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charts/chart1.xml" ContentType="application/vnd.openxmlformats-officedocument.drawingml.chart+xml"/>
  <Override PartName="/ppt/embeddings/oleObject1.bin" ContentType="application/vnd.openxmlformats-officedocument.oleObject"/>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charts/chart2.xml" ContentType="application/vnd.openxmlformats-officedocument.drawingml.chart+xml"/>
  <Override PartName="/ppt/theme/themeOverride1.xml" ContentType="application/vnd.openxmlformats-officedocument.themeOverr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charts/chart3.xml" ContentType="application/vnd.openxmlformats-officedocument.drawingml.chart+xml"/>
  <Override PartName="/ppt/notesSlides/notesSlide35.xml" ContentType="application/vnd.openxmlformats-officedocument.presentationml.notesSlide+xml"/>
  <Override PartName="/ppt/charts/chart4.xml" ContentType="application/vnd.openxmlformats-officedocument.drawingml.chart+xml"/>
  <Override PartName="/ppt/notesSlides/notesSlide36.xml" ContentType="application/vnd.openxmlformats-officedocument.presentationml.notesSlide+xml"/>
  <Override PartName="/ppt/charts/chart5.xml" ContentType="application/vnd.openxmlformats-officedocument.drawingml.chart+xml"/>
  <Override PartName="/ppt/notesSlides/notesSlide37.xml" ContentType="application/vnd.openxmlformats-officedocument.presentationml.notesSlide+xml"/>
  <Override PartName="/ppt/charts/chart6.xml" ContentType="application/vnd.openxmlformats-officedocument.drawingml.chart+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ppt/notesSlides/notesSlide74.xml" ContentType="application/vnd.openxmlformats-officedocument.presentationml.notesSlide+xml"/>
  <Override PartName="/ppt/notesSlides/notesSlide75.xml" ContentType="application/vnd.openxmlformats-officedocument.presentationml.notesSlide+xml"/>
  <Override PartName="/ppt/notesSlides/notesSlide76.xml" ContentType="application/vnd.openxmlformats-officedocument.presentationml.notesSlide+xml"/>
  <Override PartName="/ppt/notesSlides/notesSlide7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79"/>
  </p:notesMasterIdLst>
  <p:handoutMasterIdLst>
    <p:handoutMasterId r:id="rId80"/>
  </p:handoutMasterIdLst>
  <p:sldIdLst>
    <p:sldId id="546" r:id="rId2"/>
    <p:sldId id="288" r:id="rId3"/>
    <p:sldId id="565" r:id="rId4"/>
    <p:sldId id="287" r:id="rId5"/>
    <p:sldId id="452" r:id="rId6"/>
    <p:sldId id="283" r:id="rId7"/>
    <p:sldId id="337" r:id="rId8"/>
    <p:sldId id="289" r:id="rId9"/>
    <p:sldId id="339" r:id="rId10"/>
    <p:sldId id="290" r:id="rId11"/>
    <p:sldId id="348" r:id="rId12"/>
    <p:sldId id="429" r:id="rId13"/>
    <p:sldId id="430" r:id="rId14"/>
    <p:sldId id="431" r:id="rId15"/>
    <p:sldId id="425" r:id="rId16"/>
    <p:sldId id="542" r:id="rId17"/>
    <p:sldId id="423" r:id="rId18"/>
    <p:sldId id="424" r:id="rId19"/>
    <p:sldId id="291" r:id="rId20"/>
    <p:sldId id="412" r:id="rId21"/>
    <p:sldId id="414" r:id="rId22"/>
    <p:sldId id="293" r:id="rId23"/>
    <p:sldId id="349" r:id="rId24"/>
    <p:sldId id="284" r:id="rId25"/>
    <p:sldId id="294" r:id="rId26"/>
    <p:sldId id="390" r:id="rId27"/>
    <p:sldId id="549" r:id="rId28"/>
    <p:sldId id="564" r:id="rId29"/>
    <p:sldId id="563" r:id="rId30"/>
    <p:sldId id="553" r:id="rId31"/>
    <p:sldId id="554" r:id="rId32"/>
    <p:sldId id="555" r:id="rId33"/>
    <p:sldId id="556" r:id="rId34"/>
    <p:sldId id="557" r:id="rId35"/>
    <p:sldId id="558" r:id="rId36"/>
    <p:sldId id="559" r:id="rId37"/>
    <p:sldId id="560" r:id="rId38"/>
    <p:sldId id="562" r:id="rId39"/>
    <p:sldId id="276" r:id="rId40"/>
    <p:sldId id="277" r:id="rId41"/>
    <p:sldId id="285" r:id="rId42"/>
    <p:sldId id="422" r:id="rId43"/>
    <p:sldId id="361" r:id="rId44"/>
    <p:sldId id="338" r:id="rId45"/>
    <p:sldId id="420" r:id="rId46"/>
    <p:sldId id="296" r:id="rId47"/>
    <p:sldId id="297" r:id="rId48"/>
    <p:sldId id="298" r:id="rId49"/>
    <p:sldId id="410" r:id="rId50"/>
    <p:sldId id="299" r:id="rId51"/>
    <p:sldId id="301" r:id="rId52"/>
    <p:sldId id="409" r:id="rId53"/>
    <p:sldId id="300" r:id="rId54"/>
    <p:sldId id="450" r:id="rId55"/>
    <p:sldId id="303" r:id="rId56"/>
    <p:sldId id="352" r:id="rId57"/>
    <p:sldId id="385" r:id="rId58"/>
    <p:sldId id="347" r:id="rId59"/>
    <p:sldId id="514" r:id="rId60"/>
    <p:sldId id="427" r:id="rId61"/>
    <p:sldId id="428" r:id="rId62"/>
    <p:sldId id="302" r:id="rId63"/>
    <p:sldId id="366" r:id="rId64"/>
    <p:sldId id="547" r:id="rId65"/>
    <p:sldId id="401" r:id="rId66"/>
    <p:sldId id="402" r:id="rId67"/>
    <p:sldId id="434" r:id="rId68"/>
    <p:sldId id="315" r:id="rId69"/>
    <p:sldId id="462" r:id="rId70"/>
    <p:sldId id="437" r:id="rId71"/>
    <p:sldId id="432" r:id="rId72"/>
    <p:sldId id="433" r:id="rId73"/>
    <p:sldId id="435" r:id="rId74"/>
    <p:sldId id="458" r:id="rId75"/>
    <p:sldId id="307" r:id="rId76"/>
    <p:sldId id="459" r:id="rId77"/>
    <p:sldId id="316" r:id="rId78"/>
  </p:sldIdLst>
  <p:sldSz cx="9144000" cy="6858000" type="screen4x3"/>
  <p:notesSz cx="6858000" cy="9144000"/>
  <p:defaultTextStyle>
    <a:defPPr>
      <a:defRPr lang="en-US"/>
    </a:defPPr>
    <a:lvl1pPr algn="l" defTabSz="457200" rtl="0" fontAlgn="base">
      <a:spcBef>
        <a:spcPct val="0"/>
      </a:spcBef>
      <a:spcAft>
        <a:spcPct val="0"/>
      </a:spcAft>
      <a:defRPr kern="1200">
        <a:solidFill>
          <a:schemeClr val="tx1"/>
        </a:solidFill>
        <a:latin typeface="Arial" charset="0"/>
        <a:ea typeface="ＭＳ Ｐゴシック" charset="-128"/>
        <a:cs typeface="ＭＳ Ｐゴシック" charset="-128"/>
      </a:defRPr>
    </a:lvl1pPr>
    <a:lvl2pPr marL="457200" algn="l" defTabSz="457200" rtl="0" fontAlgn="base">
      <a:spcBef>
        <a:spcPct val="0"/>
      </a:spcBef>
      <a:spcAft>
        <a:spcPct val="0"/>
      </a:spcAft>
      <a:defRPr kern="1200">
        <a:solidFill>
          <a:schemeClr val="tx1"/>
        </a:solidFill>
        <a:latin typeface="Arial" charset="0"/>
        <a:ea typeface="ＭＳ Ｐゴシック" charset="-128"/>
        <a:cs typeface="ＭＳ Ｐゴシック" charset="-128"/>
      </a:defRPr>
    </a:lvl2pPr>
    <a:lvl3pPr marL="914400" algn="l" defTabSz="457200" rtl="0" fontAlgn="base">
      <a:spcBef>
        <a:spcPct val="0"/>
      </a:spcBef>
      <a:spcAft>
        <a:spcPct val="0"/>
      </a:spcAft>
      <a:defRPr kern="1200">
        <a:solidFill>
          <a:schemeClr val="tx1"/>
        </a:solidFill>
        <a:latin typeface="Arial" charset="0"/>
        <a:ea typeface="ＭＳ Ｐゴシック" charset="-128"/>
        <a:cs typeface="ＭＳ Ｐゴシック" charset="-128"/>
      </a:defRPr>
    </a:lvl3pPr>
    <a:lvl4pPr marL="1371600" algn="l" defTabSz="457200" rtl="0" fontAlgn="base">
      <a:spcBef>
        <a:spcPct val="0"/>
      </a:spcBef>
      <a:spcAft>
        <a:spcPct val="0"/>
      </a:spcAft>
      <a:defRPr kern="1200">
        <a:solidFill>
          <a:schemeClr val="tx1"/>
        </a:solidFill>
        <a:latin typeface="Arial" charset="0"/>
        <a:ea typeface="ＭＳ Ｐゴシック" charset="-128"/>
        <a:cs typeface="ＭＳ Ｐゴシック" charset="-128"/>
      </a:defRPr>
    </a:lvl4pPr>
    <a:lvl5pPr marL="1828800" algn="l" defTabSz="457200" rtl="0" fontAlgn="base">
      <a:spcBef>
        <a:spcPct val="0"/>
      </a:spcBef>
      <a:spcAft>
        <a:spcPct val="0"/>
      </a:spcAft>
      <a:defRPr kern="1200">
        <a:solidFill>
          <a:schemeClr val="tx1"/>
        </a:solidFill>
        <a:latin typeface="Arial" charset="0"/>
        <a:ea typeface="ＭＳ Ｐゴシック" charset="-128"/>
        <a:cs typeface="ＭＳ Ｐゴシック" charset="-128"/>
      </a:defRPr>
    </a:lvl5pPr>
    <a:lvl6pPr marL="2286000" algn="l" defTabSz="457200" rtl="0" eaLnBrk="1" latinLnBrk="0" hangingPunct="1">
      <a:defRPr kern="1200">
        <a:solidFill>
          <a:schemeClr val="tx1"/>
        </a:solidFill>
        <a:latin typeface="Arial" charset="0"/>
        <a:ea typeface="ＭＳ Ｐゴシック" charset="-128"/>
        <a:cs typeface="ＭＳ Ｐゴシック" charset="-128"/>
      </a:defRPr>
    </a:lvl6pPr>
    <a:lvl7pPr marL="2743200" algn="l" defTabSz="457200" rtl="0" eaLnBrk="1" latinLnBrk="0" hangingPunct="1">
      <a:defRPr kern="1200">
        <a:solidFill>
          <a:schemeClr val="tx1"/>
        </a:solidFill>
        <a:latin typeface="Arial" charset="0"/>
        <a:ea typeface="ＭＳ Ｐゴシック" charset="-128"/>
        <a:cs typeface="ＭＳ Ｐゴシック" charset="-128"/>
      </a:defRPr>
    </a:lvl7pPr>
    <a:lvl8pPr marL="3200400" algn="l" defTabSz="457200" rtl="0" eaLnBrk="1" latinLnBrk="0" hangingPunct="1">
      <a:defRPr kern="1200">
        <a:solidFill>
          <a:schemeClr val="tx1"/>
        </a:solidFill>
        <a:latin typeface="Arial" charset="0"/>
        <a:ea typeface="ＭＳ Ｐゴシック" charset="-128"/>
        <a:cs typeface="ＭＳ Ｐゴシック" charset="-128"/>
      </a:defRPr>
    </a:lvl8pPr>
    <a:lvl9pPr marL="3657600" algn="l" defTabSz="457200" rtl="0" eaLnBrk="1" latinLnBrk="0" hangingPunct="1">
      <a:defRPr kern="1200">
        <a:solidFill>
          <a:schemeClr val="tx1"/>
        </a:solidFill>
        <a:latin typeface="Arial" charset="0"/>
        <a:ea typeface="ＭＳ Ｐゴシック" charset="-128"/>
        <a:cs typeface="ＭＳ Ｐゴシック" charset="-128"/>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rnWhat="handouts6" frameSlides="1"/>
  <p:clrMru>
    <a:srgbClr val="FF7D4D"/>
    <a:srgbClr val="0080FF"/>
    <a:srgbClr val="529DE6"/>
    <a:srgbClr val="CFCFCF"/>
    <a:srgbClr val="D9A984"/>
    <a:srgbClr val="FFAD97"/>
    <a:srgbClr val="3361BB"/>
    <a:srgbClr val="474747"/>
    <a:srgbClr val="FFF14E"/>
    <a:srgbClr val="07354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73994" autoAdjust="0"/>
  </p:normalViewPr>
  <p:slideViewPr>
    <p:cSldViewPr snapToGrid="0" snapToObjects="1">
      <p:cViewPr varScale="1">
        <p:scale>
          <a:sx n="76" d="100"/>
          <a:sy n="76" d="100"/>
        </p:scale>
        <p:origin x="-2152" y="-104"/>
      </p:cViewPr>
      <p:guideLst>
        <p:guide orient="horz" pos="2160"/>
        <p:guide pos="2880"/>
      </p:guideLst>
    </p:cSldViewPr>
  </p:slideViewPr>
  <p:notesTextViewPr>
    <p:cViewPr>
      <p:scale>
        <a:sx n="125" d="100"/>
        <a:sy n="125" d="100"/>
      </p:scale>
      <p:origin x="0" y="0"/>
    </p:cViewPr>
  </p:notesTextViewPr>
  <p:sorterViewPr>
    <p:cViewPr>
      <p:scale>
        <a:sx n="100" d="100"/>
        <a:sy n="100" d="100"/>
      </p:scale>
      <p:origin x="0" y="0"/>
    </p:cViewPr>
  </p:sorterViewPr>
  <p:notesViewPr>
    <p:cSldViewPr snapToGrid="0" snapToObjects="1">
      <p:cViewPr varScale="1">
        <p:scale>
          <a:sx n="76" d="100"/>
          <a:sy n="76" d="100"/>
        </p:scale>
        <p:origin x="-2768" y="-104"/>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63" Type="http://schemas.openxmlformats.org/officeDocument/2006/relationships/slide" Target="slides/slide62.xml"/><Relationship Id="rId64" Type="http://schemas.openxmlformats.org/officeDocument/2006/relationships/slide" Target="slides/slide63.xml"/><Relationship Id="rId65" Type="http://schemas.openxmlformats.org/officeDocument/2006/relationships/slide" Target="slides/slide64.xml"/><Relationship Id="rId66" Type="http://schemas.openxmlformats.org/officeDocument/2006/relationships/slide" Target="slides/slide65.xml"/><Relationship Id="rId67" Type="http://schemas.openxmlformats.org/officeDocument/2006/relationships/slide" Target="slides/slide66.xml"/><Relationship Id="rId68" Type="http://schemas.openxmlformats.org/officeDocument/2006/relationships/slide" Target="slides/slide67.xml"/><Relationship Id="rId69" Type="http://schemas.openxmlformats.org/officeDocument/2006/relationships/slide" Target="slides/slide68.xml"/><Relationship Id="rId50" Type="http://schemas.openxmlformats.org/officeDocument/2006/relationships/slide" Target="slides/slide49.xml"/><Relationship Id="rId51" Type="http://schemas.openxmlformats.org/officeDocument/2006/relationships/slide" Target="slides/slide50.xml"/><Relationship Id="rId52" Type="http://schemas.openxmlformats.org/officeDocument/2006/relationships/slide" Target="slides/slide51.xml"/><Relationship Id="rId53" Type="http://schemas.openxmlformats.org/officeDocument/2006/relationships/slide" Target="slides/slide52.xml"/><Relationship Id="rId54" Type="http://schemas.openxmlformats.org/officeDocument/2006/relationships/slide" Target="slides/slide53.xml"/><Relationship Id="rId55" Type="http://schemas.openxmlformats.org/officeDocument/2006/relationships/slide" Target="slides/slide54.xml"/><Relationship Id="rId56" Type="http://schemas.openxmlformats.org/officeDocument/2006/relationships/slide" Target="slides/slide55.xml"/><Relationship Id="rId57" Type="http://schemas.openxmlformats.org/officeDocument/2006/relationships/slide" Target="slides/slide56.xml"/><Relationship Id="rId58" Type="http://schemas.openxmlformats.org/officeDocument/2006/relationships/slide" Target="slides/slide57.xml"/><Relationship Id="rId59" Type="http://schemas.openxmlformats.org/officeDocument/2006/relationships/slide" Target="slides/slide58.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slide" Target="slides/slide44.xml"/><Relationship Id="rId46" Type="http://schemas.openxmlformats.org/officeDocument/2006/relationships/slide" Target="slides/slide45.xml"/><Relationship Id="rId47" Type="http://schemas.openxmlformats.org/officeDocument/2006/relationships/slide" Target="slides/slide46.xml"/><Relationship Id="rId48" Type="http://schemas.openxmlformats.org/officeDocument/2006/relationships/slide" Target="slides/slide47.xml"/><Relationship Id="rId49" Type="http://schemas.openxmlformats.org/officeDocument/2006/relationships/slide" Target="slides/slide4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80" Type="http://schemas.openxmlformats.org/officeDocument/2006/relationships/handoutMaster" Target="handoutMasters/handoutMaster1.xml"/><Relationship Id="rId81" Type="http://schemas.openxmlformats.org/officeDocument/2006/relationships/printerSettings" Target="printerSettings/printerSettings1.bin"/><Relationship Id="rId82" Type="http://schemas.openxmlformats.org/officeDocument/2006/relationships/presProps" Target="presProps.xml"/><Relationship Id="rId83" Type="http://schemas.openxmlformats.org/officeDocument/2006/relationships/viewProps" Target="viewProps.xml"/><Relationship Id="rId84" Type="http://schemas.openxmlformats.org/officeDocument/2006/relationships/theme" Target="theme/theme1.xml"/><Relationship Id="rId85" Type="http://schemas.openxmlformats.org/officeDocument/2006/relationships/tableStyles" Target="tableStyles.xml"/><Relationship Id="rId70" Type="http://schemas.openxmlformats.org/officeDocument/2006/relationships/slide" Target="slides/slide69.xml"/><Relationship Id="rId71" Type="http://schemas.openxmlformats.org/officeDocument/2006/relationships/slide" Target="slides/slide70.xml"/><Relationship Id="rId72" Type="http://schemas.openxmlformats.org/officeDocument/2006/relationships/slide" Target="slides/slide71.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73" Type="http://schemas.openxmlformats.org/officeDocument/2006/relationships/slide" Target="slides/slide72.xml"/><Relationship Id="rId74" Type="http://schemas.openxmlformats.org/officeDocument/2006/relationships/slide" Target="slides/slide73.xml"/><Relationship Id="rId75" Type="http://schemas.openxmlformats.org/officeDocument/2006/relationships/slide" Target="slides/slide74.xml"/><Relationship Id="rId76" Type="http://schemas.openxmlformats.org/officeDocument/2006/relationships/slide" Target="slides/slide75.xml"/><Relationship Id="rId77" Type="http://schemas.openxmlformats.org/officeDocument/2006/relationships/slide" Target="slides/slide76.xml"/><Relationship Id="rId78" Type="http://schemas.openxmlformats.org/officeDocument/2006/relationships/slide" Target="slides/slide77.xml"/><Relationship Id="rId79" Type="http://schemas.openxmlformats.org/officeDocument/2006/relationships/notesMaster" Target="notesMasters/notesMaster1.xml"/><Relationship Id="rId60" Type="http://schemas.openxmlformats.org/officeDocument/2006/relationships/slide" Target="slides/slide59.xml"/><Relationship Id="rId61" Type="http://schemas.openxmlformats.org/officeDocument/2006/relationships/slide" Target="slides/slide60.xml"/><Relationship Id="rId62" Type="http://schemas.openxmlformats.org/officeDocument/2006/relationships/slide" Target="slides/slide61.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s>
</file>

<file path=ppt/charts/_rels/chart1.xml.rels><?xml version="1.0" encoding="UTF-8" standalone="yes"?>
<Relationships xmlns="http://schemas.openxmlformats.org/package/2006/relationships"><Relationship Id="rId1" Type="http://schemas.openxmlformats.org/officeDocument/2006/relationships/oleObject" Target="../embeddings/oleObject1.bin"/></Relationships>
</file>

<file path=ppt/charts/_rels/chart2.xml.rels><?xml version="1.0" encoding="UTF-8" standalone="yes"?>
<Relationships xmlns="http://schemas.openxmlformats.org/package/2006/relationships"><Relationship Id="rId1" Type="http://schemas.openxmlformats.org/officeDocument/2006/relationships/themeOverride" Target="../theme/themeOverride1.xml"/><Relationship Id="rId2" Type="http://schemas.openxmlformats.org/officeDocument/2006/relationships/oleObject" Target="Macintosh%20HD:Users:jerzytyszer:Documents:Papers:Conference_papers:ITC:Y2012:Presto:PRESTO_ITC_RESULTS.xlsx" TargetMode="External"/></Relationships>
</file>

<file path=ppt/charts/_rels/chart3.xml.rels><?xml version="1.0" encoding="UTF-8" standalone="yes"?>
<Relationships xmlns="http://schemas.openxmlformats.org/package/2006/relationships"><Relationship Id="rId1" Type="http://schemas.openxmlformats.org/officeDocument/2006/relationships/oleObject" Target="Macintosh%20HD:Users:jerzytyszer:Documents:EDT:low%20power%20BIST:Presto.xlsx" TargetMode="External"/></Relationships>
</file>

<file path=ppt/charts/_rels/chart4.xml.rels><?xml version="1.0" encoding="UTF-8" standalone="yes"?>
<Relationships xmlns="http://schemas.openxmlformats.org/package/2006/relationships"><Relationship Id="rId1" Type="http://schemas.openxmlformats.org/officeDocument/2006/relationships/oleObject" Target="Macintosh%20HD:Users:jerzytyszer:Documents:EDT:low%20power%20BIST:Presto.xlsx" TargetMode="External"/></Relationships>
</file>

<file path=ppt/charts/_rels/chart5.xml.rels><?xml version="1.0" encoding="UTF-8" standalone="yes"?>
<Relationships xmlns="http://schemas.openxmlformats.org/package/2006/relationships"><Relationship Id="rId1" Type="http://schemas.openxmlformats.org/officeDocument/2006/relationships/oleObject" Target="Macintosh%20HD:Users:jerzytyszer:Documents:Papers:Conference_papers:ITC:Y2012:Presto:ITC-5-10-15-20-25-short.xlsx" TargetMode="External"/></Relationships>
</file>

<file path=ppt/charts/_rels/chart6.xml.rels><?xml version="1.0" encoding="UTF-8" standalone="yes"?>
<Relationships xmlns="http://schemas.openxmlformats.org/package/2006/relationships"><Relationship Id="rId1" Type="http://schemas.openxmlformats.org/officeDocument/2006/relationships/oleObject" Target="Macintosh%20HD:Users:jerzytyszer:Documents:Papers:Conference_papers:ITC:Y2012:Presto:ITC-5-10-15-20-25-short.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20134353030225"/>
          <c:y val="0.146979368396018"/>
          <c:w val="0.870056497175141"/>
          <c:h val="0.783333333333333"/>
        </c:manualLayout>
      </c:layout>
      <c:lineChart>
        <c:grouping val="standard"/>
        <c:varyColors val="0"/>
        <c:ser>
          <c:idx val="0"/>
          <c:order val="0"/>
          <c:tx>
            <c:strRef>
              <c:f>Sheet1!$A$2</c:f>
              <c:strCache>
                <c:ptCount val="1"/>
              </c:strCache>
            </c:strRef>
          </c:tx>
          <c:spPr>
            <a:ln w="35272">
              <a:solidFill>
                <a:srgbClr val="FF0000"/>
              </a:solidFill>
              <a:prstDash val="solid"/>
            </a:ln>
          </c:spPr>
          <c:marker>
            <c:symbol val="square"/>
            <c:size val="8"/>
            <c:spPr>
              <a:solidFill>
                <a:srgbClr val="FF0000"/>
              </a:solidFill>
              <a:ln>
                <a:solidFill>
                  <a:schemeClr val="tx1"/>
                </a:solidFill>
                <a:prstDash val="solid"/>
              </a:ln>
            </c:spPr>
          </c:marker>
          <c:cat>
            <c:numRef>
              <c:f>Sheet1!$B$1:$T$1</c:f>
              <c:numCache>
                <c:formatCode>General</c:formatCode>
                <c:ptCount val="19"/>
                <c:pt idx="0">
                  <c:v>12.0</c:v>
                </c:pt>
                <c:pt idx="1">
                  <c:v>13.0</c:v>
                </c:pt>
                <c:pt idx="2">
                  <c:v>14.0</c:v>
                </c:pt>
                <c:pt idx="3">
                  <c:v>15.0</c:v>
                </c:pt>
                <c:pt idx="4">
                  <c:v>16.0</c:v>
                </c:pt>
                <c:pt idx="5">
                  <c:v>17.0</c:v>
                </c:pt>
                <c:pt idx="6">
                  <c:v>18.0</c:v>
                </c:pt>
                <c:pt idx="7">
                  <c:v>19.0</c:v>
                </c:pt>
                <c:pt idx="8">
                  <c:v>20.0</c:v>
                </c:pt>
                <c:pt idx="9">
                  <c:v>21.0</c:v>
                </c:pt>
                <c:pt idx="10">
                  <c:v>22.0</c:v>
                </c:pt>
                <c:pt idx="11">
                  <c:v>23.0</c:v>
                </c:pt>
                <c:pt idx="12">
                  <c:v>24.0</c:v>
                </c:pt>
                <c:pt idx="13">
                  <c:v>25.0</c:v>
                </c:pt>
                <c:pt idx="14">
                  <c:v>26.0</c:v>
                </c:pt>
                <c:pt idx="15">
                  <c:v>27.0</c:v>
                </c:pt>
                <c:pt idx="16">
                  <c:v>28.0</c:v>
                </c:pt>
                <c:pt idx="17">
                  <c:v>29.0</c:v>
                </c:pt>
                <c:pt idx="18">
                  <c:v>30.0</c:v>
                </c:pt>
              </c:numCache>
            </c:numRef>
          </c:cat>
          <c:val>
            <c:numRef>
              <c:f>Sheet1!$B$2:$T$2</c:f>
              <c:numCache>
                <c:formatCode>General</c:formatCode>
                <c:ptCount val="19"/>
                <c:pt idx="0">
                  <c:v>3.0E-6</c:v>
                </c:pt>
                <c:pt idx="1">
                  <c:v>7.0E-6</c:v>
                </c:pt>
                <c:pt idx="2">
                  <c:v>1.5E-5</c:v>
                </c:pt>
                <c:pt idx="3">
                  <c:v>3.0E-5</c:v>
                </c:pt>
                <c:pt idx="4">
                  <c:v>6.0E-5</c:v>
                </c:pt>
                <c:pt idx="5">
                  <c:v>0.00012</c:v>
                </c:pt>
                <c:pt idx="6">
                  <c:v>0.00024</c:v>
                </c:pt>
                <c:pt idx="7">
                  <c:v>0.00048</c:v>
                </c:pt>
                <c:pt idx="8">
                  <c:v>0.00097</c:v>
                </c:pt>
                <c:pt idx="9">
                  <c:v>0.001951</c:v>
                </c:pt>
                <c:pt idx="10">
                  <c:v>0.0039</c:v>
                </c:pt>
                <c:pt idx="11">
                  <c:v>0.0078</c:v>
                </c:pt>
                <c:pt idx="12">
                  <c:v>0.0155</c:v>
                </c:pt>
                <c:pt idx="13">
                  <c:v>0.0302</c:v>
                </c:pt>
                <c:pt idx="14">
                  <c:v>0.0612</c:v>
                </c:pt>
                <c:pt idx="15">
                  <c:v>0.1198</c:v>
                </c:pt>
                <c:pt idx="16">
                  <c:v>0.2298</c:v>
                </c:pt>
                <c:pt idx="17">
                  <c:v>0.42242</c:v>
                </c:pt>
                <c:pt idx="18">
                  <c:v>0.711211</c:v>
                </c:pt>
              </c:numCache>
            </c:numRef>
          </c:val>
          <c:smooth val="1"/>
        </c:ser>
        <c:dLbls>
          <c:showLegendKey val="0"/>
          <c:showVal val="0"/>
          <c:showCatName val="0"/>
          <c:showSerName val="0"/>
          <c:showPercent val="0"/>
          <c:showBubbleSize val="0"/>
        </c:dLbls>
        <c:dropLines>
          <c:spPr>
            <a:ln>
              <a:solidFill>
                <a:schemeClr val="bg1">
                  <a:lumMod val="65000"/>
                </a:schemeClr>
              </a:solidFill>
            </a:ln>
          </c:spPr>
        </c:dropLines>
        <c:marker val="1"/>
        <c:smooth val="0"/>
        <c:axId val="-2129352632"/>
        <c:axId val="-2129379752"/>
      </c:lineChart>
      <c:catAx>
        <c:axId val="-2129352632"/>
        <c:scaling>
          <c:orientation val="minMax"/>
        </c:scaling>
        <c:delete val="0"/>
        <c:axPos val="b"/>
        <c:numFmt formatCode="General" sourceLinked="1"/>
        <c:majorTickMark val="in"/>
        <c:minorTickMark val="none"/>
        <c:tickLblPos val="high"/>
        <c:spPr>
          <a:ln w="2939">
            <a:solidFill>
              <a:srgbClr val="000000"/>
            </a:solidFill>
            <a:prstDash val="solid"/>
          </a:ln>
        </c:spPr>
        <c:txPr>
          <a:bodyPr rot="0" vert="horz"/>
          <a:lstStyle/>
          <a:p>
            <a:pPr>
              <a:defRPr sz="1200" b="0" i="0" u="none" strike="noStrike" baseline="0">
                <a:solidFill>
                  <a:schemeClr val="tx1"/>
                </a:solidFill>
                <a:latin typeface="Arial"/>
                <a:ea typeface="Helvetica"/>
                <a:cs typeface="Helvetica"/>
              </a:defRPr>
            </a:pPr>
            <a:endParaRPr lang="en-US"/>
          </a:p>
        </c:txPr>
        <c:crossAx val="-2129379752"/>
        <c:crosses val="autoZero"/>
        <c:auto val="1"/>
        <c:lblAlgn val="ctr"/>
        <c:lblOffset val="100"/>
        <c:tickLblSkip val="1"/>
        <c:tickMarkSkip val="1"/>
        <c:noMultiLvlLbl val="0"/>
      </c:catAx>
      <c:valAx>
        <c:axId val="-2129379752"/>
        <c:scaling>
          <c:logBase val="10.0"/>
          <c:orientation val="minMax"/>
        </c:scaling>
        <c:delete val="0"/>
        <c:axPos val="l"/>
        <c:majorGridlines>
          <c:spPr>
            <a:ln w="11757">
              <a:solidFill>
                <a:schemeClr val="bg1">
                  <a:lumMod val="75000"/>
                </a:schemeClr>
              </a:solidFill>
              <a:prstDash val="solid"/>
            </a:ln>
          </c:spPr>
        </c:majorGridlines>
        <c:numFmt formatCode="General" sourceLinked="1"/>
        <c:majorTickMark val="out"/>
        <c:minorTickMark val="out"/>
        <c:tickLblPos val="nextTo"/>
        <c:spPr>
          <a:ln w="2939">
            <a:solidFill>
              <a:srgbClr val="000000"/>
            </a:solidFill>
            <a:prstDash val="solid"/>
          </a:ln>
        </c:spPr>
        <c:txPr>
          <a:bodyPr rot="0" vert="horz"/>
          <a:lstStyle/>
          <a:p>
            <a:pPr>
              <a:defRPr sz="1200" b="0" i="0" u="none" strike="noStrike" baseline="0">
                <a:solidFill>
                  <a:schemeClr val="tx1"/>
                </a:solidFill>
                <a:latin typeface="Arial"/>
                <a:ea typeface="Helvetica"/>
                <a:cs typeface="Helvetica"/>
              </a:defRPr>
            </a:pPr>
            <a:endParaRPr lang="en-US"/>
          </a:p>
        </c:txPr>
        <c:crossAx val="-2129352632"/>
        <c:crosses val="autoZero"/>
        <c:crossBetween val="between"/>
      </c:valAx>
      <c:spPr>
        <a:noFill/>
        <a:ln w="23515">
          <a:noFill/>
        </a:ln>
      </c:spPr>
    </c:plotArea>
    <c:plotVisOnly val="1"/>
    <c:dispBlanksAs val="gap"/>
    <c:showDLblsOverMax val="0"/>
  </c:chart>
  <c:spPr>
    <a:noFill/>
    <a:ln>
      <a:noFill/>
    </a:ln>
  </c:spPr>
  <c:txPr>
    <a:bodyPr/>
    <a:lstStyle/>
    <a:p>
      <a:pPr>
        <a:defRPr sz="972" b="1" i="0" u="none" strike="noStrike" baseline="0">
          <a:solidFill>
            <a:srgbClr val="000000"/>
          </a:solidFill>
          <a:latin typeface="Helvetica"/>
          <a:ea typeface="Helvetica"/>
          <a:cs typeface="Helvetica"/>
        </a:defRPr>
      </a:pPr>
      <a:endParaRPr lang="en-US"/>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lrMapOvr bg1="lt1" tx1="dk1" bg2="lt2" tx2="dk2" accent1="accent1" accent2="accent2" accent3="accent3" accent4="accent4" accent5="accent5" accent6="accent6" hlink="hlink" folHlink="folHlink"/>
  <c:chart>
    <c:autoTitleDeleted val="0"/>
    <c:plotArea>
      <c:layout/>
      <c:barChart>
        <c:barDir val="col"/>
        <c:grouping val="clustered"/>
        <c:varyColors val="0"/>
        <c:ser>
          <c:idx val="0"/>
          <c:order val="0"/>
          <c:invertIfNegative val="0"/>
          <c:cat>
            <c:strRef>
              <c:f>'Method - 160 chains'!$B$2:$B$16</c:f>
              <c:strCache>
                <c:ptCount val="15"/>
                <c:pt idx="0">
                  <c:v>0001</c:v>
                </c:pt>
                <c:pt idx="1">
                  <c:v>0010</c:v>
                </c:pt>
                <c:pt idx="2">
                  <c:v>0011</c:v>
                </c:pt>
                <c:pt idx="3">
                  <c:v>0100</c:v>
                </c:pt>
                <c:pt idx="4">
                  <c:v>0101</c:v>
                </c:pt>
                <c:pt idx="5">
                  <c:v>0110</c:v>
                </c:pt>
                <c:pt idx="6">
                  <c:v>0111</c:v>
                </c:pt>
                <c:pt idx="7">
                  <c:v>1000</c:v>
                </c:pt>
                <c:pt idx="8">
                  <c:v>1001</c:v>
                </c:pt>
                <c:pt idx="9">
                  <c:v>1010</c:v>
                </c:pt>
                <c:pt idx="10">
                  <c:v>1011</c:v>
                </c:pt>
                <c:pt idx="11">
                  <c:v>1100</c:v>
                </c:pt>
                <c:pt idx="12">
                  <c:v>1101</c:v>
                </c:pt>
                <c:pt idx="13">
                  <c:v>1110</c:v>
                </c:pt>
                <c:pt idx="14">
                  <c:v>1111</c:v>
                </c:pt>
              </c:strCache>
            </c:strRef>
          </c:cat>
          <c:val>
            <c:numRef>
              <c:f>'Method - 160 chains'!$C$2:$C$16</c:f>
              <c:numCache>
                <c:formatCode>General</c:formatCode>
                <c:ptCount val="15"/>
                <c:pt idx="0">
                  <c:v>16.0</c:v>
                </c:pt>
                <c:pt idx="1">
                  <c:v>8.0</c:v>
                </c:pt>
                <c:pt idx="2">
                  <c:v>20.0</c:v>
                </c:pt>
                <c:pt idx="3">
                  <c:v>4.0</c:v>
                </c:pt>
                <c:pt idx="4">
                  <c:v>18.0</c:v>
                </c:pt>
                <c:pt idx="5">
                  <c:v>11.0</c:v>
                </c:pt>
                <c:pt idx="6">
                  <c:v>21.5</c:v>
                </c:pt>
                <c:pt idx="7">
                  <c:v>2.0</c:v>
                </c:pt>
                <c:pt idx="8">
                  <c:v>17.0</c:v>
                </c:pt>
                <c:pt idx="9">
                  <c:v>9.5</c:v>
                </c:pt>
                <c:pt idx="10">
                  <c:v>20.75</c:v>
                </c:pt>
                <c:pt idx="11">
                  <c:v>5.75</c:v>
                </c:pt>
                <c:pt idx="12">
                  <c:v>18.875</c:v>
                </c:pt>
                <c:pt idx="13">
                  <c:v>12.31250016</c:v>
                </c:pt>
                <c:pt idx="14">
                  <c:v>22.15624992</c:v>
                </c:pt>
              </c:numCache>
            </c:numRef>
          </c:val>
        </c:ser>
        <c:dLbls>
          <c:showLegendKey val="0"/>
          <c:showVal val="0"/>
          <c:showCatName val="0"/>
          <c:showSerName val="0"/>
          <c:showPercent val="0"/>
          <c:showBubbleSize val="0"/>
        </c:dLbls>
        <c:gapWidth val="150"/>
        <c:axId val="2117964952"/>
        <c:axId val="2117758472"/>
      </c:barChart>
      <c:catAx>
        <c:axId val="2117964952"/>
        <c:scaling>
          <c:orientation val="minMax"/>
        </c:scaling>
        <c:delete val="0"/>
        <c:axPos val="b"/>
        <c:majorTickMark val="out"/>
        <c:minorTickMark val="none"/>
        <c:tickLblPos val="nextTo"/>
        <c:crossAx val="2117758472"/>
        <c:crosses val="autoZero"/>
        <c:auto val="1"/>
        <c:lblAlgn val="ctr"/>
        <c:lblOffset val="100"/>
        <c:noMultiLvlLbl val="0"/>
      </c:catAx>
      <c:valAx>
        <c:axId val="2117758472"/>
        <c:scaling>
          <c:orientation val="minMax"/>
          <c:max val="32.0"/>
          <c:min val="0.0"/>
        </c:scaling>
        <c:delete val="0"/>
        <c:axPos val="l"/>
        <c:majorGridlines>
          <c:spPr>
            <a:ln>
              <a:prstDash val="dash"/>
            </a:ln>
          </c:spPr>
        </c:majorGridlines>
        <c:numFmt formatCode="General" sourceLinked="1"/>
        <c:majorTickMark val="out"/>
        <c:minorTickMark val="none"/>
        <c:tickLblPos val="nextTo"/>
        <c:crossAx val="2117964952"/>
        <c:crosses val="autoZero"/>
        <c:crossBetween val="between"/>
        <c:majorUnit val="8.0"/>
      </c:valAx>
    </c:plotArea>
    <c:plotVisOnly val="1"/>
    <c:dispBlanksAs val="gap"/>
    <c:showDLblsOverMax val="0"/>
  </c:chart>
  <c:externalData r:id="rId2">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0"/>
    <c:plotArea>
      <c:layout/>
      <c:lineChart>
        <c:grouping val="standard"/>
        <c:varyColors val="0"/>
        <c:ser>
          <c:idx val="0"/>
          <c:order val="0"/>
          <c:spPr>
            <a:ln>
              <a:solidFill>
                <a:srgbClr val="FF0000"/>
              </a:solidFill>
            </a:ln>
            <a:effectLst/>
          </c:spPr>
          <c:marker>
            <c:symbol val="none"/>
          </c:marker>
          <c:val>
            <c:numRef>
              <c:f>'Automated-D1'!$A$101:$A$145</c:f>
              <c:numCache>
                <c:formatCode>General</c:formatCode>
                <c:ptCount val="45"/>
                <c:pt idx="0">
                  <c:v>1.325252</c:v>
                </c:pt>
                <c:pt idx="1">
                  <c:v>2.478304</c:v>
                </c:pt>
                <c:pt idx="2">
                  <c:v>3.179834</c:v>
                </c:pt>
                <c:pt idx="3">
                  <c:v>4.157179999999975</c:v>
                </c:pt>
                <c:pt idx="4">
                  <c:v>5.188978000000001</c:v>
                </c:pt>
                <c:pt idx="5">
                  <c:v>6.047242</c:v>
                </c:pt>
                <c:pt idx="6">
                  <c:v>6.97162</c:v>
                </c:pt>
                <c:pt idx="7">
                  <c:v>8.002468</c:v>
                </c:pt>
                <c:pt idx="8">
                  <c:v>9.254046</c:v>
                </c:pt>
                <c:pt idx="9">
                  <c:v>9.938797999999998</c:v>
                </c:pt>
                <c:pt idx="10">
                  <c:v>10.7853</c:v>
                </c:pt>
                <c:pt idx="11">
                  <c:v>11.82472</c:v>
                </c:pt>
                <c:pt idx="12">
                  <c:v>12.74658</c:v>
                </c:pt>
                <c:pt idx="13">
                  <c:v>13.45386</c:v>
                </c:pt>
                <c:pt idx="14">
                  <c:v>14.04006</c:v>
                </c:pt>
                <c:pt idx="15">
                  <c:v>15.18154</c:v>
                </c:pt>
                <c:pt idx="16">
                  <c:v>16.75352</c:v>
                </c:pt>
                <c:pt idx="17">
                  <c:v>17.85088</c:v>
                </c:pt>
                <c:pt idx="18">
                  <c:v>19.15666</c:v>
                </c:pt>
                <c:pt idx="19">
                  <c:v>19.90992</c:v>
                </c:pt>
                <c:pt idx="20">
                  <c:v>21.19600000000001</c:v>
                </c:pt>
                <c:pt idx="21">
                  <c:v>21.98308</c:v>
                </c:pt>
                <c:pt idx="22">
                  <c:v>23.01292</c:v>
                </c:pt>
                <c:pt idx="23">
                  <c:v>23.92706</c:v>
                </c:pt>
                <c:pt idx="24">
                  <c:v>24.917</c:v>
                </c:pt>
                <c:pt idx="25">
                  <c:v>25.89624</c:v>
                </c:pt>
                <c:pt idx="26">
                  <c:v>26.94711999999998</c:v>
                </c:pt>
                <c:pt idx="27">
                  <c:v>29.28456</c:v>
                </c:pt>
                <c:pt idx="28">
                  <c:v>29.0639</c:v>
                </c:pt>
                <c:pt idx="29">
                  <c:v>29.9537</c:v>
                </c:pt>
                <c:pt idx="30">
                  <c:v>31.13894</c:v>
                </c:pt>
                <c:pt idx="31">
                  <c:v>32.42834</c:v>
                </c:pt>
                <c:pt idx="32">
                  <c:v>33.38564</c:v>
                </c:pt>
                <c:pt idx="33">
                  <c:v>34.04268</c:v>
                </c:pt>
                <c:pt idx="34">
                  <c:v>34.944</c:v>
                </c:pt>
                <c:pt idx="35">
                  <c:v>35.61588</c:v>
                </c:pt>
                <c:pt idx="36">
                  <c:v>36.97306</c:v>
                </c:pt>
                <c:pt idx="37">
                  <c:v>37.86054</c:v>
                </c:pt>
                <c:pt idx="38">
                  <c:v>39.04086</c:v>
                </c:pt>
                <c:pt idx="39">
                  <c:v>39.83152</c:v>
                </c:pt>
                <c:pt idx="40">
                  <c:v>40.60772000000001</c:v>
                </c:pt>
                <c:pt idx="41">
                  <c:v>41.62862</c:v>
                </c:pt>
                <c:pt idx="42">
                  <c:v>42.61888</c:v>
                </c:pt>
                <c:pt idx="43">
                  <c:v>43.5646</c:v>
                </c:pt>
                <c:pt idx="44">
                  <c:v>44.15206</c:v>
                </c:pt>
              </c:numCache>
            </c:numRef>
          </c:val>
          <c:smooth val="1"/>
        </c:ser>
        <c:ser>
          <c:idx val="1"/>
          <c:order val="1"/>
          <c:spPr>
            <a:ln w="31750">
              <a:solidFill>
                <a:srgbClr val="0000FF"/>
              </a:solidFill>
            </a:ln>
            <a:effectLst/>
          </c:spPr>
          <c:marker>
            <c:symbol val="none"/>
          </c:marker>
          <c:val>
            <c:numRef>
              <c:f>'Automated-D1'!$B$101:$B$145</c:f>
              <c:numCache>
                <c:formatCode>General</c:formatCode>
                <c:ptCount val="45"/>
                <c:pt idx="0">
                  <c:v>6.705874</c:v>
                </c:pt>
                <c:pt idx="1">
                  <c:v>8.589808000000001</c:v>
                </c:pt>
                <c:pt idx="2">
                  <c:v>10.38202</c:v>
                </c:pt>
                <c:pt idx="3">
                  <c:v>13.46144</c:v>
                </c:pt>
                <c:pt idx="4">
                  <c:v>12.52488</c:v>
                </c:pt>
                <c:pt idx="5">
                  <c:v>14.55886</c:v>
                </c:pt>
                <c:pt idx="6">
                  <c:v>15.19094</c:v>
                </c:pt>
                <c:pt idx="7">
                  <c:v>22.0068</c:v>
                </c:pt>
                <c:pt idx="8">
                  <c:v>19.55452</c:v>
                </c:pt>
                <c:pt idx="9">
                  <c:v>18.0809</c:v>
                </c:pt>
                <c:pt idx="10">
                  <c:v>20.11884</c:v>
                </c:pt>
                <c:pt idx="11">
                  <c:v>20.56518</c:v>
                </c:pt>
                <c:pt idx="12">
                  <c:v>19.20618</c:v>
                </c:pt>
                <c:pt idx="13">
                  <c:v>20.6838</c:v>
                </c:pt>
                <c:pt idx="14">
                  <c:v>24.92936</c:v>
                </c:pt>
                <c:pt idx="15">
                  <c:v>23.1195</c:v>
                </c:pt>
                <c:pt idx="16">
                  <c:v>23.97242</c:v>
                </c:pt>
                <c:pt idx="17">
                  <c:v>28.2651</c:v>
                </c:pt>
                <c:pt idx="18">
                  <c:v>26.2116</c:v>
                </c:pt>
                <c:pt idx="19">
                  <c:v>31.59932</c:v>
                </c:pt>
                <c:pt idx="20">
                  <c:v>29.7043</c:v>
                </c:pt>
                <c:pt idx="21">
                  <c:v>28.26654</c:v>
                </c:pt>
                <c:pt idx="22">
                  <c:v>29.34996</c:v>
                </c:pt>
                <c:pt idx="23">
                  <c:v>30.9105</c:v>
                </c:pt>
                <c:pt idx="24">
                  <c:v>31.85132</c:v>
                </c:pt>
                <c:pt idx="25">
                  <c:v>35.88658</c:v>
                </c:pt>
                <c:pt idx="26">
                  <c:v>38.71546</c:v>
                </c:pt>
                <c:pt idx="27">
                  <c:v>42.91066</c:v>
                </c:pt>
                <c:pt idx="28">
                  <c:v>40.01414</c:v>
                </c:pt>
                <c:pt idx="29">
                  <c:v>38.9633</c:v>
                </c:pt>
                <c:pt idx="30">
                  <c:v>39.7337</c:v>
                </c:pt>
                <c:pt idx="31">
                  <c:v>41.13854</c:v>
                </c:pt>
                <c:pt idx="32">
                  <c:v>41.84844</c:v>
                </c:pt>
                <c:pt idx="33">
                  <c:v>44.095</c:v>
                </c:pt>
                <c:pt idx="34">
                  <c:v>42.44502</c:v>
                </c:pt>
                <c:pt idx="35">
                  <c:v>48.17404</c:v>
                </c:pt>
                <c:pt idx="36">
                  <c:v>46.02138</c:v>
                </c:pt>
                <c:pt idx="37">
                  <c:v>47.03994000000001</c:v>
                </c:pt>
                <c:pt idx="38">
                  <c:v>47.33844</c:v>
                </c:pt>
                <c:pt idx="39">
                  <c:v>47.4584</c:v>
                </c:pt>
                <c:pt idx="40">
                  <c:v>48.80324</c:v>
                </c:pt>
                <c:pt idx="41">
                  <c:v>49.16086</c:v>
                </c:pt>
                <c:pt idx="42">
                  <c:v>49.3114</c:v>
                </c:pt>
                <c:pt idx="43">
                  <c:v>49.55722</c:v>
                </c:pt>
                <c:pt idx="44">
                  <c:v>49.6069</c:v>
                </c:pt>
              </c:numCache>
            </c:numRef>
          </c:val>
          <c:smooth val="1"/>
        </c:ser>
        <c:ser>
          <c:idx val="2"/>
          <c:order val="2"/>
          <c:spPr>
            <a:ln w="25400">
              <a:solidFill>
                <a:srgbClr val="4A452A"/>
              </a:solidFill>
            </a:ln>
            <a:effectLst/>
          </c:spPr>
          <c:marker>
            <c:symbol val="none"/>
          </c:marker>
          <c:val>
            <c:numRef>
              <c:f>'Automated-D1'!$C$101:$C$145</c:f>
              <c:numCache>
                <c:formatCode>General</c:formatCode>
                <c:ptCount val="45"/>
                <c:pt idx="0">
                  <c:v>0.5439058</c:v>
                </c:pt>
                <c:pt idx="1">
                  <c:v>1.294726</c:v>
                </c:pt>
                <c:pt idx="2">
                  <c:v>1.610232</c:v>
                </c:pt>
                <c:pt idx="3">
                  <c:v>1.967787999999999</c:v>
                </c:pt>
                <c:pt idx="4">
                  <c:v>3.552370000000001</c:v>
                </c:pt>
                <c:pt idx="5">
                  <c:v>3.786292</c:v>
                </c:pt>
                <c:pt idx="6">
                  <c:v>4.882612</c:v>
                </c:pt>
                <c:pt idx="7">
                  <c:v>5.06662</c:v>
                </c:pt>
                <c:pt idx="8">
                  <c:v>6.092567999999996</c:v>
                </c:pt>
                <c:pt idx="9">
                  <c:v>7.728658000000002</c:v>
                </c:pt>
                <c:pt idx="10">
                  <c:v>7.745448</c:v>
                </c:pt>
                <c:pt idx="11">
                  <c:v>8.855864</c:v>
                </c:pt>
                <c:pt idx="12">
                  <c:v>10.985854</c:v>
                </c:pt>
                <c:pt idx="13">
                  <c:v>11.550836</c:v>
                </c:pt>
                <c:pt idx="14">
                  <c:v>10.46716</c:v>
                </c:pt>
                <c:pt idx="15">
                  <c:v>12.861414</c:v>
                </c:pt>
                <c:pt idx="16">
                  <c:v>14.202966</c:v>
                </c:pt>
                <c:pt idx="17">
                  <c:v>14.62505</c:v>
                </c:pt>
                <c:pt idx="18">
                  <c:v>17.188658</c:v>
                </c:pt>
                <c:pt idx="19">
                  <c:v>16.42555</c:v>
                </c:pt>
                <c:pt idx="20">
                  <c:v>18.48774400000001</c:v>
                </c:pt>
                <c:pt idx="21">
                  <c:v>20.084214</c:v>
                </c:pt>
                <c:pt idx="22">
                  <c:v>21.008528</c:v>
                </c:pt>
                <c:pt idx="23">
                  <c:v>21.75727400000001</c:v>
                </c:pt>
                <c:pt idx="24">
                  <c:v>22.787298</c:v>
                </c:pt>
                <c:pt idx="25">
                  <c:v>23.011788</c:v>
                </c:pt>
                <c:pt idx="26">
                  <c:v>22.852576</c:v>
                </c:pt>
                <c:pt idx="27">
                  <c:v>25.09592</c:v>
                </c:pt>
                <c:pt idx="28">
                  <c:v>25.686056</c:v>
                </c:pt>
                <c:pt idx="29">
                  <c:v>27.319716</c:v>
                </c:pt>
                <c:pt idx="30">
                  <c:v>28.659376</c:v>
                </c:pt>
                <c:pt idx="31">
                  <c:v>29.904562</c:v>
                </c:pt>
                <c:pt idx="32">
                  <c:v>30.847202</c:v>
                </c:pt>
                <c:pt idx="33">
                  <c:v>30.830974</c:v>
                </c:pt>
                <c:pt idx="34">
                  <c:v>32.57644000000001</c:v>
                </c:pt>
                <c:pt idx="35">
                  <c:v>30.810894</c:v>
                </c:pt>
                <c:pt idx="36">
                  <c:v>33.777628</c:v>
                </c:pt>
                <c:pt idx="37">
                  <c:v>34.726366</c:v>
                </c:pt>
                <c:pt idx="38">
                  <c:v>36.067344</c:v>
                </c:pt>
                <c:pt idx="39">
                  <c:v>36.990578</c:v>
                </c:pt>
                <c:pt idx="40">
                  <c:v>37.24062000000001</c:v>
                </c:pt>
                <c:pt idx="41">
                  <c:v>38.325726</c:v>
                </c:pt>
                <c:pt idx="42">
                  <c:v>39.664008</c:v>
                </c:pt>
                <c:pt idx="43">
                  <c:v>40.838366</c:v>
                </c:pt>
                <c:pt idx="44">
                  <c:v>41.640094</c:v>
                </c:pt>
              </c:numCache>
            </c:numRef>
          </c:val>
          <c:smooth val="1"/>
        </c:ser>
        <c:ser>
          <c:idx val="3"/>
          <c:order val="3"/>
          <c:spPr>
            <a:ln w="25400">
              <a:solidFill>
                <a:schemeClr val="bg2">
                  <a:lumMod val="25000"/>
                </a:schemeClr>
              </a:solidFill>
            </a:ln>
            <a:effectLst/>
          </c:spPr>
          <c:marker>
            <c:symbol val="none"/>
          </c:marker>
          <c:val>
            <c:numRef>
              <c:f>'Automated-D1'!$D$101:$D$145</c:f>
              <c:numCache>
                <c:formatCode>General</c:formatCode>
                <c:ptCount val="45"/>
                <c:pt idx="0">
                  <c:v>2.1065982</c:v>
                </c:pt>
                <c:pt idx="1">
                  <c:v>3.661882</c:v>
                </c:pt>
                <c:pt idx="2">
                  <c:v>4.749436</c:v>
                </c:pt>
                <c:pt idx="3">
                  <c:v>6.346572</c:v>
                </c:pt>
                <c:pt idx="4">
                  <c:v>6.825585999999926</c:v>
                </c:pt>
                <c:pt idx="5">
                  <c:v>8.308192</c:v>
                </c:pt>
                <c:pt idx="6">
                  <c:v>9.060628</c:v>
                </c:pt>
                <c:pt idx="7">
                  <c:v>10.938316</c:v>
                </c:pt>
                <c:pt idx="8">
                  <c:v>12.415524</c:v>
                </c:pt>
                <c:pt idx="9">
                  <c:v>12.148938</c:v>
                </c:pt>
                <c:pt idx="10">
                  <c:v>13.825152</c:v>
                </c:pt>
                <c:pt idx="11">
                  <c:v>14.793576</c:v>
                </c:pt>
                <c:pt idx="12">
                  <c:v>14.507306</c:v>
                </c:pt>
                <c:pt idx="13">
                  <c:v>15.356884</c:v>
                </c:pt>
                <c:pt idx="14">
                  <c:v>17.61296</c:v>
                </c:pt>
                <c:pt idx="15">
                  <c:v>17.501666</c:v>
                </c:pt>
                <c:pt idx="16">
                  <c:v>19.304074</c:v>
                </c:pt>
                <c:pt idx="17">
                  <c:v>21.07671</c:v>
                </c:pt>
                <c:pt idx="18">
                  <c:v>21.124662</c:v>
                </c:pt>
                <c:pt idx="19">
                  <c:v>23.39428999999999</c:v>
                </c:pt>
                <c:pt idx="20">
                  <c:v>23.904256</c:v>
                </c:pt>
                <c:pt idx="21">
                  <c:v>23.881946</c:v>
                </c:pt>
                <c:pt idx="22">
                  <c:v>25.017312</c:v>
                </c:pt>
                <c:pt idx="23">
                  <c:v>26.096846</c:v>
                </c:pt>
                <c:pt idx="24">
                  <c:v>27.046702</c:v>
                </c:pt>
                <c:pt idx="25">
                  <c:v>28.78069199999998</c:v>
                </c:pt>
                <c:pt idx="26">
                  <c:v>31.04166399999999</c:v>
                </c:pt>
                <c:pt idx="27">
                  <c:v>33.4732</c:v>
                </c:pt>
                <c:pt idx="28">
                  <c:v>32.441744</c:v>
                </c:pt>
                <c:pt idx="29">
                  <c:v>32.58768399999999</c:v>
                </c:pt>
                <c:pt idx="30">
                  <c:v>33.618504</c:v>
                </c:pt>
                <c:pt idx="31">
                  <c:v>34.952118</c:v>
                </c:pt>
                <c:pt idx="32">
                  <c:v>35.924078</c:v>
                </c:pt>
                <c:pt idx="33">
                  <c:v>37.254386</c:v>
                </c:pt>
                <c:pt idx="34">
                  <c:v>37.31156</c:v>
                </c:pt>
                <c:pt idx="35">
                  <c:v>40.420866</c:v>
                </c:pt>
                <c:pt idx="36">
                  <c:v>40.168492</c:v>
                </c:pt>
                <c:pt idx="37">
                  <c:v>40.994714</c:v>
                </c:pt>
                <c:pt idx="38">
                  <c:v>42.014376</c:v>
                </c:pt>
                <c:pt idx="39">
                  <c:v>42.672462</c:v>
                </c:pt>
                <c:pt idx="40">
                  <c:v>43.97482</c:v>
                </c:pt>
                <c:pt idx="41">
                  <c:v>44.931514</c:v>
                </c:pt>
                <c:pt idx="42">
                  <c:v>45.573752</c:v>
                </c:pt>
                <c:pt idx="43">
                  <c:v>46.290834</c:v>
                </c:pt>
                <c:pt idx="44">
                  <c:v>46.664026</c:v>
                </c:pt>
              </c:numCache>
            </c:numRef>
          </c:val>
          <c:smooth val="1"/>
        </c:ser>
        <c:dLbls>
          <c:showLegendKey val="0"/>
          <c:showVal val="0"/>
          <c:showCatName val="0"/>
          <c:showSerName val="0"/>
          <c:showPercent val="0"/>
          <c:showBubbleSize val="0"/>
        </c:dLbls>
        <c:marker val="1"/>
        <c:smooth val="0"/>
        <c:axId val="-2101580040"/>
        <c:axId val="-2142390856"/>
      </c:lineChart>
      <c:catAx>
        <c:axId val="-2101580040"/>
        <c:scaling>
          <c:orientation val="minMax"/>
        </c:scaling>
        <c:delete val="0"/>
        <c:axPos val="b"/>
        <c:majorTickMark val="out"/>
        <c:minorTickMark val="none"/>
        <c:tickLblPos val="nextTo"/>
        <c:txPr>
          <a:bodyPr/>
          <a:lstStyle/>
          <a:p>
            <a:pPr>
              <a:defRPr sz="1400"/>
            </a:pPr>
            <a:endParaRPr lang="en-US"/>
          </a:p>
        </c:txPr>
        <c:crossAx val="-2142390856"/>
        <c:crosses val="autoZero"/>
        <c:auto val="1"/>
        <c:lblAlgn val="ctr"/>
        <c:lblOffset val="100"/>
        <c:tickLblSkip val="2"/>
        <c:noMultiLvlLbl val="0"/>
      </c:catAx>
      <c:valAx>
        <c:axId val="-2142390856"/>
        <c:scaling>
          <c:orientation val="minMax"/>
          <c:max val="50.0"/>
        </c:scaling>
        <c:delete val="0"/>
        <c:axPos val="l"/>
        <c:majorGridlines/>
        <c:numFmt formatCode="General" sourceLinked="1"/>
        <c:majorTickMark val="out"/>
        <c:minorTickMark val="none"/>
        <c:tickLblPos val="nextTo"/>
        <c:txPr>
          <a:bodyPr/>
          <a:lstStyle/>
          <a:p>
            <a:pPr>
              <a:defRPr sz="1400"/>
            </a:pPr>
            <a:endParaRPr lang="en-US"/>
          </a:p>
        </c:txPr>
        <c:crossAx val="-2101580040"/>
        <c:crosses val="autoZero"/>
        <c:crossBetween val="between"/>
      </c:valAx>
    </c:plotArea>
    <c:plotVisOnly val="1"/>
    <c:dispBlanksAs val="gap"/>
    <c:showDLblsOverMax val="0"/>
  </c:chart>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0"/>
    <c:plotArea>
      <c:layout/>
      <c:lineChart>
        <c:grouping val="standard"/>
        <c:varyColors val="0"/>
        <c:ser>
          <c:idx val="0"/>
          <c:order val="0"/>
          <c:spPr>
            <a:ln>
              <a:solidFill>
                <a:srgbClr val="FF0000"/>
              </a:solidFill>
            </a:ln>
          </c:spPr>
          <c:marker>
            <c:symbol val="none"/>
          </c:marker>
          <c:val>
            <c:numRef>
              <c:f>'Automated-D1'!$F$151:$F$195</c:f>
              <c:numCache>
                <c:formatCode>General</c:formatCode>
                <c:ptCount val="45"/>
                <c:pt idx="0">
                  <c:v>1.325252</c:v>
                </c:pt>
                <c:pt idx="1">
                  <c:v>2.470706</c:v>
                </c:pt>
                <c:pt idx="2">
                  <c:v>3.179834</c:v>
                </c:pt>
                <c:pt idx="3">
                  <c:v>4.157179999999975</c:v>
                </c:pt>
                <c:pt idx="4">
                  <c:v>5.188978000000001</c:v>
                </c:pt>
                <c:pt idx="5">
                  <c:v>6.047242</c:v>
                </c:pt>
                <c:pt idx="6">
                  <c:v>7.022942</c:v>
                </c:pt>
                <c:pt idx="7">
                  <c:v>8.002468</c:v>
                </c:pt>
                <c:pt idx="8">
                  <c:v>8.805398</c:v>
                </c:pt>
                <c:pt idx="9">
                  <c:v>9.938798</c:v>
                </c:pt>
                <c:pt idx="10">
                  <c:v>10.7853</c:v>
                </c:pt>
                <c:pt idx="11">
                  <c:v>11.84634</c:v>
                </c:pt>
                <c:pt idx="12">
                  <c:v>12.74658</c:v>
                </c:pt>
                <c:pt idx="13">
                  <c:v>13.90496</c:v>
                </c:pt>
                <c:pt idx="14">
                  <c:v>14.7797</c:v>
                </c:pt>
                <c:pt idx="15">
                  <c:v>15.62864</c:v>
                </c:pt>
                <c:pt idx="16">
                  <c:v>16.78848</c:v>
                </c:pt>
                <c:pt idx="17">
                  <c:v>17.85088</c:v>
                </c:pt>
                <c:pt idx="18">
                  <c:v>19.15666</c:v>
                </c:pt>
                <c:pt idx="19">
                  <c:v>19.90992</c:v>
                </c:pt>
                <c:pt idx="20">
                  <c:v>20.94122</c:v>
                </c:pt>
                <c:pt idx="21">
                  <c:v>21.98308</c:v>
                </c:pt>
                <c:pt idx="22">
                  <c:v>23.01292</c:v>
                </c:pt>
                <c:pt idx="23">
                  <c:v>23.99936</c:v>
                </c:pt>
                <c:pt idx="24">
                  <c:v>24.966</c:v>
                </c:pt>
                <c:pt idx="25">
                  <c:v>25.93196</c:v>
                </c:pt>
                <c:pt idx="26">
                  <c:v>26.94711999999998</c:v>
                </c:pt>
                <c:pt idx="27">
                  <c:v>27.59902</c:v>
                </c:pt>
                <c:pt idx="28">
                  <c:v>29.0639</c:v>
                </c:pt>
                <c:pt idx="29">
                  <c:v>29.9537</c:v>
                </c:pt>
                <c:pt idx="30">
                  <c:v>31.1255</c:v>
                </c:pt>
                <c:pt idx="31">
                  <c:v>32.28754</c:v>
                </c:pt>
                <c:pt idx="32">
                  <c:v>33.36074000000001</c:v>
                </c:pt>
                <c:pt idx="33">
                  <c:v>34.04268</c:v>
                </c:pt>
                <c:pt idx="34">
                  <c:v>34.944</c:v>
                </c:pt>
                <c:pt idx="35">
                  <c:v>35.86702</c:v>
                </c:pt>
                <c:pt idx="36">
                  <c:v>36.97306</c:v>
                </c:pt>
                <c:pt idx="37">
                  <c:v>37.86054</c:v>
                </c:pt>
                <c:pt idx="38">
                  <c:v>38.99336</c:v>
                </c:pt>
                <c:pt idx="39">
                  <c:v>39.83152</c:v>
                </c:pt>
                <c:pt idx="40">
                  <c:v>40.6459</c:v>
                </c:pt>
                <c:pt idx="41">
                  <c:v>41.62862</c:v>
                </c:pt>
                <c:pt idx="42">
                  <c:v>42.61888</c:v>
                </c:pt>
                <c:pt idx="43">
                  <c:v>43.5646</c:v>
                </c:pt>
                <c:pt idx="44">
                  <c:v>44.15206</c:v>
                </c:pt>
              </c:numCache>
            </c:numRef>
          </c:val>
          <c:smooth val="1"/>
        </c:ser>
        <c:ser>
          <c:idx val="1"/>
          <c:order val="1"/>
          <c:spPr>
            <a:ln w="25400">
              <a:solidFill>
                <a:srgbClr val="4A452A"/>
              </a:solidFill>
            </a:ln>
          </c:spPr>
          <c:marker>
            <c:symbol val="none"/>
          </c:marker>
          <c:val>
            <c:numRef>
              <c:f>'Automated-D1'!$G$151:$G$195</c:f>
              <c:numCache>
                <c:formatCode>General</c:formatCode>
                <c:ptCount val="45"/>
                <c:pt idx="0">
                  <c:v>0.5439058</c:v>
                </c:pt>
                <c:pt idx="1">
                  <c:v>1.3818768</c:v>
                </c:pt>
                <c:pt idx="2">
                  <c:v>1.610232</c:v>
                </c:pt>
                <c:pt idx="3">
                  <c:v>1.967787999999999</c:v>
                </c:pt>
                <c:pt idx="4">
                  <c:v>3.552370000000001</c:v>
                </c:pt>
                <c:pt idx="5">
                  <c:v>3.786292</c:v>
                </c:pt>
                <c:pt idx="6">
                  <c:v>4.933812</c:v>
                </c:pt>
                <c:pt idx="7">
                  <c:v>5.06662</c:v>
                </c:pt>
                <c:pt idx="8">
                  <c:v>6.000108000000001</c:v>
                </c:pt>
                <c:pt idx="9">
                  <c:v>7.728658000000002</c:v>
                </c:pt>
                <c:pt idx="10">
                  <c:v>7.745448</c:v>
                </c:pt>
                <c:pt idx="11">
                  <c:v>9.594198</c:v>
                </c:pt>
                <c:pt idx="12">
                  <c:v>10.985854</c:v>
                </c:pt>
                <c:pt idx="13">
                  <c:v>10.967984</c:v>
                </c:pt>
                <c:pt idx="14">
                  <c:v>12.974464</c:v>
                </c:pt>
                <c:pt idx="15">
                  <c:v>13.30351</c:v>
                </c:pt>
                <c:pt idx="16">
                  <c:v>12.903596</c:v>
                </c:pt>
                <c:pt idx="17">
                  <c:v>14.62505</c:v>
                </c:pt>
                <c:pt idx="18">
                  <c:v>17.188658</c:v>
                </c:pt>
                <c:pt idx="19">
                  <c:v>16.42555</c:v>
                </c:pt>
                <c:pt idx="20">
                  <c:v>19.178924</c:v>
                </c:pt>
                <c:pt idx="21">
                  <c:v>20.084214</c:v>
                </c:pt>
                <c:pt idx="22">
                  <c:v>21.008528</c:v>
                </c:pt>
                <c:pt idx="23">
                  <c:v>20.435524</c:v>
                </c:pt>
                <c:pt idx="24">
                  <c:v>22.216396</c:v>
                </c:pt>
                <c:pt idx="25">
                  <c:v>24.113908</c:v>
                </c:pt>
                <c:pt idx="26">
                  <c:v>22.852576</c:v>
                </c:pt>
                <c:pt idx="27">
                  <c:v>24.717372</c:v>
                </c:pt>
                <c:pt idx="28">
                  <c:v>25.686056</c:v>
                </c:pt>
                <c:pt idx="29">
                  <c:v>27.319716</c:v>
                </c:pt>
                <c:pt idx="30">
                  <c:v>28.676818</c:v>
                </c:pt>
                <c:pt idx="31">
                  <c:v>29.56879199999998</c:v>
                </c:pt>
                <c:pt idx="32">
                  <c:v>30.39249400000001</c:v>
                </c:pt>
                <c:pt idx="33">
                  <c:v>30.830974</c:v>
                </c:pt>
                <c:pt idx="34">
                  <c:v>32.57644000000001</c:v>
                </c:pt>
                <c:pt idx="35">
                  <c:v>32.876108</c:v>
                </c:pt>
                <c:pt idx="36">
                  <c:v>33.777628</c:v>
                </c:pt>
                <c:pt idx="37">
                  <c:v>34.726366</c:v>
                </c:pt>
                <c:pt idx="38">
                  <c:v>36.244536</c:v>
                </c:pt>
                <c:pt idx="39">
                  <c:v>36.990578</c:v>
                </c:pt>
                <c:pt idx="40">
                  <c:v>37.906238</c:v>
                </c:pt>
                <c:pt idx="41">
                  <c:v>38.325726</c:v>
                </c:pt>
                <c:pt idx="42">
                  <c:v>39.664008</c:v>
                </c:pt>
                <c:pt idx="43">
                  <c:v>40.838366</c:v>
                </c:pt>
                <c:pt idx="44">
                  <c:v>41.640094</c:v>
                </c:pt>
              </c:numCache>
            </c:numRef>
          </c:val>
          <c:smooth val="1"/>
        </c:ser>
        <c:ser>
          <c:idx val="2"/>
          <c:order val="2"/>
          <c:spPr>
            <a:ln w="25400">
              <a:solidFill>
                <a:schemeClr val="bg2">
                  <a:lumMod val="25000"/>
                </a:schemeClr>
              </a:solidFill>
            </a:ln>
          </c:spPr>
          <c:marker>
            <c:symbol val="none"/>
          </c:marker>
          <c:val>
            <c:numRef>
              <c:f>'Automated-D1'!$H$151:$H$195</c:f>
              <c:numCache>
                <c:formatCode>General</c:formatCode>
                <c:ptCount val="45"/>
                <c:pt idx="0">
                  <c:v>2.1065982</c:v>
                </c:pt>
                <c:pt idx="1">
                  <c:v>3.5595352</c:v>
                </c:pt>
                <c:pt idx="2">
                  <c:v>4.749436</c:v>
                </c:pt>
                <c:pt idx="3">
                  <c:v>6.346572</c:v>
                </c:pt>
                <c:pt idx="4">
                  <c:v>6.825585999999927</c:v>
                </c:pt>
                <c:pt idx="5">
                  <c:v>8.308192</c:v>
                </c:pt>
                <c:pt idx="6">
                  <c:v>9.112072000000001</c:v>
                </c:pt>
                <c:pt idx="7">
                  <c:v>10.938316</c:v>
                </c:pt>
                <c:pt idx="8">
                  <c:v>11.610688</c:v>
                </c:pt>
                <c:pt idx="9">
                  <c:v>12.148938</c:v>
                </c:pt>
                <c:pt idx="10">
                  <c:v>13.825152</c:v>
                </c:pt>
                <c:pt idx="11">
                  <c:v>14.098482</c:v>
                </c:pt>
                <c:pt idx="12">
                  <c:v>14.507306</c:v>
                </c:pt>
                <c:pt idx="13">
                  <c:v>16.841936</c:v>
                </c:pt>
                <c:pt idx="14">
                  <c:v>16.584936</c:v>
                </c:pt>
                <c:pt idx="15">
                  <c:v>17.95377</c:v>
                </c:pt>
                <c:pt idx="16">
                  <c:v>20.673364</c:v>
                </c:pt>
                <c:pt idx="17">
                  <c:v>21.07671</c:v>
                </c:pt>
                <c:pt idx="18">
                  <c:v>21.124662</c:v>
                </c:pt>
                <c:pt idx="19">
                  <c:v>23.39428999999999</c:v>
                </c:pt>
                <c:pt idx="20">
                  <c:v>22.703516</c:v>
                </c:pt>
                <c:pt idx="21">
                  <c:v>23.881946</c:v>
                </c:pt>
                <c:pt idx="22">
                  <c:v>25.017312</c:v>
                </c:pt>
                <c:pt idx="23">
                  <c:v>27.563196</c:v>
                </c:pt>
                <c:pt idx="24">
                  <c:v>27.715604</c:v>
                </c:pt>
                <c:pt idx="25">
                  <c:v>27.75001200000001</c:v>
                </c:pt>
                <c:pt idx="26">
                  <c:v>31.04166399999999</c:v>
                </c:pt>
                <c:pt idx="27">
                  <c:v>30.480668</c:v>
                </c:pt>
                <c:pt idx="28">
                  <c:v>32.441744</c:v>
                </c:pt>
                <c:pt idx="29">
                  <c:v>32.58768399999999</c:v>
                </c:pt>
                <c:pt idx="30">
                  <c:v>33.574182</c:v>
                </c:pt>
                <c:pt idx="31">
                  <c:v>35.006288</c:v>
                </c:pt>
                <c:pt idx="32">
                  <c:v>36.32898600000001</c:v>
                </c:pt>
                <c:pt idx="33">
                  <c:v>37.254386</c:v>
                </c:pt>
                <c:pt idx="34">
                  <c:v>37.31156</c:v>
                </c:pt>
                <c:pt idx="35">
                  <c:v>38.857932</c:v>
                </c:pt>
                <c:pt idx="36">
                  <c:v>40.168492</c:v>
                </c:pt>
                <c:pt idx="37">
                  <c:v>40.994714</c:v>
                </c:pt>
                <c:pt idx="38">
                  <c:v>41.742184</c:v>
                </c:pt>
                <c:pt idx="39">
                  <c:v>42.672462</c:v>
                </c:pt>
                <c:pt idx="40">
                  <c:v>43.385562</c:v>
                </c:pt>
                <c:pt idx="41">
                  <c:v>44.931514</c:v>
                </c:pt>
                <c:pt idx="42">
                  <c:v>45.573752</c:v>
                </c:pt>
                <c:pt idx="43">
                  <c:v>46.290834</c:v>
                </c:pt>
                <c:pt idx="44">
                  <c:v>46.664026</c:v>
                </c:pt>
              </c:numCache>
            </c:numRef>
          </c:val>
          <c:smooth val="1"/>
        </c:ser>
        <c:ser>
          <c:idx val="3"/>
          <c:order val="3"/>
          <c:spPr>
            <a:ln w="31750">
              <a:solidFill>
                <a:srgbClr val="0000FF"/>
              </a:solidFill>
            </a:ln>
          </c:spPr>
          <c:marker>
            <c:symbol val="none"/>
          </c:marker>
          <c:val>
            <c:numRef>
              <c:f>'Automated-D1'!$I$151:$I$195</c:f>
              <c:numCache>
                <c:formatCode>General</c:formatCode>
                <c:ptCount val="45"/>
                <c:pt idx="0">
                  <c:v>6.705874</c:v>
                </c:pt>
                <c:pt idx="1">
                  <c:v>8.718121999999948</c:v>
                </c:pt>
                <c:pt idx="2">
                  <c:v>10.38202</c:v>
                </c:pt>
                <c:pt idx="3">
                  <c:v>13.46144</c:v>
                </c:pt>
                <c:pt idx="4">
                  <c:v>12.52488</c:v>
                </c:pt>
                <c:pt idx="5">
                  <c:v>14.55886</c:v>
                </c:pt>
                <c:pt idx="6">
                  <c:v>15.74344</c:v>
                </c:pt>
                <c:pt idx="7">
                  <c:v>22.0068</c:v>
                </c:pt>
                <c:pt idx="8">
                  <c:v>18.86222</c:v>
                </c:pt>
                <c:pt idx="9">
                  <c:v>18.0809</c:v>
                </c:pt>
                <c:pt idx="10">
                  <c:v>20.11884</c:v>
                </c:pt>
                <c:pt idx="11">
                  <c:v>20.19988</c:v>
                </c:pt>
                <c:pt idx="12">
                  <c:v>19.20618</c:v>
                </c:pt>
                <c:pt idx="13">
                  <c:v>22.7486</c:v>
                </c:pt>
                <c:pt idx="14">
                  <c:v>21.39198</c:v>
                </c:pt>
                <c:pt idx="15">
                  <c:v>22.91328</c:v>
                </c:pt>
                <c:pt idx="16">
                  <c:v>27.1238</c:v>
                </c:pt>
                <c:pt idx="17">
                  <c:v>28.2651</c:v>
                </c:pt>
                <c:pt idx="18">
                  <c:v>26.2116</c:v>
                </c:pt>
                <c:pt idx="19">
                  <c:v>31.59932</c:v>
                </c:pt>
                <c:pt idx="20">
                  <c:v>26.9866</c:v>
                </c:pt>
                <c:pt idx="21">
                  <c:v>28.26654</c:v>
                </c:pt>
                <c:pt idx="22">
                  <c:v>29.34996</c:v>
                </c:pt>
                <c:pt idx="23">
                  <c:v>34.5367</c:v>
                </c:pt>
                <c:pt idx="24">
                  <c:v>33.28734</c:v>
                </c:pt>
                <c:pt idx="25">
                  <c:v>31.83826</c:v>
                </c:pt>
                <c:pt idx="26">
                  <c:v>38.71546</c:v>
                </c:pt>
                <c:pt idx="27">
                  <c:v>37.71084</c:v>
                </c:pt>
                <c:pt idx="28">
                  <c:v>40.01414</c:v>
                </c:pt>
                <c:pt idx="29">
                  <c:v>38.9633</c:v>
                </c:pt>
                <c:pt idx="30">
                  <c:v>39.8026</c:v>
                </c:pt>
                <c:pt idx="31">
                  <c:v>41.0815</c:v>
                </c:pt>
                <c:pt idx="32">
                  <c:v>42.80264</c:v>
                </c:pt>
                <c:pt idx="33">
                  <c:v>44.095</c:v>
                </c:pt>
                <c:pt idx="34">
                  <c:v>42.44502</c:v>
                </c:pt>
                <c:pt idx="35">
                  <c:v>44.72184</c:v>
                </c:pt>
                <c:pt idx="36">
                  <c:v>46.02138</c:v>
                </c:pt>
                <c:pt idx="37">
                  <c:v>47.03994000000001</c:v>
                </c:pt>
                <c:pt idx="38">
                  <c:v>47.20284</c:v>
                </c:pt>
                <c:pt idx="39">
                  <c:v>47.4584</c:v>
                </c:pt>
                <c:pt idx="40">
                  <c:v>47.85886</c:v>
                </c:pt>
                <c:pt idx="41">
                  <c:v>49.16086</c:v>
                </c:pt>
                <c:pt idx="42">
                  <c:v>49.3114</c:v>
                </c:pt>
                <c:pt idx="43">
                  <c:v>49.55722</c:v>
                </c:pt>
                <c:pt idx="44">
                  <c:v>49.6069</c:v>
                </c:pt>
              </c:numCache>
            </c:numRef>
          </c:val>
          <c:smooth val="1"/>
        </c:ser>
        <c:dLbls>
          <c:showLegendKey val="0"/>
          <c:showVal val="0"/>
          <c:showCatName val="0"/>
          <c:showSerName val="0"/>
          <c:showPercent val="0"/>
          <c:showBubbleSize val="0"/>
        </c:dLbls>
        <c:marker val="1"/>
        <c:smooth val="0"/>
        <c:axId val="-2110899688"/>
        <c:axId val="-2110898280"/>
      </c:lineChart>
      <c:catAx>
        <c:axId val="-2110899688"/>
        <c:scaling>
          <c:orientation val="minMax"/>
        </c:scaling>
        <c:delete val="0"/>
        <c:axPos val="b"/>
        <c:majorTickMark val="out"/>
        <c:minorTickMark val="none"/>
        <c:tickLblPos val="nextTo"/>
        <c:txPr>
          <a:bodyPr/>
          <a:lstStyle/>
          <a:p>
            <a:pPr>
              <a:defRPr sz="1400"/>
            </a:pPr>
            <a:endParaRPr lang="en-US"/>
          </a:p>
        </c:txPr>
        <c:crossAx val="-2110898280"/>
        <c:crosses val="autoZero"/>
        <c:auto val="1"/>
        <c:lblAlgn val="ctr"/>
        <c:lblOffset val="100"/>
        <c:tickLblSkip val="2"/>
        <c:noMultiLvlLbl val="0"/>
      </c:catAx>
      <c:valAx>
        <c:axId val="-2110898280"/>
        <c:scaling>
          <c:orientation val="minMax"/>
          <c:max val="50.0"/>
        </c:scaling>
        <c:delete val="0"/>
        <c:axPos val="l"/>
        <c:majorGridlines/>
        <c:numFmt formatCode="General" sourceLinked="1"/>
        <c:majorTickMark val="out"/>
        <c:minorTickMark val="none"/>
        <c:tickLblPos val="nextTo"/>
        <c:txPr>
          <a:bodyPr/>
          <a:lstStyle/>
          <a:p>
            <a:pPr>
              <a:defRPr sz="1400"/>
            </a:pPr>
            <a:endParaRPr lang="en-US"/>
          </a:p>
        </c:txPr>
        <c:crossAx val="-2110899688"/>
        <c:crosses val="autoZero"/>
        <c:crossBetween val="between"/>
      </c:valAx>
    </c:plotArea>
    <c:plotVisOnly val="1"/>
    <c:dispBlanksAs val="gap"/>
    <c:showDLblsOverMax val="0"/>
  </c:chart>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0435629746857636"/>
          <c:y val="0.0351695487518964"/>
          <c:w val="0.872132729808234"/>
          <c:h val="0.896258991028037"/>
        </c:manualLayout>
      </c:layout>
      <c:scatterChart>
        <c:scatterStyle val="lineMarker"/>
        <c:varyColors val="0"/>
        <c:ser>
          <c:idx val="0"/>
          <c:order val="0"/>
          <c:tx>
            <c:strRef>
              <c:f>data!$AA$2014</c:f>
              <c:strCache>
                <c:ptCount val="1"/>
                <c:pt idx="0">
                  <c:v>RND= 49.67%</c:v>
                </c:pt>
              </c:strCache>
            </c:strRef>
          </c:tx>
          <c:spPr>
            <a:ln>
              <a:solidFill>
                <a:srgbClr val="FF0000"/>
              </a:solidFill>
            </a:ln>
          </c:spPr>
          <c:marker>
            <c:symbol val="none"/>
          </c:marker>
          <c:xVal>
            <c:numRef>
              <c:f>data!$Z$2015:$Z$2215</c:f>
              <c:numCache>
                <c:formatCode>General</c:formatCode>
                <c:ptCount val="201"/>
                <c:pt idx="0">
                  <c:v>64.0</c:v>
                </c:pt>
                <c:pt idx="1">
                  <c:v>640.0</c:v>
                </c:pt>
                <c:pt idx="2">
                  <c:v>1280.0</c:v>
                </c:pt>
                <c:pt idx="3">
                  <c:v>1920.0</c:v>
                </c:pt>
                <c:pt idx="4">
                  <c:v>2560.0</c:v>
                </c:pt>
                <c:pt idx="5">
                  <c:v>3200.0</c:v>
                </c:pt>
                <c:pt idx="6">
                  <c:v>3840.0</c:v>
                </c:pt>
                <c:pt idx="7">
                  <c:v>4480.0</c:v>
                </c:pt>
                <c:pt idx="8">
                  <c:v>5120.0</c:v>
                </c:pt>
                <c:pt idx="9">
                  <c:v>5760.0</c:v>
                </c:pt>
                <c:pt idx="10">
                  <c:v>6400.0</c:v>
                </c:pt>
                <c:pt idx="11">
                  <c:v>7040.0</c:v>
                </c:pt>
                <c:pt idx="12">
                  <c:v>7680.0</c:v>
                </c:pt>
                <c:pt idx="13">
                  <c:v>8320.0</c:v>
                </c:pt>
                <c:pt idx="14">
                  <c:v>8960.0</c:v>
                </c:pt>
                <c:pt idx="15">
                  <c:v>9600.0</c:v>
                </c:pt>
                <c:pt idx="16">
                  <c:v>10240.0</c:v>
                </c:pt>
                <c:pt idx="17">
                  <c:v>10880.0</c:v>
                </c:pt>
                <c:pt idx="18">
                  <c:v>11520.0</c:v>
                </c:pt>
                <c:pt idx="19">
                  <c:v>12160.0</c:v>
                </c:pt>
                <c:pt idx="20">
                  <c:v>12800.0</c:v>
                </c:pt>
                <c:pt idx="21">
                  <c:v>13440.0</c:v>
                </c:pt>
                <c:pt idx="22">
                  <c:v>14080.0</c:v>
                </c:pt>
                <c:pt idx="23">
                  <c:v>14720.0</c:v>
                </c:pt>
                <c:pt idx="24">
                  <c:v>15360.0</c:v>
                </c:pt>
                <c:pt idx="25">
                  <c:v>16000.0</c:v>
                </c:pt>
                <c:pt idx="26">
                  <c:v>16640.0</c:v>
                </c:pt>
                <c:pt idx="27">
                  <c:v>17280.0</c:v>
                </c:pt>
                <c:pt idx="28">
                  <c:v>17920.0</c:v>
                </c:pt>
                <c:pt idx="29">
                  <c:v>18560.0</c:v>
                </c:pt>
                <c:pt idx="30">
                  <c:v>19200.0</c:v>
                </c:pt>
                <c:pt idx="31">
                  <c:v>19840.0</c:v>
                </c:pt>
                <c:pt idx="32">
                  <c:v>20480.0</c:v>
                </c:pt>
                <c:pt idx="33">
                  <c:v>21120.0</c:v>
                </c:pt>
                <c:pt idx="34">
                  <c:v>21760.0</c:v>
                </c:pt>
                <c:pt idx="35">
                  <c:v>22400.0</c:v>
                </c:pt>
                <c:pt idx="36">
                  <c:v>23040.0</c:v>
                </c:pt>
                <c:pt idx="37">
                  <c:v>23680.0</c:v>
                </c:pt>
                <c:pt idx="38">
                  <c:v>24320.0</c:v>
                </c:pt>
                <c:pt idx="39">
                  <c:v>24960.0</c:v>
                </c:pt>
                <c:pt idx="40">
                  <c:v>25600.0</c:v>
                </c:pt>
                <c:pt idx="41">
                  <c:v>26240.0</c:v>
                </c:pt>
                <c:pt idx="42">
                  <c:v>26880.0</c:v>
                </c:pt>
                <c:pt idx="43">
                  <c:v>27520.0</c:v>
                </c:pt>
                <c:pt idx="44">
                  <c:v>28160.0</c:v>
                </c:pt>
                <c:pt idx="45">
                  <c:v>28800.0</c:v>
                </c:pt>
                <c:pt idx="46">
                  <c:v>29440.0</c:v>
                </c:pt>
                <c:pt idx="47">
                  <c:v>30080.0</c:v>
                </c:pt>
                <c:pt idx="48">
                  <c:v>30720.0</c:v>
                </c:pt>
                <c:pt idx="49">
                  <c:v>31360.0</c:v>
                </c:pt>
                <c:pt idx="50">
                  <c:v>32000.0</c:v>
                </c:pt>
                <c:pt idx="51">
                  <c:v>32640.0</c:v>
                </c:pt>
                <c:pt idx="52">
                  <c:v>33280.0</c:v>
                </c:pt>
                <c:pt idx="53">
                  <c:v>33920.0</c:v>
                </c:pt>
                <c:pt idx="54">
                  <c:v>34560.0</c:v>
                </c:pt>
                <c:pt idx="55">
                  <c:v>35200.0</c:v>
                </c:pt>
                <c:pt idx="56">
                  <c:v>35840.0</c:v>
                </c:pt>
                <c:pt idx="57">
                  <c:v>36480.0</c:v>
                </c:pt>
                <c:pt idx="58">
                  <c:v>37120.0</c:v>
                </c:pt>
                <c:pt idx="59">
                  <c:v>37760.0</c:v>
                </c:pt>
                <c:pt idx="60">
                  <c:v>38400.0</c:v>
                </c:pt>
                <c:pt idx="61">
                  <c:v>39040.0</c:v>
                </c:pt>
                <c:pt idx="62">
                  <c:v>39680.0</c:v>
                </c:pt>
                <c:pt idx="63">
                  <c:v>40320.0</c:v>
                </c:pt>
                <c:pt idx="64">
                  <c:v>40960.0</c:v>
                </c:pt>
                <c:pt idx="65">
                  <c:v>41600.0</c:v>
                </c:pt>
                <c:pt idx="66">
                  <c:v>42240.0</c:v>
                </c:pt>
                <c:pt idx="67">
                  <c:v>42880.0</c:v>
                </c:pt>
                <c:pt idx="68">
                  <c:v>43520.0</c:v>
                </c:pt>
                <c:pt idx="69">
                  <c:v>44160.0</c:v>
                </c:pt>
                <c:pt idx="70">
                  <c:v>44800.0</c:v>
                </c:pt>
                <c:pt idx="71">
                  <c:v>45440.0</c:v>
                </c:pt>
                <c:pt idx="72">
                  <c:v>46080.0</c:v>
                </c:pt>
                <c:pt idx="73">
                  <c:v>46720.0</c:v>
                </c:pt>
                <c:pt idx="74">
                  <c:v>47360.0</c:v>
                </c:pt>
                <c:pt idx="75">
                  <c:v>48000.0</c:v>
                </c:pt>
                <c:pt idx="76">
                  <c:v>48640.0</c:v>
                </c:pt>
                <c:pt idx="77">
                  <c:v>49280.0</c:v>
                </c:pt>
                <c:pt idx="78">
                  <c:v>49920.0</c:v>
                </c:pt>
                <c:pt idx="79">
                  <c:v>50560.0</c:v>
                </c:pt>
                <c:pt idx="80">
                  <c:v>51200.0</c:v>
                </c:pt>
                <c:pt idx="81">
                  <c:v>51840.0</c:v>
                </c:pt>
                <c:pt idx="82">
                  <c:v>52480.0</c:v>
                </c:pt>
                <c:pt idx="83">
                  <c:v>53120.0</c:v>
                </c:pt>
                <c:pt idx="84">
                  <c:v>53760.0</c:v>
                </c:pt>
                <c:pt idx="85">
                  <c:v>54400.0</c:v>
                </c:pt>
                <c:pt idx="86">
                  <c:v>55040.0</c:v>
                </c:pt>
                <c:pt idx="87">
                  <c:v>55680.0</c:v>
                </c:pt>
                <c:pt idx="88">
                  <c:v>56320.0</c:v>
                </c:pt>
                <c:pt idx="89">
                  <c:v>56960.0</c:v>
                </c:pt>
                <c:pt idx="90">
                  <c:v>57600.0</c:v>
                </c:pt>
                <c:pt idx="91">
                  <c:v>58240.0</c:v>
                </c:pt>
                <c:pt idx="92">
                  <c:v>58880.0</c:v>
                </c:pt>
                <c:pt idx="93">
                  <c:v>59520.0</c:v>
                </c:pt>
                <c:pt idx="94">
                  <c:v>60160.0</c:v>
                </c:pt>
                <c:pt idx="95">
                  <c:v>60800.0</c:v>
                </c:pt>
                <c:pt idx="96">
                  <c:v>61440.0</c:v>
                </c:pt>
                <c:pt idx="97">
                  <c:v>62080.0</c:v>
                </c:pt>
                <c:pt idx="98">
                  <c:v>62720.0</c:v>
                </c:pt>
                <c:pt idx="99">
                  <c:v>63360.0</c:v>
                </c:pt>
                <c:pt idx="100">
                  <c:v>64000.0</c:v>
                </c:pt>
                <c:pt idx="101">
                  <c:v>64640.0</c:v>
                </c:pt>
                <c:pt idx="102">
                  <c:v>65280.0</c:v>
                </c:pt>
                <c:pt idx="103">
                  <c:v>65920.0</c:v>
                </c:pt>
                <c:pt idx="104">
                  <c:v>66560.0</c:v>
                </c:pt>
                <c:pt idx="105">
                  <c:v>67200.0</c:v>
                </c:pt>
                <c:pt idx="106">
                  <c:v>67840.0</c:v>
                </c:pt>
                <c:pt idx="107">
                  <c:v>68480.0</c:v>
                </c:pt>
                <c:pt idx="108">
                  <c:v>69120.0</c:v>
                </c:pt>
                <c:pt idx="109">
                  <c:v>69760.0</c:v>
                </c:pt>
                <c:pt idx="110">
                  <c:v>70400.0</c:v>
                </c:pt>
                <c:pt idx="111">
                  <c:v>71040.0</c:v>
                </c:pt>
                <c:pt idx="112">
                  <c:v>71680.0</c:v>
                </c:pt>
                <c:pt idx="113">
                  <c:v>72320.0</c:v>
                </c:pt>
                <c:pt idx="114">
                  <c:v>72960.0</c:v>
                </c:pt>
                <c:pt idx="115">
                  <c:v>73600.0</c:v>
                </c:pt>
                <c:pt idx="116">
                  <c:v>74240.0</c:v>
                </c:pt>
                <c:pt idx="117">
                  <c:v>74880.0</c:v>
                </c:pt>
                <c:pt idx="118">
                  <c:v>75520.0</c:v>
                </c:pt>
                <c:pt idx="119">
                  <c:v>76160.0</c:v>
                </c:pt>
                <c:pt idx="120">
                  <c:v>76800.0</c:v>
                </c:pt>
                <c:pt idx="121">
                  <c:v>77440.0</c:v>
                </c:pt>
                <c:pt idx="122">
                  <c:v>78080.0</c:v>
                </c:pt>
                <c:pt idx="123">
                  <c:v>78720.0</c:v>
                </c:pt>
                <c:pt idx="124">
                  <c:v>79360.0</c:v>
                </c:pt>
                <c:pt idx="125">
                  <c:v>80000.0</c:v>
                </c:pt>
                <c:pt idx="126">
                  <c:v>80640.0</c:v>
                </c:pt>
                <c:pt idx="127">
                  <c:v>81280.0</c:v>
                </c:pt>
                <c:pt idx="128">
                  <c:v>81920.0</c:v>
                </c:pt>
                <c:pt idx="129">
                  <c:v>82560.0</c:v>
                </c:pt>
                <c:pt idx="130">
                  <c:v>83200.0</c:v>
                </c:pt>
                <c:pt idx="131">
                  <c:v>83840.0</c:v>
                </c:pt>
                <c:pt idx="132">
                  <c:v>84480.0</c:v>
                </c:pt>
                <c:pt idx="133">
                  <c:v>85120.0</c:v>
                </c:pt>
                <c:pt idx="134">
                  <c:v>85760.0</c:v>
                </c:pt>
                <c:pt idx="135">
                  <c:v>86400.0</c:v>
                </c:pt>
                <c:pt idx="136">
                  <c:v>87040.0</c:v>
                </c:pt>
                <c:pt idx="137">
                  <c:v>87680.0</c:v>
                </c:pt>
                <c:pt idx="138">
                  <c:v>88320.0</c:v>
                </c:pt>
                <c:pt idx="139">
                  <c:v>88960.0</c:v>
                </c:pt>
                <c:pt idx="140">
                  <c:v>89600.0</c:v>
                </c:pt>
                <c:pt idx="141">
                  <c:v>90240.0</c:v>
                </c:pt>
                <c:pt idx="142">
                  <c:v>90880.0</c:v>
                </c:pt>
                <c:pt idx="143">
                  <c:v>91520.0</c:v>
                </c:pt>
                <c:pt idx="144">
                  <c:v>92160.0</c:v>
                </c:pt>
                <c:pt idx="145">
                  <c:v>92800.0</c:v>
                </c:pt>
                <c:pt idx="146">
                  <c:v>93440.0</c:v>
                </c:pt>
                <c:pt idx="147">
                  <c:v>94080.0</c:v>
                </c:pt>
                <c:pt idx="148">
                  <c:v>94720.0</c:v>
                </c:pt>
                <c:pt idx="149">
                  <c:v>95360.0</c:v>
                </c:pt>
                <c:pt idx="150">
                  <c:v>96000.0</c:v>
                </c:pt>
                <c:pt idx="151">
                  <c:v>96640.0</c:v>
                </c:pt>
                <c:pt idx="152">
                  <c:v>97280.0</c:v>
                </c:pt>
                <c:pt idx="153">
                  <c:v>97920.0</c:v>
                </c:pt>
                <c:pt idx="154">
                  <c:v>98560.0</c:v>
                </c:pt>
                <c:pt idx="155">
                  <c:v>99200.0</c:v>
                </c:pt>
                <c:pt idx="156">
                  <c:v>99840.0</c:v>
                </c:pt>
                <c:pt idx="157">
                  <c:v>100480.0</c:v>
                </c:pt>
                <c:pt idx="158">
                  <c:v>101120.0</c:v>
                </c:pt>
                <c:pt idx="159">
                  <c:v>101760.0</c:v>
                </c:pt>
                <c:pt idx="160">
                  <c:v>102400.0</c:v>
                </c:pt>
                <c:pt idx="161">
                  <c:v>103040.0</c:v>
                </c:pt>
                <c:pt idx="162">
                  <c:v>103680.0</c:v>
                </c:pt>
                <c:pt idx="163">
                  <c:v>104320.0</c:v>
                </c:pt>
                <c:pt idx="164">
                  <c:v>104960.0</c:v>
                </c:pt>
                <c:pt idx="165">
                  <c:v>105600.0</c:v>
                </c:pt>
                <c:pt idx="166">
                  <c:v>106240.0</c:v>
                </c:pt>
                <c:pt idx="167">
                  <c:v>106880.0</c:v>
                </c:pt>
                <c:pt idx="168">
                  <c:v>107520.0</c:v>
                </c:pt>
                <c:pt idx="169">
                  <c:v>108160.0</c:v>
                </c:pt>
                <c:pt idx="170">
                  <c:v>108800.0</c:v>
                </c:pt>
                <c:pt idx="171">
                  <c:v>109440.0</c:v>
                </c:pt>
                <c:pt idx="172">
                  <c:v>110080.0</c:v>
                </c:pt>
                <c:pt idx="173">
                  <c:v>110720.0</c:v>
                </c:pt>
                <c:pt idx="174">
                  <c:v>111360.0</c:v>
                </c:pt>
                <c:pt idx="175">
                  <c:v>112000.0</c:v>
                </c:pt>
                <c:pt idx="176">
                  <c:v>112640.0</c:v>
                </c:pt>
                <c:pt idx="177">
                  <c:v>113280.0</c:v>
                </c:pt>
                <c:pt idx="178">
                  <c:v>113920.0</c:v>
                </c:pt>
                <c:pt idx="179">
                  <c:v>114560.0</c:v>
                </c:pt>
                <c:pt idx="180">
                  <c:v>115200.0</c:v>
                </c:pt>
                <c:pt idx="181">
                  <c:v>115840.0</c:v>
                </c:pt>
                <c:pt idx="182">
                  <c:v>116480.0</c:v>
                </c:pt>
                <c:pt idx="183">
                  <c:v>117120.0</c:v>
                </c:pt>
                <c:pt idx="184">
                  <c:v>117760.0</c:v>
                </c:pt>
                <c:pt idx="185">
                  <c:v>118400.0</c:v>
                </c:pt>
                <c:pt idx="186">
                  <c:v>119040.0</c:v>
                </c:pt>
                <c:pt idx="187">
                  <c:v>119680.0</c:v>
                </c:pt>
                <c:pt idx="188">
                  <c:v>120320.0</c:v>
                </c:pt>
                <c:pt idx="189">
                  <c:v>120960.0</c:v>
                </c:pt>
                <c:pt idx="190">
                  <c:v>121600.0</c:v>
                </c:pt>
                <c:pt idx="191">
                  <c:v>122240.0</c:v>
                </c:pt>
                <c:pt idx="192">
                  <c:v>122880.0</c:v>
                </c:pt>
                <c:pt idx="193">
                  <c:v>123520.0</c:v>
                </c:pt>
                <c:pt idx="194">
                  <c:v>124160.0</c:v>
                </c:pt>
                <c:pt idx="195">
                  <c:v>124800.0</c:v>
                </c:pt>
                <c:pt idx="196">
                  <c:v>125440.0</c:v>
                </c:pt>
                <c:pt idx="197">
                  <c:v>126080.0</c:v>
                </c:pt>
                <c:pt idx="198">
                  <c:v>126720.0</c:v>
                </c:pt>
                <c:pt idx="199">
                  <c:v>127360.0</c:v>
                </c:pt>
                <c:pt idx="200">
                  <c:v>128000.0</c:v>
                </c:pt>
              </c:numCache>
            </c:numRef>
          </c:xVal>
          <c:yVal>
            <c:numRef>
              <c:f>data!$AA$2015:$AA$2215</c:f>
              <c:numCache>
                <c:formatCode>General</c:formatCode>
                <c:ptCount val="201"/>
                <c:pt idx="0">
                  <c:v>64.94</c:v>
                </c:pt>
                <c:pt idx="1">
                  <c:v>79.4</c:v>
                </c:pt>
                <c:pt idx="2">
                  <c:v>82.01</c:v>
                </c:pt>
                <c:pt idx="3">
                  <c:v>83.27</c:v>
                </c:pt>
                <c:pt idx="4">
                  <c:v>84.05</c:v>
                </c:pt>
                <c:pt idx="5">
                  <c:v>84.65000000000001</c:v>
                </c:pt>
                <c:pt idx="6">
                  <c:v>85.15000000000001</c:v>
                </c:pt>
                <c:pt idx="7">
                  <c:v>85.55</c:v>
                </c:pt>
                <c:pt idx="8">
                  <c:v>85.82</c:v>
                </c:pt>
                <c:pt idx="9">
                  <c:v>86.06</c:v>
                </c:pt>
                <c:pt idx="10">
                  <c:v>86.29</c:v>
                </c:pt>
                <c:pt idx="11">
                  <c:v>86.52</c:v>
                </c:pt>
                <c:pt idx="12">
                  <c:v>86.7</c:v>
                </c:pt>
                <c:pt idx="13">
                  <c:v>86.93</c:v>
                </c:pt>
                <c:pt idx="14">
                  <c:v>87.08</c:v>
                </c:pt>
                <c:pt idx="15">
                  <c:v>87.2</c:v>
                </c:pt>
                <c:pt idx="16">
                  <c:v>87.42</c:v>
                </c:pt>
                <c:pt idx="17">
                  <c:v>87.52</c:v>
                </c:pt>
                <c:pt idx="18">
                  <c:v>87.6</c:v>
                </c:pt>
                <c:pt idx="19">
                  <c:v>87.72</c:v>
                </c:pt>
                <c:pt idx="20">
                  <c:v>87.79</c:v>
                </c:pt>
                <c:pt idx="21">
                  <c:v>87.86</c:v>
                </c:pt>
                <c:pt idx="22">
                  <c:v>87.93</c:v>
                </c:pt>
                <c:pt idx="23">
                  <c:v>88.02</c:v>
                </c:pt>
                <c:pt idx="24">
                  <c:v>88.11</c:v>
                </c:pt>
                <c:pt idx="25">
                  <c:v>88.16999999999998</c:v>
                </c:pt>
                <c:pt idx="26">
                  <c:v>88.24</c:v>
                </c:pt>
                <c:pt idx="27">
                  <c:v>88.3</c:v>
                </c:pt>
                <c:pt idx="28">
                  <c:v>88.35</c:v>
                </c:pt>
                <c:pt idx="29">
                  <c:v>88.42</c:v>
                </c:pt>
                <c:pt idx="30">
                  <c:v>88.46</c:v>
                </c:pt>
                <c:pt idx="31">
                  <c:v>88.53</c:v>
                </c:pt>
                <c:pt idx="32">
                  <c:v>88.59</c:v>
                </c:pt>
                <c:pt idx="33">
                  <c:v>88.64</c:v>
                </c:pt>
                <c:pt idx="34">
                  <c:v>88.68000000000001</c:v>
                </c:pt>
                <c:pt idx="35">
                  <c:v>88.74</c:v>
                </c:pt>
                <c:pt idx="36">
                  <c:v>88.78</c:v>
                </c:pt>
                <c:pt idx="37">
                  <c:v>88.92</c:v>
                </c:pt>
                <c:pt idx="38">
                  <c:v>88.95</c:v>
                </c:pt>
                <c:pt idx="39">
                  <c:v>88.98</c:v>
                </c:pt>
                <c:pt idx="40">
                  <c:v>89.02</c:v>
                </c:pt>
                <c:pt idx="41">
                  <c:v>89.11</c:v>
                </c:pt>
                <c:pt idx="42">
                  <c:v>89.15000000000001</c:v>
                </c:pt>
                <c:pt idx="43">
                  <c:v>89.19</c:v>
                </c:pt>
                <c:pt idx="44">
                  <c:v>89.21</c:v>
                </c:pt>
                <c:pt idx="45">
                  <c:v>89.23</c:v>
                </c:pt>
                <c:pt idx="46">
                  <c:v>89.25</c:v>
                </c:pt>
                <c:pt idx="47">
                  <c:v>89.32</c:v>
                </c:pt>
                <c:pt idx="48">
                  <c:v>89.38</c:v>
                </c:pt>
                <c:pt idx="49">
                  <c:v>89.4</c:v>
                </c:pt>
                <c:pt idx="50">
                  <c:v>89.43</c:v>
                </c:pt>
                <c:pt idx="51">
                  <c:v>89.45</c:v>
                </c:pt>
                <c:pt idx="52">
                  <c:v>89.47</c:v>
                </c:pt>
                <c:pt idx="53">
                  <c:v>89.49</c:v>
                </c:pt>
                <c:pt idx="54">
                  <c:v>89.52</c:v>
                </c:pt>
                <c:pt idx="55">
                  <c:v>89.53</c:v>
                </c:pt>
                <c:pt idx="56">
                  <c:v>89.56</c:v>
                </c:pt>
                <c:pt idx="57">
                  <c:v>89.58</c:v>
                </c:pt>
                <c:pt idx="58">
                  <c:v>89.59</c:v>
                </c:pt>
                <c:pt idx="59">
                  <c:v>89.61</c:v>
                </c:pt>
                <c:pt idx="60">
                  <c:v>89.63</c:v>
                </c:pt>
                <c:pt idx="61">
                  <c:v>89.64</c:v>
                </c:pt>
                <c:pt idx="62">
                  <c:v>89.66</c:v>
                </c:pt>
                <c:pt idx="63">
                  <c:v>89.66999999999998</c:v>
                </c:pt>
                <c:pt idx="64">
                  <c:v>89.69</c:v>
                </c:pt>
                <c:pt idx="65">
                  <c:v>89.71</c:v>
                </c:pt>
                <c:pt idx="66">
                  <c:v>89.74</c:v>
                </c:pt>
                <c:pt idx="67">
                  <c:v>89.75</c:v>
                </c:pt>
                <c:pt idx="68">
                  <c:v>89.77</c:v>
                </c:pt>
                <c:pt idx="69">
                  <c:v>89.79</c:v>
                </c:pt>
                <c:pt idx="70">
                  <c:v>89.8</c:v>
                </c:pt>
                <c:pt idx="71">
                  <c:v>89.8</c:v>
                </c:pt>
                <c:pt idx="72">
                  <c:v>89.81</c:v>
                </c:pt>
                <c:pt idx="73">
                  <c:v>89.85</c:v>
                </c:pt>
                <c:pt idx="74">
                  <c:v>89.87</c:v>
                </c:pt>
                <c:pt idx="75">
                  <c:v>89.88</c:v>
                </c:pt>
                <c:pt idx="76">
                  <c:v>89.89</c:v>
                </c:pt>
                <c:pt idx="77">
                  <c:v>89.9</c:v>
                </c:pt>
                <c:pt idx="78">
                  <c:v>89.91</c:v>
                </c:pt>
                <c:pt idx="79">
                  <c:v>89.94</c:v>
                </c:pt>
                <c:pt idx="80">
                  <c:v>89.96</c:v>
                </c:pt>
                <c:pt idx="81">
                  <c:v>89.99</c:v>
                </c:pt>
                <c:pt idx="82">
                  <c:v>90.01</c:v>
                </c:pt>
                <c:pt idx="83">
                  <c:v>90.11</c:v>
                </c:pt>
                <c:pt idx="84">
                  <c:v>90.12</c:v>
                </c:pt>
                <c:pt idx="85">
                  <c:v>90.13</c:v>
                </c:pt>
                <c:pt idx="86">
                  <c:v>90.14</c:v>
                </c:pt>
                <c:pt idx="87">
                  <c:v>90.15000000000001</c:v>
                </c:pt>
                <c:pt idx="88">
                  <c:v>90.16</c:v>
                </c:pt>
                <c:pt idx="89">
                  <c:v>90.16999999999998</c:v>
                </c:pt>
                <c:pt idx="90">
                  <c:v>90.18000000000001</c:v>
                </c:pt>
                <c:pt idx="91">
                  <c:v>90.19</c:v>
                </c:pt>
                <c:pt idx="92">
                  <c:v>90.2</c:v>
                </c:pt>
                <c:pt idx="93">
                  <c:v>90.2</c:v>
                </c:pt>
                <c:pt idx="94">
                  <c:v>90.22</c:v>
                </c:pt>
                <c:pt idx="95">
                  <c:v>90.23</c:v>
                </c:pt>
                <c:pt idx="96">
                  <c:v>90.24</c:v>
                </c:pt>
                <c:pt idx="97">
                  <c:v>90.25</c:v>
                </c:pt>
                <c:pt idx="98">
                  <c:v>90.26</c:v>
                </c:pt>
                <c:pt idx="99">
                  <c:v>90.27</c:v>
                </c:pt>
                <c:pt idx="100">
                  <c:v>90.29</c:v>
                </c:pt>
                <c:pt idx="101">
                  <c:v>90.3</c:v>
                </c:pt>
                <c:pt idx="102">
                  <c:v>90.32</c:v>
                </c:pt>
                <c:pt idx="103">
                  <c:v>90.32</c:v>
                </c:pt>
                <c:pt idx="104">
                  <c:v>90.33</c:v>
                </c:pt>
                <c:pt idx="105">
                  <c:v>90.34</c:v>
                </c:pt>
                <c:pt idx="106">
                  <c:v>90.36</c:v>
                </c:pt>
                <c:pt idx="107">
                  <c:v>90.36</c:v>
                </c:pt>
                <c:pt idx="108">
                  <c:v>90.37</c:v>
                </c:pt>
                <c:pt idx="109">
                  <c:v>90.38</c:v>
                </c:pt>
                <c:pt idx="110">
                  <c:v>90.39</c:v>
                </c:pt>
                <c:pt idx="111">
                  <c:v>90.4</c:v>
                </c:pt>
                <c:pt idx="112">
                  <c:v>90.4</c:v>
                </c:pt>
                <c:pt idx="113">
                  <c:v>90.43</c:v>
                </c:pt>
                <c:pt idx="114">
                  <c:v>90.43</c:v>
                </c:pt>
                <c:pt idx="115">
                  <c:v>90.44</c:v>
                </c:pt>
                <c:pt idx="116">
                  <c:v>90.45</c:v>
                </c:pt>
                <c:pt idx="117">
                  <c:v>90.45</c:v>
                </c:pt>
                <c:pt idx="118">
                  <c:v>90.46</c:v>
                </c:pt>
                <c:pt idx="119">
                  <c:v>90.47</c:v>
                </c:pt>
                <c:pt idx="120">
                  <c:v>90.47</c:v>
                </c:pt>
                <c:pt idx="121">
                  <c:v>90.48</c:v>
                </c:pt>
                <c:pt idx="122">
                  <c:v>90.48</c:v>
                </c:pt>
                <c:pt idx="123">
                  <c:v>90.49</c:v>
                </c:pt>
                <c:pt idx="124">
                  <c:v>90.49</c:v>
                </c:pt>
                <c:pt idx="125">
                  <c:v>90.5</c:v>
                </c:pt>
                <c:pt idx="126">
                  <c:v>90.5</c:v>
                </c:pt>
                <c:pt idx="127">
                  <c:v>90.52</c:v>
                </c:pt>
                <c:pt idx="128">
                  <c:v>90.53</c:v>
                </c:pt>
                <c:pt idx="129">
                  <c:v>90.53</c:v>
                </c:pt>
                <c:pt idx="130">
                  <c:v>90.53</c:v>
                </c:pt>
                <c:pt idx="131">
                  <c:v>90.54</c:v>
                </c:pt>
                <c:pt idx="132">
                  <c:v>90.56</c:v>
                </c:pt>
                <c:pt idx="133">
                  <c:v>90.57</c:v>
                </c:pt>
                <c:pt idx="134">
                  <c:v>90.57</c:v>
                </c:pt>
                <c:pt idx="135">
                  <c:v>90.58</c:v>
                </c:pt>
                <c:pt idx="136">
                  <c:v>90.58</c:v>
                </c:pt>
                <c:pt idx="137">
                  <c:v>90.59</c:v>
                </c:pt>
                <c:pt idx="138">
                  <c:v>90.61</c:v>
                </c:pt>
                <c:pt idx="139">
                  <c:v>90.61</c:v>
                </c:pt>
                <c:pt idx="140">
                  <c:v>90.63</c:v>
                </c:pt>
                <c:pt idx="141">
                  <c:v>90.63</c:v>
                </c:pt>
                <c:pt idx="142">
                  <c:v>90.64</c:v>
                </c:pt>
                <c:pt idx="143">
                  <c:v>90.66999999999998</c:v>
                </c:pt>
                <c:pt idx="144">
                  <c:v>90.69</c:v>
                </c:pt>
                <c:pt idx="145">
                  <c:v>90.69</c:v>
                </c:pt>
                <c:pt idx="146">
                  <c:v>90.72</c:v>
                </c:pt>
                <c:pt idx="147">
                  <c:v>90.72</c:v>
                </c:pt>
                <c:pt idx="148">
                  <c:v>90.73</c:v>
                </c:pt>
                <c:pt idx="149">
                  <c:v>90.73</c:v>
                </c:pt>
                <c:pt idx="150">
                  <c:v>90.74</c:v>
                </c:pt>
                <c:pt idx="151">
                  <c:v>90.75</c:v>
                </c:pt>
                <c:pt idx="152">
                  <c:v>90.75</c:v>
                </c:pt>
                <c:pt idx="153">
                  <c:v>90.76</c:v>
                </c:pt>
                <c:pt idx="154">
                  <c:v>90.77</c:v>
                </c:pt>
                <c:pt idx="155">
                  <c:v>90.77</c:v>
                </c:pt>
                <c:pt idx="156">
                  <c:v>90.77</c:v>
                </c:pt>
                <c:pt idx="157">
                  <c:v>90.78</c:v>
                </c:pt>
                <c:pt idx="158">
                  <c:v>90.78</c:v>
                </c:pt>
                <c:pt idx="159">
                  <c:v>90.8</c:v>
                </c:pt>
                <c:pt idx="160">
                  <c:v>90.86</c:v>
                </c:pt>
                <c:pt idx="161">
                  <c:v>90.86</c:v>
                </c:pt>
                <c:pt idx="162">
                  <c:v>90.86</c:v>
                </c:pt>
                <c:pt idx="163">
                  <c:v>90.87</c:v>
                </c:pt>
                <c:pt idx="164">
                  <c:v>90.87</c:v>
                </c:pt>
                <c:pt idx="165">
                  <c:v>90.88</c:v>
                </c:pt>
                <c:pt idx="166">
                  <c:v>90.92</c:v>
                </c:pt>
                <c:pt idx="167">
                  <c:v>90.92</c:v>
                </c:pt>
                <c:pt idx="168">
                  <c:v>90.93</c:v>
                </c:pt>
                <c:pt idx="169">
                  <c:v>90.93</c:v>
                </c:pt>
                <c:pt idx="170">
                  <c:v>90.94</c:v>
                </c:pt>
                <c:pt idx="171">
                  <c:v>90.94</c:v>
                </c:pt>
                <c:pt idx="172">
                  <c:v>90.95</c:v>
                </c:pt>
                <c:pt idx="173">
                  <c:v>90.95</c:v>
                </c:pt>
                <c:pt idx="174">
                  <c:v>90.96</c:v>
                </c:pt>
                <c:pt idx="175">
                  <c:v>90.96</c:v>
                </c:pt>
                <c:pt idx="176">
                  <c:v>90.98</c:v>
                </c:pt>
                <c:pt idx="177">
                  <c:v>90.99</c:v>
                </c:pt>
                <c:pt idx="178">
                  <c:v>91.04</c:v>
                </c:pt>
                <c:pt idx="179">
                  <c:v>91.05</c:v>
                </c:pt>
                <c:pt idx="180">
                  <c:v>91.06</c:v>
                </c:pt>
                <c:pt idx="181">
                  <c:v>91.06</c:v>
                </c:pt>
                <c:pt idx="182">
                  <c:v>91.06</c:v>
                </c:pt>
                <c:pt idx="183">
                  <c:v>91.07</c:v>
                </c:pt>
                <c:pt idx="184">
                  <c:v>91.07</c:v>
                </c:pt>
                <c:pt idx="185">
                  <c:v>91.12</c:v>
                </c:pt>
                <c:pt idx="186">
                  <c:v>91.12</c:v>
                </c:pt>
                <c:pt idx="187">
                  <c:v>91.13</c:v>
                </c:pt>
                <c:pt idx="188">
                  <c:v>91.13</c:v>
                </c:pt>
                <c:pt idx="189">
                  <c:v>91.14</c:v>
                </c:pt>
                <c:pt idx="190">
                  <c:v>91.14</c:v>
                </c:pt>
                <c:pt idx="191">
                  <c:v>91.14</c:v>
                </c:pt>
                <c:pt idx="192">
                  <c:v>91.15000000000001</c:v>
                </c:pt>
                <c:pt idx="193">
                  <c:v>91.15000000000001</c:v>
                </c:pt>
                <c:pt idx="194">
                  <c:v>91.15000000000001</c:v>
                </c:pt>
                <c:pt idx="195">
                  <c:v>91.16</c:v>
                </c:pt>
                <c:pt idx="196">
                  <c:v>91.16</c:v>
                </c:pt>
                <c:pt idx="197">
                  <c:v>91.16999999999998</c:v>
                </c:pt>
                <c:pt idx="198">
                  <c:v>91.16999999999998</c:v>
                </c:pt>
                <c:pt idx="199">
                  <c:v>91.18000000000001</c:v>
                </c:pt>
                <c:pt idx="200">
                  <c:v>91.18000000000001</c:v>
                </c:pt>
              </c:numCache>
            </c:numRef>
          </c:yVal>
          <c:smooth val="1"/>
        </c:ser>
        <c:ser>
          <c:idx val="1"/>
          <c:order val="1"/>
          <c:tx>
            <c:strRef>
              <c:f>data!$AB$2014</c:f>
              <c:strCache>
                <c:ptCount val="1"/>
                <c:pt idx="0">
                  <c:v>WTM= 24.85%</c:v>
                </c:pt>
              </c:strCache>
            </c:strRef>
          </c:tx>
          <c:spPr>
            <a:ln>
              <a:solidFill>
                <a:schemeClr val="accent6">
                  <a:lumMod val="75000"/>
                </a:schemeClr>
              </a:solidFill>
            </a:ln>
          </c:spPr>
          <c:marker>
            <c:symbol val="none"/>
          </c:marker>
          <c:xVal>
            <c:numRef>
              <c:f>data!$Z$2015:$Z$2215</c:f>
              <c:numCache>
                <c:formatCode>General</c:formatCode>
                <c:ptCount val="201"/>
                <c:pt idx="0">
                  <c:v>64.0</c:v>
                </c:pt>
                <c:pt idx="1">
                  <c:v>640.0</c:v>
                </c:pt>
                <c:pt idx="2">
                  <c:v>1280.0</c:v>
                </c:pt>
                <c:pt idx="3">
                  <c:v>1920.0</c:v>
                </c:pt>
                <c:pt idx="4">
                  <c:v>2560.0</c:v>
                </c:pt>
                <c:pt idx="5">
                  <c:v>3200.0</c:v>
                </c:pt>
                <c:pt idx="6">
                  <c:v>3840.0</c:v>
                </c:pt>
                <c:pt idx="7">
                  <c:v>4480.0</c:v>
                </c:pt>
                <c:pt idx="8">
                  <c:v>5120.0</c:v>
                </c:pt>
                <c:pt idx="9">
                  <c:v>5760.0</c:v>
                </c:pt>
                <c:pt idx="10">
                  <c:v>6400.0</c:v>
                </c:pt>
                <c:pt idx="11">
                  <c:v>7040.0</c:v>
                </c:pt>
                <c:pt idx="12">
                  <c:v>7680.0</c:v>
                </c:pt>
                <c:pt idx="13">
                  <c:v>8320.0</c:v>
                </c:pt>
                <c:pt idx="14">
                  <c:v>8960.0</c:v>
                </c:pt>
                <c:pt idx="15">
                  <c:v>9600.0</c:v>
                </c:pt>
                <c:pt idx="16">
                  <c:v>10240.0</c:v>
                </c:pt>
                <c:pt idx="17">
                  <c:v>10880.0</c:v>
                </c:pt>
                <c:pt idx="18">
                  <c:v>11520.0</c:v>
                </c:pt>
                <c:pt idx="19">
                  <c:v>12160.0</c:v>
                </c:pt>
                <c:pt idx="20">
                  <c:v>12800.0</c:v>
                </c:pt>
                <c:pt idx="21">
                  <c:v>13440.0</c:v>
                </c:pt>
                <c:pt idx="22">
                  <c:v>14080.0</c:v>
                </c:pt>
                <c:pt idx="23">
                  <c:v>14720.0</c:v>
                </c:pt>
                <c:pt idx="24">
                  <c:v>15360.0</c:v>
                </c:pt>
                <c:pt idx="25">
                  <c:v>16000.0</c:v>
                </c:pt>
                <c:pt idx="26">
                  <c:v>16640.0</c:v>
                </c:pt>
                <c:pt idx="27">
                  <c:v>17280.0</c:v>
                </c:pt>
                <c:pt idx="28">
                  <c:v>17920.0</c:v>
                </c:pt>
                <c:pt idx="29">
                  <c:v>18560.0</c:v>
                </c:pt>
                <c:pt idx="30">
                  <c:v>19200.0</c:v>
                </c:pt>
                <c:pt idx="31">
                  <c:v>19840.0</c:v>
                </c:pt>
                <c:pt idx="32">
                  <c:v>20480.0</c:v>
                </c:pt>
                <c:pt idx="33">
                  <c:v>21120.0</c:v>
                </c:pt>
                <c:pt idx="34">
                  <c:v>21760.0</c:v>
                </c:pt>
                <c:pt idx="35">
                  <c:v>22400.0</c:v>
                </c:pt>
                <c:pt idx="36">
                  <c:v>23040.0</c:v>
                </c:pt>
                <c:pt idx="37">
                  <c:v>23680.0</c:v>
                </c:pt>
                <c:pt idx="38">
                  <c:v>24320.0</c:v>
                </c:pt>
                <c:pt idx="39">
                  <c:v>24960.0</c:v>
                </c:pt>
                <c:pt idx="40">
                  <c:v>25600.0</c:v>
                </c:pt>
                <c:pt idx="41">
                  <c:v>26240.0</c:v>
                </c:pt>
                <c:pt idx="42">
                  <c:v>26880.0</c:v>
                </c:pt>
                <c:pt idx="43">
                  <c:v>27520.0</c:v>
                </c:pt>
                <c:pt idx="44">
                  <c:v>28160.0</c:v>
                </c:pt>
                <c:pt idx="45">
                  <c:v>28800.0</c:v>
                </c:pt>
                <c:pt idx="46">
                  <c:v>29440.0</c:v>
                </c:pt>
                <c:pt idx="47">
                  <c:v>30080.0</c:v>
                </c:pt>
                <c:pt idx="48">
                  <c:v>30720.0</c:v>
                </c:pt>
                <c:pt idx="49">
                  <c:v>31360.0</c:v>
                </c:pt>
                <c:pt idx="50">
                  <c:v>32000.0</c:v>
                </c:pt>
                <c:pt idx="51">
                  <c:v>32640.0</c:v>
                </c:pt>
                <c:pt idx="52">
                  <c:v>33280.0</c:v>
                </c:pt>
                <c:pt idx="53">
                  <c:v>33920.0</c:v>
                </c:pt>
                <c:pt idx="54">
                  <c:v>34560.0</c:v>
                </c:pt>
                <c:pt idx="55">
                  <c:v>35200.0</c:v>
                </c:pt>
                <c:pt idx="56">
                  <c:v>35840.0</c:v>
                </c:pt>
                <c:pt idx="57">
                  <c:v>36480.0</c:v>
                </c:pt>
                <c:pt idx="58">
                  <c:v>37120.0</c:v>
                </c:pt>
                <c:pt idx="59">
                  <c:v>37760.0</c:v>
                </c:pt>
                <c:pt idx="60">
                  <c:v>38400.0</c:v>
                </c:pt>
                <c:pt idx="61">
                  <c:v>39040.0</c:v>
                </c:pt>
                <c:pt idx="62">
                  <c:v>39680.0</c:v>
                </c:pt>
                <c:pt idx="63">
                  <c:v>40320.0</c:v>
                </c:pt>
                <c:pt idx="64">
                  <c:v>40960.0</c:v>
                </c:pt>
                <c:pt idx="65">
                  <c:v>41600.0</c:v>
                </c:pt>
                <c:pt idx="66">
                  <c:v>42240.0</c:v>
                </c:pt>
                <c:pt idx="67">
                  <c:v>42880.0</c:v>
                </c:pt>
                <c:pt idx="68">
                  <c:v>43520.0</c:v>
                </c:pt>
                <c:pt idx="69">
                  <c:v>44160.0</c:v>
                </c:pt>
                <c:pt idx="70">
                  <c:v>44800.0</c:v>
                </c:pt>
                <c:pt idx="71">
                  <c:v>45440.0</c:v>
                </c:pt>
                <c:pt idx="72">
                  <c:v>46080.0</c:v>
                </c:pt>
                <c:pt idx="73">
                  <c:v>46720.0</c:v>
                </c:pt>
                <c:pt idx="74">
                  <c:v>47360.0</c:v>
                </c:pt>
                <c:pt idx="75">
                  <c:v>48000.0</c:v>
                </c:pt>
                <c:pt idx="76">
                  <c:v>48640.0</c:v>
                </c:pt>
                <c:pt idx="77">
                  <c:v>49280.0</c:v>
                </c:pt>
                <c:pt idx="78">
                  <c:v>49920.0</c:v>
                </c:pt>
                <c:pt idx="79">
                  <c:v>50560.0</c:v>
                </c:pt>
                <c:pt idx="80">
                  <c:v>51200.0</c:v>
                </c:pt>
                <c:pt idx="81">
                  <c:v>51840.0</c:v>
                </c:pt>
                <c:pt idx="82">
                  <c:v>52480.0</c:v>
                </c:pt>
                <c:pt idx="83">
                  <c:v>53120.0</c:v>
                </c:pt>
                <c:pt idx="84">
                  <c:v>53760.0</c:v>
                </c:pt>
                <c:pt idx="85">
                  <c:v>54400.0</c:v>
                </c:pt>
                <c:pt idx="86">
                  <c:v>55040.0</c:v>
                </c:pt>
                <c:pt idx="87">
                  <c:v>55680.0</c:v>
                </c:pt>
                <c:pt idx="88">
                  <c:v>56320.0</c:v>
                </c:pt>
                <c:pt idx="89">
                  <c:v>56960.0</c:v>
                </c:pt>
                <c:pt idx="90">
                  <c:v>57600.0</c:v>
                </c:pt>
                <c:pt idx="91">
                  <c:v>58240.0</c:v>
                </c:pt>
                <c:pt idx="92">
                  <c:v>58880.0</c:v>
                </c:pt>
                <c:pt idx="93">
                  <c:v>59520.0</c:v>
                </c:pt>
                <c:pt idx="94">
                  <c:v>60160.0</c:v>
                </c:pt>
                <c:pt idx="95">
                  <c:v>60800.0</c:v>
                </c:pt>
                <c:pt idx="96">
                  <c:v>61440.0</c:v>
                </c:pt>
                <c:pt idx="97">
                  <c:v>62080.0</c:v>
                </c:pt>
                <c:pt idx="98">
                  <c:v>62720.0</c:v>
                </c:pt>
                <c:pt idx="99">
                  <c:v>63360.0</c:v>
                </c:pt>
                <c:pt idx="100">
                  <c:v>64000.0</c:v>
                </c:pt>
                <c:pt idx="101">
                  <c:v>64640.0</c:v>
                </c:pt>
                <c:pt idx="102">
                  <c:v>65280.0</c:v>
                </c:pt>
                <c:pt idx="103">
                  <c:v>65920.0</c:v>
                </c:pt>
                <c:pt idx="104">
                  <c:v>66560.0</c:v>
                </c:pt>
                <c:pt idx="105">
                  <c:v>67200.0</c:v>
                </c:pt>
                <c:pt idx="106">
                  <c:v>67840.0</c:v>
                </c:pt>
                <c:pt idx="107">
                  <c:v>68480.0</c:v>
                </c:pt>
                <c:pt idx="108">
                  <c:v>69120.0</c:v>
                </c:pt>
                <c:pt idx="109">
                  <c:v>69760.0</c:v>
                </c:pt>
                <c:pt idx="110">
                  <c:v>70400.0</c:v>
                </c:pt>
                <c:pt idx="111">
                  <c:v>71040.0</c:v>
                </c:pt>
                <c:pt idx="112">
                  <c:v>71680.0</c:v>
                </c:pt>
                <c:pt idx="113">
                  <c:v>72320.0</c:v>
                </c:pt>
                <c:pt idx="114">
                  <c:v>72960.0</c:v>
                </c:pt>
                <c:pt idx="115">
                  <c:v>73600.0</c:v>
                </c:pt>
                <c:pt idx="116">
                  <c:v>74240.0</c:v>
                </c:pt>
                <c:pt idx="117">
                  <c:v>74880.0</c:v>
                </c:pt>
                <c:pt idx="118">
                  <c:v>75520.0</c:v>
                </c:pt>
                <c:pt idx="119">
                  <c:v>76160.0</c:v>
                </c:pt>
                <c:pt idx="120">
                  <c:v>76800.0</c:v>
                </c:pt>
                <c:pt idx="121">
                  <c:v>77440.0</c:v>
                </c:pt>
                <c:pt idx="122">
                  <c:v>78080.0</c:v>
                </c:pt>
                <c:pt idx="123">
                  <c:v>78720.0</c:v>
                </c:pt>
                <c:pt idx="124">
                  <c:v>79360.0</c:v>
                </c:pt>
                <c:pt idx="125">
                  <c:v>80000.0</c:v>
                </c:pt>
                <c:pt idx="126">
                  <c:v>80640.0</c:v>
                </c:pt>
                <c:pt idx="127">
                  <c:v>81280.0</c:v>
                </c:pt>
                <c:pt idx="128">
                  <c:v>81920.0</c:v>
                </c:pt>
                <c:pt idx="129">
                  <c:v>82560.0</c:v>
                </c:pt>
                <c:pt idx="130">
                  <c:v>83200.0</c:v>
                </c:pt>
                <c:pt idx="131">
                  <c:v>83840.0</c:v>
                </c:pt>
                <c:pt idx="132">
                  <c:v>84480.0</c:v>
                </c:pt>
                <c:pt idx="133">
                  <c:v>85120.0</c:v>
                </c:pt>
                <c:pt idx="134">
                  <c:v>85760.0</c:v>
                </c:pt>
                <c:pt idx="135">
                  <c:v>86400.0</c:v>
                </c:pt>
                <c:pt idx="136">
                  <c:v>87040.0</c:v>
                </c:pt>
                <c:pt idx="137">
                  <c:v>87680.0</c:v>
                </c:pt>
                <c:pt idx="138">
                  <c:v>88320.0</c:v>
                </c:pt>
                <c:pt idx="139">
                  <c:v>88960.0</c:v>
                </c:pt>
                <c:pt idx="140">
                  <c:v>89600.0</c:v>
                </c:pt>
                <c:pt idx="141">
                  <c:v>90240.0</c:v>
                </c:pt>
                <c:pt idx="142">
                  <c:v>90880.0</c:v>
                </c:pt>
                <c:pt idx="143">
                  <c:v>91520.0</c:v>
                </c:pt>
                <c:pt idx="144">
                  <c:v>92160.0</c:v>
                </c:pt>
                <c:pt idx="145">
                  <c:v>92800.0</c:v>
                </c:pt>
                <c:pt idx="146">
                  <c:v>93440.0</c:v>
                </c:pt>
                <c:pt idx="147">
                  <c:v>94080.0</c:v>
                </c:pt>
                <c:pt idx="148">
                  <c:v>94720.0</c:v>
                </c:pt>
                <c:pt idx="149">
                  <c:v>95360.0</c:v>
                </c:pt>
                <c:pt idx="150">
                  <c:v>96000.0</c:v>
                </c:pt>
                <c:pt idx="151">
                  <c:v>96640.0</c:v>
                </c:pt>
                <c:pt idx="152">
                  <c:v>97280.0</c:v>
                </c:pt>
                <c:pt idx="153">
                  <c:v>97920.0</c:v>
                </c:pt>
                <c:pt idx="154">
                  <c:v>98560.0</c:v>
                </c:pt>
                <c:pt idx="155">
                  <c:v>99200.0</c:v>
                </c:pt>
                <c:pt idx="156">
                  <c:v>99840.0</c:v>
                </c:pt>
                <c:pt idx="157">
                  <c:v>100480.0</c:v>
                </c:pt>
                <c:pt idx="158">
                  <c:v>101120.0</c:v>
                </c:pt>
                <c:pt idx="159">
                  <c:v>101760.0</c:v>
                </c:pt>
                <c:pt idx="160">
                  <c:v>102400.0</c:v>
                </c:pt>
                <c:pt idx="161">
                  <c:v>103040.0</c:v>
                </c:pt>
                <c:pt idx="162">
                  <c:v>103680.0</c:v>
                </c:pt>
                <c:pt idx="163">
                  <c:v>104320.0</c:v>
                </c:pt>
                <c:pt idx="164">
                  <c:v>104960.0</c:v>
                </c:pt>
                <c:pt idx="165">
                  <c:v>105600.0</c:v>
                </c:pt>
                <c:pt idx="166">
                  <c:v>106240.0</c:v>
                </c:pt>
                <c:pt idx="167">
                  <c:v>106880.0</c:v>
                </c:pt>
                <c:pt idx="168">
                  <c:v>107520.0</c:v>
                </c:pt>
                <c:pt idx="169">
                  <c:v>108160.0</c:v>
                </c:pt>
                <c:pt idx="170">
                  <c:v>108800.0</c:v>
                </c:pt>
                <c:pt idx="171">
                  <c:v>109440.0</c:v>
                </c:pt>
                <c:pt idx="172">
                  <c:v>110080.0</c:v>
                </c:pt>
                <c:pt idx="173">
                  <c:v>110720.0</c:v>
                </c:pt>
                <c:pt idx="174">
                  <c:v>111360.0</c:v>
                </c:pt>
                <c:pt idx="175">
                  <c:v>112000.0</c:v>
                </c:pt>
                <c:pt idx="176">
                  <c:v>112640.0</c:v>
                </c:pt>
                <c:pt idx="177">
                  <c:v>113280.0</c:v>
                </c:pt>
                <c:pt idx="178">
                  <c:v>113920.0</c:v>
                </c:pt>
                <c:pt idx="179">
                  <c:v>114560.0</c:v>
                </c:pt>
                <c:pt idx="180">
                  <c:v>115200.0</c:v>
                </c:pt>
                <c:pt idx="181">
                  <c:v>115840.0</c:v>
                </c:pt>
                <c:pt idx="182">
                  <c:v>116480.0</c:v>
                </c:pt>
                <c:pt idx="183">
                  <c:v>117120.0</c:v>
                </c:pt>
                <c:pt idx="184">
                  <c:v>117760.0</c:v>
                </c:pt>
                <c:pt idx="185">
                  <c:v>118400.0</c:v>
                </c:pt>
                <c:pt idx="186">
                  <c:v>119040.0</c:v>
                </c:pt>
                <c:pt idx="187">
                  <c:v>119680.0</c:v>
                </c:pt>
                <c:pt idx="188">
                  <c:v>120320.0</c:v>
                </c:pt>
                <c:pt idx="189">
                  <c:v>120960.0</c:v>
                </c:pt>
                <c:pt idx="190">
                  <c:v>121600.0</c:v>
                </c:pt>
                <c:pt idx="191">
                  <c:v>122240.0</c:v>
                </c:pt>
                <c:pt idx="192">
                  <c:v>122880.0</c:v>
                </c:pt>
                <c:pt idx="193">
                  <c:v>123520.0</c:v>
                </c:pt>
                <c:pt idx="194">
                  <c:v>124160.0</c:v>
                </c:pt>
                <c:pt idx="195">
                  <c:v>124800.0</c:v>
                </c:pt>
                <c:pt idx="196">
                  <c:v>125440.0</c:v>
                </c:pt>
                <c:pt idx="197">
                  <c:v>126080.0</c:v>
                </c:pt>
                <c:pt idx="198">
                  <c:v>126720.0</c:v>
                </c:pt>
                <c:pt idx="199">
                  <c:v>127360.0</c:v>
                </c:pt>
                <c:pt idx="200">
                  <c:v>128000.0</c:v>
                </c:pt>
              </c:numCache>
            </c:numRef>
          </c:xVal>
          <c:yVal>
            <c:numRef>
              <c:f>data!$AB$2015:$AB$2215</c:f>
              <c:numCache>
                <c:formatCode>General</c:formatCode>
                <c:ptCount val="201"/>
                <c:pt idx="0">
                  <c:v>63.17</c:v>
                </c:pt>
                <c:pt idx="1">
                  <c:v>76.84</c:v>
                </c:pt>
                <c:pt idx="2">
                  <c:v>79.7</c:v>
                </c:pt>
                <c:pt idx="3">
                  <c:v>81.07</c:v>
                </c:pt>
                <c:pt idx="4">
                  <c:v>82.05</c:v>
                </c:pt>
                <c:pt idx="5">
                  <c:v>82.66999999999998</c:v>
                </c:pt>
                <c:pt idx="6">
                  <c:v>83.18000000000001</c:v>
                </c:pt>
                <c:pt idx="7">
                  <c:v>83.66</c:v>
                </c:pt>
                <c:pt idx="8">
                  <c:v>84.04</c:v>
                </c:pt>
                <c:pt idx="9">
                  <c:v>84.31</c:v>
                </c:pt>
                <c:pt idx="10">
                  <c:v>84.52</c:v>
                </c:pt>
                <c:pt idx="11">
                  <c:v>84.74</c:v>
                </c:pt>
                <c:pt idx="12">
                  <c:v>84.93</c:v>
                </c:pt>
                <c:pt idx="13">
                  <c:v>85.11</c:v>
                </c:pt>
                <c:pt idx="14">
                  <c:v>85.26</c:v>
                </c:pt>
                <c:pt idx="15">
                  <c:v>85.4</c:v>
                </c:pt>
                <c:pt idx="16">
                  <c:v>85.53</c:v>
                </c:pt>
                <c:pt idx="17">
                  <c:v>85.65000000000001</c:v>
                </c:pt>
                <c:pt idx="18">
                  <c:v>85.76</c:v>
                </c:pt>
                <c:pt idx="19">
                  <c:v>85.84</c:v>
                </c:pt>
                <c:pt idx="20">
                  <c:v>86.02</c:v>
                </c:pt>
                <c:pt idx="21">
                  <c:v>86.1</c:v>
                </c:pt>
                <c:pt idx="22">
                  <c:v>86.18000000000001</c:v>
                </c:pt>
                <c:pt idx="23">
                  <c:v>86.26</c:v>
                </c:pt>
                <c:pt idx="24">
                  <c:v>86.31</c:v>
                </c:pt>
                <c:pt idx="25">
                  <c:v>86.4</c:v>
                </c:pt>
                <c:pt idx="26">
                  <c:v>86.48</c:v>
                </c:pt>
                <c:pt idx="27">
                  <c:v>86.55</c:v>
                </c:pt>
                <c:pt idx="28">
                  <c:v>86.6</c:v>
                </c:pt>
                <c:pt idx="29">
                  <c:v>86.66999999999998</c:v>
                </c:pt>
                <c:pt idx="30">
                  <c:v>86.72</c:v>
                </c:pt>
                <c:pt idx="31">
                  <c:v>86.79</c:v>
                </c:pt>
                <c:pt idx="32">
                  <c:v>86.84</c:v>
                </c:pt>
                <c:pt idx="33">
                  <c:v>86.89</c:v>
                </c:pt>
                <c:pt idx="34">
                  <c:v>86.93</c:v>
                </c:pt>
                <c:pt idx="35">
                  <c:v>87.0</c:v>
                </c:pt>
                <c:pt idx="36">
                  <c:v>87.03</c:v>
                </c:pt>
                <c:pt idx="37">
                  <c:v>87.09</c:v>
                </c:pt>
                <c:pt idx="38">
                  <c:v>87.13</c:v>
                </c:pt>
                <c:pt idx="39">
                  <c:v>87.18000000000001</c:v>
                </c:pt>
                <c:pt idx="40">
                  <c:v>87.22</c:v>
                </c:pt>
                <c:pt idx="41">
                  <c:v>87.25</c:v>
                </c:pt>
                <c:pt idx="42">
                  <c:v>87.3</c:v>
                </c:pt>
                <c:pt idx="43">
                  <c:v>87.35</c:v>
                </c:pt>
                <c:pt idx="44">
                  <c:v>87.38</c:v>
                </c:pt>
                <c:pt idx="45">
                  <c:v>87.42</c:v>
                </c:pt>
                <c:pt idx="46">
                  <c:v>87.45</c:v>
                </c:pt>
                <c:pt idx="47">
                  <c:v>87.49</c:v>
                </c:pt>
                <c:pt idx="48">
                  <c:v>87.53</c:v>
                </c:pt>
                <c:pt idx="49">
                  <c:v>87.57</c:v>
                </c:pt>
                <c:pt idx="50">
                  <c:v>87.59</c:v>
                </c:pt>
                <c:pt idx="51">
                  <c:v>87.62</c:v>
                </c:pt>
                <c:pt idx="52">
                  <c:v>87.65000000000001</c:v>
                </c:pt>
                <c:pt idx="53">
                  <c:v>87.68000000000001</c:v>
                </c:pt>
                <c:pt idx="54">
                  <c:v>87.7</c:v>
                </c:pt>
                <c:pt idx="55">
                  <c:v>87.73</c:v>
                </c:pt>
                <c:pt idx="56">
                  <c:v>87.75</c:v>
                </c:pt>
                <c:pt idx="57">
                  <c:v>87.78</c:v>
                </c:pt>
                <c:pt idx="58">
                  <c:v>87.79</c:v>
                </c:pt>
                <c:pt idx="59">
                  <c:v>87.82</c:v>
                </c:pt>
                <c:pt idx="60">
                  <c:v>87.84</c:v>
                </c:pt>
                <c:pt idx="61">
                  <c:v>87.88</c:v>
                </c:pt>
                <c:pt idx="62">
                  <c:v>87.91</c:v>
                </c:pt>
                <c:pt idx="63">
                  <c:v>87.92</c:v>
                </c:pt>
                <c:pt idx="64">
                  <c:v>87.95</c:v>
                </c:pt>
                <c:pt idx="65">
                  <c:v>87.96</c:v>
                </c:pt>
                <c:pt idx="66">
                  <c:v>88.0</c:v>
                </c:pt>
                <c:pt idx="67">
                  <c:v>88.02</c:v>
                </c:pt>
                <c:pt idx="68">
                  <c:v>88.05</c:v>
                </c:pt>
                <c:pt idx="69">
                  <c:v>88.06</c:v>
                </c:pt>
                <c:pt idx="70">
                  <c:v>88.08</c:v>
                </c:pt>
                <c:pt idx="71">
                  <c:v>88.1</c:v>
                </c:pt>
                <c:pt idx="72">
                  <c:v>88.12</c:v>
                </c:pt>
                <c:pt idx="73">
                  <c:v>88.14</c:v>
                </c:pt>
                <c:pt idx="74">
                  <c:v>88.15000000000001</c:v>
                </c:pt>
                <c:pt idx="75">
                  <c:v>88.18000000000001</c:v>
                </c:pt>
                <c:pt idx="76">
                  <c:v>88.2</c:v>
                </c:pt>
                <c:pt idx="77">
                  <c:v>88.21</c:v>
                </c:pt>
                <c:pt idx="78">
                  <c:v>88.23</c:v>
                </c:pt>
                <c:pt idx="79">
                  <c:v>88.24</c:v>
                </c:pt>
                <c:pt idx="80">
                  <c:v>88.26</c:v>
                </c:pt>
                <c:pt idx="81">
                  <c:v>88.27</c:v>
                </c:pt>
                <c:pt idx="82">
                  <c:v>88.29</c:v>
                </c:pt>
                <c:pt idx="83">
                  <c:v>88.3</c:v>
                </c:pt>
                <c:pt idx="84">
                  <c:v>88.32</c:v>
                </c:pt>
                <c:pt idx="85">
                  <c:v>88.34</c:v>
                </c:pt>
                <c:pt idx="86">
                  <c:v>88.37</c:v>
                </c:pt>
                <c:pt idx="87">
                  <c:v>88.39</c:v>
                </c:pt>
                <c:pt idx="88">
                  <c:v>88.4</c:v>
                </c:pt>
                <c:pt idx="89">
                  <c:v>88.41</c:v>
                </c:pt>
                <c:pt idx="90">
                  <c:v>88.5</c:v>
                </c:pt>
                <c:pt idx="91">
                  <c:v>88.51</c:v>
                </c:pt>
                <c:pt idx="92">
                  <c:v>88.52</c:v>
                </c:pt>
                <c:pt idx="93">
                  <c:v>88.53</c:v>
                </c:pt>
                <c:pt idx="94">
                  <c:v>88.54</c:v>
                </c:pt>
                <c:pt idx="95">
                  <c:v>88.55</c:v>
                </c:pt>
                <c:pt idx="96">
                  <c:v>88.58</c:v>
                </c:pt>
                <c:pt idx="97">
                  <c:v>88.59</c:v>
                </c:pt>
                <c:pt idx="98">
                  <c:v>88.6</c:v>
                </c:pt>
                <c:pt idx="99">
                  <c:v>88.62</c:v>
                </c:pt>
                <c:pt idx="100">
                  <c:v>88.63</c:v>
                </c:pt>
                <c:pt idx="101">
                  <c:v>88.64</c:v>
                </c:pt>
                <c:pt idx="102">
                  <c:v>88.66</c:v>
                </c:pt>
                <c:pt idx="103">
                  <c:v>88.66999999999998</c:v>
                </c:pt>
                <c:pt idx="104">
                  <c:v>88.68000000000001</c:v>
                </c:pt>
                <c:pt idx="105">
                  <c:v>88.69</c:v>
                </c:pt>
                <c:pt idx="106">
                  <c:v>88.7</c:v>
                </c:pt>
                <c:pt idx="107">
                  <c:v>88.72</c:v>
                </c:pt>
                <c:pt idx="108">
                  <c:v>88.73</c:v>
                </c:pt>
                <c:pt idx="109">
                  <c:v>88.73</c:v>
                </c:pt>
                <c:pt idx="110">
                  <c:v>88.76</c:v>
                </c:pt>
                <c:pt idx="111">
                  <c:v>88.76</c:v>
                </c:pt>
                <c:pt idx="112">
                  <c:v>88.77</c:v>
                </c:pt>
                <c:pt idx="113">
                  <c:v>88.8</c:v>
                </c:pt>
                <c:pt idx="114">
                  <c:v>88.81</c:v>
                </c:pt>
                <c:pt idx="115">
                  <c:v>88.83</c:v>
                </c:pt>
                <c:pt idx="116">
                  <c:v>88.83</c:v>
                </c:pt>
                <c:pt idx="117">
                  <c:v>88.84</c:v>
                </c:pt>
                <c:pt idx="118">
                  <c:v>88.85</c:v>
                </c:pt>
                <c:pt idx="119">
                  <c:v>88.85</c:v>
                </c:pt>
                <c:pt idx="120">
                  <c:v>88.86</c:v>
                </c:pt>
                <c:pt idx="121">
                  <c:v>88.87</c:v>
                </c:pt>
                <c:pt idx="122">
                  <c:v>88.88</c:v>
                </c:pt>
                <c:pt idx="123">
                  <c:v>88.89</c:v>
                </c:pt>
                <c:pt idx="124">
                  <c:v>88.93</c:v>
                </c:pt>
                <c:pt idx="125">
                  <c:v>88.94</c:v>
                </c:pt>
                <c:pt idx="126">
                  <c:v>88.95</c:v>
                </c:pt>
                <c:pt idx="127">
                  <c:v>88.97</c:v>
                </c:pt>
                <c:pt idx="128">
                  <c:v>88.98</c:v>
                </c:pt>
                <c:pt idx="129">
                  <c:v>88.98</c:v>
                </c:pt>
                <c:pt idx="130">
                  <c:v>89.0</c:v>
                </c:pt>
                <c:pt idx="131">
                  <c:v>89.0</c:v>
                </c:pt>
                <c:pt idx="132">
                  <c:v>89.01</c:v>
                </c:pt>
                <c:pt idx="133">
                  <c:v>89.02</c:v>
                </c:pt>
                <c:pt idx="134">
                  <c:v>89.03</c:v>
                </c:pt>
                <c:pt idx="135">
                  <c:v>89.04</c:v>
                </c:pt>
                <c:pt idx="136">
                  <c:v>89.05</c:v>
                </c:pt>
                <c:pt idx="137">
                  <c:v>89.05</c:v>
                </c:pt>
                <c:pt idx="138">
                  <c:v>89.05</c:v>
                </c:pt>
                <c:pt idx="139">
                  <c:v>89.06</c:v>
                </c:pt>
                <c:pt idx="140">
                  <c:v>89.07</c:v>
                </c:pt>
                <c:pt idx="141">
                  <c:v>89.07</c:v>
                </c:pt>
                <c:pt idx="142">
                  <c:v>89.08</c:v>
                </c:pt>
                <c:pt idx="143">
                  <c:v>89.09</c:v>
                </c:pt>
                <c:pt idx="144">
                  <c:v>89.09</c:v>
                </c:pt>
                <c:pt idx="145">
                  <c:v>89.1</c:v>
                </c:pt>
                <c:pt idx="146">
                  <c:v>89.11</c:v>
                </c:pt>
                <c:pt idx="147">
                  <c:v>89.11</c:v>
                </c:pt>
                <c:pt idx="148">
                  <c:v>89.12</c:v>
                </c:pt>
                <c:pt idx="149">
                  <c:v>89.12</c:v>
                </c:pt>
                <c:pt idx="150">
                  <c:v>89.14</c:v>
                </c:pt>
                <c:pt idx="151">
                  <c:v>89.14</c:v>
                </c:pt>
                <c:pt idx="152">
                  <c:v>89.15000000000001</c:v>
                </c:pt>
                <c:pt idx="153">
                  <c:v>89.16</c:v>
                </c:pt>
                <c:pt idx="154">
                  <c:v>89.16999999999998</c:v>
                </c:pt>
                <c:pt idx="155">
                  <c:v>89.16999999999998</c:v>
                </c:pt>
                <c:pt idx="156">
                  <c:v>89.18000000000001</c:v>
                </c:pt>
                <c:pt idx="157">
                  <c:v>89.19</c:v>
                </c:pt>
                <c:pt idx="158">
                  <c:v>89.19</c:v>
                </c:pt>
                <c:pt idx="159">
                  <c:v>89.2</c:v>
                </c:pt>
                <c:pt idx="160">
                  <c:v>89.21</c:v>
                </c:pt>
                <c:pt idx="161">
                  <c:v>89.21</c:v>
                </c:pt>
                <c:pt idx="162">
                  <c:v>89.22</c:v>
                </c:pt>
                <c:pt idx="163">
                  <c:v>89.23</c:v>
                </c:pt>
                <c:pt idx="164">
                  <c:v>89.24</c:v>
                </c:pt>
                <c:pt idx="165">
                  <c:v>89.24</c:v>
                </c:pt>
                <c:pt idx="166">
                  <c:v>89.25</c:v>
                </c:pt>
                <c:pt idx="167">
                  <c:v>89.26</c:v>
                </c:pt>
                <c:pt idx="168">
                  <c:v>89.26</c:v>
                </c:pt>
                <c:pt idx="169">
                  <c:v>89.27</c:v>
                </c:pt>
                <c:pt idx="170">
                  <c:v>89.27</c:v>
                </c:pt>
                <c:pt idx="171">
                  <c:v>89.28</c:v>
                </c:pt>
                <c:pt idx="172">
                  <c:v>89.28</c:v>
                </c:pt>
                <c:pt idx="173">
                  <c:v>89.28</c:v>
                </c:pt>
                <c:pt idx="174">
                  <c:v>89.29</c:v>
                </c:pt>
                <c:pt idx="175">
                  <c:v>89.29</c:v>
                </c:pt>
                <c:pt idx="176">
                  <c:v>89.31</c:v>
                </c:pt>
                <c:pt idx="177">
                  <c:v>89.34</c:v>
                </c:pt>
                <c:pt idx="178">
                  <c:v>89.34</c:v>
                </c:pt>
                <c:pt idx="179">
                  <c:v>89.35</c:v>
                </c:pt>
                <c:pt idx="180">
                  <c:v>89.36</c:v>
                </c:pt>
                <c:pt idx="181">
                  <c:v>89.36</c:v>
                </c:pt>
                <c:pt idx="182">
                  <c:v>89.37</c:v>
                </c:pt>
                <c:pt idx="183">
                  <c:v>89.37</c:v>
                </c:pt>
                <c:pt idx="184">
                  <c:v>89.37</c:v>
                </c:pt>
                <c:pt idx="185">
                  <c:v>89.38</c:v>
                </c:pt>
                <c:pt idx="186">
                  <c:v>89.38</c:v>
                </c:pt>
                <c:pt idx="187">
                  <c:v>89.38</c:v>
                </c:pt>
                <c:pt idx="188">
                  <c:v>89.39</c:v>
                </c:pt>
                <c:pt idx="189">
                  <c:v>89.39</c:v>
                </c:pt>
                <c:pt idx="190">
                  <c:v>89.4</c:v>
                </c:pt>
                <c:pt idx="191">
                  <c:v>89.4</c:v>
                </c:pt>
                <c:pt idx="192">
                  <c:v>89.41</c:v>
                </c:pt>
                <c:pt idx="193">
                  <c:v>89.41</c:v>
                </c:pt>
                <c:pt idx="194">
                  <c:v>89.41</c:v>
                </c:pt>
                <c:pt idx="195">
                  <c:v>89.42</c:v>
                </c:pt>
                <c:pt idx="196">
                  <c:v>89.42</c:v>
                </c:pt>
                <c:pt idx="197">
                  <c:v>89.43</c:v>
                </c:pt>
                <c:pt idx="198">
                  <c:v>89.44</c:v>
                </c:pt>
                <c:pt idx="199">
                  <c:v>89.44</c:v>
                </c:pt>
                <c:pt idx="200">
                  <c:v>89.45</c:v>
                </c:pt>
              </c:numCache>
            </c:numRef>
          </c:yVal>
          <c:smooth val="1"/>
        </c:ser>
        <c:ser>
          <c:idx val="2"/>
          <c:order val="2"/>
          <c:tx>
            <c:strRef>
              <c:f>data!$AC$2014</c:f>
              <c:strCache>
                <c:ptCount val="1"/>
                <c:pt idx="0">
                  <c:v>WTM= 18.67%</c:v>
                </c:pt>
              </c:strCache>
            </c:strRef>
          </c:tx>
          <c:spPr>
            <a:ln>
              <a:solidFill>
                <a:srgbClr val="00FF00"/>
              </a:solidFill>
            </a:ln>
          </c:spPr>
          <c:marker>
            <c:symbol val="none"/>
          </c:marker>
          <c:xVal>
            <c:numRef>
              <c:f>data!$Z$2015:$Z$2215</c:f>
              <c:numCache>
                <c:formatCode>General</c:formatCode>
                <c:ptCount val="201"/>
                <c:pt idx="0">
                  <c:v>64.0</c:v>
                </c:pt>
                <c:pt idx="1">
                  <c:v>640.0</c:v>
                </c:pt>
                <c:pt idx="2">
                  <c:v>1280.0</c:v>
                </c:pt>
                <c:pt idx="3">
                  <c:v>1920.0</c:v>
                </c:pt>
                <c:pt idx="4">
                  <c:v>2560.0</c:v>
                </c:pt>
                <c:pt idx="5">
                  <c:v>3200.0</c:v>
                </c:pt>
                <c:pt idx="6">
                  <c:v>3840.0</c:v>
                </c:pt>
                <c:pt idx="7">
                  <c:v>4480.0</c:v>
                </c:pt>
                <c:pt idx="8">
                  <c:v>5120.0</c:v>
                </c:pt>
                <c:pt idx="9">
                  <c:v>5760.0</c:v>
                </c:pt>
                <c:pt idx="10">
                  <c:v>6400.0</c:v>
                </c:pt>
                <c:pt idx="11">
                  <c:v>7040.0</c:v>
                </c:pt>
                <c:pt idx="12">
                  <c:v>7680.0</c:v>
                </c:pt>
                <c:pt idx="13">
                  <c:v>8320.0</c:v>
                </c:pt>
                <c:pt idx="14">
                  <c:v>8960.0</c:v>
                </c:pt>
                <c:pt idx="15">
                  <c:v>9600.0</c:v>
                </c:pt>
                <c:pt idx="16">
                  <c:v>10240.0</c:v>
                </c:pt>
                <c:pt idx="17">
                  <c:v>10880.0</c:v>
                </c:pt>
                <c:pt idx="18">
                  <c:v>11520.0</c:v>
                </c:pt>
                <c:pt idx="19">
                  <c:v>12160.0</c:v>
                </c:pt>
                <c:pt idx="20">
                  <c:v>12800.0</c:v>
                </c:pt>
                <c:pt idx="21">
                  <c:v>13440.0</c:v>
                </c:pt>
                <c:pt idx="22">
                  <c:v>14080.0</c:v>
                </c:pt>
                <c:pt idx="23">
                  <c:v>14720.0</c:v>
                </c:pt>
                <c:pt idx="24">
                  <c:v>15360.0</c:v>
                </c:pt>
                <c:pt idx="25">
                  <c:v>16000.0</c:v>
                </c:pt>
                <c:pt idx="26">
                  <c:v>16640.0</c:v>
                </c:pt>
                <c:pt idx="27">
                  <c:v>17280.0</c:v>
                </c:pt>
                <c:pt idx="28">
                  <c:v>17920.0</c:v>
                </c:pt>
                <c:pt idx="29">
                  <c:v>18560.0</c:v>
                </c:pt>
                <c:pt idx="30">
                  <c:v>19200.0</c:v>
                </c:pt>
                <c:pt idx="31">
                  <c:v>19840.0</c:v>
                </c:pt>
                <c:pt idx="32">
                  <c:v>20480.0</c:v>
                </c:pt>
                <c:pt idx="33">
                  <c:v>21120.0</c:v>
                </c:pt>
                <c:pt idx="34">
                  <c:v>21760.0</c:v>
                </c:pt>
                <c:pt idx="35">
                  <c:v>22400.0</c:v>
                </c:pt>
                <c:pt idx="36">
                  <c:v>23040.0</c:v>
                </c:pt>
                <c:pt idx="37">
                  <c:v>23680.0</c:v>
                </c:pt>
                <c:pt idx="38">
                  <c:v>24320.0</c:v>
                </c:pt>
                <c:pt idx="39">
                  <c:v>24960.0</c:v>
                </c:pt>
                <c:pt idx="40">
                  <c:v>25600.0</c:v>
                </c:pt>
                <c:pt idx="41">
                  <c:v>26240.0</c:v>
                </c:pt>
                <c:pt idx="42">
                  <c:v>26880.0</c:v>
                </c:pt>
                <c:pt idx="43">
                  <c:v>27520.0</c:v>
                </c:pt>
                <c:pt idx="44">
                  <c:v>28160.0</c:v>
                </c:pt>
                <c:pt idx="45">
                  <c:v>28800.0</c:v>
                </c:pt>
                <c:pt idx="46">
                  <c:v>29440.0</c:v>
                </c:pt>
                <c:pt idx="47">
                  <c:v>30080.0</c:v>
                </c:pt>
                <c:pt idx="48">
                  <c:v>30720.0</c:v>
                </c:pt>
                <c:pt idx="49">
                  <c:v>31360.0</c:v>
                </c:pt>
                <c:pt idx="50">
                  <c:v>32000.0</c:v>
                </c:pt>
                <c:pt idx="51">
                  <c:v>32640.0</c:v>
                </c:pt>
                <c:pt idx="52">
                  <c:v>33280.0</c:v>
                </c:pt>
                <c:pt idx="53">
                  <c:v>33920.0</c:v>
                </c:pt>
                <c:pt idx="54">
                  <c:v>34560.0</c:v>
                </c:pt>
                <c:pt idx="55">
                  <c:v>35200.0</c:v>
                </c:pt>
                <c:pt idx="56">
                  <c:v>35840.0</c:v>
                </c:pt>
                <c:pt idx="57">
                  <c:v>36480.0</c:v>
                </c:pt>
                <c:pt idx="58">
                  <c:v>37120.0</c:v>
                </c:pt>
                <c:pt idx="59">
                  <c:v>37760.0</c:v>
                </c:pt>
                <c:pt idx="60">
                  <c:v>38400.0</c:v>
                </c:pt>
                <c:pt idx="61">
                  <c:v>39040.0</c:v>
                </c:pt>
                <c:pt idx="62">
                  <c:v>39680.0</c:v>
                </c:pt>
                <c:pt idx="63">
                  <c:v>40320.0</c:v>
                </c:pt>
                <c:pt idx="64">
                  <c:v>40960.0</c:v>
                </c:pt>
                <c:pt idx="65">
                  <c:v>41600.0</c:v>
                </c:pt>
                <c:pt idx="66">
                  <c:v>42240.0</c:v>
                </c:pt>
                <c:pt idx="67">
                  <c:v>42880.0</c:v>
                </c:pt>
                <c:pt idx="68">
                  <c:v>43520.0</c:v>
                </c:pt>
                <c:pt idx="69">
                  <c:v>44160.0</c:v>
                </c:pt>
                <c:pt idx="70">
                  <c:v>44800.0</c:v>
                </c:pt>
                <c:pt idx="71">
                  <c:v>45440.0</c:v>
                </c:pt>
                <c:pt idx="72">
                  <c:v>46080.0</c:v>
                </c:pt>
                <c:pt idx="73">
                  <c:v>46720.0</c:v>
                </c:pt>
                <c:pt idx="74">
                  <c:v>47360.0</c:v>
                </c:pt>
                <c:pt idx="75">
                  <c:v>48000.0</c:v>
                </c:pt>
                <c:pt idx="76">
                  <c:v>48640.0</c:v>
                </c:pt>
                <c:pt idx="77">
                  <c:v>49280.0</c:v>
                </c:pt>
                <c:pt idx="78">
                  <c:v>49920.0</c:v>
                </c:pt>
                <c:pt idx="79">
                  <c:v>50560.0</c:v>
                </c:pt>
                <c:pt idx="80">
                  <c:v>51200.0</c:v>
                </c:pt>
                <c:pt idx="81">
                  <c:v>51840.0</c:v>
                </c:pt>
                <c:pt idx="82">
                  <c:v>52480.0</c:v>
                </c:pt>
                <c:pt idx="83">
                  <c:v>53120.0</c:v>
                </c:pt>
                <c:pt idx="84">
                  <c:v>53760.0</c:v>
                </c:pt>
                <c:pt idx="85">
                  <c:v>54400.0</c:v>
                </c:pt>
                <c:pt idx="86">
                  <c:v>55040.0</c:v>
                </c:pt>
                <c:pt idx="87">
                  <c:v>55680.0</c:v>
                </c:pt>
                <c:pt idx="88">
                  <c:v>56320.0</c:v>
                </c:pt>
                <c:pt idx="89">
                  <c:v>56960.0</c:v>
                </c:pt>
                <c:pt idx="90">
                  <c:v>57600.0</c:v>
                </c:pt>
                <c:pt idx="91">
                  <c:v>58240.0</c:v>
                </c:pt>
                <c:pt idx="92">
                  <c:v>58880.0</c:v>
                </c:pt>
                <c:pt idx="93">
                  <c:v>59520.0</c:v>
                </c:pt>
                <c:pt idx="94">
                  <c:v>60160.0</c:v>
                </c:pt>
                <c:pt idx="95">
                  <c:v>60800.0</c:v>
                </c:pt>
                <c:pt idx="96">
                  <c:v>61440.0</c:v>
                </c:pt>
                <c:pt idx="97">
                  <c:v>62080.0</c:v>
                </c:pt>
                <c:pt idx="98">
                  <c:v>62720.0</c:v>
                </c:pt>
                <c:pt idx="99">
                  <c:v>63360.0</c:v>
                </c:pt>
                <c:pt idx="100">
                  <c:v>64000.0</c:v>
                </c:pt>
                <c:pt idx="101">
                  <c:v>64640.0</c:v>
                </c:pt>
                <c:pt idx="102">
                  <c:v>65280.0</c:v>
                </c:pt>
                <c:pt idx="103">
                  <c:v>65920.0</c:v>
                </c:pt>
                <c:pt idx="104">
                  <c:v>66560.0</c:v>
                </c:pt>
                <c:pt idx="105">
                  <c:v>67200.0</c:v>
                </c:pt>
                <c:pt idx="106">
                  <c:v>67840.0</c:v>
                </c:pt>
                <c:pt idx="107">
                  <c:v>68480.0</c:v>
                </c:pt>
                <c:pt idx="108">
                  <c:v>69120.0</c:v>
                </c:pt>
                <c:pt idx="109">
                  <c:v>69760.0</c:v>
                </c:pt>
                <c:pt idx="110">
                  <c:v>70400.0</c:v>
                </c:pt>
                <c:pt idx="111">
                  <c:v>71040.0</c:v>
                </c:pt>
                <c:pt idx="112">
                  <c:v>71680.0</c:v>
                </c:pt>
                <c:pt idx="113">
                  <c:v>72320.0</c:v>
                </c:pt>
                <c:pt idx="114">
                  <c:v>72960.0</c:v>
                </c:pt>
                <c:pt idx="115">
                  <c:v>73600.0</c:v>
                </c:pt>
                <c:pt idx="116">
                  <c:v>74240.0</c:v>
                </c:pt>
                <c:pt idx="117">
                  <c:v>74880.0</c:v>
                </c:pt>
                <c:pt idx="118">
                  <c:v>75520.0</c:v>
                </c:pt>
                <c:pt idx="119">
                  <c:v>76160.0</c:v>
                </c:pt>
                <c:pt idx="120">
                  <c:v>76800.0</c:v>
                </c:pt>
                <c:pt idx="121">
                  <c:v>77440.0</c:v>
                </c:pt>
                <c:pt idx="122">
                  <c:v>78080.0</c:v>
                </c:pt>
                <c:pt idx="123">
                  <c:v>78720.0</c:v>
                </c:pt>
                <c:pt idx="124">
                  <c:v>79360.0</c:v>
                </c:pt>
                <c:pt idx="125">
                  <c:v>80000.0</c:v>
                </c:pt>
                <c:pt idx="126">
                  <c:v>80640.0</c:v>
                </c:pt>
                <c:pt idx="127">
                  <c:v>81280.0</c:v>
                </c:pt>
                <c:pt idx="128">
                  <c:v>81920.0</c:v>
                </c:pt>
                <c:pt idx="129">
                  <c:v>82560.0</c:v>
                </c:pt>
                <c:pt idx="130">
                  <c:v>83200.0</c:v>
                </c:pt>
                <c:pt idx="131">
                  <c:v>83840.0</c:v>
                </c:pt>
                <c:pt idx="132">
                  <c:v>84480.0</c:v>
                </c:pt>
                <c:pt idx="133">
                  <c:v>85120.0</c:v>
                </c:pt>
                <c:pt idx="134">
                  <c:v>85760.0</c:v>
                </c:pt>
                <c:pt idx="135">
                  <c:v>86400.0</c:v>
                </c:pt>
                <c:pt idx="136">
                  <c:v>87040.0</c:v>
                </c:pt>
                <c:pt idx="137">
                  <c:v>87680.0</c:v>
                </c:pt>
                <c:pt idx="138">
                  <c:v>88320.0</c:v>
                </c:pt>
                <c:pt idx="139">
                  <c:v>88960.0</c:v>
                </c:pt>
                <c:pt idx="140">
                  <c:v>89600.0</c:v>
                </c:pt>
                <c:pt idx="141">
                  <c:v>90240.0</c:v>
                </c:pt>
                <c:pt idx="142">
                  <c:v>90880.0</c:v>
                </c:pt>
                <c:pt idx="143">
                  <c:v>91520.0</c:v>
                </c:pt>
                <c:pt idx="144">
                  <c:v>92160.0</c:v>
                </c:pt>
                <c:pt idx="145">
                  <c:v>92800.0</c:v>
                </c:pt>
                <c:pt idx="146">
                  <c:v>93440.0</c:v>
                </c:pt>
                <c:pt idx="147">
                  <c:v>94080.0</c:v>
                </c:pt>
                <c:pt idx="148">
                  <c:v>94720.0</c:v>
                </c:pt>
                <c:pt idx="149">
                  <c:v>95360.0</c:v>
                </c:pt>
                <c:pt idx="150">
                  <c:v>96000.0</c:v>
                </c:pt>
                <c:pt idx="151">
                  <c:v>96640.0</c:v>
                </c:pt>
                <c:pt idx="152">
                  <c:v>97280.0</c:v>
                </c:pt>
                <c:pt idx="153">
                  <c:v>97920.0</c:v>
                </c:pt>
                <c:pt idx="154">
                  <c:v>98560.0</c:v>
                </c:pt>
                <c:pt idx="155">
                  <c:v>99200.0</c:v>
                </c:pt>
                <c:pt idx="156">
                  <c:v>99840.0</c:v>
                </c:pt>
                <c:pt idx="157">
                  <c:v>100480.0</c:v>
                </c:pt>
                <c:pt idx="158">
                  <c:v>101120.0</c:v>
                </c:pt>
                <c:pt idx="159">
                  <c:v>101760.0</c:v>
                </c:pt>
                <c:pt idx="160">
                  <c:v>102400.0</c:v>
                </c:pt>
                <c:pt idx="161">
                  <c:v>103040.0</c:v>
                </c:pt>
                <c:pt idx="162">
                  <c:v>103680.0</c:v>
                </c:pt>
                <c:pt idx="163">
                  <c:v>104320.0</c:v>
                </c:pt>
                <c:pt idx="164">
                  <c:v>104960.0</c:v>
                </c:pt>
                <c:pt idx="165">
                  <c:v>105600.0</c:v>
                </c:pt>
                <c:pt idx="166">
                  <c:v>106240.0</c:v>
                </c:pt>
                <c:pt idx="167">
                  <c:v>106880.0</c:v>
                </c:pt>
                <c:pt idx="168">
                  <c:v>107520.0</c:v>
                </c:pt>
                <c:pt idx="169">
                  <c:v>108160.0</c:v>
                </c:pt>
                <c:pt idx="170">
                  <c:v>108800.0</c:v>
                </c:pt>
                <c:pt idx="171">
                  <c:v>109440.0</c:v>
                </c:pt>
                <c:pt idx="172">
                  <c:v>110080.0</c:v>
                </c:pt>
                <c:pt idx="173">
                  <c:v>110720.0</c:v>
                </c:pt>
                <c:pt idx="174">
                  <c:v>111360.0</c:v>
                </c:pt>
                <c:pt idx="175">
                  <c:v>112000.0</c:v>
                </c:pt>
                <c:pt idx="176">
                  <c:v>112640.0</c:v>
                </c:pt>
                <c:pt idx="177">
                  <c:v>113280.0</c:v>
                </c:pt>
                <c:pt idx="178">
                  <c:v>113920.0</c:v>
                </c:pt>
                <c:pt idx="179">
                  <c:v>114560.0</c:v>
                </c:pt>
                <c:pt idx="180">
                  <c:v>115200.0</c:v>
                </c:pt>
                <c:pt idx="181">
                  <c:v>115840.0</c:v>
                </c:pt>
                <c:pt idx="182">
                  <c:v>116480.0</c:v>
                </c:pt>
                <c:pt idx="183">
                  <c:v>117120.0</c:v>
                </c:pt>
                <c:pt idx="184">
                  <c:v>117760.0</c:v>
                </c:pt>
                <c:pt idx="185">
                  <c:v>118400.0</c:v>
                </c:pt>
                <c:pt idx="186">
                  <c:v>119040.0</c:v>
                </c:pt>
                <c:pt idx="187">
                  <c:v>119680.0</c:v>
                </c:pt>
                <c:pt idx="188">
                  <c:v>120320.0</c:v>
                </c:pt>
                <c:pt idx="189">
                  <c:v>120960.0</c:v>
                </c:pt>
                <c:pt idx="190">
                  <c:v>121600.0</c:v>
                </c:pt>
                <c:pt idx="191">
                  <c:v>122240.0</c:v>
                </c:pt>
                <c:pt idx="192">
                  <c:v>122880.0</c:v>
                </c:pt>
                <c:pt idx="193">
                  <c:v>123520.0</c:v>
                </c:pt>
                <c:pt idx="194">
                  <c:v>124160.0</c:v>
                </c:pt>
                <c:pt idx="195">
                  <c:v>124800.0</c:v>
                </c:pt>
                <c:pt idx="196">
                  <c:v>125440.0</c:v>
                </c:pt>
                <c:pt idx="197">
                  <c:v>126080.0</c:v>
                </c:pt>
                <c:pt idx="198">
                  <c:v>126720.0</c:v>
                </c:pt>
                <c:pt idx="199">
                  <c:v>127360.0</c:v>
                </c:pt>
                <c:pt idx="200">
                  <c:v>128000.0</c:v>
                </c:pt>
              </c:numCache>
            </c:numRef>
          </c:xVal>
          <c:yVal>
            <c:numRef>
              <c:f>data!$AC$2015:$AC$2215</c:f>
              <c:numCache>
                <c:formatCode>General</c:formatCode>
                <c:ptCount val="201"/>
                <c:pt idx="0">
                  <c:v>63.24</c:v>
                </c:pt>
                <c:pt idx="1">
                  <c:v>76.24</c:v>
                </c:pt>
                <c:pt idx="2">
                  <c:v>78.95</c:v>
                </c:pt>
                <c:pt idx="3">
                  <c:v>80.41</c:v>
                </c:pt>
                <c:pt idx="4">
                  <c:v>81.4</c:v>
                </c:pt>
                <c:pt idx="5">
                  <c:v>82.02</c:v>
                </c:pt>
                <c:pt idx="6">
                  <c:v>82.64</c:v>
                </c:pt>
                <c:pt idx="7">
                  <c:v>83.15000000000001</c:v>
                </c:pt>
                <c:pt idx="8">
                  <c:v>83.46</c:v>
                </c:pt>
                <c:pt idx="9">
                  <c:v>83.71</c:v>
                </c:pt>
                <c:pt idx="10">
                  <c:v>84.0</c:v>
                </c:pt>
                <c:pt idx="11">
                  <c:v>84.24</c:v>
                </c:pt>
                <c:pt idx="12">
                  <c:v>84.45</c:v>
                </c:pt>
                <c:pt idx="13">
                  <c:v>84.68000000000001</c:v>
                </c:pt>
                <c:pt idx="14">
                  <c:v>84.84</c:v>
                </c:pt>
                <c:pt idx="15">
                  <c:v>84.97</c:v>
                </c:pt>
                <c:pt idx="16">
                  <c:v>85.13</c:v>
                </c:pt>
                <c:pt idx="17">
                  <c:v>85.26</c:v>
                </c:pt>
                <c:pt idx="18">
                  <c:v>85.38</c:v>
                </c:pt>
                <c:pt idx="19">
                  <c:v>85.49</c:v>
                </c:pt>
                <c:pt idx="20">
                  <c:v>85.63</c:v>
                </c:pt>
                <c:pt idx="21">
                  <c:v>85.72</c:v>
                </c:pt>
                <c:pt idx="22">
                  <c:v>85.81</c:v>
                </c:pt>
                <c:pt idx="23">
                  <c:v>85.9</c:v>
                </c:pt>
                <c:pt idx="24">
                  <c:v>85.98</c:v>
                </c:pt>
                <c:pt idx="25">
                  <c:v>86.06</c:v>
                </c:pt>
                <c:pt idx="26">
                  <c:v>86.14</c:v>
                </c:pt>
                <c:pt idx="27">
                  <c:v>86.22</c:v>
                </c:pt>
                <c:pt idx="28">
                  <c:v>86.28</c:v>
                </c:pt>
                <c:pt idx="29">
                  <c:v>86.35</c:v>
                </c:pt>
                <c:pt idx="30">
                  <c:v>86.42</c:v>
                </c:pt>
                <c:pt idx="31">
                  <c:v>86.48</c:v>
                </c:pt>
                <c:pt idx="32">
                  <c:v>86.55</c:v>
                </c:pt>
                <c:pt idx="33">
                  <c:v>86.61</c:v>
                </c:pt>
                <c:pt idx="34">
                  <c:v>86.66999999999998</c:v>
                </c:pt>
                <c:pt idx="35">
                  <c:v>86.73</c:v>
                </c:pt>
                <c:pt idx="36">
                  <c:v>86.81</c:v>
                </c:pt>
                <c:pt idx="37">
                  <c:v>86.85</c:v>
                </c:pt>
                <c:pt idx="38">
                  <c:v>86.9</c:v>
                </c:pt>
                <c:pt idx="39">
                  <c:v>86.99</c:v>
                </c:pt>
                <c:pt idx="40">
                  <c:v>87.05</c:v>
                </c:pt>
                <c:pt idx="41">
                  <c:v>87.09</c:v>
                </c:pt>
                <c:pt idx="42">
                  <c:v>87.14</c:v>
                </c:pt>
                <c:pt idx="43">
                  <c:v>87.16999999999998</c:v>
                </c:pt>
                <c:pt idx="44">
                  <c:v>87.21</c:v>
                </c:pt>
                <c:pt idx="45">
                  <c:v>87.25</c:v>
                </c:pt>
                <c:pt idx="46">
                  <c:v>87.29</c:v>
                </c:pt>
                <c:pt idx="47">
                  <c:v>87.33</c:v>
                </c:pt>
                <c:pt idx="48">
                  <c:v>87.36</c:v>
                </c:pt>
                <c:pt idx="49">
                  <c:v>87.41</c:v>
                </c:pt>
                <c:pt idx="50">
                  <c:v>87.44</c:v>
                </c:pt>
                <c:pt idx="51">
                  <c:v>87.47</c:v>
                </c:pt>
                <c:pt idx="52">
                  <c:v>87.49</c:v>
                </c:pt>
                <c:pt idx="53">
                  <c:v>87.53</c:v>
                </c:pt>
                <c:pt idx="54">
                  <c:v>87.55</c:v>
                </c:pt>
                <c:pt idx="55">
                  <c:v>87.6</c:v>
                </c:pt>
                <c:pt idx="56">
                  <c:v>87.62</c:v>
                </c:pt>
                <c:pt idx="57">
                  <c:v>87.65000000000001</c:v>
                </c:pt>
                <c:pt idx="58">
                  <c:v>87.68000000000001</c:v>
                </c:pt>
                <c:pt idx="59">
                  <c:v>87.7</c:v>
                </c:pt>
                <c:pt idx="60">
                  <c:v>87.72</c:v>
                </c:pt>
                <c:pt idx="61">
                  <c:v>87.76</c:v>
                </c:pt>
                <c:pt idx="62">
                  <c:v>87.79</c:v>
                </c:pt>
                <c:pt idx="63">
                  <c:v>87.81</c:v>
                </c:pt>
                <c:pt idx="64">
                  <c:v>87.84</c:v>
                </c:pt>
                <c:pt idx="65">
                  <c:v>87.87</c:v>
                </c:pt>
                <c:pt idx="66">
                  <c:v>87.9</c:v>
                </c:pt>
                <c:pt idx="67">
                  <c:v>87.92</c:v>
                </c:pt>
                <c:pt idx="68">
                  <c:v>87.95</c:v>
                </c:pt>
                <c:pt idx="69">
                  <c:v>87.96</c:v>
                </c:pt>
                <c:pt idx="70">
                  <c:v>87.98</c:v>
                </c:pt>
                <c:pt idx="71">
                  <c:v>88.0</c:v>
                </c:pt>
                <c:pt idx="72">
                  <c:v>88.02</c:v>
                </c:pt>
                <c:pt idx="73">
                  <c:v>88.04</c:v>
                </c:pt>
                <c:pt idx="74">
                  <c:v>88.08</c:v>
                </c:pt>
                <c:pt idx="75">
                  <c:v>88.13</c:v>
                </c:pt>
                <c:pt idx="76">
                  <c:v>88.15000000000001</c:v>
                </c:pt>
                <c:pt idx="77">
                  <c:v>88.16999999999998</c:v>
                </c:pt>
                <c:pt idx="78">
                  <c:v>88.19</c:v>
                </c:pt>
                <c:pt idx="79">
                  <c:v>88.24</c:v>
                </c:pt>
                <c:pt idx="80">
                  <c:v>88.26</c:v>
                </c:pt>
                <c:pt idx="81">
                  <c:v>88.27</c:v>
                </c:pt>
                <c:pt idx="82">
                  <c:v>88.29</c:v>
                </c:pt>
                <c:pt idx="83">
                  <c:v>88.3</c:v>
                </c:pt>
                <c:pt idx="84">
                  <c:v>88.32</c:v>
                </c:pt>
                <c:pt idx="85">
                  <c:v>88.36</c:v>
                </c:pt>
                <c:pt idx="86">
                  <c:v>88.38</c:v>
                </c:pt>
                <c:pt idx="87">
                  <c:v>88.4</c:v>
                </c:pt>
                <c:pt idx="88">
                  <c:v>88.44</c:v>
                </c:pt>
                <c:pt idx="89">
                  <c:v>88.46</c:v>
                </c:pt>
                <c:pt idx="90">
                  <c:v>88.49</c:v>
                </c:pt>
                <c:pt idx="91">
                  <c:v>88.51</c:v>
                </c:pt>
                <c:pt idx="92">
                  <c:v>88.53</c:v>
                </c:pt>
                <c:pt idx="93">
                  <c:v>88.54</c:v>
                </c:pt>
                <c:pt idx="94">
                  <c:v>88.55</c:v>
                </c:pt>
                <c:pt idx="95">
                  <c:v>88.57</c:v>
                </c:pt>
                <c:pt idx="96">
                  <c:v>88.59</c:v>
                </c:pt>
                <c:pt idx="97">
                  <c:v>88.6</c:v>
                </c:pt>
                <c:pt idx="98">
                  <c:v>88.62</c:v>
                </c:pt>
                <c:pt idx="99">
                  <c:v>88.64</c:v>
                </c:pt>
                <c:pt idx="100">
                  <c:v>88.66</c:v>
                </c:pt>
                <c:pt idx="101">
                  <c:v>88.69</c:v>
                </c:pt>
                <c:pt idx="102">
                  <c:v>88.71</c:v>
                </c:pt>
                <c:pt idx="103">
                  <c:v>88.72</c:v>
                </c:pt>
                <c:pt idx="104">
                  <c:v>88.74</c:v>
                </c:pt>
                <c:pt idx="105">
                  <c:v>88.75</c:v>
                </c:pt>
                <c:pt idx="106">
                  <c:v>88.75</c:v>
                </c:pt>
                <c:pt idx="107">
                  <c:v>88.76</c:v>
                </c:pt>
                <c:pt idx="108">
                  <c:v>88.77</c:v>
                </c:pt>
                <c:pt idx="109">
                  <c:v>88.79</c:v>
                </c:pt>
                <c:pt idx="110">
                  <c:v>88.8</c:v>
                </c:pt>
                <c:pt idx="111">
                  <c:v>88.81</c:v>
                </c:pt>
                <c:pt idx="112">
                  <c:v>88.82</c:v>
                </c:pt>
                <c:pt idx="113">
                  <c:v>88.83</c:v>
                </c:pt>
                <c:pt idx="114">
                  <c:v>88.84</c:v>
                </c:pt>
                <c:pt idx="115">
                  <c:v>88.86</c:v>
                </c:pt>
                <c:pt idx="116">
                  <c:v>88.88</c:v>
                </c:pt>
                <c:pt idx="117">
                  <c:v>88.9</c:v>
                </c:pt>
                <c:pt idx="118">
                  <c:v>88.91</c:v>
                </c:pt>
                <c:pt idx="119">
                  <c:v>88.91</c:v>
                </c:pt>
                <c:pt idx="120">
                  <c:v>88.92</c:v>
                </c:pt>
                <c:pt idx="121">
                  <c:v>88.94</c:v>
                </c:pt>
                <c:pt idx="122">
                  <c:v>88.94</c:v>
                </c:pt>
                <c:pt idx="123">
                  <c:v>88.95</c:v>
                </c:pt>
                <c:pt idx="124">
                  <c:v>88.96</c:v>
                </c:pt>
                <c:pt idx="125">
                  <c:v>88.97</c:v>
                </c:pt>
                <c:pt idx="126">
                  <c:v>88.98</c:v>
                </c:pt>
                <c:pt idx="127">
                  <c:v>89.0</c:v>
                </c:pt>
                <c:pt idx="128">
                  <c:v>89.01</c:v>
                </c:pt>
                <c:pt idx="129">
                  <c:v>89.02</c:v>
                </c:pt>
                <c:pt idx="130">
                  <c:v>89.03</c:v>
                </c:pt>
                <c:pt idx="131">
                  <c:v>89.04</c:v>
                </c:pt>
                <c:pt idx="132">
                  <c:v>89.05</c:v>
                </c:pt>
                <c:pt idx="133">
                  <c:v>89.06</c:v>
                </c:pt>
                <c:pt idx="134">
                  <c:v>89.07</c:v>
                </c:pt>
                <c:pt idx="135">
                  <c:v>89.08</c:v>
                </c:pt>
                <c:pt idx="136">
                  <c:v>89.09</c:v>
                </c:pt>
                <c:pt idx="137">
                  <c:v>89.11</c:v>
                </c:pt>
                <c:pt idx="138">
                  <c:v>89.12</c:v>
                </c:pt>
                <c:pt idx="139">
                  <c:v>89.12</c:v>
                </c:pt>
                <c:pt idx="140">
                  <c:v>89.13</c:v>
                </c:pt>
                <c:pt idx="141">
                  <c:v>89.14</c:v>
                </c:pt>
                <c:pt idx="142">
                  <c:v>89.14</c:v>
                </c:pt>
                <c:pt idx="143">
                  <c:v>89.15000000000001</c:v>
                </c:pt>
                <c:pt idx="144">
                  <c:v>89.16</c:v>
                </c:pt>
                <c:pt idx="145">
                  <c:v>89.16999999999998</c:v>
                </c:pt>
                <c:pt idx="146">
                  <c:v>89.18000000000001</c:v>
                </c:pt>
                <c:pt idx="147">
                  <c:v>89.19</c:v>
                </c:pt>
                <c:pt idx="148">
                  <c:v>89.2</c:v>
                </c:pt>
                <c:pt idx="149">
                  <c:v>89.21</c:v>
                </c:pt>
                <c:pt idx="150">
                  <c:v>89.22</c:v>
                </c:pt>
                <c:pt idx="151">
                  <c:v>89.22</c:v>
                </c:pt>
                <c:pt idx="152">
                  <c:v>89.23</c:v>
                </c:pt>
                <c:pt idx="153">
                  <c:v>89.24</c:v>
                </c:pt>
                <c:pt idx="154">
                  <c:v>89.25</c:v>
                </c:pt>
                <c:pt idx="155">
                  <c:v>89.27</c:v>
                </c:pt>
                <c:pt idx="156">
                  <c:v>89.27</c:v>
                </c:pt>
                <c:pt idx="157">
                  <c:v>89.28</c:v>
                </c:pt>
                <c:pt idx="158">
                  <c:v>89.29</c:v>
                </c:pt>
                <c:pt idx="159">
                  <c:v>89.3</c:v>
                </c:pt>
                <c:pt idx="160">
                  <c:v>89.31</c:v>
                </c:pt>
                <c:pt idx="161">
                  <c:v>89.33</c:v>
                </c:pt>
                <c:pt idx="162">
                  <c:v>89.34</c:v>
                </c:pt>
                <c:pt idx="163">
                  <c:v>89.35</c:v>
                </c:pt>
                <c:pt idx="164">
                  <c:v>89.35</c:v>
                </c:pt>
                <c:pt idx="165">
                  <c:v>89.36</c:v>
                </c:pt>
                <c:pt idx="166">
                  <c:v>89.4</c:v>
                </c:pt>
                <c:pt idx="167">
                  <c:v>89.4</c:v>
                </c:pt>
                <c:pt idx="168">
                  <c:v>89.41</c:v>
                </c:pt>
                <c:pt idx="169">
                  <c:v>89.42</c:v>
                </c:pt>
                <c:pt idx="170">
                  <c:v>89.42</c:v>
                </c:pt>
                <c:pt idx="171">
                  <c:v>89.43</c:v>
                </c:pt>
                <c:pt idx="172">
                  <c:v>89.44</c:v>
                </c:pt>
                <c:pt idx="173">
                  <c:v>89.44</c:v>
                </c:pt>
                <c:pt idx="174">
                  <c:v>89.45</c:v>
                </c:pt>
                <c:pt idx="175">
                  <c:v>89.46</c:v>
                </c:pt>
                <c:pt idx="176">
                  <c:v>89.47</c:v>
                </c:pt>
                <c:pt idx="177">
                  <c:v>89.49</c:v>
                </c:pt>
                <c:pt idx="178">
                  <c:v>89.5</c:v>
                </c:pt>
                <c:pt idx="179">
                  <c:v>89.5</c:v>
                </c:pt>
                <c:pt idx="180">
                  <c:v>89.51</c:v>
                </c:pt>
                <c:pt idx="181">
                  <c:v>89.51</c:v>
                </c:pt>
                <c:pt idx="182">
                  <c:v>89.52</c:v>
                </c:pt>
                <c:pt idx="183">
                  <c:v>89.52</c:v>
                </c:pt>
                <c:pt idx="184">
                  <c:v>89.53</c:v>
                </c:pt>
                <c:pt idx="185">
                  <c:v>89.53</c:v>
                </c:pt>
                <c:pt idx="186">
                  <c:v>89.53</c:v>
                </c:pt>
                <c:pt idx="187">
                  <c:v>89.56</c:v>
                </c:pt>
                <c:pt idx="188">
                  <c:v>89.57</c:v>
                </c:pt>
                <c:pt idx="189">
                  <c:v>89.58</c:v>
                </c:pt>
                <c:pt idx="190">
                  <c:v>89.58</c:v>
                </c:pt>
                <c:pt idx="191">
                  <c:v>89.59</c:v>
                </c:pt>
                <c:pt idx="192">
                  <c:v>89.59</c:v>
                </c:pt>
                <c:pt idx="193">
                  <c:v>89.6</c:v>
                </c:pt>
                <c:pt idx="194">
                  <c:v>89.6</c:v>
                </c:pt>
                <c:pt idx="195">
                  <c:v>89.61</c:v>
                </c:pt>
                <c:pt idx="196">
                  <c:v>89.62</c:v>
                </c:pt>
                <c:pt idx="197">
                  <c:v>89.62</c:v>
                </c:pt>
                <c:pt idx="198">
                  <c:v>89.63</c:v>
                </c:pt>
                <c:pt idx="199">
                  <c:v>89.63</c:v>
                </c:pt>
                <c:pt idx="200">
                  <c:v>89.63</c:v>
                </c:pt>
              </c:numCache>
            </c:numRef>
          </c:yVal>
          <c:smooth val="1"/>
        </c:ser>
        <c:ser>
          <c:idx val="3"/>
          <c:order val="3"/>
          <c:tx>
            <c:strRef>
              <c:f>data!$AD$2014</c:f>
              <c:strCache>
                <c:ptCount val="1"/>
                <c:pt idx="0">
                  <c:v>WTM= 14.14%</c:v>
                </c:pt>
              </c:strCache>
            </c:strRef>
          </c:tx>
          <c:spPr>
            <a:ln>
              <a:solidFill>
                <a:srgbClr val="66CCFF"/>
              </a:solidFill>
            </a:ln>
          </c:spPr>
          <c:marker>
            <c:symbol val="none"/>
          </c:marker>
          <c:xVal>
            <c:numRef>
              <c:f>data!$Z$2015:$Z$2215</c:f>
              <c:numCache>
                <c:formatCode>General</c:formatCode>
                <c:ptCount val="201"/>
                <c:pt idx="0">
                  <c:v>64.0</c:v>
                </c:pt>
                <c:pt idx="1">
                  <c:v>640.0</c:v>
                </c:pt>
                <c:pt idx="2">
                  <c:v>1280.0</c:v>
                </c:pt>
                <c:pt idx="3">
                  <c:v>1920.0</c:v>
                </c:pt>
                <c:pt idx="4">
                  <c:v>2560.0</c:v>
                </c:pt>
                <c:pt idx="5">
                  <c:v>3200.0</c:v>
                </c:pt>
                <c:pt idx="6">
                  <c:v>3840.0</c:v>
                </c:pt>
                <c:pt idx="7">
                  <c:v>4480.0</c:v>
                </c:pt>
                <c:pt idx="8">
                  <c:v>5120.0</c:v>
                </c:pt>
                <c:pt idx="9">
                  <c:v>5760.0</c:v>
                </c:pt>
                <c:pt idx="10">
                  <c:v>6400.0</c:v>
                </c:pt>
                <c:pt idx="11">
                  <c:v>7040.0</c:v>
                </c:pt>
                <c:pt idx="12">
                  <c:v>7680.0</c:v>
                </c:pt>
                <c:pt idx="13">
                  <c:v>8320.0</c:v>
                </c:pt>
                <c:pt idx="14">
                  <c:v>8960.0</c:v>
                </c:pt>
                <c:pt idx="15">
                  <c:v>9600.0</c:v>
                </c:pt>
                <c:pt idx="16">
                  <c:v>10240.0</c:v>
                </c:pt>
                <c:pt idx="17">
                  <c:v>10880.0</c:v>
                </c:pt>
                <c:pt idx="18">
                  <c:v>11520.0</c:v>
                </c:pt>
                <c:pt idx="19">
                  <c:v>12160.0</c:v>
                </c:pt>
                <c:pt idx="20">
                  <c:v>12800.0</c:v>
                </c:pt>
                <c:pt idx="21">
                  <c:v>13440.0</c:v>
                </c:pt>
                <c:pt idx="22">
                  <c:v>14080.0</c:v>
                </c:pt>
                <c:pt idx="23">
                  <c:v>14720.0</c:v>
                </c:pt>
                <c:pt idx="24">
                  <c:v>15360.0</c:v>
                </c:pt>
                <c:pt idx="25">
                  <c:v>16000.0</c:v>
                </c:pt>
                <c:pt idx="26">
                  <c:v>16640.0</c:v>
                </c:pt>
                <c:pt idx="27">
                  <c:v>17280.0</c:v>
                </c:pt>
                <c:pt idx="28">
                  <c:v>17920.0</c:v>
                </c:pt>
                <c:pt idx="29">
                  <c:v>18560.0</c:v>
                </c:pt>
                <c:pt idx="30">
                  <c:v>19200.0</c:v>
                </c:pt>
                <c:pt idx="31">
                  <c:v>19840.0</c:v>
                </c:pt>
                <c:pt idx="32">
                  <c:v>20480.0</c:v>
                </c:pt>
                <c:pt idx="33">
                  <c:v>21120.0</c:v>
                </c:pt>
                <c:pt idx="34">
                  <c:v>21760.0</c:v>
                </c:pt>
                <c:pt idx="35">
                  <c:v>22400.0</c:v>
                </c:pt>
                <c:pt idx="36">
                  <c:v>23040.0</c:v>
                </c:pt>
                <c:pt idx="37">
                  <c:v>23680.0</c:v>
                </c:pt>
                <c:pt idx="38">
                  <c:v>24320.0</c:v>
                </c:pt>
                <c:pt idx="39">
                  <c:v>24960.0</c:v>
                </c:pt>
                <c:pt idx="40">
                  <c:v>25600.0</c:v>
                </c:pt>
                <c:pt idx="41">
                  <c:v>26240.0</c:v>
                </c:pt>
                <c:pt idx="42">
                  <c:v>26880.0</c:v>
                </c:pt>
                <c:pt idx="43">
                  <c:v>27520.0</c:v>
                </c:pt>
                <c:pt idx="44">
                  <c:v>28160.0</c:v>
                </c:pt>
                <c:pt idx="45">
                  <c:v>28800.0</c:v>
                </c:pt>
                <c:pt idx="46">
                  <c:v>29440.0</c:v>
                </c:pt>
                <c:pt idx="47">
                  <c:v>30080.0</c:v>
                </c:pt>
                <c:pt idx="48">
                  <c:v>30720.0</c:v>
                </c:pt>
                <c:pt idx="49">
                  <c:v>31360.0</c:v>
                </c:pt>
                <c:pt idx="50">
                  <c:v>32000.0</c:v>
                </c:pt>
                <c:pt idx="51">
                  <c:v>32640.0</c:v>
                </c:pt>
                <c:pt idx="52">
                  <c:v>33280.0</c:v>
                </c:pt>
                <c:pt idx="53">
                  <c:v>33920.0</c:v>
                </c:pt>
                <c:pt idx="54">
                  <c:v>34560.0</c:v>
                </c:pt>
                <c:pt idx="55">
                  <c:v>35200.0</c:v>
                </c:pt>
                <c:pt idx="56">
                  <c:v>35840.0</c:v>
                </c:pt>
                <c:pt idx="57">
                  <c:v>36480.0</c:v>
                </c:pt>
                <c:pt idx="58">
                  <c:v>37120.0</c:v>
                </c:pt>
                <c:pt idx="59">
                  <c:v>37760.0</c:v>
                </c:pt>
                <c:pt idx="60">
                  <c:v>38400.0</c:v>
                </c:pt>
                <c:pt idx="61">
                  <c:v>39040.0</c:v>
                </c:pt>
                <c:pt idx="62">
                  <c:v>39680.0</c:v>
                </c:pt>
                <c:pt idx="63">
                  <c:v>40320.0</c:v>
                </c:pt>
                <c:pt idx="64">
                  <c:v>40960.0</c:v>
                </c:pt>
                <c:pt idx="65">
                  <c:v>41600.0</c:v>
                </c:pt>
                <c:pt idx="66">
                  <c:v>42240.0</c:v>
                </c:pt>
                <c:pt idx="67">
                  <c:v>42880.0</c:v>
                </c:pt>
                <c:pt idx="68">
                  <c:v>43520.0</c:v>
                </c:pt>
                <c:pt idx="69">
                  <c:v>44160.0</c:v>
                </c:pt>
                <c:pt idx="70">
                  <c:v>44800.0</c:v>
                </c:pt>
                <c:pt idx="71">
                  <c:v>45440.0</c:v>
                </c:pt>
                <c:pt idx="72">
                  <c:v>46080.0</c:v>
                </c:pt>
                <c:pt idx="73">
                  <c:v>46720.0</c:v>
                </c:pt>
                <c:pt idx="74">
                  <c:v>47360.0</c:v>
                </c:pt>
                <c:pt idx="75">
                  <c:v>48000.0</c:v>
                </c:pt>
                <c:pt idx="76">
                  <c:v>48640.0</c:v>
                </c:pt>
                <c:pt idx="77">
                  <c:v>49280.0</c:v>
                </c:pt>
                <c:pt idx="78">
                  <c:v>49920.0</c:v>
                </c:pt>
                <c:pt idx="79">
                  <c:v>50560.0</c:v>
                </c:pt>
                <c:pt idx="80">
                  <c:v>51200.0</c:v>
                </c:pt>
                <c:pt idx="81">
                  <c:v>51840.0</c:v>
                </c:pt>
                <c:pt idx="82">
                  <c:v>52480.0</c:v>
                </c:pt>
                <c:pt idx="83">
                  <c:v>53120.0</c:v>
                </c:pt>
                <c:pt idx="84">
                  <c:v>53760.0</c:v>
                </c:pt>
                <c:pt idx="85">
                  <c:v>54400.0</c:v>
                </c:pt>
                <c:pt idx="86">
                  <c:v>55040.0</c:v>
                </c:pt>
                <c:pt idx="87">
                  <c:v>55680.0</c:v>
                </c:pt>
                <c:pt idx="88">
                  <c:v>56320.0</c:v>
                </c:pt>
                <c:pt idx="89">
                  <c:v>56960.0</c:v>
                </c:pt>
                <c:pt idx="90">
                  <c:v>57600.0</c:v>
                </c:pt>
                <c:pt idx="91">
                  <c:v>58240.0</c:v>
                </c:pt>
                <c:pt idx="92">
                  <c:v>58880.0</c:v>
                </c:pt>
                <c:pt idx="93">
                  <c:v>59520.0</c:v>
                </c:pt>
                <c:pt idx="94">
                  <c:v>60160.0</c:v>
                </c:pt>
                <c:pt idx="95">
                  <c:v>60800.0</c:v>
                </c:pt>
                <c:pt idx="96">
                  <c:v>61440.0</c:v>
                </c:pt>
                <c:pt idx="97">
                  <c:v>62080.0</c:v>
                </c:pt>
                <c:pt idx="98">
                  <c:v>62720.0</c:v>
                </c:pt>
                <c:pt idx="99">
                  <c:v>63360.0</c:v>
                </c:pt>
                <c:pt idx="100">
                  <c:v>64000.0</c:v>
                </c:pt>
                <c:pt idx="101">
                  <c:v>64640.0</c:v>
                </c:pt>
                <c:pt idx="102">
                  <c:v>65280.0</c:v>
                </c:pt>
                <c:pt idx="103">
                  <c:v>65920.0</c:v>
                </c:pt>
                <c:pt idx="104">
                  <c:v>66560.0</c:v>
                </c:pt>
                <c:pt idx="105">
                  <c:v>67200.0</c:v>
                </c:pt>
                <c:pt idx="106">
                  <c:v>67840.0</c:v>
                </c:pt>
                <c:pt idx="107">
                  <c:v>68480.0</c:v>
                </c:pt>
                <c:pt idx="108">
                  <c:v>69120.0</c:v>
                </c:pt>
                <c:pt idx="109">
                  <c:v>69760.0</c:v>
                </c:pt>
                <c:pt idx="110">
                  <c:v>70400.0</c:v>
                </c:pt>
                <c:pt idx="111">
                  <c:v>71040.0</c:v>
                </c:pt>
                <c:pt idx="112">
                  <c:v>71680.0</c:v>
                </c:pt>
                <c:pt idx="113">
                  <c:v>72320.0</c:v>
                </c:pt>
                <c:pt idx="114">
                  <c:v>72960.0</c:v>
                </c:pt>
                <c:pt idx="115">
                  <c:v>73600.0</c:v>
                </c:pt>
                <c:pt idx="116">
                  <c:v>74240.0</c:v>
                </c:pt>
                <c:pt idx="117">
                  <c:v>74880.0</c:v>
                </c:pt>
                <c:pt idx="118">
                  <c:v>75520.0</c:v>
                </c:pt>
                <c:pt idx="119">
                  <c:v>76160.0</c:v>
                </c:pt>
                <c:pt idx="120">
                  <c:v>76800.0</c:v>
                </c:pt>
                <c:pt idx="121">
                  <c:v>77440.0</c:v>
                </c:pt>
                <c:pt idx="122">
                  <c:v>78080.0</c:v>
                </c:pt>
                <c:pt idx="123">
                  <c:v>78720.0</c:v>
                </c:pt>
                <c:pt idx="124">
                  <c:v>79360.0</c:v>
                </c:pt>
                <c:pt idx="125">
                  <c:v>80000.0</c:v>
                </c:pt>
                <c:pt idx="126">
                  <c:v>80640.0</c:v>
                </c:pt>
                <c:pt idx="127">
                  <c:v>81280.0</c:v>
                </c:pt>
                <c:pt idx="128">
                  <c:v>81920.0</c:v>
                </c:pt>
                <c:pt idx="129">
                  <c:v>82560.0</c:v>
                </c:pt>
                <c:pt idx="130">
                  <c:v>83200.0</c:v>
                </c:pt>
                <c:pt idx="131">
                  <c:v>83840.0</c:v>
                </c:pt>
                <c:pt idx="132">
                  <c:v>84480.0</c:v>
                </c:pt>
                <c:pt idx="133">
                  <c:v>85120.0</c:v>
                </c:pt>
                <c:pt idx="134">
                  <c:v>85760.0</c:v>
                </c:pt>
                <c:pt idx="135">
                  <c:v>86400.0</c:v>
                </c:pt>
                <c:pt idx="136">
                  <c:v>87040.0</c:v>
                </c:pt>
                <c:pt idx="137">
                  <c:v>87680.0</c:v>
                </c:pt>
                <c:pt idx="138">
                  <c:v>88320.0</c:v>
                </c:pt>
                <c:pt idx="139">
                  <c:v>88960.0</c:v>
                </c:pt>
                <c:pt idx="140">
                  <c:v>89600.0</c:v>
                </c:pt>
                <c:pt idx="141">
                  <c:v>90240.0</c:v>
                </c:pt>
                <c:pt idx="142">
                  <c:v>90880.0</c:v>
                </c:pt>
                <c:pt idx="143">
                  <c:v>91520.0</c:v>
                </c:pt>
                <c:pt idx="144">
                  <c:v>92160.0</c:v>
                </c:pt>
                <c:pt idx="145">
                  <c:v>92800.0</c:v>
                </c:pt>
                <c:pt idx="146">
                  <c:v>93440.0</c:v>
                </c:pt>
                <c:pt idx="147">
                  <c:v>94080.0</c:v>
                </c:pt>
                <c:pt idx="148">
                  <c:v>94720.0</c:v>
                </c:pt>
                <c:pt idx="149">
                  <c:v>95360.0</c:v>
                </c:pt>
                <c:pt idx="150">
                  <c:v>96000.0</c:v>
                </c:pt>
                <c:pt idx="151">
                  <c:v>96640.0</c:v>
                </c:pt>
                <c:pt idx="152">
                  <c:v>97280.0</c:v>
                </c:pt>
                <c:pt idx="153">
                  <c:v>97920.0</c:v>
                </c:pt>
                <c:pt idx="154">
                  <c:v>98560.0</c:v>
                </c:pt>
                <c:pt idx="155">
                  <c:v>99200.0</c:v>
                </c:pt>
                <c:pt idx="156">
                  <c:v>99840.0</c:v>
                </c:pt>
                <c:pt idx="157">
                  <c:v>100480.0</c:v>
                </c:pt>
                <c:pt idx="158">
                  <c:v>101120.0</c:v>
                </c:pt>
                <c:pt idx="159">
                  <c:v>101760.0</c:v>
                </c:pt>
                <c:pt idx="160">
                  <c:v>102400.0</c:v>
                </c:pt>
                <c:pt idx="161">
                  <c:v>103040.0</c:v>
                </c:pt>
                <c:pt idx="162">
                  <c:v>103680.0</c:v>
                </c:pt>
                <c:pt idx="163">
                  <c:v>104320.0</c:v>
                </c:pt>
                <c:pt idx="164">
                  <c:v>104960.0</c:v>
                </c:pt>
                <c:pt idx="165">
                  <c:v>105600.0</c:v>
                </c:pt>
                <c:pt idx="166">
                  <c:v>106240.0</c:v>
                </c:pt>
                <c:pt idx="167">
                  <c:v>106880.0</c:v>
                </c:pt>
                <c:pt idx="168">
                  <c:v>107520.0</c:v>
                </c:pt>
                <c:pt idx="169">
                  <c:v>108160.0</c:v>
                </c:pt>
                <c:pt idx="170">
                  <c:v>108800.0</c:v>
                </c:pt>
                <c:pt idx="171">
                  <c:v>109440.0</c:v>
                </c:pt>
                <c:pt idx="172">
                  <c:v>110080.0</c:v>
                </c:pt>
                <c:pt idx="173">
                  <c:v>110720.0</c:v>
                </c:pt>
                <c:pt idx="174">
                  <c:v>111360.0</c:v>
                </c:pt>
                <c:pt idx="175">
                  <c:v>112000.0</c:v>
                </c:pt>
                <c:pt idx="176">
                  <c:v>112640.0</c:v>
                </c:pt>
                <c:pt idx="177">
                  <c:v>113280.0</c:v>
                </c:pt>
                <c:pt idx="178">
                  <c:v>113920.0</c:v>
                </c:pt>
                <c:pt idx="179">
                  <c:v>114560.0</c:v>
                </c:pt>
                <c:pt idx="180">
                  <c:v>115200.0</c:v>
                </c:pt>
                <c:pt idx="181">
                  <c:v>115840.0</c:v>
                </c:pt>
                <c:pt idx="182">
                  <c:v>116480.0</c:v>
                </c:pt>
                <c:pt idx="183">
                  <c:v>117120.0</c:v>
                </c:pt>
                <c:pt idx="184">
                  <c:v>117760.0</c:v>
                </c:pt>
                <c:pt idx="185">
                  <c:v>118400.0</c:v>
                </c:pt>
                <c:pt idx="186">
                  <c:v>119040.0</c:v>
                </c:pt>
                <c:pt idx="187">
                  <c:v>119680.0</c:v>
                </c:pt>
                <c:pt idx="188">
                  <c:v>120320.0</c:v>
                </c:pt>
                <c:pt idx="189">
                  <c:v>120960.0</c:v>
                </c:pt>
                <c:pt idx="190">
                  <c:v>121600.0</c:v>
                </c:pt>
                <c:pt idx="191">
                  <c:v>122240.0</c:v>
                </c:pt>
                <c:pt idx="192">
                  <c:v>122880.0</c:v>
                </c:pt>
                <c:pt idx="193">
                  <c:v>123520.0</c:v>
                </c:pt>
                <c:pt idx="194">
                  <c:v>124160.0</c:v>
                </c:pt>
                <c:pt idx="195">
                  <c:v>124800.0</c:v>
                </c:pt>
                <c:pt idx="196">
                  <c:v>125440.0</c:v>
                </c:pt>
                <c:pt idx="197">
                  <c:v>126080.0</c:v>
                </c:pt>
                <c:pt idx="198">
                  <c:v>126720.0</c:v>
                </c:pt>
                <c:pt idx="199">
                  <c:v>127360.0</c:v>
                </c:pt>
                <c:pt idx="200">
                  <c:v>128000.0</c:v>
                </c:pt>
              </c:numCache>
            </c:numRef>
          </c:xVal>
          <c:yVal>
            <c:numRef>
              <c:f>data!$AD$2015:$AD$2215</c:f>
              <c:numCache>
                <c:formatCode>General</c:formatCode>
                <c:ptCount val="201"/>
                <c:pt idx="0">
                  <c:v>62.05</c:v>
                </c:pt>
                <c:pt idx="1">
                  <c:v>75.3</c:v>
                </c:pt>
                <c:pt idx="2">
                  <c:v>78.02</c:v>
                </c:pt>
                <c:pt idx="3">
                  <c:v>79.24</c:v>
                </c:pt>
                <c:pt idx="4">
                  <c:v>80.23</c:v>
                </c:pt>
                <c:pt idx="5">
                  <c:v>80.9</c:v>
                </c:pt>
                <c:pt idx="6">
                  <c:v>81.41</c:v>
                </c:pt>
                <c:pt idx="7">
                  <c:v>81.8</c:v>
                </c:pt>
                <c:pt idx="8">
                  <c:v>82.16</c:v>
                </c:pt>
                <c:pt idx="9">
                  <c:v>82.51</c:v>
                </c:pt>
                <c:pt idx="10">
                  <c:v>82.81</c:v>
                </c:pt>
                <c:pt idx="11">
                  <c:v>83.04</c:v>
                </c:pt>
                <c:pt idx="12">
                  <c:v>83.24</c:v>
                </c:pt>
                <c:pt idx="13">
                  <c:v>83.45</c:v>
                </c:pt>
                <c:pt idx="14">
                  <c:v>83.61</c:v>
                </c:pt>
                <c:pt idx="15">
                  <c:v>83.74</c:v>
                </c:pt>
                <c:pt idx="16">
                  <c:v>83.89</c:v>
                </c:pt>
                <c:pt idx="17">
                  <c:v>84.0</c:v>
                </c:pt>
                <c:pt idx="18">
                  <c:v>84.19</c:v>
                </c:pt>
                <c:pt idx="19">
                  <c:v>84.29</c:v>
                </c:pt>
                <c:pt idx="20">
                  <c:v>84.4</c:v>
                </c:pt>
                <c:pt idx="21">
                  <c:v>84.47</c:v>
                </c:pt>
                <c:pt idx="22">
                  <c:v>84.54</c:v>
                </c:pt>
                <c:pt idx="23">
                  <c:v>84.65000000000001</c:v>
                </c:pt>
                <c:pt idx="24">
                  <c:v>84.74</c:v>
                </c:pt>
                <c:pt idx="25">
                  <c:v>84.83</c:v>
                </c:pt>
                <c:pt idx="26">
                  <c:v>84.89</c:v>
                </c:pt>
                <c:pt idx="27">
                  <c:v>84.96</c:v>
                </c:pt>
                <c:pt idx="28">
                  <c:v>85.02</c:v>
                </c:pt>
                <c:pt idx="29">
                  <c:v>85.08</c:v>
                </c:pt>
                <c:pt idx="30">
                  <c:v>85.14</c:v>
                </c:pt>
                <c:pt idx="31">
                  <c:v>85.2</c:v>
                </c:pt>
                <c:pt idx="32">
                  <c:v>85.26</c:v>
                </c:pt>
                <c:pt idx="33">
                  <c:v>85.31</c:v>
                </c:pt>
                <c:pt idx="34">
                  <c:v>85.38</c:v>
                </c:pt>
                <c:pt idx="35">
                  <c:v>85.42</c:v>
                </c:pt>
                <c:pt idx="36">
                  <c:v>85.47</c:v>
                </c:pt>
                <c:pt idx="37">
                  <c:v>85.51</c:v>
                </c:pt>
                <c:pt idx="38">
                  <c:v>85.56</c:v>
                </c:pt>
                <c:pt idx="39">
                  <c:v>85.61</c:v>
                </c:pt>
                <c:pt idx="40">
                  <c:v>85.66999999999998</c:v>
                </c:pt>
                <c:pt idx="41">
                  <c:v>85.7</c:v>
                </c:pt>
                <c:pt idx="42">
                  <c:v>85.73</c:v>
                </c:pt>
                <c:pt idx="43">
                  <c:v>85.76</c:v>
                </c:pt>
                <c:pt idx="44">
                  <c:v>85.8</c:v>
                </c:pt>
                <c:pt idx="45">
                  <c:v>85.82</c:v>
                </c:pt>
                <c:pt idx="46">
                  <c:v>85.86</c:v>
                </c:pt>
                <c:pt idx="47">
                  <c:v>85.9</c:v>
                </c:pt>
                <c:pt idx="48">
                  <c:v>85.93</c:v>
                </c:pt>
                <c:pt idx="49">
                  <c:v>85.97</c:v>
                </c:pt>
                <c:pt idx="50">
                  <c:v>85.99</c:v>
                </c:pt>
                <c:pt idx="51">
                  <c:v>86.02</c:v>
                </c:pt>
                <c:pt idx="52">
                  <c:v>86.04</c:v>
                </c:pt>
                <c:pt idx="53">
                  <c:v>86.07</c:v>
                </c:pt>
                <c:pt idx="54">
                  <c:v>86.1</c:v>
                </c:pt>
                <c:pt idx="55">
                  <c:v>86.16</c:v>
                </c:pt>
                <c:pt idx="56">
                  <c:v>86.19</c:v>
                </c:pt>
                <c:pt idx="57">
                  <c:v>86.21</c:v>
                </c:pt>
                <c:pt idx="58">
                  <c:v>86.23</c:v>
                </c:pt>
                <c:pt idx="59">
                  <c:v>86.25</c:v>
                </c:pt>
                <c:pt idx="60">
                  <c:v>86.29</c:v>
                </c:pt>
                <c:pt idx="61">
                  <c:v>86.32</c:v>
                </c:pt>
                <c:pt idx="62">
                  <c:v>86.33</c:v>
                </c:pt>
                <c:pt idx="63">
                  <c:v>86.36</c:v>
                </c:pt>
                <c:pt idx="64">
                  <c:v>86.39</c:v>
                </c:pt>
                <c:pt idx="65">
                  <c:v>86.4</c:v>
                </c:pt>
                <c:pt idx="66">
                  <c:v>86.42</c:v>
                </c:pt>
                <c:pt idx="67">
                  <c:v>86.44</c:v>
                </c:pt>
                <c:pt idx="68">
                  <c:v>86.47</c:v>
                </c:pt>
                <c:pt idx="69">
                  <c:v>86.49</c:v>
                </c:pt>
                <c:pt idx="70">
                  <c:v>86.51</c:v>
                </c:pt>
                <c:pt idx="71">
                  <c:v>86.53</c:v>
                </c:pt>
                <c:pt idx="72">
                  <c:v>86.55</c:v>
                </c:pt>
                <c:pt idx="73">
                  <c:v>86.57</c:v>
                </c:pt>
                <c:pt idx="74">
                  <c:v>86.59</c:v>
                </c:pt>
                <c:pt idx="75">
                  <c:v>86.66</c:v>
                </c:pt>
                <c:pt idx="76">
                  <c:v>86.68000000000001</c:v>
                </c:pt>
                <c:pt idx="77">
                  <c:v>86.7</c:v>
                </c:pt>
                <c:pt idx="78">
                  <c:v>86.73</c:v>
                </c:pt>
                <c:pt idx="79">
                  <c:v>86.74</c:v>
                </c:pt>
                <c:pt idx="80">
                  <c:v>86.76</c:v>
                </c:pt>
                <c:pt idx="81">
                  <c:v>86.79</c:v>
                </c:pt>
                <c:pt idx="82">
                  <c:v>86.81</c:v>
                </c:pt>
                <c:pt idx="83">
                  <c:v>86.83</c:v>
                </c:pt>
                <c:pt idx="84">
                  <c:v>86.85</c:v>
                </c:pt>
                <c:pt idx="85">
                  <c:v>86.87</c:v>
                </c:pt>
                <c:pt idx="86">
                  <c:v>86.88</c:v>
                </c:pt>
                <c:pt idx="87">
                  <c:v>86.89</c:v>
                </c:pt>
                <c:pt idx="88">
                  <c:v>86.9</c:v>
                </c:pt>
                <c:pt idx="89">
                  <c:v>86.95</c:v>
                </c:pt>
                <c:pt idx="90">
                  <c:v>86.96</c:v>
                </c:pt>
                <c:pt idx="91">
                  <c:v>86.97</c:v>
                </c:pt>
                <c:pt idx="92">
                  <c:v>86.99</c:v>
                </c:pt>
                <c:pt idx="93">
                  <c:v>87.0</c:v>
                </c:pt>
                <c:pt idx="94">
                  <c:v>87.01</c:v>
                </c:pt>
                <c:pt idx="95">
                  <c:v>87.03</c:v>
                </c:pt>
                <c:pt idx="96">
                  <c:v>87.06</c:v>
                </c:pt>
                <c:pt idx="97">
                  <c:v>87.07</c:v>
                </c:pt>
                <c:pt idx="98">
                  <c:v>87.08</c:v>
                </c:pt>
                <c:pt idx="99">
                  <c:v>87.09</c:v>
                </c:pt>
                <c:pt idx="100">
                  <c:v>87.1</c:v>
                </c:pt>
                <c:pt idx="101">
                  <c:v>87.11</c:v>
                </c:pt>
                <c:pt idx="102">
                  <c:v>87.12</c:v>
                </c:pt>
                <c:pt idx="103">
                  <c:v>87.15000000000001</c:v>
                </c:pt>
                <c:pt idx="104">
                  <c:v>87.16999999999998</c:v>
                </c:pt>
                <c:pt idx="105">
                  <c:v>87.19</c:v>
                </c:pt>
                <c:pt idx="106">
                  <c:v>87.2</c:v>
                </c:pt>
                <c:pt idx="107">
                  <c:v>87.21</c:v>
                </c:pt>
                <c:pt idx="108">
                  <c:v>87.22</c:v>
                </c:pt>
                <c:pt idx="109">
                  <c:v>87.23</c:v>
                </c:pt>
                <c:pt idx="110">
                  <c:v>87.24</c:v>
                </c:pt>
                <c:pt idx="111">
                  <c:v>87.25</c:v>
                </c:pt>
                <c:pt idx="112">
                  <c:v>87.28</c:v>
                </c:pt>
                <c:pt idx="113">
                  <c:v>87.29</c:v>
                </c:pt>
                <c:pt idx="114">
                  <c:v>87.3</c:v>
                </c:pt>
                <c:pt idx="115">
                  <c:v>87.31</c:v>
                </c:pt>
                <c:pt idx="116">
                  <c:v>87.31</c:v>
                </c:pt>
                <c:pt idx="117">
                  <c:v>87.33</c:v>
                </c:pt>
                <c:pt idx="118">
                  <c:v>87.34</c:v>
                </c:pt>
                <c:pt idx="119">
                  <c:v>87.35</c:v>
                </c:pt>
                <c:pt idx="120">
                  <c:v>87.36</c:v>
                </c:pt>
                <c:pt idx="121">
                  <c:v>87.37</c:v>
                </c:pt>
                <c:pt idx="122">
                  <c:v>87.38</c:v>
                </c:pt>
                <c:pt idx="123">
                  <c:v>87.39</c:v>
                </c:pt>
                <c:pt idx="124">
                  <c:v>87.4</c:v>
                </c:pt>
                <c:pt idx="125">
                  <c:v>87.41</c:v>
                </c:pt>
                <c:pt idx="126">
                  <c:v>87.42</c:v>
                </c:pt>
                <c:pt idx="127">
                  <c:v>87.43</c:v>
                </c:pt>
                <c:pt idx="128">
                  <c:v>87.44</c:v>
                </c:pt>
                <c:pt idx="129">
                  <c:v>87.45</c:v>
                </c:pt>
                <c:pt idx="130">
                  <c:v>87.46</c:v>
                </c:pt>
                <c:pt idx="131">
                  <c:v>87.46</c:v>
                </c:pt>
                <c:pt idx="132">
                  <c:v>87.47</c:v>
                </c:pt>
                <c:pt idx="133">
                  <c:v>87.49</c:v>
                </c:pt>
                <c:pt idx="134">
                  <c:v>87.5</c:v>
                </c:pt>
                <c:pt idx="135">
                  <c:v>87.5</c:v>
                </c:pt>
                <c:pt idx="136">
                  <c:v>87.51</c:v>
                </c:pt>
                <c:pt idx="137">
                  <c:v>87.53</c:v>
                </c:pt>
                <c:pt idx="138">
                  <c:v>87.54</c:v>
                </c:pt>
                <c:pt idx="139">
                  <c:v>87.55</c:v>
                </c:pt>
                <c:pt idx="140">
                  <c:v>87.59</c:v>
                </c:pt>
                <c:pt idx="141">
                  <c:v>87.6</c:v>
                </c:pt>
                <c:pt idx="142">
                  <c:v>87.62</c:v>
                </c:pt>
                <c:pt idx="143">
                  <c:v>87.64</c:v>
                </c:pt>
                <c:pt idx="144">
                  <c:v>87.65000000000001</c:v>
                </c:pt>
                <c:pt idx="145">
                  <c:v>87.65000000000001</c:v>
                </c:pt>
                <c:pt idx="146">
                  <c:v>87.66999999999998</c:v>
                </c:pt>
                <c:pt idx="147">
                  <c:v>87.68000000000001</c:v>
                </c:pt>
                <c:pt idx="148">
                  <c:v>87.69</c:v>
                </c:pt>
                <c:pt idx="149">
                  <c:v>87.7</c:v>
                </c:pt>
                <c:pt idx="150">
                  <c:v>87.71</c:v>
                </c:pt>
                <c:pt idx="151">
                  <c:v>87.72</c:v>
                </c:pt>
                <c:pt idx="152">
                  <c:v>87.73</c:v>
                </c:pt>
                <c:pt idx="153">
                  <c:v>87.75</c:v>
                </c:pt>
                <c:pt idx="154">
                  <c:v>87.76</c:v>
                </c:pt>
                <c:pt idx="155">
                  <c:v>87.76</c:v>
                </c:pt>
                <c:pt idx="156">
                  <c:v>87.77</c:v>
                </c:pt>
                <c:pt idx="157">
                  <c:v>87.78</c:v>
                </c:pt>
                <c:pt idx="158">
                  <c:v>87.79</c:v>
                </c:pt>
                <c:pt idx="159">
                  <c:v>87.8</c:v>
                </c:pt>
                <c:pt idx="160">
                  <c:v>87.82</c:v>
                </c:pt>
                <c:pt idx="161">
                  <c:v>87.82</c:v>
                </c:pt>
                <c:pt idx="162">
                  <c:v>87.83</c:v>
                </c:pt>
                <c:pt idx="163">
                  <c:v>87.86</c:v>
                </c:pt>
                <c:pt idx="164">
                  <c:v>87.87</c:v>
                </c:pt>
                <c:pt idx="165">
                  <c:v>87.88</c:v>
                </c:pt>
                <c:pt idx="166">
                  <c:v>87.89</c:v>
                </c:pt>
                <c:pt idx="167">
                  <c:v>87.89</c:v>
                </c:pt>
                <c:pt idx="168">
                  <c:v>87.92</c:v>
                </c:pt>
                <c:pt idx="169">
                  <c:v>87.92</c:v>
                </c:pt>
                <c:pt idx="170">
                  <c:v>87.93</c:v>
                </c:pt>
                <c:pt idx="171">
                  <c:v>87.93</c:v>
                </c:pt>
                <c:pt idx="172">
                  <c:v>87.94</c:v>
                </c:pt>
                <c:pt idx="173">
                  <c:v>87.96</c:v>
                </c:pt>
                <c:pt idx="174">
                  <c:v>87.96</c:v>
                </c:pt>
                <c:pt idx="175">
                  <c:v>87.96</c:v>
                </c:pt>
                <c:pt idx="176">
                  <c:v>87.97</c:v>
                </c:pt>
                <c:pt idx="177">
                  <c:v>87.98</c:v>
                </c:pt>
                <c:pt idx="178">
                  <c:v>87.99</c:v>
                </c:pt>
                <c:pt idx="179">
                  <c:v>88.0</c:v>
                </c:pt>
                <c:pt idx="180">
                  <c:v>88.0</c:v>
                </c:pt>
                <c:pt idx="181">
                  <c:v>88.02</c:v>
                </c:pt>
                <c:pt idx="182">
                  <c:v>88.03</c:v>
                </c:pt>
                <c:pt idx="183">
                  <c:v>88.04</c:v>
                </c:pt>
                <c:pt idx="184">
                  <c:v>88.04</c:v>
                </c:pt>
                <c:pt idx="185">
                  <c:v>88.05</c:v>
                </c:pt>
                <c:pt idx="186">
                  <c:v>88.07</c:v>
                </c:pt>
                <c:pt idx="187">
                  <c:v>88.07</c:v>
                </c:pt>
                <c:pt idx="188">
                  <c:v>88.09</c:v>
                </c:pt>
                <c:pt idx="189">
                  <c:v>88.09</c:v>
                </c:pt>
                <c:pt idx="190">
                  <c:v>88.09</c:v>
                </c:pt>
                <c:pt idx="191">
                  <c:v>88.1</c:v>
                </c:pt>
                <c:pt idx="192">
                  <c:v>88.11</c:v>
                </c:pt>
                <c:pt idx="193">
                  <c:v>88.11</c:v>
                </c:pt>
                <c:pt idx="194">
                  <c:v>88.11</c:v>
                </c:pt>
                <c:pt idx="195">
                  <c:v>88.12</c:v>
                </c:pt>
                <c:pt idx="196">
                  <c:v>88.12</c:v>
                </c:pt>
                <c:pt idx="197">
                  <c:v>88.13</c:v>
                </c:pt>
                <c:pt idx="198">
                  <c:v>88.15000000000001</c:v>
                </c:pt>
                <c:pt idx="199">
                  <c:v>88.15000000000001</c:v>
                </c:pt>
                <c:pt idx="200">
                  <c:v>88.16</c:v>
                </c:pt>
              </c:numCache>
            </c:numRef>
          </c:yVal>
          <c:smooth val="1"/>
        </c:ser>
        <c:ser>
          <c:idx val="4"/>
          <c:order val="4"/>
          <c:tx>
            <c:strRef>
              <c:f>data!$AE$2014</c:f>
              <c:strCache>
                <c:ptCount val="1"/>
                <c:pt idx="0">
                  <c:v>WTM= 9.46%</c:v>
                </c:pt>
              </c:strCache>
            </c:strRef>
          </c:tx>
          <c:spPr>
            <a:ln>
              <a:solidFill>
                <a:srgbClr val="0000FF"/>
              </a:solidFill>
            </a:ln>
          </c:spPr>
          <c:marker>
            <c:symbol val="none"/>
          </c:marker>
          <c:xVal>
            <c:numRef>
              <c:f>data!$Z$2015:$Z$2215</c:f>
              <c:numCache>
                <c:formatCode>General</c:formatCode>
                <c:ptCount val="201"/>
                <c:pt idx="0">
                  <c:v>64.0</c:v>
                </c:pt>
                <c:pt idx="1">
                  <c:v>640.0</c:v>
                </c:pt>
                <c:pt idx="2">
                  <c:v>1280.0</c:v>
                </c:pt>
                <c:pt idx="3">
                  <c:v>1920.0</c:v>
                </c:pt>
                <c:pt idx="4">
                  <c:v>2560.0</c:v>
                </c:pt>
                <c:pt idx="5">
                  <c:v>3200.0</c:v>
                </c:pt>
                <c:pt idx="6">
                  <c:v>3840.0</c:v>
                </c:pt>
                <c:pt idx="7">
                  <c:v>4480.0</c:v>
                </c:pt>
                <c:pt idx="8">
                  <c:v>5120.0</c:v>
                </c:pt>
                <c:pt idx="9">
                  <c:v>5760.0</c:v>
                </c:pt>
                <c:pt idx="10">
                  <c:v>6400.0</c:v>
                </c:pt>
                <c:pt idx="11">
                  <c:v>7040.0</c:v>
                </c:pt>
                <c:pt idx="12">
                  <c:v>7680.0</c:v>
                </c:pt>
                <c:pt idx="13">
                  <c:v>8320.0</c:v>
                </c:pt>
                <c:pt idx="14">
                  <c:v>8960.0</c:v>
                </c:pt>
                <c:pt idx="15">
                  <c:v>9600.0</c:v>
                </c:pt>
                <c:pt idx="16">
                  <c:v>10240.0</c:v>
                </c:pt>
                <c:pt idx="17">
                  <c:v>10880.0</c:v>
                </c:pt>
                <c:pt idx="18">
                  <c:v>11520.0</c:v>
                </c:pt>
                <c:pt idx="19">
                  <c:v>12160.0</c:v>
                </c:pt>
                <c:pt idx="20">
                  <c:v>12800.0</c:v>
                </c:pt>
                <c:pt idx="21">
                  <c:v>13440.0</c:v>
                </c:pt>
                <c:pt idx="22">
                  <c:v>14080.0</c:v>
                </c:pt>
                <c:pt idx="23">
                  <c:v>14720.0</c:v>
                </c:pt>
                <c:pt idx="24">
                  <c:v>15360.0</c:v>
                </c:pt>
                <c:pt idx="25">
                  <c:v>16000.0</c:v>
                </c:pt>
                <c:pt idx="26">
                  <c:v>16640.0</c:v>
                </c:pt>
                <c:pt idx="27">
                  <c:v>17280.0</c:v>
                </c:pt>
                <c:pt idx="28">
                  <c:v>17920.0</c:v>
                </c:pt>
                <c:pt idx="29">
                  <c:v>18560.0</c:v>
                </c:pt>
                <c:pt idx="30">
                  <c:v>19200.0</c:v>
                </c:pt>
                <c:pt idx="31">
                  <c:v>19840.0</c:v>
                </c:pt>
                <c:pt idx="32">
                  <c:v>20480.0</c:v>
                </c:pt>
                <c:pt idx="33">
                  <c:v>21120.0</c:v>
                </c:pt>
                <c:pt idx="34">
                  <c:v>21760.0</c:v>
                </c:pt>
                <c:pt idx="35">
                  <c:v>22400.0</c:v>
                </c:pt>
                <c:pt idx="36">
                  <c:v>23040.0</c:v>
                </c:pt>
                <c:pt idx="37">
                  <c:v>23680.0</c:v>
                </c:pt>
                <c:pt idx="38">
                  <c:v>24320.0</c:v>
                </c:pt>
                <c:pt idx="39">
                  <c:v>24960.0</c:v>
                </c:pt>
                <c:pt idx="40">
                  <c:v>25600.0</c:v>
                </c:pt>
                <c:pt idx="41">
                  <c:v>26240.0</c:v>
                </c:pt>
                <c:pt idx="42">
                  <c:v>26880.0</c:v>
                </c:pt>
                <c:pt idx="43">
                  <c:v>27520.0</c:v>
                </c:pt>
                <c:pt idx="44">
                  <c:v>28160.0</c:v>
                </c:pt>
                <c:pt idx="45">
                  <c:v>28800.0</c:v>
                </c:pt>
                <c:pt idx="46">
                  <c:v>29440.0</c:v>
                </c:pt>
                <c:pt idx="47">
                  <c:v>30080.0</c:v>
                </c:pt>
                <c:pt idx="48">
                  <c:v>30720.0</c:v>
                </c:pt>
                <c:pt idx="49">
                  <c:v>31360.0</c:v>
                </c:pt>
                <c:pt idx="50">
                  <c:v>32000.0</c:v>
                </c:pt>
                <c:pt idx="51">
                  <c:v>32640.0</c:v>
                </c:pt>
                <c:pt idx="52">
                  <c:v>33280.0</c:v>
                </c:pt>
                <c:pt idx="53">
                  <c:v>33920.0</c:v>
                </c:pt>
                <c:pt idx="54">
                  <c:v>34560.0</c:v>
                </c:pt>
                <c:pt idx="55">
                  <c:v>35200.0</c:v>
                </c:pt>
                <c:pt idx="56">
                  <c:v>35840.0</c:v>
                </c:pt>
                <c:pt idx="57">
                  <c:v>36480.0</c:v>
                </c:pt>
                <c:pt idx="58">
                  <c:v>37120.0</c:v>
                </c:pt>
                <c:pt idx="59">
                  <c:v>37760.0</c:v>
                </c:pt>
                <c:pt idx="60">
                  <c:v>38400.0</c:v>
                </c:pt>
                <c:pt idx="61">
                  <c:v>39040.0</c:v>
                </c:pt>
                <c:pt idx="62">
                  <c:v>39680.0</c:v>
                </c:pt>
                <c:pt idx="63">
                  <c:v>40320.0</c:v>
                </c:pt>
                <c:pt idx="64">
                  <c:v>40960.0</c:v>
                </c:pt>
                <c:pt idx="65">
                  <c:v>41600.0</c:v>
                </c:pt>
                <c:pt idx="66">
                  <c:v>42240.0</c:v>
                </c:pt>
                <c:pt idx="67">
                  <c:v>42880.0</c:v>
                </c:pt>
                <c:pt idx="68">
                  <c:v>43520.0</c:v>
                </c:pt>
                <c:pt idx="69">
                  <c:v>44160.0</c:v>
                </c:pt>
                <c:pt idx="70">
                  <c:v>44800.0</c:v>
                </c:pt>
                <c:pt idx="71">
                  <c:v>45440.0</c:v>
                </c:pt>
                <c:pt idx="72">
                  <c:v>46080.0</c:v>
                </c:pt>
                <c:pt idx="73">
                  <c:v>46720.0</c:v>
                </c:pt>
                <c:pt idx="74">
                  <c:v>47360.0</c:v>
                </c:pt>
                <c:pt idx="75">
                  <c:v>48000.0</c:v>
                </c:pt>
                <c:pt idx="76">
                  <c:v>48640.0</c:v>
                </c:pt>
                <c:pt idx="77">
                  <c:v>49280.0</c:v>
                </c:pt>
                <c:pt idx="78">
                  <c:v>49920.0</c:v>
                </c:pt>
                <c:pt idx="79">
                  <c:v>50560.0</c:v>
                </c:pt>
                <c:pt idx="80">
                  <c:v>51200.0</c:v>
                </c:pt>
                <c:pt idx="81">
                  <c:v>51840.0</c:v>
                </c:pt>
                <c:pt idx="82">
                  <c:v>52480.0</c:v>
                </c:pt>
                <c:pt idx="83">
                  <c:v>53120.0</c:v>
                </c:pt>
                <c:pt idx="84">
                  <c:v>53760.0</c:v>
                </c:pt>
                <c:pt idx="85">
                  <c:v>54400.0</c:v>
                </c:pt>
                <c:pt idx="86">
                  <c:v>55040.0</c:v>
                </c:pt>
                <c:pt idx="87">
                  <c:v>55680.0</c:v>
                </c:pt>
                <c:pt idx="88">
                  <c:v>56320.0</c:v>
                </c:pt>
                <c:pt idx="89">
                  <c:v>56960.0</c:v>
                </c:pt>
                <c:pt idx="90">
                  <c:v>57600.0</c:v>
                </c:pt>
                <c:pt idx="91">
                  <c:v>58240.0</c:v>
                </c:pt>
                <c:pt idx="92">
                  <c:v>58880.0</c:v>
                </c:pt>
                <c:pt idx="93">
                  <c:v>59520.0</c:v>
                </c:pt>
                <c:pt idx="94">
                  <c:v>60160.0</c:v>
                </c:pt>
                <c:pt idx="95">
                  <c:v>60800.0</c:v>
                </c:pt>
                <c:pt idx="96">
                  <c:v>61440.0</c:v>
                </c:pt>
                <c:pt idx="97">
                  <c:v>62080.0</c:v>
                </c:pt>
                <c:pt idx="98">
                  <c:v>62720.0</c:v>
                </c:pt>
                <c:pt idx="99">
                  <c:v>63360.0</c:v>
                </c:pt>
                <c:pt idx="100">
                  <c:v>64000.0</c:v>
                </c:pt>
                <c:pt idx="101">
                  <c:v>64640.0</c:v>
                </c:pt>
                <c:pt idx="102">
                  <c:v>65280.0</c:v>
                </c:pt>
                <c:pt idx="103">
                  <c:v>65920.0</c:v>
                </c:pt>
                <c:pt idx="104">
                  <c:v>66560.0</c:v>
                </c:pt>
                <c:pt idx="105">
                  <c:v>67200.0</c:v>
                </c:pt>
                <c:pt idx="106">
                  <c:v>67840.0</c:v>
                </c:pt>
                <c:pt idx="107">
                  <c:v>68480.0</c:v>
                </c:pt>
                <c:pt idx="108">
                  <c:v>69120.0</c:v>
                </c:pt>
                <c:pt idx="109">
                  <c:v>69760.0</c:v>
                </c:pt>
                <c:pt idx="110">
                  <c:v>70400.0</c:v>
                </c:pt>
                <c:pt idx="111">
                  <c:v>71040.0</c:v>
                </c:pt>
                <c:pt idx="112">
                  <c:v>71680.0</c:v>
                </c:pt>
                <c:pt idx="113">
                  <c:v>72320.0</c:v>
                </c:pt>
                <c:pt idx="114">
                  <c:v>72960.0</c:v>
                </c:pt>
                <c:pt idx="115">
                  <c:v>73600.0</c:v>
                </c:pt>
                <c:pt idx="116">
                  <c:v>74240.0</c:v>
                </c:pt>
                <c:pt idx="117">
                  <c:v>74880.0</c:v>
                </c:pt>
                <c:pt idx="118">
                  <c:v>75520.0</c:v>
                </c:pt>
                <c:pt idx="119">
                  <c:v>76160.0</c:v>
                </c:pt>
                <c:pt idx="120">
                  <c:v>76800.0</c:v>
                </c:pt>
                <c:pt idx="121">
                  <c:v>77440.0</c:v>
                </c:pt>
                <c:pt idx="122">
                  <c:v>78080.0</c:v>
                </c:pt>
                <c:pt idx="123">
                  <c:v>78720.0</c:v>
                </c:pt>
                <c:pt idx="124">
                  <c:v>79360.0</c:v>
                </c:pt>
                <c:pt idx="125">
                  <c:v>80000.0</c:v>
                </c:pt>
                <c:pt idx="126">
                  <c:v>80640.0</c:v>
                </c:pt>
                <c:pt idx="127">
                  <c:v>81280.0</c:v>
                </c:pt>
                <c:pt idx="128">
                  <c:v>81920.0</c:v>
                </c:pt>
                <c:pt idx="129">
                  <c:v>82560.0</c:v>
                </c:pt>
                <c:pt idx="130">
                  <c:v>83200.0</c:v>
                </c:pt>
                <c:pt idx="131">
                  <c:v>83840.0</c:v>
                </c:pt>
                <c:pt idx="132">
                  <c:v>84480.0</c:v>
                </c:pt>
                <c:pt idx="133">
                  <c:v>85120.0</c:v>
                </c:pt>
                <c:pt idx="134">
                  <c:v>85760.0</c:v>
                </c:pt>
                <c:pt idx="135">
                  <c:v>86400.0</c:v>
                </c:pt>
                <c:pt idx="136">
                  <c:v>87040.0</c:v>
                </c:pt>
                <c:pt idx="137">
                  <c:v>87680.0</c:v>
                </c:pt>
                <c:pt idx="138">
                  <c:v>88320.0</c:v>
                </c:pt>
                <c:pt idx="139">
                  <c:v>88960.0</c:v>
                </c:pt>
                <c:pt idx="140">
                  <c:v>89600.0</c:v>
                </c:pt>
                <c:pt idx="141">
                  <c:v>90240.0</c:v>
                </c:pt>
                <c:pt idx="142">
                  <c:v>90880.0</c:v>
                </c:pt>
                <c:pt idx="143">
                  <c:v>91520.0</c:v>
                </c:pt>
                <c:pt idx="144">
                  <c:v>92160.0</c:v>
                </c:pt>
                <c:pt idx="145">
                  <c:v>92800.0</c:v>
                </c:pt>
                <c:pt idx="146">
                  <c:v>93440.0</c:v>
                </c:pt>
                <c:pt idx="147">
                  <c:v>94080.0</c:v>
                </c:pt>
                <c:pt idx="148">
                  <c:v>94720.0</c:v>
                </c:pt>
                <c:pt idx="149">
                  <c:v>95360.0</c:v>
                </c:pt>
                <c:pt idx="150">
                  <c:v>96000.0</c:v>
                </c:pt>
                <c:pt idx="151">
                  <c:v>96640.0</c:v>
                </c:pt>
                <c:pt idx="152">
                  <c:v>97280.0</c:v>
                </c:pt>
                <c:pt idx="153">
                  <c:v>97920.0</c:v>
                </c:pt>
                <c:pt idx="154">
                  <c:v>98560.0</c:v>
                </c:pt>
                <c:pt idx="155">
                  <c:v>99200.0</c:v>
                </c:pt>
                <c:pt idx="156">
                  <c:v>99840.0</c:v>
                </c:pt>
                <c:pt idx="157">
                  <c:v>100480.0</c:v>
                </c:pt>
                <c:pt idx="158">
                  <c:v>101120.0</c:v>
                </c:pt>
                <c:pt idx="159">
                  <c:v>101760.0</c:v>
                </c:pt>
                <c:pt idx="160">
                  <c:v>102400.0</c:v>
                </c:pt>
                <c:pt idx="161">
                  <c:v>103040.0</c:v>
                </c:pt>
                <c:pt idx="162">
                  <c:v>103680.0</c:v>
                </c:pt>
                <c:pt idx="163">
                  <c:v>104320.0</c:v>
                </c:pt>
                <c:pt idx="164">
                  <c:v>104960.0</c:v>
                </c:pt>
                <c:pt idx="165">
                  <c:v>105600.0</c:v>
                </c:pt>
                <c:pt idx="166">
                  <c:v>106240.0</c:v>
                </c:pt>
                <c:pt idx="167">
                  <c:v>106880.0</c:v>
                </c:pt>
                <c:pt idx="168">
                  <c:v>107520.0</c:v>
                </c:pt>
                <c:pt idx="169">
                  <c:v>108160.0</c:v>
                </c:pt>
                <c:pt idx="170">
                  <c:v>108800.0</c:v>
                </c:pt>
                <c:pt idx="171">
                  <c:v>109440.0</c:v>
                </c:pt>
                <c:pt idx="172">
                  <c:v>110080.0</c:v>
                </c:pt>
                <c:pt idx="173">
                  <c:v>110720.0</c:v>
                </c:pt>
                <c:pt idx="174">
                  <c:v>111360.0</c:v>
                </c:pt>
                <c:pt idx="175">
                  <c:v>112000.0</c:v>
                </c:pt>
                <c:pt idx="176">
                  <c:v>112640.0</c:v>
                </c:pt>
                <c:pt idx="177">
                  <c:v>113280.0</c:v>
                </c:pt>
                <c:pt idx="178">
                  <c:v>113920.0</c:v>
                </c:pt>
                <c:pt idx="179">
                  <c:v>114560.0</c:v>
                </c:pt>
                <c:pt idx="180">
                  <c:v>115200.0</c:v>
                </c:pt>
                <c:pt idx="181">
                  <c:v>115840.0</c:v>
                </c:pt>
                <c:pt idx="182">
                  <c:v>116480.0</c:v>
                </c:pt>
                <c:pt idx="183">
                  <c:v>117120.0</c:v>
                </c:pt>
                <c:pt idx="184">
                  <c:v>117760.0</c:v>
                </c:pt>
                <c:pt idx="185">
                  <c:v>118400.0</c:v>
                </c:pt>
                <c:pt idx="186">
                  <c:v>119040.0</c:v>
                </c:pt>
                <c:pt idx="187">
                  <c:v>119680.0</c:v>
                </c:pt>
                <c:pt idx="188">
                  <c:v>120320.0</c:v>
                </c:pt>
                <c:pt idx="189">
                  <c:v>120960.0</c:v>
                </c:pt>
                <c:pt idx="190">
                  <c:v>121600.0</c:v>
                </c:pt>
                <c:pt idx="191">
                  <c:v>122240.0</c:v>
                </c:pt>
                <c:pt idx="192">
                  <c:v>122880.0</c:v>
                </c:pt>
                <c:pt idx="193">
                  <c:v>123520.0</c:v>
                </c:pt>
                <c:pt idx="194">
                  <c:v>124160.0</c:v>
                </c:pt>
                <c:pt idx="195">
                  <c:v>124800.0</c:v>
                </c:pt>
                <c:pt idx="196">
                  <c:v>125440.0</c:v>
                </c:pt>
                <c:pt idx="197">
                  <c:v>126080.0</c:v>
                </c:pt>
                <c:pt idx="198">
                  <c:v>126720.0</c:v>
                </c:pt>
                <c:pt idx="199">
                  <c:v>127360.0</c:v>
                </c:pt>
                <c:pt idx="200">
                  <c:v>128000.0</c:v>
                </c:pt>
              </c:numCache>
            </c:numRef>
          </c:xVal>
          <c:yVal>
            <c:numRef>
              <c:f>data!$AE$2015:$AE$2215</c:f>
              <c:numCache>
                <c:formatCode>General</c:formatCode>
                <c:ptCount val="201"/>
                <c:pt idx="0">
                  <c:v>59.1</c:v>
                </c:pt>
                <c:pt idx="1">
                  <c:v>72.88</c:v>
                </c:pt>
                <c:pt idx="2">
                  <c:v>76.01</c:v>
                </c:pt>
                <c:pt idx="3">
                  <c:v>77.62</c:v>
                </c:pt>
                <c:pt idx="4">
                  <c:v>78.6</c:v>
                </c:pt>
                <c:pt idx="5">
                  <c:v>79.34</c:v>
                </c:pt>
                <c:pt idx="6">
                  <c:v>79.83</c:v>
                </c:pt>
                <c:pt idx="7">
                  <c:v>80.28</c:v>
                </c:pt>
                <c:pt idx="8">
                  <c:v>80.66</c:v>
                </c:pt>
                <c:pt idx="9">
                  <c:v>80.94</c:v>
                </c:pt>
                <c:pt idx="10">
                  <c:v>81.18000000000001</c:v>
                </c:pt>
                <c:pt idx="11">
                  <c:v>81.43</c:v>
                </c:pt>
                <c:pt idx="12">
                  <c:v>81.73</c:v>
                </c:pt>
                <c:pt idx="13">
                  <c:v>81.93</c:v>
                </c:pt>
                <c:pt idx="14">
                  <c:v>82.18000000000001</c:v>
                </c:pt>
                <c:pt idx="15">
                  <c:v>82.36</c:v>
                </c:pt>
                <c:pt idx="16">
                  <c:v>82.54</c:v>
                </c:pt>
                <c:pt idx="17">
                  <c:v>82.66</c:v>
                </c:pt>
                <c:pt idx="18">
                  <c:v>82.8</c:v>
                </c:pt>
                <c:pt idx="19">
                  <c:v>82.88</c:v>
                </c:pt>
                <c:pt idx="20">
                  <c:v>83.02</c:v>
                </c:pt>
                <c:pt idx="21">
                  <c:v>83.13</c:v>
                </c:pt>
                <c:pt idx="22">
                  <c:v>83.27</c:v>
                </c:pt>
                <c:pt idx="23">
                  <c:v>83.4</c:v>
                </c:pt>
                <c:pt idx="24">
                  <c:v>83.48</c:v>
                </c:pt>
                <c:pt idx="25">
                  <c:v>83.56</c:v>
                </c:pt>
                <c:pt idx="26">
                  <c:v>83.68000000000001</c:v>
                </c:pt>
                <c:pt idx="27">
                  <c:v>83.74</c:v>
                </c:pt>
                <c:pt idx="28">
                  <c:v>83.82</c:v>
                </c:pt>
                <c:pt idx="29">
                  <c:v>83.91</c:v>
                </c:pt>
                <c:pt idx="30">
                  <c:v>83.96</c:v>
                </c:pt>
                <c:pt idx="31">
                  <c:v>84.04</c:v>
                </c:pt>
                <c:pt idx="32">
                  <c:v>84.12</c:v>
                </c:pt>
                <c:pt idx="33">
                  <c:v>84.2</c:v>
                </c:pt>
                <c:pt idx="34">
                  <c:v>84.26</c:v>
                </c:pt>
                <c:pt idx="35">
                  <c:v>84.34</c:v>
                </c:pt>
                <c:pt idx="36">
                  <c:v>84.4</c:v>
                </c:pt>
                <c:pt idx="37">
                  <c:v>84.44</c:v>
                </c:pt>
                <c:pt idx="38">
                  <c:v>84.53</c:v>
                </c:pt>
                <c:pt idx="39">
                  <c:v>84.58</c:v>
                </c:pt>
                <c:pt idx="40">
                  <c:v>84.63</c:v>
                </c:pt>
                <c:pt idx="41">
                  <c:v>84.66999999999998</c:v>
                </c:pt>
                <c:pt idx="42">
                  <c:v>84.74</c:v>
                </c:pt>
                <c:pt idx="43">
                  <c:v>84.78</c:v>
                </c:pt>
                <c:pt idx="44">
                  <c:v>84.82</c:v>
                </c:pt>
                <c:pt idx="45">
                  <c:v>84.85</c:v>
                </c:pt>
                <c:pt idx="46">
                  <c:v>84.91</c:v>
                </c:pt>
                <c:pt idx="47">
                  <c:v>84.94</c:v>
                </c:pt>
                <c:pt idx="48">
                  <c:v>84.99</c:v>
                </c:pt>
                <c:pt idx="49">
                  <c:v>85.04</c:v>
                </c:pt>
                <c:pt idx="50">
                  <c:v>85.07</c:v>
                </c:pt>
                <c:pt idx="51">
                  <c:v>85.13</c:v>
                </c:pt>
                <c:pt idx="52">
                  <c:v>85.16999999999998</c:v>
                </c:pt>
                <c:pt idx="53">
                  <c:v>85.2</c:v>
                </c:pt>
                <c:pt idx="54">
                  <c:v>85.22</c:v>
                </c:pt>
                <c:pt idx="55">
                  <c:v>85.25</c:v>
                </c:pt>
                <c:pt idx="56">
                  <c:v>85.29</c:v>
                </c:pt>
                <c:pt idx="57">
                  <c:v>85.32</c:v>
                </c:pt>
                <c:pt idx="58">
                  <c:v>85.36</c:v>
                </c:pt>
                <c:pt idx="59">
                  <c:v>85.38</c:v>
                </c:pt>
                <c:pt idx="60">
                  <c:v>85.42</c:v>
                </c:pt>
                <c:pt idx="61">
                  <c:v>85.45</c:v>
                </c:pt>
                <c:pt idx="62">
                  <c:v>85.47</c:v>
                </c:pt>
                <c:pt idx="63">
                  <c:v>85.51</c:v>
                </c:pt>
                <c:pt idx="64">
                  <c:v>85.55</c:v>
                </c:pt>
                <c:pt idx="65">
                  <c:v>85.57</c:v>
                </c:pt>
                <c:pt idx="66">
                  <c:v>85.59</c:v>
                </c:pt>
                <c:pt idx="67">
                  <c:v>85.61</c:v>
                </c:pt>
                <c:pt idx="68">
                  <c:v>85.63</c:v>
                </c:pt>
                <c:pt idx="69">
                  <c:v>85.65000000000001</c:v>
                </c:pt>
                <c:pt idx="70">
                  <c:v>85.68000000000001</c:v>
                </c:pt>
                <c:pt idx="71">
                  <c:v>85.71</c:v>
                </c:pt>
                <c:pt idx="72">
                  <c:v>85.73</c:v>
                </c:pt>
                <c:pt idx="73">
                  <c:v>85.75</c:v>
                </c:pt>
                <c:pt idx="74">
                  <c:v>85.77</c:v>
                </c:pt>
                <c:pt idx="75">
                  <c:v>85.79</c:v>
                </c:pt>
                <c:pt idx="76">
                  <c:v>85.81</c:v>
                </c:pt>
                <c:pt idx="77">
                  <c:v>85.83</c:v>
                </c:pt>
                <c:pt idx="78">
                  <c:v>85.84</c:v>
                </c:pt>
                <c:pt idx="79">
                  <c:v>85.86</c:v>
                </c:pt>
                <c:pt idx="80">
                  <c:v>85.89</c:v>
                </c:pt>
                <c:pt idx="81">
                  <c:v>85.91</c:v>
                </c:pt>
                <c:pt idx="82">
                  <c:v>85.92</c:v>
                </c:pt>
                <c:pt idx="83">
                  <c:v>85.94</c:v>
                </c:pt>
                <c:pt idx="84">
                  <c:v>85.95</c:v>
                </c:pt>
                <c:pt idx="85">
                  <c:v>85.97</c:v>
                </c:pt>
                <c:pt idx="86">
                  <c:v>85.99</c:v>
                </c:pt>
                <c:pt idx="87">
                  <c:v>86.01</c:v>
                </c:pt>
                <c:pt idx="88">
                  <c:v>86.03</c:v>
                </c:pt>
                <c:pt idx="89">
                  <c:v>86.05</c:v>
                </c:pt>
                <c:pt idx="90">
                  <c:v>86.06</c:v>
                </c:pt>
                <c:pt idx="91">
                  <c:v>86.08</c:v>
                </c:pt>
                <c:pt idx="92">
                  <c:v>86.1</c:v>
                </c:pt>
                <c:pt idx="93">
                  <c:v>86.11</c:v>
                </c:pt>
                <c:pt idx="94">
                  <c:v>86.12</c:v>
                </c:pt>
                <c:pt idx="95">
                  <c:v>86.15000000000001</c:v>
                </c:pt>
                <c:pt idx="96">
                  <c:v>86.16</c:v>
                </c:pt>
                <c:pt idx="97">
                  <c:v>86.18000000000001</c:v>
                </c:pt>
                <c:pt idx="98">
                  <c:v>86.19</c:v>
                </c:pt>
                <c:pt idx="99">
                  <c:v>86.2</c:v>
                </c:pt>
                <c:pt idx="100">
                  <c:v>86.22</c:v>
                </c:pt>
                <c:pt idx="101">
                  <c:v>86.23</c:v>
                </c:pt>
                <c:pt idx="102">
                  <c:v>86.25</c:v>
                </c:pt>
                <c:pt idx="103">
                  <c:v>86.27</c:v>
                </c:pt>
                <c:pt idx="104">
                  <c:v>86.28</c:v>
                </c:pt>
                <c:pt idx="105">
                  <c:v>86.3</c:v>
                </c:pt>
                <c:pt idx="106">
                  <c:v>86.3</c:v>
                </c:pt>
                <c:pt idx="107">
                  <c:v>86.32</c:v>
                </c:pt>
                <c:pt idx="108">
                  <c:v>86.35</c:v>
                </c:pt>
                <c:pt idx="109">
                  <c:v>86.36</c:v>
                </c:pt>
                <c:pt idx="110">
                  <c:v>86.37</c:v>
                </c:pt>
                <c:pt idx="111">
                  <c:v>86.39</c:v>
                </c:pt>
                <c:pt idx="112">
                  <c:v>86.41</c:v>
                </c:pt>
                <c:pt idx="113">
                  <c:v>86.42</c:v>
                </c:pt>
                <c:pt idx="114">
                  <c:v>86.43</c:v>
                </c:pt>
                <c:pt idx="115">
                  <c:v>86.43</c:v>
                </c:pt>
                <c:pt idx="116">
                  <c:v>86.45</c:v>
                </c:pt>
                <c:pt idx="117">
                  <c:v>86.46</c:v>
                </c:pt>
                <c:pt idx="118">
                  <c:v>86.47</c:v>
                </c:pt>
                <c:pt idx="119">
                  <c:v>86.49</c:v>
                </c:pt>
                <c:pt idx="120">
                  <c:v>86.5</c:v>
                </c:pt>
                <c:pt idx="121">
                  <c:v>86.51</c:v>
                </c:pt>
                <c:pt idx="122">
                  <c:v>86.52</c:v>
                </c:pt>
                <c:pt idx="123">
                  <c:v>86.53</c:v>
                </c:pt>
                <c:pt idx="124">
                  <c:v>86.54</c:v>
                </c:pt>
                <c:pt idx="125">
                  <c:v>86.55</c:v>
                </c:pt>
                <c:pt idx="126">
                  <c:v>86.56</c:v>
                </c:pt>
                <c:pt idx="127">
                  <c:v>86.57</c:v>
                </c:pt>
                <c:pt idx="128">
                  <c:v>86.58</c:v>
                </c:pt>
                <c:pt idx="129">
                  <c:v>86.59</c:v>
                </c:pt>
                <c:pt idx="130">
                  <c:v>86.6</c:v>
                </c:pt>
                <c:pt idx="131">
                  <c:v>86.61</c:v>
                </c:pt>
                <c:pt idx="132">
                  <c:v>86.62</c:v>
                </c:pt>
                <c:pt idx="133">
                  <c:v>86.64</c:v>
                </c:pt>
                <c:pt idx="134">
                  <c:v>86.65000000000001</c:v>
                </c:pt>
                <c:pt idx="135">
                  <c:v>86.66</c:v>
                </c:pt>
                <c:pt idx="136">
                  <c:v>86.66999999999998</c:v>
                </c:pt>
                <c:pt idx="137">
                  <c:v>86.68000000000001</c:v>
                </c:pt>
                <c:pt idx="138">
                  <c:v>86.69</c:v>
                </c:pt>
                <c:pt idx="139">
                  <c:v>86.7</c:v>
                </c:pt>
                <c:pt idx="140">
                  <c:v>86.72</c:v>
                </c:pt>
                <c:pt idx="141">
                  <c:v>86.73</c:v>
                </c:pt>
                <c:pt idx="142">
                  <c:v>86.73</c:v>
                </c:pt>
                <c:pt idx="143">
                  <c:v>86.74</c:v>
                </c:pt>
                <c:pt idx="144">
                  <c:v>86.75</c:v>
                </c:pt>
                <c:pt idx="145">
                  <c:v>86.76</c:v>
                </c:pt>
                <c:pt idx="146">
                  <c:v>86.78</c:v>
                </c:pt>
                <c:pt idx="147">
                  <c:v>86.79</c:v>
                </c:pt>
                <c:pt idx="148">
                  <c:v>86.81</c:v>
                </c:pt>
                <c:pt idx="149">
                  <c:v>86.82</c:v>
                </c:pt>
                <c:pt idx="150">
                  <c:v>86.83</c:v>
                </c:pt>
                <c:pt idx="151">
                  <c:v>86.84</c:v>
                </c:pt>
                <c:pt idx="152">
                  <c:v>86.84</c:v>
                </c:pt>
                <c:pt idx="153">
                  <c:v>86.85</c:v>
                </c:pt>
                <c:pt idx="154">
                  <c:v>86.88</c:v>
                </c:pt>
                <c:pt idx="155">
                  <c:v>86.89</c:v>
                </c:pt>
                <c:pt idx="156">
                  <c:v>86.9</c:v>
                </c:pt>
                <c:pt idx="157">
                  <c:v>86.91</c:v>
                </c:pt>
                <c:pt idx="158">
                  <c:v>86.97</c:v>
                </c:pt>
                <c:pt idx="159">
                  <c:v>86.98</c:v>
                </c:pt>
                <c:pt idx="160">
                  <c:v>86.99</c:v>
                </c:pt>
                <c:pt idx="161">
                  <c:v>86.99</c:v>
                </c:pt>
                <c:pt idx="162">
                  <c:v>87.0</c:v>
                </c:pt>
                <c:pt idx="163">
                  <c:v>87.01</c:v>
                </c:pt>
                <c:pt idx="164">
                  <c:v>87.02</c:v>
                </c:pt>
                <c:pt idx="165">
                  <c:v>87.03</c:v>
                </c:pt>
                <c:pt idx="166">
                  <c:v>87.04</c:v>
                </c:pt>
                <c:pt idx="167">
                  <c:v>87.04</c:v>
                </c:pt>
                <c:pt idx="168">
                  <c:v>87.05</c:v>
                </c:pt>
                <c:pt idx="169">
                  <c:v>87.06</c:v>
                </c:pt>
                <c:pt idx="170">
                  <c:v>87.06</c:v>
                </c:pt>
                <c:pt idx="171">
                  <c:v>87.07</c:v>
                </c:pt>
                <c:pt idx="172">
                  <c:v>87.08</c:v>
                </c:pt>
                <c:pt idx="173">
                  <c:v>87.09</c:v>
                </c:pt>
                <c:pt idx="174">
                  <c:v>87.1</c:v>
                </c:pt>
                <c:pt idx="175">
                  <c:v>87.11</c:v>
                </c:pt>
                <c:pt idx="176">
                  <c:v>87.12</c:v>
                </c:pt>
                <c:pt idx="177">
                  <c:v>87.13</c:v>
                </c:pt>
                <c:pt idx="178">
                  <c:v>87.14</c:v>
                </c:pt>
                <c:pt idx="179">
                  <c:v>87.15000000000001</c:v>
                </c:pt>
                <c:pt idx="180">
                  <c:v>87.16</c:v>
                </c:pt>
                <c:pt idx="181">
                  <c:v>87.16999999999998</c:v>
                </c:pt>
                <c:pt idx="182">
                  <c:v>87.18000000000001</c:v>
                </c:pt>
                <c:pt idx="183">
                  <c:v>87.19</c:v>
                </c:pt>
                <c:pt idx="184">
                  <c:v>87.19</c:v>
                </c:pt>
                <c:pt idx="185">
                  <c:v>87.21</c:v>
                </c:pt>
                <c:pt idx="186">
                  <c:v>87.22</c:v>
                </c:pt>
                <c:pt idx="187">
                  <c:v>87.24</c:v>
                </c:pt>
                <c:pt idx="188">
                  <c:v>87.24</c:v>
                </c:pt>
                <c:pt idx="189">
                  <c:v>87.25</c:v>
                </c:pt>
                <c:pt idx="190">
                  <c:v>87.26</c:v>
                </c:pt>
                <c:pt idx="191">
                  <c:v>87.27</c:v>
                </c:pt>
                <c:pt idx="192">
                  <c:v>87.27</c:v>
                </c:pt>
                <c:pt idx="193">
                  <c:v>87.27</c:v>
                </c:pt>
                <c:pt idx="194">
                  <c:v>87.28</c:v>
                </c:pt>
                <c:pt idx="195">
                  <c:v>87.28</c:v>
                </c:pt>
                <c:pt idx="196">
                  <c:v>87.29</c:v>
                </c:pt>
                <c:pt idx="197">
                  <c:v>87.29</c:v>
                </c:pt>
                <c:pt idx="198">
                  <c:v>87.3</c:v>
                </c:pt>
                <c:pt idx="199">
                  <c:v>87.3</c:v>
                </c:pt>
                <c:pt idx="200">
                  <c:v>87.31</c:v>
                </c:pt>
              </c:numCache>
            </c:numRef>
          </c:yVal>
          <c:smooth val="1"/>
        </c:ser>
        <c:ser>
          <c:idx val="5"/>
          <c:order val="5"/>
          <c:tx>
            <c:strRef>
              <c:f>data!$AF$2014</c:f>
              <c:strCache>
                <c:ptCount val="1"/>
                <c:pt idx="0">
                  <c:v>WTM= 5.22%</c:v>
                </c:pt>
              </c:strCache>
            </c:strRef>
          </c:tx>
          <c:spPr>
            <a:ln>
              <a:solidFill>
                <a:srgbClr val="FF00FF"/>
              </a:solidFill>
            </a:ln>
          </c:spPr>
          <c:marker>
            <c:symbol val="none"/>
          </c:marker>
          <c:xVal>
            <c:numRef>
              <c:f>data!$Z$2015:$Z$2215</c:f>
              <c:numCache>
                <c:formatCode>General</c:formatCode>
                <c:ptCount val="201"/>
                <c:pt idx="0">
                  <c:v>64.0</c:v>
                </c:pt>
                <c:pt idx="1">
                  <c:v>640.0</c:v>
                </c:pt>
                <c:pt idx="2">
                  <c:v>1280.0</c:v>
                </c:pt>
                <c:pt idx="3">
                  <c:v>1920.0</c:v>
                </c:pt>
                <c:pt idx="4">
                  <c:v>2560.0</c:v>
                </c:pt>
                <c:pt idx="5">
                  <c:v>3200.0</c:v>
                </c:pt>
                <c:pt idx="6">
                  <c:v>3840.0</c:v>
                </c:pt>
                <c:pt idx="7">
                  <c:v>4480.0</c:v>
                </c:pt>
                <c:pt idx="8">
                  <c:v>5120.0</c:v>
                </c:pt>
                <c:pt idx="9">
                  <c:v>5760.0</c:v>
                </c:pt>
                <c:pt idx="10">
                  <c:v>6400.0</c:v>
                </c:pt>
                <c:pt idx="11">
                  <c:v>7040.0</c:v>
                </c:pt>
                <c:pt idx="12">
                  <c:v>7680.0</c:v>
                </c:pt>
                <c:pt idx="13">
                  <c:v>8320.0</c:v>
                </c:pt>
                <c:pt idx="14">
                  <c:v>8960.0</c:v>
                </c:pt>
                <c:pt idx="15">
                  <c:v>9600.0</c:v>
                </c:pt>
                <c:pt idx="16">
                  <c:v>10240.0</c:v>
                </c:pt>
                <c:pt idx="17">
                  <c:v>10880.0</c:v>
                </c:pt>
                <c:pt idx="18">
                  <c:v>11520.0</c:v>
                </c:pt>
                <c:pt idx="19">
                  <c:v>12160.0</c:v>
                </c:pt>
                <c:pt idx="20">
                  <c:v>12800.0</c:v>
                </c:pt>
                <c:pt idx="21">
                  <c:v>13440.0</c:v>
                </c:pt>
                <c:pt idx="22">
                  <c:v>14080.0</c:v>
                </c:pt>
                <c:pt idx="23">
                  <c:v>14720.0</c:v>
                </c:pt>
                <c:pt idx="24">
                  <c:v>15360.0</c:v>
                </c:pt>
                <c:pt idx="25">
                  <c:v>16000.0</c:v>
                </c:pt>
                <c:pt idx="26">
                  <c:v>16640.0</c:v>
                </c:pt>
                <c:pt idx="27">
                  <c:v>17280.0</c:v>
                </c:pt>
                <c:pt idx="28">
                  <c:v>17920.0</c:v>
                </c:pt>
                <c:pt idx="29">
                  <c:v>18560.0</c:v>
                </c:pt>
                <c:pt idx="30">
                  <c:v>19200.0</c:v>
                </c:pt>
                <c:pt idx="31">
                  <c:v>19840.0</c:v>
                </c:pt>
                <c:pt idx="32">
                  <c:v>20480.0</c:v>
                </c:pt>
                <c:pt idx="33">
                  <c:v>21120.0</c:v>
                </c:pt>
                <c:pt idx="34">
                  <c:v>21760.0</c:v>
                </c:pt>
                <c:pt idx="35">
                  <c:v>22400.0</c:v>
                </c:pt>
                <c:pt idx="36">
                  <c:v>23040.0</c:v>
                </c:pt>
                <c:pt idx="37">
                  <c:v>23680.0</c:v>
                </c:pt>
                <c:pt idx="38">
                  <c:v>24320.0</c:v>
                </c:pt>
                <c:pt idx="39">
                  <c:v>24960.0</c:v>
                </c:pt>
                <c:pt idx="40">
                  <c:v>25600.0</c:v>
                </c:pt>
                <c:pt idx="41">
                  <c:v>26240.0</c:v>
                </c:pt>
                <c:pt idx="42">
                  <c:v>26880.0</c:v>
                </c:pt>
                <c:pt idx="43">
                  <c:v>27520.0</c:v>
                </c:pt>
                <c:pt idx="44">
                  <c:v>28160.0</c:v>
                </c:pt>
                <c:pt idx="45">
                  <c:v>28800.0</c:v>
                </c:pt>
                <c:pt idx="46">
                  <c:v>29440.0</c:v>
                </c:pt>
                <c:pt idx="47">
                  <c:v>30080.0</c:v>
                </c:pt>
                <c:pt idx="48">
                  <c:v>30720.0</c:v>
                </c:pt>
                <c:pt idx="49">
                  <c:v>31360.0</c:v>
                </c:pt>
                <c:pt idx="50">
                  <c:v>32000.0</c:v>
                </c:pt>
                <c:pt idx="51">
                  <c:v>32640.0</c:v>
                </c:pt>
                <c:pt idx="52">
                  <c:v>33280.0</c:v>
                </c:pt>
                <c:pt idx="53">
                  <c:v>33920.0</c:v>
                </c:pt>
                <c:pt idx="54">
                  <c:v>34560.0</c:v>
                </c:pt>
                <c:pt idx="55">
                  <c:v>35200.0</c:v>
                </c:pt>
                <c:pt idx="56">
                  <c:v>35840.0</c:v>
                </c:pt>
                <c:pt idx="57">
                  <c:v>36480.0</c:v>
                </c:pt>
                <c:pt idx="58">
                  <c:v>37120.0</c:v>
                </c:pt>
                <c:pt idx="59">
                  <c:v>37760.0</c:v>
                </c:pt>
                <c:pt idx="60">
                  <c:v>38400.0</c:v>
                </c:pt>
                <c:pt idx="61">
                  <c:v>39040.0</c:v>
                </c:pt>
                <c:pt idx="62">
                  <c:v>39680.0</c:v>
                </c:pt>
                <c:pt idx="63">
                  <c:v>40320.0</c:v>
                </c:pt>
                <c:pt idx="64">
                  <c:v>40960.0</c:v>
                </c:pt>
                <c:pt idx="65">
                  <c:v>41600.0</c:v>
                </c:pt>
                <c:pt idx="66">
                  <c:v>42240.0</c:v>
                </c:pt>
                <c:pt idx="67">
                  <c:v>42880.0</c:v>
                </c:pt>
                <c:pt idx="68">
                  <c:v>43520.0</c:v>
                </c:pt>
                <c:pt idx="69">
                  <c:v>44160.0</c:v>
                </c:pt>
                <c:pt idx="70">
                  <c:v>44800.0</c:v>
                </c:pt>
                <c:pt idx="71">
                  <c:v>45440.0</c:v>
                </c:pt>
                <c:pt idx="72">
                  <c:v>46080.0</c:v>
                </c:pt>
                <c:pt idx="73">
                  <c:v>46720.0</c:v>
                </c:pt>
                <c:pt idx="74">
                  <c:v>47360.0</c:v>
                </c:pt>
                <c:pt idx="75">
                  <c:v>48000.0</c:v>
                </c:pt>
                <c:pt idx="76">
                  <c:v>48640.0</c:v>
                </c:pt>
                <c:pt idx="77">
                  <c:v>49280.0</c:v>
                </c:pt>
                <c:pt idx="78">
                  <c:v>49920.0</c:v>
                </c:pt>
                <c:pt idx="79">
                  <c:v>50560.0</c:v>
                </c:pt>
                <c:pt idx="80">
                  <c:v>51200.0</c:v>
                </c:pt>
                <c:pt idx="81">
                  <c:v>51840.0</c:v>
                </c:pt>
                <c:pt idx="82">
                  <c:v>52480.0</c:v>
                </c:pt>
                <c:pt idx="83">
                  <c:v>53120.0</c:v>
                </c:pt>
                <c:pt idx="84">
                  <c:v>53760.0</c:v>
                </c:pt>
                <c:pt idx="85">
                  <c:v>54400.0</c:v>
                </c:pt>
                <c:pt idx="86">
                  <c:v>55040.0</c:v>
                </c:pt>
                <c:pt idx="87">
                  <c:v>55680.0</c:v>
                </c:pt>
                <c:pt idx="88">
                  <c:v>56320.0</c:v>
                </c:pt>
                <c:pt idx="89">
                  <c:v>56960.0</c:v>
                </c:pt>
                <c:pt idx="90">
                  <c:v>57600.0</c:v>
                </c:pt>
                <c:pt idx="91">
                  <c:v>58240.0</c:v>
                </c:pt>
                <c:pt idx="92">
                  <c:v>58880.0</c:v>
                </c:pt>
                <c:pt idx="93">
                  <c:v>59520.0</c:v>
                </c:pt>
                <c:pt idx="94">
                  <c:v>60160.0</c:v>
                </c:pt>
                <c:pt idx="95">
                  <c:v>60800.0</c:v>
                </c:pt>
                <c:pt idx="96">
                  <c:v>61440.0</c:v>
                </c:pt>
                <c:pt idx="97">
                  <c:v>62080.0</c:v>
                </c:pt>
                <c:pt idx="98">
                  <c:v>62720.0</c:v>
                </c:pt>
                <c:pt idx="99">
                  <c:v>63360.0</c:v>
                </c:pt>
                <c:pt idx="100">
                  <c:v>64000.0</c:v>
                </c:pt>
                <c:pt idx="101">
                  <c:v>64640.0</c:v>
                </c:pt>
                <c:pt idx="102">
                  <c:v>65280.0</c:v>
                </c:pt>
                <c:pt idx="103">
                  <c:v>65920.0</c:v>
                </c:pt>
                <c:pt idx="104">
                  <c:v>66560.0</c:v>
                </c:pt>
                <c:pt idx="105">
                  <c:v>67200.0</c:v>
                </c:pt>
                <c:pt idx="106">
                  <c:v>67840.0</c:v>
                </c:pt>
                <c:pt idx="107">
                  <c:v>68480.0</c:v>
                </c:pt>
                <c:pt idx="108">
                  <c:v>69120.0</c:v>
                </c:pt>
                <c:pt idx="109">
                  <c:v>69760.0</c:v>
                </c:pt>
                <c:pt idx="110">
                  <c:v>70400.0</c:v>
                </c:pt>
                <c:pt idx="111">
                  <c:v>71040.0</c:v>
                </c:pt>
                <c:pt idx="112">
                  <c:v>71680.0</c:v>
                </c:pt>
                <c:pt idx="113">
                  <c:v>72320.0</c:v>
                </c:pt>
                <c:pt idx="114">
                  <c:v>72960.0</c:v>
                </c:pt>
                <c:pt idx="115">
                  <c:v>73600.0</c:v>
                </c:pt>
                <c:pt idx="116">
                  <c:v>74240.0</c:v>
                </c:pt>
                <c:pt idx="117">
                  <c:v>74880.0</c:v>
                </c:pt>
                <c:pt idx="118">
                  <c:v>75520.0</c:v>
                </c:pt>
                <c:pt idx="119">
                  <c:v>76160.0</c:v>
                </c:pt>
                <c:pt idx="120">
                  <c:v>76800.0</c:v>
                </c:pt>
                <c:pt idx="121">
                  <c:v>77440.0</c:v>
                </c:pt>
                <c:pt idx="122">
                  <c:v>78080.0</c:v>
                </c:pt>
                <c:pt idx="123">
                  <c:v>78720.0</c:v>
                </c:pt>
                <c:pt idx="124">
                  <c:v>79360.0</c:v>
                </c:pt>
                <c:pt idx="125">
                  <c:v>80000.0</c:v>
                </c:pt>
                <c:pt idx="126">
                  <c:v>80640.0</c:v>
                </c:pt>
                <c:pt idx="127">
                  <c:v>81280.0</c:v>
                </c:pt>
                <c:pt idx="128">
                  <c:v>81920.0</c:v>
                </c:pt>
                <c:pt idx="129">
                  <c:v>82560.0</c:v>
                </c:pt>
                <c:pt idx="130">
                  <c:v>83200.0</c:v>
                </c:pt>
                <c:pt idx="131">
                  <c:v>83840.0</c:v>
                </c:pt>
                <c:pt idx="132">
                  <c:v>84480.0</c:v>
                </c:pt>
                <c:pt idx="133">
                  <c:v>85120.0</c:v>
                </c:pt>
                <c:pt idx="134">
                  <c:v>85760.0</c:v>
                </c:pt>
                <c:pt idx="135">
                  <c:v>86400.0</c:v>
                </c:pt>
                <c:pt idx="136">
                  <c:v>87040.0</c:v>
                </c:pt>
                <c:pt idx="137">
                  <c:v>87680.0</c:v>
                </c:pt>
                <c:pt idx="138">
                  <c:v>88320.0</c:v>
                </c:pt>
                <c:pt idx="139">
                  <c:v>88960.0</c:v>
                </c:pt>
                <c:pt idx="140">
                  <c:v>89600.0</c:v>
                </c:pt>
                <c:pt idx="141">
                  <c:v>90240.0</c:v>
                </c:pt>
                <c:pt idx="142">
                  <c:v>90880.0</c:v>
                </c:pt>
                <c:pt idx="143">
                  <c:v>91520.0</c:v>
                </c:pt>
                <c:pt idx="144">
                  <c:v>92160.0</c:v>
                </c:pt>
                <c:pt idx="145">
                  <c:v>92800.0</c:v>
                </c:pt>
                <c:pt idx="146">
                  <c:v>93440.0</c:v>
                </c:pt>
                <c:pt idx="147">
                  <c:v>94080.0</c:v>
                </c:pt>
                <c:pt idx="148">
                  <c:v>94720.0</c:v>
                </c:pt>
                <c:pt idx="149">
                  <c:v>95360.0</c:v>
                </c:pt>
                <c:pt idx="150">
                  <c:v>96000.0</c:v>
                </c:pt>
                <c:pt idx="151">
                  <c:v>96640.0</c:v>
                </c:pt>
                <c:pt idx="152">
                  <c:v>97280.0</c:v>
                </c:pt>
                <c:pt idx="153">
                  <c:v>97920.0</c:v>
                </c:pt>
                <c:pt idx="154">
                  <c:v>98560.0</c:v>
                </c:pt>
                <c:pt idx="155">
                  <c:v>99200.0</c:v>
                </c:pt>
                <c:pt idx="156">
                  <c:v>99840.0</c:v>
                </c:pt>
                <c:pt idx="157">
                  <c:v>100480.0</c:v>
                </c:pt>
                <c:pt idx="158">
                  <c:v>101120.0</c:v>
                </c:pt>
                <c:pt idx="159">
                  <c:v>101760.0</c:v>
                </c:pt>
                <c:pt idx="160">
                  <c:v>102400.0</c:v>
                </c:pt>
                <c:pt idx="161">
                  <c:v>103040.0</c:v>
                </c:pt>
                <c:pt idx="162">
                  <c:v>103680.0</c:v>
                </c:pt>
                <c:pt idx="163">
                  <c:v>104320.0</c:v>
                </c:pt>
                <c:pt idx="164">
                  <c:v>104960.0</c:v>
                </c:pt>
                <c:pt idx="165">
                  <c:v>105600.0</c:v>
                </c:pt>
                <c:pt idx="166">
                  <c:v>106240.0</c:v>
                </c:pt>
                <c:pt idx="167">
                  <c:v>106880.0</c:v>
                </c:pt>
                <c:pt idx="168">
                  <c:v>107520.0</c:v>
                </c:pt>
                <c:pt idx="169">
                  <c:v>108160.0</c:v>
                </c:pt>
                <c:pt idx="170">
                  <c:v>108800.0</c:v>
                </c:pt>
                <c:pt idx="171">
                  <c:v>109440.0</c:v>
                </c:pt>
                <c:pt idx="172">
                  <c:v>110080.0</c:v>
                </c:pt>
                <c:pt idx="173">
                  <c:v>110720.0</c:v>
                </c:pt>
                <c:pt idx="174">
                  <c:v>111360.0</c:v>
                </c:pt>
                <c:pt idx="175">
                  <c:v>112000.0</c:v>
                </c:pt>
                <c:pt idx="176">
                  <c:v>112640.0</c:v>
                </c:pt>
                <c:pt idx="177">
                  <c:v>113280.0</c:v>
                </c:pt>
                <c:pt idx="178">
                  <c:v>113920.0</c:v>
                </c:pt>
                <c:pt idx="179">
                  <c:v>114560.0</c:v>
                </c:pt>
                <c:pt idx="180">
                  <c:v>115200.0</c:v>
                </c:pt>
                <c:pt idx="181">
                  <c:v>115840.0</c:v>
                </c:pt>
                <c:pt idx="182">
                  <c:v>116480.0</c:v>
                </c:pt>
                <c:pt idx="183">
                  <c:v>117120.0</c:v>
                </c:pt>
                <c:pt idx="184">
                  <c:v>117760.0</c:v>
                </c:pt>
                <c:pt idx="185">
                  <c:v>118400.0</c:v>
                </c:pt>
                <c:pt idx="186">
                  <c:v>119040.0</c:v>
                </c:pt>
                <c:pt idx="187">
                  <c:v>119680.0</c:v>
                </c:pt>
                <c:pt idx="188">
                  <c:v>120320.0</c:v>
                </c:pt>
                <c:pt idx="189">
                  <c:v>120960.0</c:v>
                </c:pt>
                <c:pt idx="190">
                  <c:v>121600.0</c:v>
                </c:pt>
                <c:pt idx="191">
                  <c:v>122240.0</c:v>
                </c:pt>
                <c:pt idx="192">
                  <c:v>122880.0</c:v>
                </c:pt>
                <c:pt idx="193">
                  <c:v>123520.0</c:v>
                </c:pt>
                <c:pt idx="194">
                  <c:v>124160.0</c:v>
                </c:pt>
                <c:pt idx="195">
                  <c:v>124800.0</c:v>
                </c:pt>
                <c:pt idx="196">
                  <c:v>125440.0</c:v>
                </c:pt>
                <c:pt idx="197">
                  <c:v>126080.0</c:v>
                </c:pt>
                <c:pt idx="198">
                  <c:v>126720.0</c:v>
                </c:pt>
                <c:pt idx="199">
                  <c:v>127360.0</c:v>
                </c:pt>
                <c:pt idx="200">
                  <c:v>128000.0</c:v>
                </c:pt>
              </c:numCache>
            </c:numRef>
          </c:xVal>
          <c:yVal>
            <c:numRef>
              <c:f>data!$AF$2015:$AF$2215</c:f>
              <c:numCache>
                <c:formatCode>General</c:formatCode>
                <c:ptCount val="201"/>
                <c:pt idx="0">
                  <c:v>59.53</c:v>
                </c:pt>
                <c:pt idx="1">
                  <c:v>70.5</c:v>
                </c:pt>
                <c:pt idx="2">
                  <c:v>73.53</c:v>
                </c:pt>
                <c:pt idx="3">
                  <c:v>75.22</c:v>
                </c:pt>
                <c:pt idx="4">
                  <c:v>76.35</c:v>
                </c:pt>
                <c:pt idx="5">
                  <c:v>77.06</c:v>
                </c:pt>
                <c:pt idx="6">
                  <c:v>77.5</c:v>
                </c:pt>
                <c:pt idx="7">
                  <c:v>77.87</c:v>
                </c:pt>
                <c:pt idx="8">
                  <c:v>78.23</c:v>
                </c:pt>
                <c:pt idx="9">
                  <c:v>78.5</c:v>
                </c:pt>
                <c:pt idx="10">
                  <c:v>78.72</c:v>
                </c:pt>
                <c:pt idx="11">
                  <c:v>79.01</c:v>
                </c:pt>
                <c:pt idx="12">
                  <c:v>79.26</c:v>
                </c:pt>
                <c:pt idx="13">
                  <c:v>79.51</c:v>
                </c:pt>
                <c:pt idx="14">
                  <c:v>79.83</c:v>
                </c:pt>
                <c:pt idx="15">
                  <c:v>80.01</c:v>
                </c:pt>
                <c:pt idx="16">
                  <c:v>80.19</c:v>
                </c:pt>
                <c:pt idx="17">
                  <c:v>80.34</c:v>
                </c:pt>
                <c:pt idx="18">
                  <c:v>80.46</c:v>
                </c:pt>
                <c:pt idx="19">
                  <c:v>80.59</c:v>
                </c:pt>
                <c:pt idx="20">
                  <c:v>80.72</c:v>
                </c:pt>
                <c:pt idx="21">
                  <c:v>80.83</c:v>
                </c:pt>
                <c:pt idx="22">
                  <c:v>80.96</c:v>
                </c:pt>
                <c:pt idx="23">
                  <c:v>81.05</c:v>
                </c:pt>
                <c:pt idx="24">
                  <c:v>81.14</c:v>
                </c:pt>
                <c:pt idx="25">
                  <c:v>81.27</c:v>
                </c:pt>
                <c:pt idx="26">
                  <c:v>81.42</c:v>
                </c:pt>
                <c:pt idx="27">
                  <c:v>81.53</c:v>
                </c:pt>
                <c:pt idx="28">
                  <c:v>81.63</c:v>
                </c:pt>
                <c:pt idx="29">
                  <c:v>81.72</c:v>
                </c:pt>
                <c:pt idx="30">
                  <c:v>81.78</c:v>
                </c:pt>
                <c:pt idx="31">
                  <c:v>81.86</c:v>
                </c:pt>
                <c:pt idx="32">
                  <c:v>81.96</c:v>
                </c:pt>
                <c:pt idx="33">
                  <c:v>82.01</c:v>
                </c:pt>
                <c:pt idx="34">
                  <c:v>82.12</c:v>
                </c:pt>
                <c:pt idx="35">
                  <c:v>82.19</c:v>
                </c:pt>
                <c:pt idx="36">
                  <c:v>82.28</c:v>
                </c:pt>
                <c:pt idx="37">
                  <c:v>82.33</c:v>
                </c:pt>
                <c:pt idx="38">
                  <c:v>82.41</c:v>
                </c:pt>
                <c:pt idx="39">
                  <c:v>82.45</c:v>
                </c:pt>
                <c:pt idx="40">
                  <c:v>82.51</c:v>
                </c:pt>
                <c:pt idx="41">
                  <c:v>82.56</c:v>
                </c:pt>
                <c:pt idx="42">
                  <c:v>82.61</c:v>
                </c:pt>
                <c:pt idx="43">
                  <c:v>82.65000000000001</c:v>
                </c:pt>
                <c:pt idx="44">
                  <c:v>82.76</c:v>
                </c:pt>
                <c:pt idx="45">
                  <c:v>82.8</c:v>
                </c:pt>
                <c:pt idx="46">
                  <c:v>82.86</c:v>
                </c:pt>
                <c:pt idx="47">
                  <c:v>82.89</c:v>
                </c:pt>
                <c:pt idx="48">
                  <c:v>82.94</c:v>
                </c:pt>
                <c:pt idx="49">
                  <c:v>83.0</c:v>
                </c:pt>
                <c:pt idx="50">
                  <c:v>83.04</c:v>
                </c:pt>
                <c:pt idx="51">
                  <c:v>83.07</c:v>
                </c:pt>
                <c:pt idx="52">
                  <c:v>83.11</c:v>
                </c:pt>
                <c:pt idx="53">
                  <c:v>83.16</c:v>
                </c:pt>
                <c:pt idx="54">
                  <c:v>83.18000000000001</c:v>
                </c:pt>
                <c:pt idx="55">
                  <c:v>83.22</c:v>
                </c:pt>
                <c:pt idx="56">
                  <c:v>83.25</c:v>
                </c:pt>
                <c:pt idx="57">
                  <c:v>83.3</c:v>
                </c:pt>
                <c:pt idx="58">
                  <c:v>83.36</c:v>
                </c:pt>
                <c:pt idx="59">
                  <c:v>83.39</c:v>
                </c:pt>
                <c:pt idx="60">
                  <c:v>83.41</c:v>
                </c:pt>
                <c:pt idx="61">
                  <c:v>83.46</c:v>
                </c:pt>
                <c:pt idx="62">
                  <c:v>83.49</c:v>
                </c:pt>
                <c:pt idx="63">
                  <c:v>83.52</c:v>
                </c:pt>
                <c:pt idx="64">
                  <c:v>83.57</c:v>
                </c:pt>
                <c:pt idx="65">
                  <c:v>83.6</c:v>
                </c:pt>
                <c:pt idx="66">
                  <c:v>83.63</c:v>
                </c:pt>
                <c:pt idx="67">
                  <c:v>83.66999999999998</c:v>
                </c:pt>
                <c:pt idx="68">
                  <c:v>83.7</c:v>
                </c:pt>
                <c:pt idx="69">
                  <c:v>83.73</c:v>
                </c:pt>
                <c:pt idx="70">
                  <c:v>83.76</c:v>
                </c:pt>
                <c:pt idx="71">
                  <c:v>83.8</c:v>
                </c:pt>
                <c:pt idx="72">
                  <c:v>83.83</c:v>
                </c:pt>
                <c:pt idx="73">
                  <c:v>83.85</c:v>
                </c:pt>
                <c:pt idx="74">
                  <c:v>83.87</c:v>
                </c:pt>
                <c:pt idx="75">
                  <c:v>83.89</c:v>
                </c:pt>
                <c:pt idx="76">
                  <c:v>83.91</c:v>
                </c:pt>
                <c:pt idx="77">
                  <c:v>83.94</c:v>
                </c:pt>
                <c:pt idx="78">
                  <c:v>83.96</c:v>
                </c:pt>
                <c:pt idx="79">
                  <c:v>83.98</c:v>
                </c:pt>
                <c:pt idx="80">
                  <c:v>84.02</c:v>
                </c:pt>
                <c:pt idx="81">
                  <c:v>84.04</c:v>
                </c:pt>
                <c:pt idx="82">
                  <c:v>84.05</c:v>
                </c:pt>
                <c:pt idx="83">
                  <c:v>84.08</c:v>
                </c:pt>
                <c:pt idx="84">
                  <c:v>84.11</c:v>
                </c:pt>
                <c:pt idx="85">
                  <c:v>84.14</c:v>
                </c:pt>
                <c:pt idx="86">
                  <c:v>84.16</c:v>
                </c:pt>
                <c:pt idx="87">
                  <c:v>84.18000000000001</c:v>
                </c:pt>
                <c:pt idx="88">
                  <c:v>84.2</c:v>
                </c:pt>
                <c:pt idx="89">
                  <c:v>84.22</c:v>
                </c:pt>
                <c:pt idx="90">
                  <c:v>84.24</c:v>
                </c:pt>
                <c:pt idx="91">
                  <c:v>84.27</c:v>
                </c:pt>
                <c:pt idx="92">
                  <c:v>84.28</c:v>
                </c:pt>
                <c:pt idx="93">
                  <c:v>84.3</c:v>
                </c:pt>
                <c:pt idx="94">
                  <c:v>84.32</c:v>
                </c:pt>
                <c:pt idx="95">
                  <c:v>84.35</c:v>
                </c:pt>
                <c:pt idx="96">
                  <c:v>84.36</c:v>
                </c:pt>
                <c:pt idx="97">
                  <c:v>84.38</c:v>
                </c:pt>
                <c:pt idx="98">
                  <c:v>84.4</c:v>
                </c:pt>
                <c:pt idx="99">
                  <c:v>84.42</c:v>
                </c:pt>
                <c:pt idx="100">
                  <c:v>84.45</c:v>
                </c:pt>
                <c:pt idx="101">
                  <c:v>84.46</c:v>
                </c:pt>
                <c:pt idx="102">
                  <c:v>84.47</c:v>
                </c:pt>
                <c:pt idx="103">
                  <c:v>84.49</c:v>
                </c:pt>
                <c:pt idx="104">
                  <c:v>84.52</c:v>
                </c:pt>
                <c:pt idx="105">
                  <c:v>84.53</c:v>
                </c:pt>
                <c:pt idx="106">
                  <c:v>84.56</c:v>
                </c:pt>
                <c:pt idx="107">
                  <c:v>84.59</c:v>
                </c:pt>
                <c:pt idx="108">
                  <c:v>84.6</c:v>
                </c:pt>
                <c:pt idx="109">
                  <c:v>84.64</c:v>
                </c:pt>
                <c:pt idx="110">
                  <c:v>84.66</c:v>
                </c:pt>
                <c:pt idx="111">
                  <c:v>84.68000000000001</c:v>
                </c:pt>
                <c:pt idx="112">
                  <c:v>84.69</c:v>
                </c:pt>
                <c:pt idx="113">
                  <c:v>84.71</c:v>
                </c:pt>
                <c:pt idx="114">
                  <c:v>84.74</c:v>
                </c:pt>
                <c:pt idx="115">
                  <c:v>84.76</c:v>
                </c:pt>
                <c:pt idx="116">
                  <c:v>84.78</c:v>
                </c:pt>
                <c:pt idx="117">
                  <c:v>84.8</c:v>
                </c:pt>
                <c:pt idx="118">
                  <c:v>84.81</c:v>
                </c:pt>
                <c:pt idx="119">
                  <c:v>84.83</c:v>
                </c:pt>
                <c:pt idx="120">
                  <c:v>84.85</c:v>
                </c:pt>
                <c:pt idx="121">
                  <c:v>84.87</c:v>
                </c:pt>
                <c:pt idx="122">
                  <c:v>84.9</c:v>
                </c:pt>
                <c:pt idx="123">
                  <c:v>84.91</c:v>
                </c:pt>
                <c:pt idx="124">
                  <c:v>84.92</c:v>
                </c:pt>
                <c:pt idx="125">
                  <c:v>84.93</c:v>
                </c:pt>
                <c:pt idx="126">
                  <c:v>84.95</c:v>
                </c:pt>
                <c:pt idx="127">
                  <c:v>84.96</c:v>
                </c:pt>
                <c:pt idx="128">
                  <c:v>84.97</c:v>
                </c:pt>
                <c:pt idx="129">
                  <c:v>84.98</c:v>
                </c:pt>
                <c:pt idx="130">
                  <c:v>84.99</c:v>
                </c:pt>
                <c:pt idx="131">
                  <c:v>85.01</c:v>
                </c:pt>
                <c:pt idx="132">
                  <c:v>85.02</c:v>
                </c:pt>
                <c:pt idx="133">
                  <c:v>85.03</c:v>
                </c:pt>
                <c:pt idx="134">
                  <c:v>85.04</c:v>
                </c:pt>
                <c:pt idx="135">
                  <c:v>85.05</c:v>
                </c:pt>
                <c:pt idx="136">
                  <c:v>85.07</c:v>
                </c:pt>
                <c:pt idx="137">
                  <c:v>85.08</c:v>
                </c:pt>
                <c:pt idx="138">
                  <c:v>85.09</c:v>
                </c:pt>
                <c:pt idx="139">
                  <c:v>85.11</c:v>
                </c:pt>
                <c:pt idx="140">
                  <c:v>85.12</c:v>
                </c:pt>
                <c:pt idx="141">
                  <c:v>85.13</c:v>
                </c:pt>
                <c:pt idx="142">
                  <c:v>85.15000000000001</c:v>
                </c:pt>
                <c:pt idx="143">
                  <c:v>85.16999999999998</c:v>
                </c:pt>
                <c:pt idx="144">
                  <c:v>85.16999999999998</c:v>
                </c:pt>
                <c:pt idx="145">
                  <c:v>85.19</c:v>
                </c:pt>
                <c:pt idx="146">
                  <c:v>85.21</c:v>
                </c:pt>
                <c:pt idx="147">
                  <c:v>85.22</c:v>
                </c:pt>
                <c:pt idx="148">
                  <c:v>85.24</c:v>
                </c:pt>
                <c:pt idx="149">
                  <c:v>85.24</c:v>
                </c:pt>
                <c:pt idx="150">
                  <c:v>85.26</c:v>
                </c:pt>
                <c:pt idx="151">
                  <c:v>85.28</c:v>
                </c:pt>
                <c:pt idx="152">
                  <c:v>85.29</c:v>
                </c:pt>
                <c:pt idx="153">
                  <c:v>85.29</c:v>
                </c:pt>
                <c:pt idx="154">
                  <c:v>85.3</c:v>
                </c:pt>
                <c:pt idx="155">
                  <c:v>85.31</c:v>
                </c:pt>
                <c:pt idx="156">
                  <c:v>85.31</c:v>
                </c:pt>
                <c:pt idx="157">
                  <c:v>85.33</c:v>
                </c:pt>
                <c:pt idx="158">
                  <c:v>85.34</c:v>
                </c:pt>
                <c:pt idx="159">
                  <c:v>85.36</c:v>
                </c:pt>
                <c:pt idx="160">
                  <c:v>85.37</c:v>
                </c:pt>
                <c:pt idx="161">
                  <c:v>85.38</c:v>
                </c:pt>
                <c:pt idx="162">
                  <c:v>85.39</c:v>
                </c:pt>
                <c:pt idx="163">
                  <c:v>85.4</c:v>
                </c:pt>
                <c:pt idx="164">
                  <c:v>85.42</c:v>
                </c:pt>
                <c:pt idx="165">
                  <c:v>85.43</c:v>
                </c:pt>
                <c:pt idx="166">
                  <c:v>85.43</c:v>
                </c:pt>
                <c:pt idx="167">
                  <c:v>85.44</c:v>
                </c:pt>
                <c:pt idx="168">
                  <c:v>85.45</c:v>
                </c:pt>
                <c:pt idx="169">
                  <c:v>85.47</c:v>
                </c:pt>
                <c:pt idx="170">
                  <c:v>85.49</c:v>
                </c:pt>
                <c:pt idx="171">
                  <c:v>85.5</c:v>
                </c:pt>
                <c:pt idx="172">
                  <c:v>85.51</c:v>
                </c:pt>
                <c:pt idx="173">
                  <c:v>85.52</c:v>
                </c:pt>
                <c:pt idx="174">
                  <c:v>85.52</c:v>
                </c:pt>
                <c:pt idx="175">
                  <c:v>85.53</c:v>
                </c:pt>
                <c:pt idx="176">
                  <c:v>85.54</c:v>
                </c:pt>
                <c:pt idx="177">
                  <c:v>85.55</c:v>
                </c:pt>
                <c:pt idx="178">
                  <c:v>85.56</c:v>
                </c:pt>
                <c:pt idx="179">
                  <c:v>85.57</c:v>
                </c:pt>
                <c:pt idx="180">
                  <c:v>85.58</c:v>
                </c:pt>
                <c:pt idx="181">
                  <c:v>85.59</c:v>
                </c:pt>
                <c:pt idx="182">
                  <c:v>85.6</c:v>
                </c:pt>
                <c:pt idx="183">
                  <c:v>85.61</c:v>
                </c:pt>
                <c:pt idx="184">
                  <c:v>85.62</c:v>
                </c:pt>
                <c:pt idx="185">
                  <c:v>85.63</c:v>
                </c:pt>
                <c:pt idx="186">
                  <c:v>85.64</c:v>
                </c:pt>
                <c:pt idx="187">
                  <c:v>85.65000000000001</c:v>
                </c:pt>
                <c:pt idx="188">
                  <c:v>85.66</c:v>
                </c:pt>
                <c:pt idx="189">
                  <c:v>85.66999999999998</c:v>
                </c:pt>
                <c:pt idx="190">
                  <c:v>85.66999999999998</c:v>
                </c:pt>
                <c:pt idx="191">
                  <c:v>85.68000000000001</c:v>
                </c:pt>
                <c:pt idx="192">
                  <c:v>85.69</c:v>
                </c:pt>
                <c:pt idx="193">
                  <c:v>85.69</c:v>
                </c:pt>
                <c:pt idx="194">
                  <c:v>85.7</c:v>
                </c:pt>
                <c:pt idx="195">
                  <c:v>85.71</c:v>
                </c:pt>
                <c:pt idx="196">
                  <c:v>85.72</c:v>
                </c:pt>
                <c:pt idx="197">
                  <c:v>85.73</c:v>
                </c:pt>
                <c:pt idx="198">
                  <c:v>85.74</c:v>
                </c:pt>
                <c:pt idx="199">
                  <c:v>85.75</c:v>
                </c:pt>
                <c:pt idx="200">
                  <c:v>85.75</c:v>
                </c:pt>
              </c:numCache>
            </c:numRef>
          </c:yVal>
          <c:smooth val="1"/>
        </c:ser>
        <c:dLbls>
          <c:showLegendKey val="0"/>
          <c:showVal val="0"/>
          <c:showCatName val="0"/>
          <c:showSerName val="0"/>
          <c:showPercent val="0"/>
          <c:showBubbleSize val="0"/>
        </c:dLbls>
        <c:axId val="2117857592"/>
        <c:axId val="-2111103896"/>
      </c:scatterChart>
      <c:valAx>
        <c:axId val="2117857592"/>
        <c:scaling>
          <c:orientation val="minMax"/>
          <c:max val="130000.0"/>
          <c:min val="0.0"/>
        </c:scaling>
        <c:delete val="0"/>
        <c:axPos val="b"/>
        <c:numFmt formatCode="General" sourceLinked="1"/>
        <c:majorTickMark val="out"/>
        <c:minorTickMark val="none"/>
        <c:tickLblPos val="nextTo"/>
        <c:txPr>
          <a:bodyPr/>
          <a:lstStyle/>
          <a:p>
            <a:pPr>
              <a:defRPr sz="1400"/>
            </a:pPr>
            <a:endParaRPr lang="en-US"/>
          </a:p>
        </c:txPr>
        <c:crossAx val="-2111103896"/>
        <c:crosses val="autoZero"/>
        <c:crossBetween val="midCat"/>
      </c:valAx>
      <c:valAx>
        <c:axId val="-2111103896"/>
        <c:scaling>
          <c:orientation val="minMax"/>
          <c:max val="92.0"/>
          <c:min val="72.0"/>
        </c:scaling>
        <c:delete val="0"/>
        <c:axPos val="l"/>
        <c:majorGridlines/>
        <c:numFmt formatCode="General" sourceLinked="1"/>
        <c:majorTickMark val="out"/>
        <c:minorTickMark val="none"/>
        <c:tickLblPos val="nextTo"/>
        <c:txPr>
          <a:bodyPr/>
          <a:lstStyle/>
          <a:p>
            <a:pPr>
              <a:defRPr sz="1400"/>
            </a:pPr>
            <a:endParaRPr lang="en-US"/>
          </a:p>
        </c:txPr>
        <c:crossAx val="2117857592"/>
        <c:crosses val="autoZero"/>
        <c:crossBetween val="midCat"/>
      </c:valAx>
    </c:plotArea>
    <c:plotVisOnly val="1"/>
    <c:dispBlanksAs val="gap"/>
    <c:showDLblsOverMax val="0"/>
  </c:chart>
  <c:externalData r:id="rId1">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0423879349202235"/>
          <c:y val="0.03422090746136"/>
          <c:w val="0.912493117816039"/>
          <c:h val="0.89905723576319"/>
        </c:manualLayout>
      </c:layout>
      <c:scatterChart>
        <c:scatterStyle val="lineMarker"/>
        <c:varyColors val="0"/>
        <c:ser>
          <c:idx val="0"/>
          <c:order val="0"/>
          <c:tx>
            <c:strRef>
              <c:f>data!$S$2014</c:f>
              <c:strCache>
                <c:ptCount val="1"/>
                <c:pt idx="0">
                  <c:v>RND= 49.75%</c:v>
                </c:pt>
              </c:strCache>
            </c:strRef>
          </c:tx>
          <c:spPr>
            <a:ln>
              <a:solidFill>
                <a:srgbClr val="FF0000"/>
              </a:solidFill>
            </a:ln>
          </c:spPr>
          <c:marker>
            <c:symbol val="none"/>
          </c:marker>
          <c:xVal>
            <c:numRef>
              <c:f>data!$R$2015:$R$2215</c:f>
              <c:numCache>
                <c:formatCode>General</c:formatCode>
                <c:ptCount val="201"/>
                <c:pt idx="0">
                  <c:v>64.0</c:v>
                </c:pt>
                <c:pt idx="1">
                  <c:v>640.0</c:v>
                </c:pt>
                <c:pt idx="2">
                  <c:v>1280.0</c:v>
                </c:pt>
                <c:pt idx="3">
                  <c:v>1920.0</c:v>
                </c:pt>
                <c:pt idx="4">
                  <c:v>2560.0</c:v>
                </c:pt>
                <c:pt idx="5">
                  <c:v>3200.0</c:v>
                </c:pt>
                <c:pt idx="6">
                  <c:v>3840.0</c:v>
                </c:pt>
                <c:pt idx="7">
                  <c:v>4480.0</c:v>
                </c:pt>
                <c:pt idx="8">
                  <c:v>5120.0</c:v>
                </c:pt>
                <c:pt idx="9">
                  <c:v>5760.0</c:v>
                </c:pt>
                <c:pt idx="10">
                  <c:v>6400.0</c:v>
                </c:pt>
                <c:pt idx="11">
                  <c:v>7040.0</c:v>
                </c:pt>
                <c:pt idx="12">
                  <c:v>7680.0</c:v>
                </c:pt>
                <c:pt idx="13">
                  <c:v>8320.0</c:v>
                </c:pt>
                <c:pt idx="14">
                  <c:v>8960.0</c:v>
                </c:pt>
                <c:pt idx="15">
                  <c:v>9600.0</c:v>
                </c:pt>
                <c:pt idx="16">
                  <c:v>10240.0</c:v>
                </c:pt>
                <c:pt idx="17">
                  <c:v>10880.0</c:v>
                </c:pt>
                <c:pt idx="18">
                  <c:v>11520.0</c:v>
                </c:pt>
                <c:pt idx="19">
                  <c:v>12160.0</c:v>
                </c:pt>
                <c:pt idx="20">
                  <c:v>12800.0</c:v>
                </c:pt>
                <c:pt idx="21">
                  <c:v>13440.0</c:v>
                </c:pt>
                <c:pt idx="22">
                  <c:v>14080.0</c:v>
                </c:pt>
                <c:pt idx="23">
                  <c:v>14720.0</c:v>
                </c:pt>
                <c:pt idx="24">
                  <c:v>15360.0</c:v>
                </c:pt>
                <c:pt idx="25">
                  <c:v>16000.0</c:v>
                </c:pt>
                <c:pt idx="26">
                  <c:v>16640.0</c:v>
                </c:pt>
                <c:pt idx="27">
                  <c:v>17280.0</c:v>
                </c:pt>
                <c:pt idx="28">
                  <c:v>17920.0</c:v>
                </c:pt>
                <c:pt idx="29">
                  <c:v>18560.0</c:v>
                </c:pt>
                <c:pt idx="30">
                  <c:v>19200.0</c:v>
                </c:pt>
                <c:pt idx="31">
                  <c:v>19840.0</c:v>
                </c:pt>
                <c:pt idx="32">
                  <c:v>20480.0</c:v>
                </c:pt>
                <c:pt idx="33">
                  <c:v>21120.0</c:v>
                </c:pt>
                <c:pt idx="34">
                  <c:v>21760.0</c:v>
                </c:pt>
                <c:pt idx="35">
                  <c:v>22400.0</c:v>
                </c:pt>
                <c:pt idx="36">
                  <c:v>23040.0</c:v>
                </c:pt>
                <c:pt idx="37">
                  <c:v>23680.0</c:v>
                </c:pt>
                <c:pt idx="38">
                  <c:v>24320.0</c:v>
                </c:pt>
                <c:pt idx="39">
                  <c:v>24960.0</c:v>
                </c:pt>
                <c:pt idx="40">
                  <c:v>25600.0</c:v>
                </c:pt>
                <c:pt idx="41">
                  <c:v>26240.0</c:v>
                </c:pt>
                <c:pt idx="42">
                  <c:v>26880.0</c:v>
                </c:pt>
                <c:pt idx="43">
                  <c:v>27520.0</c:v>
                </c:pt>
                <c:pt idx="44">
                  <c:v>28160.0</c:v>
                </c:pt>
                <c:pt idx="45">
                  <c:v>28800.0</c:v>
                </c:pt>
                <c:pt idx="46">
                  <c:v>29440.0</c:v>
                </c:pt>
                <c:pt idx="47">
                  <c:v>30080.0</c:v>
                </c:pt>
                <c:pt idx="48">
                  <c:v>30720.0</c:v>
                </c:pt>
                <c:pt idx="49">
                  <c:v>31360.0</c:v>
                </c:pt>
                <c:pt idx="50">
                  <c:v>32000.0</c:v>
                </c:pt>
                <c:pt idx="51">
                  <c:v>32640.0</c:v>
                </c:pt>
                <c:pt idx="52">
                  <c:v>33280.0</c:v>
                </c:pt>
                <c:pt idx="53">
                  <c:v>33920.0</c:v>
                </c:pt>
                <c:pt idx="54">
                  <c:v>34560.0</c:v>
                </c:pt>
                <c:pt idx="55">
                  <c:v>35200.0</c:v>
                </c:pt>
                <c:pt idx="56">
                  <c:v>35840.0</c:v>
                </c:pt>
                <c:pt idx="57">
                  <c:v>36480.0</c:v>
                </c:pt>
                <c:pt idx="58">
                  <c:v>37120.0</c:v>
                </c:pt>
                <c:pt idx="59">
                  <c:v>37760.0</c:v>
                </c:pt>
                <c:pt idx="60">
                  <c:v>38400.0</c:v>
                </c:pt>
                <c:pt idx="61">
                  <c:v>39040.0</c:v>
                </c:pt>
                <c:pt idx="62">
                  <c:v>39680.0</c:v>
                </c:pt>
                <c:pt idx="63">
                  <c:v>40320.0</c:v>
                </c:pt>
                <c:pt idx="64">
                  <c:v>40960.0</c:v>
                </c:pt>
                <c:pt idx="65">
                  <c:v>41600.0</c:v>
                </c:pt>
                <c:pt idx="66">
                  <c:v>42240.0</c:v>
                </c:pt>
                <c:pt idx="67">
                  <c:v>42880.0</c:v>
                </c:pt>
                <c:pt idx="68">
                  <c:v>43520.0</c:v>
                </c:pt>
                <c:pt idx="69">
                  <c:v>44160.0</c:v>
                </c:pt>
                <c:pt idx="70">
                  <c:v>44800.0</c:v>
                </c:pt>
                <c:pt idx="71">
                  <c:v>45440.0</c:v>
                </c:pt>
                <c:pt idx="72">
                  <c:v>46080.0</c:v>
                </c:pt>
                <c:pt idx="73">
                  <c:v>46720.0</c:v>
                </c:pt>
                <c:pt idx="74">
                  <c:v>47360.0</c:v>
                </c:pt>
                <c:pt idx="75">
                  <c:v>48000.0</c:v>
                </c:pt>
                <c:pt idx="76">
                  <c:v>48640.0</c:v>
                </c:pt>
                <c:pt idx="77">
                  <c:v>49280.0</c:v>
                </c:pt>
                <c:pt idx="78">
                  <c:v>49920.0</c:v>
                </c:pt>
                <c:pt idx="79">
                  <c:v>50560.0</c:v>
                </c:pt>
                <c:pt idx="80">
                  <c:v>51200.0</c:v>
                </c:pt>
                <c:pt idx="81">
                  <c:v>51840.0</c:v>
                </c:pt>
                <c:pt idx="82">
                  <c:v>52480.0</c:v>
                </c:pt>
                <c:pt idx="83">
                  <c:v>53120.0</c:v>
                </c:pt>
                <c:pt idx="84">
                  <c:v>53760.0</c:v>
                </c:pt>
                <c:pt idx="85">
                  <c:v>54400.0</c:v>
                </c:pt>
                <c:pt idx="86">
                  <c:v>55040.0</c:v>
                </c:pt>
                <c:pt idx="87">
                  <c:v>55680.0</c:v>
                </c:pt>
                <c:pt idx="88">
                  <c:v>56320.0</c:v>
                </c:pt>
                <c:pt idx="89">
                  <c:v>56960.0</c:v>
                </c:pt>
                <c:pt idx="90">
                  <c:v>57600.0</c:v>
                </c:pt>
                <c:pt idx="91">
                  <c:v>58240.0</c:v>
                </c:pt>
                <c:pt idx="92">
                  <c:v>58880.0</c:v>
                </c:pt>
                <c:pt idx="93">
                  <c:v>59520.0</c:v>
                </c:pt>
                <c:pt idx="94">
                  <c:v>60160.0</c:v>
                </c:pt>
                <c:pt idx="95">
                  <c:v>60800.0</c:v>
                </c:pt>
                <c:pt idx="96">
                  <c:v>61440.0</c:v>
                </c:pt>
                <c:pt idx="97">
                  <c:v>62080.0</c:v>
                </c:pt>
                <c:pt idx="98">
                  <c:v>62720.0</c:v>
                </c:pt>
                <c:pt idx="99">
                  <c:v>63360.0</c:v>
                </c:pt>
                <c:pt idx="100">
                  <c:v>64000.0</c:v>
                </c:pt>
                <c:pt idx="101">
                  <c:v>64640.0</c:v>
                </c:pt>
                <c:pt idx="102">
                  <c:v>65280.0</c:v>
                </c:pt>
                <c:pt idx="103">
                  <c:v>65920.0</c:v>
                </c:pt>
                <c:pt idx="104">
                  <c:v>66560.0</c:v>
                </c:pt>
                <c:pt idx="105">
                  <c:v>67200.0</c:v>
                </c:pt>
                <c:pt idx="106">
                  <c:v>67840.0</c:v>
                </c:pt>
                <c:pt idx="107">
                  <c:v>68480.0</c:v>
                </c:pt>
                <c:pt idx="108">
                  <c:v>69120.0</c:v>
                </c:pt>
                <c:pt idx="109">
                  <c:v>69760.0</c:v>
                </c:pt>
                <c:pt idx="110">
                  <c:v>70400.0</c:v>
                </c:pt>
                <c:pt idx="111">
                  <c:v>71040.0</c:v>
                </c:pt>
                <c:pt idx="112">
                  <c:v>71680.0</c:v>
                </c:pt>
                <c:pt idx="113">
                  <c:v>72320.0</c:v>
                </c:pt>
                <c:pt idx="114">
                  <c:v>72960.0</c:v>
                </c:pt>
                <c:pt idx="115">
                  <c:v>73600.0</c:v>
                </c:pt>
                <c:pt idx="116">
                  <c:v>74240.0</c:v>
                </c:pt>
                <c:pt idx="117">
                  <c:v>74880.0</c:v>
                </c:pt>
                <c:pt idx="118">
                  <c:v>75520.0</c:v>
                </c:pt>
                <c:pt idx="119">
                  <c:v>76160.0</c:v>
                </c:pt>
                <c:pt idx="120">
                  <c:v>76800.0</c:v>
                </c:pt>
                <c:pt idx="121">
                  <c:v>77440.0</c:v>
                </c:pt>
                <c:pt idx="122">
                  <c:v>78080.0</c:v>
                </c:pt>
                <c:pt idx="123">
                  <c:v>78720.0</c:v>
                </c:pt>
                <c:pt idx="124">
                  <c:v>79360.0</c:v>
                </c:pt>
                <c:pt idx="125">
                  <c:v>80000.0</c:v>
                </c:pt>
                <c:pt idx="126">
                  <c:v>80640.0</c:v>
                </c:pt>
                <c:pt idx="127">
                  <c:v>81280.0</c:v>
                </c:pt>
                <c:pt idx="128">
                  <c:v>81920.0</c:v>
                </c:pt>
                <c:pt idx="129">
                  <c:v>82560.0</c:v>
                </c:pt>
                <c:pt idx="130">
                  <c:v>83200.0</c:v>
                </c:pt>
                <c:pt idx="131">
                  <c:v>83840.0</c:v>
                </c:pt>
                <c:pt idx="132">
                  <c:v>84480.0</c:v>
                </c:pt>
                <c:pt idx="133">
                  <c:v>85120.0</c:v>
                </c:pt>
                <c:pt idx="134">
                  <c:v>85760.0</c:v>
                </c:pt>
                <c:pt idx="135">
                  <c:v>86400.0</c:v>
                </c:pt>
                <c:pt idx="136">
                  <c:v>87040.0</c:v>
                </c:pt>
                <c:pt idx="137">
                  <c:v>87680.0</c:v>
                </c:pt>
                <c:pt idx="138">
                  <c:v>88320.0</c:v>
                </c:pt>
                <c:pt idx="139">
                  <c:v>88960.0</c:v>
                </c:pt>
                <c:pt idx="140">
                  <c:v>89600.0</c:v>
                </c:pt>
                <c:pt idx="141">
                  <c:v>90240.0</c:v>
                </c:pt>
                <c:pt idx="142">
                  <c:v>90880.0</c:v>
                </c:pt>
                <c:pt idx="143">
                  <c:v>91520.0</c:v>
                </c:pt>
                <c:pt idx="144">
                  <c:v>92160.0</c:v>
                </c:pt>
                <c:pt idx="145">
                  <c:v>92800.0</c:v>
                </c:pt>
                <c:pt idx="146">
                  <c:v>93440.0</c:v>
                </c:pt>
                <c:pt idx="147">
                  <c:v>94080.0</c:v>
                </c:pt>
                <c:pt idx="148">
                  <c:v>94720.0</c:v>
                </c:pt>
                <c:pt idx="149">
                  <c:v>95360.0</c:v>
                </c:pt>
                <c:pt idx="150">
                  <c:v>96000.0</c:v>
                </c:pt>
                <c:pt idx="151">
                  <c:v>96640.0</c:v>
                </c:pt>
                <c:pt idx="152">
                  <c:v>97280.0</c:v>
                </c:pt>
                <c:pt idx="153">
                  <c:v>97920.0</c:v>
                </c:pt>
                <c:pt idx="154">
                  <c:v>98560.0</c:v>
                </c:pt>
                <c:pt idx="155">
                  <c:v>99200.0</c:v>
                </c:pt>
                <c:pt idx="156">
                  <c:v>99840.0</c:v>
                </c:pt>
                <c:pt idx="157">
                  <c:v>100480.0</c:v>
                </c:pt>
                <c:pt idx="158">
                  <c:v>101120.0</c:v>
                </c:pt>
                <c:pt idx="159">
                  <c:v>101760.0</c:v>
                </c:pt>
                <c:pt idx="160">
                  <c:v>102400.0</c:v>
                </c:pt>
                <c:pt idx="161">
                  <c:v>103040.0</c:v>
                </c:pt>
                <c:pt idx="162">
                  <c:v>103680.0</c:v>
                </c:pt>
                <c:pt idx="163">
                  <c:v>104320.0</c:v>
                </c:pt>
                <c:pt idx="164">
                  <c:v>104960.0</c:v>
                </c:pt>
                <c:pt idx="165">
                  <c:v>105600.0</c:v>
                </c:pt>
                <c:pt idx="166">
                  <c:v>106240.0</c:v>
                </c:pt>
                <c:pt idx="167">
                  <c:v>106880.0</c:v>
                </c:pt>
                <c:pt idx="168">
                  <c:v>107520.0</c:v>
                </c:pt>
                <c:pt idx="169">
                  <c:v>108160.0</c:v>
                </c:pt>
                <c:pt idx="170">
                  <c:v>108800.0</c:v>
                </c:pt>
                <c:pt idx="171">
                  <c:v>109440.0</c:v>
                </c:pt>
                <c:pt idx="172">
                  <c:v>110080.0</c:v>
                </c:pt>
                <c:pt idx="173">
                  <c:v>110720.0</c:v>
                </c:pt>
                <c:pt idx="174">
                  <c:v>111360.0</c:v>
                </c:pt>
                <c:pt idx="175">
                  <c:v>112000.0</c:v>
                </c:pt>
                <c:pt idx="176">
                  <c:v>112640.0</c:v>
                </c:pt>
                <c:pt idx="177">
                  <c:v>113280.0</c:v>
                </c:pt>
                <c:pt idx="178">
                  <c:v>113920.0</c:v>
                </c:pt>
                <c:pt idx="179">
                  <c:v>114560.0</c:v>
                </c:pt>
                <c:pt idx="180">
                  <c:v>115200.0</c:v>
                </c:pt>
                <c:pt idx="181">
                  <c:v>115840.0</c:v>
                </c:pt>
                <c:pt idx="182">
                  <c:v>116480.0</c:v>
                </c:pt>
                <c:pt idx="183">
                  <c:v>117120.0</c:v>
                </c:pt>
                <c:pt idx="184">
                  <c:v>117760.0</c:v>
                </c:pt>
                <c:pt idx="185">
                  <c:v>118400.0</c:v>
                </c:pt>
                <c:pt idx="186">
                  <c:v>119040.0</c:v>
                </c:pt>
                <c:pt idx="187">
                  <c:v>119680.0</c:v>
                </c:pt>
                <c:pt idx="188">
                  <c:v>120320.0</c:v>
                </c:pt>
                <c:pt idx="189">
                  <c:v>120960.0</c:v>
                </c:pt>
                <c:pt idx="190">
                  <c:v>121600.0</c:v>
                </c:pt>
                <c:pt idx="191">
                  <c:v>122240.0</c:v>
                </c:pt>
                <c:pt idx="192">
                  <c:v>122880.0</c:v>
                </c:pt>
                <c:pt idx="193">
                  <c:v>123520.0</c:v>
                </c:pt>
                <c:pt idx="194">
                  <c:v>124160.0</c:v>
                </c:pt>
                <c:pt idx="195">
                  <c:v>124800.0</c:v>
                </c:pt>
                <c:pt idx="196">
                  <c:v>125440.0</c:v>
                </c:pt>
                <c:pt idx="197">
                  <c:v>126080.0</c:v>
                </c:pt>
                <c:pt idx="198">
                  <c:v>126720.0</c:v>
                </c:pt>
                <c:pt idx="199">
                  <c:v>127360.0</c:v>
                </c:pt>
                <c:pt idx="200">
                  <c:v>128000.0</c:v>
                </c:pt>
              </c:numCache>
            </c:numRef>
          </c:xVal>
          <c:yVal>
            <c:numRef>
              <c:f>data!$S$2015:$S$2215</c:f>
              <c:numCache>
                <c:formatCode>General</c:formatCode>
                <c:ptCount val="201"/>
                <c:pt idx="0">
                  <c:v>72.4</c:v>
                </c:pt>
                <c:pt idx="1">
                  <c:v>80.6</c:v>
                </c:pt>
                <c:pt idx="2">
                  <c:v>82.77</c:v>
                </c:pt>
                <c:pt idx="3">
                  <c:v>83.96</c:v>
                </c:pt>
                <c:pt idx="4">
                  <c:v>84.62</c:v>
                </c:pt>
                <c:pt idx="5">
                  <c:v>85.07</c:v>
                </c:pt>
                <c:pt idx="6">
                  <c:v>85.45</c:v>
                </c:pt>
                <c:pt idx="7">
                  <c:v>85.8</c:v>
                </c:pt>
                <c:pt idx="8">
                  <c:v>86.06</c:v>
                </c:pt>
                <c:pt idx="9">
                  <c:v>86.32</c:v>
                </c:pt>
                <c:pt idx="10">
                  <c:v>86.52</c:v>
                </c:pt>
                <c:pt idx="11">
                  <c:v>86.74</c:v>
                </c:pt>
                <c:pt idx="12">
                  <c:v>86.87</c:v>
                </c:pt>
                <c:pt idx="13">
                  <c:v>87.01</c:v>
                </c:pt>
                <c:pt idx="14">
                  <c:v>87.15000000000001</c:v>
                </c:pt>
                <c:pt idx="15">
                  <c:v>87.25</c:v>
                </c:pt>
                <c:pt idx="16">
                  <c:v>87.34</c:v>
                </c:pt>
                <c:pt idx="17">
                  <c:v>87.4</c:v>
                </c:pt>
                <c:pt idx="18">
                  <c:v>87.52</c:v>
                </c:pt>
                <c:pt idx="19">
                  <c:v>87.63</c:v>
                </c:pt>
                <c:pt idx="20">
                  <c:v>87.68000000000001</c:v>
                </c:pt>
                <c:pt idx="21">
                  <c:v>87.74</c:v>
                </c:pt>
                <c:pt idx="22">
                  <c:v>87.83</c:v>
                </c:pt>
                <c:pt idx="23">
                  <c:v>87.88</c:v>
                </c:pt>
                <c:pt idx="24">
                  <c:v>88.01</c:v>
                </c:pt>
                <c:pt idx="25">
                  <c:v>88.06</c:v>
                </c:pt>
                <c:pt idx="26">
                  <c:v>88.12</c:v>
                </c:pt>
                <c:pt idx="27">
                  <c:v>88.19</c:v>
                </c:pt>
                <c:pt idx="28">
                  <c:v>88.24</c:v>
                </c:pt>
                <c:pt idx="29">
                  <c:v>88.29</c:v>
                </c:pt>
                <c:pt idx="30">
                  <c:v>88.32</c:v>
                </c:pt>
                <c:pt idx="31">
                  <c:v>88.4</c:v>
                </c:pt>
                <c:pt idx="32">
                  <c:v>88.44</c:v>
                </c:pt>
                <c:pt idx="33">
                  <c:v>88.47</c:v>
                </c:pt>
                <c:pt idx="34">
                  <c:v>88.56</c:v>
                </c:pt>
                <c:pt idx="35">
                  <c:v>88.62</c:v>
                </c:pt>
                <c:pt idx="36">
                  <c:v>88.65000000000001</c:v>
                </c:pt>
                <c:pt idx="37">
                  <c:v>88.7</c:v>
                </c:pt>
                <c:pt idx="38">
                  <c:v>88.78</c:v>
                </c:pt>
                <c:pt idx="39">
                  <c:v>88.81</c:v>
                </c:pt>
                <c:pt idx="40">
                  <c:v>88.85</c:v>
                </c:pt>
                <c:pt idx="41">
                  <c:v>88.88</c:v>
                </c:pt>
                <c:pt idx="42">
                  <c:v>88.91</c:v>
                </c:pt>
                <c:pt idx="43">
                  <c:v>88.96</c:v>
                </c:pt>
                <c:pt idx="44">
                  <c:v>88.99</c:v>
                </c:pt>
                <c:pt idx="45">
                  <c:v>89.01</c:v>
                </c:pt>
                <c:pt idx="46">
                  <c:v>89.05</c:v>
                </c:pt>
                <c:pt idx="47">
                  <c:v>89.09</c:v>
                </c:pt>
                <c:pt idx="48">
                  <c:v>89.12</c:v>
                </c:pt>
                <c:pt idx="49">
                  <c:v>89.14</c:v>
                </c:pt>
                <c:pt idx="50">
                  <c:v>89.16999999999998</c:v>
                </c:pt>
                <c:pt idx="51">
                  <c:v>89.2</c:v>
                </c:pt>
                <c:pt idx="52">
                  <c:v>89.23</c:v>
                </c:pt>
                <c:pt idx="53">
                  <c:v>89.25</c:v>
                </c:pt>
                <c:pt idx="54">
                  <c:v>89.27</c:v>
                </c:pt>
                <c:pt idx="55">
                  <c:v>89.29</c:v>
                </c:pt>
                <c:pt idx="56">
                  <c:v>89.32</c:v>
                </c:pt>
                <c:pt idx="57">
                  <c:v>89.34</c:v>
                </c:pt>
                <c:pt idx="58">
                  <c:v>89.36</c:v>
                </c:pt>
                <c:pt idx="59">
                  <c:v>89.4</c:v>
                </c:pt>
                <c:pt idx="60">
                  <c:v>89.42</c:v>
                </c:pt>
                <c:pt idx="61">
                  <c:v>89.44</c:v>
                </c:pt>
                <c:pt idx="62">
                  <c:v>89.47</c:v>
                </c:pt>
                <c:pt idx="63">
                  <c:v>89.49</c:v>
                </c:pt>
                <c:pt idx="64">
                  <c:v>89.52</c:v>
                </c:pt>
                <c:pt idx="65">
                  <c:v>89.54</c:v>
                </c:pt>
                <c:pt idx="66">
                  <c:v>89.56</c:v>
                </c:pt>
                <c:pt idx="67">
                  <c:v>89.58</c:v>
                </c:pt>
                <c:pt idx="68">
                  <c:v>89.63</c:v>
                </c:pt>
                <c:pt idx="69">
                  <c:v>89.66</c:v>
                </c:pt>
                <c:pt idx="70">
                  <c:v>89.69</c:v>
                </c:pt>
                <c:pt idx="71">
                  <c:v>89.72</c:v>
                </c:pt>
                <c:pt idx="72">
                  <c:v>89.74</c:v>
                </c:pt>
                <c:pt idx="73">
                  <c:v>89.75</c:v>
                </c:pt>
                <c:pt idx="74">
                  <c:v>89.77</c:v>
                </c:pt>
                <c:pt idx="75">
                  <c:v>89.78</c:v>
                </c:pt>
                <c:pt idx="76">
                  <c:v>89.79</c:v>
                </c:pt>
                <c:pt idx="77">
                  <c:v>89.81</c:v>
                </c:pt>
                <c:pt idx="78">
                  <c:v>89.84</c:v>
                </c:pt>
                <c:pt idx="79">
                  <c:v>89.85</c:v>
                </c:pt>
                <c:pt idx="80">
                  <c:v>89.87</c:v>
                </c:pt>
                <c:pt idx="81">
                  <c:v>89.89</c:v>
                </c:pt>
                <c:pt idx="82">
                  <c:v>89.92</c:v>
                </c:pt>
                <c:pt idx="83">
                  <c:v>89.93</c:v>
                </c:pt>
                <c:pt idx="84">
                  <c:v>89.96</c:v>
                </c:pt>
                <c:pt idx="85">
                  <c:v>89.97</c:v>
                </c:pt>
                <c:pt idx="86">
                  <c:v>90.0</c:v>
                </c:pt>
                <c:pt idx="87">
                  <c:v>90.04</c:v>
                </c:pt>
                <c:pt idx="88">
                  <c:v>90.05</c:v>
                </c:pt>
                <c:pt idx="89">
                  <c:v>90.06</c:v>
                </c:pt>
                <c:pt idx="90">
                  <c:v>90.08</c:v>
                </c:pt>
                <c:pt idx="91">
                  <c:v>90.1</c:v>
                </c:pt>
                <c:pt idx="92">
                  <c:v>90.11</c:v>
                </c:pt>
                <c:pt idx="93">
                  <c:v>90.12</c:v>
                </c:pt>
                <c:pt idx="94">
                  <c:v>90.13</c:v>
                </c:pt>
                <c:pt idx="95">
                  <c:v>90.14</c:v>
                </c:pt>
                <c:pt idx="96">
                  <c:v>90.15000000000001</c:v>
                </c:pt>
                <c:pt idx="97">
                  <c:v>90.16</c:v>
                </c:pt>
                <c:pt idx="98">
                  <c:v>90.18000000000001</c:v>
                </c:pt>
                <c:pt idx="99">
                  <c:v>90.21</c:v>
                </c:pt>
                <c:pt idx="100">
                  <c:v>90.22</c:v>
                </c:pt>
                <c:pt idx="101">
                  <c:v>90.23</c:v>
                </c:pt>
                <c:pt idx="102">
                  <c:v>90.25</c:v>
                </c:pt>
                <c:pt idx="103">
                  <c:v>90.25</c:v>
                </c:pt>
                <c:pt idx="104">
                  <c:v>90.26</c:v>
                </c:pt>
                <c:pt idx="105">
                  <c:v>90.27</c:v>
                </c:pt>
                <c:pt idx="106">
                  <c:v>90.28</c:v>
                </c:pt>
                <c:pt idx="107">
                  <c:v>90.3</c:v>
                </c:pt>
                <c:pt idx="108">
                  <c:v>90.31</c:v>
                </c:pt>
                <c:pt idx="109">
                  <c:v>90.32</c:v>
                </c:pt>
                <c:pt idx="110">
                  <c:v>90.33</c:v>
                </c:pt>
                <c:pt idx="111">
                  <c:v>90.35</c:v>
                </c:pt>
                <c:pt idx="112">
                  <c:v>90.36</c:v>
                </c:pt>
                <c:pt idx="113">
                  <c:v>90.37</c:v>
                </c:pt>
                <c:pt idx="114">
                  <c:v>90.37</c:v>
                </c:pt>
                <c:pt idx="115">
                  <c:v>90.39</c:v>
                </c:pt>
                <c:pt idx="116">
                  <c:v>90.4</c:v>
                </c:pt>
                <c:pt idx="117">
                  <c:v>90.41</c:v>
                </c:pt>
                <c:pt idx="118">
                  <c:v>90.42</c:v>
                </c:pt>
                <c:pt idx="119">
                  <c:v>90.43</c:v>
                </c:pt>
                <c:pt idx="120">
                  <c:v>90.44</c:v>
                </c:pt>
                <c:pt idx="121">
                  <c:v>90.45</c:v>
                </c:pt>
                <c:pt idx="122">
                  <c:v>90.46</c:v>
                </c:pt>
                <c:pt idx="123">
                  <c:v>90.47</c:v>
                </c:pt>
                <c:pt idx="124">
                  <c:v>90.48</c:v>
                </c:pt>
                <c:pt idx="125">
                  <c:v>90.5</c:v>
                </c:pt>
                <c:pt idx="126">
                  <c:v>90.51</c:v>
                </c:pt>
                <c:pt idx="127">
                  <c:v>90.51</c:v>
                </c:pt>
                <c:pt idx="128">
                  <c:v>90.52</c:v>
                </c:pt>
                <c:pt idx="129">
                  <c:v>90.53</c:v>
                </c:pt>
                <c:pt idx="130">
                  <c:v>90.54</c:v>
                </c:pt>
                <c:pt idx="131">
                  <c:v>90.55</c:v>
                </c:pt>
                <c:pt idx="132">
                  <c:v>90.56</c:v>
                </c:pt>
                <c:pt idx="133">
                  <c:v>90.57</c:v>
                </c:pt>
                <c:pt idx="134">
                  <c:v>90.58</c:v>
                </c:pt>
                <c:pt idx="135">
                  <c:v>90.59</c:v>
                </c:pt>
                <c:pt idx="136">
                  <c:v>90.59</c:v>
                </c:pt>
                <c:pt idx="137">
                  <c:v>90.6</c:v>
                </c:pt>
                <c:pt idx="138">
                  <c:v>90.61</c:v>
                </c:pt>
                <c:pt idx="139">
                  <c:v>90.61</c:v>
                </c:pt>
                <c:pt idx="140">
                  <c:v>90.62</c:v>
                </c:pt>
                <c:pt idx="141">
                  <c:v>90.62</c:v>
                </c:pt>
                <c:pt idx="142">
                  <c:v>90.64</c:v>
                </c:pt>
                <c:pt idx="143">
                  <c:v>90.65000000000001</c:v>
                </c:pt>
                <c:pt idx="144">
                  <c:v>90.66</c:v>
                </c:pt>
                <c:pt idx="145">
                  <c:v>90.66</c:v>
                </c:pt>
                <c:pt idx="146">
                  <c:v>90.66999999999998</c:v>
                </c:pt>
                <c:pt idx="147">
                  <c:v>90.66999999999998</c:v>
                </c:pt>
                <c:pt idx="148">
                  <c:v>90.68000000000001</c:v>
                </c:pt>
                <c:pt idx="149">
                  <c:v>90.69</c:v>
                </c:pt>
                <c:pt idx="150">
                  <c:v>90.69</c:v>
                </c:pt>
                <c:pt idx="151">
                  <c:v>90.71</c:v>
                </c:pt>
                <c:pt idx="152">
                  <c:v>90.71</c:v>
                </c:pt>
                <c:pt idx="153">
                  <c:v>90.72</c:v>
                </c:pt>
                <c:pt idx="154">
                  <c:v>90.73</c:v>
                </c:pt>
                <c:pt idx="155">
                  <c:v>90.73</c:v>
                </c:pt>
                <c:pt idx="156">
                  <c:v>90.73</c:v>
                </c:pt>
                <c:pt idx="157">
                  <c:v>90.74</c:v>
                </c:pt>
                <c:pt idx="158">
                  <c:v>90.75</c:v>
                </c:pt>
                <c:pt idx="159">
                  <c:v>90.76</c:v>
                </c:pt>
                <c:pt idx="160">
                  <c:v>90.76</c:v>
                </c:pt>
                <c:pt idx="161">
                  <c:v>90.77</c:v>
                </c:pt>
                <c:pt idx="162">
                  <c:v>90.78</c:v>
                </c:pt>
                <c:pt idx="163">
                  <c:v>90.79</c:v>
                </c:pt>
                <c:pt idx="164">
                  <c:v>90.8</c:v>
                </c:pt>
                <c:pt idx="165">
                  <c:v>90.8</c:v>
                </c:pt>
                <c:pt idx="166">
                  <c:v>90.81</c:v>
                </c:pt>
                <c:pt idx="167">
                  <c:v>90.82</c:v>
                </c:pt>
                <c:pt idx="168">
                  <c:v>90.84</c:v>
                </c:pt>
                <c:pt idx="169">
                  <c:v>90.84</c:v>
                </c:pt>
                <c:pt idx="170">
                  <c:v>90.85</c:v>
                </c:pt>
                <c:pt idx="171">
                  <c:v>90.86</c:v>
                </c:pt>
                <c:pt idx="172">
                  <c:v>90.86</c:v>
                </c:pt>
                <c:pt idx="173">
                  <c:v>90.87</c:v>
                </c:pt>
                <c:pt idx="174">
                  <c:v>90.87</c:v>
                </c:pt>
                <c:pt idx="175">
                  <c:v>90.88</c:v>
                </c:pt>
                <c:pt idx="176">
                  <c:v>90.88</c:v>
                </c:pt>
                <c:pt idx="177">
                  <c:v>90.89</c:v>
                </c:pt>
                <c:pt idx="178">
                  <c:v>90.91</c:v>
                </c:pt>
                <c:pt idx="179">
                  <c:v>90.91</c:v>
                </c:pt>
                <c:pt idx="180">
                  <c:v>90.92</c:v>
                </c:pt>
                <c:pt idx="181">
                  <c:v>90.92</c:v>
                </c:pt>
                <c:pt idx="182">
                  <c:v>90.94</c:v>
                </c:pt>
                <c:pt idx="183">
                  <c:v>90.94</c:v>
                </c:pt>
                <c:pt idx="184">
                  <c:v>90.95</c:v>
                </c:pt>
                <c:pt idx="185">
                  <c:v>90.96</c:v>
                </c:pt>
                <c:pt idx="186">
                  <c:v>90.97</c:v>
                </c:pt>
                <c:pt idx="187">
                  <c:v>90.97</c:v>
                </c:pt>
                <c:pt idx="188">
                  <c:v>90.98</c:v>
                </c:pt>
                <c:pt idx="189">
                  <c:v>90.99</c:v>
                </c:pt>
                <c:pt idx="190">
                  <c:v>90.99</c:v>
                </c:pt>
                <c:pt idx="191">
                  <c:v>91.01</c:v>
                </c:pt>
                <c:pt idx="192">
                  <c:v>91.02</c:v>
                </c:pt>
                <c:pt idx="193">
                  <c:v>91.03</c:v>
                </c:pt>
                <c:pt idx="194">
                  <c:v>91.04</c:v>
                </c:pt>
                <c:pt idx="195">
                  <c:v>91.04</c:v>
                </c:pt>
                <c:pt idx="196">
                  <c:v>91.05</c:v>
                </c:pt>
                <c:pt idx="197">
                  <c:v>91.05</c:v>
                </c:pt>
                <c:pt idx="198">
                  <c:v>91.05</c:v>
                </c:pt>
                <c:pt idx="199">
                  <c:v>91.06</c:v>
                </c:pt>
                <c:pt idx="200">
                  <c:v>91.06</c:v>
                </c:pt>
              </c:numCache>
            </c:numRef>
          </c:yVal>
          <c:smooth val="1"/>
        </c:ser>
        <c:ser>
          <c:idx val="1"/>
          <c:order val="1"/>
          <c:tx>
            <c:strRef>
              <c:f>data!$T$2014</c:f>
              <c:strCache>
                <c:ptCount val="1"/>
                <c:pt idx="0">
                  <c:v>WTM= 24.53%</c:v>
                </c:pt>
              </c:strCache>
            </c:strRef>
          </c:tx>
          <c:spPr>
            <a:ln>
              <a:solidFill>
                <a:srgbClr val="FF8000"/>
              </a:solidFill>
            </a:ln>
          </c:spPr>
          <c:marker>
            <c:symbol val="none"/>
          </c:marker>
          <c:xVal>
            <c:numRef>
              <c:f>data!$R$2015:$R$2215</c:f>
              <c:numCache>
                <c:formatCode>General</c:formatCode>
                <c:ptCount val="201"/>
                <c:pt idx="0">
                  <c:v>64.0</c:v>
                </c:pt>
                <c:pt idx="1">
                  <c:v>640.0</c:v>
                </c:pt>
                <c:pt idx="2">
                  <c:v>1280.0</c:v>
                </c:pt>
                <c:pt idx="3">
                  <c:v>1920.0</c:v>
                </c:pt>
                <c:pt idx="4">
                  <c:v>2560.0</c:v>
                </c:pt>
                <c:pt idx="5">
                  <c:v>3200.0</c:v>
                </c:pt>
                <c:pt idx="6">
                  <c:v>3840.0</c:v>
                </c:pt>
                <c:pt idx="7">
                  <c:v>4480.0</c:v>
                </c:pt>
                <c:pt idx="8">
                  <c:v>5120.0</c:v>
                </c:pt>
                <c:pt idx="9">
                  <c:v>5760.0</c:v>
                </c:pt>
                <c:pt idx="10">
                  <c:v>6400.0</c:v>
                </c:pt>
                <c:pt idx="11">
                  <c:v>7040.0</c:v>
                </c:pt>
                <c:pt idx="12">
                  <c:v>7680.0</c:v>
                </c:pt>
                <c:pt idx="13">
                  <c:v>8320.0</c:v>
                </c:pt>
                <c:pt idx="14">
                  <c:v>8960.0</c:v>
                </c:pt>
                <c:pt idx="15">
                  <c:v>9600.0</c:v>
                </c:pt>
                <c:pt idx="16">
                  <c:v>10240.0</c:v>
                </c:pt>
                <c:pt idx="17">
                  <c:v>10880.0</c:v>
                </c:pt>
                <c:pt idx="18">
                  <c:v>11520.0</c:v>
                </c:pt>
                <c:pt idx="19">
                  <c:v>12160.0</c:v>
                </c:pt>
                <c:pt idx="20">
                  <c:v>12800.0</c:v>
                </c:pt>
                <c:pt idx="21">
                  <c:v>13440.0</c:v>
                </c:pt>
                <c:pt idx="22">
                  <c:v>14080.0</c:v>
                </c:pt>
                <c:pt idx="23">
                  <c:v>14720.0</c:v>
                </c:pt>
                <c:pt idx="24">
                  <c:v>15360.0</c:v>
                </c:pt>
                <c:pt idx="25">
                  <c:v>16000.0</c:v>
                </c:pt>
                <c:pt idx="26">
                  <c:v>16640.0</c:v>
                </c:pt>
                <c:pt idx="27">
                  <c:v>17280.0</c:v>
                </c:pt>
                <c:pt idx="28">
                  <c:v>17920.0</c:v>
                </c:pt>
                <c:pt idx="29">
                  <c:v>18560.0</c:v>
                </c:pt>
                <c:pt idx="30">
                  <c:v>19200.0</c:v>
                </c:pt>
                <c:pt idx="31">
                  <c:v>19840.0</c:v>
                </c:pt>
                <c:pt idx="32">
                  <c:v>20480.0</c:v>
                </c:pt>
                <c:pt idx="33">
                  <c:v>21120.0</c:v>
                </c:pt>
                <c:pt idx="34">
                  <c:v>21760.0</c:v>
                </c:pt>
                <c:pt idx="35">
                  <c:v>22400.0</c:v>
                </c:pt>
                <c:pt idx="36">
                  <c:v>23040.0</c:v>
                </c:pt>
                <c:pt idx="37">
                  <c:v>23680.0</c:v>
                </c:pt>
                <c:pt idx="38">
                  <c:v>24320.0</c:v>
                </c:pt>
                <c:pt idx="39">
                  <c:v>24960.0</c:v>
                </c:pt>
                <c:pt idx="40">
                  <c:v>25600.0</c:v>
                </c:pt>
                <c:pt idx="41">
                  <c:v>26240.0</c:v>
                </c:pt>
                <c:pt idx="42">
                  <c:v>26880.0</c:v>
                </c:pt>
                <c:pt idx="43">
                  <c:v>27520.0</c:v>
                </c:pt>
                <c:pt idx="44">
                  <c:v>28160.0</c:v>
                </c:pt>
                <c:pt idx="45">
                  <c:v>28800.0</c:v>
                </c:pt>
                <c:pt idx="46">
                  <c:v>29440.0</c:v>
                </c:pt>
                <c:pt idx="47">
                  <c:v>30080.0</c:v>
                </c:pt>
                <c:pt idx="48">
                  <c:v>30720.0</c:v>
                </c:pt>
                <c:pt idx="49">
                  <c:v>31360.0</c:v>
                </c:pt>
                <c:pt idx="50">
                  <c:v>32000.0</c:v>
                </c:pt>
                <c:pt idx="51">
                  <c:v>32640.0</c:v>
                </c:pt>
                <c:pt idx="52">
                  <c:v>33280.0</c:v>
                </c:pt>
                <c:pt idx="53">
                  <c:v>33920.0</c:v>
                </c:pt>
                <c:pt idx="54">
                  <c:v>34560.0</c:v>
                </c:pt>
                <c:pt idx="55">
                  <c:v>35200.0</c:v>
                </c:pt>
                <c:pt idx="56">
                  <c:v>35840.0</c:v>
                </c:pt>
                <c:pt idx="57">
                  <c:v>36480.0</c:v>
                </c:pt>
                <c:pt idx="58">
                  <c:v>37120.0</c:v>
                </c:pt>
                <c:pt idx="59">
                  <c:v>37760.0</c:v>
                </c:pt>
                <c:pt idx="60">
                  <c:v>38400.0</c:v>
                </c:pt>
                <c:pt idx="61">
                  <c:v>39040.0</c:v>
                </c:pt>
                <c:pt idx="62">
                  <c:v>39680.0</c:v>
                </c:pt>
                <c:pt idx="63">
                  <c:v>40320.0</c:v>
                </c:pt>
                <c:pt idx="64">
                  <c:v>40960.0</c:v>
                </c:pt>
                <c:pt idx="65">
                  <c:v>41600.0</c:v>
                </c:pt>
                <c:pt idx="66">
                  <c:v>42240.0</c:v>
                </c:pt>
                <c:pt idx="67">
                  <c:v>42880.0</c:v>
                </c:pt>
                <c:pt idx="68">
                  <c:v>43520.0</c:v>
                </c:pt>
                <c:pt idx="69">
                  <c:v>44160.0</c:v>
                </c:pt>
                <c:pt idx="70">
                  <c:v>44800.0</c:v>
                </c:pt>
                <c:pt idx="71">
                  <c:v>45440.0</c:v>
                </c:pt>
                <c:pt idx="72">
                  <c:v>46080.0</c:v>
                </c:pt>
                <c:pt idx="73">
                  <c:v>46720.0</c:v>
                </c:pt>
                <c:pt idx="74">
                  <c:v>47360.0</c:v>
                </c:pt>
                <c:pt idx="75">
                  <c:v>48000.0</c:v>
                </c:pt>
                <c:pt idx="76">
                  <c:v>48640.0</c:v>
                </c:pt>
                <c:pt idx="77">
                  <c:v>49280.0</c:v>
                </c:pt>
                <c:pt idx="78">
                  <c:v>49920.0</c:v>
                </c:pt>
                <c:pt idx="79">
                  <c:v>50560.0</c:v>
                </c:pt>
                <c:pt idx="80">
                  <c:v>51200.0</c:v>
                </c:pt>
                <c:pt idx="81">
                  <c:v>51840.0</c:v>
                </c:pt>
                <c:pt idx="82">
                  <c:v>52480.0</c:v>
                </c:pt>
                <c:pt idx="83">
                  <c:v>53120.0</c:v>
                </c:pt>
                <c:pt idx="84">
                  <c:v>53760.0</c:v>
                </c:pt>
                <c:pt idx="85">
                  <c:v>54400.0</c:v>
                </c:pt>
                <c:pt idx="86">
                  <c:v>55040.0</c:v>
                </c:pt>
                <c:pt idx="87">
                  <c:v>55680.0</c:v>
                </c:pt>
                <c:pt idx="88">
                  <c:v>56320.0</c:v>
                </c:pt>
                <c:pt idx="89">
                  <c:v>56960.0</c:v>
                </c:pt>
                <c:pt idx="90">
                  <c:v>57600.0</c:v>
                </c:pt>
                <c:pt idx="91">
                  <c:v>58240.0</c:v>
                </c:pt>
                <c:pt idx="92">
                  <c:v>58880.0</c:v>
                </c:pt>
                <c:pt idx="93">
                  <c:v>59520.0</c:v>
                </c:pt>
                <c:pt idx="94">
                  <c:v>60160.0</c:v>
                </c:pt>
                <c:pt idx="95">
                  <c:v>60800.0</c:v>
                </c:pt>
                <c:pt idx="96">
                  <c:v>61440.0</c:v>
                </c:pt>
                <c:pt idx="97">
                  <c:v>62080.0</c:v>
                </c:pt>
                <c:pt idx="98">
                  <c:v>62720.0</c:v>
                </c:pt>
                <c:pt idx="99">
                  <c:v>63360.0</c:v>
                </c:pt>
                <c:pt idx="100">
                  <c:v>64000.0</c:v>
                </c:pt>
                <c:pt idx="101">
                  <c:v>64640.0</c:v>
                </c:pt>
                <c:pt idx="102">
                  <c:v>65280.0</c:v>
                </c:pt>
                <c:pt idx="103">
                  <c:v>65920.0</c:v>
                </c:pt>
                <c:pt idx="104">
                  <c:v>66560.0</c:v>
                </c:pt>
                <c:pt idx="105">
                  <c:v>67200.0</c:v>
                </c:pt>
                <c:pt idx="106">
                  <c:v>67840.0</c:v>
                </c:pt>
                <c:pt idx="107">
                  <c:v>68480.0</c:v>
                </c:pt>
                <c:pt idx="108">
                  <c:v>69120.0</c:v>
                </c:pt>
                <c:pt idx="109">
                  <c:v>69760.0</c:v>
                </c:pt>
                <c:pt idx="110">
                  <c:v>70400.0</c:v>
                </c:pt>
                <c:pt idx="111">
                  <c:v>71040.0</c:v>
                </c:pt>
                <c:pt idx="112">
                  <c:v>71680.0</c:v>
                </c:pt>
                <c:pt idx="113">
                  <c:v>72320.0</c:v>
                </c:pt>
                <c:pt idx="114">
                  <c:v>72960.0</c:v>
                </c:pt>
                <c:pt idx="115">
                  <c:v>73600.0</c:v>
                </c:pt>
                <c:pt idx="116">
                  <c:v>74240.0</c:v>
                </c:pt>
                <c:pt idx="117">
                  <c:v>74880.0</c:v>
                </c:pt>
                <c:pt idx="118">
                  <c:v>75520.0</c:v>
                </c:pt>
                <c:pt idx="119">
                  <c:v>76160.0</c:v>
                </c:pt>
                <c:pt idx="120">
                  <c:v>76800.0</c:v>
                </c:pt>
                <c:pt idx="121">
                  <c:v>77440.0</c:v>
                </c:pt>
                <c:pt idx="122">
                  <c:v>78080.0</c:v>
                </c:pt>
                <c:pt idx="123">
                  <c:v>78720.0</c:v>
                </c:pt>
                <c:pt idx="124">
                  <c:v>79360.0</c:v>
                </c:pt>
                <c:pt idx="125">
                  <c:v>80000.0</c:v>
                </c:pt>
                <c:pt idx="126">
                  <c:v>80640.0</c:v>
                </c:pt>
                <c:pt idx="127">
                  <c:v>81280.0</c:v>
                </c:pt>
                <c:pt idx="128">
                  <c:v>81920.0</c:v>
                </c:pt>
                <c:pt idx="129">
                  <c:v>82560.0</c:v>
                </c:pt>
                <c:pt idx="130">
                  <c:v>83200.0</c:v>
                </c:pt>
                <c:pt idx="131">
                  <c:v>83840.0</c:v>
                </c:pt>
                <c:pt idx="132">
                  <c:v>84480.0</c:v>
                </c:pt>
                <c:pt idx="133">
                  <c:v>85120.0</c:v>
                </c:pt>
                <c:pt idx="134">
                  <c:v>85760.0</c:v>
                </c:pt>
                <c:pt idx="135">
                  <c:v>86400.0</c:v>
                </c:pt>
                <c:pt idx="136">
                  <c:v>87040.0</c:v>
                </c:pt>
                <c:pt idx="137">
                  <c:v>87680.0</c:v>
                </c:pt>
                <c:pt idx="138">
                  <c:v>88320.0</c:v>
                </c:pt>
                <c:pt idx="139">
                  <c:v>88960.0</c:v>
                </c:pt>
                <c:pt idx="140">
                  <c:v>89600.0</c:v>
                </c:pt>
                <c:pt idx="141">
                  <c:v>90240.0</c:v>
                </c:pt>
                <c:pt idx="142">
                  <c:v>90880.0</c:v>
                </c:pt>
                <c:pt idx="143">
                  <c:v>91520.0</c:v>
                </c:pt>
                <c:pt idx="144">
                  <c:v>92160.0</c:v>
                </c:pt>
                <c:pt idx="145">
                  <c:v>92800.0</c:v>
                </c:pt>
                <c:pt idx="146">
                  <c:v>93440.0</c:v>
                </c:pt>
                <c:pt idx="147">
                  <c:v>94080.0</c:v>
                </c:pt>
                <c:pt idx="148">
                  <c:v>94720.0</c:v>
                </c:pt>
                <c:pt idx="149">
                  <c:v>95360.0</c:v>
                </c:pt>
                <c:pt idx="150">
                  <c:v>96000.0</c:v>
                </c:pt>
                <c:pt idx="151">
                  <c:v>96640.0</c:v>
                </c:pt>
                <c:pt idx="152">
                  <c:v>97280.0</c:v>
                </c:pt>
                <c:pt idx="153">
                  <c:v>97920.0</c:v>
                </c:pt>
                <c:pt idx="154">
                  <c:v>98560.0</c:v>
                </c:pt>
                <c:pt idx="155">
                  <c:v>99200.0</c:v>
                </c:pt>
                <c:pt idx="156">
                  <c:v>99840.0</c:v>
                </c:pt>
                <c:pt idx="157">
                  <c:v>100480.0</c:v>
                </c:pt>
                <c:pt idx="158">
                  <c:v>101120.0</c:v>
                </c:pt>
                <c:pt idx="159">
                  <c:v>101760.0</c:v>
                </c:pt>
                <c:pt idx="160">
                  <c:v>102400.0</c:v>
                </c:pt>
                <c:pt idx="161">
                  <c:v>103040.0</c:v>
                </c:pt>
                <c:pt idx="162">
                  <c:v>103680.0</c:v>
                </c:pt>
                <c:pt idx="163">
                  <c:v>104320.0</c:v>
                </c:pt>
                <c:pt idx="164">
                  <c:v>104960.0</c:v>
                </c:pt>
                <c:pt idx="165">
                  <c:v>105600.0</c:v>
                </c:pt>
                <c:pt idx="166">
                  <c:v>106240.0</c:v>
                </c:pt>
                <c:pt idx="167">
                  <c:v>106880.0</c:v>
                </c:pt>
                <c:pt idx="168">
                  <c:v>107520.0</c:v>
                </c:pt>
                <c:pt idx="169">
                  <c:v>108160.0</c:v>
                </c:pt>
                <c:pt idx="170">
                  <c:v>108800.0</c:v>
                </c:pt>
                <c:pt idx="171">
                  <c:v>109440.0</c:v>
                </c:pt>
                <c:pt idx="172">
                  <c:v>110080.0</c:v>
                </c:pt>
                <c:pt idx="173">
                  <c:v>110720.0</c:v>
                </c:pt>
                <c:pt idx="174">
                  <c:v>111360.0</c:v>
                </c:pt>
                <c:pt idx="175">
                  <c:v>112000.0</c:v>
                </c:pt>
                <c:pt idx="176">
                  <c:v>112640.0</c:v>
                </c:pt>
                <c:pt idx="177">
                  <c:v>113280.0</c:v>
                </c:pt>
                <c:pt idx="178">
                  <c:v>113920.0</c:v>
                </c:pt>
                <c:pt idx="179">
                  <c:v>114560.0</c:v>
                </c:pt>
                <c:pt idx="180">
                  <c:v>115200.0</c:v>
                </c:pt>
                <c:pt idx="181">
                  <c:v>115840.0</c:v>
                </c:pt>
                <c:pt idx="182">
                  <c:v>116480.0</c:v>
                </c:pt>
                <c:pt idx="183">
                  <c:v>117120.0</c:v>
                </c:pt>
                <c:pt idx="184">
                  <c:v>117760.0</c:v>
                </c:pt>
                <c:pt idx="185">
                  <c:v>118400.0</c:v>
                </c:pt>
                <c:pt idx="186">
                  <c:v>119040.0</c:v>
                </c:pt>
                <c:pt idx="187">
                  <c:v>119680.0</c:v>
                </c:pt>
                <c:pt idx="188">
                  <c:v>120320.0</c:v>
                </c:pt>
                <c:pt idx="189">
                  <c:v>120960.0</c:v>
                </c:pt>
                <c:pt idx="190">
                  <c:v>121600.0</c:v>
                </c:pt>
                <c:pt idx="191">
                  <c:v>122240.0</c:v>
                </c:pt>
                <c:pt idx="192">
                  <c:v>122880.0</c:v>
                </c:pt>
                <c:pt idx="193">
                  <c:v>123520.0</c:v>
                </c:pt>
                <c:pt idx="194">
                  <c:v>124160.0</c:v>
                </c:pt>
                <c:pt idx="195">
                  <c:v>124800.0</c:v>
                </c:pt>
                <c:pt idx="196">
                  <c:v>125440.0</c:v>
                </c:pt>
                <c:pt idx="197">
                  <c:v>126080.0</c:v>
                </c:pt>
                <c:pt idx="198">
                  <c:v>126720.0</c:v>
                </c:pt>
                <c:pt idx="199">
                  <c:v>127360.0</c:v>
                </c:pt>
                <c:pt idx="200">
                  <c:v>128000.0</c:v>
                </c:pt>
              </c:numCache>
            </c:numRef>
          </c:xVal>
          <c:yVal>
            <c:numRef>
              <c:f>data!$T$2015:$T$2215</c:f>
              <c:numCache>
                <c:formatCode>General</c:formatCode>
                <c:ptCount val="201"/>
                <c:pt idx="0">
                  <c:v>74.91</c:v>
                </c:pt>
                <c:pt idx="1">
                  <c:v>83.12</c:v>
                </c:pt>
                <c:pt idx="2">
                  <c:v>84.62</c:v>
                </c:pt>
                <c:pt idx="3">
                  <c:v>85.38</c:v>
                </c:pt>
                <c:pt idx="4">
                  <c:v>85.9</c:v>
                </c:pt>
                <c:pt idx="5">
                  <c:v>86.24</c:v>
                </c:pt>
                <c:pt idx="6">
                  <c:v>86.54</c:v>
                </c:pt>
                <c:pt idx="7">
                  <c:v>86.78</c:v>
                </c:pt>
                <c:pt idx="8">
                  <c:v>86.96</c:v>
                </c:pt>
                <c:pt idx="9">
                  <c:v>87.15000000000001</c:v>
                </c:pt>
                <c:pt idx="10">
                  <c:v>87.28</c:v>
                </c:pt>
                <c:pt idx="11">
                  <c:v>87.41</c:v>
                </c:pt>
                <c:pt idx="12">
                  <c:v>87.54</c:v>
                </c:pt>
                <c:pt idx="13">
                  <c:v>87.66</c:v>
                </c:pt>
                <c:pt idx="14">
                  <c:v>87.75</c:v>
                </c:pt>
                <c:pt idx="15">
                  <c:v>87.84</c:v>
                </c:pt>
                <c:pt idx="16">
                  <c:v>87.92</c:v>
                </c:pt>
                <c:pt idx="17">
                  <c:v>88.02</c:v>
                </c:pt>
                <c:pt idx="18">
                  <c:v>88.11</c:v>
                </c:pt>
                <c:pt idx="19">
                  <c:v>88.18000000000001</c:v>
                </c:pt>
                <c:pt idx="20">
                  <c:v>88.25</c:v>
                </c:pt>
                <c:pt idx="21">
                  <c:v>88.3</c:v>
                </c:pt>
                <c:pt idx="22">
                  <c:v>88.36</c:v>
                </c:pt>
                <c:pt idx="23">
                  <c:v>88.41</c:v>
                </c:pt>
                <c:pt idx="24">
                  <c:v>88.46</c:v>
                </c:pt>
                <c:pt idx="25">
                  <c:v>88.5</c:v>
                </c:pt>
                <c:pt idx="26">
                  <c:v>88.56</c:v>
                </c:pt>
                <c:pt idx="27">
                  <c:v>88.61</c:v>
                </c:pt>
                <c:pt idx="28">
                  <c:v>88.65000000000001</c:v>
                </c:pt>
                <c:pt idx="29">
                  <c:v>88.69</c:v>
                </c:pt>
                <c:pt idx="30">
                  <c:v>88.74</c:v>
                </c:pt>
                <c:pt idx="31">
                  <c:v>88.76</c:v>
                </c:pt>
                <c:pt idx="32">
                  <c:v>88.8</c:v>
                </c:pt>
                <c:pt idx="33">
                  <c:v>88.85</c:v>
                </c:pt>
                <c:pt idx="34">
                  <c:v>88.89</c:v>
                </c:pt>
                <c:pt idx="35">
                  <c:v>88.92</c:v>
                </c:pt>
                <c:pt idx="36">
                  <c:v>88.95</c:v>
                </c:pt>
                <c:pt idx="37">
                  <c:v>88.98</c:v>
                </c:pt>
                <c:pt idx="38">
                  <c:v>89.01</c:v>
                </c:pt>
                <c:pt idx="39">
                  <c:v>89.04</c:v>
                </c:pt>
                <c:pt idx="40">
                  <c:v>89.07</c:v>
                </c:pt>
                <c:pt idx="41">
                  <c:v>89.1</c:v>
                </c:pt>
                <c:pt idx="42">
                  <c:v>89.12</c:v>
                </c:pt>
                <c:pt idx="43">
                  <c:v>89.15000000000001</c:v>
                </c:pt>
                <c:pt idx="44">
                  <c:v>89.16999999999998</c:v>
                </c:pt>
                <c:pt idx="45">
                  <c:v>89.2</c:v>
                </c:pt>
                <c:pt idx="46">
                  <c:v>89.22</c:v>
                </c:pt>
                <c:pt idx="47">
                  <c:v>89.25</c:v>
                </c:pt>
                <c:pt idx="48">
                  <c:v>89.27</c:v>
                </c:pt>
                <c:pt idx="49">
                  <c:v>89.29</c:v>
                </c:pt>
                <c:pt idx="50">
                  <c:v>89.31</c:v>
                </c:pt>
                <c:pt idx="51">
                  <c:v>89.33</c:v>
                </c:pt>
                <c:pt idx="52">
                  <c:v>89.35</c:v>
                </c:pt>
                <c:pt idx="53">
                  <c:v>89.38</c:v>
                </c:pt>
                <c:pt idx="54">
                  <c:v>89.39</c:v>
                </c:pt>
                <c:pt idx="55">
                  <c:v>89.41</c:v>
                </c:pt>
                <c:pt idx="56">
                  <c:v>89.43</c:v>
                </c:pt>
                <c:pt idx="57">
                  <c:v>89.45</c:v>
                </c:pt>
                <c:pt idx="58">
                  <c:v>89.47</c:v>
                </c:pt>
                <c:pt idx="59">
                  <c:v>89.48</c:v>
                </c:pt>
                <c:pt idx="60">
                  <c:v>89.5</c:v>
                </c:pt>
                <c:pt idx="61">
                  <c:v>89.52</c:v>
                </c:pt>
                <c:pt idx="62">
                  <c:v>89.53</c:v>
                </c:pt>
                <c:pt idx="63">
                  <c:v>89.55</c:v>
                </c:pt>
                <c:pt idx="64">
                  <c:v>89.56</c:v>
                </c:pt>
                <c:pt idx="65">
                  <c:v>89.57</c:v>
                </c:pt>
                <c:pt idx="66">
                  <c:v>89.58</c:v>
                </c:pt>
                <c:pt idx="67">
                  <c:v>89.6</c:v>
                </c:pt>
                <c:pt idx="68">
                  <c:v>89.61</c:v>
                </c:pt>
                <c:pt idx="69">
                  <c:v>89.62</c:v>
                </c:pt>
                <c:pt idx="70">
                  <c:v>89.63</c:v>
                </c:pt>
                <c:pt idx="71">
                  <c:v>89.63</c:v>
                </c:pt>
                <c:pt idx="72">
                  <c:v>89.65000000000001</c:v>
                </c:pt>
                <c:pt idx="73">
                  <c:v>89.66</c:v>
                </c:pt>
                <c:pt idx="74">
                  <c:v>89.66999999999998</c:v>
                </c:pt>
                <c:pt idx="75">
                  <c:v>89.68000000000001</c:v>
                </c:pt>
                <c:pt idx="76">
                  <c:v>89.69</c:v>
                </c:pt>
                <c:pt idx="77">
                  <c:v>89.7</c:v>
                </c:pt>
                <c:pt idx="78">
                  <c:v>89.7</c:v>
                </c:pt>
                <c:pt idx="79">
                  <c:v>89.72</c:v>
                </c:pt>
                <c:pt idx="80">
                  <c:v>89.73</c:v>
                </c:pt>
                <c:pt idx="81">
                  <c:v>89.74</c:v>
                </c:pt>
                <c:pt idx="82">
                  <c:v>89.75</c:v>
                </c:pt>
                <c:pt idx="83">
                  <c:v>89.75</c:v>
                </c:pt>
                <c:pt idx="84">
                  <c:v>89.76</c:v>
                </c:pt>
                <c:pt idx="85">
                  <c:v>89.76</c:v>
                </c:pt>
                <c:pt idx="86">
                  <c:v>89.77</c:v>
                </c:pt>
                <c:pt idx="87">
                  <c:v>89.78</c:v>
                </c:pt>
                <c:pt idx="88">
                  <c:v>89.79</c:v>
                </c:pt>
                <c:pt idx="89">
                  <c:v>89.79</c:v>
                </c:pt>
                <c:pt idx="90">
                  <c:v>89.8</c:v>
                </c:pt>
                <c:pt idx="91">
                  <c:v>89.81</c:v>
                </c:pt>
                <c:pt idx="92">
                  <c:v>89.82</c:v>
                </c:pt>
                <c:pt idx="93">
                  <c:v>89.83</c:v>
                </c:pt>
                <c:pt idx="94">
                  <c:v>89.84</c:v>
                </c:pt>
                <c:pt idx="95">
                  <c:v>89.84</c:v>
                </c:pt>
                <c:pt idx="96">
                  <c:v>89.85</c:v>
                </c:pt>
                <c:pt idx="97">
                  <c:v>89.86</c:v>
                </c:pt>
                <c:pt idx="98">
                  <c:v>89.86</c:v>
                </c:pt>
                <c:pt idx="99">
                  <c:v>89.87</c:v>
                </c:pt>
                <c:pt idx="100">
                  <c:v>89.88</c:v>
                </c:pt>
                <c:pt idx="101">
                  <c:v>89.88</c:v>
                </c:pt>
                <c:pt idx="102">
                  <c:v>89.89</c:v>
                </c:pt>
                <c:pt idx="103">
                  <c:v>89.89</c:v>
                </c:pt>
                <c:pt idx="104">
                  <c:v>89.9</c:v>
                </c:pt>
                <c:pt idx="105">
                  <c:v>89.9</c:v>
                </c:pt>
                <c:pt idx="106">
                  <c:v>89.91</c:v>
                </c:pt>
                <c:pt idx="107">
                  <c:v>89.92</c:v>
                </c:pt>
                <c:pt idx="108">
                  <c:v>89.92</c:v>
                </c:pt>
                <c:pt idx="109">
                  <c:v>89.93</c:v>
                </c:pt>
                <c:pt idx="110">
                  <c:v>89.93</c:v>
                </c:pt>
                <c:pt idx="111">
                  <c:v>89.94</c:v>
                </c:pt>
                <c:pt idx="112">
                  <c:v>89.94</c:v>
                </c:pt>
                <c:pt idx="113">
                  <c:v>89.94</c:v>
                </c:pt>
                <c:pt idx="114">
                  <c:v>89.95</c:v>
                </c:pt>
                <c:pt idx="115">
                  <c:v>89.95</c:v>
                </c:pt>
                <c:pt idx="116">
                  <c:v>89.96</c:v>
                </c:pt>
                <c:pt idx="117">
                  <c:v>89.96</c:v>
                </c:pt>
                <c:pt idx="118">
                  <c:v>89.96</c:v>
                </c:pt>
                <c:pt idx="119">
                  <c:v>89.97</c:v>
                </c:pt>
                <c:pt idx="120">
                  <c:v>89.97</c:v>
                </c:pt>
                <c:pt idx="121">
                  <c:v>89.97</c:v>
                </c:pt>
                <c:pt idx="122">
                  <c:v>89.98</c:v>
                </c:pt>
                <c:pt idx="123">
                  <c:v>89.98</c:v>
                </c:pt>
                <c:pt idx="124">
                  <c:v>89.98</c:v>
                </c:pt>
                <c:pt idx="125">
                  <c:v>89.99</c:v>
                </c:pt>
                <c:pt idx="126">
                  <c:v>89.99</c:v>
                </c:pt>
                <c:pt idx="127">
                  <c:v>89.99</c:v>
                </c:pt>
                <c:pt idx="128">
                  <c:v>90.0</c:v>
                </c:pt>
                <c:pt idx="129">
                  <c:v>90.0</c:v>
                </c:pt>
                <c:pt idx="130">
                  <c:v>90.0</c:v>
                </c:pt>
                <c:pt idx="131">
                  <c:v>90.0</c:v>
                </c:pt>
                <c:pt idx="132">
                  <c:v>90.01</c:v>
                </c:pt>
                <c:pt idx="133">
                  <c:v>90.01</c:v>
                </c:pt>
                <c:pt idx="134">
                  <c:v>90.02</c:v>
                </c:pt>
                <c:pt idx="135">
                  <c:v>90.02</c:v>
                </c:pt>
                <c:pt idx="136">
                  <c:v>90.02</c:v>
                </c:pt>
                <c:pt idx="137">
                  <c:v>90.02</c:v>
                </c:pt>
                <c:pt idx="138">
                  <c:v>90.03</c:v>
                </c:pt>
                <c:pt idx="139">
                  <c:v>90.03</c:v>
                </c:pt>
                <c:pt idx="140">
                  <c:v>90.03</c:v>
                </c:pt>
                <c:pt idx="141">
                  <c:v>90.04</c:v>
                </c:pt>
                <c:pt idx="142">
                  <c:v>90.04</c:v>
                </c:pt>
                <c:pt idx="143">
                  <c:v>90.04</c:v>
                </c:pt>
                <c:pt idx="144">
                  <c:v>90.04</c:v>
                </c:pt>
                <c:pt idx="145">
                  <c:v>90.05</c:v>
                </c:pt>
                <c:pt idx="146">
                  <c:v>90.05</c:v>
                </c:pt>
                <c:pt idx="147">
                  <c:v>90.05</c:v>
                </c:pt>
                <c:pt idx="148">
                  <c:v>90.06</c:v>
                </c:pt>
                <c:pt idx="149">
                  <c:v>90.06</c:v>
                </c:pt>
                <c:pt idx="150">
                  <c:v>90.06</c:v>
                </c:pt>
                <c:pt idx="151">
                  <c:v>90.07</c:v>
                </c:pt>
                <c:pt idx="152">
                  <c:v>90.07</c:v>
                </c:pt>
                <c:pt idx="153">
                  <c:v>90.07</c:v>
                </c:pt>
                <c:pt idx="154">
                  <c:v>90.07</c:v>
                </c:pt>
                <c:pt idx="155">
                  <c:v>90.08</c:v>
                </c:pt>
                <c:pt idx="156">
                  <c:v>90.08</c:v>
                </c:pt>
                <c:pt idx="157">
                  <c:v>90.08</c:v>
                </c:pt>
                <c:pt idx="158">
                  <c:v>90.08</c:v>
                </c:pt>
                <c:pt idx="159">
                  <c:v>90.09</c:v>
                </c:pt>
                <c:pt idx="160">
                  <c:v>90.09</c:v>
                </c:pt>
                <c:pt idx="161">
                  <c:v>90.09</c:v>
                </c:pt>
                <c:pt idx="162">
                  <c:v>90.09</c:v>
                </c:pt>
                <c:pt idx="163">
                  <c:v>90.09</c:v>
                </c:pt>
                <c:pt idx="164">
                  <c:v>90.09</c:v>
                </c:pt>
                <c:pt idx="165">
                  <c:v>90.1</c:v>
                </c:pt>
                <c:pt idx="166">
                  <c:v>90.1</c:v>
                </c:pt>
                <c:pt idx="167">
                  <c:v>90.1</c:v>
                </c:pt>
                <c:pt idx="168">
                  <c:v>90.1</c:v>
                </c:pt>
                <c:pt idx="169">
                  <c:v>90.1</c:v>
                </c:pt>
                <c:pt idx="170">
                  <c:v>90.1</c:v>
                </c:pt>
                <c:pt idx="171">
                  <c:v>90.11</c:v>
                </c:pt>
                <c:pt idx="172">
                  <c:v>90.11</c:v>
                </c:pt>
                <c:pt idx="173">
                  <c:v>90.11</c:v>
                </c:pt>
                <c:pt idx="174">
                  <c:v>90.11</c:v>
                </c:pt>
                <c:pt idx="175">
                  <c:v>90.12</c:v>
                </c:pt>
                <c:pt idx="176">
                  <c:v>90.12</c:v>
                </c:pt>
                <c:pt idx="177">
                  <c:v>90.12</c:v>
                </c:pt>
                <c:pt idx="178">
                  <c:v>90.12</c:v>
                </c:pt>
                <c:pt idx="179">
                  <c:v>90.12</c:v>
                </c:pt>
                <c:pt idx="180">
                  <c:v>90.12</c:v>
                </c:pt>
                <c:pt idx="181">
                  <c:v>90.12</c:v>
                </c:pt>
                <c:pt idx="182">
                  <c:v>90.12</c:v>
                </c:pt>
                <c:pt idx="183">
                  <c:v>90.13</c:v>
                </c:pt>
                <c:pt idx="184">
                  <c:v>90.13</c:v>
                </c:pt>
                <c:pt idx="185">
                  <c:v>90.13</c:v>
                </c:pt>
                <c:pt idx="186">
                  <c:v>90.13</c:v>
                </c:pt>
                <c:pt idx="187">
                  <c:v>90.13</c:v>
                </c:pt>
                <c:pt idx="188">
                  <c:v>90.14</c:v>
                </c:pt>
                <c:pt idx="189">
                  <c:v>90.14</c:v>
                </c:pt>
                <c:pt idx="190">
                  <c:v>90.14</c:v>
                </c:pt>
                <c:pt idx="191">
                  <c:v>90.14</c:v>
                </c:pt>
                <c:pt idx="192">
                  <c:v>90.14</c:v>
                </c:pt>
                <c:pt idx="193">
                  <c:v>90.14</c:v>
                </c:pt>
                <c:pt idx="194">
                  <c:v>90.14</c:v>
                </c:pt>
                <c:pt idx="195">
                  <c:v>90.15000000000001</c:v>
                </c:pt>
                <c:pt idx="196">
                  <c:v>90.15000000000001</c:v>
                </c:pt>
                <c:pt idx="197">
                  <c:v>90.15000000000001</c:v>
                </c:pt>
                <c:pt idx="198">
                  <c:v>90.15000000000001</c:v>
                </c:pt>
                <c:pt idx="199">
                  <c:v>90.15000000000001</c:v>
                </c:pt>
                <c:pt idx="200">
                  <c:v>90.15000000000001</c:v>
                </c:pt>
              </c:numCache>
            </c:numRef>
          </c:yVal>
          <c:smooth val="1"/>
        </c:ser>
        <c:ser>
          <c:idx val="2"/>
          <c:order val="2"/>
          <c:tx>
            <c:strRef>
              <c:f>data!$U$2014</c:f>
              <c:strCache>
                <c:ptCount val="1"/>
                <c:pt idx="0">
                  <c:v>WTM= 21.49%</c:v>
                </c:pt>
              </c:strCache>
            </c:strRef>
          </c:tx>
          <c:spPr>
            <a:ln>
              <a:solidFill>
                <a:srgbClr val="00FF00"/>
              </a:solidFill>
            </a:ln>
          </c:spPr>
          <c:marker>
            <c:symbol val="none"/>
          </c:marker>
          <c:xVal>
            <c:numRef>
              <c:f>data!$R$2015:$R$2215</c:f>
              <c:numCache>
                <c:formatCode>General</c:formatCode>
                <c:ptCount val="201"/>
                <c:pt idx="0">
                  <c:v>64.0</c:v>
                </c:pt>
                <c:pt idx="1">
                  <c:v>640.0</c:v>
                </c:pt>
                <c:pt idx="2">
                  <c:v>1280.0</c:v>
                </c:pt>
                <c:pt idx="3">
                  <c:v>1920.0</c:v>
                </c:pt>
                <c:pt idx="4">
                  <c:v>2560.0</c:v>
                </c:pt>
                <c:pt idx="5">
                  <c:v>3200.0</c:v>
                </c:pt>
                <c:pt idx="6">
                  <c:v>3840.0</c:v>
                </c:pt>
                <c:pt idx="7">
                  <c:v>4480.0</c:v>
                </c:pt>
                <c:pt idx="8">
                  <c:v>5120.0</c:v>
                </c:pt>
                <c:pt idx="9">
                  <c:v>5760.0</c:v>
                </c:pt>
                <c:pt idx="10">
                  <c:v>6400.0</c:v>
                </c:pt>
                <c:pt idx="11">
                  <c:v>7040.0</c:v>
                </c:pt>
                <c:pt idx="12">
                  <c:v>7680.0</c:v>
                </c:pt>
                <c:pt idx="13">
                  <c:v>8320.0</c:v>
                </c:pt>
                <c:pt idx="14">
                  <c:v>8960.0</c:v>
                </c:pt>
                <c:pt idx="15">
                  <c:v>9600.0</c:v>
                </c:pt>
                <c:pt idx="16">
                  <c:v>10240.0</c:v>
                </c:pt>
                <c:pt idx="17">
                  <c:v>10880.0</c:v>
                </c:pt>
                <c:pt idx="18">
                  <c:v>11520.0</c:v>
                </c:pt>
                <c:pt idx="19">
                  <c:v>12160.0</c:v>
                </c:pt>
                <c:pt idx="20">
                  <c:v>12800.0</c:v>
                </c:pt>
                <c:pt idx="21">
                  <c:v>13440.0</c:v>
                </c:pt>
                <c:pt idx="22">
                  <c:v>14080.0</c:v>
                </c:pt>
                <c:pt idx="23">
                  <c:v>14720.0</c:v>
                </c:pt>
                <c:pt idx="24">
                  <c:v>15360.0</c:v>
                </c:pt>
                <c:pt idx="25">
                  <c:v>16000.0</c:v>
                </c:pt>
                <c:pt idx="26">
                  <c:v>16640.0</c:v>
                </c:pt>
                <c:pt idx="27">
                  <c:v>17280.0</c:v>
                </c:pt>
                <c:pt idx="28">
                  <c:v>17920.0</c:v>
                </c:pt>
                <c:pt idx="29">
                  <c:v>18560.0</c:v>
                </c:pt>
                <c:pt idx="30">
                  <c:v>19200.0</c:v>
                </c:pt>
                <c:pt idx="31">
                  <c:v>19840.0</c:v>
                </c:pt>
                <c:pt idx="32">
                  <c:v>20480.0</c:v>
                </c:pt>
                <c:pt idx="33">
                  <c:v>21120.0</c:v>
                </c:pt>
                <c:pt idx="34">
                  <c:v>21760.0</c:v>
                </c:pt>
                <c:pt idx="35">
                  <c:v>22400.0</c:v>
                </c:pt>
                <c:pt idx="36">
                  <c:v>23040.0</c:v>
                </c:pt>
                <c:pt idx="37">
                  <c:v>23680.0</c:v>
                </c:pt>
                <c:pt idx="38">
                  <c:v>24320.0</c:v>
                </c:pt>
                <c:pt idx="39">
                  <c:v>24960.0</c:v>
                </c:pt>
                <c:pt idx="40">
                  <c:v>25600.0</c:v>
                </c:pt>
                <c:pt idx="41">
                  <c:v>26240.0</c:v>
                </c:pt>
                <c:pt idx="42">
                  <c:v>26880.0</c:v>
                </c:pt>
                <c:pt idx="43">
                  <c:v>27520.0</c:v>
                </c:pt>
                <c:pt idx="44">
                  <c:v>28160.0</c:v>
                </c:pt>
                <c:pt idx="45">
                  <c:v>28800.0</c:v>
                </c:pt>
                <c:pt idx="46">
                  <c:v>29440.0</c:v>
                </c:pt>
                <c:pt idx="47">
                  <c:v>30080.0</c:v>
                </c:pt>
                <c:pt idx="48">
                  <c:v>30720.0</c:v>
                </c:pt>
                <c:pt idx="49">
                  <c:v>31360.0</c:v>
                </c:pt>
                <c:pt idx="50">
                  <c:v>32000.0</c:v>
                </c:pt>
                <c:pt idx="51">
                  <c:v>32640.0</c:v>
                </c:pt>
                <c:pt idx="52">
                  <c:v>33280.0</c:v>
                </c:pt>
                <c:pt idx="53">
                  <c:v>33920.0</c:v>
                </c:pt>
                <c:pt idx="54">
                  <c:v>34560.0</c:v>
                </c:pt>
                <c:pt idx="55">
                  <c:v>35200.0</c:v>
                </c:pt>
                <c:pt idx="56">
                  <c:v>35840.0</c:v>
                </c:pt>
                <c:pt idx="57">
                  <c:v>36480.0</c:v>
                </c:pt>
                <c:pt idx="58">
                  <c:v>37120.0</c:v>
                </c:pt>
                <c:pt idx="59">
                  <c:v>37760.0</c:v>
                </c:pt>
                <c:pt idx="60">
                  <c:v>38400.0</c:v>
                </c:pt>
                <c:pt idx="61">
                  <c:v>39040.0</c:v>
                </c:pt>
                <c:pt idx="62">
                  <c:v>39680.0</c:v>
                </c:pt>
                <c:pt idx="63">
                  <c:v>40320.0</c:v>
                </c:pt>
                <c:pt idx="64">
                  <c:v>40960.0</c:v>
                </c:pt>
                <c:pt idx="65">
                  <c:v>41600.0</c:v>
                </c:pt>
                <c:pt idx="66">
                  <c:v>42240.0</c:v>
                </c:pt>
                <c:pt idx="67">
                  <c:v>42880.0</c:v>
                </c:pt>
                <c:pt idx="68">
                  <c:v>43520.0</c:v>
                </c:pt>
                <c:pt idx="69">
                  <c:v>44160.0</c:v>
                </c:pt>
                <c:pt idx="70">
                  <c:v>44800.0</c:v>
                </c:pt>
                <c:pt idx="71">
                  <c:v>45440.0</c:v>
                </c:pt>
                <c:pt idx="72">
                  <c:v>46080.0</c:v>
                </c:pt>
                <c:pt idx="73">
                  <c:v>46720.0</c:v>
                </c:pt>
                <c:pt idx="74">
                  <c:v>47360.0</c:v>
                </c:pt>
                <c:pt idx="75">
                  <c:v>48000.0</c:v>
                </c:pt>
                <c:pt idx="76">
                  <c:v>48640.0</c:v>
                </c:pt>
                <c:pt idx="77">
                  <c:v>49280.0</c:v>
                </c:pt>
                <c:pt idx="78">
                  <c:v>49920.0</c:v>
                </c:pt>
                <c:pt idx="79">
                  <c:v>50560.0</c:v>
                </c:pt>
                <c:pt idx="80">
                  <c:v>51200.0</c:v>
                </c:pt>
                <c:pt idx="81">
                  <c:v>51840.0</c:v>
                </c:pt>
                <c:pt idx="82">
                  <c:v>52480.0</c:v>
                </c:pt>
                <c:pt idx="83">
                  <c:v>53120.0</c:v>
                </c:pt>
                <c:pt idx="84">
                  <c:v>53760.0</c:v>
                </c:pt>
                <c:pt idx="85">
                  <c:v>54400.0</c:v>
                </c:pt>
                <c:pt idx="86">
                  <c:v>55040.0</c:v>
                </c:pt>
                <c:pt idx="87">
                  <c:v>55680.0</c:v>
                </c:pt>
                <c:pt idx="88">
                  <c:v>56320.0</c:v>
                </c:pt>
                <c:pt idx="89">
                  <c:v>56960.0</c:v>
                </c:pt>
                <c:pt idx="90">
                  <c:v>57600.0</c:v>
                </c:pt>
                <c:pt idx="91">
                  <c:v>58240.0</c:v>
                </c:pt>
                <c:pt idx="92">
                  <c:v>58880.0</c:v>
                </c:pt>
                <c:pt idx="93">
                  <c:v>59520.0</c:v>
                </c:pt>
                <c:pt idx="94">
                  <c:v>60160.0</c:v>
                </c:pt>
                <c:pt idx="95">
                  <c:v>60800.0</c:v>
                </c:pt>
                <c:pt idx="96">
                  <c:v>61440.0</c:v>
                </c:pt>
                <c:pt idx="97">
                  <c:v>62080.0</c:v>
                </c:pt>
                <c:pt idx="98">
                  <c:v>62720.0</c:v>
                </c:pt>
                <c:pt idx="99">
                  <c:v>63360.0</c:v>
                </c:pt>
                <c:pt idx="100">
                  <c:v>64000.0</c:v>
                </c:pt>
                <c:pt idx="101">
                  <c:v>64640.0</c:v>
                </c:pt>
                <c:pt idx="102">
                  <c:v>65280.0</c:v>
                </c:pt>
                <c:pt idx="103">
                  <c:v>65920.0</c:v>
                </c:pt>
                <c:pt idx="104">
                  <c:v>66560.0</c:v>
                </c:pt>
                <c:pt idx="105">
                  <c:v>67200.0</c:v>
                </c:pt>
                <c:pt idx="106">
                  <c:v>67840.0</c:v>
                </c:pt>
                <c:pt idx="107">
                  <c:v>68480.0</c:v>
                </c:pt>
                <c:pt idx="108">
                  <c:v>69120.0</c:v>
                </c:pt>
                <c:pt idx="109">
                  <c:v>69760.0</c:v>
                </c:pt>
                <c:pt idx="110">
                  <c:v>70400.0</c:v>
                </c:pt>
                <c:pt idx="111">
                  <c:v>71040.0</c:v>
                </c:pt>
                <c:pt idx="112">
                  <c:v>71680.0</c:v>
                </c:pt>
                <c:pt idx="113">
                  <c:v>72320.0</c:v>
                </c:pt>
                <c:pt idx="114">
                  <c:v>72960.0</c:v>
                </c:pt>
                <c:pt idx="115">
                  <c:v>73600.0</c:v>
                </c:pt>
                <c:pt idx="116">
                  <c:v>74240.0</c:v>
                </c:pt>
                <c:pt idx="117">
                  <c:v>74880.0</c:v>
                </c:pt>
                <c:pt idx="118">
                  <c:v>75520.0</c:v>
                </c:pt>
                <c:pt idx="119">
                  <c:v>76160.0</c:v>
                </c:pt>
                <c:pt idx="120">
                  <c:v>76800.0</c:v>
                </c:pt>
                <c:pt idx="121">
                  <c:v>77440.0</c:v>
                </c:pt>
                <c:pt idx="122">
                  <c:v>78080.0</c:v>
                </c:pt>
                <c:pt idx="123">
                  <c:v>78720.0</c:v>
                </c:pt>
                <c:pt idx="124">
                  <c:v>79360.0</c:v>
                </c:pt>
                <c:pt idx="125">
                  <c:v>80000.0</c:v>
                </c:pt>
                <c:pt idx="126">
                  <c:v>80640.0</c:v>
                </c:pt>
                <c:pt idx="127">
                  <c:v>81280.0</c:v>
                </c:pt>
                <c:pt idx="128">
                  <c:v>81920.0</c:v>
                </c:pt>
                <c:pt idx="129">
                  <c:v>82560.0</c:v>
                </c:pt>
                <c:pt idx="130">
                  <c:v>83200.0</c:v>
                </c:pt>
                <c:pt idx="131">
                  <c:v>83840.0</c:v>
                </c:pt>
                <c:pt idx="132">
                  <c:v>84480.0</c:v>
                </c:pt>
                <c:pt idx="133">
                  <c:v>85120.0</c:v>
                </c:pt>
                <c:pt idx="134">
                  <c:v>85760.0</c:v>
                </c:pt>
                <c:pt idx="135">
                  <c:v>86400.0</c:v>
                </c:pt>
                <c:pt idx="136">
                  <c:v>87040.0</c:v>
                </c:pt>
                <c:pt idx="137">
                  <c:v>87680.0</c:v>
                </c:pt>
                <c:pt idx="138">
                  <c:v>88320.0</c:v>
                </c:pt>
                <c:pt idx="139">
                  <c:v>88960.0</c:v>
                </c:pt>
                <c:pt idx="140">
                  <c:v>89600.0</c:v>
                </c:pt>
                <c:pt idx="141">
                  <c:v>90240.0</c:v>
                </c:pt>
                <c:pt idx="142">
                  <c:v>90880.0</c:v>
                </c:pt>
                <c:pt idx="143">
                  <c:v>91520.0</c:v>
                </c:pt>
                <c:pt idx="144">
                  <c:v>92160.0</c:v>
                </c:pt>
                <c:pt idx="145">
                  <c:v>92800.0</c:v>
                </c:pt>
                <c:pt idx="146">
                  <c:v>93440.0</c:v>
                </c:pt>
                <c:pt idx="147">
                  <c:v>94080.0</c:v>
                </c:pt>
                <c:pt idx="148">
                  <c:v>94720.0</c:v>
                </c:pt>
                <c:pt idx="149">
                  <c:v>95360.0</c:v>
                </c:pt>
                <c:pt idx="150">
                  <c:v>96000.0</c:v>
                </c:pt>
                <c:pt idx="151">
                  <c:v>96640.0</c:v>
                </c:pt>
                <c:pt idx="152">
                  <c:v>97280.0</c:v>
                </c:pt>
                <c:pt idx="153">
                  <c:v>97920.0</c:v>
                </c:pt>
                <c:pt idx="154">
                  <c:v>98560.0</c:v>
                </c:pt>
                <c:pt idx="155">
                  <c:v>99200.0</c:v>
                </c:pt>
                <c:pt idx="156">
                  <c:v>99840.0</c:v>
                </c:pt>
                <c:pt idx="157">
                  <c:v>100480.0</c:v>
                </c:pt>
                <c:pt idx="158">
                  <c:v>101120.0</c:v>
                </c:pt>
                <c:pt idx="159">
                  <c:v>101760.0</c:v>
                </c:pt>
                <c:pt idx="160">
                  <c:v>102400.0</c:v>
                </c:pt>
                <c:pt idx="161">
                  <c:v>103040.0</c:v>
                </c:pt>
                <c:pt idx="162">
                  <c:v>103680.0</c:v>
                </c:pt>
                <c:pt idx="163">
                  <c:v>104320.0</c:v>
                </c:pt>
                <c:pt idx="164">
                  <c:v>104960.0</c:v>
                </c:pt>
                <c:pt idx="165">
                  <c:v>105600.0</c:v>
                </c:pt>
                <c:pt idx="166">
                  <c:v>106240.0</c:v>
                </c:pt>
                <c:pt idx="167">
                  <c:v>106880.0</c:v>
                </c:pt>
                <c:pt idx="168">
                  <c:v>107520.0</c:v>
                </c:pt>
                <c:pt idx="169">
                  <c:v>108160.0</c:v>
                </c:pt>
                <c:pt idx="170">
                  <c:v>108800.0</c:v>
                </c:pt>
                <c:pt idx="171">
                  <c:v>109440.0</c:v>
                </c:pt>
                <c:pt idx="172">
                  <c:v>110080.0</c:v>
                </c:pt>
                <c:pt idx="173">
                  <c:v>110720.0</c:v>
                </c:pt>
                <c:pt idx="174">
                  <c:v>111360.0</c:v>
                </c:pt>
                <c:pt idx="175">
                  <c:v>112000.0</c:v>
                </c:pt>
                <c:pt idx="176">
                  <c:v>112640.0</c:v>
                </c:pt>
                <c:pt idx="177">
                  <c:v>113280.0</c:v>
                </c:pt>
                <c:pt idx="178">
                  <c:v>113920.0</c:v>
                </c:pt>
                <c:pt idx="179">
                  <c:v>114560.0</c:v>
                </c:pt>
                <c:pt idx="180">
                  <c:v>115200.0</c:v>
                </c:pt>
                <c:pt idx="181">
                  <c:v>115840.0</c:v>
                </c:pt>
                <c:pt idx="182">
                  <c:v>116480.0</c:v>
                </c:pt>
                <c:pt idx="183">
                  <c:v>117120.0</c:v>
                </c:pt>
                <c:pt idx="184">
                  <c:v>117760.0</c:v>
                </c:pt>
                <c:pt idx="185">
                  <c:v>118400.0</c:v>
                </c:pt>
                <c:pt idx="186">
                  <c:v>119040.0</c:v>
                </c:pt>
                <c:pt idx="187">
                  <c:v>119680.0</c:v>
                </c:pt>
                <c:pt idx="188">
                  <c:v>120320.0</c:v>
                </c:pt>
                <c:pt idx="189">
                  <c:v>120960.0</c:v>
                </c:pt>
                <c:pt idx="190">
                  <c:v>121600.0</c:v>
                </c:pt>
                <c:pt idx="191">
                  <c:v>122240.0</c:v>
                </c:pt>
                <c:pt idx="192">
                  <c:v>122880.0</c:v>
                </c:pt>
                <c:pt idx="193">
                  <c:v>123520.0</c:v>
                </c:pt>
                <c:pt idx="194">
                  <c:v>124160.0</c:v>
                </c:pt>
                <c:pt idx="195">
                  <c:v>124800.0</c:v>
                </c:pt>
                <c:pt idx="196">
                  <c:v>125440.0</c:v>
                </c:pt>
                <c:pt idx="197">
                  <c:v>126080.0</c:v>
                </c:pt>
                <c:pt idx="198">
                  <c:v>126720.0</c:v>
                </c:pt>
                <c:pt idx="199">
                  <c:v>127360.0</c:v>
                </c:pt>
                <c:pt idx="200">
                  <c:v>128000.0</c:v>
                </c:pt>
              </c:numCache>
            </c:numRef>
          </c:xVal>
          <c:yVal>
            <c:numRef>
              <c:f>data!$U$2015:$U$2215</c:f>
              <c:numCache>
                <c:formatCode>General</c:formatCode>
                <c:ptCount val="201"/>
                <c:pt idx="0">
                  <c:v>74.95</c:v>
                </c:pt>
                <c:pt idx="1">
                  <c:v>82.8</c:v>
                </c:pt>
                <c:pt idx="2">
                  <c:v>84.35</c:v>
                </c:pt>
                <c:pt idx="3">
                  <c:v>85.11</c:v>
                </c:pt>
                <c:pt idx="4">
                  <c:v>85.69</c:v>
                </c:pt>
                <c:pt idx="5">
                  <c:v>86.09</c:v>
                </c:pt>
                <c:pt idx="6">
                  <c:v>86.38</c:v>
                </c:pt>
                <c:pt idx="7">
                  <c:v>86.64</c:v>
                </c:pt>
                <c:pt idx="8">
                  <c:v>86.82</c:v>
                </c:pt>
                <c:pt idx="9">
                  <c:v>87.03</c:v>
                </c:pt>
                <c:pt idx="10">
                  <c:v>87.24</c:v>
                </c:pt>
                <c:pt idx="11">
                  <c:v>87.41</c:v>
                </c:pt>
                <c:pt idx="12">
                  <c:v>87.55</c:v>
                </c:pt>
                <c:pt idx="13">
                  <c:v>87.68000000000001</c:v>
                </c:pt>
                <c:pt idx="14">
                  <c:v>87.78</c:v>
                </c:pt>
                <c:pt idx="15">
                  <c:v>87.86</c:v>
                </c:pt>
                <c:pt idx="16">
                  <c:v>87.97</c:v>
                </c:pt>
                <c:pt idx="17">
                  <c:v>88.06</c:v>
                </c:pt>
                <c:pt idx="18">
                  <c:v>88.14</c:v>
                </c:pt>
                <c:pt idx="19">
                  <c:v>88.24</c:v>
                </c:pt>
                <c:pt idx="20">
                  <c:v>88.29</c:v>
                </c:pt>
                <c:pt idx="21">
                  <c:v>88.34</c:v>
                </c:pt>
                <c:pt idx="22">
                  <c:v>88.39</c:v>
                </c:pt>
                <c:pt idx="23">
                  <c:v>88.44</c:v>
                </c:pt>
                <c:pt idx="24">
                  <c:v>88.52</c:v>
                </c:pt>
                <c:pt idx="25">
                  <c:v>88.58</c:v>
                </c:pt>
                <c:pt idx="26">
                  <c:v>88.63</c:v>
                </c:pt>
                <c:pt idx="27">
                  <c:v>88.66</c:v>
                </c:pt>
                <c:pt idx="28">
                  <c:v>88.69</c:v>
                </c:pt>
                <c:pt idx="29">
                  <c:v>88.73</c:v>
                </c:pt>
                <c:pt idx="30">
                  <c:v>88.77</c:v>
                </c:pt>
                <c:pt idx="31">
                  <c:v>88.79</c:v>
                </c:pt>
                <c:pt idx="32">
                  <c:v>88.82</c:v>
                </c:pt>
                <c:pt idx="33">
                  <c:v>88.86</c:v>
                </c:pt>
                <c:pt idx="34">
                  <c:v>88.88</c:v>
                </c:pt>
                <c:pt idx="35">
                  <c:v>88.91</c:v>
                </c:pt>
                <c:pt idx="36">
                  <c:v>88.93</c:v>
                </c:pt>
                <c:pt idx="37">
                  <c:v>88.96</c:v>
                </c:pt>
                <c:pt idx="38">
                  <c:v>88.99</c:v>
                </c:pt>
                <c:pt idx="39">
                  <c:v>89.01</c:v>
                </c:pt>
                <c:pt idx="40">
                  <c:v>89.03</c:v>
                </c:pt>
                <c:pt idx="41">
                  <c:v>89.05</c:v>
                </c:pt>
                <c:pt idx="42">
                  <c:v>89.07</c:v>
                </c:pt>
                <c:pt idx="43">
                  <c:v>89.09</c:v>
                </c:pt>
                <c:pt idx="44">
                  <c:v>89.12</c:v>
                </c:pt>
                <c:pt idx="45">
                  <c:v>89.13</c:v>
                </c:pt>
                <c:pt idx="46">
                  <c:v>89.15000000000001</c:v>
                </c:pt>
                <c:pt idx="47">
                  <c:v>89.18000000000001</c:v>
                </c:pt>
                <c:pt idx="48">
                  <c:v>89.2</c:v>
                </c:pt>
                <c:pt idx="49">
                  <c:v>89.23</c:v>
                </c:pt>
                <c:pt idx="50">
                  <c:v>89.24</c:v>
                </c:pt>
                <c:pt idx="51">
                  <c:v>89.26</c:v>
                </c:pt>
                <c:pt idx="52">
                  <c:v>89.27</c:v>
                </c:pt>
                <c:pt idx="53">
                  <c:v>89.29</c:v>
                </c:pt>
                <c:pt idx="54">
                  <c:v>89.31</c:v>
                </c:pt>
                <c:pt idx="55">
                  <c:v>89.32</c:v>
                </c:pt>
                <c:pt idx="56">
                  <c:v>89.34</c:v>
                </c:pt>
                <c:pt idx="57">
                  <c:v>89.36</c:v>
                </c:pt>
                <c:pt idx="58">
                  <c:v>89.38</c:v>
                </c:pt>
                <c:pt idx="59">
                  <c:v>89.39</c:v>
                </c:pt>
                <c:pt idx="60">
                  <c:v>89.41</c:v>
                </c:pt>
                <c:pt idx="61">
                  <c:v>89.43</c:v>
                </c:pt>
                <c:pt idx="62">
                  <c:v>89.45</c:v>
                </c:pt>
                <c:pt idx="63">
                  <c:v>89.47</c:v>
                </c:pt>
                <c:pt idx="64">
                  <c:v>89.47</c:v>
                </c:pt>
                <c:pt idx="65">
                  <c:v>89.48</c:v>
                </c:pt>
                <c:pt idx="66">
                  <c:v>89.49</c:v>
                </c:pt>
                <c:pt idx="67">
                  <c:v>89.5</c:v>
                </c:pt>
                <c:pt idx="68">
                  <c:v>89.52</c:v>
                </c:pt>
                <c:pt idx="69">
                  <c:v>89.53</c:v>
                </c:pt>
                <c:pt idx="70">
                  <c:v>89.54</c:v>
                </c:pt>
                <c:pt idx="71">
                  <c:v>89.55</c:v>
                </c:pt>
                <c:pt idx="72">
                  <c:v>89.56</c:v>
                </c:pt>
                <c:pt idx="73">
                  <c:v>89.57</c:v>
                </c:pt>
                <c:pt idx="74">
                  <c:v>89.58</c:v>
                </c:pt>
                <c:pt idx="75">
                  <c:v>89.59</c:v>
                </c:pt>
                <c:pt idx="76">
                  <c:v>89.61</c:v>
                </c:pt>
                <c:pt idx="77">
                  <c:v>89.62</c:v>
                </c:pt>
                <c:pt idx="78">
                  <c:v>89.62</c:v>
                </c:pt>
                <c:pt idx="79">
                  <c:v>89.63</c:v>
                </c:pt>
                <c:pt idx="80">
                  <c:v>89.64</c:v>
                </c:pt>
                <c:pt idx="81">
                  <c:v>89.65000000000001</c:v>
                </c:pt>
                <c:pt idx="82">
                  <c:v>89.66</c:v>
                </c:pt>
                <c:pt idx="83">
                  <c:v>89.66999999999998</c:v>
                </c:pt>
                <c:pt idx="84">
                  <c:v>89.68000000000001</c:v>
                </c:pt>
                <c:pt idx="85">
                  <c:v>89.69</c:v>
                </c:pt>
                <c:pt idx="86">
                  <c:v>89.69</c:v>
                </c:pt>
                <c:pt idx="87">
                  <c:v>89.7</c:v>
                </c:pt>
                <c:pt idx="88">
                  <c:v>89.71</c:v>
                </c:pt>
                <c:pt idx="89">
                  <c:v>89.72</c:v>
                </c:pt>
                <c:pt idx="90">
                  <c:v>89.72</c:v>
                </c:pt>
                <c:pt idx="91">
                  <c:v>89.73</c:v>
                </c:pt>
                <c:pt idx="92">
                  <c:v>89.74</c:v>
                </c:pt>
                <c:pt idx="93">
                  <c:v>89.75</c:v>
                </c:pt>
                <c:pt idx="94">
                  <c:v>89.76</c:v>
                </c:pt>
                <c:pt idx="95">
                  <c:v>89.77</c:v>
                </c:pt>
                <c:pt idx="96">
                  <c:v>89.78</c:v>
                </c:pt>
                <c:pt idx="97">
                  <c:v>89.78</c:v>
                </c:pt>
                <c:pt idx="98">
                  <c:v>89.79</c:v>
                </c:pt>
                <c:pt idx="99">
                  <c:v>89.79</c:v>
                </c:pt>
                <c:pt idx="100">
                  <c:v>89.8</c:v>
                </c:pt>
                <c:pt idx="101">
                  <c:v>89.8</c:v>
                </c:pt>
                <c:pt idx="102">
                  <c:v>89.81</c:v>
                </c:pt>
                <c:pt idx="103">
                  <c:v>89.81</c:v>
                </c:pt>
                <c:pt idx="104">
                  <c:v>89.82</c:v>
                </c:pt>
                <c:pt idx="105">
                  <c:v>89.82</c:v>
                </c:pt>
                <c:pt idx="106">
                  <c:v>89.83</c:v>
                </c:pt>
                <c:pt idx="107">
                  <c:v>89.84</c:v>
                </c:pt>
                <c:pt idx="108">
                  <c:v>89.84</c:v>
                </c:pt>
                <c:pt idx="109">
                  <c:v>89.85</c:v>
                </c:pt>
                <c:pt idx="110">
                  <c:v>89.85</c:v>
                </c:pt>
                <c:pt idx="111">
                  <c:v>89.85</c:v>
                </c:pt>
                <c:pt idx="112">
                  <c:v>89.86</c:v>
                </c:pt>
                <c:pt idx="113">
                  <c:v>89.87</c:v>
                </c:pt>
                <c:pt idx="114">
                  <c:v>89.87</c:v>
                </c:pt>
                <c:pt idx="115">
                  <c:v>89.87</c:v>
                </c:pt>
                <c:pt idx="116">
                  <c:v>89.87</c:v>
                </c:pt>
                <c:pt idx="117">
                  <c:v>89.88</c:v>
                </c:pt>
                <c:pt idx="118">
                  <c:v>89.89</c:v>
                </c:pt>
                <c:pt idx="119">
                  <c:v>89.89</c:v>
                </c:pt>
                <c:pt idx="120">
                  <c:v>89.89</c:v>
                </c:pt>
                <c:pt idx="121">
                  <c:v>89.9</c:v>
                </c:pt>
                <c:pt idx="122">
                  <c:v>89.9</c:v>
                </c:pt>
                <c:pt idx="123">
                  <c:v>89.91</c:v>
                </c:pt>
                <c:pt idx="124">
                  <c:v>89.92</c:v>
                </c:pt>
                <c:pt idx="125">
                  <c:v>89.92</c:v>
                </c:pt>
                <c:pt idx="126">
                  <c:v>89.92</c:v>
                </c:pt>
                <c:pt idx="127">
                  <c:v>89.93</c:v>
                </c:pt>
                <c:pt idx="128">
                  <c:v>89.93</c:v>
                </c:pt>
                <c:pt idx="129">
                  <c:v>89.94</c:v>
                </c:pt>
                <c:pt idx="130">
                  <c:v>89.94</c:v>
                </c:pt>
                <c:pt idx="131">
                  <c:v>89.95</c:v>
                </c:pt>
                <c:pt idx="132">
                  <c:v>89.95</c:v>
                </c:pt>
                <c:pt idx="133">
                  <c:v>89.95</c:v>
                </c:pt>
                <c:pt idx="134">
                  <c:v>89.96</c:v>
                </c:pt>
                <c:pt idx="135">
                  <c:v>89.96</c:v>
                </c:pt>
                <c:pt idx="136">
                  <c:v>89.96</c:v>
                </c:pt>
                <c:pt idx="137">
                  <c:v>89.96</c:v>
                </c:pt>
                <c:pt idx="138">
                  <c:v>89.97</c:v>
                </c:pt>
                <c:pt idx="139">
                  <c:v>89.97</c:v>
                </c:pt>
                <c:pt idx="140">
                  <c:v>89.97</c:v>
                </c:pt>
                <c:pt idx="141">
                  <c:v>89.98</c:v>
                </c:pt>
                <c:pt idx="142">
                  <c:v>89.98</c:v>
                </c:pt>
                <c:pt idx="143">
                  <c:v>89.99</c:v>
                </c:pt>
                <c:pt idx="144">
                  <c:v>89.99</c:v>
                </c:pt>
                <c:pt idx="145">
                  <c:v>89.99</c:v>
                </c:pt>
                <c:pt idx="146">
                  <c:v>89.99</c:v>
                </c:pt>
                <c:pt idx="147">
                  <c:v>90.0</c:v>
                </c:pt>
                <c:pt idx="148">
                  <c:v>90.0</c:v>
                </c:pt>
                <c:pt idx="149">
                  <c:v>90.01</c:v>
                </c:pt>
                <c:pt idx="150">
                  <c:v>90.01</c:v>
                </c:pt>
                <c:pt idx="151">
                  <c:v>90.01</c:v>
                </c:pt>
                <c:pt idx="152">
                  <c:v>90.02</c:v>
                </c:pt>
                <c:pt idx="153">
                  <c:v>90.02</c:v>
                </c:pt>
                <c:pt idx="154">
                  <c:v>90.02</c:v>
                </c:pt>
                <c:pt idx="155">
                  <c:v>90.03</c:v>
                </c:pt>
                <c:pt idx="156">
                  <c:v>90.03</c:v>
                </c:pt>
                <c:pt idx="157">
                  <c:v>90.03</c:v>
                </c:pt>
                <c:pt idx="158">
                  <c:v>90.03</c:v>
                </c:pt>
                <c:pt idx="159">
                  <c:v>90.03</c:v>
                </c:pt>
                <c:pt idx="160">
                  <c:v>90.04</c:v>
                </c:pt>
                <c:pt idx="161">
                  <c:v>90.04</c:v>
                </c:pt>
                <c:pt idx="162">
                  <c:v>90.04</c:v>
                </c:pt>
                <c:pt idx="163">
                  <c:v>90.05</c:v>
                </c:pt>
                <c:pt idx="164">
                  <c:v>90.05</c:v>
                </c:pt>
                <c:pt idx="165">
                  <c:v>90.05</c:v>
                </c:pt>
                <c:pt idx="166">
                  <c:v>90.05</c:v>
                </c:pt>
                <c:pt idx="167">
                  <c:v>90.05</c:v>
                </c:pt>
                <c:pt idx="168">
                  <c:v>90.06</c:v>
                </c:pt>
                <c:pt idx="169">
                  <c:v>90.06</c:v>
                </c:pt>
                <c:pt idx="170">
                  <c:v>90.06</c:v>
                </c:pt>
                <c:pt idx="171">
                  <c:v>90.06</c:v>
                </c:pt>
                <c:pt idx="172">
                  <c:v>90.06</c:v>
                </c:pt>
                <c:pt idx="173">
                  <c:v>90.07</c:v>
                </c:pt>
                <c:pt idx="174">
                  <c:v>90.07</c:v>
                </c:pt>
                <c:pt idx="175">
                  <c:v>90.07</c:v>
                </c:pt>
                <c:pt idx="176">
                  <c:v>90.07</c:v>
                </c:pt>
                <c:pt idx="177">
                  <c:v>90.07</c:v>
                </c:pt>
                <c:pt idx="178">
                  <c:v>90.07</c:v>
                </c:pt>
                <c:pt idx="179">
                  <c:v>90.07</c:v>
                </c:pt>
                <c:pt idx="180">
                  <c:v>90.08</c:v>
                </c:pt>
                <c:pt idx="181">
                  <c:v>90.08</c:v>
                </c:pt>
                <c:pt idx="182">
                  <c:v>90.08</c:v>
                </c:pt>
                <c:pt idx="183">
                  <c:v>90.08</c:v>
                </c:pt>
                <c:pt idx="184">
                  <c:v>90.09</c:v>
                </c:pt>
                <c:pt idx="185">
                  <c:v>90.09</c:v>
                </c:pt>
                <c:pt idx="186">
                  <c:v>90.09</c:v>
                </c:pt>
                <c:pt idx="187">
                  <c:v>90.09</c:v>
                </c:pt>
                <c:pt idx="188">
                  <c:v>90.09</c:v>
                </c:pt>
                <c:pt idx="189">
                  <c:v>90.09</c:v>
                </c:pt>
                <c:pt idx="190">
                  <c:v>90.1</c:v>
                </c:pt>
                <c:pt idx="191">
                  <c:v>90.1</c:v>
                </c:pt>
                <c:pt idx="192">
                  <c:v>90.1</c:v>
                </c:pt>
                <c:pt idx="193">
                  <c:v>90.1</c:v>
                </c:pt>
                <c:pt idx="194">
                  <c:v>90.1</c:v>
                </c:pt>
                <c:pt idx="195">
                  <c:v>90.1</c:v>
                </c:pt>
                <c:pt idx="196">
                  <c:v>90.1</c:v>
                </c:pt>
                <c:pt idx="197">
                  <c:v>90.1</c:v>
                </c:pt>
                <c:pt idx="198">
                  <c:v>90.11</c:v>
                </c:pt>
                <c:pt idx="199">
                  <c:v>90.11</c:v>
                </c:pt>
                <c:pt idx="200">
                  <c:v>90.11</c:v>
                </c:pt>
              </c:numCache>
            </c:numRef>
          </c:yVal>
          <c:smooth val="1"/>
        </c:ser>
        <c:ser>
          <c:idx val="3"/>
          <c:order val="3"/>
          <c:tx>
            <c:strRef>
              <c:f>data!$V$2014</c:f>
              <c:strCache>
                <c:ptCount val="1"/>
                <c:pt idx="0">
                  <c:v>WTM= 14.55%</c:v>
                </c:pt>
              </c:strCache>
            </c:strRef>
          </c:tx>
          <c:spPr>
            <a:ln>
              <a:solidFill>
                <a:srgbClr val="66CCFF"/>
              </a:solidFill>
            </a:ln>
          </c:spPr>
          <c:marker>
            <c:symbol val="none"/>
          </c:marker>
          <c:xVal>
            <c:numRef>
              <c:f>data!$R$2015:$R$2215</c:f>
              <c:numCache>
                <c:formatCode>General</c:formatCode>
                <c:ptCount val="201"/>
                <c:pt idx="0">
                  <c:v>64.0</c:v>
                </c:pt>
                <c:pt idx="1">
                  <c:v>640.0</c:v>
                </c:pt>
                <c:pt idx="2">
                  <c:v>1280.0</c:v>
                </c:pt>
                <c:pt idx="3">
                  <c:v>1920.0</c:v>
                </c:pt>
                <c:pt idx="4">
                  <c:v>2560.0</c:v>
                </c:pt>
                <c:pt idx="5">
                  <c:v>3200.0</c:v>
                </c:pt>
                <c:pt idx="6">
                  <c:v>3840.0</c:v>
                </c:pt>
                <c:pt idx="7">
                  <c:v>4480.0</c:v>
                </c:pt>
                <c:pt idx="8">
                  <c:v>5120.0</c:v>
                </c:pt>
                <c:pt idx="9">
                  <c:v>5760.0</c:v>
                </c:pt>
                <c:pt idx="10">
                  <c:v>6400.0</c:v>
                </c:pt>
                <c:pt idx="11">
                  <c:v>7040.0</c:v>
                </c:pt>
                <c:pt idx="12">
                  <c:v>7680.0</c:v>
                </c:pt>
                <c:pt idx="13">
                  <c:v>8320.0</c:v>
                </c:pt>
                <c:pt idx="14">
                  <c:v>8960.0</c:v>
                </c:pt>
                <c:pt idx="15">
                  <c:v>9600.0</c:v>
                </c:pt>
                <c:pt idx="16">
                  <c:v>10240.0</c:v>
                </c:pt>
                <c:pt idx="17">
                  <c:v>10880.0</c:v>
                </c:pt>
                <c:pt idx="18">
                  <c:v>11520.0</c:v>
                </c:pt>
                <c:pt idx="19">
                  <c:v>12160.0</c:v>
                </c:pt>
                <c:pt idx="20">
                  <c:v>12800.0</c:v>
                </c:pt>
                <c:pt idx="21">
                  <c:v>13440.0</c:v>
                </c:pt>
                <c:pt idx="22">
                  <c:v>14080.0</c:v>
                </c:pt>
                <c:pt idx="23">
                  <c:v>14720.0</c:v>
                </c:pt>
                <c:pt idx="24">
                  <c:v>15360.0</c:v>
                </c:pt>
                <c:pt idx="25">
                  <c:v>16000.0</c:v>
                </c:pt>
                <c:pt idx="26">
                  <c:v>16640.0</c:v>
                </c:pt>
                <c:pt idx="27">
                  <c:v>17280.0</c:v>
                </c:pt>
                <c:pt idx="28">
                  <c:v>17920.0</c:v>
                </c:pt>
                <c:pt idx="29">
                  <c:v>18560.0</c:v>
                </c:pt>
                <c:pt idx="30">
                  <c:v>19200.0</c:v>
                </c:pt>
                <c:pt idx="31">
                  <c:v>19840.0</c:v>
                </c:pt>
                <c:pt idx="32">
                  <c:v>20480.0</c:v>
                </c:pt>
                <c:pt idx="33">
                  <c:v>21120.0</c:v>
                </c:pt>
                <c:pt idx="34">
                  <c:v>21760.0</c:v>
                </c:pt>
                <c:pt idx="35">
                  <c:v>22400.0</c:v>
                </c:pt>
                <c:pt idx="36">
                  <c:v>23040.0</c:v>
                </c:pt>
                <c:pt idx="37">
                  <c:v>23680.0</c:v>
                </c:pt>
                <c:pt idx="38">
                  <c:v>24320.0</c:v>
                </c:pt>
                <c:pt idx="39">
                  <c:v>24960.0</c:v>
                </c:pt>
                <c:pt idx="40">
                  <c:v>25600.0</c:v>
                </c:pt>
                <c:pt idx="41">
                  <c:v>26240.0</c:v>
                </c:pt>
                <c:pt idx="42">
                  <c:v>26880.0</c:v>
                </c:pt>
                <c:pt idx="43">
                  <c:v>27520.0</c:v>
                </c:pt>
                <c:pt idx="44">
                  <c:v>28160.0</c:v>
                </c:pt>
                <c:pt idx="45">
                  <c:v>28800.0</c:v>
                </c:pt>
                <c:pt idx="46">
                  <c:v>29440.0</c:v>
                </c:pt>
                <c:pt idx="47">
                  <c:v>30080.0</c:v>
                </c:pt>
                <c:pt idx="48">
                  <c:v>30720.0</c:v>
                </c:pt>
                <c:pt idx="49">
                  <c:v>31360.0</c:v>
                </c:pt>
                <c:pt idx="50">
                  <c:v>32000.0</c:v>
                </c:pt>
                <c:pt idx="51">
                  <c:v>32640.0</c:v>
                </c:pt>
                <c:pt idx="52">
                  <c:v>33280.0</c:v>
                </c:pt>
                <c:pt idx="53">
                  <c:v>33920.0</c:v>
                </c:pt>
                <c:pt idx="54">
                  <c:v>34560.0</c:v>
                </c:pt>
                <c:pt idx="55">
                  <c:v>35200.0</c:v>
                </c:pt>
                <c:pt idx="56">
                  <c:v>35840.0</c:v>
                </c:pt>
                <c:pt idx="57">
                  <c:v>36480.0</c:v>
                </c:pt>
                <c:pt idx="58">
                  <c:v>37120.0</c:v>
                </c:pt>
                <c:pt idx="59">
                  <c:v>37760.0</c:v>
                </c:pt>
                <c:pt idx="60">
                  <c:v>38400.0</c:v>
                </c:pt>
                <c:pt idx="61">
                  <c:v>39040.0</c:v>
                </c:pt>
                <c:pt idx="62">
                  <c:v>39680.0</c:v>
                </c:pt>
                <c:pt idx="63">
                  <c:v>40320.0</c:v>
                </c:pt>
                <c:pt idx="64">
                  <c:v>40960.0</c:v>
                </c:pt>
                <c:pt idx="65">
                  <c:v>41600.0</c:v>
                </c:pt>
                <c:pt idx="66">
                  <c:v>42240.0</c:v>
                </c:pt>
                <c:pt idx="67">
                  <c:v>42880.0</c:v>
                </c:pt>
                <c:pt idx="68">
                  <c:v>43520.0</c:v>
                </c:pt>
                <c:pt idx="69">
                  <c:v>44160.0</c:v>
                </c:pt>
                <c:pt idx="70">
                  <c:v>44800.0</c:v>
                </c:pt>
                <c:pt idx="71">
                  <c:v>45440.0</c:v>
                </c:pt>
                <c:pt idx="72">
                  <c:v>46080.0</c:v>
                </c:pt>
                <c:pt idx="73">
                  <c:v>46720.0</c:v>
                </c:pt>
                <c:pt idx="74">
                  <c:v>47360.0</c:v>
                </c:pt>
                <c:pt idx="75">
                  <c:v>48000.0</c:v>
                </c:pt>
                <c:pt idx="76">
                  <c:v>48640.0</c:v>
                </c:pt>
                <c:pt idx="77">
                  <c:v>49280.0</c:v>
                </c:pt>
                <c:pt idx="78">
                  <c:v>49920.0</c:v>
                </c:pt>
                <c:pt idx="79">
                  <c:v>50560.0</c:v>
                </c:pt>
                <c:pt idx="80">
                  <c:v>51200.0</c:v>
                </c:pt>
                <c:pt idx="81">
                  <c:v>51840.0</c:v>
                </c:pt>
                <c:pt idx="82">
                  <c:v>52480.0</c:v>
                </c:pt>
                <c:pt idx="83">
                  <c:v>53120.0</c:v>
                </c:pt>
                <c:pt idx="84">
                  <c:v>53760.0</c:v>
                </c:pt>
                <c:pt idx="85">
                  <c:v>54400.0</c:v>
                </c:pt>
                <c:pt idx="86">
                  <c:v>55040.0</c:v>
                </c:pt>
                <c:pt idx="87">
                  <c:v>55680.0</c:v>
                </c:pt>
                <c:pt idx="88">
                  <c:v>56320.0</c:v>
                </c:pt>
                <c:pt idx="89">
                  <c:v>56960.0</c:v>
                </c:pt>
                <c:pt idx="90">
                  <c:v>57600.0</c:v>
                </c:pt>
                <c:pt idx="91">
                  <c:v>58240.0</c:v>
                </c:pt>
                <c:pt idx="92">
                  <c:v>58880.0</c:v>
                </c:pt>
                <c:pt idx="93">
                  <c:v>59520.0</c:v>
                </c:pt>
                <c:pt idx="94">
                  <c:v>60160.0</c:v>
                </c:pt>
                <c:pt idx="95">
                  <c:v>60800.0</c:v>
                </c:pt>
                <c:pt idx="96">
                  <c:v>61440.0</c:v>
                </c:pt>
                <c:pt idx="97">
                  <c:v>62080.0</c:v>
                </c:pt>
                <c:pt idx="98">
                  <c:v>62720.0</c:v>
                </c:pt>
                <c:pt idx="99">
                  <c:v>63360.0</c:v>
                </c:pt>
                <c:pt idx="100">
                  <c:v>64000.0</c:v>
                </c:pt>
                <c:pt idx="101">
                  <c:v>64640.0</c:v>
                </c:pt>
                <c:pt idx="102">
                  <c:v>65280.0</c:v>
                </c:pt>
                <c:pt idx="103">
                  <c:v>65920.0</c:v>
                </c:pt>
                <c:pt idx="104">
                  <c:v>66560.0</c:v>
                </c:pt>
                <c:pt idx="105">
                  <c:v>67200.0</c:v>
                </c:pt>
                <c:pt idx="106">
                  <c:v>67840.0</c:v>
                </c:pt>
                <c:pt idx="107">
                  <c:v>68480.0</c:v>
                </c:pt>
                <c:pt idx="108">
                  <c:v>69120.0</c:v>
                </c:pt>
                <c:pt idx="109">
                  <c:v>69760.0</c:v>
                </c:pt>
                <c:pt idx="110">
                  <c:v>70400.0</c:v>
                </c:pt>
                <c:pt idx="111">
                  <c:v>71040.0</c:v>
                </c:pt>
                <c:pt idx="112">
                  <c:v>71680.0</c:v>
                </c:pt>
                <c:pt idx="113">
                  <c:v>72320.0</c:v>
                </c:pt>
                <c:pt idx="114">
                  <c:v>72960.0</c:v>
                </c:pt>
                <c:pt idx="115">
                  <c:v>73600.0</c:v>
                </c:pt>
                <c:pt idx="116">
                  <c:v>74240.0</c:v>
                </c:pt>
                <c:pt idx="117">
                  <c:v>74880.0</c:v>
                </c:pt>
                <c:pt idx="118">
                  <c:v>75520.0</c:v>
                </c:pt>
                <c:pt idx="119">
                  <c:v>76160.0</c:v>
                </c:pt>
                <c:pt idx="120">
                  <c:v>76800.0</c:v>
                </c:pt>
                <c:pt idx="121">
                  <c:v>77440.0</c:v>
                </c:pt>
                <c:pt idx="122">
                  <c:v>78080.0</c:v>
                </c:pt>
                <c:pt idx="123">
                  <c:v>78720.0</c:v>
                </c:pt>
                <c:pt idx="124">
                  <c:v>79360.0</c:v>
                </c:pt>
                <c:pt idx="125">
                  <c:v>80000.0</c:v>
                </c:pt>
                <c:pt idx="126">
                  <c:v>80640.0</c:v>
                </c:pt>
                <c:pt idx="127">
                  <c:v>81280.0</c:v>
                </c:pt>
                <c:pt idx="128">
                  <c:v>81920.0</c:v>
                </c:pt>
                <c:pt idx="129">
                  <c:v>82560.0</c:v>
                </c:pt>
                <c:pt idx="130">
                  <c:v>83200.0</c:v>
                </c:pt>
                <c:pt idx="131">
                  <c:v>83840.0</c:v>
                </c:pt>
                <c:pt idx="132">
                  <c:v>84480.0</c:v>
                </c:pt>
                <c:pt idx="133">
                  <c:v>85120.0</c:v>
                </c:pt>
                <c:pt idx="134">
                  <c:v>85760.0</c:v>
                </c:pt>
                <c:pt idx="135">
                  <c:v>86400.0</c:v>
                </c:pt>
                <c:pt idx="136">
                  <c:v>87040.0</c:v>
                </c:pt>
                <c:pt idx="137">
                  <c:v>87680.0</c:v>
                </c:pt>
                <c:pt idx="138">
                  <c:v>88320.0</c:v>
                </c:pt>
                <c:pt idx="139">
                  <c:v>88960.0</c:v>
                </c:pt>
                <c:pt idx="140">
                  <c:v>89600.0</c:v>
                </c:pt>
                <c:pt idx="141">
                  <c:v>90240.0</c:v>
                </c:pt>
                <c:pt idx="142">
                  <c:v>90880.0</c:v>
                </c:pt>
                <c:pt idx="143">
                  <c:v>91520.0</c:v>
                </c:pt>
                <c:pt idx="144">
                  <c:v>92160.0</c:v>
                </c:pt>
                <c:pt idx="145">
                  <c:v>92800.0</c:v>
                </c:pt>
                <c:pt idx="146">
                  <c:v>93440.0</c:v>
                </c:pt>
                <c:pt idx="147">
                  <c:v>94080.0</c:v>
                </c:pt>
                <c:pt idx="148">
                  <c:v>94720.0</c:v>
                </c:pt>
                <c:pt idx="149">
                  <c:v>95360.0</c:v>
                </c:pt>
                <c:pt idx="150">
                  <c:v>96000.0</c:v>
                </c:pt>
                <c:pt idx="151">
                  <c:v>96640.0</c:v>
                </c:pt>
                <c:pt idx="152">
                  <c:v>97280.0</c:v>
                </c:pt>
                <c:pt idx="153">
                  <c:v>97920.0</c:v>
                </c:pt>
                <c:pt idx="154">
                  <c:v>98560.0</c:v>
                </c:pt>
                <c:pt idx="155">
                  <c:v>99200.0</c:v>
                </c:pt>
                <c:pt idx="156">
                  <c:v>99840.0</c:v>
                </c:pt>
                <c:pt idx="157">
                  <c:v>100480.0</c:v>
                </c:pt>
                <c:pt idx="158">
                  <c:v>101120.0</c:v>
                </c:pt>
                <c:pt idx="159">
                  <c:v>101760.0</c:v>
                </c:pt>
                <c:pt idx="160">
                  <c:v>102400.0</c:v>
                </c:pt>
                <c:pt idx="161">
                  <c:v>103040.0</c:v>
                </c:pt>
                <c:pt idx="162">
                  <c:v>103680.0</c:v>
                </c:pt>
                <c:pt idx="163">
                  <c:v>104320.0</c:v>
                </c:pt>
                <c:pt idx="164">
                  <c:v>104960.0</c:v>
                </c:pt>
                <c:pt idx="165">
                  <c:v>105600.0</c:v>
                </c:pt>
                <c:pt idx="166">
                  <c:v>106240.0</c:v>
                </c:pt>
                <c:pt idx="167">
                  <c:v>106880.0</c:v>
                </c:pt>
                <c:pt idx="168">
                  <c:v>107520.0</c:v>
                </c:pt>
                <c:pt idx="169">
                  <c:v>108160.0</c:v>
                </c:pt>
                <c:pt idx="170">
                  <c:v>108800.0</c:v>
                </c:pt>
                <c:pt idx="171">
                  <c:v>109440.0</c:v>
                </c:pt>
                <c:pt idx="172">
                  <c:v>110080.0</c:v>
                </c:pt>
                <c:pt idx="173">
                  <c:v>110720.0</c:v>
                </c:pt>
                <c:pt idx="174">
                  <c:v>111360.0</c:v>
                </c:pt>
                <c:pt idx="175">
                  <c:v>112000.0</c:v>
                </c:pt>
                <c:pt idx="176">
                  <c:v>112640.0</c:v>
                </c:pt>
                <c:pt idx="177">
                  <c:v>113280.0</c:v>
                </c:pt>
                <c:pt idx="178">
                  <c:v>113920.0</c:v>
                </c:pt>
                <c:pt idx="179">
                  <c:v>114560.0</c:v>
                </c:pt>
                <c:pt idx="180">
                  <c:v>115200.0</c:v>
                </c:pt>
                <c:pt idx="181">
                  <c:v>115840.0</c:v>
                </c:pt>
                <c:pt idx="182">
                  <c:v>116480.0</c:v>
                </c:pt>
                <c:pt idx="183">
                  <c:v>117120.0</c:v>
                </c:pt>
                <c:pt idx="184">
                  <c:v>117760.0</c:v>
                </c:pt>
                <c:pt idx="185">
                  <c:v>118400.0</c:v>
                </c:pt>
                <c:pt idx="186">
                  <c:v>119040.0</c:v>
                </c:pt>
                <c:pt idx="187">
                  <c:v>119680.0</c:v>
                </c:pt>
                <c:pt idx="188">
                  <c:v>120320.0</c:v>
                </c:pt>
                <c:pt idx="189">
                  <c:v>120960.0</c:v>
                </c:pt>
                <c:pt idx="190">
                  <c:v>121600.0</c:v>
                </c:pt>
                <c:pt idx="191">
                  <c:v>122240.0</c:v>
                </c:pt>
                <c:pt idx="192">
                  <c:v>122880.0</c:v>
                </c:pt>
                <c:pt idx="193">
                  <c:v>123520.0</c:v>
                </c:pt>
                <c:pt idx="194">
                  <c:v>124160.0</c:v>
                </c:pt>
                <c:pt idx="195">
                  <c:v>124800.0</c:v>
                </c:pt>
                <c:pt idx="196">
                  <c:v>125440.0</c:v>
                </c:pt>
                <c:pt idx="197">
                  <c:v>126080.0</c:v>
                </c:pt>
                <c:pt idx="198">
                  <c:v>126720.0</c:v>
                </c:pt>
                <c:pt idx="199">
                  <c:v>127360.0</c:v>
                </c:pt>
                <c:pt idx="200">
                  <c:v>128000.0</c:v>
                </c:pt>
              </c:numCache>
            </c:numRef>
          </c:xVal>
          <c:yVal>
            <c:numRef>
              <c:f>data!$V$2015:$V$2215</c:f>
              <c:numCache>
                <c:formatCode>General</c:formatCode>
                <c:ptCount val="201"/>
                <c:pt idx="0">
                  <c:v>75.21</c:v>
                </c:pt>
                <c:pt idx="1">
                  <c:v>82.5</c:v>
                </c:pt>
                <c:pt idx="2">
                  <c:v>84.14</c:v>
                </c:pt>
                <c:pt idx="3">
                  <c:v>84.96</c:v>
                </c:pt>
                <c:pt idx="4">
                  <c:v>85.54</c:v>
                </c:pt>
                <c:pt idx="5">
                  <c:v>86.0</c:v>
                </c:pt>
                <c:pt idx="6">
                  <c:v>86.34</c:v>
                </c:pt>
                <c:pt idx="7">
                  <c:v>86.59</c:v>
                </c:pt>
                <c:pt idx="8">
                  <c:v>86.83</c:v>
                </c:pt>
                <c:pt idx="9">
                  <c:v>87.05</c:v>
                </c:pt>
                <c:pt idx="10">
                  <c:v>87.29</c:v>
                </c:pt>
                <c:pt idx="11">
                  <c:v>87.47</c:v>
                </c:pt>
                <c:pt idx="12">
                  <c:v>87.59</c:v>
                </c:pt>
                <c:pt idx="13">
                  <c:v>87.71</c:v>
                </c:pt>
                <c:pt idx="14">
                  <c:v>87.86</c:v>
                </c:pt>
                <c:pt idx="15">
                  <c:v>87.96</c:v>
                </c:pt>
                <c:pt idx="16">
                  <c:v>88.08</c:v>
                </c:pt>
                <c:pt idx="17">
                  <c:v>88.16999999999998</c:v>
                </c:pt>
                <c:pt idx="18">
                  <c:v>88.26</c:v>
                </c:pt>
                <c:pt idx="19">
                  <c:v>88.34</c:v>
                </c:pt>
                <c:pt idx="20">
                  <c:v>88.43</c:v>
                </c:pt>
                <c:pt idx="21">
                  <c:v>88.5</c:v>
                </c:pt>
                <c:pt idx="22">
                  <c:v>88.56</c:v>
                </c:pt>
                <c:pt idx="23">
                  <c:v>88.63</c:v>
                </c:pt>
                <c:pt idx="24">
                  <c:v>88.69</c:v>
                </c:pt>
                <c:pt idx="25">
                  <c:v>88.73</c:v>
                </c:pt>
                <c:pt idx="26">
                  <c:v>88.79</c:v>
                </c:pt>
                <c:pt idx="27">
                  <c:v>88.83</c:v>
                </c:pt>
                <c:pt idx="28">
                  <c:v>88.87</c:v>
                </c:pt>
                <c:pt idx="29">
                  <c:v>88.92</c:v>
                </c:pt>
                <c:pt idx="30">
                  <c:v>88.97</c:v>
                </c:pt>
                <c:pt idx="31">
                  <c:v>89.01</c:v>
                </c:pt>
                <c:pt idx="32">
                  <c:v>89.05</c:v>
                </c:pt>
                <c:pt idx="33">
                  <c:v>89.09</c:v>
                </c:pt>
                <c:pt idx="34">
                  <c:v>89.13</c:v>
                </c:pt>
                <c:pt idx="35">
                  <c:v>89.15000000000001</c:v>
                </c:pt>
                <c:pt idx="36">
                  <c:v>89.18000000000001</c:v>
                </c:pt>
                <c:pt idx="37">
                  <c:v>89.21</c:v>
                </c:pt>
                <c:pt idx="38">
                  <c:v>89.24</c:v>
                </c:pt>
                <c:pt idx="39">
                  <c:v>89.26</c:v>
                </c:pt>
                <c:pt idx="40">
                  <c:v>89.29</c:v>
                </c:pt>
                <c:pt idx="41">
                  <c:v>89.31</c:v>
                </c:pt>
                <c:pt idx="42">
                  <c:v>89.34</c:v>
                </c:pt>
                <c:pt idx="43">
                  <c:v>89.37</c:v>
                </c:pt>
                <c:pt idx="44">
                  <c:v>89.4</c:v>
                </c:pt>
                <c:pt idx="45">
                  <c:v>89.41</c:v>
                </c:pt>
                <c:pt idx="46">
                  <c:v>89.43</c:v>
                </c:pt>
                <c:pt idx="47">
                  <c:v>89.44</c:v>
                </c:pt>
                <c:pt idx="48">
                  <c:v>89.46</c:v>
                </c:pt>
                <c:pt idx="49">
                  <c:v>89.47</c:v>
                </c:pt>
                <c:pt idx="50">
                  <c:v>89.48</c:v>
                </c:pt>
                <c:pt idx="51">
                  <c:v>89.49</c:v>
                </c:pt>
                <c:pt idx="52">
                  <c:v>89.5</c:v>
                </c:pt>
                <c:pt idx="53">
                  <c:v>89.52</c:v>
                </c:pt>
                <c:pt idx="54">
                  <c:v>89.53</c:v>
                </c:pt>
                <c:pt idx="55">
                  <c:v>89.54</c:v>
                </c:pt>
                <c:pt idx="56">
                  <c:v>89.55</c:v>
                </c:pt>
                <c:pt idx="57">
                  <c:v>89.56</c:v>
                </c:pt>
                <c:pt idx="58">
                  <c:v>89.57</c:v>
                </c:pt>
                <c:pt idx="59">
                  <c:v>89.58</c:v>
                </c:pt>
                <c:pt idx="60">
                  <c:v>89.59</c:v>
                </c:pt>
                <c:pt idx="61">
                  <c:v>89.6</c:v>
                </c:pt>
                <c:pt idx="62">
                  <c:v>89.61</c:v>
                </c:pt>
                <c:pt idx="63">
                  <c:v>89.62</c:v>
                </c:pt>
                <c:pt idx="64">
                  <c:v>89.62</c:v>
                </c:pt>
                <c:pt idx="65">
                  <c:v>89.63</c:v>
                </c:pt>
                <c:pt idx="66">
                  <c:v>89.64</c:v>
                </c:pt>
                <c:pt idx="67">
                  <c:v>89.65000000000001</c:v>
                </c:pt>
                <c:pt idx="68">
                  <c:v>89.65000000000001</c:v>
                </c:pt>
                <c:pt idx="69">
                  <c:v>89.66</c:v>
                </c:pt>
                <c:pt idx="70">
                  <c:v>89.66999999999998</c:v>
                </c:pt>
                <c:pt idx="71">
                  <c:v>89.66999999999998</c:v>
                </c:pt>
                <c:pt idx="72">
                  <c:v>89.68000000000001</c:v>
                </c:pt>
                <c:pt idx="73">
                  <c:v>89.68000000000001</c:v>
                </c:pt>
                <c:pt idx="74">
                  <c:v>89.69</c:v>
                </c:pt>
                <c:pt idx="75">
                  <c:v>89.69</c:v>
                </c:pt>
                <c:pt idx="76">
                  <c:v>89.7</c:v>
                </c:pt>
                <c:pt idx="77">
                  <c:v>89.71</c:v>
                </c:pt>
                <c:pt idx="78">
                  <c:v>89.71</c:v>
                </c:pt>
                <c:pt idx="79">
                  <c:v>89.72</c:v>
                </c:pt>
                <c:pt idx="80">
                  <c:v>89.73</c:v>
                </c:pt>
                <c:pt idx="81">
                  <c:v>89.73</c:v>
                </c:pt>
                <c:pt idx="82">
                  <c:v>89.74</c:v>
                </c:pt>
                <c:pt idx="83">
                  <c:v>89.75</c:v>
                </c:pt>
                <c:pt idx="84">
                  <c:v>89.75</c:v>
                </c:pt>
                <c:pt idx="85">
                  <c:v>89.76</c:v>
                </c:pt>
                <c:pt idx="86">
                  <c:v>89.76</c:v>
                </c:pt>
                <c:pt idx="87">
                  <c:v>89.76</c:v>
                </c:pt>
                <c:pt idx="88">
                  <c:v>89.77</c:v>
                </c:pt>
                <c:pt idx="89">
                  <c:v>89.78</c:v>
                </c:pt>
                <c:pt idx="90">
                  <c:v>89.78</c:v>
                </c:pt>
                <c:pt idx="91">
                  <c:v>89.78</c:v>
                </c:pt>
                <c:pt idx="92">
                  <c:v>89.79</c:v>
                </c:pt>
                <c:pt idx="93">
                  <c:v>89.8</c:v>
                </c:pt>
                <c:pt idx="94">
                  <c:v>89.8</c:v>
                </c:pt>
                <c:pt idx="95">
                  <c:v>89.8</c:v>
                </c:pt>
                <c:pt idx="96">
                  <c:v>89.81</c:v>
                </c:pt>
                <c:pt idx="97">
                  <c:v>89.81</c:v>
                </c:pt>
                <c:pt idx="98">
                  <c:v>89.82</c:v>
                </c:pt>
                <c:pt idx="99">
                  <c:v>89.83</c:v>
                </c:pt>
                <c:pt idx="100">
                  <c:v>89.83</c:v>
                </c:pt>
                <c:pt idx="101">
                  <c:v>89.83</c:v>
                </c:pt>
                <c:pt idx="102">
                  <c:v>89.84</c:v>
                </c:pt>
                <c:pt idx="103">
                  <c:v>89.84</c:v>
                </c:pt>
                <c:pt idx="104">
                  <c:v>89.84</c:v>
                </c:pt>
                <c:pt idx="105">
                  <c:v>89.85</c:v>
                </c:pt>
                <c:pt idx="106">
                  <c:v>89.85</c:v>
                </c:pt>
                <c:pt idx="107">
                  <c:v>89.86</c:v>
                </c:pt>
                <c:pt idx="108">
                  <c:v>89.86</c:v>
                </c:pt>
                <c:pt idx="109">
                  <c:v>89.86</c:v>
                </c:pt>
                <c:pt idx="110">
                  <c:v>89.87</c:v>
                </c:pt>
                <c:pt idx="111">
                  <c:v>89.87</c:v>
                </c:pt>
                <c:pt idx="112">
                  <c:v>89.87</c:v>
                </c:pt>
                <c:pt idx="113">
                  <c:v>89.87</c:v>
                </c:pt>
                <c:pt idx="114">
                  <c:v>89.88</c:v>
                </c:pt>
                <c:pt idx="115">
                  <c:v>89.88</c:v>
                </c:pt>
                <c:pt idx="116">
                  <c:v>89.88</c:v>
                </c:pt>
                <c:pt idx="117">
                  <c:v>89.88</c:v>
                </c:pt>
                <c:pt idx="118">
                  <c:v>89.89</c:v>
                </c:pt>
                <c:pt idx="119">
                  <c:v>89.89</c:v>
                </c:pt>
                <c:pt idx="120">
                  <c:v>89.89</c:v>
                </c:pt>
                <c:pt idx="121">
                  <c:v>89.89</c:v>
                </c:pt>
                <c:pt idx="122">
                  <c:v>89.89</c:v>
                </c:pt>
                <c:pt idx="123">
                  <c:v>89.9</c:v>
                </c:pt>
                <c:pt idx="124">
                  <c:v>89.9</c:v>
                </c:pt>
                <c:pt idx="125">
                  <c:v>89.9</c:v>
                </c:pt>
                <c:pt idx="126">
                  <c:v>89.91</c:v>
                </c:pt>
                <c:pt idx="127">
                  <c:v>89.91</c:v>
                </c:pt>
                <c:pt idx="128">
                  <c:v>89.91</c:v>
                </c:pt>
                <c:pt idx="129">
                  <c:v>89.91</c:v>
                </c:pt>
                <c:pt idx="130">
                  <c:v>89.92</c:v>
                </c:pt>
                <c:pt idx="131">
                  <c:v>89.92</c:v>
                </c:pt>
                <c:pt idx="132">
                  <c:v>89.92</c:v>
                </c:pt>
                <c:pt idx="133">
                  <c:v>89.92</c:v>
                </c:pt>
                <c:pt idx="134">
                  <c:v>89.92</c:v>
                </c:pt>
                <c:pt idx="135">
                  <c:v>89.93</c:v>
                </c:pt>
                <c:pt idx="136">
                  <c:v>89.93</c:v>
                </c:pt>
                <c:pt idx="137">
                  <c:v>89.93</c:v>
                </c:pt>
                <c:pt idx="138">
                  <c:v>89.94</c:v>
                </c:pt>
                <c:pt idx="139">
                  <c:v>89.94</c:v>
                </c:pt>
                <c:pt idx="140">
                  <c:v>89.94</c:v>
                </c:pt>
                <c:pt idx="141">
                  <c:v>89.94</c:v>
                </c:pt>
                <c:pt idx="142">
                  <c:v>89.95</c:v>
                </c:pt>
                <c:pt idx="143">
                  <c:v>89.95</c:v>
                </c:pt>
                <c:pt idx="144">
                  <c:v>89.95</c:v>
                </c:pt>
                <c:pt idx="145">
                  <c:v>89.96</c:v>
                </c:pt>
                <c:pt idx="146">
                  <c:v>89.96</c:v>
                </c:pt>
                <c:pt idx="147">
                  <c:v>89.96</c:v>
                </c:pt>
                <c:pt idx="148">
                  <c:v>89.96</c:v>
                </c:pt>
                <c:pt idx="149">
                  <c:v>89.96</c:v>
                </c:pt>
                <c:pt idx="150">
                  <c:v>89.97</c:v>
                </c:pt>
                <c:pt idx="151">
                  <c:v>89.97</c:v>
                </c:pt>
                <c:pt idx="152">
                  <c:v>89.97</c:v>
                </c:pt>
                <c:pt idx="153">
                  <c:v>89.97</c:v>
                </c:pt>
                <c:pt idx="154">
                  <c:v>89.97</c:v>
                </c:pt>
                <c:pt idx="155">
                  <c:v>89.97</c:v>
                </c:pt>
                <c:pt idx="156">
                  <c:v>89.97</c:v>
                </c:pt>
                <c:pt idx="157">
                  <c:v>89.97</c:v>
                </c:pt>
                <c:pt idx="158">
                  <c:v>89.97</c:v>
                </c:pt>
                <c:pt idx="159">
                  <c:v>89.98</c:v>
                </c:pt>
                <c:pt idx="160">
                  <c:v>89.98</c:v>
                </c:pt>
                <c:pt idx="161">
                  <c:v>89.98</c:v>
                </c:pt>
                <c:pt idx="162">
                  <c:v>89.98</c:v>
                </c:pt>
                <c:pt idx="163">
                  <c:v>89.98</c:v>
                </c:pt>
                <c:pt idx="164">
                  <c:v>89.98</c:v>
                </c:pt>
                <c:pt idx="165">
                  <c:v>89.98</c:v>
                </c:pt>
                <c:pt idx="166">
                  <c:v>89.99</c:v>
                </c:pt>
                <c:pt idx="167">
                  <c:v>89.99</c:v>
                </c:pt>
                <c:pt idx="168">
                  <c:v>89.99</c:v>
                </c:pt>
                <c:pt idx="169">
                  <c:v>89.99</c:v>
                </c:pt>
                <c:pt idx="170">
                  <c:v>89.99</c:v>
                </c:pt>
                <c:pt idx="171">
                  <c:v>89.99</c:v>
                </c:pt>
                <c:pt idx="172">
                  <c:v>89.99</c:v>
                </c:pt>
                <c:pt idx="173">
                  <c:v>89.99</c:v>
                </c:pt>
                <c:pt idx="174">
                  <c:v>90.0</c:v>
                </c:pt>
                <c:pt idx="175">
                  <c:v>90.0</c:v>
                </c:pt>
                <c:pt idx="176">
                  <c:v>90.0</c:v>
                </c:pt>
                <c:pt idx="177">
                  <c:v>90.0</c:v>
                </c:pt>
                <c:pt idx="178">
                  <c:v>90.0</c:v>
                </c:pt>
                <c:pt idx="179">
                  <c:v>90.0</c:v>
                </c:pt>
                <c:pt idx="180">
                  <c:v>90.0</c:v>
                </c:pt>
                <c:pt idx="181">
                  <c:v>90.01</c:v>
                </c:pt>
                <c:pt idx="182">
                  <c:v>90.01</c:v>
                </c:pt>
                <c:pt idx="183">
                  <c:v>90.01</c:v>
                </c:pt>
                <c:pt idx="184">
                  <c:v>90.01</c:v>
                </c:pt>
                <c:pt idx="185">
                  <c:v>90.01</c:v>
                </c:pt>
                <c:pt idx="186">
                  <c:v>90.01</c:v>
                </c:pt>
                <c:pt idx="187">
                  <c:v>90.01</c:v>
                </c:pt>
                <c:pt idx="188">
                  <c:v>90.01</c:v>
                </c:pt>
                <c:pt idx="189">
                  <c:v>90.01</c:v>
                </c:pt>
                <c:pt idx="190">
                  <c:v>90.02</c:v>
                </c:pt>
                <c:pt idx="191">
                  <c:v>90.02</c:v>
                </c:pt>
                <c:pt idx="192">
                  <c:v>90.02</c:v>
                </c:pt>
                <c:pt idx="193">
                  <c:v>90.02</c:v>
                </c:pt>
                <c:pt idx="194">
                  <c:v>90.02</c:v>
                </c:pt>
                <c:pt idx="195">
                  <c:v>90.02</c:v>
                </c:pt>
                <c:pt idx="196">
                  <c:v>90.02</c:v>
                </c:pt>
                <c:pt idx="197">
                  <c:v>90.02</c:v>
                </c:pt>
                <c:pt idx="198">
                  <c:v>90.02</c:v>
                </c:pt>
                <c:pt idx="199">
                  <c:v>90.02</c:v>
                </c:pt>
                <c:pt idx="200">
                  <c:v>90.03</c:v>
                </c:pt>
              </c:numCache>
            </c:numRef>
          </c:yVal>
          <c:smooth val="1"/>
        </c:ser>
        <c:ser>
          <c:idx val="4"/>
          <c:order val="4"/>
          <c:tx>
            <c:strRef>
              <c:f>data!$W$2014</c:f>
              <c:strCache>
                <c:ptCount val="1"/>
                <c:pt idx="0">
                  <c:v>WTM= 9.04%</c:v>
                </c:pt>
              </c:strCache>
            </c:strRef>
          </c:tx>
          <c:spPr>
            <a:ln>
              <a:solidFill>
                <a:srgbClr val="0000FF"/>
              </a:solidFill>
            </a:ln>
          </c:spPr>
          <c:marker>
            <c:symbol val="none"/>
          </c:marker>
          <c:xVal>
            <c:numRef>
              <c:f>data!$R$2015:$R$2215</c:f>
              <c:numCache>
                <c:formatCode>General</c:formatCode>
                <c:ptCount val="201"/>
                <c:pt idx="0">
                  <c:v>64.0</c:v>
                </c:pt>
                <c:pt idx="1">
                  <c:v>640.0</c:v>
                </c:pt>
                <c:pt idx="2">
                  <c:v>1280.0</c:v>
                </c:pt>
                <c:pt idx="3">
                  <c:v>1920.0</c:v>
                </c:pt>
                <c:pt idx="4">
                  <c:v>2560.0</c:v>
                </c:pt>
                <c:pt idx="5">
                  <c:v>3200.0</c:v>
                </c:pt>
                <c:pt idx="6">
                  <c:v>3840.0</c:v>
                </c:pt>
                <c:pt idx="7">
                  <c:v>4480.0</c:v>
                </c:pt>
                <c:pt idx="8">
                  <c:v>5120.0</c:v>
                </c:pt>
                <c:pt idx="9">
                  <c:v>5760.0</c:v>
                </c:pt>
                <c:pt idx="10">
                  <c:v>6400.0</c:v>
                </c:pt>
                <c:pt idx="11">
                  <c:v>7040.0</c:v>
                </c:pt>
                <c:pt idx="12">
                  <c:v>7680.0</c:v>
                </c:pt>
                <c:pt idx="13">
                  <c:v>8320.0</c:v>
                </c:pt>
                <c:pt idx="14">
                  <c:v>8960.0</c:v>
                </c:pt>
                <c:pt idx="15">
                  <c:v>9600.0</c:v>
                </c:pt>
                <c:pt idx="16">
                  <c:v>10240.0</c:v>
                </c:pt>
                <c:pt idx="17">
                  <c:v>10880.0</c:v>
                </c:pt>
                <c:pt idx="18">
                  <c:v>11520.0</c:v>
                </c:pt>
                <c:pt idx="19">
                  <c:v>12160.0</c:v>
                </c:pt>
                <c:pt idx="20">
                  <c:v>12800.0</c:v>
                </c:pt>
                <c:pt idx="21">
                  <c:v>13440.0</c:v>
                </c:pt>
                <c:pt idx="22">
                  <c:v>14080.0</c:v>
                </c:pt>
                <c:pt idx="23">
                  <c:v>14720.0</c:v>
                </c:pt>
                <c:pt idx="24">
                  <c:v>15360.0</c:v>
                </c:pt>
                <c:pt idx="25">
                  <c:v>16000.0</c:v>
                </c:pt>
                <c:pt idx="26">
                  <c:v>16640.0</c:v>
                </c:pt>
                <c:pt idx="27">
                  <c:v>17280.0</c:v>
                </c:pt>
                <c:pt idx="28">
                  <c:v>17920.0</c:v>
                </c:pt>
                <c:pt idx="29">
                  <c:v>18560.0</c:v>
                </c:pt>
                <c:pt idx="30">
                  <c:v>19200.0</c:v>
                </c:pt>
                <c:pt idx="31">
                  <c:v>19840.0</c:v>
                </c:pt>
                <c:pt idx="32">
                  <c:v>20480.0</c:v>
                </c:pt>
                <c:pt idx="33">
                  <c:v>21120.0</c:v>
                </c:pt>
                <c:pt idx="34">
                  <c:v>21760.0</c:v>
                </c:pt>
                <c:pt idx="35">
                  <c:v>22400.0</c:v>
                </c:pt>
                <c:pt idx="36">
                  <c:v>23040.0</c:v>
                </c:pt>
                <c:pt idx="37">
                  <c:v>23680.0</c:v>
                </c:pt>
                <c:pt idx="38">
                  <c:v>24320.0</c:v>
                </c:pt>
                <c:pt idx="39">
                  <c:v>24960.0</c:v>
                </c:pt>
                <c:pt idx="40">
                  <c:v>25600.0</c:v>
                </c:pt>
                <c:pt idx="41">
                  <c:v>26240.0</c:v>
                </c:pt>
                <c:pt idx="42">
                  <c:v>26880.0</c:v>
                </c:pt>
                <c:pt idx="43">
                  <c:v>27520.0</c:v>
                </c:pt>
                <c:pt idx="44">
                  <c:v>28160.0</c:v>
                </c:pt>
                <c:pt idx="45">
                  <c:v>28800.0</c:v>
                </c:pt>
                <c:pt idx="46">
                  <c:v>29440.0</c:v>
                </c:pt>
                <c:pt idx="47">
                  <c:v>30080.0</c:v>
                </c:pt>
                <c:pt idx="48">
                  <c:v>30720.0</c:v>
                </c:pt>
                <c:pt idx="49">
                  <c:v>31360.0</c:v>
                </c:pt>
                <c:pt idx="50">
                  <c:v>32000.0</c:v>
                </c:pt>
                <c:pt idx="51">
                  <c:v>32640.0</c:v>
                </c:pt>
                <c:pt idx="52">
                  <c:v>33280.0</c:v>
                </c:pt>
                <c:pt idx="53">
                  <c:v>33920.0</c:v>
                </c:pt>
                <c:pt idx="54">
                  <c:v>34560.0</c:v>
                </c:pt>
                <c:pt idx="55">
                  <c:v>35200.0</c:v>
                </c:pt>
                <c:pt idx="56">
                  <c:v>35840.0</c:v>
                </c:pt>
                <c:pt idx="57">
                  <c:v>36480.0</c:v>
                </c:pt>
                <c:pt idx="58">
                  <c:v>37120.0</c:v>
                </c:pt>
                <c:pt idx="59">
                  <c:v>37760.0</c:v>
                </c:pt>
                <c:pt idx="60">
                  <c:v>38400.0</c:v>
                </c:pt>
                <c:pt idx="61">
                  <c:v>39040.0</c:v>
                </c:pt>
                <c:pt idx="62">
                  <c:v>39680.0</c:v>
                </c:pt>
                <c:pt idx="63">
                  <c:v>40320.0</c:v>
                </c:pt>
                <c:pt idx="64">
                  <c:v>40960.0</c:v>
                </c:pt>
                <c:pt idx="65">
                  <c:v>41600.0</c:v>
                </c:pt>
                <c:pt idx="66">
                  <c:v>42240.0</c:v>
                </c:pt>
                <c:pt idx="67">
                  <c:v>42880.0</c:v>
                </c:pt>
                <c:pt idx="68">
                  <c:v>43520.0</c:v>
                </c:pt>
                <c:pt idx="69">
                  <c:v>44160.0</c:v>
                </c:pt>
                <c:pt idx="70">
                  <c:v>44800.0</c:v>
                </c:pt>
                <c:pt idx="71">
                  <c:v>45440.0</c:v>
                </c:pt>
                <c:pt idx="72">
                  <c:v>46080.0</c:v>
                </c:pt>
                <c:pt idx="73">
                  <c:v>46720.0</c:v>
                </c:pt>
                <c:pt idx="74">
                  <c:v>47360.0</c:v>
                </c:pt>
                <c:pt idx="75">
                  <c:v>48000.0</c:v>
                </c:pt>
                <c:pt idx="76">
                  <c:v>48640.0</c:v>
                </c:pt>
                <c:pt idx="77">
                  <c:v>49280.0</c:v>
                </c:pt>
                <c:pt idx="78">
                  <c:v>49920.0</c:v>
                </c:pt>
                <c:pt idx="79">
                  <c:v>50560.0</c:v>
                </c:pt>
                <c:pt idx="80">
                  <c:v>51200.0</c:v>
                </c:pt>
                <c:pt idx="81">
                  <c:v>51840.0</c:v>
                </c:pt>
                <c:pt idx="82">
                  <c:v>52480.0</c:v>
                </c:pt>
                <c:pt idx="83">
                  <c:v>53120.0</c:v>
                </c:pt>
                <c:pt idx="84">
                  <c:v>53760.0</c:v>
                </c:pt>
                <c:pt idx="85">
                  <c:v>54400.0</c:v>
                </c:pt>
                <c:pt idx="86">
                  <c:v>55040.0</c:v>
                </c:pt>
                <c:pt idx="87">
                  <c:v>55680.0</c:v>
                </c:pt>
                <c:pt idx="88">
                  <c:v>56320.0</c:v>
                </c:pt>
                <c:pt idx="89">
                  <c:v>56960.0</c:v>
                </c:pt>
                <c:pt idx="90">
                  <c:v>57600.0</c:v>
                </c:pt>
                <c:pt idx="91">
                  <c:v>58240.0</c:v>
                </c:pt>
                <c:pt idx="92">
                  <c:v>58880.0</c:v>
                </c:pt>
                <c:pt idx="93">
                  <c:v>59520.0</c:v>
                </c:pt>
                <c:pt idx="94">
                  <c:v>60160.0</c:v>
                </c:pt>
                <c:pt idx="95">
                  <c:v>60800.0</c:v>
                </c:pt>
                <c:pt idx="96">
                  <c:v>61440.0</c:v>
                </c:pt>
                <c:pt idx="97">
                  <c:v>62080.0</c:v>
                </c:pt>
                <c:pt idx="98">
                  <c:v>62720.0</c:v>
                </c:pt>
                <c:pt idx="99">
                  <c:v>63360.0</c:v>
                </c:pt>
                <c:pt idx="100">
                  <c:v>64000.0</c:v>
                </c:pt>
                <c:pt idx="101">
                  <c:v>64640.0</c:v>
                </c:pt>
                <c:pt idx="102">
                  <c:v>65280.0</c:v>
                </c:pt>
                <c:pt idx="103">
                  <c:v>65920.0</c:v>
                </c:pt>
                <c:pt idx="104">
                  <c:v>66560.0</c:v>
                </c:pt>
                <c:pt idx="105">
                  <c:v>67200.0</c:v>
                </c:pt>
                <c:pt idx="106">
                  <c:v>67840.0</c:v>
                </c:pt>
                <c:pt idx="107">
                  <c:v>68480.0</c:v>
                </c:pt>
                <c:pt idx="108">
                  <c:v>69120.0</c:v>
                </c:pt>
                <c:pt idx="109">
                  <c:v>69760.0</c:v>
                </c:pt>
                <c:pt idx="110">
                  <c:v>70400.0</c:v>
                </c:pt>
                <c:pt idx="111">
                  <c:v>71040.0</c:v>
                </c:pt>
                <c:pt idx="112">
                  <c:v>71680.0</c:v>
                </c:pt>
                <c:pt idx="113">
                  <c:v>72320.0</c:v>
                </c:pt>
                <c:pt idx="114">
                  <c:v>72960.0</c:v>
                </c:pt>
                <c:pt idx="115">
                  <c:v>73600.0</c:v>
                </c:pt>
                <c:pt idx="116">
                  <c:v>74240.0</c:v>
                </c:pt>
                <c:pt idx="117">
                  <c:v>74880.0</c:v>
                </c:pt>
                <c:pt idx="118">
                  <c:v>75520.0</c:v>
                </c:pt>
                <c:pt idx="119">
                  <c:v>76160.0</c:v>
                </c:pt>
                <c:pt idx="120">
                  <c:v>76800.0</c:v>
                </c:pt>
                <c:pt idx="121">
                  <c:v>77440.0</c:v>
                </c:pt>
                <c:pt idx="122">
                  <c:v>78080.0</c:v>
                </c:pt>
                <c:pt idx="123">
                  <c:v>78720.0</c:v>
                </c:pt>
                <c:pt idx="124">
                  <c:v>79360.0</c:v>
                </c:pt>
                <c:pt idx="125">
                  <c:v>80000.0</c:v>
                </c:pt>
                <c:pt idx="126">
                  <c:v>80640.0</c:v>
                </c:pt>
                <c:pt idx="127">
                  <c:v>81280.0</c:v>
                </c:pt>
                <c:pt idx="128">
                  <c:v>81920.0</c:v>
                </c:pt>
                <c:pt idx="129">
                  <c:v>82560.0</c:v>
                </c:pt>
                <c:pt idx="130">
                  <c:v>83200.0</c:v>
                </c:pt>
                <c:pt idx="131">
                  <c:v>83840.0</c:v>
                </c:pt>
                <c:pt idx="132">
                  <c:v>84480.0</c:v>
                </c:pt>
                <c:pt idx="133">
                  <c:v>85120.0</c:v>
                </c:pt>
                <c:pt idx="134">
                  <c:v>85760.0</c:v>
                </c:pt>
                <c:pt idx="135">
                  <c:v>86400.0</c:v>
                </c:pt>
                <c:pt idx="136">
                  <c:v>87040.0</c:v>
                </c:pt>
                <c:pt idx="137">
                  <c:v>87680.0</c:v>
                </c:pt>
                <c:pt idx="138">
                  <c:v>88320.0</c:v>
                </c:pt>
                <c:pt idx="139">
                  <c:v>88960.0</c:v>
                </c:pt>
                <c:pt idx="140">
                  <c:v>89600.0</c:v>
                </c:pt>
                <c:pt idx="141">
                  <c:v>90240.0</c:v>
                </c:pt>
                <c:pt idx="142">
                  <c:v>90880.0</c:v>
                </c:pt>
                <c:pt idx="143">
                  <c:v>91520.0</c:v>
                </c:pt>
                <c:pt idx="144">
                  <c:v>92160.0</c:v>
                </c:pt>
                <c:pt idx="145">
                  <c:v>92800.0</c:v>
                </c:pt>
                <c:pt idx="146">
                  <c:v>93440.0</c:v>
                </c:pt>
                <c:pt idx="147">
                  <c:v>94080.0</c:v>
                </c:pt>
                <c:pt idx="148">
                  <c:v>94720.0</c:v>
                </c:pt>
                <c:pt idx="149">
                  <c:v>95360.0</c:v>
                </c:pt>
                <c:pt idx="150">
                  <c:v>96000.0</c:v>
                </c:pt>
                <c:pt idx="151">
                  <c:v>96640.0</c:v>
                </c:pt>
                <c:pt idx="152">
                  <c:v>97280.0</c:v>
                </c:pt>
                <c:pt idx="153">
                  <c:v>97920.0</c:v>
                </c:pt>
                <c:pt idx="154">
                  <c:v>98560.0</c:v>
                </c:pt>
                <c:pt idx="155">
                  <c:v>99200.0</c:v>
                </c:pt>
                <c:pt idx="156">
                  <c:v>99840.0</c:v>
                </c:pt>
                <c:pt idx="157">
                  <c:v>100480.0</c:v>
                </c:pt>
                <c:pt idx="158">
                  <c:v>101120.0</c:v>
                </c:pt>
                <c:pt idx="159">
                  <c:v>101760.0</c:v>
                </c:pt>
                <c:pt idx="160">
                  <c:v>102400.0</c:v>
                </c:pt>
                <c:pt idx="161">
                  <c:v>103040.0</c:v>
                </c:pt>
                <c:pt idx="162">
                  <c:v>103680.0</c:v>
                </c:pt>
                <c:pt idx="163">
                  <c:v>104320.0</c:v>
                </c:pt>
                <c:pt idx="164">
                  <c:v>104960.0</c:v>
                </c:pt>
                <c:pt idx="165">
                  <c:v>105600.0</c:v>
                </c:pt>
                <c:pt idx="166">
                  <c:v>106240.0</c:v>
                </c:pt>
                <c:pt idx="167">
                  <c:v>106880.0</c:v>
                </c:pt>
                <c:pt idx="168">
                  <c:v>107520.0</c:v>
                </c:pt>
                <c:pt idx="169">
                  <c:v>108160.0</c:v>
                </c:pt>
                <c:pt idx="170">
                  <c:v>108800.0</c:v>
                </c:pt>
                <c:pt idx="171">
                  <c:v>109440.0</c:v>
                </c:pt>
                <c:pt idx="172">
                  <c:v>110080.0</c:v>
                </c:pt>
                <c:pt idx="173">
                  <c:v>110720.0</c:v>
                </c:pt>
                <c:pt idx="174">
                  <c:v>111360.0</c:v>
                </c:pt>
                <c:pt idx="175">
                  <c:v>112000.0</c:v>
                </c:pt>
                <c:pt idx="176">
                  <c:v>112640.0</c:v>
                </c:pt>
                <c:pt idx="177">
                  <c:v>113280.0</c:v>
                </c:pt>
                <c:pt idx="178">
                  <c:v>113920.0</c:v>
                </c:pt>
                <c:pt idx="179">
                  <c:v>114560.0</c:v>
                </c:pt>
                <c:pt idx="180">
                  <c:v>115200.0</c:v>
                </c:pt>
                <c:pt idx="181">
                  <c:v>115840.0</c:v>
                </c:pt>
                <c:pt idx="182">
                  <c:v>116480.0</c:v>
                </c:pt>
                <c:pt idx="183">
                  <c:v>117120.0</c:v>
                </c:pt>
                <c:pt idx="184">
                  <c:v>117760.0</c:v>
                </c:pt>
                <c:pt idx="185">
                  <c:v>118400.0</c:v>
                </c:pt>
                <c:pt idx="186">
                  <c:v>119040.0</c:v>
                </c:pt>
                <c:pt idx="187">
                  <c:v>119680.0</c:v>
                </c:pt>
                <c:pt idx="188">
                  <c:v>120320.0</c:v>
                </c:pt>
                <c:pt idx="189">
                  <c:v>120960.0</c:v>
                </c:pt>
                <c:pt idx="190">
                  <c:v>121600.0</c:v>
                </c:pt>
                <c:pt idx="191">
                  <c:v>122240.0</c:v>
                </c:pt>
                <c:pt idx="192">
                  <c:v>122880.0</c:v>
                </c:pt>
                <c:pt idx="193">
                  <c:v>123520.0</c:v>
                </c:pt>
                <c:pt idx="194">
                  <c:v>124160.0</c:v>
                </c:pt>
                <c:pt idx="195">
                  <c:v>124800.0</c:v>
                </c:pt>
                <c:pt idx="196">
                  <c:v>125440.0</c:v>
                </c:pt>
                <c:pt idx="197">
                  <c:v>126080.0</c:v>
                </c:pt>
                <c:pt idx="198">
                  <c:v>126720.0</c:v>
                </c:pt>
                <c:pt idx="199">
                  <c:v>127360.0</c:v>
                </c:pt>
                <c:pt idx="200">
                  <c:v>128000.0</c:v>
                </c:pt>
              </c:numCache>
            </c:numRef>
          </c:xVal>
          <c:yVal>
            <c:numRef>
              <c:f>data!$W$2015:$W$2215</c:f>
              <c:numCache>
                <c:formatCode>General</c:formatCode>
                <c:ptCount val="201"/>
                <c:pt idx="0">
                  <c:v>72.75</c:v>
                </c:pt>
                <c:pt idx="1">
                  <c:v>81.68000000000001</c:v>
                </c:pt>
                <c:pt idx="2">
                  <c:v>83.66999999999998</c:v>
                </c:pt>
                <c:pt idx="3">
                  <c:v>84.75</c:v>
                </c:pt>
                <c:pt idx="4">
                  <c:v>85.53</c:v>
                </c:pt>
                <c:pt idx="5">
                  <c:v>86.09</c:v>
                </c:pt>
                <c:pt idx="6">
                  <c:v>86.48</c:v>
                </c:pt>
                <c:pt idx="7">
                  <c:v>86.77</c:v>
                </c:pt>
                <c:pt idx="8">
                  <c:v>86.97</c:v>
                </c:pt>
                <c:pt idx="9">
                  <c:v>87.16</c:v>
                </c:pt>
                <c:pt idx="10">
                  <c:v>87.34</c:v>
                </c:pt>
                <c:pt idx="11">
                  <c:v>87.48</c:v>
                </c:pt>
                <c:pt idx="12">
                  <c:v>87.62</c:v>
                </c:pt>
                <c:pt idx="13">
                  <c:v>87.75</c:v>
                </c:pt>
                <c:pt idx="14">
                  <c:v>87.86</c:v>
                </c:pt>
                <c:pt idx="15">
                  <c:v>87.98</c:v>
                </c:pt>
                <c:pt idx="16">
                  <c:v>88.05</c:v>
                </c:pt>
                <c:pt idx="17">
                  <c:v>88.12</c:v>
                </c:pt>
                <c:pt idx="18">
                  <c:v>88.19</c:v>
                </c:pt>
                <c:pt idx="19">
                  <c:v>88.25</c:v>
                </c:pt>
                <c:pt idx="20">
                  <c:v>88.32</c:v>
                </c:pt>
                <c:pt idx="21">
                  <c:v>88.38</c:v>
                </c:pt>
                <c:pt idx="22">
                  <c:v>88.43</c:v>
                </c:pt>
                <c:pt idx="23">
                  <c:v>88.48</c:v>
                </c:pt>
                <c:pt idx="24">
                  <c:v>88.51</c:v>
                </c:pt>
                <c:pt idx="25">
                  <c:v>88.56</c:v>
                </c:pt>
                <c:pt idx="26">
                  <c:v>88.61</c:v>
                </c:pt>
                <c:pt idx="27">
                  <c:v>88.64</c:v>
                </c:pt>
                <c:pt idx="28">
                  <c:v>88.68000000000001</c:v>
                </c:pt>
                <c:pt idx="29">
                  <c:v>88.71</c:v>
                </c:pt>
                <c:pt idx="30">
                  <c:v>88.75</c:v>
                </c:pt>
                <c:pt idx="31">
                  <c:v>88.81</c:v>
                </c:pt>
                <c:pt idx="32">
                  <c:v>88.83</c:v>
                </c:pt>
                <c:pt idx="33">
                  <c:v>88.88</c:v>
                </c:pt>
                <c:pt idx="34">
                  <c:v>88.89</c:v>
                </c:pt>
                <c:pt idx="35">
                  <c:v>88.93</c:v>
                </c:pt>
                <c:pt idx="36">
                  <c:v>88.95</c:v>
                </c:pt>
                <c:pt idx="37">
                  <c:v>88.97</c:v>
                </c:pt>
                <c:pt idx="38">
                  <c:v>88.99</c:v>
                </c:pt>
                <c:pt idx="39">
                  <c:v>89.02</c:v>
                </c:pt>
                <c:pt idx="40">
                  <c:v>89.03</c:v>
                </c:pt>
                <c:pt idx="41">
                  <c:v>89.04</c:v>
                </c:pt>
                <c:pt idx="42">
                  <c:v>89.07</c:v>
                </c:pt>
                <c:pt idx="43">
                  <c:v>89.09</c:v>
                </c:pt>
                <c:pt idx="44">
                  <c:v>89.11</c:v>
                </c:pt>
                <c:pt idx="45">
                  <c:v>89.12</c:v>
                </c:pt>
                <c:pt idx="46">
                  <c:v>89.14</c:v>
                </c:pt>
                <c:pt idx="47">
                  <c:v>89.16999999999998</c:v>
                </c:pt>
                <c:pt idx="48">
                  <c:v>89.19</c:v>
                </c:pt>
                <c:pt idx="49">
                  <c:v>89.2</c:v>
                </c:pt>
                <c:pt idx="50">
                  <c:v>89.22</c:v>
                </c:pt>
                <c:pt idx="51">
                  <c:v>89.23</c:v>
                </c:pt>
                <c:pt idx="52">
                  <c:v>89.24</c:v>
                </c:pt>
                <c:pt idx="53">
                  <c:v>89.25</c:v>
                </c:pt>
                <c:pt idx="54">
                  <c:v>89.27</c:v>
                </c:pt>
                <c:pt idx="55">
                  <c:v>89.27</c:v>
                </c:pt>
                <c:pt idx="56">
                  <c:v>89.29</c:v>
                </c:pt>
                <c:pt idx="57">
                  <c:v>89.3</c:v>
                </c:pt>
                <c:pt idx="58">
                  <c:v>89.3</c:v>
                </c:pt>
                <c:pt idx="59">
                  <c:v>89.31</c:v>
                </c:pt>
                <c:pt idx="60">
                  <c:v>89.32</c:v>
                </c:pt>
                <c:pt idx="61">
                  <c:v>89.33</c:v>
                </c:pt>
                <c:pt idx="62">
                  <c:v>89.33</c:v>
                </c:pt>
                <c:pt idx="63">
                  <c:v>89.34</c:v>
                </c:pt>
                <c:pt idx="64">
                  <c:v>89.35</c:v>
                </c:pt>
                <c:pt idx="65">
                  <c:v>89.36</c:v>
                </c:pt>
                <c:pt idx="66">
                  <c:v>89.37</c:v>
                </c:pt>
                <c:pt idx="67">
                  <c:v>89.37</c:v>
                </c:pt>
                <c:pt idx="68">
                  <c:v>89.38</c:v>
                </c:pt>
                <c:pt idx="69">
                  <c:v>89.39</c:v>
                </c:pt>
                <c:pt idx="70">
                  <c:v>89.39</c:v>
                </c:pt>
                <c:pt idx="71">
                  <c:v>89.4</c:v>
                </c:pt>
                <c:pt idx="72">
                  <c:v>89.41</c:v>
                </c:pt>
                <c:pt idx="73">
                  <c:v>89.42</c:v>
                </c:pt>
                <c:pt idx="74">
                  <c:v>89.42</c:v>
                </c:pt>
                <c:pt idx="75">
                  <c:v>89.42</c:v>
                </c:pt>
                <c:pt idx="76">
                  <c:v>89.43</c:v>
                </c:pt>
                <c:pt idx="77">
                  <c:v>89.43</c:v>
                </c:pt>
                <c:pt idx="78">
                  <c:v>89.44</c:v>
                </c:pt>
                <c:pt idx="79">
                  <c:v>89.44</c:v>
                </c:pt>
                <c:pt idx="80">
                  <c:v>89.44</c:v>
                </c:pt>
                <c:pt idx="81">
                  <c:v>89.45</c:v>
                </c:pt>
                <c:pt idx="82">
                  <c:v>89.46</c:v>
                </c:pt>
                <c:pt idx="83">
                  <c:v>89.47</c:v>
                </c:pt>
                <c:pt idx="84">
                  <c:v>89.47</c:v>
                </c:pt>
                <c:pt idx="85">
                  <c:v>89.48</c:v>
                </c:pt>
                <c:pt idx="86">
                  <c:v>89.48</c:v>
                </c:pt>
                <c:pt idx="87">
                  <c:v>89.49</c:v>
                </c:pt>
                <c:pt idx="88">
                  <c:v>89.49</c:v>
                </c:pt>
                <c:pt idx="89">
                  <c:v>89.5</c:v>
                </c:pt>
                <c:pt idx="90">
                  <c:v>89.5</c:v>
                </c:pt>
                <c:pt idx="91">
                  <c:v>89.51</c:v>
                </c:pt>
                <c:pt idx="92">
                  <c:v>89.52</c:v>
                </c:pt>
                <c:pt idx="93">
                  <c:v>89.52</c:v>
                </c:pt>
                <c:pt idx="94">
                  <c:v>89.53</c:v>
                </c:pt>
                <c:pt idx="95">
                  <c:v>89.53</c:v>
                </c:pt>
                <c:pt idx="96">
                  <c:v>89.53</c:v>
                </c:pt>
                <c:pt idx="97">
                  <c:v>89.54</c:v>
                </c:pt>
                <c:pt idx="98">
                  <c:v>89.56</c:v>
                </c:pt>
                <c:pt idx="99">
                  <c:v>89.56</c:v>
                </c:pt>
                <c:pt idx="100">
                  <c:v>89.57</c:v>
                </c:pt>
                <c:pt idx="101">
                  <c:v>89.58</c:v>
                </c:pt>
                <c:pt idx="102">
                  <c:v>89.58</c:v>
                </c:pt>
                <c:pt idx="103">
                  <c:v>89.59</c:v>
                </c:pt>
                <c:pt idx="104">
                  <c:v>89.59</c:v>
                </c:pt>
                <c:pt idx="105">
                  <c:v>89.6</c:v>
                </c:pt>
                <c:pt idx="106">
                  <c:v>89.6</c:v>
                </c:pt>
                <c:pt idx="107">
                  <c:v>89.6</c:v>
                </c:pt>
                <c:pt idx="108">
                  <c:v>89.61</c:v>
                </c:pt>
                <c:pt idx="109">
                  <c:v>89.62</c:v>
                </c:pt>
                <c:pt idx="110">
                  <c:v>89.62</c:v>
                </c:pt>
                <c:pt idx="111">
                  <c:v>89.62</c:v>
                </c:pt>
                <c:pt idx="112">
                  <c:v>89.63</c:v>
                </c:pt>
                <c:pt idx="113">
                  <c:v>89.63</c:v>
                </c:pt>
                <c:pt idx="114">
                  <c:v>89.63</c:v>
                </c:pt>
                <c:pt idx="115">
                  <c:v>89.64</c:v>
                </c:pt>
                <c:pt idx="116">
                  <c:v>89.64</c:v>
                </c:pt>
                <c:pt idx="117">
                  <c:v>89.64</c:v>
                </c:pt>
                <c:pt idx="118">
                  <c:v>89.65000000000001</c:v>
                </c:pt>
                <c:pt idx="119">
                  <c:v>89.66</c:v>
                </c:pt>
                <c:pt idx="120">
                  <c:v>89.66</c:v>
                </c:pt>
                <c:pt idx="121">
                  <c:v>89.66999999999998</c:v>
                </c:pt>
                <c:pt idx="122">
                  <c:v>89.66999999999998</c:v>
                </c:pt>
                <c:pt idx="123">
                  <c:v>89.68000000000001</c:v>
                </c:pt>
                <c:pt idx="124">
                  <c:v>89.68000000000001</c:v>
                </c:pt>
                <c:pt idx="125">
                  <c:v>89.69</c:v>
                </c:pt>
                <c:pt idx="126">
                  <c:v>89.7</c:v>
                </c:pt>
                <c:pt idx="127">
                  <c:v>89.7</c:v>
                </c:pt>
                <c:pt idx="128">
                  <c:v>89.7</c:v>
                </c:pt>
                <c:pt idx="129">
                  <c:v>89.71</c:v>
                </c:pt>
                <c:pt idx="130">
                  <c:v>89.71</c:v>
                </c:pt>
                <c:pt idx="131">
                  <c:v>89.72</c:v>
                </c:pt>
                <c:pt idx="132">
                  <c:v>89.72</c:v>
                </c:pt>
                <c:pt idx="133">
                  <c:v>89.72</c:v>
                </c:pt>
                <c:pt idx="134">
                  <c:v>89.73</c:v>
                </c:pt>
                <c:pt idx="135">
                  <c:v>89.73</c:v>
                </c:pt>
                <c:pt idx="136">
                  <c:v>89.73</c:v>
                </c:pt>
                <c:pt idx="137">
                  <c:v>89.74</c:v>
                </c:pt>
                <c:pt idx="138">
                  <c:v>89.74</c:v>
                </c:pt>
                <c:pt idx="139">
                  <c:v>89.74</c:v>
                </c:pt>
                <c:pt idx="140">
                  <c:v>89.74</c:v>
                </c:pt>
                <c:pt idx="141">
                  <c:v>89.75</c:v>
                </c:pt>
                <c:pt idx="142">
                  <c:v>89.75</c:v>
                </c:pt>
                <c:pt idx="143">
                  <c:v>89.75</c:v>
                </c:pt>
                <c:pt idx="144">
                  <c:v>89.75</c:v>
                </c:pt>
                <c:pt idx="145">
                  <c:v>89.75</c:v>
                </c:pt>
                <c:pt idx="146">
                  <c:v>89.76</c:v>
                </c:pt>
                <c:pt idx="147">
                  <c:v>89.76</c:v>
                </c:pt>
                <c:pt idx="148">
                  <c:v>89.76</c:v>
                </c:pt>
                <c:pt idx="149">
                  <c:v>89.76</c:v>
                </c:pt>
                <c:pt idx="150">
                  <c:v>89.76</c:v>
                </c:pt>
                <c:pt idx="151">
                  <c:v>89.77</c:v>
                </c:pt>
                <c:pt idx="152">
                  <c:v>89.77</c:v>
                </c:pt>
                <c:pt idx="153">
                  <c:v>89.77</c:v>
                </c:pt>
                <c:pt idx="154">
                  <c:v>89.77</c:v>
                </c:pt>
                <c:pt idx="155">
                  <c:v>89.78</c:v>
                </c:pt>
                <c:pt idx="156">
                  <c:v>89.78</c:v>
                </c:pt>
                <c:pt idx="157">
                  <c:v>89.78</c:v>
                </c:pt>
                <c:pt idx="158">
                  <c:v>89.78</c:v>
                </c:pt>
                <c:pt idx="159">
                  <c:v>89.79</c:v>
                </c:pt>
                <c:pt idx="160">
                  <c:v>89.79</c:v>
                </c:pt>
                <c:pt idx="161">
                  <c:v>89.79</c:v>
                </c:pt>
                <c:pt idx="162">
                  <c:v>89.79</c:v>
                </c:pt>
                <c:pt idx="163">
                  <c:v>89.79</c:v>
                </c:pt>
                <c:pt idx="164">
                  <c:v>89.79</c:v>
                </c:pt>
                <c:pt idx="165">
                  <c:v>89.79</c:v>
                </c:pt>
                <c:pt idx="166">
                  <c:v>89.8</c:v>
                </c:pt>
                <c:pt idx="167">
                  <c:v>89.8</c:v>
                </c:pt>
                <c:pt idx="168">
                  <c:v>89.8</c:v>
                </c:pt>
                <c:pt idx="169">
                  <c:v>89.8</c:v>
                </c:pt>
                <c:pt idx="170">
                  <c:v>89.8</c:v>
                </c:pt>
                <c:pt idx="171">
                  <c:v>89.8</c:v>
                </c:pt>
                <c:pt idx="172">
                  <c:v>89.81</c:v>
                </c:pt>
                <c:pt idx="173">
                  <c:v>89.81</c:v>
                </c:pt>
                <c:pt idx="174">
                  <c:v>89.81</c:v>
                </c:pt>
                <c:pt idx="175">
                  <c:v>89.81</c:v>
                </c:pt>
                <c:pt idx="176">
                  <c:v>89.81</c:v>
                </c:pt>
                <c:pt idx="177">
                  <c:v>89.81</c:v>
                </c:pt>
                <c:pt idx="178">
                  <c:v>89.81</c:v>
                </c:pt>
                <c:pt idx="179">
                  <c:v>89.82</c:v>
                </c:pt>
                <c:pt idx="180">
                  <c:v>89.82</c:v>
                </c:pt>
                <c:pt idx="181">
                  <c:v>89.82</c:v>
                </c:pt>
                <c:pt idx="182">
                  <c:v>89.82</c:v>
                </c:pt>
                <c:pt idx="183">
                  <c:v>89.83</c:v>
                </c:pt>
                <c:pt idx="184">
                  <c:v>89.83</c:v>
                </c:pt>
                <c:pt idx="185">
                  <c:v>89.83</c:v>
                </c:pt>
                <c:pt idx="186">
                  <c:v>89.84</c:v>
                </c:pt>
                <c:pt idx="187">
                  <c:v>89.84</c:v>
                </c:pt>
                <c:pt idx="188">
                  <c:v>89.84</c:v>
                </c:pt>
                <c:pt idx="189">
                  <c:v>89.85</c:v>
                </c:pt>
                <c:pt idx="190">
                  <c:v>89.86</c:v>
                </c:pt>
                <c:pt idx="191">
                  <c:v>89.86</c:v>
                </c:pt>
                <c:pt idx="192">
                  <c:v>89.86</c:v>
                </c:pt>
                <c:pt idx="193">
                  <c:v>89.86</c:v>
                </c:pt>
                <c:pt idx="194">
                  <c:v>89.86</c:v>
                </c:pt>
                <c:pt idx="195">
                  <c:v>89.86</c:v>
                </c:pt>
                <c:pt idx="196">
                  <c:v>89.87</c:v>
                </c:pt>
                <c:pt idx="197">
                  <c:v>89.87</c:v>
                </c:pt>
                <c:pt idx="198">
                  <c:v>89.87</c:v>
                </c:pt>
                <c:pt idx="199">
                  <c:v>89.87</c:v>
                </c:pt>
                <c:pt idx="200">
                  <c:v>89.87</c:v>
                </c:pt>
              </c:numCache>
            </c:numRef>
          </c:yVal>
          <c:smooth val="1"/>
        </c:ser>
        <c:ser>
          <c:idx val="5"/>
          <c:order val="5"/>
          <c:tx>
            <c:strRef>
              <c:f>data!$X$2014</c:f>
              <c:strCache>
                <c:ptCount val="1"/>
                <c:pt idx="0">
                  <c:v>WTM= 4.96%</c:v>
                </c:pt>
              </c:strCache>
            </c:strRef>
          </c:tx>
          <c:spPr>
            <a:ln>
              <a:solidFill>
                <a:srgbClr val="FF00FF"/>
              </a:solidFill>
            </a:ln>
          </c:spPr>
          <c:marker>
            <c:symbol val="none"/>
          </c:marker>
          <c:xVal>
            <c:numRef>
              <c:f>data!$R$2015:$R$2215</c:f>
              <c:numCache>
                <c:formatCode>General</c:formatCode>
                <c:ptCount val="201"/>
                <c:pt idx="0">
                  <c:v>64.0</c:v>
                </c:pt>
                <c:pt idx="1">
                  <c:v>640.0</c:v>
                </c:pt>
                <c:pt idx="2">
                  <c:v>1280.0</c:v>
                </c:pt>
                <c:pt idx="3">
                  <c:v>1920.0</c:v>
                </c:pt>
                <c:pt idx="4">
                  <c:v>2560.0</c:v>
                </c:pt>
                <c:pt idx="5">
                  <c:v>3200.0</c:v>
                </c:pt>
                <c:pt idx="6">
                  <c:v>3840.0</c:v>
                </c:pt>
                <c:pt idx="7">
                  <c:v>4480.0</c:v>
                </c:pt>
                <c:pt idx="8">
                  <c:v>5120.0</c:v>
                </c:pt>
                <c:pt idx="9">
                  <c:v>5760.0</c:v>
                </c:pt>
                <c:pt idx="10">
                  <c:v>6400.0</c:v>
                </c:pt>
                <c:pt idx="11">
                  <c:v>7040.0</c:v>
                </c:pt>
                <c:pt idx="12">
                  <c:v>7680.0</c:v>
                </c:pt>
                <c:pt idx="13">
                  <c:v>8320.0</c:v>
                </c:pt>
                <c:pt idx="14">
                  <c:v>8960.0</c:v>
                </c:pt>
                <c:pt idx="15">
                  <c:v>9600.0</c:v>
                </c:pt>
                <c:pt idx="16">
                  <c:v>10240.0</c:v>
                </c:pt>
                <c:pt idx="17">
                  <c:v>10880.0</c:v>
                </c:pt>
                <c:pt idx="18">
                  <c:v>11520.0</c:v>
                </c:pt>
                <c:pt idx="19">
                  <c:v>12160.0</c:v>
                </c:pt>
                <c:pt idx="20">
                  <c:v>12800.0</c:v>
                </c:pt>
                <c:pt idx="21">
                  <c:v>13440.0</c:v>
                </c:pt>
                <c:pt idx="22">
                  <c:v>14080.0</c:v>
                </c:pt>
                <c:pt idx="23">
                  <c:v>14720.0</c:v>
                </c:pt>
                <c:pt idx="24">
                  <c:v>15360.0</c:v>
                </c:pt>
                <c:pt idx="25">
                  <c:v>16000.0</c:v>
                </c:pt>
                <c:pt idx="26">
                  <c:v>16640.0</c:v>
                </c:pt>
                <c:pt idx="27">
                  <c:v>17280.0</c:v>
                </c:pt>
                <c:pt idx="28">
                  <c:v>17920.0</c:v>
                </c:pt>
                <c:pt idx="29">
                  <c:v>18560.0</c:v>
                </c:pt>
                <c:pt idx="30">
                  <c:v>19200.0</c:v>
                </c:pt>
                <c:pt idx="31">
                  <c:v>19840.0</c:v>
                </c:pt>
                <c:pt idx="32">
                  <c:v>20480.0</c:v>
                </c:pt>
                <c:pt idx="33">
                  <c:v>21120.0</c:v>
                </c:pt>
                <c:pt idx="34">
                  <c:v>21760.0</c:v>
                </c:pt>
                <c:pt idx="35">
                  <c:v>22400.0</c:v>
                </c:pt>
                <c:pt idx="36">
                  <c:v>23040.0</c:v>
                </c:pt>
                <c:pt idx="37">
                  <c:v>23680.0</c:v>
                </c:pt>
                <c:pt idx="38">
                  <c:v>24320.0</c:v>
                </c:pt>
                <c:pt idx="39">
                  <c:v>24960.0</c:v>
                </c:pt>
                <c:pt idx="40">
                  <c:v>25600.0</c:v>
                </c:pt>
                <c:pt idx="41">
                  <c:v>26240.0</c:v>
                </c:pt>
                <c:pt idx="42">
                  <c:v>26880.0</c:v>
                </c:pt>
                <c:pt idx="43">
                  <c:v>27520.0</c:v>
                </c:pt>
                <c:pt idx="44">
                  <c:v>28160.0</c:v>
                </c:pt>
                <c:pt idx="45">
                  <c:v>28800.0</c:v>
                </c:pt>
                <c:pt idx="46">
                  <c:v>29440.0</c:v>
                </c:pt>
                <c:pt idx="47">
                  <c:v>30080.0</c:v>
                </c:pt>
                <c:pt idx="48">
                  <c:v>30720.0</c:v>
                </c:pt>
                <c:pt idx="49">
                  <c:v>31360.0</c:v>
                </c:pt>
                <c:pt idx="50">
                  <c:v>32000.0</c:v>
                </c:pt>
                <c:pt idx="51">
                  <c:v>32640.0</c:v>
                </c:pt>
                <c:pt idx="52">
                  <c:v>33280.0</c:v>
                </c:pt>
                <c:pt idx="53">
                  <c:v>33920.0</c:v>
                </c:pt>
                <c:pt idx="54">
                  <c:v>34560.0</c:v>
                </c:pt>
                <c:pt idx="55">
                  <c:v>35200.0</c:v>
                </c:pt>
                <c:pt idx="56">
                  <c:v>35840.0</c:v>
                </c:pt>
                <c:pt idx="57">
                  <c:v>36480.0</c:v>
                </c:pt>
                <c:pt idx="58">
                  <c:v>37120.0</c:v>
                </c:pt>
                <c:pt idx="59">
                  <c:v>37760.0</c:v>
                </c:pt>
                <c:pt idx="60">
                  <c:v>38400.0</c:v>
                </c:pt>
                <c:pt idx="61">
                  <c:v>39040.0</c:v>
                </c:pt>
                <c:pt idx="62">
                  <c:v>39680.0</c:v>
                </c:pt>
                <c:pt idx="63">
                  <c:v>40320.0</c:v>
                </c:pt>
                <c:pt idx="64">
                  <c:v>40960.0</c:v>
                </c:pt>
                <c:pt idx="65">
                  <c:v>41600.0</c:v>
                </c:pt>
                <c:pt idx="66">
                  <c:v>42240.0</c:v>
                </c:pt>
                <c:pt idx="67">
                  <c:v>42880.0</c:v>
                </c:pt>
                <c:pt idx="68">
                  <c:v>43520.0</c:v>
                </c:pt>
                <c:pt idx="69">
                  <c:v>44160.0</c:v>
                </c:pt>
                <c:pt idx="70">
                  <c:v>44800.0</c:v>
                </c:pt>
                <c:pt idx="71">
                  <c:v>45440.0</c:v>
                </c:pt>
                <c:pt idx="72">
                  <c:v>46080.0</c:v>
                </c:pt>
                <c:pt idx="73">
                  <c:v>46720.0</c:v>
                </c:pt>
                <c:pt idx="74">
                  <c:v>47360.0</c:v>
                </c:pt>
                <c:pt idx="75">
                  <c:v>48000.0</c:v>
                </c:pt>
                <c:pt idx="76">
                  <c:v>48640.0</c:v>
                </c:pt>
                <c:pt idx="77">
                  <c:v>49280.0</c:v>
                </c:pt>
                <c:pt idx="78">
                  <c:v>49920.0</c:v>
                </c:pt>
                <c:pt idx="79">
                  <c:v>50560.0</c:v>
                </c:pt>
                <c:pt idx="80">
                  <c:v>51200.0</c:v>
                </c:pt>
                <c:pt idx="81">
                  <c:v>51840.0</c:v>
                </c:pt>
                <c:pt idx="82">
                  <c:v>52480.0</c:v>
                </c:pt>
                <c:pt idx="83">
                  <c:v>53120.0</c:v>
                </c:pt>
                <c:pt idx="84">
                  <c:v>53760.0</c:v>
                </c:pt>
                <c:pt idx="85">
                  <c:v>54400.0</c:v>
                </c:pt>
                <c:pt idx="86">
                  <c:v>55040.0</c:v>
                </c:pt>
                <c:pt idx="87">
                  <c:v>55680.0</c:v>
                </c:pt>
                <c:pt idx="88">
                  <c:v>56320.0</c:v>
                </c:pt>
                <c:pt idx="89">
                  <c:v>56960.0</c:v>
                </c:pt>
                <c:pt idx="90">
                  <c:v>57600.0</c:v>
                </c:pt>
                <c:pt idx="91">
                  <c:v>58240.0</c:v>
                </c:pt>
                <c:pt idx="92">
                  <c:v>58880.0</c:v>
                </c:pt>
                <c:pt idx="93">
                  <c:v>59520.0</c:v>
                </c:pt>
                <c:pt idx="94">
                  <c:v>60160.0</c:v>
                </c:pt>
                <c:pt idx="95">
                  <c:v>60800.0</c:v>
                </c:pt>
                <c:pt idx="96">
                  <c:v>61440.0</c:v>
                </c:pt>
                <c:pt idx="97">
                  <c:v>62080.0</c:v>
                </c:pt>
                <c:pt idx="98">
                  <c:v>62720.0</c:v>
                </c:pt>
                <c:pt idx="99">
                  <c:v>63360.0</c:v>
                </c:pt>
                <c:pt idx="100">
                  <c:v>64000.0</c:v>
                </c:pt>
                <c:pt idx="101">
                  <c:v>64640.0</c:v>
                </c:pt>
                <c:pt idx="102">
                  <c:v>65280.0</c:v>
                </c:pt>
                <c:pt idx="103">
                  <c:v>65920.0</c:v>
                </c:pt>
                <c:pt idx="104">
                  <c:v>66560.0</c:v>
                </c:pt>
                <c:pt idx="105">
                  <c:v>67200.0</c:v>
                </c:pt>
                <c:pt idx="106">
                  <c:v>67840.0</c:v>
                </c:pt>
                <c:pt idx="107">
                  <c:v>68480.0</c:v>
                </c:pt>
                <c:pt idx="108">
                  <c:v>69120.0</c:v>
                </c:pt>
                <c:pt idx="109">
                  <c:v>69760.0</c:v>
                </c:pt>
                <c:pt idx="110">
                  <c:v>70400.0</c:v>
                </c:pt>
                <c:pt idx="111">
                  <c:v>71040.0</c:v>
                </c:pt>
                <c:pt idx="112">
                  <c:v>71680.0</c:v>
                </c:pt>
                <c:pt idx="113">
                  <c:v>72320.0</c:v>
                </c:pt>
                <c:pt idx="114">
                  <c:v>72960.0</c:v>
                </c:pt>
                <c:pt idx="115">
                  <c:v>73600.0</c:v>
                </c:pt>
                <c:pt idx="116">
                  <c:v>74240.0</c:v>
                </c:pt>
                <c:pt idx="117">
                  <c:v>74880.0</c:v>
                </c:pt>
                <c:pt idx="118">
                  <c:v>75520.0</c:v>
                </c:pt>
                <c:pt idx="119">
                  <c:v>76160.0</c:v>
                </c:pt>
                <c:pt idx="120">
                  <c:v>76800.0</c:v>
                </c:pt>
                <c:pt idx="121">
                  <c:v>77440.0</c:v>
                </c:pt>
                <c:pt idx="122">
                  <c:v>78080.0</c:v>
                </c:pt>
                <c:pt idx="123">
                  <c:v>78720.0</c:v>
                </c:pt>
                <c:pt idx="124">
                  <c:v>79360.0</c:v>
                </c:pt>
                <c:pt idx="125">
                  <c:v>80000.0</c:v>
                </c:pt>
                <c:pt idx="126">
                  <c:v>80640.0</c:v>
                </c:pt>
                <c:pt idx="127">
                  <c:v>81280.0</c:v>
                </c:pt>
                <c:pt idx="128">
                  <c:v>81920.0</c:v>
                </c:pt>
                <c:pt idx="129">
                  <c:v>82560.0</c:v>
                </c:pt>
                <c:pt idx="130">
                  <c:v>83200.0</c:v>
                </c:pt>
                <c:pt idx="131">
                  <c:v>83840.0</c:v>
                </c:pt>
                <c:pt idx="132">
                  <c:v>84480.0</c:v>
                </c:pt>
                <c:pt idx="133">
                  <c:v>85120.0</c:v>
                </c:pt>
                <c:pt idx="134">
                  <c:v>85760.0</c:v>
                </c:pt>
                <c:pt idx="135">
                  <c:v>86400.0</c:v>
                </c:pt>
                <c:pt idx="136">
                  <c:v>87040.0</c:v>
                </c:pt>
                <c:pt idx="137">
                  <c:v>87680.0</c:v>
                </c:pt>
                <c:pt idx="138">
                  <c:v>88320.0</c:v>
                </c:pt>
                <c:pt idx="139">
                  <c:v>88960.0</c:v>
                </c:pt>
                <c:pt idx="140">
                  <c:v>89600.0</c:v>
                </c:pt>
                <c:pt idx="141">
                  <c:v>90240.0</c:v>
                </c:pt>
                <c:pt idx="142">
                  <c:v>90880.0</c:v>
                </c:pt>
                <c:pt idx="143">
                  <c:v>91520.0</c:v>
                </c:pt>
                <c:pt idx="144">
                  <c:v>92160.0</c:v>
                </c:pt>
                <c:pt idx="145">
                  <c:v>92800.0</c:v>
                </c:pt>
                <c:pt idx="146">
                  <c:v>93440.0</c:v>
                </c:pt>
                <c:pt idx="147">
                  <c:v>94080.0</c:v>
                </c:pt>
                <c:pt idx="148">
                  <c:v>94720.0</c:v>
                </c:pt>
                <c:pt idx="149">
                  <c:v>95360.0</c:v>
                </c:pt>
                <c:pt idx="150">
                  <c:v>96000.0</c:v>
                </c:pt>
                <c:pt idx="151">
                  <c:v>96640.0</c:v>
                </c:pt>
                <c:pt idx="152">
                  <c:v>97280.0</c:v>
                </c:pt>
                <c:pt idx="153">
                  <c:v>97920.0</c:v>
                </c:pt>
                <c:pt idx="154">
                  <c:v>98560.0</c:v>
                </c:pt>
                <c:pt idx="155">
                  <c:v>99200.0</c:v>
                </c:pt>
                <c:pt idx="156">
                  <c:v>99840.0</c:v>
                </c:pt>
                <c:pt idx="157">
                  <c:v>100480.0</c:v>
                </c:pt>
                <c:pt idx="158">
                  <c:v>101120.0</c:v>
                </c:pt>
                <c:pt idx="159">
                  <c:v>101760.0</c:v>
                </c:pt>
                <c:pt idx="160">
                  <c:v>102400.0</c:v>
                </c:pt>
                <c:pt idx="161">
                  <c:v>103040.0</c:v>
                </c:pt>
                <c:pt idx="162">
                  <c:v>103680.0</c:v>
                </c:pt>
                <c:pt idx="163">
                  <c:v>104320.0</c:v>
                </c:pt>
                <c:pt idx="164">
                  <c:v>104960.0</c:v>
                </c:pt>
                <c:pt idx="165">
                  <c:v>105600.0</c:v>
                </c:pt>
                <c:pt idx="166">
                  <c:v>106240.0</c:v>
                </c:pt>
                <c:pt idx="167">
                  <c:v>106880.0</c:v>
                </c:pt>
                <c:pt idx="168">
                  <c:v>107520.0</c:v>
                </c:pt>
                <c:pt idx="169">
                  <c:v>108160.0</c:v>
                </c:pt>
                <c:pt idx="170">
                  <c:v>108800.0</c:v>
                </c:pt>
                <c:pt idx="171">
                  <c:v>109440.0</c:v>
                </c:pt>
                <c:pt idx="172">
                  <c:v>110080.0</c:v>
                </c:pt>
                <c:pt idx="173">
                  <c:v>110720.0</c:v>
                </c:pt>
                <c:pt idx="174">
                  <c:v>111360.0</c:v>
                </c:pt>
                <c:pt idx="175">
                  <c:v>112000.0</c:v>
                </c:pt>
                <c:pt idx="176">
                  <c:v>112640.0</c:v>
                </c:pt>
                <c:pt idx="177">
                  <c:v>113280.0</c:v>
                </c:pt>
                <c:pt idx="178">
                  <c:v>113920.0</c:v>
                </c:pt>
                <c:pt idx="179">
                  <c:v>114560.0</c:v>
                </c:pt>
                <c:pt idx="180">
                  <c:v>115200.0</c:v>
                </c:pt>
                <c:pt idx="181">
                  <c:v>115840.0</c:v>
                </c:pt>
                <c:pt idx="182">
                  <c:v>116480.0</c:v>
                </c:pt>
                <c:pt idx="183">
                  <c:v>117120.0</c:v>
                </c:pt>
                <c:pt idx="184">
                  <c:v>117760.0</c:v>
                </c:pt>
                <c:pt idx="185">
                  <c:v>118400.0</c:v>
                </c:pt>
                <c:pt idx="186">
                  <c:v>119040.0</c:v>
                </c:pt>
                <c:pt idx="187">
                  <c:v>119680.0</c:v>
                </c:pt>
                <c:pt idx="188">
                  <c:v>120320.0</c:v>
                </c:pt>
                <c:pt idx="189">
                  <c:v>120960.0</c:v>
                </c:pt>
                <c:pt idx="190">
                  <c:v>121600.0</c:v>
                </c:pt>
                <c:pt idx="191">
                  <c:v>122240.0</c:v>
                </c:pt>
                <c:pt idx="192">
                  <c:v>122880.0</c:v>
                </c:pt>
                <c:pt idx="193">
                  <c:v>123520.0</c:v>
                </c:pt>
                <c:pt idx="194">
                  <c:v>124160.0</c:v>
                </c:pt>
                <c:pt idx="195">
                  <c:v>124800.0</c:v>
                </c:pt>
                <c:pt idx="196">
                  <c:v>125440.0</c:v>
                </c:pt>
                <c:pt idx="197">
                  <c:v>126080.0</c:v>
                </c:pt>
                <c:pt idx="198">
                  <c:v>126720.0</c:v>
                </c:pt>
                <c:pt idx="199">
                  <c:v>127360.0</c:v>
                </c:pt>
                <c:pt idx="200">
                  <c:v>128000.0</c:v>
                </c:pt>
              </c:numCache>
            </c:numRef>
          </c:xVal>
          <c:yVal>
            <c:numRef>
              <c:f>data!$X$2015:$X$2215</c:f>
              <c:numCache>
                <c:formatCode>General</c:formatCode>
                <c:ptCount val="201"/>
                <c:pt idx="0">
                  <c:v>70.9</c:v>
                </c:pt>
                <c:pt idx="1">
                  <c:v>79.61</c:v>
                </c:pt>
                <c:pt idx="2">
                  <c:v>81.76</c:v>
                </c:pt>
                <c:pt idx="3">
                  <c:v>82.9</c:v>
                </c:pt>
                <c:pt idx="4">
                  <c:v>83.63</c:v>
                </c:pt>
                <c:pt idx="5">
                  <c:v>84.2</c:v>
                </c:pt>
                <c:pt idx="6">
                  <c:v>84.69</c:v>
                </c:pt>
                <c:pt idx="7">
                  <c:v>85.03</c:v>
                </c:pt>
                <c:pt idx="8">
                  <c:v>85.36</c:v>
                </c:pt>
                <c:pt idx="9">
                  <c:v>85.63</c:v>
                </c:pt>
                <c:pt idx="10">
                  <c:v>85.84</c:v>
                </c:pt>
                <c:pt idx="11">
                  <c:v>86.03</c:v>
                </c:pt>
                <c:pt idx="12">
                  <c:v>86.16999999999998</c:v>
                </c:pt>
                <c:pt idx="13">
                  <c:v>86.33</c:v>
                </c:pt>
                <c:pt idx="14">
                  <c:v>86.48</c:v>
                </c:pt>
                <c:pt idx="15">
                  <c:v>86.57</c:v>
                </c:pt>
                <c:pt idx="16">
                  <c:v>86.66999999999998</c:v>
                </c:pt>
                <c:pt idx="17">
                  <c:v>86.77</c:v>
                </c:pt>
                <c:pt idx="18">
                  <c:v>86.89</c:v>
                </c:pt>
                <c:pt idx="19">
                  <c:v>86.95</c:v>
                </c:pt>
                <c:pt idx="20">
                  <c:v>87.03</c:v>
                </c:pt>
                <c:pt idx="21">
                  <c:v>87.08</c:v>
                </c:pt>
                <c:pt idx="22">
                  <c:v>87.15000000000001</c:v>
                </c:pt>
                <c:pt idx="23">
                  <c:v>87.19</c:v>
                </c:pt>
                <c:pt idx="24">
                  <c:v>87.24</c:v>
                </c:pt>
                <c:pt idx="25">
                  <c:v>87.29</c:v>
                </c:pt>
                <c:pt idx="26">
                  <c:v>87.34</c:v>
                </c:pt>
                <c:pt idx="27">
                  <c:v>87.38</c:v>
                </c:pt>
                <c:pt idx="28">
                  <c:v>87.41</c:v>
                </c:pt>
                <c:pt idx="29">
                  <c:v>87.45</c:v>
                </c:pt>
                <c:pt idx="30">
                  <c:v>87.47</c:v>
                </c:pt>
                <c:pt idx="31">
                  <c:v>87.52</c:v>
                </c:pt>
                <c:pt idx="32">
                  <c:v>87.56</c:v>
                </c:pt>
                <c:pt idx="33">
                  <c:v>87.6</c:v>
                </c:pt>
                <c:pt idx="34">
                  <c:v>87.63</c:v>
                </c:pt>
                <c:pt idx="35">
                  <c:v>87.65000000000001</c:v>
                </c:pt>
                <c:pt idx="36">
                  <c:v>87.69</c:v>
                </c:pt>
                <c:pt idx="37">
                  <c:v>87.71</c:v>
                </c:pt>
                <c:pt idx="38">
                  <c:v>87.73</c:v>
                </c:pt>
                <c:pt idx="39">
                  <c:v>87.76</c:v>
                </c:pt>
                <c:pt idx="40">
                  <c:v>87.78</c:v>
                </c:pt>
                <c:pt idx="41">
                  <c:v>87.84</c:v>
                </c:pt>
                <c:pt idx="42">
                  <c:v>87.88</c:v>
                </c:pt>
                <c:pt idx="43">
                  <c:v>87.9</c:v>
                </c:pt>
                <c:pt idx="44">
                  <c:v>87.92</c:v>
                </c:pt>
                <c:pt idx="45">
                  <c:v>87.95</c:v>
                </c:pt>
                <c:pt idx="46">
                  <c:v>87.99</c:v>
                </c:pt>
                <c:pt idx="47">
                  <c:v>88.01</c:v>
                </c:pt>
                <c:pt idx="48">
                  <c:v>88.02</c:v>
                </c:pt>
                <c:pt idx="49">
                  <c:v>88.04</c:v>
                </c:pt>
                <c:pt idx="50">
                  <c:v>88.06</c:v>
                </c:pt>
                <c:pt idx="51">
                  <c:v>88.09</c:v>
                </c:pt>
                <c:pt idx="52">
                  <c:v>88.13</c:v>
                </c:pt>
                <c:pt idx="53">
                  <c:v>88.14</c:v>
                </c:pt>
                <c:pt idx="54">
                  <c:v>88.15000000000001</c:v>
                </c:pt>
                <c:pt idx="55">
                  <c:v>88.16999999999998</c:v>
                </c:pt>
                <c:pt idx="56">
                  <c:v>88.19</c:v>
                </c:pt>
                <c:pt idx="57">
                  <c:v>88.2</c:v>
                </c:pt>
                <c:pt idx="58">
                  <c:v>88.2</c:v>
                </c:pt>
                <c:pt idx="59">
                  <c:v>88.22</c:v>
                </c:pt>
                <c:pt idx="60">
                  <c:v>88.23</c:v>
                </c:pt>
                <c:pt idx="61">
                  <c:v>88.24</c:v>
                </c:pt>
                <c:pt idx="62">
                  <c:v>88.27</c:v>
                </c:pt>
                <c:pt idx="63">
                  <c:v>88.28</c:v>
                </c:pt>
                <c:pt idx="64">
                  <c:v>88.3</c:v>
                </c:pt>
                <c:pt idx="65">
                  <c:v>88.31</c:v>
                </c:pt>
                <c:pt idx="66">
                  <c:v>88.34</c:v>
                </c:pt>
                <c:pt idx="67">
                  <c:v>88.35</c:v>
                </c:pt>
                <c:pt idx="68">
                  <c:v>88.35</c:v>
                </c:pt>
                <c:pt idx="69">
                  <c:v>88.37</c:v>
                </c:pt>
                <c:pt idx="70">
                  <c:v>88.4</c:v>
                </c:pt>
                <c:pt idx="71">
                  <c:v>88.42</c:v>
                </c:pt>
                <c:pt idx="72">
                  <c:v>88.42</c:v>
                </c:pt>
                <c:pt idx="73">
                  <c:v>88.43</c:v>
                </c:pt>
                <c:pt idx="74">
                  <c:v>88.45</c:v>
                </c:pt>
                <c:pt idx="75">
                  <c:v>88.46</c:v>
                </c:pt>
                <c:pt idx="76">
                  <c:v>88.47</c:v>
                </c:pt>
                <c:pt idx="77">
                  <c:v>88.48</c:v>
                </c:pt>
                <c:pt idx="78">
                  <c:v>88.48</c:v>
                </c:pt>
                <c:pt idx="79">
                  <c:v>88.49</c:v>
                </c:pt>
                <c:pt idx="80">
                  <c:v>88.5</c:v>
                </c:pt>
                <c:pt idx="81">
                  <c:v>88.51</c:v>
                </c:pt>
                <c:pt idx="82">
                  <c:v>88.52</c:v>
                </c:pt>
                <c:pt idx="83">
                  <c:v>88.52</c:v>
                </c:pt>
                <c:pt idx="84">
                  <c:v>88.54</c:v>
                </c:pt>
                <c:pt idx="85">
                  <c:v>88.56</c:v>
                </c:pt>
                <c:pt idx="86">
                  <c:v>88.57</c:v>
                </c:pt>
                <c:pt idx="87">
                  <c:v>88.57</c:v>
                </c:pt>
                <c:pt idx="88">
                  <c:v>88.58</c:v>
                </c:pt>
                <c:pt idx="89">
                  <c:v>88.58</c:v>
                </c:pt>
                <c:pt idx="90">
                  <c:v>88.59</c:v>
                </c:pt>
                <c:pt idx="91">
                  <c:v>88.6</c:v>
                </c:pt>
                <c:pt idx="92">
                  <c:v>88.61</c:v>
                </c:pt>
                <c:pt idx="93">
                  <c:v>88.62</c:v>
                </c:pt>
                <c:pt idx="94">
                  <c:v>88.63</c:v>
                </c:pt>
                <c:pt idx="95">
                  <c:v>88.64</c:v>
                </c:pt>
                <c:pt idx="96">
                  <c:v>88.65000000000001</c:v>
                </c:pt>
                <c:pt idx="97">
                  <c:v>88.66</c:v>
                </c:pt>
                <c:pt idx="98">
                  <c:v>88.66999999999998</c:v>
                </c:pt>
                <c:pt idx="99">
                  <c:v>88.66999999999998</c:v>
                </c:pt>
                <c:pt idx="100">
                  <c:v>88.68000000000001</c:v>
                </c:pt>
                <c:pt idx="101">
                  <c:v>88.69</c:v>
                </c:pt>
                <c:pt idx="102">
                  <c:v>88.7</c:v>
                </c:pt>
                <c:pt idx="103">
                  <c:v>88.71</c:v>
                </c:pt>
                <c:pt idx="104">
                  <c:v>88.71</c:v>
                </c:pt>
                <c:pt idx="105">
                  <c:v>88.72</c:v>
                </c:pt>
                <c:pt idx="106">
                  <c:v>88.72</c:v>
                </c:pt>
                <c:pt idx="107">
                  <c:v>88.72</c:v>
                </c:pt>
                <c:pt idx="108">
                  <c:v>88.73</c:v>
                </c:pt>
                <c:pt idx="109">
                  <c:v>88.74</c:v>
                </c:pt>
                <c:pt idx="110">
                  <c:v>88.74</c:v>
                </c:pt>
                <c:pt idx="111">
                  <c:v>88.75</c:v>
                </c:pt>
                <c:pt idx="112">
                  <c:v>88.76</c:v>
                </c:pt>
                <c:pt idx="113">
                  <c:v>88.77</c:v>
                </c:pt>
                <c:pt idx="114">
                  <c:v>88.77</c:v>
                </c:pt>
                <c:pt idx="115">
                  <c:v>88.78</c:v>
                </c:pt>
                <c:pt idx="116">
                  <c:v>88.78</c:v>
                </c:pt>
                <c:pt idx="117">
                  <c:v>88.78</c:v>
                </c:pt>
                <c:pt idx="118">
                  <c:v>88.79</c:v>
                </c:pt>
                <c:pt idx="119">
                  <c:v>88.79</c:v>
                </c:pt>
                <c:pt idx="120">
                  <c:v>88.8</c:v>
                </c:pt>
                <c:pt idx="121">
                  <c:v>88.8</c:v>
                </c:pt>
                <c:pt idx="122">
                  <c:v>88.8</c:v>
                </c:pt>
                <c:pt idx="123">
                  <c:v>88.81</c:v>
                </c:pt>
                <c:pt idx="124">
                  <c:v>88.81</c:v>
                </c:pt>
                <c:pt idx="125">
                  <c:v>88.82</c:v>
                </c:pt>
                <c:pt idx="126">
                  <c:v>88.82</c:v>
                </c:pt>
                <c:pt idx="127">
                  <c:v>88.82</c:v>
                </c:pt>
                <c:pt idx="128">
                  <c:v>88.83</c:v>
                </c:pt>
                <c:pt idx="129">
                  <c:v>88.83</c:v>
                </c:pt>
                <c:pt idx="130">
                  <c:v>88.83</c:v>
                </c:pt>
                <c:pt idx="131">
                  <c:v>88.83</c:v>
                </c:pt>
                <c:pt idx="132">
                  <c:v>88.85</c:v>
                </c:pt>
                <c:pt idx="133">
                  <c:v>88.86</c:v>
                </c:pt>
                <c:pt idx="134">
                  <c:v>88.86</c:v>
                </c:pt>
                <c:pt idx="135">
                  <c:v>88.86</c:v>
                </c:pt>
                <c:pt idx="136">
                  <c:v>88.86</c:v>
                </c:pt>
                <c:pt idx="137">
                  <c:v>88.87</c:v>
                </c:pt>
                <c:pt idx="138">
                  <c:v>88.87</c:v>
                </c:pt>
                <c:pt idx="139">
                  <c:v>88.87</c:v>
                </c:pt>
                <c:pt idx="140">
                  <c:v>88.88</c:v>
                </c:pt>
                <c:pt idx="141">
                  <c:v>88.88</c:v>
                </c:pt>
                <c:pt idx="142">
                  <c:v>88.88</c:v>
                </c:pt>
                <c:pt idx="143">
                  <c:v>88.88</c:v>
                </c:pt>
                <c:pt idx="144">
                  <c:v>88.9</c:v>
                </c:pt>
                <c:pt idx="145">
                  <c:v>88.9</c:v>
                </c:pt>
                <c:pt idx="146">
                  <c:v>88.9</c:v>
                </c:pt>
                <c:pt idx="147">
                  <c:v>88.91</c:v>
                </c:pt>
                <c:pt idx="148">
                  <c:v>88.92</c:v>
                </c:pt>
                <c:pt idx="149">
                  <c:v>88.92</c:v>
                </c:pt>
                <c:pt idx="150">
                  <c:v>88.92</c:v>
                </c:pt>
                <c:pt idx="151">
                  <c:v>88.92</c:v>
                </c:pt>
                <c:pt idx="152">
                  <c:v>88.93</c:v>
                </c:pt>
                <c:pt idx="153">
                  <c:v>88.93</c:v>
                </c:pt>
                <c:pt idx="154">
                  <c:v>88.93</c:v>
                </c:pt>
                <c:pt idx="155">
                  <c:v>88.94</c:v>
                </c:pt>
                <c:pt idx="156">
                  <c:v>88.94</c:v>
                </c:pt>
                <c:pt idx="157">
                  <c:v>88.94</c:v>
                </c:pt>
                <c:pt idx="158">
                  <c:v>88.96</c:v>
                </c:pt>
                <c:pt idx="159">
                  <c:v>88.96</c:v>
                </c:pt>
                <c:pt idx="160">
                  <c:v>88.97</c:v>
                </c:pt>
                <c:pt idx="161">
                  <c:v>88.97</c:v>
                </c:pt>
                <c:pt idx="162">
                  <c:v>88.97</c:v>
                </c:pt>
                <c:pt idx="163">
                  <c:v>88.97</c:v>
                </c:pt>
                <c:pt idx="164">
                  <c:v>88.97</c:v>
                </c:pt>
                <c:pt idx="165">
                  <c:v>88.98</c:v>
                </c:pt>
                <c:pt idx="166">
                  <c:v>88.98</c:v>
                </c:pt>
                <c:pt idx="167">
                  <c:v>88.99</c:v>
                </c:pt>
                <c:pt idx="168">
                  <c:v>88.99</c:v>
                </c:pt>
                <c:pt idx="169">
                  <c:v>88.99</c:v>
                </c:pt>
                <c:pt idx="170">
                  <c:v>88.99</c:v>
                </c:pt>
                <c:pt idx="171">
                  <c:v>89.0</c:v>
                </c:pt>
                <c:pt idx="172">
                  <c:v>89.0</c:v>
                </c:pt>
                <c:pt idx="173">
                  <c:v>89.0</c:v>
                </c:pt>
                <c:pt idx="174">
                  <c:v>89.0</c:v>
                </c:pt>
                <c:pt idx="175">
                  <c:v>89.0</c:v>
                </c:pt>
                <c:pt idx="176">
                  <c:v>89.01</c:v>
                </c:pt>
                <c:pt idx="177">
                  <c:v>89.01</c:v>
                </c:pt>
                <c:pt idx="178">
                  <c:v>89.01</c:v>
                </c:pt>
                <c:pt idx="179">
                  <c:v>89.01</c:v>
                </c:pt>
                <c:pt idx="180">
                  <c:v>89.02</c:v>
                </c:pt>
                <c:pt idx="181">
                  <c:v>89.02</c:v>
                </c:pt>
                <c:pt idx="182">
                  <c:v>89.02</c:v>
                </c:pt>
                <c:pt idx="183">
                  <c:v>89.02</c:v>
                </c:pt>
                <c:pt idx="184">
                  <c:v>89.03</c:v>
                </c:pt>
                <c:pt idx="185">
                  <c:v>89.03</c:v>
                </c:pt>
                <c:pt idx="186">
                  <c:v>89.03</c:v>
                </c:pt>
                <c:pt idx="187">
                  <c:v>89.03</c:v>
                </c:pt>
                <c:pt idx="188">
                  <c:v>89.03</c:v>
                </c:pt>
                <c:pt idx="189">
                  <c:v>89.04</c:v>
                </c:pt>
                <c:pt idx="190">
                  <c:v>89.04</c:v>
                </c:pt>
                <c:pt idx="191">
                  <c:v>89.04</c:v>
                </c:pt>
                <c:pt idx="192">
                  <c:v>89.05</c:v>
                </c:pt>
                <c:pt idx="193">
                  <c:v>89.05</c:v>
                </c:pt>
                <c:pt idx="194">
                  <c:v>89.06</c:v>
                </c:pt>
                <c:pt idx="195">
                  <c:v>89.06</c:v>
                </c:pt>
                <c:pt idx="196">
                  <c:v>89.06</c:v>
                </c:pt>
                <c:pt idx="197">
                  <c:v>89.06</c:v>
                </c:pt>
                <c:pt idx="198">
                  <c:v>89.07</c:v>
                </c:pt>
                <c:pt idx="199">
                  <c:v>89.07</c:v>
                </c:pt>
                <c:pt idx="200">
                  <c:v>89.08</c:v>
                </c:pt>
              </c:numCache>
            </c:numRef>
          </c:yVal>
          <c:smooth val="1"/>
        </c:ser>
        <c:dLbls>
          <c:showLegendKey val="0"/>
          <c:showVal val="0"/>
          <c:showCatName val="0"/>
          <c:showSerName val="0"/>
          <c:showPercent val="0"/>
          <c:showBubbleSize val="0"/>
        </c:dLbls>
        <c:axId val="-2103854472"/>
        <c:axId val="-2103861688"/>
      </c:scatterChart>
      <c:valAx>
        <c:axId val="-2103854472"/>
        <c:scaling>
          <c:orientation val="minMax"/>
          <c:max val="130000.0"/>
          <c:min val="0.0"/>
        </c:scaling>
        <c:delete val="0"/>
        <c:axPos val="b"/>
        <c:numFmt formatCode="General" sourceLinked="1"/>
        <c:majorTickMark val="out"/>
        <c:minorTickMark val="none"/>
        <c:tickLblPos val="nextTo"/>
        <c:txPr>
          <a:bodyPr/>
          <a:lstStyle/>
          <a:p>
            <a:pPr>
              <a:defRPr sz="1400"/>
            </a:pPr>
            <a:endParaRPr lang="en-US"/>
          </a:p>
        </c:txPr>
        <c:crossAx val="-2103861688"/>
        <c:crosses val="autoZero"/>
        <c:crossBetween val="midCat"/>
      </c:valAx>
      <c:valAx>
        <c:axId val="-2103861688"/>
        <c:scaling>
          <c:orientation val="minMax"/>
          <c:min val="82.0"/>
        </c:scaling>
        <c:delete val="0"/>
        <c:axPos val="l"/>
        <c:majorGridlines/>
        <c:numFmt formatCode="General" sourceLinked="1"/>
        <c:majorTickMark val="out"/>
        <c:minorTickMark val="none"/>
        <c:tickLblPos val="nextTo"/>
        <c:txPr>
          <a:bodyPr/>
          <a:lstStyle/>
          <a:p>
            <a:pPr>
              <a:defRPr sz="1400"/>
            </a:pPr>
            <a:endParaRPr lang="en-US"/>
          </a:p>
        </c:txPr>
        <c:crossAx val="-2103854472"/>
        <c:crosses val="autoZero"/>
        <c:crossBetween val="midCat"/>
      </c:valAx>
    </c:plotArea>
    <c:plotVisOnly val="1"/>
    <c:dispBlanksAs val="gap"/>
    <c:showDLblsOverMax val="0"/>
  </c:chart>
  <c:txPr>
    <a:bodyPr/>
    <a:lstStyle/>
    <a:p>
      <a:pPr>
        <a:defRPr sz="1200"/>
      </a:pPr>
      <a:endParaRPr lang="en-US"/>
    </a:p>
  </c:txPr>
  <c:externalData r:id="rId1">
    <c:autoUpdate val="0"/>
  </c:externalData>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A4096364-A91D-1045-A92D-D63CA2F19C70}" type="datetimeFigureOut">
              <a:rPr lang="en-US" smtClean="0"/>
              <a:pPr/>
              <a:t>08/03/15</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F37FE5F6-F103-A940-80AB-0711E14CBEBB}" type="slidenum">
              <a:rPr lang="en-US" smtClean="0"/>
              <a:pPr/>
              <a:t>‹#›</a:t>
            </a:fld>
            <a:endParaRPr lang="en-US"/>
          </a:p>
        </p:txBody>
      </p:sp>
    </p:spTree>
    <p:extLst>
      <p:ext uri="{BB962C8B-B14F-4D97-AF65-F5344CB8AC3E}">
        <p14:creationId xmlns:p14="http://schemas.microsoft.com/office/powerpoint/2010/main" val="3547208734"/>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46EBD4F-1A2E-3B41-97CC-5AC9B355FD9D}" type="datetimeFigureOut">
              <a:rPr lang="en-US" smtClean="0"/>
              <a:pPr/>
              <a:t>08/03/15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pl-PL" smtClean="0"/>
              <a:t>Click to edit Master text styles</a:t>
            </a:r>
          </a:p>
          <a:p>
            <a:pPr lvl="1"/>
            <a:r>
              <a:rPr lang="pl-PL" smtClean="0"/>
              <a:t>Second level</a:t>
            </a:r>
          </a:p>
          <a:p>
            <a:pPr lvl="2"/>
            <a:r>
              <a:rPr lang="pl-PL" smtClean="0"/>
              <a:t>Third level</a:t>
            </a:r>
          </a:p>
          <a:p>
            <a:pPr lvl="3"/>
            <a:r>
              <a:rPr lang="pl-PL" smtClean="0"/>
              <a:t>Fourth level</a:t>
            </a:r>
          </a:p>
          <a:p>
            <a:pPr lvl="4"/>
            <a:r>
              <a:rPr lang="pl-PL"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487DF60-1B7D-5A48-ADFA-E6126064BF01}" type="slidenum">
              <a:rPr lang="en-US" smtClean="0"/>
              <a:pPr/>
              <a:t>‹#›</a:t>
            </a:fld>
            <a:endParaRPr lang="en-US"/>
          </a:p>
        </p:txBody>
      </p:sp>
    </p:spTree>
    <p:extLst>
      <p:ext uri="{BB962C8B-B14F-4D97-AF65-F5344CB8AC3E}">
        <p14:creationId xmlns:p14="http://schemas.microsoft.com/office/powerpoint/2010/main" val="1579260954"/>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0.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2.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3.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4.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5.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6.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7.xml"/></Relationships>
</file>

<file path=ppt/notesSlides/_rels/notesSlide3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8.xml"/></Relationships>
</file>

<file path=ppt/notesSlides/_rels/notesSlide3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9.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4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0.xml"/></Relationships>
</file>

<file path=ppt/notesSlides/_rels/notesSlide4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1.xml"/></Relationships>
</file>

<file path=ppt/notesSlides/_rels/notesSlide4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2.xml"/></Relationships>
</file>

<file path=ppt/notesSlides/_rels/notesSlide4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3.xml"/></Relationships>
</file>

<file path=ppt/notesSlides/_rels/notesSlide4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4.xml"/></Relationships>
</file>

<file path=ppt/notesSlides/_rels/notesSlide4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5.xml"/></Relationships>
</file>

<file path=ppt/notesSlides/_rels/notesSlide4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6.xml"/></Relationships>
</file>

<file path=ppt/notesSlides/_rels/notesSlide4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7.xml"/></Relationships>
</file>

<file path=ppt/notesSlides/_rels/notesSlide4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8.xml"/></Relationships>
</file>

<file path=ppt/notesSlides/_rels/notesSlide4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9.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5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0.xml"/></Relationships>
</file>

<file path=ppt/notesSlides/_rels/notesSlide5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1.xml"/></Relationships>
</file>

<file path=ppt/notesSlides/_rels/notesSlide5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2.xml"/></Relationships>
</file>

<file path=ppt/notesSlides/_rels/notesSlide5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3.xml"/></Relationships>
</file>

<file path=ppt/notesSlides/_rels/notesSlide5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4.xml"/></Relationships>
</file>

<file path=ppt/notesSlides/_rels/notesSlide5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5.xml"/></Relationships>
</file>

<file path=ppt/notesSlides/_rels/notesSlide5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6.xml"/></Relationships>
</file>

<file path=ppt/notesSlides/_rels/notesSlide5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7.xml"/></Relationships>
</file>

<file path=ppt/notesSlides/_rels/notesSlide5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8.xml"/></Relationships>
</file>

<file path=ppt/notesSlides/_rels/notesSlide5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9.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6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0.xml"/></Relationships>
</file>

<file path=ppt/notesSlides/_rels/notesSlide6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1.xml"/></Relationships>
</file>

<file path=ppt/notesSlides/_rels/notesSlide6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2.xml"/></Relationships>
</file>

<file path=ppt/notesSlides/_rels/notesSlide6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3.xml"/></Relationships>
</file>

<file path=ppt/notesSlides/_rels/notesSlide6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4.xml"/></Relationships>
</file>

<file path=ppt/notesSlides/_rels/notesSlide6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5.xml"/></Relationships>
</file>

<file path=ppt/notesSlides/_rels/notesSlide6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6.xml"/></Relationships>
</file>

<file path=ppt/notesSlides/_rels/notesSlide6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7.xml"/></Relationships>
</file>

<file path=ppt/notesSlides/_rels/notesSlide6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8.xml"/></Relationships>
</file>

<file path=ppt/notesSlides/_rels/notesSlide6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9.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7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0.xml"/></Relationships>
</file>

<file path=ppt/notesSlides/_rels/notesSlide7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1.xml"/></Relationships>
</file>

<file path=ppt/notesSlides/_rels/notesSlide7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2.xml"/></Relationships>
</file>

<file path=ppt/notesSlides/_rels/notesSlide7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3.xml"/></Relationships>
</file>

<file path=ppt/notesSlides/_rels/notesSlide7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4.xml"/></Relationships>
</file>

<file path=ppt/notesSlides/_rels/notesSlide7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5.xml"/></Relationships>
</file>

<file path=ppt/notesSlides/_rels/notesSlide7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6.xml"/></Relationships>
</file>

<file path=ppt/notesSlides/_rels/notesSlide7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normAutofit fontScale="92500" lnSpcReduction="10000"/>
          </a:bodyPr>
          <a:lstStyle/>
          <a:p>
            <a:r>
              <a:rPr lang="en-US" sz="1200" dirty="0" smtClean="0"/>
              <a:t>An attractive alternative to the classical testing scenario, where test patterns</a:t>
            </a:r>
            <a:r>
              <a:rPr lang="en-US" sz="1200" baseline="0" dirty="0" smtClean="0"/>
              <a:t> </a:t>
            </a:r>
            <a:r>
              <a:rPr lang="en-US" sz="1200" dirty="0" smtClean="0"/>
              <a:t>are applied from an external tester, is built-in self-test (BIST).</a:t>
            </a:r>
            <a:r>
              <a:rPr lang="en-US" sz="1200" baseline="0" dirty="0" smtClean="0"/>
              <a:t> In BIST, the original circuit designed to perform the system function is appended with additional modules for generation of test patterns and compaction of test responses. Thus, the BIST approach can be applied at all levels of testing, starting from wafer and device to system and field testing. It is widely accepted that appending these modules to the original circuit satisfies reasonable fault coverage requirements while reducing </a:t>
            </a:r>
            <a:r>
              <a:rPr lang="en-US" sz="1200" dirty="0" smtClean="0"/>
              <a:t>test application time, volume of test data, and </a:t>
            </a:r>
            <a:r>
              <a:rPr lang="en-US" sz="1200" baseline="0" dirty="0" smtClean="0"/>
              <a:t>the dependence on expensive testing equipment. However, it is also agreed that this solution compromises a circuit's area and performance as it inevitably introduces either a hardware overhead or additional delays and increased latency. These delays may be excessive for high-speed circuits. Therefore, BIST schemes are evaluated thoroughly on the basis of the fault coverage they provide, area overhead they require, and the performance penalty they introduce. </a:t>
            </a:r>
            <a:r>
              <a:rPr lang="en-US" sz="1200" dirty="0" smtClean="0"/>
              <a:t>Numerous BIST</a:t>
            </a:r>
            <a:r>
              <a:rPr lang="en-US" sz="1200" baseline="0" dirty="0" smtClean="0"/>
              <a:t> schemes </a:t>
            </a:r>
            <a:r>
              <a:rPr lang="en-US" sz="1200" dirty="0" smtClean="0"/>
              <a:t>have been proposed to cope with these objectives for</a:t>
            </a:r>
            <a:r>
              <a:rPr lang="en-US" sz="1200" baseline="0" dirty="0" smtClean="0"/>
              <a:t> </a:t>
            </a:r>
            <a:r>
              <a:rPr lang="en-US" sz="1200" dirty="0" smtClean="0"/>
              <a:t>various types of failures, errors, and a variety of test scenarios. In this chapter, we will outline several schemes used in</a:t>
            </a:r>
            <a:r>
              <a:rPr lang="en-US" sz="1200" baseline="0" dirty="0" smtClean="0"/>
              <a:t> </a:t>
            </a:r>
            <a:r>
              <a:rPr lang="en-US" sz="1200" dirty="0" smtClean="0"/>
              <a:t>different BIST environments. They have gained an acceptance by BIST practitioners, and have been successfully applied in several test technologies, either as leading or supporting test methodology. </a:t>
            </a:r>
          </a:p>
        </p:txBody>
      </p:sp>
      <p:sp>
        <p:nvSpPr>
          <p:cNvPr id="4" name="Symbol zastępczy numeru slajdu 3"/>
          <p:cNvSpPr>
            <a:spLocks noGrp="1"/>
          </p:cNvSpPr>
          <p:nvPr>
            <p:ph type="sldNum" sz="quarter" idx="10"/>
          </p:nvPr>
        </p:nvSpPr>
        <p:spPr/>
        <p:txBody>
          <a:bodyPr/>
          <a:lstStyle/>
          <a:p>
            <a:fld id="{5487DF60-1B7D-5A48-ADFA-E6126064BF01}" type="slidenum">
              <a:rPr lang="en-US" smtClean="0"/>
              <a:pPr/>
              <a:t>1</a:t>
            </a:fld>
            <a:endParaRPr lang="en-US"/>
          </a:p>
        </p:txBody>
      </p:sp>
    </p:spTree>
    <p:extLst>
      <p:ext uri="{BB962C8B-B14F-4D97-AF65-F5344CB8AC3E}">
        <p14:creationId xmlns:p14="http://schemas.microsoft.com/office/powerpoint/2010/main" val="373231379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r>
              <a:rPr lang="en-US" sz="1200" kern="1200" dirty="0" smtClean="0">
                <a:solidFill>
                  <a:schemeClr val="tx1"/>
                </a:solidFill>
                <a:effectLst/>
                <a:latin typeface="+mn-lt"/>
                <a:ea typeface="+mn-ea"/>
                <a:cs typeface="+mn-cs"/>
              </a:rPr>
              <a:t>An</a:t>
            </a:r>
            <a:r>
              <a:rPr lang="en-US" sz="1200" kern="1200" baseline="0" dirty="0" smtClean="0">
                <a:solidFill>
                  <a:schemeClr val="tx1"/>
                </a:solidFill>
                <a:effectLst/>
                <a:latin typeface="+mn-lt"/>
                <a:ea typeface="+mn-ea"/>
                <a:cs typeface="+mn-cs"/>
              </a:rPr>
              <a:t> LFSR can be</a:t>
            </a:r>
            <a:r>
              <a:rPr lang="en-US" sz="1200" kern="1200" dirty="0" smtClean="0">
                <a:solidFill>
                  <a:schemeClr val="tx1"/>
                </a:solidFill>
                <a:effectLst/>
                <a:latin typeface="+mn-lt"/>
                <a:ea typeface="+mn-ea"/>
                <a:cs typeface="+mn-cs"/>
              </a:rPr>
              <a:t> represented by the characteristic polynomial </a:t>
            </a:r>
            <a:r>
              <a:rPr lang="en-US" sz="1200" i="1" kern="1200" dirty="0" err="1" smtClean="0">
                <a:solidFill>
                  <a:schemeClr val="tx1"/>
                </a:solidFill>
                <a:effectLst/>
                <a:latin typeface="+mn-lt"/>
                <a:ea typeface="+mn-ea"/>
                <a:cs typeface="+mn-cs"/>
              </a:rPr>
              <a:t>x</a:t>
            </a:r>
            <a:r>
              <a:rPr lang="en-US" sz="1200" i="1" kern="1200" baseline="30000" dirty="0" err="1" smtClean="0">
                <a:solidFill>
                  <a:schemeClr val="tx1"/>
                </a:solidFill>
                <a:effectLst/>
                <a:latin typeface="+mn-lt"/>
                <a:ea typeface="+mn-ea"/>
                <a:cs typeface="+mn-cs"/>
              </a:rPr>
              <a:t>n</a:t>
            </a:r>
            <a:r>
              <a:rPr lang="en-US" sz="1200" kern="1200" dirty="0" smtClean="0">
                <a:solidFill>
                  <a:schemeClr val="tx1"/>
                </a:solidFill>
                <a:effectLst/>
                <a:latin typeface="+mn-lt"/>
                <a:ea typeface="+mn-ea"/>
                <a:cs typeface="+mn-cs"/>
              </a:rPr>
              <a:t> + </a:t>
            </a:r>
            <a:r>
              <a:rPr lang="en-US" sz="1200" i="1" kern="1200" dirty="0" smtClean="0">
                <a:solidFill>
                  <a:schemeClr val="tx1"/>
                </a:solidFill>
                <a:effectLst/>
                <a:latin typeface="+mn-lt"/>
                <a:ea typeface="+mn-ea"/>
                <a:cs typeface="+mn-cs"/>
              </a:rPr>
              <a:t>h</a:t>
            </a:r>
            <a:r>
              <a:rPr lang="en-US" sz="1200" i="1" kern="1200" baseline="-25000" dirty="0" smtClean="0">
                <a:solidFill>
                  <a:schemeClr val="tx1"/>
                </a:solidFill>
                <a:effectLst/>
                <a:latin typeface="+mn-lt"/>
                <a:ea typeface="+mn-ea"/>
                <a:cs typeface="+mn-cs"/>
              </a:rPr>
              <a:t>n</a:t>
            </a:r>
            <a:r>
              <a:rPr lang="en-US" sz="1200" kern="1200" baseline="-25000" dirty="0" smtClean="0">
                <a:solidFill>
                  <a:schemeClr val="tx1"/>
                </a:solidFill>
                <a:effectLst/>
                <a:latin typeface="+mn-lt"/>
                <a:ea typeface="+mn-ea"/>
                <a:cs typeface="+mn-cs"/>
              </a:rPr>
              <a:t>-1</a:t>
            </a:r>
            <a:r>
              <a:rPr lang="en-US" sz="1200" i="1" kern="1200" dirty="0" smtClean="0">
                <a:solidFill>
                  <a:schemeClr val="tx1"/>
                </a:solidFill>
                <a:effectLst/>
                <a:latin typeface="+mn-lt"/>
                <a:ea typeface="+mn-ea"/>
                <a:cs typeface="+mn-cs"/>
              </a:rPr>
              <a:t>x</a:t>
            </a:r>
            <a:r>
              <a:rPr lang="en-US" sz="1200" i="1" kern="1200" baseline="30000" dirty="0" smtClean="0">
                <a:solidFill>
                  <a:schemeClr val="tx1"/>
                </a:solidFill>
                <a:effectLst/>
                <a:latin typeface="+mn-lt"/>
                <a:ea typeface="+mn-ea"/>
                <a:cs typeface="+mn-cs"/>
              </a:rPr>
              <a:t>n</a:t>
            </a:r>
            <a:r>
              <a:rPr lang="en-US" sz="1200" kern="1200" baseline="30000" dirty="0" smtClean="0">
                <a:solidFill>
                  <a:schemeClr val="tx1"/>
                </a:solidFill>
                <a:effectLst/>
                <a:latin typeface="+mn-lt"/>
                <a:ea typeface="+mn-ea"/>
                <a:cs typeface="+mn-cs"/>
              </a:rPr>
              <a:t>-1 </a:t>
            </a:r>
            <a:r>
              <a:rPr lang="en-US" sz="1200" kern="1200" dirty="0" smtClean="0">
                <a:solidFill>
                  <a:schemeClr val="tx1"/>
                </a:solidFill>
                <a:effectLst/>
                <a:latin typeface="+mn-lt"/>
                <a:ea typeface="+mn-ea"/>
                <a:cs typeface="+mn-cs"/>
              </a:rPr>
              <a:t>+ … + </a:t>
            </a:r>
            <a:r>
              <a:rPr lang="en-US" sz="1200" i="1" kern="1200" dirty="0" smtClean="0">
                <a:solidFill>
                  <a:schemeClr val="tx1"/>
                </a:solidFill>
                <a:effectLst/>
                <a:latin typeface="+mn-lt"/>
                <a:ea typeface="+mn-ea"/>
                <a:cs typeface="+mn-cs"/>
              </a:rPr>
              <a:t>h</a:t>
            </a:r>
            <a:r>
              <a:rPr lang="en-US" sz="1200" kern="1200" baseline="-25000" dirty="0" smtClean="0">
                <a:solidFill>
                  <a:schemeClr val="tx1"/>
                </a:solidFill>
                <a:effectLst/>
                <a:latin typeface="+mn-lt"/>
                <a:ea typeface="+mn-ea"/>
                <a:cs typeface="+mn-cs"/>
              </a:rPr>
              <a:t>1</a:t>
            </a:r>
            <a:r>
              <a:rPr lang="en-US" sz="1200" i="1" kern="1200" dirty="0" smtClean="0">
                <a:solidFill>
                  <a:schemeClr val="tx1"/>
                </a:solidFill>
                <a:effectLst/>
                <a:latin typeface="+mn-lt"/>
                <a:ea typeface="+mn-ea"/>
                <a:cs typeface="+mn-cs"/>
              </a:rPr>
              <a:t>x</a:t>
            </a:r>
            <a:r>
              <a:rPr lang="en-US" sz="1200" kern="1200" dirty="0" smtClean="0">
                <a:solidFill>
                  <a:schemeClr val="tx1"/>
                </a:solidFill>
                <a:effectLst/>
                <a:latin typeface="+mn-lt"/>
                <a:ea typeface="+mn-ea"/>
                <a:cs typeface="+mn-cs"/>
              </a:rPr>
              <a:t> + </a:t>
            </a:r>
            <a:r>
              <a:rPr lang="en-US" sz="1200" i="1" kern="1200" dirty="0" smtClean="0">
                <a:solidFill>
                  <a:schemeClr val="tx1"/>
                </a:solidFill>
                <a:effectLst/>
                <a:latin typeface="+mn-lt"/>
                <a:ea typeface="+mn-ea"/>
                <a:cs typeface="+mn-cs"/>
              </a:rPr>
              <a:t>h</a:t>
            </a:r>
            <a:r>
              <a:rPr lang="en-US" sz="1200" kern="1200" baseline="-25000" dirty="0" smtClean="0">
                <a:solidFill>
                  <a:schemeClr val="tx1"/>
                </a:solidFill>
                <a:effectLst/>
                <a:latin typeface="+mn-lt"/>
                <a:ea typeface="+mn-ea"/>
                <a:cs typeface="+mn-cs"/>
              </a:rPr>
              <a:t>0</a:t>
            </a:r>
            <a:r>
              <a:rPr lang="en-US" sz="1200" kern="1200" dirty="0" smtClean="0">
                <a:solidFill>
                  <a:schemeClr val="tx1"/>
                </a:solidFill>
                <a:effectLst/>
                <a:latin typeface="+mn-lt"/>
                <a:ea typeface="+mn-ea"/>
                <a:cs typeface="+mn-cs"/>
              </a:rPr>
              <a:t>, where </a:t>
            </a:r>
            <a:r>
              <a:rPr lang="en-US" sz="1200" i="1" kern="1200" dirty="0" err="1" smtClean="0">
                <a:solidFill>
                  <a:schemeClr val="tx1"/>
                </a:solidFill>
                <a:effectLst/>
                <a:latin typeface="+mn-lt"/>
                <a:ea typeface="+mn-ea"/>
                <a:cs typeface="+mn-cs"/>
              </a:rPr>
              <a:t>h</a:t>
            </a:r>
            <a:r>
              <a:rPr lang="en-US" sz="1200" i="1" kern="1200" baseline="-25000" dirty="0" err="1" smtClean="0">
                <a:solidFill>
                  <a:schemeClr val="tx1"/>
                </a:solidFill>
                <a:effectLst/>
                <a:latin typeface="+mn-lt"/>
                <a:ea typeface="+mn-ea"/>
                <a:cs typeface="+mn-cs"/>
              </a:rPr>
              <a:t>k</a:t>
            </a:r>
            <a:r>
              <a:rPr lang="en-US" sz="1200" kern="1200" dirty="0" smtClean="0">
                <a:solidFill>
                  <a:schemeClr val="tx1"/>
                </a:solidFill>
                <a:effectLst/>
                <a:latin typeface="+mn-lt"/>
                <a:ea typeface="+mn-ea"/>
                <a:cs typeface="+mn-cs"/>
              </a:rPr>
              <a:t> refers to the </a:t>
            </a:r>
            <a:r>
              <a:rPr lang="en-US" sz="1200" i="1" kern="1200" dirty="0" err="1" smtClean="0">
                <a:solidFill>
                  <a:schemeClr val="tx1"/>
                </a:solidFill>
                <a:effectLst/>
                <a:latin typeface="+mn-lt"/>
                <a:ea typeface="+mn-ea"/>
                <a:cs typeface="+mn-cs"/>
              </a:rPr>
              <a:t>k</a:t>
            </a:r>
            <a:r>
              <a:rPr lang="en-US" sz="1200" kern="1200" dirty="0" err="1" smtClean="0">
                <a:solidFill>
                  <a:schemeClr val="tx1"/>
                </a:solidFill>
                <a:effectLst/>
                <a:latin typeface="+mn-lt"/>
                <a:ea typeface="+mn-ea"/>
                <a:cs typeface="+mn-cs"/>
              </a:rPr>
              <a:t>th</a:t>
            </a:r>
            <a:r>
              <a:rPr lang="en-US" sz="1200" kern="1200" dirty="0" smtClean="0">
                <a:solidFill>
                  <a:schemeClr val="tx1"/>
                </a:solidFill>
                <a:effectLst/>
                <a:latin typeface="+mn-lt"/>
                <a:ea typeface="+mn-ea"/>
                <a:cs typeface="+mn-cs"/>
              </a:rPr>
              <a:t> flip-flop of the register. If </a:t>
            </a:r>
            <a:r>
              <a:rPr lang="en-US" sz="1200" i="1" kern="1200" dirty="0" err="1" smtClean="0">
                <a:solidFill>
                  <a:schemeClr val="tx1"/>
                </a:solidFill>
                <a:effectLst/>
                <a:latin typeface="+mn-lt"/>
                <a:ea typeface="+mn-ea"/>
                <a:cs typeface="+mn-cs"/>
              </a:rPr>
              <a:t>h</a:t>
            </a:r>
            <a:r>
              <a:rPr lang="en-US" sz="1200" i="1" kern="1200" baseline="-25000" dirty="0" err="1" smtClean="0">
                <a:solidFill>
                  <a:schemeClr val="tx1"/>
                </a:solidFill>
                <a:effectLst/>
                <a:latin typeface="+mn-lt"/>
                <a:ea typeface="+mn-ea"/>
                <a:cs typeface="+mn-cs"/>
              </a:rPr>
              <a:t>k</a:t>
            </a:r>
            <a:r>
              <a:rPr lang="en-US" sz="1200" kern="1200" dirty="0" smtClean="0">
                <a:solidFill>
                  <a:schemeClr val="tx1"/>
                </a:solidFill>
                <a:effectLst/>
                <a:latin typeface="+mn-lt"/>
                <a:ea typeface="+mn-ea"/>
                <a:cs typeface="+mn-cs"/>
              </a:rPr>
              <a:t> = 1, then there is a feedback tap taken from this flip-flop. A characteristic polynomial, which causes an </a:t>
            </a:r>
            <a:r>
              <a:rPr lang="en-US" sz="1200" i="1" kern="1200" dirty="0" smtClean="0">
                <a:solidFill>
                  <a:schemeClr val="tx1"/>
                </a:solidFill>
                <a:effectLst/>
                <a:latin typeface="+mn-lt"/>
                <a:ea typeface="+mn-ea"/>
                <a:cs typeface="+mn-cs"/>
              </a:rPr>
              <a:t>n</a:t>
            </a:r>
            <a:r>
              <a:rPr lang="en-US" sz="1200" kern="1200" dirty="0" smtClean="0">
                <a:solidFill>
                  <a:schemeClr val="tx1"/>
                </a:solidFill>
                <a:effectLst/>
                <a:latin typeface="+mn-lt"/>
                <a:ea typeface="+mn-ea"/>
                <a:cs typeface="+mn-cs"/>
              </a:rPr>
              <a:t>-bit LFSR to go through all possible 2</a:t>
            </a:r>
            <a:r>
              <a:rPr lang="en-US" sz="1200" i="1" kern="1200" baseline="30000" dirty="0" smtClean="0">
                <a:solidFill>
                  <a:schemeClr val="tx1"/>
                </a:solidFill>
                <a:effectLst/>
                <a:latin typeface="+mn-lt"/>
                <a:ea typeface="+mn-ea"/>
                <a:cs typeface="+mn-cs"/>
              </a:rPr>
              <a:t>n</a:t>
            </a:r>
            <a:r>
              <a:rPr lang="en-US" sz="1200" kern="1200" dirty="0" smtClean="0">
                <a:solidFill>
                  <a:schemeClr val="tx1"/>
                </a:solidFill>
                <a:effectLst/>
                <a:latin typeface="+mn-lt"/>
                <a:ea typeface="+mn-ea"/>
                <a:cs typeface="+mn-cs"/>
              </a:rPr>
              <a:t> – 1 nonzero states before entering the initial state is called a </a:t>
            </a:r>
            <a:r>
              <a:rPr lang="en-US" sz="1200" i="1" kern="1200" dirty="0" smtClean="0">
                <a:solidFill>
                  <a:schemeClr val="tx1"/>
                </a:solidFill>
                <a:effectLst/>
                <a:latin typeface="+mn-lt"/>
                <a:ea typeface="+mn-ea"/>
                <a:cs typeface="+mn-cs"/>
              </a:rPr>
              <a:t>primitive</a:t>
            </a:r>
            <a:r>
              <a:rPr lang="en-US" sz="1200" kern="1200" dirty="0" smtClean="0">
                <a:solidFill>
                  <a:schemeClr val="tx1"/>
                </a:solidFill>
                <a:effectLst/>
                <a:latin typeface="+mn-lt"/>
                <a:ea typeface="+mn-ea"/>
                <a:cs typeface="+mn-cs"/>
              </a:rPr>
              <a:t> polynomial, while the corresponding LFSR is known as a maximum-length LFSR producing the output sequence termed a maximum-length sequence or </a:t>
            </a:r>
            <a:r>
              <a:rPr lang="en-US" sz="1200" i="1" kern="1200" dirty="0" smtClean="0">
                <a:solidFill>
                  <a:schemeClr val="tx1"/>
                </a:solidFill>
                <a:effectLst/>
                <a:latin typeface="+mn-lt"/>
                <a:ea typeface="+mn-ea"/>
                <a:cs typeface="+mn-cs"/>
              </a:rPr>
              <a:t>m</a:t>
            </a:r>
            <a:r>
              <a:rPr lang="en-US" sz="1200" kern="1200" dirty="0" smtClean="0">
                <a:solidFill>
                  <a:schemeClr val="tx1"/>
                </a:solidFill>
                <a:effectLst/>
                <a:latin typeface="+mn-lt"/>
                <a:ea typeface="+mn-ea"/>
                <a:cs typeface="+mn-cs"/>
              </a:rPr>
              <a:t>-sequence.</a:t>
            </a:r>
            <a:endParaRPr lang="en-US" dirty="0"/>
          </a:p>
        </p:txBody>
      </p:sp>
      <p:sp>
        <p:nvSpPr>
          <p:cNvPr id="4" name="Symbol zastępczy numeru slajdu 3"/>
          <p:cNvSpPr>
            <a:spLocks noGrp="1"/>
          </p:cNvSpPr>
          <p:nvPr>
            <p:ph type="sldNum" sz="quarter" idx="10"/>
          </p:nvPr>
        </p:nvSpPr>
        <p:spPr/>
        <p:txBody>
          <a:bodyPr/>
          <a:lstStyle/>
          <a:p>
            <a:fld id="{5487DF60-1B7D-5A48-ADFA-E6126064BF01}" type="slidenum">
              <a:rPr lang="en-US" smtClean="0"/>
              <a:pPr/>
              <a:t>10</a:t>
            </a:fld>
            <a:endParaRPr lang="en-US"/>
          </a:p>
        </p:txBody>
      </p:sp>
    </p:spTree>
    <p:extLst>
      <p:ext uri="{BB962C8B-B14F-4D97-AF65-F5344CB8AC3E}">
        <p14:creationId xmlns:p14="http://schemas.microsoft.com/office/powerpoint/2010/main" val="25484679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r>
              <a:rPr lang="en-US" dirty="0" smtClean="0"/>
              <a:t>Any </a:t>
            </a:r>
            <a:r>
              <a:rPr lang="en-US" i="1" dirty="0" smtClean="0"/>
              <a:t>m</a:t>
            </a:r>
            <a:r>
              <a:rPr lang="en-US" dirty="0" smtClean="0"/>
              <a:t>-sequence produced by a </a:t>
            </a:r>
            <a:r>
              <a:rPr lang="en-US" sz="1200" kern="1200" dirty="0" smtClean="0">
                <a:solidFill>
                  <a:schemeClr val="tx1"/>
                </a:solidFill>
                <a:effectLst/>
                <a:latin typeface="+mn-lt"/>
                <a:ea typeface="+mn-ea"/>
                <a:cs typeface="+mn-cs"/>
              </a:rPr>
              <a:t>maximum-length </a:t>
            </a:r>
            <a:r>
              <a:rPr lang="en-US" sz="1200" i="1" kern="1200" dirty="0" smtClean="0">
                <a:solidFill>
                  <a:schemeClr val="tx1"/>
                </a:solidFill>
                <a:effectLst/>
                <a:latin typeface="+mn-lt"/>
                <a:ea typeface="+mn-ea"/>
                <a:cs typeface="+mn-cs"/>
              </a:rPr>
              <a:t>n</a:t>
            </a:r>
            <a:r>
              <a:rPr lang="en-US" sz="1200" kern="1200" dirty="0" smtClean="0">
                <a:solidFill>
                  <a:schemeClr val="tx1"/>
                </a:solidFill>
                <a:effectLst/>
                <a:latin typeface="+mn-lt"/>
                <a:ea typeface="+mn-ea"/>
                <a:cs typeface="+mn-cs"/>
              </a:rPr>
              <a:t>-bit LFSR</a:t>
            </a:r>
            <a:r>
              <a:rPr lang="en-US" baseline="0" dirty="0" smtClean="0"/>
              <a:t> </a:t>
            </a:r>
            <a:r>
              <a:rPr lang="en-US" dirty="0" smtClean="0"/>
              <a:t>has the following properties.</a:t>
            </a:r>
          </a:p>
          <a:p>
            <a:r>
              <a:rPr lang="en-US" dirty="0" smtClean="0"/>
              <a:t>(1) It consists of 2</a:t>
            </a:r>
            <a:r>
              <a:rPr lang="en-US" baseline="30000" dirty="0" smtClean="0"/>
              <a:t>n-1</a:t>
            </a:r>
            <a:r>
              <a:rPr lang="en-US" dirty="0" smtClean="0"/>
              <a:t> 1s and 2</a:t>
            </a:r>
            <a:r>
              <a:rPr lang="en-US" baseline="30000" dirty="0" smtClean="0"/>
              <a:t>n-1</a:t>
            </a:r>
            <a:r>
              <a:rPr lang="en-US" baseline="0" dirty="0" smtClean="0"/>
              <a:t> – </a:t>
            </a:r>
            <a:r>
              <a:rPr lang="en-US" dirty="0" smtClean="0"/>
              <a:t>1 0s (all </a:t>
            </a:r>
            <a:r>
              <a:rPr lang="en-US" i="1" dirty="0" smtClean="0"/>
              <a:t>n</a:t>
            </a:r>
            <a:r>
              <a:rPr lang="en-US" dirty="0" smtClean="0"/>
              <a:t>-bit combinations appear except all 0s).</a:t>
            </a:r>
          </a:p>
          <a:p>
            <a:r>
              <a:rPr lang="en-US" dirty="0" smtClean="0"/>
              <a:t>(2) There is one pattern of </a:t>
            </a:r>
            <a:r>
              <a:rPr lang="en-US" i="1" dirty="0" smtClean="0"/>
              <a:t>n</a:t>
            </a:r>
            <a:r>
              <a:rPr lang="en-US" dirty="0" smtClean="0"/>
              <a:t> consecutive 1s and one pattern of </a:t>
            </a:r>
            <a:r>
              <a:rPr lang="en-US" i="1" dirty="0" smtClean="0"/>
              <a:t>n-1</a:t>
            </a:r>
            <a:r>
              <a:rPr lang="en-US" dirty="0" smtClean="0"/>
              <a:t> consecutive 0s.</a:t>
            </a:r>
          </a:p>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(3) The autocorrelation property. Consider two </a:t>
            </a:r>
            <a:r>
              <a:rPr lang="en-US" i="1" dirty="0" smtClean="0"/>
              <a:t>m</a:t>
            </a:r>
            <a:r>
              <a:rPr lang="en-US" dirty="0" smtClean="0"/>
              <a:t>-sequences, the original one and its circularly shifted version. Any pair of such sequences will be identical in 2</a:t>
            </a:r>
            <a:r>
              <a:rPr lang="en-US" baseline="30000" dirty="0" smtClean="0"/>
              <a:t>n-1</a:t>
            </a:r>
            <a:r>
              <a:rPr lang="en-US" baseline="0" dirty="0" smtClean="0"/>
              <a:t> – </a:t>
            </a:r>
            <a:r>
              <a:rPr lang="en-US" dirty="0" smtClean="0"/>
              <a:t>1 positions and will differ in 2</a:t>
            </a:r>
            <a:r>
              <a:rPr lang="en-US" baseline="30000" dirty="0" smtClean="0"/>
              <a:t>n-1</a:t>
            </a:r>
            <a:r>
              <a:rPr lang="en-US" dirty="0" smtClean="0"/>
              <a:t> positions. Furthermore, </a:t>
            </a:r>
            <a:r>
              <a:rPr lang="en-US" sz="1200" dirty="0" smtClean="0">
                <a:solidFill>
                  <a:srgbClr val="000000"/>
                </a:solidFill>
              </a:rPr>
              <a:t>a sum of an </a:t>
            </a:r>
            <a:r>
              <a:rPr lang="en-US" sz="1200" i="1" dirty="0" smtClean="0">
                <a:solidFill>
                  <a:srgbClr val="000000"/>
                </a:solidFill>
              </a:rPr>
              <a:t>m</a:t>
            </a:r>
            <a:r>
              <a:rPr lang="en-US" sz="1200" dirty="0" smtClean="0">
                <a:solidFill>
                  <a:srgbClr val="000000"/>
                </a:solidFill>
              </a:rPr>
              <a:t>-sequence and its circularly shifted version gives another shifted version of </a:t>
            </a:r>
            <a:r>
              <a:rPr lang="en-US" sz="1200" dirty="0" smtClean="0"/>
              <a:t>that </a:t>
            </a:r>
            <a:r>
              <a:rPr lang="en-US" sz="1200" i="1" dirty="0" smtClean="0"/>
              <a:t>m</a:t>
            </a:r>
            <a:r>
              <a:rPr lang="en-US" sz="1200" dirty="0" smtClean="0"/>
              <a:t>-sequence. </a:t>
            </a:r>
            <a:r>
              <a:rPr lang="en-US" dirty="0" smtClean="0"/>
              <a:t>This feature, resulting from the superposition</a:t>
            </a:r>
            <a:r>
              <a:rPr lang="en-US" baseline="0" dirty="0" smtClean="0"/>
              <a:t> principle, will be used to construct, in a time-efficient manner, circuits that can alleviate some drawbacks of LFSR-generated test patterns. We will get back to this issue a bit later.</a:t>
            </a:r>
            <a:endParaRPr lang="en-US" dirty="0"/>
          </a:p>
        </p:txBody>
      </p:sp>
      <p:sp>
        <p:nvSpPr>
          <p:cNvPr id="4" name="Symbol zastępczy numeru slajdu 3"/>
          <p:cNvSpPr>
            <a:spLocks noGrp="1"/>
          </p:cNvSpPr>
          <p:nvPr>
            <p:ph type="sldNum" sz="quarter" idx="10"/>
          </p:nvPr>
        </p:nvSpPr>
        <p:spPr/>
        <p:txBody>
          <a:bodyPr/>
          <a:lstStyle/>
          <a:p>
            <a:fld id="{5487DF60-1B7D-5A48-ADFA-E6126064BF01}" type="slidenum">
              <a:rPr lang="en-US" smtClean="0"/>
              <a:pPr/>
              <a:t>11</a:t>
            </a:fld>
            <a:endParaRPr lang="en-US"/>
          </a:p>
        </p:txBody>
      </p:sp>
    </p:spTree>
    <p:extLst>
      <p:ext uri="{BB962C8B-B14F-4D97-AF65-F5344CB8AC3E}">
        <p14:creationId xmlns:p14="http://schemas.microsoft.com/office/powerpoint/2010/main" val="129214490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normAutofit fontScale="92500" lnSpcReduction="10000"/>
          </a:bodyPr>
          <a:lstStyle/>
          <a:p>
            <a:r>
              <a:rPr lang="en-US" sz="1200" dirty="0" smtClean="0">
                <a:effectLst/>
              </a:rPr>
              <a:t>The ability to quickly arrive with a state that an LFSR reaches after applying a given number of clock cycles is instrumental in many applications.</a:t>
            </a:r>
            <a:r>
              <a:rPr lang="en-US" sz="1200" i="1" dirty="0" smtClean="0">
                <a:effectLst/>
              </a:rPr>
              <a:t> </a:t>
            </a:r>
            <a:r>
              <a:rPr lang="en-US" sz="1200" dirty="0" smtClean="0">
                <a:effectLst/>
              </a:rPr>
              <a:t>Such a state could be determined by simply running the generator for up to 2</a:t>
            </a:r>
            <a:r>
              <a:rPr lang="en-US" sz="1200" i="1" baseline="30000" dirty="0" smtClean="0">
                <a:effectLst/>
              </a:rPr>
              <a:t>n</a:t>
            </a:r>
            <a:r>
              <a:rPr lang="en-US" sz="1200" dirty="0" smtClean="0">
                <a:effectLst/>
              </a:rPr>
              <a:t> clock cycles. This approach clearly fails for large values of </a:t>
            </a:r>
            <a:r>
              <a:rPr lang="en-US" sz="1200" i="1" dirty="0" smtClean="0">
                <a:effectLst/>
              </a:rPr>
              <a:t>n</a:t>
            </a:r>
            <a:r>
              <a:rPr lang="en-US" sz="1200" dirty="0" smtClean="0">
                <a:effectLst/>
              </a:rPr>
              <a:t>. Here, we discuss a technique which handles hundreds bits-long LFSRs in a time-efficient manner.</a:t>
            </a:r>
            <a:r>
              <a:rPr lang="en-US" dirty="0" smtClean="0">
                <a:effectLst/>
              </a:rPr>
              <a:t> </a:t>
            </a:r>
          </a:p>
          <a:p>
            <a:endParaRPr lang="en-US" dirty="0" smtClean="0">
              <a:effectLst/>
            </a:endParaRPr>
          </a:p>
          <a:p>
            <a:r>
              <a:rPr lang="en-US" sz="1200" kern="1200" dirty="0" smtClean="0">
                <a:solidFill>
                  <a:schemeClr val="tx1"/>
                </a:solidFill>
                <a:effectLst/>
                <a:latin typeface="+mn-lt"/>
                <a:ea typeface="+mn-ea"/>
                <a:cs typeface="+mn-cs"/>
              </a:rPr>
              <a:t>Consider a 4-bit LFSR implementing the primitive polynomial </a:t>
            </a:r>
            <a:r>
              <a:rPr lang="en-US" sz="1200" i="1" kern="1200" dirty="0" smtClean="0">
                <a:solidFill>
                  <a:schemeClr val="tx1"/>
                </a:solidFill>
                <a:effectLst/>
                <a:latin typeface="+mn-lt"/>
                <a:ea typeface="+mn-ea"/>
                <a:cs typeface="+mn-cs"/>
              </a:rPr>
              <a:t>x</a:t>
            </a:r>
            <a:r>
              <a:rPr lang="en-US" sz="1200" kern="1200" baseline="30000" dirty="0" smtClean="0">
                <a:solidFill>
                  <a:schemeClr val="tx1"/>
                </a:solidFill>
                <a:effectLst/>
                <a:latin typeface="+mn-lt"/>
                <a:ea typeface="+mn-ea"/>
                <a:cs typeface="+mn-cs"/>
              </a:rPr>
              <a:t>4 </a:t>
            </a:r>
            <a:r>
              <a:rPr lang="en-US" sz="1200" kern="1200" dirty="0" smtClean="0">
                <a:solidFill>
                  <a:schemeClr val="tx1"/>
                </a:solidFill>
                <a:effectLst/>
                <a:latin typeface="+mn-lt"/>
                <a:ea typeface="+mn-ea"/>
                <a:cs typeface="+mn-cs"/>
              </a:rPr>
              <a:t>+ </a:t>
            </a:r>
            <a:r>
              <a:rPr lang="en-US" sz="1200" i="1" kern="1200" dirty="0" smtClean="0">
                <a:solidFill>
                  <a:schemeClr val="tx1"/>
                </a:solidFill>
                <a:effectLst/>
                <a:latin typeface="+mn-lt"/>
                <a:ea typeface="+mn-ea"/>
                <a:cs typeface="+mn-cs"/>
              </a:rPr>
              <a:t>x </a:t>
            </a:r>
            <a:r>
              <a:rPr lang="en-US" sz="1200" kern="1200" dirty="0" smtClean="0">
                <a:solidFill>
                  <a:schemeClr val="tx1"/>
                </a:solidFill>
                <a:effectLst/>
                <a:latin typeface="+mn-lt"/>
                <a:ea typeface="+mn-ea"/>
                <a:cs typeface="+mn-cs"/>
              </a:rPr>
              <a:t>+ 1. To determine a state that it reaches after a given number of clock cycles, we will use a lookup table that consists of four rows and four columns, as shown on the slide. The entry located in </a:t>
            </a:r>
            <a:r>
              <a:rPr lang="en-US" sz="1200" i="1" kern="1200" dirty="0" err="1" smtClean="0">
                <a:solidFill>
                  <a:schemeClr val="tx1"/>
                </a:solidFill>
                <a:effectLst/>
                <a:latin typeface="+mn-lt"/>
                <a:ea typeface="+mn-ea"/>
                <a:cs typeface="+mn-cs"/>
              </a:rPr>
              <a:t>i</a:t>
            </a:r>
            <a:r>
              <a:rPr lang="en-US" sz="1200" kern="1200" dirty="0" err="1" smtClean="0">
                <a:solidFill>
                  <a:schemeClr val="tx1"/>
                </a:solidFill>
                <a:effectLst/>
                <a:latin typeface="+mn-lt"/>
                <a:ea typeface="+mn-ea"/>
                <a:cs typeface="+mn-cs"/>
              </a:rPr>
              <a:t>th</a:t>
            </a:r>
            <a:r>
              <a:rPr lang="en-US" sz="1200" kern="1200" dirty="0" smtClean="0">
                <a:solidFill>
                  <a:schemeClr val="tx1"/>
                </a:solidFill>
                <a:effectLst/>
                <a:latin typeface="+mn-lt"/>
                <a:ea typeface="+mn-ea"/>
                <a:cs typeface="+mn-cs"/>
              </a:rPr>
              <a:t> row and </a:t>
            </a:r>
            <a:r>
              <a:rPr lang="en-US" sz="1200" i="1" kern="1200" dirty="0" err="1" smtClean="0">
                <a:solidFill>
                  <a:schemeClr val="tx1"/>
                </a:solidFill>
                <a:effectLst/>
                <a:latin typeface="+mn-lt"/>
                <a:ea typeface="+mn-ea"/>
                <a:cs typeface="+mn-cs"/>
              </a:rPr>
              <a:t>j</a:t>
            </a:r>
            <a:r>
              <a:rPr lang="en-US" sz="1200" kern="1200" dirty="0" err="1" smtClean="0">
                <a:solidFill>
                  <a:schemeClr val="tx1"/>
                </a:solidFill>
                <a:effectLst/>
                <a:latin typeface="+mn-lt"/>
                <a:ea typeface="+mn-ea"/>
                <a:cs typeface="+mn-cs"/>
              </a:rPr>
              <a:t>th</a:t>
            </a:r>
            <a:r>
              <a:rPr lang="en-US" sz="1200" kern="1200" dirty="0" smtClean="0">
                <a:solidFill>
                  <a:schemeClr val="tx1"/>
                </a:solidFill>
                <a:effectLst/>
                <a:latin typeface="+mn-lt"/>
                <a:ea typeface="+mn-ea"/>
                <a:cs typeface="+mn-cs"/>
              </a:rPr>
              <a:t> column represents a state which the LFSR enters after 2</a:t>
            </a:r>
            <a:r>
              <a:rPr lang="en-US" sz="1200" i="1" kern="1200" baseline="30000" dirty="0" smtClean="0">
                <a:solidFill>
                  <a:schemeClr val="tx1"/>
                </a:solidFill>
                <a:effectLst/>
                <a:latin typeface="+mn-lt"/>
                <a:ea typeface="+mn-ea"/>
                <a:cs typeface="+mn-cs"/>
              </a:rPr>
              <a:t>i</a:t>
            </a:r>
            <a:r>
              <a:rPr lang="en-US" sz="1200" kern="1200" dirty="0" smtClean="0">
                <a:solidFill>
                  <a:schemeClr val="tx1"/>
                </a:solidFill>
                <a:effectLst/>
                <a:latin typeface="+mn-lt"/>
                <a:ea typeface="+mn-ea"/>
                <a:cs typeface="+mn-cs"/>
              </a:rPr>
              <a:t> steps assuming that the initial state features a single one on the </a:t>
            </a:r>
            <a:r>
              <a:rPr lang="en-US" sz="1200" i="1" kern="1200" dirty="0" err="1" smtClean="0">
                <a:solidFill>
                  <a:schemeClr val="tx1"/>
                </a:solidFill>
                <a:effectLst/>
                <a:latin typeface="+mn-lt"/>
                <a:ea typeface="+mn-ea"/>
                <a:cs typeface="+mn-cs"/>
              </a:rPr>
              <a:t>j</a:t>
            </a:r>
            <a:r>
              <a:rPr lang="en-US" sz="1200" kern="1200" dirty="0" err="1" smtClean="0">
                <a:solidFill>
                  <a:schemeClr val="tx1"/>
                </a:solidFill>
                <a:effectLst/>
                <a:latin typeface="+mn-lt"/>
                <a:ea typeface="+mn-ea"/>
                <a:cs typeface="+mn-cs"/>
              </a:rPr>
              <a:t>th</a:t>
            </a:r>
            <a:r>
              <a:rPr lang="en-US" sz="1200" kern="1200" dirty="0" smtClean="0">
                <a:solidFill>
                  <a:schemeClr val="tx1"/>
                </a:solidFill>
                <a:effectLst/>
                <a:latin typeface="+mn-lt"/>
                <a:ea typeface="+mn-ea"/>
                <a:cs typeface="+mn-cs"/>
              </a:rPr>
              <a:t> position in its binary representation.</a:t>
            </a:r>
            <a:r>
              <a:rPr lang="en-US" sz="120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Single simulation steps determines the content of the first row of the table. It contains states reachable after applying a single clock cycle. As a result, the first row entry in column </a:t>
            </a:r>
            <a:r>
              <a:rPr lang="en-US" sz="1200" i="1" kern="1200" dirty="0" smtClean="0">
                <a:solidFill>
                  <a:schemeClr val="tx1"/>
                </a:solidFill>
                <a:effectLst/>
                <a:latin typeface="+mn-lt"/>
                <a:ea typeface="+mn-ea"/>
                <a:cs typeface="+mn-cs"/>
              </a:rPr>
              <a:t>j</a:t>
            </a:r>
            <a:r>
              <a:rPr lang="en-US" sz="1200" kern="1200" dirty="0" smtClean="0">
                <a:solidFill>
                  <a:schemeClr val="tx1"/>
                </a:solidFill>
                <a:effectLst/>
                <a:latin typeface="+mn-lt"/>
                <a:ea typeface="+mn-ea"/>
                <a:cs typeface="+mn-cs"/>
              </a:rPr>
              <a:t> stores the state that immediately follows a state comprised of all zeros but a single one on position </a:t>
            </a:r>
            <a:r>
              <a:rPr lang="en-US" sz="1200" i="1" kern="1200" dirty="0" smtClean="0">
                <a:solidFill>
                  <a:schemeClr val="tx1"/>
                </a:solidFill>
                <a:effectLst/>
                <a:latin typeface="+mn-lt"/>
                <a:ea typeface="+mn-ea"/>
                <a:cs typeface="+mn-cs"/>
              </a:rPr>
              <a:t>j</a:t>
            </a:r>
            <a:r>
              <a:rPr lang="en-US" sz="1200" kern="1200" dirty="0" smtClean="0">
                <a:solidFill>
                  <a:schemeClr val="tx1"/>
                </a:solidFill>
                <a:effectLst/>
                <a:latin typeface="+mn-lt"/>
                <a:ea typeface="+mn-ea"/>
                <a:cs typeface="+mn-cs"/>
              </a:rPr>
              <a:t>. For instance, the LFSR initialized with state 0010 moves to state 1001 in one step, and this is represented by the entry in the first row and the third column of the table. Entries in the remaining rows of the table can be easily determined by using the principle of superposition. So, besides the first step, there is no need to use logic simulation!</a:t>
            </a:r>
          </a:p>
          <a:p>
            <a:endParaRPr lang="en-US" dirty="0" smtClean="0">
              <a:effectLst/>
            </a:endParaRPr>
          </a:p>
          <a:p>
            <a:r>
              <a:rPr lang="en-US" sz="1200" kern="1200" dirty="0" smtClean="0">
                <a:solidFill>
                  <a:schemeClr val="tx1"/>
                </a:solidFill>
                <a:effectLst/>
                <a:latin typeface="+mn-lt"/>
                <a:ea typeface="+mn-ea"/>
                <a:cs typeface="+mn-cs"/>
              </a:rPr>
              <a:t>Suppose one wants to determine a state that the LFSR reaches after two clock cycles assuming that its initial state was 0010. This problem reduces to finding a state that the LFSR reaches after one clock cycle provided its current state is 1001 (see the first row of the lookup table). The principle of superposition allows further decomposition of the problem into two simpler tasks: finding immediate successors of states 1000 and 0001, as these are the states whose superposition yields state 1001. From the first row of the lookup table we get that the LFSR moves in one step from states 1000 and 0001 to states 0100 and 1000, respectively. Their bit-wise sum results in state 1100. This is the state that should be placed in the second row and the third column of the lookup table. </a:t>
            </a:r>
            <a:endParaRPr lang="en-US" dirty="0"/>
          </a:p>
        </p:txBody>
      </p:sp>
      <p:sp>
        <p:nvSpPr>
          <p:cNvPr id="4" name="Symbol zastępczy numeru slajdu 3"/>
          <p:cNvSpPr>
            <a:spLocks noGrp="1"/>
          </p:cNvSpPr>
          <p:nvPr>
            <p:ph type="sldNum" sz="quarter" idx="10"/>
          </p:nvPr>
        </p:nvSpPr>
        <p:spPr/>
        <p:txBody>
          <a:bodyPr/>
          <a:lstStyle/>
          <a:p>
            <a:fld id="{5487DF60-1B7D-5A48-ADFA-E6126064BF01}" type="slidenum">
              <a:rPr lang="en-US" smtClean="0"/>
              <a:pPr/>
              <a:t>12</a:t>
            </a:fld>
            <a:endParaRPr lang="en-US"/>
          </a:p>
        </p:txBody>
      </p:sp>
    </p:spTree>
    <p:extLst>
      <p:ext uri="{BB962C8B-B14F-4D97-AF65-F5344CB8AC3E}">
        <p14:creationId xmlns:p14="http://schemas.microsoft.com/office/powerpoint/2010/main" val="3045806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r>
              <a:rPr lang="en-US" sz="1200" kern="1200" dirty="0" smtClean="0">
                <a:solidFill>
                  <a:schemeClr val="tx1"/>
                </a:solidFill>
                <a:effectLst/>
                <a:latin typeface="+mn-lt"/>
                <a:ea typeface="+mn-ea"/>
                <a:cs typeface="+mn-cs"/>
              </a:rPr>
              <a:t>Entries in the remaining rows are obtained in a similar fashion by using iteratively data computed in the previous steps. Thus, any state that the LFSR reaches after 2</a:t>
            </a:r>
            <a:r>
              <a:rPr lang="en-US" sz="1200" i="1" kern="1200" baseline="30000" dirty="0" smtClean="0">
                <a:solidFill>
                  <a:schemeClr val="tx1"/>
                </a:solidFill>
                <a:effectLst/>
                <a:latin typeface="+mn-lt"/>
                <a:ea typeface="+mn-ea"/>
                <a:cs typeface="+mn-cs"/>
              </a:rPr>
              <a:t>k</a:t>
            </a:r>
            <a:r>
              <a:rPr lang="en-US" sz="1200" kern="1200" dirty="0" smtClean="0">
                <a:solidFill>
                  <a:schemeClr val="tx1"/>
                </a:solidFill>
                <a:effectLst/>
                <a:latin typeface="+mn-lt"/>
                <a:ea typeface="+mn-ea"/>
                <a:cs typeface="+mn-cs"/>
              </a:rPr>
              <a:t> cycles is determined by adding respective states reachable after 2</a:t>
            </a:r>
            <a:r>
              <a:rPr lang="en-US" sz="1200" i="1" kern="1200" baseline="30000" dirty="0" smtClean="0">
                <a:solidFill>
                  <a:schemeClr val="tx1"/>
                </a:solidFill>
                <a:effectLst/>
                <a:latin typeface="+mn-lt"/>
                <a:ea typeface="+mn-ea"/>
                <a:cs typeface="+mn-cs"/>
              </a:rPr>
              <a:t>k</a:t>
            </a:r>
            <a:r>
              <a:rPr lang="en-US" sz="1200" kern="1200" baseline="30000" dirty="0" smtClean="0">
                <a:solidFill>
                  <a:schemeClr val="tx1"/>
                </a:solidFill>
                <a:effectLst/>
                <a:latin typeface="+mn-lt"/>
                <a:ea typeface="+mn-ea"/>
                <a:cs typeface="+mn-cs"/>
              </a:rPr>
              <a:t>-1</a:t>
            </a:r>
            <a:r>
              <a:rPr lang="en-US" sz="1200" kern="1200" dirty="0" smtClean="0">
                <a:solidFill>
                  <a:schemeClr val="tx1"/>
                </a:solidFill>
                <a:effectLst/>
                <a:latin typeface="+mn-lt"/>
                <a:ea typeface="+mn-ea"/>
                <a:cs typeface="+mn-cs"/>
              </a:rPr>
              <a:t> clock cycles. Using tables as the one shown on the slide, we can find a state reachable after an arbitrary number </a:t>
            </a:r>
            <a:r>
              <a:rPr lang="en-US" sz="1200" i="1" kern="1200" dirty="0" smtClean="0">
                <a:solidFill>
                  <a:schemeClr val="tx1"/>
                </a:solidFill>
                <a:effectLst/>
                <a:latin typeface="+mn-lt"/>
                <a:ea typeface="+mn-ea"/>
                <a:cs typeface="+mn-cs"/>
              </a:rPr>
              <a:t>C</a:t>
            </a:r>
            <a:r>
              <a:rPr lang="en-US" sz="1200" kern="1200" dirty="0" smtClean="0">
                <a:solidFill>
                  <a:schemeClr val="tx1"/>
                </a:solidFill>
                <a:effectLst/>
                <a:latin typeface="+mn-lt"/>
                <a:ea typeface="+mn-ea"/>
                <a:cs typeface="+mn-cs"/>
              </a:rPr>
              <a:t> of cycles in at most </a:t>
            </a:r>
            <a:r>
              <a:rPr lang="en-US" sz="1200" i="1" kern="1200" dirty="0" smtClean="0">
                <a:solidFill>
                  <a:schemeClr val="tx1"/>
                </a:solidFill>
                <a:effectLst/>
                <a:latin typeface="+mn-lt"/>
                <a:ea typeface="+mn-ea"/>
                <a:cs typeface="+mn-cs"/>
              </a:rPr>
              <a:t>n</a:t>
            </a:r>
            <a:r>
              <a:rPr lang="en-US" sz="1200" kern="1200" dirty="0" smtClean="0">
                <a:solidFill>
                  <a:schemeClr val="tx1"/>
                </a:solidFill>
                <a:effectLst/>
                <a:latin typeface="+mn-lt"/>
                <a:ea typeface="+mn-ea"/>
                <a:cs typeface="+mn-cs"/>
              </a:rPr>
              <a:t> basic steps, each comprising up to </a:t>
            </a:r>
            <a:r>
              <a:rPr lang="en-US" sz="1200" i="1" kern="1200" dirty="0" smtClean="0">
                <a:solidFill>
                  <a:schemeClr val="tx1"/>
                </a:solidFill>
                <a:effectLst/>
                <a:latin typeface="+mn-lt"/>
                <a:ea typeface="+mn-ea"/>
                <a:cs typeface="+mn-cs"/>
              </a:rPr>
              <a:t>n</a:t>
            </a:r>
            <a:r>
              <a:rPr lang="en-US" sz="1200" kern="1200" dirty="0" smtClean="0">
                <a:solidFill>
                  <a:schemeClr val="tx1"/>
                </a:solidFill>
                <a:effectLst/>
                <a:latin typeface="+mn-lt"/>
                <a:ea typeface="+mn-ea"/>
                <a:cs typeface="+mn-cs"/>
              </a:rPr>
              <a:t> lookups. The computational complexity of this process is thus O(</a:t>
            </a:r>
            <a:r>
              <a:rPr lang="en-US" sz="1200" i="1" kern="1200" dirty="0" smtClean="0">
                <a:solidFill>
                  <a:schemeClr val="tx1"/>
                </a:solidFill>
                <a:effectLst/>
                <a:latin typeface="+mn-lt"/>
                <a:ea typeface="+mn-ea"/>
                <a:cs typeface="+mn-cs"/>
              </a:rPr>
              <a:t>n</a:t>
            </a:r>
            <a:r>
              <a:rPr lang="en-US" sz="1200" kern="1200" baseline="30000" dirty="0" smtClean="0">
                <a:solidFill>
                  <a:schemeClr val="tx1"/>
                </a:solidFill>
                <a:effectLst/>
                <a:latin typeface="+mn-lt"/>
                <a:ea typeface="+mn-ea"/>
                <a:cs typeface="+mn-cs"/>
              </a:rPr>
              <a:t>2</a:t>
            </a:r>
            <a:r>
              <a:rPr lang="en-US" sz="1200" kern="1200" dirty="0" smtClean="0">
                <a:solidFill>
                  <a:schemeClr val="tx1"/>
                </a:solidFill>
                <a:effectLst/>
                <a:latin typeface="+mn-lt"/>
                <a:ea typeface="+mn-ea"/>
                <a:cs typeface="+mn-cs"/>
              </a:rPr>
              <a:t>). It starts by expressing </a:t>
            </a:r>
            <a:r>
              <a:rPr lang="en-US" sz="1200" i="1" kern="1200" dirty="0" smtClean="0">
                <a:solidFill>
                  <a:schemeClr val="tx1"/>
                </a:solidFill>
                <a:effectLst/>
                <a:latin typeface="+mn-lt"/>
                <a:ea typeface="+mn-ea"/>
                <a:cs typeface="+mn-cs"/>
              </a:rPr>
              <a:t>C</a:t>
            </a:r>
            <a:r>
              <a:rPr lang="en-US" sz="1200" kern="1200" dirty="0" smtClean="0">
                <a:solidFill>
                  <a:schemeClr val="tx1"/>
                </a:solidFill>
                <a:effectLst/>
                <a:latin typeface="+mn-lt"/>
                <a:ea typeface="+mn-ea"/>
                <a:cs typeface="+mn-cs"/>
              </a:rPr>
              <a:t> as a sum of powers of 2, and then follows the rules presented earlier. The animated example on the slide illustrates this technique for </a:t>
            </a:r>
            <a:r>
              <a:rPr lang="en-US" sz="1200" i="1" kern="1200" dirty="0" smtClean="0">
                <a:solidFill>
                  <a:schemeClr val="tx1"/>
                </a:solidFill>
                <a:effectLst/>
                <a:latin typeface="+mn-lt"/>
                <a:ea typeface="+mn-ea"/>
                <a:cs typeface="+mn-cs"/>
              </a:rPr>
              <a:t>C</a:t>
            </a:r>
            <a:r>
              <a:rPr lang="en-US" sz="1200" kern="1200" dirty="0" smtClean="0">
                <a:solidFill>
                  <a:schemeClr val="tx1"/>
                </a:solidFill>
                <a:effectLst/>
                <a:latin typeface="+mn-lt"/>
                <a:ea typeface="+mn-ea"/>
                <a:cs typeface="+mn-cs"/>
              </a:rPr>
              <a:t> = 15 (and thus it can</a:t>
            </a:r>
            <a:r>
              <a:rPr lang="en-US" sz="120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also </a:t>
            </a:r>
            <a:r>
              <a:rPr lang="en-US" sz="1200" kern="1200" baseline="0" dirty="0" smtClean="0">
                <a:solidFill>
                  <a:schemeClr val="tx1"/>
                </a:solidFill>
                <a:effectLst/>
                <a:latin typeface="+mn-lt"/>
                <a:ea typeface="+mn-ea"/>
                <a:cs typeface="+mn-cs"/>
              </a:rPr>
              <a:t>be used to verify whether a given polynomial is a primitive one – the LFSR must return to its initial state, though it does not suffice to declare a primitiveness of a given polynomial)</a:t>
            </a:r>
            <a:r>
              <a:rPr lang="en-US" sz="1200" kern="1200" dirty="0" smtClean="0">
                <a:solidFill>
                  <a:schemeClr val="tx1"/>
                </a:solidFill>
                <a:effectLst/>
                <a:latin typeface="+mn-lt"/>
                <a:ea typeface="+mn-ea"/>
                <a:cs typeface="+mn-cs"/>
              </a:rPr>
              <a:t>. </a:t>
            </a:r>
          </a:p>
          <a:p>
            <a:endParaRPr lang="en-US" dirty="0"/>
          </a:p>
        </p:txBody>
      </p:sp>
      <p:sp>
        <p:nvSpPr>
          <p:cNvPr id="4" name="Symbol zastępczy numeru slajdu 3"/>
          <p:cNvSpPr>
            <a:spLocks noGrp="1"/>
          </p:cNvSpPr>
          <p:nvPr>
            <p:ph type="sldNum" sz="quarter" idx="10"/>
          </p:nvPr>
        </p:nvSpPr>
        <p:spPr/>
        <p:txBody>
          <a:bodyPr/>
          <a:lstStyle/>
          <a:p>
            <a:fld id="{5487DF60-1B7D-5A48-ADFA-E6126064BF01}" type="slidenum">
              <a:rPr lang="en-US" smtClean="0"/>
              <a:pPr/>
              <a:t>13</a:t>
            </a:fld>
            <a:endParaRPr lang="en-US"/>
          </a:p>
        </p:txBody>
      </p:sp>
    </p:spTree>
    <p:extLst>
      <p:ext uri="{BB962C8B-B14F-4D97-AF65-F5344CB8AC3E}">
        <p14:creationId xmlns:p14="http://schemas.microsoft.com/office/powerpoint/2010/main" val="248183983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normAutofit fontScale="92500" lnSpcReduction="10000"/>
          </a:bodyPr>
          <a:lstStyle/>
          <a:p>
            <a:r>
              <a:rPr lang="en-US" dirty="0" smtClean="0"/>
              <a:t>Other forms of linear finite state machines include hybrid LFSRs</a:t>
            </a:r>
            <a:r>
              <a:rPr lang="en-US" baseline="0" dirty="0" smtClean="0"/>
              <a:t> and cellular automata (CA). The former class combines certain features of Fibonacci and Galois LFSRs in such a way that the resultant circuits have some XOR gates placed outside the shift registers, whereas the remaining gates are interspersed between flip-flops. This approach alleviates, to some extent, drawbacks of conventional LFSRs. Unfortunately, hybrid LSFRs can only be obtained for selected characteristic polynomials.</a:t>
            </a:r>
          </a:p>
          <a:p>
            <a:endParaRPr lang="en-US" baseline="0" dirty="0" smtClean="0"/>
          </a:p>
          <a:p>
            <a:r>
              <a:rPr lang="en-US" sz="1200" kern="1200" dirty="0" smtClean="0">
                <a:solidFill>
                  <a:schemeClr val="tx1"/>
                </a:solidFill>
                <a:effectLst/>
                <a:latin typeface="+mn-lt"/>
                <a:ea typeface="+mn-ea"/>
                <a:cs typeface="+mn-cs"/>
              </a:rPr>
              <a:t>A cellular automaton is a collection of cells connected in such a way that each cell is restricted to local neighborhood interactions. The linear cellular automaton</a:t>
            </a:r>
            <a:r>
              <a:rPr lang="en-US" sz="120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LCA) considered here is a circuit composed of a one-dimensional array of cells, which only communicate with their immediate neighbors. These relationships are expressed by means of rules used to determine the next state of a given cell based on information received from its neighbors. If cell </a:t>
            </a:r>
            <a:r>
              <a:rPr lang="en-US" sz="1200" i="1" kern="1200" dirty="0" smtClean="0">
                <a:solidFill>
                  <a:schemeClr val="tx1"/>
                </a:solidFill>
                <a:effectLst/>
                <a:latin typeface="+mn-lt"/>
                <a:ea typeface="+mn-ea"/>
                <a:cs typeface="+mn-cs"/>
              </a:rPr>
              <a:t>c</a:t>
            </a:r>
            <a:r>
              <a:rPr lang="en-US" sz="1200" kern="1200" dirty="0" smtClean="0">
                <a:solidFill>
                  <a:schemeClr val="tx1"/>
                </a:solidFill>
                <a:effectLst/>
                <a:latin typeface="+mn-lt"/>
                <a:ea typeface="+mn-ea"/>
                <a:cs typeface="+mn-cs"/>
              </a:rPr>
              <a:t> can communicate only with its two neighbors, </a:t>
            </a:r>
            <a:r>
              <a:rPr lang="en-US" sz="1200" i="1" kern="1200" dirty="0" smtClean="0">
                <a:solidFill>
                  <a:schemeClr val="tx1"/>
                </a:solidFill>
                <a:effectLst/>
                <a:latin typeface="+mn-lt"/>
                <a:ea typeface="+mn-ea"/>
                <a:cs typeface="+mn-cs"/>
              </a:rPr>
              <a:t>c</a:t>
            </a:r>
            <a:r>
              <a:rPr lang="en-US" sz="1200" kern="1200" dirty="0" smtClean="0">
                <a:solidFill>
                  <a:schemeClr val="tx1"/>
                </a:solidFill>
                <a:effectLst/>
                <a:latin typeface="+mn-lt"/>
                <a:ea typeface="+mn-ea"/>
                <a:cs typeface="+mn-cs"/>
              </a:rPr>
              <a:t>-1 and </a:t>
            </a:r>
            <a:r>
              <a:rPr lang="en-US" sz="1200" i="1" kern="1200" dirty="0" smtClean="0">
                <a:solidFill>
                  <a:schemeClr val="tx1"/>
                </a:solidFill>
                <a:effectLst/>
                <a:latin typeface="+mn-lt"/>
                <a:ea typeface="+mn-ea"/>
                <a:cs typeface="+mn-cs"/>
              </a:rPr>
              <a:t>c</a:t>
            </a:r>
            <a:r>
              <a:rPr lang="en-US" sz="1200" kern="1200" dirty="0" smtClean="0">
                <a:solidFill>
                  <a:schemeClr val="tx1"/>
                </a:solidFill>
                <a:effectLst/>
                <a:latin typeface="+mn-lt"/>
                <a:ea typeface="+mn-ea"/>
                <a:cs typeface="+mn-cs"/>
              </a:rPr>
              <a:t>+1, the so-called rules 90 (denoted by 0) and 150 (denoted by 1) are usually employed. The rule 90 can be implemented by a linear logic according to the formula </a:t>
            </a:r>
            <a:r>
              <a:rPr lang="en-US" sz="1200" i="1" kern="1200" dirty="0" smtClean="0">
                <a:solidFill>
                  <a:schemeClr val="tx1"/>
                </a:solidFill>
                <a:effectLst/>
                <a:latin typeface="+mn-lt"/>
                <a:ea typeface="+mn-ea"/>
                <a:cs typeface="+mn-cs"/>
              </a:rPr>
              <a:t>x</a:t>
            </a:r>
            <a:r>
              <a:rPr lang="en-US" sz="1200" kern="1200" baseline="-25000" dirty="0" smtClean="0">
                <a:solidFill>
                  <a:schemeClr val="tx1"/>
                </a:solidFill>
                <a:effectLst/>
                <a:latin typeface="+mn-lt"/>
                <a:ea typeface="+mn-ea"/>
                <a:cs typeface="+mn-cs"/>
              </a:rPr>
              <a:t>c</a:t>
            </a:r>
            <a:r>
              <a:rPr lang="en-US" sz="1200" kern="1200" dirty="0" smtClean="0">
                <a:solidFill>
                  <a:schemeClr val="tx1"/>
                </a:solidFill>
                <a:effectLst/>
                <a:latin typeface="+mn-lt"/>
                <a:ea typeface="+mn-ea"/>
                <a:cs typeface="+mn-cs"/>
              </a:rPr>
              <a:t>(</a:t>
            </a:r>
            <a:r>
              <a:rPr lang="en-US" sz="1200" i="1" kern="1200" dirty="0" smtClean="0">
                <a:solidFill>
                  <a:schemeClr val="tx1"/>
                </a:solidFill>
                <a:effectLst/>
                <a:latin typeface="+mn-lt"/>
                <a:ea typeface="+mn-ea"/>
                <a:cs typeface="+mn-cs"/>
              </a:rPr>
              <a:t>t</a:t>
            </a:r>
            <a:r>
              <a:rPr lang="en-US" sz="1200" kern="1200" dirty="0" smtClean="0">
                <a:solidFill>
                  <a:schemeClr val="tx1"/>
                </a:solidFill>
                <a:effectLst/>
                <a:latin typeface="+mn-lt"/>
                <a:ea typeface="+mn-ea"/>
                <a:cs typeface="+mn-cs"/>
              </a:rPr>
              <a:t>+1) = </a:t>
            </a:r>
            <a:r>
              <a:rPr lang="en-US" sz="1200" i="1" kern="1200" dirty="0" smtClean="0">
                <a:solidFill>
                  <a:schemeClr val="tx1"/>
                </a:solidFill>
                <a:effectLst/>
                <a:latin typeface="+mn-lt"/>
                <a:ea typeface="+mn-ea"/>
                <a:cs typeface="+mn-cs"/>
              </a:rPr>
              <a:t>x</a:t>
            </a:r>
            <a:r>
              <a:rPr lang="en-US" sz="1200" kern="1200" baseline="-25000" dirty="0" smtClean="0">
                <a:solidFill>
                  <a:schemeClr val="tx1"/>
                </a:solidFill>
                <a:effectLst/>
                <a:latin typeface="+mn-lt"/>
                <a:ea typeface="+mn-ea"/>
                <a:cs typeface="+mn-cs"/>
              </a:rPr>
              <a:t>c-1</a:t>
            </a:r>
            <a:r>
              <a:rPr lang="en-US" sz="1200" kern="1200" dirty="0" smtClean="0">
                <a:solidFill>
                  <a:schemeClr val="tx1"/>
                </a:solidFill>
                <a:effectLst/>
                <a:latin typeface="+mn-lt"/>
                <a:ea typeface="+mn-ea"/>
                <a:cs typeface="+mn-cs"/>
              </a:rPr>
              <a:t>(</a:t>
            </a:r>
            <a:r>
              <a:rPr lang="en-US" sz="1200" i="1" kern="1200" dirty="0" smtClean="0">
                <a:solidFill>
                  <a:schemeClr val="tx1"/>
                </a:solidFill>
                <a:effectLst/>
                <a:latin typeface="+mn-lt"/>
                <a:ea typeface="+mn-ea"/>
                <a:cs typeface="+mn-cs"/>
              </a:rPr>
              <a:t>t</a:t>
            </a:r>
            <a:r>
              <a:rPr lang="en-US" sz="1200" kern="120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sym typeface="Symbol"/>
              </a:rPr>
              <a:t></a:t>
            </a:r>
            <a:r>
              <a:rPr lang="en-US" sz="1200" kern="1200" dirty="0" smtClean="0">
                <a:solidFill>
                  <a:schemeClr val="tx1"/>
                </a:solidFill>
                <a:effectLst/>
                <a:latin typeface="+mn-lt"/>
                <a:ea typeface="+mn-ea"/>
                <a:cs typeface="+mn-cs"/>
              </a:rPr>
              <a:t> </a:t>
            </a:r>
            <a:r>
              <a:rPr lang="en-US" sz="1200" i="1" kern="1200" dirty="0" smtClean="0">
                <a:solidFill>
                  <a:schemeClr val="tx1"/>
                </a:solidFill>
                <a:effectLst/>
                <a:latin typeface="+mn-lt"/>
                <a:ea typeface="+mn-ea"/>
                <a:cs typeface="+mn-cs"/>
              </a:rPr>
              <a:t>x</a:t>
            </a:r>
            <a:r>
              <a:rPr lang="en-US" sz="1200" i="1" kern="1200" baseline="-25000" dirty="0" smtClean="0">
                <a:solidFill>
                  <a:schemeClr val="tx1"/>
                </a:solidFill>
                <a:effectLst/>
                <a:latin typeface="+mn-lt"/>
                <a:ea typeface="+mn-ea"/>
                <a:cs typeface="+mn-cs"/>
              </a:rPr>
              <a:t>c</a:t>
            </a:r>
            <a:r>
              <a:rPr lang="en-US" sz="1200" kern="1200" baseline="-25000" dirty="0" smtClean="0">
                <a:solidFill>
                  <a:schemeClr val="tx1"/>
                </a:solidFill>
                <a:effectLst/>
                <a:latin typeface="+mn-lt"/>
                <a:ea typeface="+mn-ea"/>
                <a:cs typeface="+mn-cs"/>
              </a:rPr>
              <a:t>+1</a:t>
            </a:r>
            <a:r>
              <a:rPr lang="en-US" sz="1200" kern="1200" dirty="0" smtClean="0">
                <a:solidFill>
                  <a:schemeClr val="tx1"/>
                </a:solidFill>
                <a:effectLst/>
                <a:latin typeface="+mn-lt"/>
                <a:ea typeface="+mn-ea"/>
                <a:cs typeface="+mn-cs"/>
              </a:rPr>
              <a:t>(</a:t>
            </a:r>
            <a:r>
              <a:rPr lang="en-US" sz="1200" i="1" kern="1200" dirty="0" smtClean="0">
                <a:solidFill>
                  <a:schemeClr val="tx1"/>
                </a:solidFill>
                <a:effectLst/>
                <a:latin typeface="+mn-lt"/>
                <a:ea typeface="+mn-ea"/>
                <a:cs typeface="+mn-cs"/>
              </a:rPr>
              <a:t>t</a:t>
            </a:r>
            <a:r>
              <a:rPr lang="en-US" sz="1200" kern="1200" dirty="0" smtClean="0">
                <a:solidFill>
                  <a:schemeClr val="tx1"/>
                </a:solidFill>
                <a:effectLst/>
                <a:latin typeface="+mn-lt"/>
                <a:ea typeface="+mn-ea"/>
                <a:cs typeface="+mn-cs"/>
              </a:rPr>
              <a:t>), while the rule 150 satisfies the equation </a:t>
            </a:r>
            <a:r>
              <a:rPr lang="en-US" sz="1200" i="1" kern="1200" dirty="0" smtClean="0">
                <a:solidFill>
                  <a:schemeClr val="tx1"/>
                </a:solidFill>
                <a:effectLst/>
                <a:latin typeface="+mn-lt"/>
                <a:ea typeface="+mn-ea"/>
                <a:cs typeface="+mn-cs"/>
              </a:rPr>
              <a:t>x</a:t>
            </a:r>
            <a:r>
              <a:rPr lang="en-US" sz="1200" i="1" kern="1200" baseline="-25000" dirty="0" smtClean="0">
                <a:solidFill>
                  <a:schemeClr val="tx1"/>
                </a:solidFill>
                <a:effectLst/>
                <a:latin typeface="+mn-lt"/>
                <a:ea typeface="+mn-ea"/>
                <a:cs typeface="+mn-cs"/>
              </a:rPr>
              <a:t>c</a:t>
            </a:r>
            <a:r>
              <a:rPr lang="en-US" sz="1200" kern="1200" dirty="0" smtClean="0">
                <a:solidFill>
                  <a:schemeClr val="tx1"/>
                </a:solidFill>
                <a:effectLst/>
                <a:latin typeface="+mn-lt"/>
                <a:ea typeface="+mn-ea"/>
                <a:cs typeface="+mn-cs"/>
              </a:rPr>
              <a:t>(</a:t>
            </a:r>
            <a:r>
              <a:rPr lang="en-US" sz="1200" i="1" kern="1200" dirty="0" smtClean="0">
                <a:solidFill>
                  <a:schemeClr val="tx1"/>
                </a:solidFill>
                <a:effectLst/>
                <a:latin typeface="+mn-lt"/>
                <a:ea typeface="+mn-ea"/>
                <a:cs typeface="+mn-cs"/>
              </a:rPr>
              <a:t>t</a:t>
            </a:r>
            <a:r>
              <a:rPr lang="en-US" sz="1200" kern="1200" dirty="0" smtClean="0">
                <a:solidFill>
                  <a:schemeClr val="tx1"/>
                </a:solidFill>
                <a:effectLst/>
                <a:latin typeface="+mn-lt"/>
                <a:ea typeface="+mn-ea"/>
                <a:cs typeface="+mn-cs"/>
              </a:rPr>
              <a:t>+1) = </a:t>
            </a:r>
            <a:r>
              <a:rPr lang="en-US" sz="1200" i="1" kern="1200" dirty="0" smtClean="0">
                <a:solidFill>
                  <a:schemeClr val="tx1"/>
                </a:solidFill>
                <a:effectLst/>
                <a:latin typeface="+mn-lt"/>
                <a:ea typeface="+mn-ea"/>
                <a:cs typeface="+mn-cs"/>
              </a:rPr>
              <a:t>x</a:t>
            </a:r>
            <a:r>
              <a:rPr lang="en-US" sz="1200" i="1" kern="1200" baseline="-25000" dirty="0" smtClean="0">
                <a:solidFill>
                  <a:schemeClr val="tx1"/>
                </a:solidFill>
                <a:effectLst/>
                <a:latin typeface="+mn-lt"/>
                <a:ea typeface="+mn-ea"/>
                <a:cs typeface="+mn-cs"/>
              </a:rPr>
              <a:t>c</a:t>
            </a:r>
            <a:r>
              <a:rPr lang="en-US" sz="1200" kern="1200" baseline="-25000" dirty="0" smtClean="0">
                <a:solidFill>
                  <a:schemeClr val="tx1"/>
                </a:solidFill>
                <a:effectLst/>
                <a:latin typeface="+mn-lt"/>
                <a:ea typeface="+mn-ea"/>
                <a:cs typeface="+mn-cs"/>
              </a:rPr>
              <a:t>-1</a:t>
            </a:r>
            <a:r>
              <a:rPr lang="en-US" sz="1200" kern="1200" dirty="0" smtClean="0">
                <a:solidFill>
                  <a:schemeClr val="tx1"/>
                </a:solidFill>
                <a:effectLst/>
                <a:latin typeface="+mn-lt"/>
                <a:ea typeface="+mn-ea"/>
                <a:cs typeface="+mn-cs"/>
              </a:rPr>
              <a:t>(</a:t>
            </a:r>
            <a:r>
              <a:rPr lang="en-US" sz="1200" i="1" kern="1200" dirty="0" smtClean="0">
                <a:solidFill>
                  <a:schemeClr val="tx1"/>
                </a:solidFill>
                <a:effectLst/>
                <a:latin typeface="+mn-lt"/>
                <a:ea typeface="+mn-ea"/>
                <a:cs typeface="+mn-cs"/>
              </a:rPr>
              <a:t>t</a:t>
            </a:r>
            <a:r>
              <a:rPr lang="en-US" sz="1200" kern="120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sym typeface="Symbol"/>
              </a:rPr>
              <a:t></a:t>
            </a:r>
            <a:r>
              <a:rPr lang="en-US" sz="1200" kern="1200" dirty="0" smtClean="0">
                <a:solidFill>
                  <a:schemeClr val="tx1"/>
                </a:solidFill>
                <a:effectLst/>
                <a:latin typeface="+mn-lt"/>
                <a:ea typeface="+mn-ea"/>
                <a:cs typeface="+mn-cs"/>
              </a:rPr>
              <a:t> </a:t>
            </a:r>
            <a:r>
              <a:rPr lang="en-US" sz="1200" i="1" kern="1200" dirty="0" smtClean="0">
                <a:solidFill>
                  <a:schemeClr val="tx1"/>
                </a:solidFill>
                <a:effectLst/>
                <a:latin typeface="+mn-lt"/>
                <a:ea typeface="+mn-ea"/>
                <a:cs typeface="+mn-cs"/>
              </a:rPr>
              <a:t>x</a:t>
            </a:r>
            <a:r>
              <a:rPr lang="en-US" sz="1200" i="1" kern="1200" baseline="-25000" dirty="0" smtClean="0">
                <a:solidFill>
                  <a:schemeClr val="tx1"/>
                </a:solidFill>
                <a:effectLst/>
                <a:latin typeface="+mn-lt"/>
                <a:ea typeface="+mn-ea"/>
                <a:cs typeface="+mn-cs"/>
              </a:rPr>
              <a:t>c</a:t>
            </a:r>
            <a:r>
              <a:rPr lang="en-US" sz="1200" kern="1200" dirty="0" smtClean="0">
                <a:solidFill>
                  <a:schemeClr val="tx1"/>
                </a:solidFill>
                <a:effectLst/>
                <a:latin typeface="+mn-lt"/>
                <a:ea typeface="+mn-ea"/>
                <a:cs typeface="+mn-cs"/>
              </a:rPr>
              <a:t>(</a:t>
            </a:r>
            <a:r>
              <a:rPr lang="en-US" sz="1200" i="1" kern="1200" dirty="0" smtClean="0">
                <a:solidFill>
                  <a:schemeClr val="tx1"/>
                </a:solidFill>
                <a:effectLst/>
                <a:latin typeface="+mn-lt"/>
                <a:ea typeface="+mn-ea"/>
                <a:cs typeface="+mn-cs"/>
              </a:rPr>
              <a:t>t</a:t>
            </a:r>
            <a:r>
              <a:rPr lang="en-US" sz="1200" kern="120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sym typeface="Symbol"/>
              </a:rPr>
              <a:t></a:t>
            </a:r>
            <a:r>
              <a:rPr lang="en-US" sz="1200" kern="1200" dirty="0" smtClean="0">
                <a:solidFill>
                  <a:schemeClr val="tx1"/>
                </a:solidFill>
                <a:effectLst/>
                <a:latin typeface="+mn-lt"/>
                <a:ea typeface="+mn-ea"/>
                <a:cs typeface="+mn-cs"/>
              </a:rPr>
              <a:t> </a:t>
            </a:r>
            <a:r>
              <a:rPr lang="en-US" sz="1200" i="1" kern="1200" dirty="0" smtClean="0">
                <a:solidFill>
                  <a:schemeClr val="tx1"/>
                </a:solidFill>
                <a:effectLst/>
                <a:latin typeface="+mn-lt"/>
                <a:ea typeface="+mn-ea"/>
                <a:cs typeface="+mn-cs"/>
              </a:rPr>
              <a:t>x</a:t>
            </a:r>
            <a:r>
              <a:rPr lang="en-US" sz="1200" i="1" kern="1200" baseline="-25000" dirty="0" smtClean="0">
                <a:solidFill>
                  <a:schemeClr val="tx1"/>
                </a:solidFill>
                <a:effectLst/>
                <a:latin typeface="+mn-lt"/>
                <a:ea typeface="+mn-ea"/>
                <a:cs typeface="+mn-cs"/>
              </a:rPr>
              <a:t>c</a:t>
            </a:r>
            <a:r>
              <a:rPr lang="en-US" sz="1200" kern="1200" baseline="-25000" dirty="0" smtClean="0">
                <a:solidFill>
                  <a:schemeClr val="tx1"/>
                </a:solidFill>
                <a:effectLst/>
                <a:latin typeface="+mn-lt"/>
                <a:ea typeface="+mn-ea"/>
                <a:cs typeface="+mn-cs"/>
              </a:rPr>
              <a:t>+1</a:t>
            </a:r>
            <a:r>
              <a:rPr lang="en-US" sz="1200" kern="1200" dirty="0" smtClean="0">
                <a:solidFill>
                  <a:schemeClr val="tx1"/>
                </a:solidFill>
                <a:effectLst/>
                <a:latin typeface="+mn-lt"/>
                <a:ea typeface="+mn-ea"/>
                <a:cs typeface="+mn-cs"/>
              </a:rPr>
              <a:t>(</a:t>
            </a:r>
            <a:r>
              <a:rPr lang="en-US" sz="1200" i="1" kern="1200" dirty="0" smtClean="0">
                <a:solidFill>
                  <a:schemeClr val="tx1"/>
                </a:solidFill>
                <a:effectLst/>
                <a:latin typeface="+mn-lt"/>
                <a:ea typeface="+mn-ea"/>
                <a:cs typeface="+mn-cs"/>
              </a:rPr>
              <a:t>t</a:t>
            </a:r>
            <a:r>
              <a:rPr lang="en-US" sz="1200" kern="1200" dirty="0" smtClean="0">
                <a:solidFill>
                  <a:schemeClr val="tx1"/>
                </a:solidFill>
                <a:effectLst/>
                <a:latin typeface="+mn-lt"/>
                <a:ea typeface="+mn-ea"/>
                <a:cs typeface="+mn-cs"/>
              </a:rPr>
              <a:t>), where </a:t>
            </a:r>
            <a:r>
              <a:rPr lang="en-US" sz="1200" i="1" kern="1200" dirty="0" smtClean="0">
                <a:solidFill>
                  <a:schemeClr val="tx1"/>
                </a:solidFill>
                <a:effectLst/>
                <a:latin typeface="+mn-lt"/>
                <a:ea typeface="+mn-ea"/>
                <a:cs typeface="+mn-cs"/>
              </a:rPr>
              <a:t>x</a:t>
            </a:r>
            <a:r>
              <a:rPr lang="en-US" sz="1200" i="1" kern="1200" baseline="-25000" dirty="0" smtClean="0">
                <a:solidFill>
                  <a:schemeClr val="tx1"/>
                </a:solidFill>
                <a:effectLst/>
                <a:latin typeface="+mn-lt"/>
                <a:ea typeface="+mn-ea"/>
                <a:cs typeface="+mn-cs"/>
              </a:rPr>
              <a:t>c</a:t>
            </a:r>
            <a:r>
              <a:rPr lang="en-US" sz="1200" kern="1200" dirty="0" smtClean="0">
                <a:solidFill>
                  <a:schemeClr val="tx1"/>
                </a:solidFill>
                <a:effectLst/>
                <a:latin typeface="+mn-lt"/>
                <a:ea typeface="+mn-ea"/>
                <a:cs typeface="+mn-cs"/>
              </a:rPr>
              <a:t>(</a:t>
            </a:r>
            <a:r>
              <a:rPr lang="en-US" sz="1200" i="1" kern="1200" dirty="0" smtClean="0">
                <a:solidFill>
                  <a:schemeClr val="tx1"/>
                </a:solidFill>
                <a:effectLst/>
                <a:latin typeface="+mn-lt"/>
                <a:ea typeface="+mn-ea"/>
                <a:cs typeface="+mn-cs"/>
              </a:rPr>
              <a:t>t</a:t>
            </a:r>
            <a:r>
              <a:rPr lang="en-US" sz="1200" kern="1200" dirty="0" smtClean="0">
                <a:solidFill>
                  <a:schemeClr val="tx1"/>
                </a:solidFill>
                <a:effectLst/>
                <a:latin typeface="+mn-lt"/>
                <a:ea typeface="+mn-ea"/>
                <a:cs typeface="+mn-cs"/>
              </a:rPr>
              <a:t>) represents the state of cell </a:t>
            </a:r>
            <a:r>
              <a:rPr lang="en-US" sz="1200" i="1" kern="1200" dirty="0" smtClean="0">
                <a:solidFill>
                  <a:schemeClr val="tx1"/>
                </a:solidFill>
                <a:effectLst/>
                <a:latin typeface="+mn-lt"/>
                <a:ea typeface="+mn-ea"/>
                <a:cs typeface="+mn-cs"/>
              </a:rPr>
              <a:t>c</a:t>
            </a:r>
            <a:r>
              <a:rPr lang="en-US" sz="1200" kern="1200" dirty="0" smtClean="0">
                <a:solidFill>
                  <a:schemeClr val="tx1"/>
                </a:solidFill>
                <a:effectLst/>
                <a:latin typeface="+mn-lt"/>
                <a:ea typeface="+mn-ea"/>
                <a:cs typeface="+mn-cs"/>
              </a:rPr>
              <a:t> at time </a:t>
            </a:r>
            <a:r>
              <a:rPr lang="en-US" sz="1200" i="1" kern="1200" dirty="0" smtClean="0">
                <a:solidFill>
                  <a:schemeClr val="tx1"/>
                </a:solidFill>
                <a:effectLst/>
                <a:latin typeface="+mn-lt"/>
                <a:ea typeface="+mn-ea"/>
                <a:cs typeface="+mn-cs"/>
              </a:rPr>
              <a:t>t</a:t>
            </a:r>
            <a:r>
              <a:rPr lang="en-US" sz="1200" kern="1200" dirty="0" smtClean="0">
                <a:solidFill>
                  <a:schemeClr val="tx1"/>
                </a:solidFill>
                <a:effectLst/>
                <a:latin typeface="+mn-lt"/>
                <a:ea typeface="+mn-ea"/>
                <a:cs typeface="+mn-cs"/>
              </a:rPr>
              <a:t>. The LCA on the slide features null boundary conditions. It behaves as if the boundary always supplies a zero from beyond the automaton. </a:t>
            </a:r>
            <a:endParaRPr lang="en-US" dirty="0"/>
          </a:p>
        </p:txBody>
      </p:sp>
      <p:sp>
        <p:nvSpPr>
          <p:cNvPr id="4" name="Symbol zastępczy numeru slajdu 3"/>
          <p:cNvSpPr>
            <a:spLocks noGrp="1"/>
          </p:cNvSpPr>
          <p:nvPr>
            <p:ph type="sldNum" sz="quarter" idx="10"/>
          </p:nvPr>
        </p:nvSpPr>
        <p:spPr/>
        <p:txBody>
          <a:bodyPr/>
          <a:lstStyle/>
          <a:p>
            <a:fld id="{5487DF60-1B7D-5A48-ADFA-E6126064BF01}" type="slidenum">
              <a:rPr lang="en-US" smtClean="0"/>
              <a:pPr/>
              <a:t>14</a:t>
            </a:fld>
            <a:endParaRPr lang="en-US"/>
          </a:p>
        </p:txBody>
      </p:sp>
    </p:spTree>
    <p:extLst>
      <p:ext uri="{BB962C8B-B14F-4D97-AF65-F5344CB8AC3E}">
        <p14:creationId xmlns:p14="http://schemas.microsoft.com/office/powerpoint/2010/main" val="361822465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normAutofit fontScale="77500" lnSpcReduction="20000"/>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A ring generator is a linear finite state machine obtained by forming a circle (ring) that consists of memory elements, and then by adding gradually feedback connections, which correspond to successive terms of a characteristic polynomial. Given tap </a:t>
            </a:r>
            <a:r>
              <a:rPr lang="en-US" sz="1200" i="1" kern="1200" dirty="0" err="1" smtClean="0">
                <a:solidFill>
                  <a:schemeClr val="tx1"/>
                </a:solidFill>
                <a:effectLst/>
                <a:latin typeface="+mn-lt"/>
                <a:ea typeface="+mn-ea"/>
                <a:cs typeface="+mn-cs"/>
              </a:rPr>
              <a:t>x</a:t>
            </a:r>
            <a:r>
              <a:rPr lang="en-US" sz="1200" i="1" kern="1200" baseline="30000" dirty="0" err="1" smtClean="0">
                <a:solidFill>
                  <a:schemeClr val="tx1"/>
                </a:solidFill>
                <a:effectLst/>
                <a:latin typeface="+mn-lt"/>
                <a:ea typeface="+mn-ea"/>
                <a:cs typeface="+mn-cs"/>
              </a:rPr>
              <a:t>k</a:t>
            </a:r>
            <a:r>
              <a:rPr lang="en-US" sz="1200" kern="1200" dirty="0" smtClean="0">
                <a:solidFill>
                  <a:schemeClr val="tx1"/>
                </a:solidFill>
                <a:effectLst/>
                <a:latin typeface="+mn-lt"/>
                <a:ea typeface="+mn-ea"/>
                <a:cs typeface="+mn-cs"/>
              </a:rPr>
              <a:t>, we create a feedback loop by encompassing</a:t>
            </a:r>
            <a:r>
              <a:rPr lang="en-US" sz="1200" i="1" kern="1200" dirty="0" smtClean="0">
                <a:solidFill>
                  <a:schemeClr val="tx1"/>
                </a:solidFill>
                <a:effectLst/>
                <a:latin typeface="+mn-lt"/>
                <a:ea typeface="+mn-ea"/>
                <a:cs typeface="+mn-cs"/>
              </a:rPr>
              <a:t> k</a:t>
            </a:r>
            <a:r>
              <a:rPr lang="en-US" sz="1200" kern="1200" dirty="0" smtClean="0">
                <a:solidFill>
                  <a:schemeClr val="tx1"/>
                </a:solidFill>
                <a:effectLst/>
                <a:latin typeface="+mn-lt"/>
                <a:ea typeface="+mn-ea"/>
                <a:cs typeface="+mn-cs"/>
              </a:rPr>
              <a:t> adjacent flip-flops, always beginning with the leftmost ones. Note that in this approach, two feedback lines cannot cross each other. Instead, they form a very regular rack frame provided a suitable characteristic polynomial is deployed. Since a subset of </a:t>
            </a:r>
            <a:r>
              <a:rPr lang="en-US" sz="1200" i="1" kern="1200" dirty="0" smtClean="0">
                <a:solidFill>
                  <a:schemeClr val="tx1"/>
                </a:solidFill>
                <a:effectLst/>
                <a:latin typeface="+mn-lt"/>
                <a:ea typeface="+mn-ea"/>
                <a:cs typeface="+mn-cs"/>
              </a:rPr>
              <a:t>k</a:t>
            </a:r>
            <a:r>
              <a:rPr lang="en-US" sz="1200" kern="1200" dirty="0" smtClean="0">
                <a:solidFill>
                  <a:schemeClr val="tx1"/>
                </a:solidFill>
                <a:effectLst/>
                <a:latin typeface="+mn-lt"/>
                <a:ea typeface="+mn-ea"/>
                <a:cs typeface="+mn-cs"/>
              </a:rPr>
              <a:t> adjacent flip-flops can be chosen in different ways as long as the resultant feedback line does not cross any other feedback line, the ring generator offers certain degree of flexibility in forming its structure. Two implementations of a feedback tap </a:t>
            </a:r>
            <a:r>
              <a:rPr lang="en-US" sz="1200" i="1" kern="1200" dirty="0" smtClean="0">
                <a:solidFill>
                  <a:schemeClr val="tx1"/>
                </a:solidFill>
                <a:effectLst/>
                <a:latin typeface="+mn-lt"/>
                <a:ea typeface="+mn-ea"/>
                <a:cs typeface="+mn-cs"/>
              </a:rPr>
              <a:t>x</a:t>
            </a:r>
            <a:r>
              <a:rPr lang="en-US" sz="1200" i="0" kern="1200" baseline="30000" dirty="0" smtClean="0">
                <a:solidFill>
                  <a:schemeClr val="tx1"/>
                </a:solidFill>
                <a:effectLst/>
                <a:latin typeface="+mn-lt"/>
                <a:ea typeface="+mn-ea"/>
                <a:cs typeface="+mn-cs"/>
              </a:rPr>
              <a:t>17</a:t>
            </a:r>
            <a:r>
              <a:rPr lang="en-US" sz="1200" kern="1200" dirty="0" smtClean="0">
                <a:solidFill>
                  <a:schemeClr val="tx1"/>
                </a:solidFill>
                <a:effectLst/>
                <a:latin typeface="+mn-lt"/>
                <a:ea typeface="+mn-ea"/>
                <a:cs typeface="+mn-cs"/>
              </a:rPr>
              <a:t> illustrate this phenomenon on the</a:t>
            </a:r>
            <a:r>
              <a:rPr lang="en-US" sz="1200" kern="1200" baseline="0" dirty="0" smtClean="0">
                <a:solidFill>
                  <a:schemeClr val="tx1"/>
                </a:solidFill>
                <a:effectLst/>
                <a:latin typeface="+mn-lt"/>
                <a:ea typeface="+mn-ea"/>
                <a:cs typeface="+mn-cs"/>
              </a:rPr>
              <a:t> slide</a:t>
            </a:r>
            <a:r>
              <a:rPr lang="en-US" sz="1200" kern="1200" dirty="0" smtClean="0">
                <a:solidFill>
                  <a:schemeClr val="tx1"/>
                </a:solidFill>
                <a:effectLst/>
                <a:latin typeface="+mn-lt"/>
                <a:ea typeface="+mn-ea"/>
                <a:cs typeface="+mn-cs"/>
              </a:rPr>
              <a:t>. The resultant ring generators will feature different state trajectories, still producing the same </a:t>
            </a:r>
            <a:r>
              <a:rPr lang="en-US" sz="1200" i="1" kern="1200" dirty="0" smtClean="0">
                <a:solidFill>
                  <a:schemeClr val="tx1"/>
                </a:solidFill>
                <a:effectLst/>
                <a:latin typeface="+mn-lt"/>
                <a:ea typeface="+mn-ea"/>
                <a:cs typeface="+mn-cs"/>
              </a:rPr>
              <a:t>m</a:t>
            </a:r>
            <a:r>
              <a:rPr lang="en-US" sz="1200" kern="1200" dirty="0" smtClean="0">
                <a:solidFill>
                  <a:schemeClr val="tx1"/>
                </a:solidFill>
                <a:effectLst/>
                <a:latin typeface="+mn-lt"/>
                <a:ea typeface="+mn-ea"/>
                <a:cs typeface="+mn-cs"/>
              </a:rPr>
              <a:t>-sequence though, just differently phase-shifted in each case.</a:t>
            </a:r>
            <a:r>
              <a:rPr lang="en-US" dirty="0" smtClean="0">
                <a:effectLst/>
              </a:rPr>
              <a:t> </a:t>
            </a:r>
            <a:r>
              <a:rPr lang="en-US" sz="1200" kern="1200" dirty="0" smtClean="0">
                <a:solidFill>
                  <a:schemeClr val="tx1"/>
                </a:solidFill>
                <a:effectLst/>
                <a:latin typeface="+mn-lt"/>
                <a:ea typeface="+mn-ea"/>
                <a:cs typeface="+mn-cs"/>
              </a:rPr>
              <a:t>Indeed,</a:t>
            </a:r>
            <a:r>
              <a:rPr lang="en-US" sz="1200" kern="1200" baseline="0" dirty="0" smtClean="0">
                <a:solidFill>
                  <a:schemeClr val="tx1"/>
                </a:solidFill>
                <a:effectLst/>
                <a:latin typeface="+mn-lt"/>
                <a:ea typeface="+mn-ea"/>
                <a:cs typeface="+mn-cs"/>
              </a:rPr>
              <a:t> it can be proved that </a:t>
            </a:r>
            <a:r>
              <a:rPr lang="en-US" sz="1200" kern="1200" dirty="0" smtClean="0">
                <a:solidFill>
                  <a:schemeClr val="tx1"/>
                </a:solidFill>
                <a:effectLst/>
                <a:latin typeface="+mn-lt"/>
                <a:ea typeface="+mn-ea"/>
                <a:cs typeface="+mn-cs"/>
              </a:rPr>
              <a:t>given a primitive polynomial, the ring generator remains a maximum-length finite state machine.</a:t>
            </a:r>
            <a:endParaRPr lang="en-US" dirty="0" smtClean="0">
              <a:effectLst/>
            </a:endParaRPr>
          </a:p>
          <a:p>
            <a:r>
              <a:rPr lang="en-US" dirty="0" smtClean="0">
                <a:effectLst/>
              </a:rPr>
              <a:t> </a:t>
            </a:r>
            <a:endParaRPr lang="en-US" dirty="0"/>
          </a:p>
        </p:txBody>
      </p:sp>
      <p:sp>
        <p:nvSpPr>
          <p:cNvPr id="4" name="Symbol zastępczy numeru slajdu 3"/>
          <p:cNvSpPr>
            <a:spLocks noGrp="1"/>
          </p:cNvSpPr>
          <p:nvPr>
            <p:ph type="sldNum" sz="quarter" idx="10"/>
          </p:nvPr>
        </p:nvSpPr>
        <p:spPr/>
        <p:txBody>
          <a:bodyPr/>
          <a:lstStyle/>
          <a:p>
            <a:fld id="{5487DF60-1B7D-5A48-ADFA-E6126064BF01}" type="slidenum">
              <a:rPr lang="en-US" smtClean="0"/>
              <a:pPr/>
              <a:t>15</a:t>
            </a:fld>
            <a:endParaRPr lang="en-US"/>
          </a:p>
        </p:txBody>
      </p:sp>
    </p:spTree>
    <p:extLst>
      <p:ext uri="{BB962C8B-B14F-4D97-AF65-F5344CB8AC3E}">
        <p14:creationId xmlns:p14="http://schemas.microsoft.com/office/powerpoint/2010/main" val="248958168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normAutofit lnSpcReduction="10000"/>
          </a:bodyPr>
          <a:lstStyle/>
          <a:p>
            <a:r>
              <a:rPr lang="en-US" sz="1200" kern="1200" dirty="0" smtClean="0">
                <a:solidFill>
                  <a:schemeClr val="tx1"/>
                </a:solidFill>
                <a:effectLst/>
                <a:latin typeface="+mn-lt"/>
                <a:ea typeface="+mn-ea"/>
                <a:cs typeface="+mn-cs"/>
              </a:rPr>
              <a:t>The ring generator has many advantages over conventional LFSRs. It features significantly reduced levels of XOR logic – only one 2-input XOR gate occurs between designated flip-flops if feedback logic is to be inserted. Such a design style maximizes the operating speeds as a single 2-input XOR gate delay and short feedback lines do not cause any frequency degradation.</a:t>
            </a:r>
          </a:p>
          <a:p>
            <a:endParaRPr lang="en-US" sz="1200" kern="1200" dirty="0" smtClean="0">
              <a:solidFill>
                <a:schemeClr val="tx1"/>
              </a:solidFill>
              <a:effectLst/>
              <a:latin typeface="+mn-lt"/>
              <a:ea typeface="+mn-ea"/>
              <a:cs typeface="+mn-cs"/>
            </a:endParaRPr>
          </a:p>
          <a:p>
            <a:r>
              <a:rPr lang="en-US" sz="1200" dirty="0" smtClean="0">
                <a:effectLst/>
              </a:rPr>
              <a:t>Besides the simplicity of feedback connections, the reduced internal fan-outs are the most noticeable feature of the ring generators. Any stem in the ring generator feeds (at most) only two devices.</a:t>
            </a:r>
            <a:r>
              <a:rPr lang="en-US" dirty="0" smtClean="0">
                <a:effectLst/>
              </a:rPr>
              <a:t> </a:t>
            </a:r>
            <a:r>
              <a:rPr lang="en-US" sz="1200" kern="1200" dirty="0" smtClean="0">
                <a:solidFill>
                  <a:schemeClr val="tx1"/>
                </a:solidFill>
                <a:effectLst/>
                <a:latin typeface="+mn-lt"/>
                <a:ea typeface="+mn-ea"/>
                <a:cs typeface="+mn-cs"/>
              </a:rPr>
              <a:t>Due to simplified circuit layout and routing, the ring generators are highly modular. In many designs, connecting a ring generator with other nodes may result in a large number of wires that would have to be routed across a chip. To alleviate this problem, different segments of a ring generator can be used to drive different regions of the circuit. The placement of the ring generator can be easily accomplished because of a clean separation and a simple interface between successive components of the generator. In particular, one can use any connection (a wire) in a generator as a cut between segments since it links only two memory elements, and it does not feature any extra fan-outs.</a:t>
            </a:r>
            <a:endParaRPr lang="en-US" dirty="0"/>
          </a:p>
        </p:txBody>
      </p:sp>
      <p:sp>
        <p:nvSpPr>
          <p:cNvPr id="4" name="Symbol zastępczy numeru slajdu 3"/>
          <p:cNvSpPr>
            <a:spLocks noGrp="1"/>
          </p:cNvSpPr>
          <p:nvPr>
            <p:ph type="sldNum" sz="quarter" idx="10"/>
          </p:nvPr>
        </p:nvSpPr>
        <p:spPr/>
        <p:txBody>
          <a:bodyPr/>
          <a:lstStyle/>
          <a:p>
            <a:fld id="{5487DF60-1B7D-5A48-ADFA-E6126064BF01}" type="slidenum">
              <a:rPr lang="en-US" smtClean="0"/>
              <a:pPr/>
              <a:t>16</a:t>
            </a:fld>
            <a:endParaRPr lang="en-US"/>
          </a:p>
        </p:txBody>
      </p:sp>
    </p:spTree>
    <p:extLst>
      <p:ext uri="{BB962C8B-B14F-4D97-AF65-F5344CB8AC3E}">
        <p14:creationId xmlns:p14="http://schemas.microsoft.com/office/powerpoint/2010/main" val="124002799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r>
              <a:rPr lang="en-US" dirty="0" smtClean="0"/>
              <a:t>If an LFSR is to feed parallel scan chains, the resultant</a:t>
            </a:r>
            <a:r>
              <a:rPr lang="en-US" baseline="0" dirty="0" smtClean="0"/>
              <a:t> patterns occurring in successive chains can be highly correlated (in fact, almost identical) due to structural dependencies, as shown on the slide, where binary sequences in adjacent scan chains are just shifted (by a single bit) replicas of each other. This phenomenon may invalidate the whole test set.</a:t>
            </a:r>
            <a:endParaRPr lang="en-US" dirty="0"/>
          </a:p>
        </p:txBody>
      </p:sp>
      <p:sp>
        <p:nvSpPr>
          <p:cNvPr id="4" name="Symbol zastępczy numeru slajdu 3"/>
          <p:cNvSpPr>
            <a:spLocks noGrp="1"/>
          </p:cNvSpPr>
          <p:nvPr>
            <p:ph type="sldNum" sz="quarter" idx="10"/>
          </p:nvPr>
        </p:nvSpPr>
        <p:spPr/>
        <p:txBody>
          <a:bodyPr/>
          <a:lstStyle/>
          <a:p>
            <a:fld id="{5487DF60-1B7D-5A48-ADFA-E6126064BF01}" type="slidenum">
              <a:rPr lang="en-US" smtClean="0"/>
              <a:pPr/>
              <a:t>17</a:t>
            </a:fld>
            <a:endParaRPr lang="en-US"/>
          </a:p>
        </p:txBody>
      </p:sp>
    </p:spTree>
    <p:extLst>
      <p:ext uri="{BB962C8B-B14F-4D97-AF65-F5344CB8AC3E}">
        <p14:creationId xmlns:p14="http://schemas.microsoft.com/office/powerpoint/2010/main" val="417532561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If it is necessary to drive a large number of scan chains and to reduce structural dependencies between sequences leaving the test generator, it has to be connected to a phase shifter. In principle, logic synthesis of a phase shifter entails finding a set of linear combinations of the generator outputs such that each of the resulting sequences, obtained by summing up these outputs, will be shifted with respect to every other sequence by at least a pre-specified number of bits.</a:t>
            </a:r>
          </a:p>
        </p:txBody>
      </p:sp>
      <p:sp>
        <p:nvSpPr>
          <p:cNvPr id="4" name="Symbol zastępczy numeru slajdu 3"/>
          <p:cNvSpPr>
            <a:spLocks noGrp="1"/>
          </p:cNvSpPr>
          <p:nvPr>
            <p:ph type="sldNum" sz="quarter" idx="10"/>
          </p:nvPr>
        </p:nvSpPr>
        <p:spPr/>
        <p:txBody>
          <a:bodyPr/>
          <a:lstStyle/>
          <a:p>
            <a:fld id="{5487DF60-1B7D-5A48-ADFA-E6126064BF01}" type="slidenum">
              <a:rPr lang="en-US" smtClean="0"/>
              <a:pPr/>
              <a:t>18</a:t>
            </a:fld>
            <a:endParaRPr lang="en-US"/>
          </a:p>
        </p:txBody>
      </p:sp>
    </p:spTree>
    <p:extLst>
      <p:ext uri="{BB962C8B-B14F-4D97-AF65-F5344CB8AC3E}">
        <p14:creationId xmlns:p14="http://schemas.microsoft.com/office/powerpoint/2010/main" val="37664930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r>
              <a:rPr lang="en-US" dirty="0" smtClean="0"/>
              <a:t>In addition to structural</a:t>
            </a:r>
            <a:r>
              <a:rPr lang="en-US" baseline="0" dirty="0" smtClean="0"/>
              <a:t> dependencies, a test generator should be also designed with the objective of minimizing the probability of having linearly dependent test sequences. Their impact on test patterns is illustrated on the slide. Assume that a 4-bit LFSR (shown above) is to supply a test vector that detects stuck-at-0 fault on the output of a 3-input AND gate. It requires three 1s occurring in scan cells indicated by red dots. If the LFSR is initialized with a 4-bit vector </a:t>
            </a:r>
            <a:r>
              <a:rPr lang="en-US" i="1" baseline="0" dirty="0" err="1" smtClean="0"/>
              <a:t>dcba</a:t>
            </a:r>
            <a:r>
              <a:rPr lang="en-US" baseline="0" dirty="0" smtClean="0"/>
              <a:t>, then the indicated scan cells will receive binary values that can be expressed in terms of </a:t>
            </a:r>
            <a:r>
              <a:rPr lang="en-US" i="1" baseline="0" dirty="0" smtClean="0"/>
              <a:t>a</a:t>
            </a:r>
            <a:r>
              <a:rPr lang="en-US" baseline="0" dirty="0" smtClean="0"/>
              <a:t>, </a:t>
            </a:r>
            <a:r>
              <a:rPr lang="en-US" i="1" baseline="0" dirty="0" smtClean="0"/>
              <a:t>b</a:t>
            </a:r>
            <a:r>
              <a:rPr lang="en-US" baseline="0" dirty="0" smtClean="0"/>
              <a:t>, </a:t>
            </a:r>
            <a:r>
              <a:rPr lang="en-US" i="1" baseline="0" dirty="0" smtClean="0"/>
              <a:t>c</a:t>
            </a:r>
            <a:r>
              <a:rPr lang="en-US" baseline="0" dirty="0" smtClean="0"/>
              <a:t>, and </a:t>
            </a:r>
            <a:r>
              <a:rPr lang="en-US" i="1" baseline="0" dirty="0" smtClean="0"/>
              <a:t>d</a:t>
            </a:r>
            <a:r>
              <a:rPr lang="en-US" baseline="0" dirty="0" smtClean="0"/>
              <a:t> as follows: </a:t>
            </a:r>
            <a:r>
              <a:rPr lang="en-US" i="1" baseline="0" dirty="0" smtClean="0"/>
              <a:t>a + b + c + d</a:t>
            </a:r>
            <a:r>
              <a:rPr lang="en-US" baseline="0" dirty="0" smtClean="0"/>
              <a:t>, </a:t>
            </a:r>
            <a:r>
              <a:rPr lang="en-US" i="1" baseline="0" dirty="0" smtClean="0"/>
              <a:t>a + b + d</a:t>
            </a:r>
            <a:r>
              <a:rPr lang="en-US" baseline="0" dirty="0" smtClean="0"/>
              <a:t>, and </a:t>
            </a:r>
            <a:r>
              <a:rPr lang="en-US" i="1" baseline="0" dirty="0" smtClean="0"/>
              <a:t>c</a:t>
            </a:r>
            <a:r>
              <a:rPr lang="en-US" baseline="0" dirty="0" smtClean="0"/>
              <a:t>. As can be easily verified, these three expressions are linearly dependent, and thus only four out of eight binary vectors can be obtained, as shown above. In particular, it is impossible to produce a test pattern with three 1s on the desired (red) positions, since setting </a:t>
            </a:r>
            <a:r>
              <a:rPr lang="en-US" i="1" baseline="0" dirty="0" smtClean="0"/>
              <a:t>c</a:t>
            </a:r>
            <a:r>
              <a:rPr lang="en-US" baseline="0" dirty="0" smtClean="0"/>
              <a:t> = 1, and </a:t>
            </a:r>
            <a:r>
              <a:rPr lang="en-US" i="1" baseline="0" dirty="0" smtClean="0"/>
              <a:t>a + b + d </a:t>
            </a:r>
            <a:r>
              <a:rPr lang="en-US" baseline="0" dirty="0" smtClean="0"/>
              <a:t>= 1 leads immediately to </a:t>
            </a:r>
            <a:r>
              <a:rPr lang="en-US" i="1" baseline="0" dirty="0" smtClean="0"/>
              <a:t>a + b + c + d</a:t>
            </a:r>
            <a:r>
              <a:rPr lang="en-US" i="0" baseline="0" dirty="0" smtClean="0"/>
              <a:t> = 0. There are many other locations that are linearly dependent in the illustrated sequence – some of them are represented by blue dots (interpreted vertically). </a:t>
            </a:r>
            <a:endParaRPr lang="en-US" dirty="0"/>
          </a:p>
        </p:txBody>
      </p:sp>
      <p:sp>
        <p:nvSpPr>
          <p:cNvPr id="4" name="Symbol zastępczy numeru slajdu 3"/>
          <p:cNvSpPr>
            <a:spLocks noGrp="1"/>
          </p:cNvSpPr>
          <p:nvPr>
            <p:ph type="sldNum" sz="quarter" idx="10"/>
          </p:nvPr>
        </p:nvSpPr>
        <p:spPr/>
        <p:txBody>
          <a:bodyPr/>
          <a:lstStyle/>
          <a:p>
            <a:fld id="{5487DF60-1B7D-5A48-ADFA-E6126064BF01}" type="slidenum">
              <a:rPr lang="en-US" smtClean="0"/>
              <a:pPr/>
              <a:t>19</a:t>
            </a:fld>
            <a:endParaRPr lang="en-US"/>
          </a:p>
        </p:txBody>
      </p:sp>
    </p:spTree>
    <p:extLst>
      <p:ext uri="{BB962C8B-B14F-4D97-AF65-F5344CB8AC3E}">
        <p14:creationId xmlns:p14="http://schemas.microsoft.com/office/powerpoint/2010/main" val="185601364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r>
              <a:rPr lang="en-US" dirty="0" smtClean="0"/>
              <a:t>Although several testability problems can be alleviated by using certain DFT</a:t>
            </a:r>
            <a:r>
              <a:rPr lang="en-US" baseline="0" dirty="0" smtClean="0"/>
              <a:t> </a:t>
            </a:r>
            <a:r>
              <a:rPr lang="en-US" dirty="0" smtClean="0"/>
              <a:t>techniques as shown earlier, the actual testing still requires the application of test stimuli and</a:t>
            </a:r>
            <a:r>
              <a:rPr lang="en-US" baseline="0" dirty="0" smtClean="0"/>
              <a:t> </a:t>
            </a:r>
            <a:r>
              <a:rPr lang="en-US" dirty="0" smtClean="0"/>
              <a:t>the comparison of test responses with the correct reference. These operations</a:t>
            </a:r>
            <a:r>
              <a:rPr lang="en-US" baseline="0" dirty="0" smtClean="0"/>
              <a:t> </a:t>
            </a:r>
            <a:r>
              <a:rPr lang="en-US" dirty="0" smtClean="0"/>
              <a:t>are traditionally carried out by means of external testing equipment such that</a:t>
            </a:r>
            <a:r>
              <a:rPr lang="en-US" baseline="0" dirty="0" smtClean="0"/>
              <a:t> </a:t>
            </a:r>
            <a:r>
              <a:rPr lang="en-US" dirty="0" smtClean="0"/>
              <a:t>the tester applies test vectors one by one and then compares the responses</a:t>
            </a:r>
            <a:r>
              <a:rPr lang="en-US" baseline="0" dirty="0" smtClean="0"/>
              <a:t> </a:t>
            </a:r>
            <a:r>
              <a:rPr lang="en-US" dirty="0" smtClean="0"/>
              <a:t>with the fault-free responses, also one by one. For large circuits this </a:t>
            </a:r>
            <a:r>
              <a:rPr lang="en-US" baseline="0" dirty="0" smtClean="0"/>
              <a:t> </a:t>
            </a:r>
            <a:r>
              <a:rPr lang="en-US" dirty="0" smtClean="0"/>
              <a:t>approach may become infeasible: the patterns can be </a:t>
            </a:r>
            <a:r>
              <a:rPr lang="en-US" baseline="0" dirty="0" smtClean="0"/>
              <a:t> </a:t>
            </a:r>
            <a:r>
              <a:rPr lang="en-US" dirty="0" smtClean="0"/>
              <a:t>difficult to generate and the number of tests can be so large that it would be difficult to store and handle them efficiently by the tester hardware. The time to apply the vectors can be unacceptable. In addition, the testers are very expensive, and testing cannot be performed once the device is in the system.</a:t>
            </a:r>
          </a:p>
        </p:txBody>
      </p:sp>
      <p:sp>
        <p:nvSpPr>
          <p:cNvPr id="4" name="Symbol zastępczy numeru slajdu 3"/>
          <p:cNvSpPr>
            <a:spLocks noGrp="1"/>
          </p:cNvSpPr>
          <p:nvPr>
            <p:ph type="sldNum" sz="quarter" idx="10"/>
          </p:nvPr>
        </p:nvSpPr>
        <p:spPr/>
        <p:txBody>
          <a:bodyPr/>
          <a:lstStyle/>
          <a:p>
            <a:fld id="{5487DF60-1B7D-5A48-ADFA-E6126064BF01}" type="slidenum">
              <a:rPr lang="en-US" smtClean="0"/>
              <a:pPr/>
              <a:t>2</a:t>
            </a:fld>
            <a:endParaRPr lang="en-US"/>
          </a:p>
        </p:txBody>
      </p:sp>
    </p:spTree>
    <p:extLst>
      <p:ext uri="{BB962C8B-B14F-4D97-AF65-F5344CB8AC3E}">
        <p14:creationId xmlns:p14="http://schemas.microsoft.com/office/powerpoint/2010/main" val="79881846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r>
              <a:rPr lang="en-US" dirty="0" smtClean="0"/>
              <a:t>C.L. Chen has arrived with</a:t>
            </a:r>
            <a:r>
              <a:rPr lang="en-US" baseline="0" dirty="0" smtClean="0"/>
              <a:t> t</a:t>
            </a:r>
            <a:r>
              <a:rPr lang="en-US" dirty="0" smtClean="0"/>
              <a:t>he probability that</a:t>
            </a:r>
            <a:r>
              <a:rPr lang="en-US" baseline="0" dirty="0" smtClean="0"/>
              <a:t> a randomly selected combination of </a:t>
            </a:r>
            <a:r>
              <a:rPr lang="en-US" i="1" baseline="0" dirty="0" smtClean="0"/>
              <a:t>k</a:t>
            </a:r>
            <a:r>
              <a:rPr lang="en-US" baseline="0" dirty="0" smtClean="0"/>
              <a:t> bits being a part of an </a:t>
            </a:r>
            <a:r>
              <a:rPr lang="en-US" i="1" baseline="0" dirty="0" smtClean="0"/>
              <a:t>m</a:t>
            </a:r>
            <a:r>
              <a:rPr lang="en-US" baseline="0" dirty="0" smtClean="0"/>
              <a:t>-sequence produced by an </a:t>
            </a:r>
            <a:r>
              <a:rPr lang="en-US" i="1" baseline="0" dirty="0" smtClean="0"/>
              <a:t>n</a:t>
            </a:r>
            <a:r>
              <a:rPr lang="en-US" baseline="0" dirty="0" smtClean="0"/>
              <a:t>-bit LFSR are linearly dependent. Clearly, for </a:t>
            </a:r>
            <a:r>
              <a:rPr lang="en-US" i="1" baseline="0" dirty="0" smtClean="0"/>
              <a:t>k &gt; n</a:t>
            </a:r>
            <a:r>
              <a:rPr lang="en-US" baseline="0" dirty="0" smtClean="0"/>
              <a:t>, this probability is equal to 1.0. Otherwise, it is given by a formula shown on the slide, along with an example of how it works for </a:t>
            </a:r>
            <a:r>
              <a:rPr lang="en-US" i="1" baseline="0" dirty="0" smtClean="0"/>
              <a:t>n</a:t>
            </a:r>
            <a:r>
              <a:rPr lang="en-US" baseline="0" dirty="0" smtClean="0"/>
              <a:t> = 30 and </a:t>
            </a:r>
            <a:r>
              <a:rPr lang="en-US" i="1" baseline="0" dirty="0" smtClean="0"/>
              <a:t>k</a:t>
            </a:r>
            <a:r>
              <a:rPr lang="en-US" baseline="0" dirty="0" smtClean="0"/>
              <a:t> going from 12 to 30. One has to remember, however, that typically sequences produced by LFSRs as scan test patterns are much shorter than the corresponding </a:t>
            </a:r>
            <a:r>
              <a:rPr lang="en-US" i="1" baseline="0" dirty="0" smtClean="0"/>
              <a:t>m</a:t>
            </a:r>
            <a:r>
              <a:rPr lang="en-US" baseline="0" dirty="0" smtClean="0"/>
              <a:t>-sequences that consist of 2</a:t>
            </a:r>
            <a:r>
              <a:rPr lang="en-US" i="1" baseline="30000" dirty="0" smtClean="0"/>
              <a:t>n</a:t>
            </a:r>
            <a:r>
              <a:rPr lang="en-US" baseline="0" dirty="0" smtClean="0"/>
              <a:t> – 1 bits. Consequently, the probability of having linearly dependent positions in a given scan test pattern can be much higher than that indicated by the Chen’s formula.</a:t>
            </a:r>
            <a:endParaRPr lang="en-US" dirty="0"/>
          </a:p>
        </p:txBody>
      </p:sp>
      <p:sp>
        <p:nvSpPr>
          <p:cNvPr id="4" name="Symbol zastępczy numeru slajdu 3"/>
          <p:cNvSpPr>
            <a:spLocks noGrp="1"/>
          </p:cNvSpPr>
          <p:nvPr>
            <p:ph type="sldNum" sz="quarter" idx="10"/>
          </p:nvPr>
        </p:nvSpPr>
        <p:spPr/>
        <p:txBody>
          <a:bodyPr/>
          <a:lstStyle/>
          <a:p>
            <a:fld id="{5487DF60-1B7D-5A48-ADFA-E6126064BF01}" type="slidenum">
              <a:rPr lang="en-US" smtClean="0"/>
              <a:pPr/>
              <a:t>20</a:t>
            </a:fld>
            <a:endParaRPr lang="en-US"/>
          </a:p>
        </p:txBody>
      </p:sp>
    </p:spTree>
    <p:extLst>
      <p:ext uri="{BB962C8B-B14F-4D97-AF65-F5344CB8AC3E}">
        <p14:creationId xmlns:p14="http://schemas.microsoft.com/office/powerpoint/2010/main" val="304685246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normAutofit fontScale="85000" lnSpcReduction="10000"/>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baseline="0" dirty="0" smtClean="0"/>
              <a:t>As mentioned earlier, </a:t>
            </a:r>
            <a:r>
              <a:rPr lang="en-US" sz="1200" kern="1200" dirty="0" smtClean="0">
                <a:solidFill>
                  <a:schemeClr val="tx1"/>
                </a:solidFill>
                <a:effectLst/>
                <a:latin typeface="+mn-lt"/>
                <a:ea typeface="+mn-ea"/>
                <a:cs typeface="+mn-cs"/>
              </a:rPr>
              <a:t>if the scan chains are fed directly from adjacent bits of the LFSR, then this very close proximity will cause neighboring scan chains to contain test patterns which are highly correlated. This phenomenon can adversely affect fault coverage, as the patterns seen by the CUT will not be pseudorandom. In order to alleviate this problem as well as to allow a large number of scan chains to be driven by a relatively short LFSR, an extra circuitry is placed between the LFSR and the serial inputs of the scan chains, and this part of the generator is referred to as a phase shifter. </a:t>
            </a:r>
            <a:r>
              <a:rPr lang="en-US" dirty="0" smtClean="0"/>
              <a:t>The probability of linear</a:t>
            </a:r>
            <a:r>
              <a:rPr lang="en-US" baseline="0" dirty="0" smtClean="0"/>
              <a:t> dependencies can be then reduced in a manner similar to that of structural dependencies. </a:t>
            </a:r>
            <a:r>
              <a:rPr lang="en-US" sz="1200" kern="1200" dirty="0" smtClean="0">
                <a:solidFill>
                  <a:schemeClr val="tx1"/>
                </a:solidFill>
                <a:effectLst/>
                <a:latin typeface="+mn-lt"/>
                <a:ea typeface="+mn-ea"/>
                <a:cs typeface="+mn-cs"/>
              </a:rPr>
              <a:t>A typical phase shifter consists of an XOR network employed to avoid shifted versions of the same data in various scan chains. Every scan chain is driven by a circuitry which corresponds to a linear combination of LFSR stage outputs. This circuitry generates a test sequence with the desired separation from other sequences by employing the "shift-and-add" property of </a:t>
            </a:r>
            <a:r>
              <a:rPr lang="en-US" sz="1200" i="1" kern="1200" dirty="0" smtClean="0">
                <a:solidFill>
                  <a:schemeClr val="tx1"/>
                </a:solidFill>
                <a:effectLst/>
                <a:latin typeface="+mn-lt"/>
                <a:ea typeface="+mn-ea"/>
                <a:cs typeface="+mn-cs"/>
              </a:rPr>
              <a:t>m</a:t>
            </a:r>
            <a:r>
              <a:rPr lang="en-US" sz="1200" kern="1200" dirty="0" smtClean="0">
                <a:solidFill>
                  <a:schemeClr val="tx1"/>
                </a:solidFill>
                <a:effectLst/>
                <a:latin typeface="+mn-lt"/>
                <a:ea typeface="+mn-ea"/>
                <a:cs typeface="+mn-cs"/>
              </a:rPr>
              <a:t>-sequences (see one of the earlier slides). </a:t>
            </a:r>
          </a:p>
        </p:txBody>
      </p:sp>
      <p:sp>
        <p:nvSpPr>
          <p:cNvPr id="4" name="Symbol zastępczy numeru slajdu 3"/>
          <p:cNvSpPr>
            <a:spLocks noGrp="1"/>
          </p:cNvSpPr>
          <p:nvPr>
            <p:ph type="sldNum" sz="quarter" idx="10"/>
          </p:nvPr>
        </p:nvSpPr>
        <p:spPr/>
        <p:txBody>
          <a:bodyPr/>
          <a:lstStyle/>
          <a:p>
            <a:fld id="{5487DF60-1B7D-5A48-ADFA-E6126064BF01}" type="slidenum">
              <a:rPr lang="en-US" smtClean="0"/>
              <a:pPr/>
              <a:t>21</a:t>
            </a:fld>
            <a:endParaRPr lang="en-US"/>
          </a:p>
        </p:txBody>
      </p:sp>
    </p:spTree>
    <p:extLst>
      <p:ext uri="{BB962C8B-B14F-4D97-AF65-F5344CB8AC3E}">
        <p14:creationId xmlns:p14="http://schemas.microsoft.com/office/powerpoint/2010/main" val="220028213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r>
              <a:rPr lang="en-US" sz="1200" kern="1200" dirty="0" smtClean="0">
                <a:solidFill>
                  <a:schemeClr val="tx1"/>
                </a:solidFill>
                <a:effectLst/>
                <a:latin typeface="+mn-lt"/>
                <a:ea typeface="+mn-ea"/>
                <a:cs typeface="+mn-cs"/>
              </a:rPr>
              <a:t>Designers can obtain large and fast phase shifters by virtue of </a:t>
            </a:r>
            <a:r>
              <a:rPr lang="en-US" sz="1200" i="1" kern="1200" dirty="0" smtClean="0">
                <a:solidFill>
                  <a:schemeClr val="tx1"/>
                </a:solidFill>
                <a:effectLst/>
                <a:latin typeface="+mn-lt"/>
                <a:ea typeface="+mn-ea"/>
                <a:cs typeface="+mn-cs"/>
              </a:rPr>
              <a:t>dual</a:t>
            </a:r>
            <a:r>
              <a:rPr lang="en-US" sz="1200" kern="1200" dirty="0" smtClean="0">
                <a:solidFill>
                  <a:schemeClr val="tx1"/>
                </a:solidFill>
                <a:effectLst/>
                <a:latin typeface="+mn-lt"/>
                <a:ea typeface="+mn-ea"/>
                <a:cs typeface="+mn-cs"/>
              </a:rPr>
              <a:t> LFSRs. Given a Fibonacci LFSR, that is, the LFSR with "external" XOR gates, its dual LFSR, which is always Galois LFSR (with "internal" XOR gates), can be obtained by reversing the direction of all feedback taps but the rightmost one (see</a:t>
            </a:r>
            <a:r>
              <a:rPr lang="en-US" sz="1200" kern="1200" baseline="0" dirty="0" smtClean="0">
                <a:solidFill>
                  <a:schemeClr val="tx1"/>
                </a:solidFill>
                <a:effectLst/>
                <a:latin typeface="+mn-lt"/>
                <a:ea typeface="+mn-ea"/>
                <a:cs typeface="+mn-cs"/>
              </a:rPr>
              <a:t> the slide</a:t>
            </a:r>
            <a:r>
              <a:rPr lang="en-US" sz="1200" kern="1200" dirty="0" smtClean="0">
                <a:solidFill>
                  <a:schemeClr val="tx1"/>
                </a:solidFill>
                <a:effectLst/>
                <a:latin typeface="+mn-lt"/>
                <a:ea typeface="+mn-ea"/>
                <a:cs typeface="+mn-cs"/>
              </a:rPr>
              <a:t>). Similarly, given a</a:t>
            </a:r>
            <a:r>
              <a:rPr lang="en-US" sz="1200" kern="1200" baseline="0" dirty="0" smtClean="0">
                <a:solidFill>
                  <a:schemeClr val="tx1"/>
                </a:solidFill>
                <a:effectLst/>
                <a:latin typeface="+mn-lt"/>
                <a:ea typeface="+mn-ea"/>
                <a:cs typeface="+mn-cs"/>
              </a:rPr>
              <a:t> Galois</a:t>
            </a:r>
            <a:r>
              <a:rPr lang="en-US" sz="1200" kern="1200" dirty="0" smtClean="0">
                <a:solidFill>
                  <a:schemeClr val="tx1"/>
                </a:solidFill>
                <a:effectLst/>
                <a:latin typeface="+mn-lt"/>
                <a:ea typeface="+mn-ea"/>
                <a:cs typeface="+mn-cs"/>
              </a:rPr>
              <a:t> LFSR, its dual Fibonacci LFSR can be derived by reversing all the feedback taps except the rightmost one. </a:t>
            </a:r>
          </a:p>
          <a:p>
            <a:endParaRPr lang="en-US" sz="1200" kern="1200" dirty="0" smtClean="0">
              <a:solidFill>
                <a:schemeClr val="tx1"/>
              </a:solidFill>
              <a:effectLst/>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Assuming its initial state with a single logic 1 in the </a:t>
            </a:r>
            <a:r>
              <a:rPr lang="en-US" sz="1200" i="1" kern="1200" dirty="0" err="1" smtClean="0">
                <a:solidFill>
                  <a:schemeClr val="tx1"/>
                </a:solidFill>
                <a:effectLst/>
                <a:latin typeface="+mn-lt"/>
                <a:ea typeface="+mn-ea"/>
                <a:cs typeface="+mn-cs"/>
              </a:rPr>
              <a:t>i</a:t>
            </a:r>
            <a:r>
              <a:rPr lang="en-US" sz="1200" kern="1200" dirty="0" err="1" smtClean="0">
                <a:solidFill>
                  <a:schemeClr val="tx1"/>
                </a:solidFill>
                <a:effectLst/>
                <a:latin typeface="+mn-lt"/>
                <a:ea typeface="+mn-ea"/>
                <a:cs typeface="+mn-cs"/>
              </a:rPr>
              <a:t>th</a:t>
            </a:r>
            <a:r>
              <a:rPr lang="en-US" sz="1200" kern="1200" dirty="0" smtClean="0">
                <a:solidFill>
                  <a:schemeClr val="tx1"/>
                </a:solidFill>
                <a:effectLst/>
                <a:latin typeface="+mn-lt"/>
                <a:ea typeface="+mn-ea"/>
                <a:cs typeface="+mn-cs"/>
              </a:rPr>
              <a:t> stage, the state of the dual LFSR after </a:t>
            </a:r>
            <a:r>
              <a:rPr lang="en-US" sz="1200" i="1" kern="1200" dirty="0" smtClean="0">
                <a:solidFill>
                  <a:schemeClr val="tx1"/>
                </a:solidFill>
                <a:effectLst/>
                <a:latin typeface="+mn-lt"/>
                <a:ea typeface="+mn-ea"/>
                <a:cs typeface="+mn-cs"/>
              </a:rPr>
              <a:t>q</a:t>
            </a:r>
            <a:r>
              <a:rPr lang="en-US" sz="1200" kern="1200" dirty="0" smtClean="0">
                <a:solidFill>
                  <a:schemeClr val="tx1"/>
                </a:solidFill>
                <a:effectLst/>
                <a:latin typeface="+mn-lt"/>
                <a:ea typeface="+mn-ea"/>
                <a:cs typeface="+mn-cs"/>
              </a:rPr>
              <a:t> clock cycles is of particular interest. Indeed, locations of logic 1s in this vector identify the outputs of the original LFSR to be added modulo 2 to produce a sequence spaced </a:t>
            </a:r>
            <a:r>
              <a:rPr lang="en-US" sz="1200" i="1" kern="1200" dirty="0" smtClean="0">
                <a:solidFill>
                  <a:schemeClr val="tx1"/>
                </a:solidFill>
                <a:effectLst/>
                <a:latin typeface="+mn-lt"/>
                <a:ea typeface="+mn-ea"/>
                <a:cs typeface="+mn-cs"/>
              </a:rPr>
              <a:t>q</a:t>
            </a:r>
            <a:r>
              <a:rPr lang="en-US" sz="1200" kern="1200" dirty="0" smtClean="0">
                <a:solidFill>
                  <a:schemeClr val="tx1"/>
                </a:solidFill>
                <a:effectLst/>
                <a:latin typeface="+mn-lt"/>
                <a:ea typeface="+mn-ea"/>
                <a:cs typeface="+mn-cs"/>
              </a:rPr>
              <a:t> shifts up a reference. The reference is a sequence originating from a stage pointed out by the logic 1 in the initial state of the dual circuit. In other words, logic simulation of a dual LFSR suffices to create a channel with a phase delay equal to </a:t>
            </a:r>
            <a:r>
              <a:rPr lang="en-US" sz="1200" i="1" kern="1200" dirty="0" smtClean="0">
                <a:solidFill>
                  <a:schemeClr val="tx1"/>
                </a:solidFill>
                <a:effectLst/>
                <a:latin typeface="+mn-lt"/>
                <a:ea typeface="+mn-ea"/>
                <a:cs typeface="+mn-cs"/>
              </a:rPr>
              <a:t>q</a:t>
            </a:r>
            <a:r>
              <a:rPr lang="en-US" sz="1200" kern="1200" dirty="0" smtClean="0">
                <a:solidFill>
                  <a:schemeClr val="tx1"/>
                </a:solidFill>
                <a:effectLst/>
                <a:latin typeface="+mn-lt"/>
                <a:ea typeface="+mn-ea"/>
                <a:cs typeface="+mn-cs"/>
              </a:rPr>
              <a:t> clock cycles with respect to the </a:t>
            </a:r>
            <a:r>
              <a:rPr lang="en-US" sz="1200" i="1" kern="1200" dirty="0" err="1" smtClean="0">
                <a:solidFill>
                  <a:schemeClr val="tx1"/>
                </a:solidFill>
                <a:effectLst/>
                <a:latin typeface="+mn-lt"/>
                <a:ea typeface="+mn-ea"/>
                <a:cs typeface="+mn-cs"/>
              </a:rPr>
              <a:t>i</a:t>
            </a:r>
            <a:r>
              <a:rPr lang="en-US" sz="1200" kern="1200" dirty="0" err="1" smtClean="0">
                <a:solidFill>
                  <a:schemeClr val="tx1"/>
                </a:solidFill>
                <a:effectLst/>
                <a:latin typeface="+mn-lt"/>
                <a:ea typeface="+mn-ea"/>
                <a:cs typeface="+mn-cs"/>
              </a:rPr>
              <a:t>th</a:t>
            </a:r>
            <a:r>
              <a:rPr lang="en-US" sz="1200" kern="1200" dirty="0" smtClean="0">
                <a:solidFill>
                  <a:schemeClr val="tx1"/>
                </a:solidFill>
                <a:effectLst/>
                <a:latin typeface="+mn-lt"/>
                <a:ea typeface="+mn-ea"/>
                <a:cs typeface="+mn-cs"/>
              </a:rPr>
              <a:t> stage of the original generator. This is further demonstrated by an example on the following slide.</a:t>
            </a:r>
          </a:p>
        </p:txBody>
      </p:sp>
      <p:sp>
        <p:nvSpPr>
          <p:cNvPr id="4" name="Symbol zastępczy numeru slajdu 3"/>
          <p:cNvSpPr>
            <a:spLocks noGrp="1"/>
          </p:cNvSpPr>
          <p:nvPr>
            <p:ph type="sldNum" sz="quarter" idx="10"/>
          </p:nvPr>
        </p:nvSpPr>
        <p:spPr/>
        <p:txBody>
          <a:bodyPr/>
          <a:lstStyle/>
          <a:p>
            <a:fld id="{5487DF60-1B7D-5A48-ADFA-E6126064BF01}" type="slidenum">
              <a:rPr lang="en-US" smtClean="0"/>
              <a:pPr/>
              <a:t>22</a:t>
            </a:fld>
            <a:endParaRPr lang="en-US"/>
          </a:p>
        </p:txBody>
      </p:sp>
    </p:spTree>
    <p:extLst>
      <p:ext uri="{BB962C8B-B14F-4D97-AF65-F5344CB8AC3E}">
        <p14:creationId xmlns:p14="http://schemas.microsoft.com/office/powerpoint/2010/main" val="159666803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r>
              <a:rPr lang="en-US" sz="1200" dirty="0" smtClean="0">
                <a:effectLst/>
              </a:rPr>
              <a:t>Assume that the dual LFSR</a:t>
            </a:r>
            <a:r>
              <a:rPr lang="en-US" sz="1200" baseline="0" dirty="0" smtClean="0">
                <a:effectLst/>
              </a:rPr>
              <a:t> on the slide </a:t>
            </a:r>
            <a:r>
              <a:rPr lang="en-US" sz="1200" dirty="0" smtClean="0">
                <a:effectLst/>
              </a:rPr>
              <a:t>is initialized with the following pattern:</a:t>
            </a:r>
            <a:r>
              <a:rPr lang="en-US" dirty="0" smtClean="0">
                <a:effectLst/>
              </a:rPr>
              <a:t> </a:t>
            </a:r>
            <a:r>
              <a:rPr lang="en-US" sz="1200" kern="1200" dirty="0" smtClean="0">
                <a:solidFill>
                  <a:schemeClr val="tx1"/>
                </a:solidFill>
                <a:effectLst/>
                <a:latin typeface="+mn-lt"/>
                <a:ea typeface="+mn-ea"/>
                <a:cs typeface="+mn-cs"/>
              </a:rPr>
              <a:t>1</a:t>
            </a:r>
            <a:r>
              <a:rPr lang="en-US" sz="120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0  0  0.</a:t>
            </a:r>
            <a:r>
              <a:rPr lang="en-US" sz="120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The content of this vector indicates that a</a:t>
            </a:r>
            <a:r>
              <a:rPr lang="en-US" sz="120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sequence produced by flip-flop 0 (where logic 1 is located) of the original circuit will serve as a reference sequence for those produced by a phase shifter. After nine clock cycles the dual LFSR reaches state</a:t>
            </a:r>
            <a:r>
              <a:rPr lang="en-US" sz="120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1  0  1  0.</a:t>
            </a:r>
            <a:r>
              <a:rPr lang="en-US" sz="120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The above pattern indicates that by adding modulo 2 the content of flip-flops 0 and 2 of the original LFSR, one may arrive with a sequence, which is a shifted, by 9 bits, replica of a sequence produced by flip-flop 0 of the same generator. The corresponding phase shifter circuitry is shown on the slide. It also demonstrates other outputs of the phase shifter</a:t>
            </a:r>
            <a:r>
              <a:rPr lang="en-US" sz="1200" kern="1200" baseline="0" dirty="0" smtClean="0">
                <a:solidFill>
                  <a:schemeClr val="tx1"/>
                </a:solidFill>
                <a:effectLst/>
                <a:latin typeface="+mn-lt"/>
                <a:ea typeface="+mn-ea"/>
                <a:cs typeface="+mn-cs"/>
              </a:rPr>
              <a:t> obtained for space shifts ranging from 4 to 12.</a:t>
            </a:r>
            <a:endParaRPr lang="en-US" sz="1200" kern="1200" dirty="0" smtClean="0">
              <a:solidFill>
                <a:schemeClr val="tx1"/>
              </a:solidFill>
              <a:effectLst/>
              <a:latin typeface="+mn-lt"/>
              <a:ea typeface="+mn-ea"/>
              <a:cs typeface="+mn-cs"/>
            </a:endParaRPr>
          </a:p>
        </p:txBody>
      </p:sp>
      <p:sp>
        <p:nvSpPr>
          <p:cNvPr id="4" name="Symbol zastępczy numeru slajdu 3"/>
          <p:cNvSpPr>
            <a:spLocks noGrp="1"/>
          </p:cNvSpPr>
          <p:nvPr>
            <p:ph type="sldNum" sz="quarter" idx="10"/>
          </p:nvPr>
        </p:nvSpPr>
        <p:spPr/>
        <p:txBody>
          <a:bodyPr/>
          <a:lstStyle/>
          <a:p>
            <a:fld id="{5487DF60-1B7D-5A48-ADFA-E6126064BF01}" type="slidenum">
              <a:rPr lang="en-US" smtClean="0"/>
              <a:pPr/>
              <a:t>23</a:t>
            </a:fld>
            <a:endParaRPr lang="en-US"/>
          </a:p>
        </p:txBody>
      </p:sp>
    </p:spTree>
    <p:extLst>
      <p:ext uri="{BB962C8B-B14F-4D97-AF65-F5344CB8AC3E}">
        <p14:creationId xmlns:p14="http://schemas.microsoft.com/office/powerpoint/2010/main" val="322709107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r>
              <a:rPr lang="en-US" dirty="0" smtClean="0"/>
              <a:t>Consider the AND</a:t>
            </a:r>
            <a:r>
              <a:rPr lang="en-US" baseline="0" dirty="0" smtClean="0"/>
              <a:t> </a:t>
            </a:r>
            <a:r>
              <a:rPr lang="en-US" dirty="0" smtClean="0"/>
              <a:t>structure shown on the slide. This circuit</a:t>
            </a:r>
            <a:r>
              <a:rPr lang="en-US" baseline="0" dirty="0" smtClean="0"/>
              <a:t> </a:t>
            </a:r>
            <a:r>
              <a:rPr lang="en-US" dirty="0" smtClean="0"/>
              <a:t>contains</a:t>
            </a:r>
            <a:r>
              <a:rPr lang="en-US" baseline="0" dirty="0" smtClean="0"/>
              <a:t> </a:t>
            </a:r>
            <a:r>
              <a:rPr lang="en-US" dirty="0" smtClean="0"/>
              <a:t>random pattern resistant faults. In order to detect the output stuck-at-0</a:t>
            </a:r>
            <a:r>
              <a:rPr lang="en-US" baseline="0" dirty="0" smtClean="0"/>
              <a:t> </a:t>
            </a:r>
            <a:r>
              <a:rPr lang="en-US" dirty="0" smtClean="0"/>
              <a:t>fault, all inputs must be set to 1, and if uniformly distributed pseudorandom patterns</a:t>
            </a:r>
            <a:r>
              <a:rPr lang="en-US" baseline="0" dirty="0" smtClean="0"/>
              <a:t> </a:t>
            </a:r>
            <a:r>
              <a:rPr lang="en-US" dirty="0" smtClean="0"/>
              <a:t>are applied by a 32-bit LFSR, the detection probability is 2</a:t>
            </a:r>
            <a:r>
              <a:rPr lang="en-US" baseline="30000" dirty="0" smtClean="0"/>
              <a:t>–32</a:t>
            </a:r>
            <a:r>
              <a:rPr lang="en-US" dirty="0" smtClean="0"/>
              <a:t>, which clearly leads to an unacceptable</a:t>
            </a:r>
            <a:r>
              <a:rPr lang="en-US" baseline="0" dirty="0" smtClean="0"/>
              <a:t> </a:t>
            </a:r>
            <a:r>
              <a:rPr lang="en-US" dirty="0" smtClean="0"/>
              <a:t>test application time – on the average roughly 4 billion test</a:t>
            </a:r>
            <a:r>
              <a:rPr lang="en-US" baseline="0" dirty="0" smtClean="0"/>
              <a:t> vectors would be required</a:t>
            </a:r>
            <a:r>
              <a:rPr lang="en-US" dirty="0" smtClean="0"/>
              <a:t>. On the other hand, if each input is set to 1 with a probability of 1 – 2</a:t>
            </a:r>
            <a:r>
              <a:rPr lang="en-US" baseline="30000" dirty="0" smtClean="0"/>
              <a:t>–7</a:t>
            </a:r>
            <a:r>
              <a:rPr lang="en-US" baseline="0" dirty="0" smtClean="0"/>
              <a:t> (the corresponding signals are produced by a 7-input OR gate connected to the LFSR stages)</a:t>
            </a:r>
            <a:r>
              <a:rPr lang="en-US" dirty="0" smtClean="0"/>
              <a:t>, the</a:t>
            </a:r>
            <a:r>
              <a:rPr lang="en-US" baseline="0" dirty="0" smtClean="0"/>
              <a:t> </a:t>
            </a:r>
            <a:r>
              <a:rPr lang="en-US" dirty="0" smtClean="0"/>
              <a:t>same fault can be detected with a probability of (1 – 2</a:t>
            </a:r>
            <a:r>
              <a:rPr lang="en-US" baseline="30000" dirty="0" smtClean="0"/>
              <a:t>–7</a:t>
            </a:r>
            <a:r>
              <a:rPr lang="en-US" baseline="0" dirty="0" smtClean="0"/>
              <a:t>)</a:t>
            </a:r>
            <a:r>
              <a:rPr lang="en-US" baseline="30000" dirty="0" smtClean="0"/>
              <a:t>32</a:t>
            </a:r>
            <a:r>
              <a:rPr lang="en-US" baseline="0" dirty="0" smtClean="0"/>
              <a:t> </a:t>
            </a:r>
            <a:r>
              <a:rPr lang="en-US" dirty="0" smtClean="0"/>
              <a:t>=</a:t>
            </a:r>
            <a:r>
              <a:rPr lang="en-US" baseline="0" dirty="0" smtClean="0"/>
              <a:t> 0.778</a:t>
            </a:r>
            <a:r>
              <a:rPr lang="en-US" dirty="0" smtClean="0"/>
              <a:t>, implying that, on the average, 1.3 test vectors would be needed to achieve this goal. This example illustrates the essence of weighted pseudorandom testing which can be used to address the random pattern resistant faults. </a:t>
            </a:r>
            <a:endParaRPr lang="en-US" dirty="0"/>
          </a:p>
        </p:txBody>
      </p:sp>
      <p:sp>
        <p:nvSpPr>
          <p:cNvPr id="4" name="Symbol zastępczy numeru slajdu 3"/>
          <p:cNvSpPr>
            <a:spLocks noGrp="1"/>
          </p:cNvSpPr>
          <p:nvPr>
            <p:ph type="sldNum" sz="quarter" idx="10"/>
          </p:nvPr>
        </p:nvSpPr>
        <p:spPr/>
        <p:txBody>
          <a:bodyPr/>
          <a:lstStyle/>
          <a:p>
            <a:fld id="{5487DF60-1B7D-5A48-ADFA-E6126064BF01}" type="slidenum">
              <a:rPr lang="en-US" smtClean="0"/>
              <a:pPr/>
              <a:t>24</a:t>
            </a:fld>
            <a:endParaRPr lang="en-US"/>
          </a:p>
        </p:txBody>
      </p:sp>
    </p:spTree>
    <p:extLst>
      <p:ext uri="{BB962C8B-B14F-4D97-AF65-F5344CB8AC3E}">
        <p14:creationId xmlns:p14="http://schemas.microsoft.com/office/powerpoint/2010/main" val="202933245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normAutofit fontScale="92500"/>
          </a:bodyPr>
          <a:lstStyle/>
          <a:p>
            <a:r>
              <a:rPr lang="en-US" dirty="0" smtClean="0"/>
              <a:t>Basically, the weighted pseudorandom testing extends the LFSR-based pseudorandom test generators by biasing the probabilities of the input bits so that the tests needed for hard-to-test faults are more likely to occur. This concept is illustrated by the circuit shown on the slide.</a:t>
            </a:r>
            <a:r>
              <a:rPr lang="en-US" baseline="0" dirty="0" smtClean="0"/>
              <a:t> </a:t>
            </a:r>
            <a:r>
              <a:rPr lang="en-US" dirty="0" smtClean="0"/>
              <a:t>Let us assume that each stage of the LFSR has a probability of 0.5 of being either a 0 or a 1. More precisely, the probability of having 1 is 2</a:t>
            </a:r>
            <a:r>
              <a:rPr lang="en-US" baseline="30000" dirty="0" smtClean="0"/>
              <a:t>n–1</a:t>
            </a:r>
            <a:r>
              <a:rPr lang="en-US" dirty="0" smtClean="0"/>
              <a:t>/(2</a:t>
            </a:r>
            <a:r>
              <a:rPr lang="en-US" baseline="30000" dirty="0" smtClean="0"/>
              <a:t>n</a:t>
            </a:r>
            <a:r>
              <a:rPr lang="en-US" baseline="0" dirty="0" smtClean="0"/>
              <a:t> – 1</a:t>
            </a:r>
            <a:r>
              <a:rPr lang="en-US" dirty="0" smtClean="0"/>
              <a:t>), where </a:t>
            </a:r>
            <a:r>
              <a:rPr lang="en-US" i="1" dirty="0" smtClean="0"/>
              <a:t>n</a:t>
            </a:r>
            <a:r>
              <a:rPr lang="en-US" dirty="0" smtClean="0"/>
              <a:t> is the size of the LFSR. Let us also assume that these events are statistically independent of which states occur on other bits. Then, feeding </a:t>
            </a:r>
            <a:r>
              <a:rPr lang="en-US" i="1" dirty="0" smtClean="0"/>
              <a:t>k</a:t>
            </a:r>
            <a:r>
              <a:rPr lang="en-US" dirty="0" smtClean="0"/>
              <a:t> such signals into an AND gate will result in a value of 1 at the output of the AND gate with the probability of 0.5</a:t>
            </a:r>
            <a:r>
              <a:rPr lang="en-US" baseline="30000" dirty="0" smtClean="0"/>
              <a:t>k</a:t>
            </a:r>
            <a:r>
              <a:rPr lang="en-US" dirty="0" smtClean="0"/>
              <a:t>.</a:t>
            </a:r>
            <a:r>
              <a:rPr lang="en-US" baseline="0" dirty="0" smtClean="0"/>
              <a:t> </a:t>
            </a:r>
            <a:r>
              <a:rPr lang="en-US" dirty="0" smtClean="0"/>
              <a:t>Other probabilities can be also obtained by using OR gates and inverters, as listed</a:t>
            </a:r>
            <a:r>
              <a:rPr lang="en-US" baseline="0" dirty="0" smtClean="0"/>
              <a:t> in the table for successive values provided by the control register (its rightmost bit enables inversion)</a:t>
            </a:r>
            <a:r>
              <a:rPr lang="en-US" dirty="0" smtClean="0"/>
              <a:t>.</a:t>
            </a:r>
            <a:r>
              <a:rPr lang="en-US" baseline="0" dirty="0" smtClean="0"/>
              <a:t> </a:t>
            </a:r>
            <a:r>
              <a:rPr lang="en-US" dirty="0" smtClean="0"/>
              <a:t>Unfortunately, there are no common weight sets for different faults, and therefore a circuit may require several sets of weights, and, for each weight set, a number of random patterns have to be applied. Thus, the major objective of the weight generation process is to reduce both quantities. </a:t>
            </a:r>
            <a:endParaRPr lang="en-US" dirty="0"/>
          </a:p>
        </p:txBody>
      </p:sp>
      <p:sp>
        <p:nvSpPr>
          <p:cNvPr id="4" name="Symbol zastępczy numeru slajdu 3"/>
          <p:cNvSpPr>
            <a:spLocks noGrp="1"/>
          </p:cNvSpPr>
          <p:nvPr>
            <p:ph type="sldNum" sz="quarter" idx="10"/>
          </p:nvPr>
        </p:nvSpPr>
        <p:spPr/>
        <p:txBody>
          <a:bodyPr/>
          <a:lstStyle/>
          <a:p>
            <a:fld id="{5487DF60-1B7D-5A48-ADFA-E6126064BF01}" type="slidenum">
              <a:rPr lang="en-US" smtClean="0"/>
              <a:pPr/>
              <a:t>25</a:t>
            </a:fld>
            <a:endParaRPr lang="en-US"/>
          </a:p>
        </p:txBody>
      </p:sp>
    </p:spTree>
    <p:extLst>
      <p:ext uri="{BB962C8B-B14F-4D97-AF65-F5344CB8AC3E}">
        <p14:creationId xmlns:p14="http://schemas.microsoft.com/office/powerpoint/2010/main" val="95444144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r>
              <a:rPr lang="en-US" dirty="0" smtClean="0"/>
              <a:t>Another</a:t>
            </a:r>
            <a:r>
              <a:rPr lang="en-US" baseline="0" dirty="0" smtClean="0"/>
              <a:t> form of pseudorandom test pattern generator is shown on this slide. It can be applied in circuits where lower transition counts are required due to test power constraints. The output T-type flip-flop reduces the number of transitions that occur in a test sequence leaving the original LFSR. Moreover, it works with an AND gate that further decreases the number of 1s in the output sequence. The original and final transitions are indicated by red and blue dots, respectively.</a:t>
            </a:r>
            <a:endParaRPr lang="en-US" dirty="0"/>
          </a:p>
        </p:txBody>
      </p:sp>
      <p:sp>
        <p:nvSpPr>
          <p:cNvPr id="4" name="Symbol zastępczy numeru slajdu 3"/>
          <p:cNvSpPr>
            <a:spLocks noGrp="1"/>
          </p:cNvSpPr>
          <p:nvPr>
            <p:ph type="sldNum" sz="quarter" idx="10"/>
          </p:nvPr>
        </p:nvSpPr>
        <p:spPr/>
        <p:txBody>
          <a:bodyPr/>
          <a:lstStyle/>
          <a:p>
            <a:fld id="{5487DF60-1B7D-5A48-ADFA-E6126064BF01}" type="slidenum">
              <a:rPr lang="en-US" smtClean="0"/>
              <a:pPr/>
              <a:t>26</a:t>
            </a:fld>
            <a:endParaRPr lang="en-US"/>
          </a:p>
        </p:txBody>
      </p:sp>
    </p:spTree>
    <p:extLst>
      <p:ext uri="{BB962C8B-B14F-4D97-AF65-F5344CB8AC3E}">
        <p14:creationId xmlns:p14="http://schemas.microsoft.com/office/powerpoint/2010/main" val="2607952167"/>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r>
              <a:rPr lang="en-US" dirty="0" err="1" smtClean="0"/>
              <a:t>PRESelected</a:t>
            </a:r>
            <a:r>
              <a:rPr lang="en-US" baseline="0" dirty="0" smtClean="0"/>
              <a:t> </a:t>
            </a:r>
            <a:r>
              <a:rPr lang="en-US" baseline="0" dirty="0" err="1" smtClean="0"/>
              <a:t>TOggling</a:t>
            </a:r>
            <a:r>
              <a:rPr lang="en-US" baseline="0" dirty="0" smtClean="0"/>
              <a:t> (PRESTO) scheme is a low power BIST pseudorandom test pattern generator where a user can select a desired level of toggling in scan test patterns.</a:t>
            </a:r>
            <a:r>
              <a:rPr lang="en-US" sz="1200" kern="1200" dirty="0" smtClean="0">
                <a:solidFill>
                  <a:schemeClr val="tx1"/>
                </a:solidFill>
                <a:effectLst/>
                <a:latin typeface="+mn-lt"/>
                <a:ea typeface="+mn-ea"/>
                <a:cs typeface="+mn-cs"/>
              </a:rPr>
              <a:t> The slide illustrates the basic structure of a PRESTO generator. An </a:t>
            </a:r>
            <a:r>
              <a:rPr lang="en-US" sz="1200" i="1" kern="1200" dirty="0" smtClean="0">
                <a:solidFill>
                  <a:schemeClr val="tx1"/>
                </a:solidFill>
                <a:effectLst/>
                <a:latin typeface="+mn-lt"/>
                <a:ea typeface="+mn-ea"/>
                <a:cs typeface="+mn-cs"/>
              </a:rPr>
              <a:t>n</a:t>
            </a:r>
            <a:r>
              <a:rPr lang="en-US" sz="1200" kern="1200" dirty="0" smtClean="0">
                <a:solidFill>
                  <a:schemeClr val="tx1"/>
                </a:solidFill>
                <a:effectLst/>
                <a:latin typeface="+mn-lt"/>
                <a:ea typeface="+mn-ea"/>
                <a:cs typeface="+mn-cs"/>
              </a:rPr>
              <a:t>-bit PRPG connected with a phase shifter feeding scan chains forms a kernel of the generator producing the actual pseudorandom test patterns. A linear feedback shift register or a ring generator can implement a PRPG. </a:t>
            </a:r>
            <a:r>
              <a:rPr lang="en-US" sz="1200" i="1" kern="1200" dirty="0" smtClean="0">
                <a:solidFill>
                  <a:schemeClr val="tx1"/>
                </a:solidFill>
                <a:effectLst/>
                <a:latin typeface="+mn-lt"/>
                <a:ea typeface="+mn-ea"/>
                <a:cs typeface="+mn-cs"/>
              </a:rPr>
              <a:t>n</a:t>
            </a:r>
            <a:r>
              <a:rPr lang="en-US" sz="1200" kern="1200" dirty="0" smtClean="0">
                <a:solidFill>
                  <a:schemeClr val="tx1"/>
                </a:solidFill>
                <a:effectLst/>
                <a:latin typeface="+mn-lt"/>
                <a:ea typeface="+mn-ea"/>
                <a:cs typeface="+mn-cs"/>
              </a:rPr>
              <a:t> hold latches (in blue) are placed between the PRPG and the phase shifter. Each hold latch is individually controlled via a corresponding stage of an </a:t>
            </a:r>
            <a:r>
              <a:rPr lang="en-US" sz="1200" i="1" kern="1200" dirty="0" smtClean="0">
                <a:solidFill>
                  <a:schemeClr val="tx1"/>
                </a:solidFill>
                <a:effectLst/>
                <a:latin typeface="+mn-lt"/>
                <a:ea typeface="+mn-ea"/>
                <a:cs typeface="+mn-cs"/>
              </a:rPr>
              <a:t>n</a:t>
            </a:r>
            <a:r>
              <a:rPr lang="en-US" sz="1200" kern="1200" dirty="0" smtClean="0">
                <a:solidFill>
                  <a:schemeClr val="tx1"/>
                </a:solidFill>
                <a:effectLst/>
                <a:latin typeface="+mn-lt"/>
                <a:ea typeface="+mn-ea"/>
                <a:cs typeface="+mn-cs"/>
              </a:rPr>
              <a:t>-bit </a:t>
            </a:r>
            <a:r>
              <a:rPr lang="en-US" sz="1200" i="1" kern="1200" dirty="0" smtClean="0">
                <a:solidFill>
                  <a:schemeClr val="tx1"/>
                </a:solidFill>
                <a:effectLst/>
                <a:latin typeface="+mn-lt"/>
                <a:ea typeface="+mn-ea"/>
                <a:cs typeface="+mn-cs"/>
              </a:rPr>
              <a:t>toggle control</a:t>
            </a:r>
            <a:r>
              <a:rPr lang="en-US" sz="1200" kern="1200" dirty="0" smtClean="0">
                <a:solidFill>
                  <a:schemeClr val="tx1"/>
                </a:solidFill>
                <a:effectLst/>
                <a:latin typeface="+mn-lt"/>
                <a:ea typeface="+mn-ea"/>
                <a:cs typeface="+mn-cs"/>
              </a:rPr>
              <a:t> register. As long as its enable input is asserted, the given latch is transparent for data going from the PRPG to the phase shifter, and it is said to be in the </a:t>
            </a:r>
            <a:r>
              <a:rPr lang="en-US" sz="1200" i="1" kern="1200" dirty="0" smtClean="0">
                <a:solidFill>
                  <a:schemeClr val="tx1"/>
                </a:solidFill>
                <a:effectLst/>
                <a:latin typeface="+mn-lt"/>
                <a:ea typeface="+mn-ea"/>
                <a:cs typeface="+mn-cs"/>
              </a:rPr>
              <a:t>toggle</a:t>
            </a:r>
            <a:r>
              <a:rPr lang="en-US" sz="1200" kern="1200" dirty="0" smtClean="0">
                <a:solidFill>
                  <a:schemeClr val="tx1"/>
                </a:solidFill>
                <a:effectLst/>
                <a:latin typeface="+mn-lt"/>
                <a:ea typeface="+mn-ea"/>
                <a:cs typeface="+mn-cs"/>
              </a:rPr>
              <a:t> mode. When the latch is disabled, it captures and saves, for a number of clock cycles, the corresponding bit of PRPG, thus feeding the phase shifter (and possibly some scan chains) with a constant value. It is now in the </a:t>
            </a:r>
            <a:r>
              <a:rPr lang="en-US" sz="1200" i="1" kern="1200" dirty="0" smtClean="0">
                <a:solidFill>
                  <a:schemeClr val="tx1"/>
                </a:solidFill>
                <a:effectLst/>
                <a:latin typeface="+mn-lt"/>
                <a:ea typeface="+mn-ea"/>
                <a:cs typeface="+mn-cs"/>
              </a:rPr>
              <a:t>hold</a:t>
            </a:r>
            <a:r>
              <a:rPr lang="en-US" sz="1200" kern="1200" dirty="0" smtClean="0">
                <a:solidFill>
                  <a:schemeClr val="tx1"/>
                </a:solidFill>
                <a:effectLst/>
                <a:latin typeface="+mn-lt"/>
                <a:ea typeface="+mn-ea"/>
                <a:cs typeface="+mn-cs"/>
              </a:rPr>
              <a:t> mode. It is worth noting that each phase shifter output is obtained by XOR-</a:t>
            </a:r>
            <a:r>
              <a:rPr lang="en-US" sz="1200" kern="1200" dirty="0" err="1" smtClean="0">
                <a:solidFill>
                  <a:schemeClr val="tx1"/>
                </a:solidFill>
                <a:effectLst/>
                <a:latin typeface="+mn-lt"/>
                <a:ea typeface="+mn-ea"/>
                <a:cs typeface="+mn-cs"/>
              </a:rPr>
              <a:t>ing</a:t>
            </a:r>
            <a:r>
              <a:rPr lang="en-US" sz="1200" kern="1200" dirty="0" smtClean="0">
                <a:solidFill>
                  <a:schemeClr val="tx1"/>
                </a:solidFill>
                <a:effectLst/>
                <a:latin typeface="+mn-lt"/>
                <a:ea typeface="+mn-ea"/>
                <a:cs typeface="+mn-cs"/>
              </a:rPr>
              <a:t> outputs of three different hold latches. Therefore, every scan chain remains in a low-power mode provided only disabled hold latches drive the corresponding phase shifter output.</a:t>
            </a:r>
          </a:p>
        </p:txBody>
      </p:sp>
      <p:sp>
        <p:nvSpPr>
          <p:cNvPr id="4" name="Symbol zastępczy numeru slajdu 3"/>
          <p:cNvSpPr>
            <a:spLocks noGrp="1"/>
          </p:cNvSpPr>
          <p:nvPr>
            <p:ph type="sldNum" sz="quarter" idx="10"/>
          </p:nvPr>
        </p:nvSpPr>
        <p:spPr/>
        <p:txBody>
          <a:bodyPr/>
          <a:lstStyle/>
          <a:p>
            <a:fld id="{5487DF60-1B7D-5A48-ADFA-E6126064BF01}" type="slidenum">
              <a:rPr lang="en-US" smtClean="0"/>
              <a:pPr/>
              <a:t>27</a:t>
            </a:fld>
            <a:endParaRPr lang="en-US"/>
          </a:p>
        </p:txBody>
      </p:sp>
    </p:spTree>
    <p:extLst>
      <p:ext uri="{BB962C8B-B14F-4D97-AF65-F5344CB8AC3E}">
        <p14:creationId xmlns:p14="http://schemas.microsoft.com/office/powerpoint/2010/main" val="3617032522"/>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10000"/>
          </a:bodyPr>
          <a:lstStyle/>
          <a:p>
            <a:r>
              <a:rPr lang="en-US" sz="1200" kern="1200" dirty="0" smtClean="0">
                <a:solidFill>
                  <a:schemeClr val="tx1"/>
                </a:solidFill>
                <a:effectLst/>
                <a:latin typeface="+mn-lt"/>
                <a:ea typeface="+mn-ea"/>
                <a:cs typeface="+mn-cs"/>
              </a:rPr>
              <a:t>The toggle control register’s content comprises 0s and 1s, where 1s indicate latches in the toggle mode, thus transparent for data arriving from the PRPG. Their fraction determines a scan switching activity. The control register is reloaded once per pattern with the content of an additional shift register. The enable signals injected into the shift register are produced in a probabilistic fashion by using the original PRPG with a programmable set of weights. The weights are determined by four AND gates producing 1s with the probability of 0.5, 0.25, 0.125, and 0.0625, respectively. The OR gate allows choosing probabilities beyond simple powers of 2. A 4-bit register </a:t>
            </a:r>
            <a:r>
              <a:rPr lang="en-US" sz="1200" i="1" kern="1200" dirty="0" smtClean="0">
                <a:solidFill>
                  <a:schemeClr val="tx1"/>
                </a:solidFill>
                <a:effectLst/>
                <a:latin typeface="+mn-lt"/>
                <a:ea typeface="+mn-ea"/>
                <a:cs typeface="+mn-cs"/>
              </a:rPr>
              <a:t>Switching</a:t>
            </a:r>
            <a:r>
              <a:rPr lang="en-US" sz="1200" kern="1200" dirty="0" smtClean="0">
                <a:solidFill>
                  <a:schemeClr val="tx1"/>
                </a:solidFill>
                <a:effectLst/>
                <a:latin typeface="+mn-lt"/>
                <a:ea typeface="+mn-ea"/>
                <a:cs typeface="+mn-cs"/>
              </a:rPr>
              <a:t> is employed to activate AND gates, and allows selecting a user-defined level of switching activity. For example, the switching code 0100 will set to 1, on the average, 25% of the control register stages, and thus 25% of hold latches will be enabled. Given the phase shifter structure, one can assess then the amount of scan chains receiving constant values, and thus the expected toggling ratio.</a:t>
            </a:r>
          </a:p>
          <a:p>
            <a:endParaRPr lang="en-US" dirty="0" smtClean="0">
              <a:effectLst/>
            </a:endParaRPr>
          </a:p>
          <a:p>
            <a:r>
              <a:rPr lang="en-US" dirty="0" smtClean="0">
                <a:effectLst/>
              </a:rPr>
              <a:t>An additional 4-input NOR gate detects the switching code 0000, which is used to switch the low power functionality off. The switching level selector ensures statistically stable content of the control register in terms of the amount of 1s it carries. As a result, roughly the same fraction of scan chains will stay in the low power mode, though a set of actual low toggling chains will keep changing from one test pattern to another. It will correspond to a certain level of toggling in the scan chains. With only 15 different switching codes, however, the available toggling granularity may render this solution too coarse to be always acceptable. Thus, there are additional features that make the PRESTO generator fully operational in a wide range of desired switching rates. </a:t>
            </a:r>
            <a:endParaRPr lang="en-US" sz="1200" kern="1200" dirty="0" smtClean="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5487DF60-1B7D-5A48-ADFA-E6126064BF01}" type="slidenum">
              <a:rPr lang="en-US" smtClean="0"/>
              <a:pPr/>
              <a:t>28</a:t>
            </a:fld>
            <a:endParaRPr lang="en-US"/>
          </a:p>
        </p:txBody>
      </p:sp>
    </p:spTree>
    <p:extLst>
      <p:ext uri="{BB962C8B-B14F-4D97-AF65-F5344CB8AC3E}">
        <p14:creationId xmlns:p14="http://schemas.microsoft.com/office/powerpoint/2010/main" val="519505538"/>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10000"/>
          </a:bodyPr>
          <a:lstStyle/>
          <a:p>
            <a:r>
              <a:rPr lang="en-US" sz="1200" kern="1200" dirty="0" smtClean="0">
                <a:solidFill>
                  <a:schemeClr val="tx1"/>
                </a:solidFill>
                <a:effectLst/>
                <a:latin typeface="+mn-lt"/>
                <a:ea typeface="+mn-ea"/>
                <a:cs typeface="+mn-cs"/>
              </a:rPr>
              <a:t>Much higher flexibility in forming low-toggling test patterns is achieved by splitting up a shifting period of every test pattern into a sequence of alternating hold and toggle intervals. To move the generator back and forth between these two states, a basic T-type flip-flop is used that switches whenever there is a 1 on its data input. If it is set to 0, the generator enters the hold period with all latches temporarily disabled regardless of the control register content. This is accomplished by placing AND gates on the control register outputs to allow freezing of all phase shifter inputs. This property can be crucial in </a:t>
            </a:r>
            <a:r>
              <a:rPr lang="en-US" sz="1200" kern="1200" dirty="0" err="1" smtClean="0">
                <a:solidFill>
                  <a:schemeClr val="tx1"/>
                </a:solidFill>
                <a:effectLst/>
                <a:latin typeface="+mn-lt"/>
                <a:ea typeface="+mn-ea"/>
                <a:cs typeface="+mn-cs"/>
              </a:rPr>
              <a:t>SoC</a:t>
            </a:r>
            <a:r>
              <a:rPr lang="en-US" sz="1200" kern="1200" dirty="0" smtClean="0">
                <a:solidFill>
                  <a:schemeClr val="tx1"/>
                </a:solidFill>
                <a:effectLst/>
                <a:latin typeface="+mn-lt"/>
                <a:ea typeface="+mn-ea"/>
                <a:cs typeface="+mn-cs"/>
              </a:rPr>
              <a:t> designs where only a single scan chain crosses a given core, and its abnormal toggling may cause locally unacceptable heat dissipation that can only be reduced due to temporary hold periods. If the T flip-flop is set to 1 (the toggle period), then the latches enabled through the control register can pass test data moving from the PRPG to the scan chains.</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Two additional parameters kept in 4-bit </a:t>
            </a:r>
            <a:r>
              <a:rPr lang="en-US" sz="1200" i="1" kern="1200" dirty="0" smtClean="0">
                <a:solidFill>
                  <a:schemeClr val="tx1"/>
                </a:solidFill>
                <a:effectLst/>
                <a:latin typeface="+mn-lt"/>
                <a:ea typeface="+mn-ea"/>
                <a:cs typeface="+mn-cs"/>
              </a:rPr>
              <a:t>Hold</a:t>
            </a:r>
            <a:r>
              <a:rPr lang="en-US" sz="1200" kern="1200" dirty="0" smtClean="0">
                <a:solidFill>
                  <a:schemeClr val="tx1"/>
                </a:solidFill>
                <a:effectLst/>
                <a:latin typeface="+mn-lt"/>
                <a:ea typeface="+mn-ea"/>
                <a:cs typeface="+mn-cs"/>
              </a:rPr>
              <a:t> and </a:t>
            </a:r>
            <a:r>
              <a:rPr lang="en-US" sz="1200" i="1" kern="1200" dirty="0" smtClean="0">
                <a:solidFill>
                  <a:schemeClr val="tx1"/>
                </a:solidFill>
                <a:effectLst/>
                <a:latin typeface="+mn-lt"/>
                <a:ea typeface="+mn-ea"/>
                <a:cs typeface="+mn-cs"/>
              </a:rPr>
              <a:t>Toggle</a:t>
            </a:r>
            <a:r>
              <a:rPr lang="en-US" sz="1200" kern="1200" dirty="0" smtClean="0">
                <a:solidFill>
                  <a:schemeClr val="tx1"/>
                </a:solidFill>
                <a:effectLst/>
                <a:latin typeface="+mn-lt"/>
                <a:ea typeface="+mn-ea"/>
                <a:cs typeface="+mn-cs"/>
              </a:rPr>
              <a:t> registers determine how long the entire generator remains either in the hold mode or in the toggle mode, respectively. In order to terminate either mode, a 1 must occur on the T flip-flop input. This weighted pseudorandom signal is produced in a manner similar to that of weighted logic used to feed the shift register. The T flip-flop controls also four 2-input multiplexers routing data from the Toggle and Hold registers. It allows selecting a source of control data that will be used in the next cycle to possibly change the operational mode of the generator. For example, when in the toggle mode, the input multiplexers observe the Toggle register. Once the weighted logic outputs 1, the flip-flop toggles, and as a result all hold latches freeze in the last recorded state. They will remain in this state until another 1 occurs on the weighted logic output. The random occurrence of this event is now related to the content of the Hold register, which determines when to terminate the hold mode.</a:t>
            </a:r>
            <a:endParaRPr lang="en-US" dirty="0"/>
          </a:p>
        </p:txBody>
      </p:sp>
      <p:sp>
        <p:nvSpPr>
          <p:cNvPr id="4" name="Slide Number Placeholder 3"/>
          <p:cNvSpPr>
            <a:spLocks noGrp="1"/>
          </p:cNvSpPr>
          <p:nvPr>
            <p:ph type="sldNum" sz="quarter" idx="10"/>
          </p:nvPr>
        </p:nvSpPr>
        <p:spPr/>
        <p:txBody>
          <a:bodyPr/>
          <a:lstStyle/>
          <a:p>
            <a:fld id="{5487DF60-1B7D-5A48-ADFA-E6126064BF01}" type="slidenum">
              <a:rPr lang="en-US" smtClean="0"/>
              <a:pPr/>
              <a:t>29</a:t>
            </a:fld>
            <a:endParaRPr lang="en-US"/>
          </a:p>
        </p:txBody>
      </p:sp>
    </p:spTree>
    <p:extLst>
      <p:ext uri="{BB962C8B-B14F-4D97-AF65-F5344CB8AC3E}">
        <p14:creationId xmlns:p14="http://schemas.microsoft.com/office/powerpoint/2010/main" val="208313662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mn-cs"/>
              </a:rPr>
              <a:t>High demand in the consumer electronics market, accompanied by the fact that it was difficult and expensive to build the test equipment in-house, created an environment for the emergence of the third party manufacturers of automated test systems. ATE to test digital IC’s appeared first; and ATE for digital and analog IC’s were separate systems. The analog and mixed-signal ATE industry was started when Teradyne, Inc. and the LTX Corporation were founded in the late 1960’s, and the early 1970’s, respectively. These companies began by developing automated test equipment to test linear analog IC’s, where the void was greatest. Over the next several years the capabilities of their ATE products evolved to serve the testing needs of mixed-signal (digital and analog) ICs. It is an open question whether the development of  purely analog ATE has disappeared. However, today’s mixed signal ATE’s, even if equipped with “analog only” instruments, rely totally on digital signal processing based measurement methods (i.e., the measured analog signals are digitized and DSP algorithms are used to extract the desired performance parameters). Since today’s ATE is developed using IC’s obtained with yesterday’s technologies, even the most advanced ATE is challenged to test IC’s that represent the latest state-of-the-art solutions. For example, the increasing performance of IC’s for storage devices is resulting in increasingly more stringent demands on the timing parameters of today’s ATE’s. The clock jitter (phase noise) of no more than 10 </a:t>
            </a:r>
            <a:r>
              <a:rPr lang="en-US" sz="1200" b="0" i="0" u="none" strike="noStrike" kern="1200" baseline="0" dirty="0" err="1" smtClean="0">
                <a:solidFill>
                  <a:schemeClr val="tx1"/>
                </a:solidFill>
                <a:latin typeface="+mn-lt"/>
                <a:ea typeface="+mn-ea"/>
                <a:cs typeface="+mn-cs"/>
              </a:rPr>
              <a:t>ps</a:t>
            </a:r>
            <a:r>
              <a:rPr lang="en-US" sz="1200" b="0" i="0" u="none" strike="noStrike" kern="1200" baseline="0" dirty="0" smtClean="0">
                <a:solidFill>
                  <a:schemeClr val="tx1"/>
                </a:solidFill>
                <a:latin typeface="+mn-lt"/>
                <a:ea typeface="+mn-ea"/>
                <a:cs typeface="+mn-cs"/>
              </a:rPr>
              <a:t> </a:t>
            </a:r>
            <a:r>
              <a:rPr lang="en-US" sz="1200" b="0" i="0" u="none" strike="noStrike" kern="1200" baseline="0" dirty="0" err="1" smtClean="0">
                <a:solidFill>
                  <a:schemeClr val="tx1"/>
                </a:solidFill>
                <a:latin typeface="+mn-lt"/>
                <a:ea typeface="+mn-ea"/>
                <a:cs typeface="+mn-cs"/>
              </a:rPr>
              <a:t>rms</a:t>
            </a:r>
            <a:r>
              <a:rPr lang="en-US" sz="1200" b="0" i="0" u="none" strike="noStrike" kern="1200" baseline="0" dirty="0" smtClean="0">
                <a:solidFill>
                  <a:schemeClr val="tx1"/>
                </a:solidFill>
                <a:latin typeface="+mn-lt"/>
                <a:ea typeface="+mn-ea"/>
                <a:cs typeface="+mn-cs"/>
              </a:rPr>
              <a:t> is required to properly test the read channel IC’s that are realizing more than 100 Mb/s data rates. Some of the mixed-signal ATE vendors provide special modes which increase the digital capture rates up to 400 </a:t>
            </a:r>
            <a:r>
              <a:rPr lang="en-US" sz="1200" b="0" i="0" u="none" strike="noStrike" kern="1200" baseline="0" dirty="0" err="1" smtClean="0">
                <a:solidFill>
                  <a:schemeClr val="tx1"/>
                </a:solidFill>
                <a:latin typeface="+mn-lt"/>
                <a:ea typeface="+mn-ea"/>
                <a:cs typeface="+mn-cs"/>
              </a:rPr>
              <a:t>MHz.</a:t>
            </a:r>
            <a:r>
              <a:rPr lang="en-US" sz="1200" b="0" i="0" u="none" strike="noStrike" kern="1200" baseline="0" dirty="0" smtClean="0">
                <a:solidFill>
                  <a:schemeClr val="tx1"/>
                </a:solidFill>
                <a:latin typeface="+mn-lt"/>
                <a:ea typeface="+mn-ea"/>
                <a:cs typeface="+mn-cs"/>
              </a:rPr>
              <a:t> </a:t>
            </a:r>
            <a:endParaRPr lang="en-US" dirty="0" smtClean="0"/>
          </a:p>
        </p:txBody>
      </p:sp>
      <p:sp>
        <p:nvSpPr>
          <p:cNvPr id="4" name="Symbol zastępczy numeru slajdu 3"/>
          <p:cNvSpPr>
            <a:spLocks noGrp="1"/>
          </p:cNvSpPr>
          <p:nvPr>
            <p:ph type="sldNum" sz="quarter" idx="10"/>
          </p:nvPr>
        </p:nvSpPr>
        <p:spPr/>
        <p:txBody>
          <a:bodyPr/>
          <a:lstStyle/>
          <a:p>
            <a:fld id="{5487DF60-1B7D-5A48-ADFA-E6126064BF01}" type="slidenum">
              <a:rPr lang="en-US" smtClean="0"/>
              <a:pPr/>
              <a:t>3</a:t>
            </a:fld>
            <a:endParaRPr lang="en-US"/>
          </a:p>
        </p:txBody>
      </p:sp>
    </p:spTree>
    <p:extLst>
      <p:ext uri="{BB962C8B-B14F-4D97-AF65-F5344CB8AC3E}">
        <p14:creationId xmlns:p14="http://schemas.microsoft.com/office/powerpoint/2010/main" val="798818469"/>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A scan switching profile when deploying the PRESTO generator in a hypothetical environment with 23 scan chains is illustrated on this slide for two test patterns. Blue (0s) and grey(1s) stripes make up the low power-toggling pattern, while orange areas correspond to periods of toggling. All-blue and all-grey scan chains are fed by the constant values only. Note that their quantity does not change between patterns though they are not exactly the same in each case. As can be seen, test patterns are divided into hold and toggle intervals of random length, while low power scan chains remain still for the entire duration of a single test pattern.</a:t>
            </a:r>
          </a:p>
        </p:txBody>
      </p:sp>
      <p:sp>
        <p:nvSpPr>
          <p:cNvPr id="4" name="Slide Number Placeholder 3"/>
          <p:cNvSpPr>
            <a:spLocks noGrp="1"/>
          </p:cNvSpPr>
          <p:nvPr>
            <p:ph type="sldNum" sz="quarter" idx="10"/>
          </p:nvPr>
        </p:nvSpPr>
        <p:spPr/>
        <p:txBody>
          <a:bodyPr/>
          <a:lstStyle/>
          <a:p>
            <a:fld id="{5487DF60-1B7D-5A48-ADFA-E6126064BF01}" type="slidenum">
              <a:rPr lang="en-US" smtClean="0"/>
              <a:pPr/>
              <a:t>30</a:t>
            </a:fld>
            <a:endParaRPr lang="en-US"/>
          </a:p>
        </p:txBody>
      </p:sp>
    </p:spTree>
    <p:extLst>
      <p:ext uri="{BB962C8B-B14F-4D97-AF65-F5344CB8AC3E}">
        <p14:creationId xmlns:p14="http://schemas.microsoft.com/office/powerpoint/2010/main" val="338811972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r>
              <a:rPr lang="en-US" sz="1200" kern="1200" dirty="0" smtClean="0">
                <a:solidFill>
                  <a:schemeClr val="tx1"/>
                </a:solidFill>
                <a:effectLst/>
                <a:latin typeface="+mn-lt"/>
                <a:ea typeface="+mn-ea"/>
                <a:cs typeface="+mn-cs"/>
              </a:rPr>
              <a:t>Performance of the PRESTO generator depends primarily on the following three factors (in the BIST mode they are delivered only once, at the very beginning of the entire test session):</a:t>
            </a:r>
            <a:r>
              <a:rPr lang="en-US" sz="1200" kern="1200" baseline="0" dirty="0" smtClean="0">
                <a:solidFill>
                  <a:schemeClr val="tx1"/>
                </a:solidFill>
                <a:effectLst/>
                <a:latin typeface="+mn-lt"/>
                <a:ea typeface="+mn-ea"/>
                <a:cs typeface="+mn-cs"/>
              </a:rPr>
              <a:t> (1) </a:t>
            </a:r>
            <a:r>
              <a:rPr lang="en-US" sz="1200" kern="1200" dirty="0" smtClean="0">
                <a:solidFill>
                  <a:schemeClr val="tx1"/>
                </a:solidFill>
                <a:effectLst/>
                <a:latin typeface="+mn-lt"/>
                <a:ea typeface="+mn-ea"/>
                <a:cs typeface="+mn-cs"/>
              </a:rPr>
              <a:t>the switching code (kept in the Switching register),</a:t>
            </a:r>
            <a:r>
              <a:rPr lang="en-US" sz="1200" kern="1200" baseline="0" dirty="0" smtClean="0">
                <a:solidFill>
                  <a:schemeClr val="tx1"/>
                </a:solidFill>
                <a:effectLst/>
                <a:latin typeface="+mn-lt"/>
                <a:ea typeface="+mn-ea"/>
                <a:cs typeface="+mn-cs"/>
              </a:rPr>
              <a:t> (2) </a:t>
            </a:r>
            <a:r>
              <a:rPr lang="en-US" sz="1200" kern="1200" dirty="0" smtClean="0">
                <a:solidFill>
                  <a:schemeClr val="tx1"/>
                </a:solidFill>
                <a:effectLst/>
                <a:latin typeface="+mn-lt"/>
                <a:ea typeface="+mn-ea"/>
                <a:cs typeface="+mn-cs"/>
              </a:rPr>
              <a:t>the hold duty cycle (HC), and</a:t>
            </a:r>
            <a:r>
              <a:rPr lang="en-US" sz="1200" kern="1200" baseline="0" dirty="0" smtClean="0">
                <a:solidFill>
                  <a:schemeClr val="tx1"/>
                </a:solidFill>
                <a:effectLst/>
                <a:latin typeface="+mn-lt"/>
                <a:ea typeface="+mn-ea"/>
                <a:cs typeface="+mn-cs"/>
              </a:rPr>
              <a:t> (3) </a:t>
            </a:r>
            <a:r>
              <a:rPr lang="en-US" sz="1200" kern="1200" dirty="0" smtClean="0">
                <a:solidFill>
                  <a:schemeClr val="tx1"/>
                </a:solidFill>
                <a:effectLst/>
                <a:latin typeface="+mn-lt"/>
                <a:ea typeface="+mn-ea"/>
                <a:cs typeface="+mn-cs"/>
              </a:rPr>
              <a:t>the toggle duty cycle (TC). </a:t>
            </a:r>
            <a:r>
              <a:rPr lang="en-US" dirty="0" smtClean="0">
                <a:effectLst/>
              </a:rPr>
              <a:t>Given the size of PRPG, the number of scan chains and the corresponding phase shifter, the switching code as well as HC and TC values can be selected automatically in such a way that the entire generator will produce pseudorandom test patterns having a desired level of toggling T provided the scan chains are balanced. The procedure of selecting these parameters consists of the following steps. </a:t>
            </a: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For each switching code </a:t>
            </a:r>
            <a:r>
              <a:rPr lang="en-US" sz="1200" i="1" kern="1200" dirty="0" smtClean="0">
                <a:solidFill>
                  <a:schemeClr val="tx1"/>
                </a:solidFill>
                <a:effectLst/>
                <a:latin typeface="+mn-lt"/>
                <a:ea typeface="+mn-ea"/>
                <a:cs typeface="+mn-cs"/>
              </a:rPr>
              <a:t>k, k </a:t>
            </a:r>
            <a:r>
              <a:rPr lang="en-US" sz="1200" kern="1200" dirty="0" smtClean="0">
                <a:solidFill>
                  <a:schemeClr val="tx1"/>
                </a:solidFill>
                <a:effectLst/>
                <a:latin typeface="+mn-lt"/>
                <a:ea typeface="+mn-ea"/>
                <a:cs typeface="+mn-cs"/>
              </a:rPr>
              <a:t> = 1, …, 15, determine the corresponding probability </a:t>
            </a:r>
            <a:r>
              <a:rPr lang="en-US" sz="1200" i="1" kern="1200" dirty="0" err="1" smtClean="0">
                <a:solidFill>
                  <a:schemeClr val="tx1"/>
                </a:solidFill>
                <a:effectLst/>
                <a:latin typeface="+mn-lt"/>
                <a:ea typeface="+mn-ea"/>
                <a:cs typeface="+mn-cs"/>
              </a:rPr>
              <a:t>p</a:t>
            </a:r>
            <a:r>
              <a:rPr lang="en-US" sz="1200" i="1" kern="1200" baseline="-25000" dirty="0" err="1" smtClean="0">
                <a:solidFill>
                  <a:schemeClr val="tx1"/>
                </a:solidFill>
                <a:effectLst/>
                <a:latin typeface="+mn-lt"/>
                <a:ea typeface="+mn-ea"/>
                <a:cs typeface="+mn-cs"/>
              </a:rPr>
              <a:t>k</a:t>
            </a:r>
            <a:r>
              <a:rPr lang="en-US" sz="1200" kern="1200" dirty="0" smtClean="0">
                <a:solidFill>
                  <a:schemeClr val="tx1"/>
                </a:solidFill>
                <a:effectLst/>
                <a:latin typeface="+mn-lt"/>
                <a:ea typeface="+mn-ea"/>
                <a:cs typeface="+mn-cs"/>
              </a:rPr>
              <a:t> of injecting a 1 into the shift register. These values are as follows: </a:t>
            </a:r>
            <a:r>
              <a:rPr lang="en-US" sz="1200" i="1" kern="1200" dirty="0" smtClean="0">
                <a:solidFill>
                  <a:schemeClr val="tx1"/>
                </a:solidFill>
                <a:effectLst/>
                <a:latin typeface="+mn-lt"/>
                <a:ea typeface="+mn-ea"/>
                <a:cs typeface="+mn-cs"/>
              </a:rPr>
              <a:t>p</a:t>
            </a:r>
            <a:r>
              <a:rPr lang="en-US" sz="1200" kern="1200" baseline="-25000" dirty="0" smtClean="0">
                <a:solidFill>
                  <a:schemeClr val="tx1"/>
                </a:solidFill>
                <a:effectLst/>
                <a:latin typeface="+mn-lt"/>
                <a:ea typeface="+mn-ea"/>
                <a:cs typeface="+mn-cs"/>
              </a:rPr>
              <a:t>1</a:t>
            </a:r>
            <a:r>
              <a:rPr lang="en-US" sz="1200" kern="1200" dirty="0" smtClean="0">
                <a:solidFill>
                  <a:schemeClr val="tx1"/>
                </a:solidFill>
                <a:effectLst/>
                <a:latin typeface="+mn-lt"/>
                <a:ea typeface="+mn-ea"/>
                <a:cs typeface="+mn-cs"/>
              </a:rPr>
              <a:t> = 0.5, </a:t>
            </a:r>
            <a:r>
              <a:rPr lang="en-US" sz="1200" i="1" kern="1200" dirty="0" smtClean="0">
                <a:solidFill>
                  <a:schemeClr val="tx1"/>
                </a:solidFill>
                <a:effectLst/>
                <a:latin typeface="+mn-lt"/>
                <a:ea typeface="+mn-ea"/>
                <a:cs typeface="+mn-cs"/>
              </a:rPr>
              <a:t>p</a:t>
            </a:r>
            <a:r>
              <a:rPr lang="en-US" sz="1200" kern="1200" baseline="-25000" dirty="0" smtClean="0">
                <a:solidFill>
                  <a:schemeClr val="tx1"/>
                </a:solidFill>
                <a:effectLst/>
                <a:latin typeface="+mn-lt"/>
                <a:ea typeface="+mn-ea"/>
                <a:cs typeface="+mn-cs"/>
              </a:rPr>
              <a:t>2</a:t>
            </a:r>
            <a:r>
              <a:rPr lang="en-US" sz="1200" kern="1200" dirty="0" smtClean="0">
                <a:solidFill>
                  <a:schemeClr val="tx1"/>
                </a:solidFill>
                <a:effectLst/>
                <a:latin typeface="+mn-lt"/>
                <a:ea typeface="+mn-ea"/>
                <a:cs typeface="+mn-cs"/>
              </a:rPr>
              <a:t> = 0.25, </a:t>
            </a:r>
            <a:r>
              <a:rPr lang="en-US" sz="1200" i="1" kern="1200" dirty="0" smtClean="0">
                <a:solidFill>
                  <a:schemeClr val="tx1"/>
                </a:solidFill>
                <a:effectLst/>
                <a:latin typeface="+mn-lt"/>
                <a:ea typeface="+mn-ea"/>
                <a:cs typeface="+mn-cs"/>
              </a:rPr>
              <a:t>p</a:t>
            </a:r>
            <a:r>
              <a:rPr lang="en-US" sz="1200" kern="1200" baseline="-25000" dirty="0" smtClean="0">
                <a:solidFill>
                  <a:schemeClr val="tx1"/>
                </a:solidFill>
                <a:effectLst/>
                <a:latin typeface="+mn-lt"/>
                <a:ea typeface="+mn-ea"/>
                <a:cs typeface="+mn-cs"/>
              </a:rPr>
              <a:t>3</a:t>
            </a:r>
            <a:r>
              <a:rPr lang="en-US" sz="1200" kern="1200" dirty="0" smtClean="0">
                <a:solidFill>
                  <a:schemeClr val="tx1"/>
                </a:solidFill>
                <a:effectLst/>
                <a:latin typeface="+mn-lt"/>
                <a:ea typeface="+mn-ea"/>
                <a:cs typeface="+mn-cs"/>
              </a:rPr>
              <a:t> = 0.625, </a:t>
            </a:r>
            <a:r>
              <a:rPr lang="en-US" sz="1200" i="1" kern="1200" dirty="0" smtClean="0">
                <a:solidFill>
                  <a:schemeClr val="tx1"/>
                </a:solidFill>
                <a:effectLst/>
                <a:latin typeface="+mn-lt"/>
                <a:ea typeface="+mn-ea"/>
                <a:cs typeface="+mn-cs"/>
              </a:rPr>
              <a:t>p</a:t>
            </a:r>
            <a:r>
              <a:rPr lang="en-US" sz="1200" kern="1200" baseline="-25000" dirty="0" smtClean="0">
                <a:solidFill>
                  <a:schemeClr val="tx1"/>
                </a:solidFill>
                <a:effectLst/>
                <a:latin typeface="+mn-lt"/>
                <a:ea typeface="+mn-ea"/>
                <a:cs typeface="+mn-cs"/>
              </a:rPr>
              <a:t>4</a:t>
            </a:r>
            <a:r>
              <a:rPr lang="en-US" sz="1200" kern="1200" dirty="0" smtClean="0">
                <a:solidFill>
                  <a:schemeClr val="tx1"/>
                </a:solidFill>
                <a:effectLst/>
                <a:latin typeface="+mn-lt"/>
                <a:ea typeface="+mn-ea"/>
                <a:cs typeface="+mn-cs"/>
              </a:rPr>
              <a:t> = 0.125, </a:t>
            </a:r>
            <a:r>
              <a:rPr lang="en-US" sz="1200" i="1" kern="1200" dirty="0" smtClean="0">
                <a:solidFill>
                  <a:schemeClr val="tx1"/>
                </a:solidFill>
                <a:effectLst/>
                <a:latin typeface="+mn-lt"/>
                <a:ea typeface="+mn-ea"/>
                <a:cs typeface="+mn-cs"/>
              </a:rPr>
              <a:t>p</a:t>
            </a:r>
            <a:r>
              <a:rPr lang="en-US" sz="1200" kern="1200" baseline="-25000" dirty="0" smtClean="0">
                <a:solidFill>
                  <a:schemeClr val="tx1"/>
                </a:solidFill>
                <a:effectLst/>
                <a:latin typeface="+mn-lt"/>
                <a:ea typeface="+mn-ea"/>
                <a:cs typeface="+mn-cs"/>
              </a:rPr>
              <a:t>5</a:t>
            </a:r>
            <a:r>
              <a:rPr lang="en-US" sz="1200" kern="1200" dirty="0" smtClean="0">
                <a:solidFill>
                  <a:schemeClr val="tx1"/>
                </a:solidFill>
                <a:effectLst/>
                <a:latin typeface="+mn-lt"/>
                <a:ea typeface="+mn-ea"/>
                <a:cs typeface="+mn-cs"/>
              </a:rPr>
              <a:t> = 0.5625, </a:t>
            </a:r>
            <a:r>
              <a:rPr lang="en-US" sz="1200" i="1" kern="1200" dirty="0" smtClean="0">
                <a:solidFill>
                  <a:schemeClr val="tx1"/>
                </a:solidFill>
                <a:effectLst/>
                <a:latin typeface="+mn-lt"/>
                <a:ea typeface="+mn-ea"/>
                <a:cs typeface="+mn-cs"/>
              </a:rPr>
              <a:t>p</a:t>
            </a:r>
            <a:r>
              <a:rPr lang="en-US" sz="1200" kern="1200" baseline="-25000" dirty="0" smtClean="0">
                <a:solidFill>
                  <a:schemeClr val="tx1"/>
                </a:solidFill>
                <a:effectLst/>
                <a:latin typeface="+mn-lt"/>
                <a:ea typeface="+mn-ea"/>
                <a:cs typeface="+mn-cs"/>
              </a:rPr>
              <a:t>6</a:t>
            </a:r>
            <a:r>
              <a:rPr lang="en-US" sz="1200" kern="1200" dirty="0" smtClean="0">
                <a:solidFill>
                  <a:schemeClr val="tx1"/>
                </a:solidFill>
                <a:effectLst/>
                <a:latin typeface="+mn-lt"/>
                <a:ea typeface="+mn-ea"/>
                <a:cs typeface="+mn-cs"/>
              </a:rPr>
              <a:t> = 0.34375, </a:t>
            </a:r>
            <a:r>
              <a:rPr lang="en-US" sz="1200" i="1" kern="1200" dirty="0" smtClean="0">
                <a:solidFill>
                  <a:schemeClr val="tx1"/>
                </a:solidFill>
                <a:effectLst/>
                <a:latin typeface="+mn-lt"/>
                <a:ea typeface="+mn-ea"/>
                <a:cs typeface="+mn-cs"/>
              </a:rPr>
              <a:t>p</a:t>
            </a:r>
            <a:r>
              <a:rPr lang="en-US" sz="1200" kern="1200" baseline="-25000" dirty="0" smtClean="0">
                <a:solidFill>
                  <a:schemeClr val="tx1"/>
                </a:solidFill>
                <a:effectLst/>
                <a:latin typeface="+mn-lt"/>
                <a:ea typeface="+mn-ea"/>
                <a:cs typeface="+mn-cs"/>
              </a:rPr>
              <a:t>7</a:t>
            </a:r>
            <a:r>
              <a:rPr lang="en-US" sz="1200" kern="1200" dirty="0" smtClean="0">
                <a:solidFill>
                  <a:schemeClr val="tx1"/>
                </a:solidFill>
                <a:effectLst/>
                <a:latin typeface="+mn-lt"/>
                <a:ea typeface="+mn-ea"/>
                <a:cs typeface="+mn-cs"/>
              </a:rPr>
              <a:t> = 0.671875, </a:t>
            </a:r>
            <a:r>
              <a:rPr lang="en-US" sz="1200" i="1" kern="1200" dirty="0" smtClean="0">
                <a:solidFill>
                  <a:schemeClr val="tx1"/>
                </a:solidFill>
                <a:effectLst/>
                <a:latin typeface="+mn-lt"/>
                <a:ea typeface="+mn-ea"/>
                <a:cs typeface="+mn-cs"/>
              </a:rPr>
              <a:t>p</a:t>
            </a:r>
            <a:r>
              <a:rPr lang="en-US" sz="1200" kern="1200" baseline="-25000" dirty="0" smtClean="0">
                <a:solidFill>
                  <a:schemeClr val="tx1"/>
                </a:solidFill>
                <a:effectLst/>
                <a:latin typeface="+mn-lt"/>
                <a:ea typeface="+mn-ea"/>
                <a:cs typeface="+mn-cs"/>
              </a:rPr>
              <a:t>8</a:t>
            </a:r>
            <a:r>
              <a:rPr lang="en-US" sz="1200" kern="1200" dirty="0" smtClean="0">
                <a:solidFill>
                  <a:schemeClr val="tx1"/>
                </a:solidFill>
                <a:effectLst/>
                <a:latin typeface="+mn-lt"/>
                <a:ea typeface="+mn-ea"/>
                <a:cs typeface="+mn-cs"/>
              </a:rPr>
              <a:t> = 0.0625, </a:t>
            </a:r>
            <a:r>
              <a:rPr lang="en-US" sz="1200" i="1" kern="1200" dirty="0" smtClean="0">
                <a:solidFill>
                  <a:schemeClr val="tx1"/>
                </a:solidFill>
                <a:effectLst/>
                <a:latin typeface="+mn-lt"/>
                <a:ea typeface="+mn-ea"/>
                <a:cs typeface="+mn-cs"/>
              </a:rPr>
              <a:t>p</a:t>
            </a:r>
            <a:r>
              <a:rPr lang="en-US" sz="1200" kern="1200" baseline="-25000" dirty="0" smtClean="0">
                <a:solidFill>
                  <a:schemeClr val="tx1"/>
                </a:solidFill>
                <a:effectLst/>
                <a:latin typeface="+mn-lt"/>
                <a:ea typeface="+mn-ea"/>
                <a:cs typeface="+mn-cs"/>
              </a:rPr>
              <a:t>9</a:t>
            </a:r>
            <a:r>
              <a:rPr lang="en-US" sz="1200" kern="1200" dirty="0" smtClean="0">
                <a:solidFill>
                  <a:schemeClr val="tx1"/>
                </a:solidFill>
                <a:effectLst/>
                <a:latin typeface="+mn-lt"/>
                <a:ea typeface="+mn-ea"/>
                <a:cs typeface="+mn-cs"/>
              </a:rPr>
              <a:t> = 0.53125, </a:t>
            </a:r>
            <a:r>
              <a:rPr lang="en-US" sz="1200" i="1" kern="1200" dirty="0" smtClean="0">
                <a:solidFill>
                  <a:schemeClr val="tx1"/>
                </a:solidFill>
                <a:effectLst/>
                <a:latin typeface="+mn-lt"/>
                <a:ea typeface="+mn-ea"/>
                <a:cs typeface="+mn-cs"/>
              </a:rPr>
              <a:t>p</a:t>
            </a:r>
            <a:r>
              <a:rPr lang="en-US" sz="1200" kern="1200" baseline="-25000" dirty="0" smtClean="0">
                <a:solidFill>
                  <a:schemeClr val="tx1"/>
                </a:solidFill>
                <a:effectLst/>
                <a:latin typeface="+mn-lt"/>
                <a:ea typeface="+mn-ea"/>
                <a:cs typeface="+mn-cs"/>
              </a:rPr>
              <a:t>10</a:t>
            </a:r>
            <a:r>
              <a:rPr lang="en-US" sz="1200" kern="1200" dirty="0" smtClean="0">
                <a:solidFill>
                  <a:schemeClr val="tx1"/>
                </a:solidFill>
                <a:effectLst/>
                <a:latin typeface="+mn-lt"/>
                <a:ea typeface="+mn-ea"/>
                <a:cs typeface="+mn-cs"/>
              </a:rPr>
              <a:t> = 0.296875, </a:t>
            </a:r>
            <a:r>
              <a:rPr lang="en-US" sz="1200" i="1" kern="1200" dirty="0" smtClean="0">
                <a:solidFill>
                  <a:schemeClr val="tx1"/>
                </a:solidFill>
                <a:effectLst/>
                <a:latin typeface="+mn-lt"/>
                <a:ea typeface="+mn-ea"/>
                <a:cs typeface="+mn-cs"/>
              </a:rPr>
              <a:t>p</a:t>
            </a:r>
            <a:r>
              <a:rPr lang="en-US" sz="1200" kern="1200" baseline="-25000" dirty="0" smtClean="0">
                <a:solidFill>
                  <a:schemeClr val="tx1"/>
                </a:solidFill>
                <a:effectLst/>
                <a:latin typeface="+mn-lt"/>
                <a:ea typeface="+mn-ea"/>
                <a:cs typeface="+mn-cs"/>
              </a:rPr>
              <a:t>11</a:t>
            </a:r>
            <a:r>
              <a:rPr lang="en-US" sz="1200" kern="1200" dirty="0" smtClean="0">
                <a:solidFill>
                  <a:schemeClr val="tx1"/>
                </a:solidFill>
                <a:effectLst/>
                <a:latin typeface="+mn-lt"/>
                <a:ea typeface="+mn-ea"/>
                <a:cs typeface="+mn-cs"/>
              </a:rPr>
              <a:t> = 0.6484375, </a:t>
            </a:r>
            <a:r>
              <a:rPr lang="en-US" sz="1200" i="1" kern="1200" dirty="0" smtClean="0">
                <a:solidFill>
                  <a:schemeClr val="tx1"/>
                </a:solidFill>
                <a:effectLst/>
                <a:latin typeface="+mn-lt"/>
                <a:ea typeface="+mn-ea"/>
                <a:cs typeface="+mn-cs"/>
              </a:rPr>
              <a:t>p</a:t>
            </a:r>
            <a:r>
              <a:rPr lang="en-US" sz="1200" kern="1200" baseline="-25000" dirty="0" smtClean="0">
                <a:solidFill>
                  <a:schemeClr val="tx1"/>
                </a:solidFill>
                <a:effectLst/>
                <a:latin typeface="+mn-lt"/>
                <a:ea typeface="+mn-ea"/>
                <a:cs typeface="+mn-cs"/>
              </a:rPr>
              <a:t>12</a:t>
            </a:r>
            <a:r>
              <a:rPr lang="en-US" sz="1200" kern="1200" dirty="0" smtClean="0">
                <a:solidFill>
                  <a:schemeClr val="tx1"/>
                </a:solidFill>
                <a:effectLst/>
                <a:latin typeface="+mn-lt"/>
                <a:ea typeface="+mn-ea"/>
                <a:cs typeface="+mn-cs"/>
              </a:rPr>
              <a:t> = 0.1796875, </a:t>
            </a:r>
            <a:r>
              <a:rPr lang="en-US" sz="1200" i="1" kern="1200" dirty="0" smtClean="0">
                <a:solidFill>
                  <a:schemeClr val="tx1"/>
                </a:solidFill>
                <a:effectLst/>
                <a:latin typeface="+mn-lt"/>
                <a:ea typeface="+mn-ea"/>
                <a:cs typeface="+mn-cs"/>
              </a:rPr>
              <a:t>p</a:t>
            </a:r>
            <a:r>
              <a:rPr lang="en-US" sz="1200" kern="1200" baseline="-25000" dirty="0" smtClean="0">
                <a:solidFill>
                  <a:schemeClr val="tx1"/>
                </a:solidFill>
                <a:effectLst/>
                <a:latin typeface="+mn-lt"/>
                <a:ea typeface="+mn-ea"/>
                <a:cs typeface="+mn-cs"/>
              </a:rPr>
              <a:t>13</a:t>
            </a:r>
            <a:r>
              <a:rPr lang="en-US" sz="1200" kern="1200" dirty="0" smtClean="0">
                <a:solidFill>
                  <a:schemeClr val="tx1"/>
                </a:solidFill>
                <a:effectLst/>
                <a:latin typeface="+mn-lt"/>
                <a:ea typeface="+mn-ea"/>
                <a:cs typeface="+mn-cs"/>
              </a:rPr>
              <a:t> = 0.58984375, </a:t>
            </a:r>
            <a:r>
              <a:rPr lang="en-US" sz="1200" i="1" kern="1200" dirty="0" smtClean="0">
                <a:solidFill>
                  <a:schemeClr val="tx1"/>
                </a:solidFill>
                <a:effectLst/>
                <a:latin typeface="+mn-lt"/>
                <a:ea typeface="+mn-ea"/>
                <a:cs typeface="+mn-cs"/>
              </a:rPr>
              <a:t>p</a:t>
            </a:r>
            <a:r>
              <a:rPr lang="en-US" sz="1200" kern="1200" baseline="-25000" dirty="0" smtClean="0">
                <a:solidFill>
                  <a:schemeClr val="tx1"/>
                </a:solidFill>
                <a:effectLst/>
                <a:latin typeface="+mn-lt"/>
                <a:ea typeface="+mn-ea"/>
                <a:cs typeface="+mn-cs"/>
              </a:rPr>
              <a:t>14</a:t>
            </a:r>
            <a:r>
              <a:rPr lang="en-US" sz="1200" kern="1200" dirty="0" smtClean="0">
                <a:solidFill>
                  <a:schemeClr val="tx1"/>
                </a:solidFill>
                <a:effectLst/>
                <a:latin typeface="+mn-lt"/>
                <a:ea typeface="+mn-ea"/>
                <a:cs typeface="+mn-cs"/>
              </a:rPr>
              <a:t> = 0.38476563, and </a:t>
            </a:r>
            <a:r>
              <a:rPr lang="en-US" sz="1200" i="1" kern="1200" dirty="0" smtClean="0">
                <a:solidFill>
                  <a:schemeClr val="tx1"/>
                </a:solidFill>
                <a:effectLst/>
                <a:latin typeface="+mn-lt"/>
                <a:ea typeface="+mn-ea"/>
                <a:cs typeface="+mn-cs"/>
              </a:rPr>
              <a:t>p</a:t>
            </a:r>
            <a:r>
              <a:rPr lang="en-US" sz="1200" kern="1200" baseline="-25000" dirty="0" smtClean="0">
                <a:solidFill>
                  <a:schemeClr val="tx1"/>
                </a:solidFill>
                <a:effectLst/>
                <a:latin typeface="+mn-lt"/>
                <a:ea typeface="+mn-ea"/>
                <a:cs typeface="+mn-cs"/>
              </a:rPr>
              <a:t>15</a:t>
            </a:r>
            <a:r>
              <a:rPr lang="en-US" sz="1200" kern="1200" dirty="0" smtClean="0">
                <a:solidFill>
                  <a:schemeClr val="tx1"/>
                </a:solidFill>
                <a:effectLst/>
                <a:latin typeface="+mn-lt"/>
                <a:ea typeface="+mn-ea"/>
                <a:cs typeface="+mn-cs"/>
              </a:rPr>
              <a:t> = 0.69238281. The values </a:t>
            </a:r>
            <a:r>
              <a:rPr lang="en-US" sz="1200" i="1" kern="1200" dirty="0" err="1" smtClean="0">
                <a:solidFill>
                  <a:schemeClr val="tx1"/>
                </a:solidFill>
                <a:effectLst/>
                <a:latin typeface="+mn-lt"/>
                <a:ea typeface="+mn-ea"/>
                <a:cs typeface="+mn-cs"/>
              </a:rPr>
              <a:t>p</a:t>
            </a:r>
            <a:r>
              <a:rPr lang="en-US" sz="1200" i="1" kern="1200" baseline="-25000" dirty="0" err="1" smtClean="0">
                <a:solidFill>
                  <a:schemeClr val="tx1"/>
                </a:solidFill>
                <a:effectLst/>
                <a:latin typeface="+mn-lt"/>
                <a:ea typeface="+mn-ea"/>
                <a:cs typeface="+mn-cs"/>
              </a:rPr>
              <a:t>k</a:t>
            </a:r>
            <a:r>
              <a:rPr lang="en-US" sz="1200" kern="1200" dirty="0" smtClean="0">
                <a:solidFill>
                  <a:schemeClr val="tx1"/>
                </a:solidFill>
                <a:effectLst/>
                <a:latin typeface="+mn-lt"/>
                <a:ea typeface="+mn-ea"/>
                <a:cs typeface="+mn-cs"/>
              </a:rPr>
              <a:t> determine as well the probability of asserting the T flip-flop input for each hold (toggle) code </a:t>
            </a:r>
            <a:r>
              <a:rPr lang="en-US" sz="1200" i="1" kern="1200" dirty="0" smtClean="0">
                <a:solidFill>
                  <a:schemeClr val="tx1"/>
                </a:solidFill>
                <a:effectLst/>
                <a:latin typeface="+mn-lt"/>
                <a:ea typeface="+mn-ea"/>
                <a:cs typeface="+mn-cs"/>
              </a:rPr>
              <a:t>k</a:t>
            </a:r>
            <a:r>
              <a:rPr lang="en-US" sz="1200" kern="1200" dirty="0" smtClean="0">
                <a:solidFill>
                  <a:schemeClr val="tx1"/>
                </a:solidFill>
                <a:effectLst/>
                <a:latin typeface="+mn-lt"/>
                <a:ea typeface="+mn-ea"/>
                <a:cs typeface="+mn-cs"/>
              </a:rPr>
              <a:t>, and then the corresponding duration </a:t>
            </a:r>
            <a:r>
              <a:rPr lang="en-US" sz="1200" i="1" kern="1200" dirty="0" err="1" smtClean="0">
                <a:solidFill>
                  <a:schemeClr val="tx1"/>
                </a:solidFill>
                <a:effectLst/>
                <a:latin typeface="+mn-lt"/>
                <a:ea typeface="+mn-ea"/>
                <a:cs typeface="+mn-cs"/>
              </a:rPr>
              <a:t>h</a:t>
            </a:r>
            <a:r>
              <a:rPr lang="en-US" sz="1200" i="1" kern="1200" baseline="-25000" dirty="0" err="1" smtClean="0">
                <a:solidFill>
                  <a:schemeClr val="tx1"/>
                </a:solidFill>
                <a:effectLst/>
                <a:latin typeface="+mn-lt"/>
                <a:ea typeface="+mn-ea"/>
                <a:cs typeface="+mn-cs"/>
              </a:rPr>
              <a:t>k</a:t>
            </a:r>
            <a:r>
              <a:rPr lang="en-US" sz="1200" kern="1200" dirty="0" smtClean="0">
                <a:solidFill>
                  <a:schemeClr val="tx1"/>
                </a:solidFill>
                <a:effectLst/>
                <a:latin typeface="+mn-lt"/>
                <a:ea typeface="+mn-ea"/>
                <a:cs typeface="+mn-cs"/>
              </a:rPr>
              <a:t> (</a:t>
            </a:r>
            <a:r>
              <a:rPr lang="en-US" sz="1200" i="1" kern="1200" dirty="0" err="1" smtClean="0">
                <a:solidFill>
                  <a:schemeClr val="tx1"/>
                </a:solidFill>
                <a:effectLst/>
                <a:latin typeface="+mn-lt"/>
                <a:ea typeface="+mn-ea"/>
                <a:cs typeface="+mn-cs"/>
              </a:rPr>
              <a:t>t</a:t>
            </a:r>
            <a:r>
              <a:rPr lang="en-US" sz="1200" i="1" kern="1200" baseline="-25000" dirty="0" err="1" smtClean="0">
                <a:solidFill>
                  <a:schemeClr val="tx1"/>
                </a:solidFill>
                <a:effectLst/>
                <a:latin typeface="+mn-lt"/>
                <a:ea typeface="+mn-ea"/>
                <a:cs typeface="+mn-cs"/>
              </a:rPr>
              <a:t>k</a:t>
            </a:r>
            <a:r>
              <a:rPr lang="en-US" sz="1200" kern="1200" dirty="0" smtClean="0">
                <a:solidFill>
                  <a:schemeClr val="tx1"/>
                </a:solidFill>
                <a:effectLst/>
                <a:latin typeface="+mn-lt"/>
                <a:ea typeface="+mn-ea"/>
                <a:cs typeface="+mn-cs"/>
              </a:rPr>
              <a:t>) of the hold (toggle) duty cycle. Clearly, </a:t>
            </a:r>
            <a:r>
              <a:rPr lang="en-US" sz="1200" i="1" kern="1200" dirty="0" err="1" smtClean="0">
                <a:solidFill>
                  <a:schemeClr val="tx1"/>
                </a:solidFill>
                <a:effectLst/>
                <a:latin typeface="+mn-lt"/>
                <a:ea typeface="+mn-ea"/>
                <a:cs typeface="+mn-cs"/>
              </a:rPr>
              <a:t>h</a:t>
            </a:r>
            <a:r>
              <a:rPr lang="en-US" sz="1200" i="1" kern="1200" baseline="-25000" dirty="0" err="1" smtClean="0">
                <a:solidFill>
                  <a:schemeClr val="tx1"/>
                </a:solidFill>
                <a:effectLst/>
                <a:latin typeface="+mn-lt"/>
                <a:ea typeface="+mn-ea"/>
                <a:cs typeface="+mn-cs"/>
              </a:rPr>
              <a:t>k</a:t>
            </a:r>
            <a:r>
              <a:rPr lang="en-US" sz="1200" kern="1200" dirty="0" smtClean="0">
                <a:solidFill>
                  <a:schemeClr val="tx1"/>
                </a:solidFill>
                <a:effectLst/>
                <a:latin typeface="+mn-lt"/>
                <a:ea typeface="+mn-ea"/>
                <a:cs typeface="+mn-cs"/>
              </a:rPr>
              <a:t> = </a:t>
            </a:r>
            <a:r>
              <a:rPr lang="en-US" sz="1200" i="1" kern="1200" dirty="0" err="1" smtClean="0">
                <a:solidFill>
                  <a:schemeClr val="tx1"/>
                </a:solidFill>
                <a:effectLst/>
                <a:latin typeface="+mn-lt"/>
                <a:ea typeface="+mn-ea"/>
                <a:cs typeface="+mn-cs"/>
              </a:rPr>
              <a:t>t</a:t>
            </a:r>
            <a:r>
              <a:rPr lang="en-US" sz="1200" i="1" kern="1200" baseline="-25000" dirty="0" err="1" smtClean="0">
                <a:solidFill>
                  <a:schemeClr val="tx1"/>
                </a:solidFill>
                <a:effectLst/>
                <a:latin typeface="+mn-lt"/>
                <a:ea typeface="+mn-ea"/>
                <a:cs typeface="+mn-cs"/>
              </a:rPr>
              <a:t>k</a:t>
            </a:r>
            <a:r>
              <a:rPr lang="en-US" sz="1200" kern="1200" dirty="0" smtClean="0">
                <a:solidFill>
                  <a:schemeClr val="tx1"/>
                </a:solidFill>
                <a:effectLst/>
                <a:latin typeface="+mn-lt"/>
                <a:ea typeface="+mn-ea"/>
                <a:cs typeface="+mn-cs"/>
              </a:rPr>
              <a:t> = 1 / </a:t>
            </a:r>
            <a:r>
              <a:rPr lang="en-US" sz="1200" i="1" kern="1200" dirty="0" smtClean="0">
                <a:solidFill>
                  <a:schemeClr val="tx1"/>
                </a:solidFill>
                <a:effectLst/>
                <a:latin typeface="+mn-lt"/>
                <a:ea typeface="+mn-ea"/>
                <a:cs typeface="+mn-cs"/>
              </a:rPr>
              <a:t>p</a:t>
            </a:r>
            <a:r>
              <a:rPr lang="en-US" sz="1200" i="1" kern="1200" baseline="-25000" dirty="0" smtClean="0">
                <a:solidFill>
                  <a:schemeClr val="tx1"/>
                </a:solidFill>
                <a:effectLst/>
                <a:latin typeface="+mn-lt"/>
                <a:ea typeface="+mn-ea"/>
                <a:cs typeface="+mn-cs"/>
              </a:rPr>
              <a:t>k</a:t>
            </a:r>
            <a:r>
              <a:rPr lang="en-US" sz="1200" kern="1200" dirty="0" smtClean="0">
                <a:solidFill>
                  <a:schemeClr val="tx1"/>
                </a:solidFill>
                <a:effectLst/>
                <a:latin typeface="+mn-lt"/>
                <a:ea typeface="+mn-ea"/>
                <a:cs typeface="+mn-cs"/>
              </a:rPr>
              <a:t>.</a:t>
            </a:r>
          </a:p>
          <a:p>
            <a:endParaRPr lang="en-US" sz="1200" kern="1200" dirty="0" smtClean="0">
              <a:solidFill>
                <a:schemeClr val="tx1"/>
              </a:solidFill>
              <a:effectLst/>
              <a:latin typeface="+mn-lt"/>
              <a:ea typeface="+mn-ea"/>
              <a:cs typeface="+mn-cs"/>
            </a:endParaRPr>
          </a:p>
          <a:p>
            <a:pPr lvl="0"/>
            <a:r>
              <a:rPr lang="en-US" sz="1200" kern="1200" dirty="0" smtClean="0">
                <a:solidFill>
                  <a:schemeClr val="tx1"/>
                </a:solidFill>
                <a:effectLst/>
                <a:latin typeface="+mn-lt"/>
                <a:ea typeface="+mn-ea"/>
                <a:cs typeface="+mn-cs"/>
              </a:rPr>
              <a:t>Given the size </a:t>
            </a:r>
            <a:r>
              <a:rPr lang="en-US" sz="1200" i="1" kern="1200" dirty="0" smtClean="0">
                <a:solidFill>
                  <a:schemeClr val="tx1"/>
                </a:solidFill>
                <a:effectLst/>
                <a:latin typeface="+mn-lt"/>
                <a:ea typeface="+mn-ea"/>
                <a:cs typeface="+mn-cs"/>
              </a:rPr>
              <a:t>n</a:t>
            </a:r>
            <a:r>
              <a:rPr lang="en-US" sz="1200" kern="1200" dirty="0" smtClean="0">
                <a:solidFill>
                  <a:schemeClr val="tx1"/>
                </a:solidFill>
                <a:effectLst/>
                <a:latin typeface="+mn-lt"/>
                <a:ea typeface="+mn-ea"/>
                <a:cs typeface="+mn-cs"/>
              </a:rPr>
              <a:t> of PRPG, determine, for each switching code </a:t>
            </a:r>
            <a:r>
              <a:rPr lang="en-US" sz="1200" i="1" kern="1200" dirty="0" smtClean="0">
                <a:solidFill>
                  <a:schemeClr val="tx1"/>
                </a:solidFill>
                <a:effectLst/>
                <a:latin typeface="+mn-lt"/>
                <a:ea typeface="+mn-ea"/>
                <a:cs typeface="+mn-cs"/>
              </a:rPr>
              <a:t>k</a:t>
            </a:r>
            <a:r>
              <a:rPr lang="en-US" sz="1200" kern="1200" dirty="0" smtClean="0">
                <a:solidFill>
                  <a:schemeClr val="tx1"/>
                </a:solidFill>
                <a:effectLst/>
                <a:latin typeface="+mn-lt"/>
                <a:ea typeface="+mn-ea"/>
                <a:cs typeface="+mn-cs"/>
              </a:rPr>
              <a:t>, the average number </a:t>
            </a:r>
            <a:r>
              <a:rPr lang="en-US" sz="1200" i="1" kern="1200" dirty="0" err="1" smtClean="0">
                <a:solidFill>
                  <a:schemeClr val="tx1"/>
                </a:solidFill>
                <a:effectLst/>
                <a:latin typeface="+mn-lt"/>
                <a:ea typeface="+mn-ea"/>
                <a:cs typeface="+mn-cs"/>
              </a:rPr>
              <a:t>n</a:t>
            </a:r>
            <a:r>
              <a:rPr lang="en-US" sz="1200" i="1" kern="1200" baseline="-25000" dirty="0" err="1" smtClean="0">
                <a:solidFill>
                  <a:schemeClr val="tx1"/>
                </a:solidFill>
                <a:effectLst/>
                <a:latin typeface="+mn-lt"/>
                <a:ea typeface="+mn-ea"/>
                <a:cs typeface="+mn-cs"/>
              </a:rPr>
              <a:t>k</a:t>
            </a:r>
            <a:r>
              <a:rPr lang="en-US" sz="1200" kern="1200" dirty="0" smtClean="0">
                <a:solidFill>
                  <a:schemeClr val="tx1"/>
                </a:solidFill>
                <a:effectLst/>
                <a:latin typeface="+mn-lt"/>
                <a:ea typeface="+mn-ea"/>
                <a:cs typeface="+mn-cs"/>
              </a:rPr>
              <a:t> of 1s occurring in the control register. As can be easily verified, </a:t>
            </a:r>
            <a:r>
              <a:rPr lang="en-US" sz="1200" i="1" kern="1200" dirty="0" err="1" smtClean="0">
                <a:solidFill>
                  <a:schemeClr val="tx1"/>
                </a:solidFill>
                <a:effectLst/>
                <a:latin typeface="+mn-lt"/>
                <a:ea typeface="+mn-ea"/>
                <a:cs typeface="+mn-cs"/>
              </a:rPr>
              <a:t>n</a:t>
            </a:r>
            <a:r>
              <a:rPr lang="en-US" sz="1200" i="1" kern="1200" baseline="-25000" dirty="0" err="1" smtClean="0">
                <a:solidFill>
                  <a:schemeClr val="tx1"/>
                </a:solidFill>
                <a:effectLst/>
                <a:latin typeface="+mn-lt"/>
                <a:ea typeface="+mn-ea"/>
                <a:cs typeface="+mn-cs"/>
              </a:rPr>
              <a:t>k</a:t>
            </a:r>
            <a:r>
              <a:rPr lang="en-US" sz="1200" kern="1200" dirty="0" smtClean="0">
                <a:solidFill>
                  <a:schemeClr val="tx1"/>
                </a:solidFill>
                <a:effectLst/>
                <a:latin typeface="+mn-lt"/>
                <a:ea typeface="+mn-ea"/>
                <a:cs typeface="+mn-cs"/>
              </a:rPr>
              <a:t> = </a:t>
            </a:r>
            <a:r>
              <a:rPr lang="en-US" sz="1200" i="1" kern="1200" dirty="0" err="1" smtClean="0">
                <a:solidFill>
                  <a:schemeClr val="tx1"/>
                </a:solidFill>
                <a:effectLst/>
                <a:latin typeface="+mn-lt"/>
                <a:ea typeface="+mn-ea"/>
                <a:cs typeface="+mn-cs"/>
              </a:rPr>
              <a:t>p</a:t>
            </a:r>
            <a:r>
              <a:rPr lang="en-US" sz="1200" i="1" kern="1200" baseline="-25000" dirty="0" err="1" smtClean="0">
                <a:solidFill>
                  <a:schemeClr val="tx1"/>
                </a:solidFill>
                <a:effectLst/>
                <a:latin typeface="+mn-lt"/>
                <a:ea typeface="+mn-ea"/>
                <a:cs typeface="+mn-cs"/>
              </a:rPr>
              <a:t>k</a:t>
            </a:r>
            <a:r>
              <a:rPr lang="en-US" sz="1200" kern="120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sym typeface="Symbol"/>
              </a:rPr>
              <a:t></a:t>
            </a:r>
            <a:r>
              <a:rPr lang="en-US" sz="1200" kern="1200" dirty="0" smtClean="0">
                <a:solidFill>
                  <a:schemeClr val="tx1"/>
                </a:solidFill>
                <a:effectLst/>
                <a:latin typeface="+mn-lt"/>
                <a:ea typeface="+mn-ea"/>
                <a:cs typeface="+mn-cs"/>
              </a:rPr>
              <a:t> </a:t>
            </a:r>
            <a:r>
              <a:rPr lang="en-US" sz="1200" i="1" kern="1200" dirty="0" smtClean="0">
                <a:solidFill>
                  <a:schemeClr val="tx1"/>
                </a:solidFill>
                <a:effectLst/>
                <a:latin typeface="+mn-lt"/>
                <a:ea typeface="+mn-ea"/>
                <a:cs typeface="+mn-cs"/>
              </a:rPr>
              <a:t>n</a:t>
            </a:r>
            <a:r>
              <a:rPr lang="en-US" sz="1200" kern="1200" dirty="0" smtClean="0">
                <a:solidFill>
                  <a:schemeClr val="tx1"/>
                </a:solidFill>
                <a:effectLst/>
                <a:latin typeface="+mn-lt"/>
                <a:ea typeface="+mn-ea"/>
                <a:cs typeface="+mn-cs"/>
              </a:rPr>
              <a:t>.</a:t>
            </a:r>
          </a:p>
          <a:p>
            <a:pPr lvl="0"/>
            <a:r>
              <a:rPr lang="en-US" sz="1200" kern="1200" dirty="0" smtClean="0">
                <a:solidFill>
                  <a:schemeClr val="tx1"/>
                </a:solidFill>
                <a:effectLst/>
                <a:latin typeface="+mn-lt"/>
                <a:ea typeface="+mn-ea"/>
                <a:cs typeface="+mn-cs"/>
              </a:rPr>
              <a:t>For each value of </a:t>
            </a:r>
            <a:r>
              <a:rPr lang="en-US" sz="1200" i="1" kern="1200" dirty="0" err="1" smtClean="0">
                <a:solidFill>
                  <a:schemeClr val="tx1"/>
                </a:solidFill>
                <a:effectLst/>
                <a:latin typeface="+mn-lt"/>
                <a:ea typeface="+mn-ea"/>
                <a:cs typeface="+mn-cs"/>
              </a:rPr>
              <a:t>n</a:t>
            </a:r>
            <a:r>
              <a:rPr lang="en-US" sz="1200" i="1" kern="1200" baseline="-25000" dirty="0" err="1" smtClean="0">
                <a:solidFill>
                  <a:schemeClr val="tx1"/>
                </a:solidFill>
                <a:effectLst/>
                <a:latin typeface="+mn-lt"/>
                <a:ea typeface="+mn-ea"/>
                <a:cs typeface="+mn-cs"/>
              </a:rPr>
              <a:t>k</a:t>
            </a:r>
            <a:r>
              <a:rPr lang="en-US" sz="1200" kern="1200" dirty="0" smtClean="0">
                <a:solidFill>
                  <a:schemeClr val="tx1"/>
                </a:solidFill>
                <a:effectLst/>
                <a:latin typeface="+mn-lt"/>
                <a:ea typeface="+mn-ea"/>
                <a:cs typeface="+mn-cs"/>
              </a:rPr>
              <a:t> (the number of enabled hold latches), find the average number </a:t>
            </a:r>
            <a:r>
              <a:rPr lang="en-US" sz="1200" i="1" kern="1200" dirty="0" err="1" smtClean="0">
                <a:solidFill>
                  <a:schemeClr val="tx1"/>
                </a:solidFill>
                <a:effectLst/>
                <a:latin typeface="+mn-lt"/>
                <a:ea typeface="+mn-ea"/>
                <a:cs typeface="+mn-cs"/>
              </a:rPr>
              <a:t>a</a:t>
            </a:r>
            <a:r>
              <a:rPr lang="en-US" sz="1200" i="1" kern="1200" baseline="-25000" dirty="0" err="1" smtClean="0">
                <a:solidFill>
                  <a:schemeClr val="tx1"/>
                </a:solidFill>
                <a:effectLst/>
                <a:latin typeface="+mn-lt"/>
                <a:ea typeface="+mn-ea"/>
                <a:cs typeface="+mn-cs"/>
              </a:rPr>
              <a:t>k</a:t>
            </a:r>
            <a:r>
              <a:rPr lang="en-US" sz="1200" kern="1200" dirty="0" smtClean="0">
                <a:solidFill>
                  <a:schemeClr val="tx1"/>
                </a:solidFill>
                <a:effectLst/>
                <a:latin typeface="+mn-lt"/>
                <a:ea typeface="+mn-ea"/>
                <a:cs typeface="+mn-cs"/>
              </a:rPr>
              <a:t> of </a:t>
            </a:r>
            <a:r>
              <a:rPr lang="en-US" sz="1200" i="1" kern="1200" dirty="0" smtClean="0">
                <a:solidFill>
                  <a:schemeClr val="tx1"/>
                </a:solidFill>
                <a:effectLst/>
                <a:latin typeface="+mn-lt"/>
                <a:ea typeface="+mn-ea"/>
                <a:cs typeface="+mn-cs"/>
              </a:rPr>
              <a:t>active</a:t>
            </a:r>
            <a:r>
              <a:rPr lang="en-US" sz="1200" kern="1200" dirty="0" smtClean="0">
                <a:solidFill>
                  <a:schemeClr val="tx1"/>
                </a:solidFill>
                <a:effectLst/>
                <a:latin typeface="+mn-lt"/>
                <a:ea typeface="+mn-ea"/>
                <a:cs typeface="+mn-cs"/>
              </a:rPr>
              <a:t> scan chains, i.e., scan chains that are not in the low power mode. This number is determined by the phase shifter architecture, and it also depends on the actual locations of 1s in the control register. Therefore, 1,000 </a:t>
            </a:r>
            <a:r>
              <a:rPr lang="en-US" sz="1200" i="1" kern="1200" dirty="0" smtClean="0">
                <a:solidFill>
                  <a:schemeClr val="tx1"/>
                </a:solidFill>
                <a:effectLst/>
                <a:latin typeface="+mn-lt"/>
                <a:ea typeface="+mn-ea"/>
                <a:cs typeface="+mn-cs"/>
              </a:rPr>
              <a:t>n</a:t>
            </a:r>
            <a:r>
              <a:rPr lang="en-US" sz="1200" kern="1200" dirty="0" smtClean="0">
                <a:solidFill>
                  <a:schemeClr val="tx1"/>
                </a:solidFill>
                <a:effectLst/>
                <a:latin typeface="+mn-lt"/>
                <a:ea typeface="+mn-ea"/>
                <a:cs typeface="+mn-cs"/>
              </a:rPr>
              <a:t>-bit random combinations having exactly </a:t>
            </a:r>
            <a:r>
              <a:rPr lang="en-US" sz="1200" i="1" kern="1200" dirty="0" err="1" smtClean="0">
                <a:solidFill>
                  <a:schemeClr val="tx1"/>
                </a:solidFill>
                <a:effectLst/>
                <a:latin typeface="+mn-lt"/>
                <a:ea typeface="+mn-ea"/>
                <a:cs typeface="+mn-cs"/>
              </a:rPr>
              <a:t>n</a:t>
            </a:r>
            <a:r>
              <a:rPr lang="en-US" sz="1200" i="1" kern="1200" baseline="-25000" dirty="0" err="1" smtClean="0">
                <a:solidFill>
                  <a:schemeClr val="tx1"/>
                </a:solidFill>
                <a:effectLst/>
                <a:latin typeface="+mn-lt"/>
                <a:ea typeface="+mn-ea"/>
                <a:cs typeface="+mn-cs"/>
              </a:rPr>
              <a:t>k</a:t>
            </a:r>
            <a:r>
              <a:rPr lang="en-US" sz="1200" kern="1200" dirty="0" smtClean="0">
                <a:solidFill>
                  <a:schemeClr val="tx1"/>
                </a:solidFill>
                <a:effectLst/>
                <a:latin typeface="+mn-lt"/>
                <a:ea typeface="+mn-ea"/>
                <a:cs typeface="+mn-cs"/>
              </a:rPr>
              <a:t> 1s can be generated, as shown</a:t>
            </a:r>
            <a:r>
              <a:rPr lang="en-US" sz="1200" kern="1200" baseline="0" dirty="0" smtClean="0">
                <a:solidFill>
                  <a:schemeClr val="tx1"/>
                </a:solidFill>
                <a:effectLst/>
                <a:latin typeface="+mn-lt"/>
                <a:ea typeface="+mn-ea"/>
                <a:cs typeface="+mn-cs"/>
              </a:rPr>
              <a:t> on the slide,</a:t>
            </a:r>
            <a:r>
              <a:rPr lang="en-US" sz="1200" kern="1200" dirty="0" smtClean="0">
                <a:solidFill>
                  <a:schemeClr val="tx1"/>
                </a:solidFill>
                <a:effectLst/>
                <a:latin typeface="+mn-lt"/>
                <a:ea typeface="+mn-ea"/>
                <a:cs typeface="+mn-cs"/>
              </a:rPr>
              <a:t> to obtain the number of active scan chains in each case, and finally the number </a:t>
            </a:r>
            <a:r>
              <a:rPr lang="en-US" sz="1200" i="1" kern="1200" dirty="0" err="1" smtClean="0">
                <a:solidFill>
                  <a:schemeClr val="tx1"/>
                </a:solidFill>
                <a:effectLst/>
                <a:latin typeface="+mn-lt"/>
                <a:ea typeface="+mn-ea"/>
                <a:cs typeface="+mn-cs"/>
              </a:rPr>
              <a:t>a</a:t>
            </a:r>
            <a:r>
              <a:rPr lang="en-US" sz="1200" i="1" kern="1200" baseline="-25000" dirty="0" err="1" smtClean="0">
                <a:solidFill>
                  <a:schemeClr val="tx1"/>
                </a:solidFill>
                <a:effectLst/>
                <a:latin typeface="+mn-lt"/>
                <a:ea typeface="+mn-ea"/>
                <a:cs typeface="+mn-cs"/>
              </a:rPr>
              <a:t>k</a:t>
            </a:r>
            <a:r>
              <a:rPr lang="en-US" sz="1200" kern="1200" dirty="0" smtClean="0">
                <a:solidFill>
                  <a:schemeClr val="tx1"/>
                </a:solidFill>
                <a:effectLst/>
                <a:latin typeface="+mn-lt"/>
                <a:ea typeface="+mn-ea"/>
                <a:cs typeface="+mn-cs"/>
              </a:rPr>
              <a:t> of active scan chains is averaged over all 1,000 samples.</a:t>
            </a:r>
          </a:p>
        </p:txBody>
      </p:sp>
      <p:sp>
        <p:nvSpPr>
          <p:cNvPr id="4" name="Symbol zastępczy numeru slajdu 3"/>
          <p:cNvSpPr>
            <a:spLocks noGrp="1"/>
          </p:cNvSpPr>
          <p:nvPr>
            <p:ph type="sldNum" sz="quarter" idx="10"/>
          </p:nvPr>
        </p:nvSpPr>
        <p:spPr/>
        <p:txBody>
          <a:bodyPr/>
          <a:lstStyle/>
          <a:p>
            <a:fld id="{5487DF60-1B7D-5A48-ADFA-E6126064BF01}" type="slidenum">
              <a:rPr lang="en-US" smtClean="0"/>
              <a:pPr/>
              <a:t>31</a:t>
            </a:fld>
            <a:endParaRPr lang="en-US"/>
          </a:p>
        </p:txBody>
      </p:sp>
    </p:spTree>
    <p:extLst>
      <p:ext uri="{BB962C8B-B14F-4D97-AF65-F5344CB8AC3E}">
        <p14:creationId xmlns:p14="http://schemas.microsoft.com/office/powerpoint/2010/main" val="3231458908"/>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20000"/>
          </a:bodyPr>
          <a:lstStyle/>
          <a:p>
            <a:pPr lvl="0"/>
            <a:r>
              <a:rPr lang="en-US" sz="1200" kern="1200" dirty="0" smtClean="0">
                <a:solidFill>
                  <a:schemeClr val="tx1"/>
                </a:solidFill>
                <a:effectLst/>
                <a:latin typeface="+mn-lt"/>
                <a:ea typeface="+mn-ea"/>
                <a:cs typeface="+mn-cs"/>
              </a:rPr>
              <a:t>Given a desired level of toggling T (%), one can determine the resultant (hypothetical) number A of active scan chains from the following equation (see also</a:t>
            </a:r>
            <a:r>
              <a:rPr lang="en-US" sz="1200" kern="1200" baseline="0" dirty="0" smtClean="0">
                <a:solidFill>
                  <a:schemeClr val="tx1"/>
                </a:solidFill>
                <a:effectLst/>
                <a:latin typeface="+mn-lt"/>
                <a:ea typeface="+mn-ea"/>
                <a:cs typeface="+mn-cs"/>
              </a:rPr>
              <a:t> the slide)</a:t>
            </a:r>
            <a:r>
              <a:rPr lang="en-US" sz="1200" kern="1200" dirty="0" smtClean="0">
                <a:solidFill>
                  <a:schemeClr val="tx1"/>
                </a:solidFill>
                <a:effectLst/>
                <a:latin typeface="+mn-lt"/>
                <a:ea typeface="+mn-ea"/>
                <a:cs typeface="+mn-cs"/>
              </a:rPr>
              <a:t>:</a:t>
            </a:r>
          </a:p>
          <a:p>
            <a:pPr lvl="0"/>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	A = (T </a:t>
            </a:r>
            <a:r>
              <a:rPr lang="en-US" sz="1200" kern="1200" dirty="0" smtClean="0">
                <a:solidFill>
                  <a:schemeClr val="tx1"/>
                </a:solidFill>
                <a:effectLst/>
                <a:latin typeface="+mn-lt"/>
                <a:ea typeface="+mn-ea"/>
                <a:cs typeface="+mn-cs"/>
                <a:sym typeface="Symbol"/>
              </a:rPr>
              <a:t></a:t>
            </a:r>
            <a:r>
              <a:rPr lang="en-US" sz="1200" kern="1200" dirty="0" smtClean="0">
                <a:solidFill>
                  <a:schemeClr val="tx1"/>
                </a:solidFill>
                <a:effectLst/>
                <a:latin typeface="+mn-lt"/>
                <a:ea typeface="+mn-ea"/>
                <a:cs typeface="+mn-cs"/>
              </a:rPr>
              <a:t> S) / 50%,</a:t>
            </a: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where S is the total number of scan chains. The above proportion assumes that if all S scan chains are active, then the resultant toggling is about 50%.</a:t>
            </a:r>
          </a:p>
          <a:p>
            <a:endParaRPr lang="en-US" sz="1200" kern="1200" dirty="0" smtClean="0">
              <a:solidFill>
                <a:schemeClr val="tx1"/>
              </a:solidFill>
              <a:effectLst/>
              <a:latin typeface="+mn-lt"/>
              <a:ea typeface="+mn-ea"/>
              <a:cs typeface="+mn-cs"/>
            </a:endParaRPr>
          </a:p>
          <a:p>
            <a:pPr lvl="0"/>
            <a:endParaRPr lang="en-US" dirty="0"/>
          </a:p>
        </p:txBody>
      </p:sp>
      <p:sp>
        <p:nvSpPr>
          <p:cNvPr id="4" name="Slide Number Placeholder 3"/>
          <p:cNvSpPr>
            <a:spLocks noGrp="1"/>
          </p:cNvSpPr>
          <p:nvPr>
            <p:ph type="sldNum" sz="quarter" idx="10"/>
          </p:nvPr>
        </p:nvSpPr>
        <p:spPr/>
        <p:txBody>
          <a:bodyPr/>
          <a:lstStyle/>
          <a:p>
            <a:fld id="{5487DF60-1B7D-5A48-ADFA-E6126064BF01}" type="slidenum">
              <a:rPr lang="en-US" smtClean="0"/>
              <a:pPr/>
              <a:t>32</a:t>
            </a:fld>
            <a:endParaRPr lang="en-US"/>
          </a:p>
        </p:txBody>
      </p:sp>
    </p:spTree>
    <p:extLst>
      <p:ext uri="{BB962C8B-B14F-4D97-AF65-F5344CB8AC3E}">
        <p14:creationId xmlns:p14="http://schemas.microsoft.com/office/powerpoint/2010/main" val="345615448"/>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10000"/>
          </a:bodyPr>
          <a:lstStyle/>
          <a:p>
            <a:pPr lvl="0"/>
            <a:r>
              <a:rPr lang="en-US" sz="1200" kern="1200" dirty="0" smtClean="0">
                <a:solidFill>
                  <a:schemeClr val="tx1"/>
                </a:solidFill>
                <a:effectLst/>
                <a:latin typeface="+mn-lt"/>
                <a:ea typeface="+mn-ea"/>
                <a:cs typeface="+mn-cs"/>
              </a:rPr>
              <a:t>Now, for each switching code </a:t>
            </a:r>
            <a:r>
              <a:rPr lang="en-US" sz="1200" i="1" kern="1200" dirty="0" smtClean="0">
                <a:solidFill>
                  <a:schemeClr val="tx1"/>
                </a:solidFill>
                <a:effectLst/>
                <a:latin typeface="+mn-lt"/>
                <a:ea typeface="+mn-ea"/>
                <a:cs typeface="+mn-cs"/>
              </a:rPr>
              <a:t>k</a:t>
            </a:r>
            <a:r>
              <a:rPr lang="en-US" sz="1200" kern="1200" dirty="0" smtClean="0">
                <a:solidFill>
                  <a:schemeClr val="tx1"/>
                </a:solidFill>
                <a:effectLst/>
                <a:latin typeface="+mn-lt"/>
                <a:ea typeface="+mn-ea"/>
                <a:cs typeface="+mn-cs"/>
              </a:rPr>
              <a:t>, and thus the resulting number </a:t>
            </a:r>
            <a:r>
              <a:rPr lang="en-US" sz="1200" i="1" kern="1200" dirty="0" err="1" smtClean="0">
                <a:solidFill>
                  <a:schemeClr val="tx1"/>
                </a:solidFill>
                <a:effectLst/>
                <a:latin typeface="+mn-lt"/>
                <a:ea typeface="+mn-ea"/>
                <a:cs typeface="+mn-cs"/>
              </a:rPr>
              <a:t>a</a:t>
            </a:r>
            <a:r>
              <a:rPr lang="en-US" sz="1200" i="1" kern="1200" baseline="-25000" dirty="0" err="1" smtClean="0">
                <a:solidFill>
                  <a:schemeClr val="tx1"/>
                </a:solidFill>
                <a:effectLst/>
                <a:latin typeface="+mn-lt"/>
                <a:ea typeface="+mn-ea"/>
                <a:cs typeface="+mn-cs"/>
              </a:rPr>
              <a:t>k</a:t>
            </a:r>
            <a:r>
              <a:rPr lang="en-US" sz="1200" kern="1200" dirty="0" smtClean="0">
                <a:solidFill>
                  <a:schemeClr val="tx1"/>
                </a:solidFill>
                <a:effectLst/>
                <a:latin typeface="+mn-lt"/>
                <a:ea typeface="+mn-ea"/>
                <a:cs typeface="+mn-cs"/>
              </a:rPr>
              <a:t> of active scan chains, we can determine how many additional scan chains should be disabled. In each case, this quantity is given by </a:t>
            </a:r>
            <a:r>
              <a:rPr lang="en-US" sz="1200" i="1" kern="1200" dirty="0" err="1" smtClean="0">
                <a:solidFill>
                  <a:schemeClr val="tx1"/>
                </a:solidFill>
                <a:effectLst/>
                <a:latin typeface="+mn-lt"/>
                <a:ea typeface="+mn-ea"/>
                <a:cs typeface="+mn-cs"/>
              </a:rPr>
              <a:t>d</a:t>
            </a:r>
            <a:r>
              <a:rPr lang="en-US" sz="1200" i="1" kern="1200" baseline="-25000" dirty="0" err="1" smtClean="0">
                <a:solidFill>
                  <a:schemeClr val="tx1"/>
                </a:solidFill>
                <a:effectLst/>
                <a:latin typeface="+mn-lt"/>
                <a:ea typeface="+mn-ea"/>
                <a:cs typeface="+mn-cs"/>
              </a:rPr>
              <a:t>k</a:t>
            </a:r>
            <a:r>
              <a:rPr lang="en-US" sz="1200" kern="1200" dirty="0" smtClean="0">
                <a:solidFill>
                  <a:schemeClr val="tx1"/>
                </a:solidFill>
                <a:effectLst/>
                <a:latin typeface="+mn-lt"/>
                <a:ea typeface="+mn-ea"/>
                <a:cs typeface="+mn-cs"/>
              </a:rPr>
              <a:t> = </a:t>
            </a:r>
            <a:r>
              <a:rPr lang="en-US" sz="1200" i="1" kern="1200" dirty="0" err="1" smtClean="0">
                <a:solidFill>
                  <a:schemeClr val="tx1"/>
                </a:solidFill>
                <a:effectLst/>
                <a:latin typeface="+mn-lt"/>
                <a:ea typeface="+mn-ea"/>
                <a:cs typeface="+mn-cs"/>
              </a:rPr>
              <a:t>a</a:t>
            </a:r>
            <a:r>
              <a:rPr lang="en-US" sz="1200" i="1" kern="1200" baseline="-25000" dirty="0" err="1" smtClean="0">
                <a:solidFill>
                  <a:schemeClr val="tx1"/>
                </a:solidFill>
                <a:effectLst/>
                <a:latin typeface="+mn-lt"/>
                <a:ea typeface="+mn-ea"/>
                <a:cs typeface="+mn-cs"/>
              </a:rPr>
              <a:t>k</a:t>
            </a:r>
            <a:r>
              <a:rPr lang="en-US" sz="1200" kern="1200" dirty="0" smtClean="0">
                <a:solidFill>
                  <a:schemeClr val="tx1"/>
                </a:solidFill>
                <a:effectLst/>
                <a:latin typeface="+mn-lt"/>
                <a:ea typeface="+mn-ea"/>
                <a:cs typeface="+mn-cs"/>
              </a:rPr>
              <a:t> – A. If </a:t>
            </a:r>
            <a:r>
              <a:rPr lang="en-US" sz="1200" i="1" kern="1200" dirty="0" err="1" smtClean="0">
                <a:solidFill>
                  <a:schemeClr val="tx1"/>
                </a:solidFill>
                <a:effectLst/>
                <a:latin typeface="+mn-lt"/>
                <a:ea typeface="+mn-ea"/>
                <a:cs typeface="+mn-cs"/>
              </a:rPr>
              <a:t>d</a:t>
            </a:r>
            <a:r>
              <a:rPr lang="en-US" sz="1200" i="1" kern="1200" baseline="-25000" dirty="0" err="1" smtClean="0">
                <a:solidFill>
                  <a:schemeClr val="tx1"/>
                </a:solidFill>
                <a:effectLst/>
                <a:latin typeface="+mn-lt"/>
                <a:ea typeface="+mn-ea"/>
                <a:cs typeface="+mn-cs"/>
              </a:rPr>
              <a:t>k</a:t>
            </a:r>
            <a:r>
              <a:rPr lang="en-US" sz="1200" kern="1200" dirty="0" smtClean="0">
                <a:solidFill>
                  <a:schemeClr val="tx1"/>
                </a:solidFill>
                <a:effectLst/>
                <a:latin typeface="+mn-lt"/>
                <a:ea typeface="+mn-ea"/>
                <a:cs typeface="+mn-cs"/>
              </a:rPr>
              <a:t> ≤ 0, then disregard the next steps, as the switching code </a:t>
            </a:r>
            <a:r>
              <a:rPr lang="en-US" sz="1200" i="1" kern="1200" dirty="0" smtClean="0">
                <a:solidFill>
                  <a:schemeClr val="tx1"/>
                </a:solidFill>
                <a:effectLst/>
                <a:latin typeface="+mn-lt"/>
                <a:ea typeface="+mn-ea"/>
                <a:cs typeface="+mn-cs"/>
              </a:rPr>
              <a:t>k</a:t>
            </a:r>
            <a:r>
              <a:rPr lang="en-US" sz="1200" kern="1200" dirty="0" smtClean="0">
                <a:solidFill>
                  <a:schemeClr val="tx1"/>
                </a:solidFill>
                <a:effectLst/>
                <a:latin typeface="+mn-lt"/>
                <a:ea typeface="+mn-ea"/>
                <a:cs typeface="+mn-cs"/>
              </a:rPr>
              <a:t> does not guarantee even the smallest (required) number of active scan chains.</a:t>
            </a:r>
            <a:r>
              <a:rPr lang="en-US" dirty="0" smtClean="0">
                <a:effectLst/>
              </a:rPr>
              <a:t> </a:t>
            </a:r>
            <a:r>
              <a:rPr lang="en-US" sz="1200" kern="1200" dirty="0" smtClean="0">
                <a:solidFill>
                  <a:schemeClr val="tx1"/>
                </a:solidFill>
                <a:effectLst/>
                <a:latin typeface="+mn-lt"/>
                <a:ea typeface="+mn-ea"/>
                <a:cs typeface="+mn-cs"/>
              </a:rPr>
              <a:t>Since disabling extra scan chains cannot be implemented through the control register, this action is carried out by equivalent disabling – with help of hold duty cycles – of selected cells belonging to active scan chains. The value of </a:t>
            </a:r>
            <a:r>
              <a:rPr lang="en-US" sz="1200" i="1" kern="1200" dirty="0" err="1" smtClean="0">
                <a:solidFill>
                  <a:schemeClr val="tx1"/>
                </a:solidFill>
                <a:effectLst/>
                <a:latin typeface="+mn-lt"/>
                <a:ea typeface="+mn-ea"/>
                <a:cs typeface="+mn-cs"/>
              </a:rPr>
              <a:t>d</a:t>
            </a:r>
            <a:r>
              <a:rPr lang="en-US" sz="1200" i="1" kern="1200" baseline="-25000" dirty="0" err="1" smtClean="0">
                <a:solidFill>
                  <a:schemeClr val="tx1"/>
                </a:solidFill>
                <a:effectLst/>
                <a:latin typeface="+mn-lt"/>
                <a:ea typeface="+mn-ea"/>
                <a:cs typeface="+mn-cs"/>
              </a:rPr>
              <a:t>k</a:t>
            </a:r>
            <a:r>
              <a:rPr lang="en-US" sz="1200" kern="1200" dirty="0" smtClean="0">
                <a:solidFill>
                  <a:schemeClr val="tx1"/>
                </a:solidFill>
                <a:effectLst/>
                <a:latin typeface="+mn-lt"/>
                <a:ea typeface="+mn-ea"/>
                <a:cs typeface="+mn-cs"/>
              </a:rPr>
              <a:t> is therefore converted into the number of corresponding cells in active scan chains (see the example</a:t>
            </a:r>
            <a:r>
              <a:rPr lang="en-US" sz="1200" kern="1200" baseline="0" dirty="0" smtClean="0">
                <a:solidFill>
                  <a:schemeClr val="tx1"/>
                </a:solidFill>
                <a:effectLst/>
                <a:latin typeface="+mn-lt"/>
                <a:ea typeface="+mn-ea"/>
                <a:cs typeface="+mn-cs"/>
              </a:rPr>
              <a:t> on the slide</a:t>
            </a:r>
            <a:r>
              <a:rPr lang="en-US" sz="1200" kern="1200" dirty="0" smtClean="0">
                <a:solidFill>
                  <a:schemeClr val="tx1"/>
                </a:solidFill>
                <a:effectLst/>
                <a:latin typeface="+mn-lt"/>
                <a:ea typeface="+mn-ea"/>
                <a:cs typeface="+mn-cs"/>
              </a:rPr>
              <a:t>). Let L be the scan chain length. Then we have: </a:t>
            </a:r>
          </a:p>
          <a:p>
            <a:pPr lvl="0"/>
            <a:endParaRPr lang="en-US" sz="1200" kern="1200" dirty="0" smtClean="0">
              <a:solidFill>
                <a:schemeClr val="tx1"/>
              </a:solidFill>
              <a:effectLst/>
              <a:latin typeface="+mn-lt"/>
              <a:ea typeface="+mn-ea"/>
              <a:cs typeface="+mn-cs"/>
            </a:endParaRPr>
          </a:p>
          <a:p>
            <a:r>
              <a:rPr lang="en-US" sz="1200" i="1" kern="1200" dirty="0" smtClean="0">
                <a:solidFill>
                  <a:schemeClr val="tx1"/>
                </a:solidFill>
                <a:effectLst/>
                <a:latin typeface="+mn-lt"/>
                <a:ea typeface="+mn-ea"/>
                <a:cs typeface="+mn-cs"/>
              </a:rPr>
              <a:t>	</a:t>
            </a:r>
            <a:r>
              <a:rPr lang="en-US" sz="1200" i="1" kern="1200" dirty="0" err="1" smtClean="0">
                <a:solidFill>
                  <a:schemeClr val="tx1"/>
                </a:solidFill>
                <a:effectLst/>
                <a:latin typeface="+mn-lt"/>
                <a:ea typeface="+mn-ea"/>
                <a:cs typeface="+mn-cs"/>
              </a:rPr>
              <a:t>d</a:t>
            </a:r>
            <a:r>
              <a:rPr lang="en-US" sz="1200" i="1" kern="1200" baseline="-25000" dirty="0" err="1" smtClean="0">
                <a:solidFill>
                  <a:schemeClr val="tx1"/>
                </a:solidFill>
                <a:effectLst/>
                <a:latin typeface="+mn-lt"/>
                <a:ea typeface="+mn-ea"/>
                <a:cs typeface="+mn-cs"/>
              </a:rPr>
              <a:t>k</a:t>
            </a:r>
            <a:r>
              <a:rPr lang="en-US" sz="1200" kern="120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sym typeface="Symbol"/>
              </a:rPr>
              <a:t></a:t>
            </a:r>
            <a:r>
              <a:rPr lang="en-US" sz="1200" kern="1200" dirty="0" smtClean="0">
                <a:solidFill>
                  <a:schemeClr val="tx1"/>
                </a:solidFill>
                <a:effectLst/>
                <a:latin typeface="+mn-lt"/>
                <a:ea typeface="+mn-ea"/>
                <a:cs typeface="+mn-cs"/>
              </a:rPr>
              <a:t> L =  (</a:t>
            </a:r>
            <a:r>
              <a:rPr lang="en-US" sz="1200" i="1" kern="1200" dirty="0" err="1" smtClean="0">
                <a:solidFill>
                  <a:schemeClr val="tx1"/>
                </a:solidFill>
                <a:effectLst/>
                <a:latin typeface="+mn-lt"/>
                <a:ea typeface="+mn-ea"/>
                <a:cs typeface="+mn-cs"/>
              </a:rPr>
              <a:t>a</a:t>
            </a:r>
            <a:r>
              <a:rPr lang="en-US" sz="1200" i="1" kern="1200" baseline="-25000" dirty="0" err="1" smtClean="0">
                <a:solidFill>
                  <a:schemeClr val="tx1"/>
                </a:solidFill>
                <a:effectLst/>
                <a:latin typeface="+mn-lt"/>
                <a:ea typeface="+mn-ea"/>
                <a:cs typeface="+mn-cs"/>
              </a:rPr>
              <a:t>k</a:t>
            </a:r>
            <a:r>
              <a:rPr lang="en-US" sz="1200" kern="1200" dirty="0" smtClean="0">
                <a:solidFill>
                  <a:schemeClr val="tx1"/>
                </a:solidFill>
                <a:effectLst/>
                <a:latin typeface="+mn-lt"/>
                <a:ea typeface="+mn-ea"/>
                <a:cs typeface="+mn-cs"/>
              </a:rPr>
              <a:t> – A ) </a:t>
            </a:r>
            <a:r>
              <a:rPr lang="en-US" sz="1200" kern="1200" dirty="0" smtClean="0">
                <a:solidFill>
                  <a:schemeClr val="tx1"/>
                </a:solidFill>
                <a:effectLst/>
                <a:latin typeface="+mn-lt"/>
                <a:ea typeface="+mn-ea"/>
                <a:cs typeface="+mn-cs"/>
                <a:sym typeface="Symbol"/>
              </a:rPr>
              <a:t></a:t>
            </a:r>
            <a:r>
              <a:rPr lang="en-US" sz="1200" kern="1200" dirty="0" smtClean="0">
                <a:solidFill>
                  <a:schemeClr val="tx1"/>
                </a:solidFill>
                <a:effectLst/>
                <a:latin typeface="+mn-lt"/>
                <a:ea typeface="+mn-ea"/>
                <a:cs typeface="+mn-cs"/>
              </a:rPr>
              <a:t> L = </a:t>
            </a:r>
            <a:r>
              <a:rPr lang="en-US" sz="1200" i="1" kern="1200" dirty="0" err="1" smtClean="0">
                <a:solidFill>
                  <a:schemeClr val="tx1"/>
                </a:solidFill>
                <a:effectLst/>
                <a:latin typeface="+mn-lt"/>
                <a:ea typeface="+mn-ea"/>
                <a:cs typeface="+mn-cs"/>
              </a:rPr>
              <a:t>a</a:t>
            </a:r>
            <a:r>
              <a:rPr lang="en-US" sz="1200" i="1" kern="1200" baseline="-25000" dirty="0" err="1" smtClean="0">
                <a:solidFill>
                  <a:schemeClr val="tx1"/>
                </a:solidFill>
                <a:effectLst/>
                <a:latin typeface="+mn-lt"/>
                <a:ea typeface="+mn-ea"/>
                <a:cs typeface="+mn-cs"/>
              </a:rPr>
              <a:t>k</a:t>
            </a:r>
            <a:r>
              <a:rPr lang="en-US" sz="1200" kern="120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sym typeface="Symbol"/>
              </a:rPr>
              <a:t></a:t>
            </a:r>
            <a:r>
              <a:rPr lang="en-US" sz="1200" kern="1200" dirty="0" smtClean="0">
                <a:solidFill>
                  <a:schemeClr val="tx1"/>
                </a:solidFill>
                <a:effectLst/>
                <a:latin typeface="+mn-lt"/>
                <a:ea typeface="+mn-ea"/>
                <a:cs typeface="+mn-cs"/>
              </a:rPr>
              <a:t> </a:t>
            </a:r>
            <a:r>
              <a:rPr lang="en-US" sz="1200" i="1" kern="1200" dirty="0" err="1" smtClean="0">
                <a:solidFill>
                  <a:schemeClr val="tx1"/>
                </a:solidFill>
                <a:effectLst/>
                <a:latin typeface="+mn-lt"/>
                <a:ea typeface="+mn-ea"/>
                <a:cs typeface="+mn-cs"/>
              </a:rPr>
              <a:t>h</a:t>
            </a:r>
            <a:r>
              <a:rPr lang="en-US" sz="1200" i="1" kern="1200" baseline="-25000" dirty="0" err="1" smtClean="0">
                <a:solidFill>
                  <a:schemeClr val="tx1"/>
                </a:solidFill>
                <a:effectLst/>
                <a:latin typeface="+mn-lt"/>
                <a:ea typeface="+mn-ea"/>
                <a:cs typeface="+mn-cs"/>
              </a:rPr>
              <a:t>k</a:t>
            </a:r>
            <a:r>
              <a:rPr lang="en-US" sz="1200" kern="120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sym typeface="Symbol"/>
              </a:rPr>
              <a:t></a:t>
            </a:r>
            <a:r>
              <a:rPr lang="en-US" sz="1200" kern="1200" dirty="0" smtClean="0">
                <a:solidFill>
                  <a:schemeClr val="tx1"/>
                </a:solidFill>
                <a:effectLst/>
                <a:latin typeface="+mn-lt"/>
                <a:ea typeface="+mn-ea"/>
                <a:cs typeface="+mn-cs"/>
              </a:rPr>
              <a:t> </a:t>
            </a:r>
            <a:r>
              <a:rPr lang="en-US" sz="1200" i="1" kern="1200" dirty="0" smtClean="0">
                <a:solidFill>
                  <a:schemeClr val="tx1"/>
                </a:solidFill>
                <a:effectLst/>
                <a:latin typeface="+mn-lt"/>
                <a:ea typeface="+mn-ea"/>
                <a:cs typeface="+mn-cs"/>
              </a:rPr>
              <a:t>v</a:t>
            </a:r>
            <a:r>
              <a:rPr lang="en-US" sz="1200" kern="1200" dirty="0" smtClean="0">
                <a:solidFill>
                  <a:schemeClr val="tx1"/>
                </a:solidFill>
                <a:effectLst/>
                <a:latin typeface="+mn-lt"/>
                <a:ea typeface="+mn-ea"/>
                <a:cs typeface="+mn-cs"/>
              </a:rPr>
              <a:t>,</a:t>
            </a:r>
          </a:p>
          <a:p>
            <a:r>
              <a:rPr lang="en-US" sz="1200" kern="1200" dirty="0" smtClean="0">
                <a:solidFill>
                  <a:schemeClr val="tx1"/>
                </a:solidFill>
                <a:effectLst/>
                <a:latin typeface="+mn-lt"/>
                <a:ea typeface="+mn-ea"/>
                <a:cs typeface="+mn-cs"/>
              </a:rPr>
              <a:t>	(</a:t>
            </a:r>
            <a:r>
              <a:rPr lang="en-US" sz="1200" i="1" kern="1200" dirty="0" err="1" smtClean="0">
                <a:solidFill>
                  <a:schemeClr val="tx1"/>
                </a:solidFill>
                <a:effectLst/>
                <a:latin typeface="+mn-lt"/>
                <a:ea typeface="+mn-ea"/>
                <a:cs typeface="+mn-cs"/>
              </a:rPr>
              <a:t>h</a:t>
            </a:r>
            <a:r>
              <a:rPr lang="en-US" sz="1200" i="1" kern="1200" baseline="-25000" dirty="0" err="1" smtClean="0">
                <a:solidFill>
                  <a:schemeClr val="tx1"/>
                </a:solidFill>
                <a:effectLst/>
                <a:latin typeface="+mn-lt"/>
                <a:ea typeface="+mn-ea"/>
                <a:cs typeface="+mn-cs"/>
              </a:rPr>
              <a:t>k</a:t>
            </a:r>
            <a:r>
              <a:rPr lang="en-US" sz="1200" kern="1200" dirty="0" smtClean="0">
                <a:solidFill>
                  <a:schemeClr val="tx1"/>
                </a:solidFill>
                <a:effectLst/>
                <a:latin typeface="+mn-lt"/>
                <a:ea typeface="+mn-ea"/>
                <a:cs typeface="+mn-cs"/>
              </a:rPr>
              <a:t> + </a:t>
            </a:r>
            <a:r>
              <a:rPr lang="en-US" sz="1200" i="1" kern="1200" dirty="0" err="1" smtClean="0">
                <a:solidFill>
                  <a:schemeClr val="tx1"/>
                </a:solidFill>
                <a:effectLst/>
                <a:latin typeface="+mn-lt"/>
                <a:ea typeface="+mn-ea"/>
                <a:cs typeface="+mn-cs"/>
              </a:rPr>
              <a:t>t</a:t>
            </a:r>
            <a:r>
              <a:rPr lang="en-US" sz="1200" i="1" kern="1200" baseline="-25000" dirty="0" err="1" smtClean="0">
                <a:solidFill>
                  <a:schemeClr val="tx1"/>
                </a:solidFill>
                <a:effectLst/>
                <a:latin typeface="+mn-lt"/>
                <a:ea typeface="+mn-ea"/>
                <a:cs typeface="+mn-cs"/>
              </a:rPr>
              <a:t>k</a:t>
            </a:r>
            <a:r>
              <a:rPr lang="en-US" sz="1200" kern="1200" dirty="0" smtClean="0">
                <a:solidFill>
                  <a:schemeClr val="tx1"/>
                </a:solidFill>
                <a:effectLst/>
                <a:latin typeface="+mn-lt"/>
                <a:ea typeface="+mn-ea"/>
                <a:cs typeface="+mn-cs"/>
              </a:rPr>
              <a:t>) </a:t>
            </a:r>
            <a:r>
              <a:rPr lang="en-US" sz="1200" i="1" kern="1200" dirty="0" smtClean="0">
                <a:solidFill>
                  <a:schemeClr val="tx1"/>
                </a:solidFill>
                <a:effectLst/>
                <a:latin typeface="+mn-lt"/>
                <a:ea typeface="+mn-ea"/>
                <a:cs typeface="+mn-cs"/>
              </a:rPr>
              <a:t>v</a:t>
            </a:r>
            <a:r>
              <a:rPr lang="en-US" sz="1200" kern="1200" dirty="0" smtClean="0">
                <a:solidFill>
                  <a:schemeClr val="tx1"/>
                </a:solidFill>
                <a:effectLst/>
                <a:latin typeface="+mn-lt"/>
                <a:ea typeface="+mn-ea"/>
                <a:cs typeface="+mn-cs"/>
              </a:rPr>
              <a:t> = L, </a:t>
            </a: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where </a:t>
            </a:r>
            <a:r>
              <a:rPr lang="en-US" sz="1200" i="1" kern="1200" dirty="0" smtClean="0">
                <a:solidFill>
                  <a:schemeClr val="tx1"/>
                </a:solidFill>
                <a:effectLst/>
                <a:latin typeface="+mn-lt"/>
                <a:ea typeface="+mn-ea"/>
                <a:cs typeface="+mn-cs"/>
              </a:rPr>
              <a:t>v</a:t>
            </a:r>
            <a:r>
              <a:rPr lang="en-US" sz="1200" kern="1200" dirty="0" smtClean="0">
                <a:solidFill>
                  <a:schemeClr val="tx1"/>
                </a:solidFill>
                <a:effectLst/>
                <a:latin typeface="+mn-lt"/>
                <a:ea typeface="+mn-ea"/>
                <a:cs typeface="+mn-cs"/>
              </a:rPr>
              <a:t> accounts for the number of hold (toggle) duty cycles. From the above formulas we get that </a:t>
            </a:r>
          </a:p>
          <a:p>
            <a:endParaRPr lang="en-US" sz="1200" kern="1200" dirty="0" smtClean="0">
              <a:solidFill>
                <a:schemeClr val="tx1"/>
              </a:solidFill>
              <a:effectLst/>
              <a:latin typeface="+mn-lt"/>
              <a:ea typeface="+mn-ea"/>
              <a:cs typeface="+mn-cs"/>
            </a:endParaRPr>
          </a:p>
          <a:p>
            <a:r>
              <a:rPr lang="en-US" sz="1200" i="1" kern="1200" dirty="0" smtClean="0">
                <a:solidFill>
                  <a:schemeClr val="tx1"/>
                </a:solidFill>
                <a:effectLst/>
                <a:latin typeface="+mn-lt"/>
                <a:ea typeface="+mn-ea"/>
                <a:cs typeface="+mn-cs"/>
              </a:rPr>
              <a:t>	r</a:t>
            </a:r>
            <a:r>
              <a:rPr lang="en-US" sz="1200" kern="1200" dirty="0" smtClean="0">
                <a:solidFill>
                  <a:schemeClr val="tx1"/>
                </a:solidFill>
                <a:effectLst/>
                <a:latin typeface="+mn-lt"/>
                <a:ea typeface="+mn-ea"/>
                <a:cs typeface="+mn-cs"/>
              </a:rPr>
              <a:t> = </a:t>
            </a:r>
            <a:r>
              <a:rPr lang="en-US" sz="1200" i="1" kern="1200" dirty="0" err="1" smtClean="0">
                <a:solidFill>
                  <a:schemeClr val="tx1"/>
                </a:solidFill>
                <a:effectLst/>
                <a:latin typeface="+mn-lt"/>
                <a:ea typeface="+mn-ea"/>
                <a:cs typeface="+mn-cs"/>
              </a:rPr>
              <a:t>h</a:t>
            </a:r>
            <a:r>
              <a:rPr lang="en-US" sz="1200" i="1" kern="1200" baseline="-25000" dirty="0" err="1" smtClean="0">
                <a:solidFill>
                  <a:schemeClr val="tx1"/>
                </a:solidFill>
                <a:effectLst/>
                <a:latin typeface="+mn-lt"/>
                <a:ea typeface="+mn-ea"/>
                <a:cs typeface="+mn-cs"/>
              </a:rPr>
              <a:t>k</a:t>
            </a:r>
            <a:r>
              <a:rPr lang="en-US" sz="1200" kern="1200" dirty="0" smtClean="0">
                <a:solidFill>
                  <a:schemeClr val="tx1"/>
                </a:solidFill>
                <a:effectLst/>
                <a:latin typeface="+mn-lt"/>
                <a:ea typeface="+mn-ea"/>
                <a:cs typeface="+mn-cs"/>
              </a:rPr>
              <a:t> / </a:t>
            </a:r>
            <a:r>
              <a:rPr lang="en-US" sz="1200" i="1" kern="1200" dirty="0" err="1" smtClean="0">
                <a:solidFill>
                  <a:schemeClr val="tx1"/>
                </a:solidFill>
                <a:effectLst/>
                <a:latin typeface="+mn-lt"/>
                <a:ea typeface="+mn-ea"/>
                <a:cs typeface="+mn-cs"/>
              </a:rPr>
              <a:t>t</a:t>
            </a:r>
            <a:r>
              <a:rPr lang="en-US" sz="1200" i="1" kern="1200" baseline="-25000" dirty="0" err="1" smtClean="0">
                <a:solidFill>
                  <a:schemeClr val="tx1"/>
                </a:solidFill>
                <a:effectLst/>
                <a:latin typeface="+mn-lt"/>
                <a:ea typeface="+mn-ea"/>
                <a:cs typeface="+mn-cs"/>
              </a:rPr>
              <a:t>k</a:t>
            </a:r>
            <a:r>
              <a:rPr lang="en-US" sz="1200" kern="1200" dirty="0" smtClean="0">
                <a:solidFill>
                  <a:schemeClr val="tx1"/>
                </a:solidFill>
                <a:effectLst/>
                <a:latin typeface="+mn-lt"/>
                <a:ea typeface="+mn-ea"/>
                <a:cs typeface="+mn-cs"/>
              </a:rPr>
              <a:t> = (</a:t>
            </a:r>
            <a:r>
              <a:rPr lang="en-US" sz="1200" i="1" kern="1200" dirty="0" err="1" smtClean="0">
                <a:solidFill>
                  <a:schemeClr val="tx1"/>
                </a:solidFill>
                <a:effectLst/>
                <a:latin typeface="+mn-lt"/>
                <a:ea typeface="+mn-ea"/>
                <a:cs typeface="+mn-cs"/>
              </a:rPr>
              <a:t>a</a:t>
            </a:r>
            <a:r>
              <a:rPr lang="en-US" sz="1200" i="1" kern="1200" baseline="-25000" dirty="0" err="1" smtClean="0">
                <a:solidFill>
                  <a:schemeClr val="tx1"/>
                </a:solidFill>
                <a:effectLst/>
                <a:latin typeface="+mn-lt"/>
                <a:ea typeface="+mn-ea"/>
                <a:cs typeface="+mn-cs"/>
              </a:rPr>
              <a:t>k</a:t>
            </a:r>
            <a:r>
              <a:rPr lang="en-US" sz="1200" kern="1200" dirty="0" smtClean="0">
                <a:solidFill>
                  <a:schemeClr val="tx1"/>
                </a:solidFill>
                <a:effectLst/>
                <a:latin typeface="+mn-lt"/>
                <a:ea typeface="+mn-ea"/>
                <a:cs typeface="+mn-cs"/>
              </a:rPr>
              <a:t> / A) – 1. 	</a:t>
            </a:r>
          </a:p>
          <a:p>
            <a:endParaRPr lang="en-US" sz="1200" kern="1200" dirty="0" smtClean="0">
              <a:solidFill>
                <a:schemeClr val="tx1"/>
              </a:solidFill>
              <a:effectLst/>
              <a:latin typeface="+mn-lt"/>
              <a:ea typeface="+mn-ea"/>
              <a:cs typeface="+mn-cs"/>
            </a:endParaRPr>
          </a:p>
          <a:p>
            <a:pPr lvl="0"/>
            <a:r>
              <a:rPr lang="en-US" sz="1200" kern="1200" dirty="0" smtClean="0">
                <a:solidFill>
                  <a:schemeClr val="tx1"/>
                </a:solidFill>
                <a:effectLst/>
                <a:latin typeface="+mn-lt"/>
                <a:ea typeface="+mn-ea"/>
                <a:cs typeface="+mn-cs"/>
              </a:rPr>
              <a:t>Ratio </a:t>
            </a:r>
            <a:r>
              <a:rPr lang="en-US" sz="1200" i="1" kern="1200" dirty="0" smtClean="0">
                <a:solidFill>
                  <a:schemeClr val="tx1"/>
                </a:solidFill>
                <a:effectLst/>
                <a:latin typeface="+mn-lt"/>
                <a:ea typeface="+mn-ea"/>
                <a:cs typeface="+mn-cs"/>
              </a:rPr>
              <a:t>r</a:t>
            </a:r>
            <a:r>
              <a:rPr lang="en-US" sz="1200" kern="1200" dirty="0" smtClean="0">
                <a:solidFill>
                  <a:schemeClr val="tx1"/>
                </a:solidFill>
                <a:effectLst/>
                <a:latin typeface="+mn-lt"/>
                <a:ea typeface="+mn-ea"/>
                <a:cs typeface="+mn-cs"/>
              </a:rPr>
              <a:t> is now evaluated for each value of </a:t>
            </a:r>
            <a:r>
              <a:rPr lang="en-US" sz="1200" i="1" kern="1200" dirty="0" err="1" smtClean="0">
                <a:solidFill>
                  <a:schemeClr val="tx1"/>
                </a:solidFill>
                <a:effectLst/>
                <a:latin typeface="+mn-lt"/>
                <a:ea typeface="+mn-ea"/>
                <a:cs typeface="+mn-cs"/>
              </a:rPr>
              <a:t>h</a:t>
            </a:r>
            <a:r>
              <a:rPr lang="en-US" sz="1200" i="1" kern="1200" baseline="-25000" dirty="0" err="1" smtClean="0">
                <a:solidFill>
                  <a:schemeClr val="tx1"/>
                </a:solidFill>
                <a:effectLst/>
                <a:latin typeface="+mn-lt"/>
                <a:ea typeface="+mn-ea"/>
                <a:cs typeface="+mn-cs"/>
              </a:rPr>
              <a:t>k</a:t>
            </a:r>
            <a:r>
              <a:rPr lang="en-US" sz="1200" kern="1200" dirty="0" smtClean="0">
                <a:solidFill>
                  <a:schemeClr val="tx1"/>
                </a:solidFill>
                <a:effectLst/>
                <a:latin typeface="+mn-lt"/>
                <a:ea typeface="+mn-ea"/>
                <a:cs typeface="+mn-cs"/>
              </a:rPr>
              <a:t> and </a:t>
            </a:r>
            <a:r>
              <a:rPr lang="en-US" sz="1200" i="1" kern="1200" dirty="0" err="1" smtClean="0">
                <a:solidFill>
                  <a:schemeClr val="tx1"/>
                </a:solidFill>
                <a:effectLst/>
                <a:latin typeface="+mn-lt"/>
                <a:ea typeface="+mn-ea"/>
                <a:cs typeface="+mn-cs"/>
              </a:rPr>
              <a:t>t</a:t>
            </a:r>
            <a:r>
              <a:rPr lang="en-US" sz="1200" i="1" kern="1200" baseline="-25000" dirty="0" err="1" smtClean="0">
                <a:solidFill>
                  <a:schemeClr val="tx1"/>
                </a:solidFill>
                <a:effectLst/>
                <a:latin typeface="+mn-lt"/>
                <a:ea typeface="+mn-ea"/>
                <a:cs typeface="+mn-cs"/>
              </a:rPr>
              <a:t>k</a:t>
            </a:r>
            <a:r>
              <a:rPr lang="en-US" sz="1200" kern="1200" dirty="0" smtClean="0">
                <a:solidFill>
                  <a:schemeClr val="tx1"/>
                </a:solidFill>
                <a:effectLst/>
                <a:latin typeface="+mn-lt"/>
                <a:ea typeface="+mn-ea"/>
                <a:cs typeface="+mn-cs"/>
              </a:rPr>
              <a:t> (in total 15 </a:t>
            </a:r>
            <a:r>
              <a:rPr lang="en-US" sz="1200" kern="1200" dirty="0" smtClean="0">
                <a:solidFill>
                  <a:schemeClr val="tx1"/>
                </a:solidFill>
                <a:effectLst/>
                <a:latin typeface="+mn-lt"/>
                <a:ea typeface="+mn-ea"/>
                <a:cs typeface="+mn-cs"/>
                <a:sym typeface="Symbol"/>
              </a:rPr>
              <a:t></a:t>
            </a:r>
            <a:r>
              <a:rPr lang="en-US" sz="1200" kern="1200" dirty="0" smtClean="0">
                <a:solidFill>
                  <a:schemeClr val="tx1"/>
                </a:solidFill>
                <a:effectLst/>
                <a:latin typeface="+mn-lt"/>
                <a:ea typeface="+mn-ea"/>
                <a:cs typeface="+mn-cs"/>
              </a:rPr>
              <a:t> 15 = 225 combinations) to find the best matching between the actual value of </a:t>
            </a:r>
            <a:r>
              <a:rPr lang="en-US" sz="1200" i="1" kern="1200" dirty="0" smtClean="0">
                <a:solidFill>
                  <a:schemeClr val="tx1"/>
                </a:solidFill>
                <a:effectLst/>
                <a:latin typeface="+mn-lt"/>
                <a:ea typeface="+mn-ea"/>
                <a:cs typeface="+mn-cs"/>
              </a:rPr>
              <a:t>r</a:t>
            </a:r>
            <a:r>
              <a:rPr lang="en-US" sz="1200" kern="1200" dirty="0" smtClean="0">
                <a:solidFill>
                  <a:schemeClr val="tx1"/>
                </a:solidFill>
                <a:effectLst/>
                <a:latin typeface="+mn-lt"/>
                <a:ea typeface="+mn-ea"/>
                <a:cs typeface="+mn-cs"/>
              </a:rPr>
              <a:t> and the theoretical value of the expression (</a:t>
            </a:r>
            <a:r>
              <a:rPr lang="en-US" sz="1200" i="1" kern="1200" dirty="0" err="1" smtClean="0">
                <a:solidFill>
                  <a:schemeClr val="tx1"/>
                </a:solidFill>
                <a:effectLst/>
                <a:latin typeface="+mn-lt"/>
                <a:ea typeface="+mn-ea"/>
                <a:cs typeface="+mn-cs"/>
              </a:rPr>
              <a:t>a</a:t>
            </a:r>
            <a:r>
              <a:rPr lang="en-US" sz="1200" i="1" kern="1200" baseline="-25000" dirty="0" err="1" smtClean="0">
                <a:solidFill>
                  <a:schemeClr val="tx1"/>
                </a:solidFill>
                <a:effectLst/>
                <a:latin typeface="+mn-lt"/>
                <a:ea typeface="+mn-ea"/>
                <a:cs typeface="+mn-cs"/>
              </a:rPr>
              <a:t>k</a:t>
            </a:r>
            <a:r>
              <a:rPr lang="en-US" sz="1200" kern="1200" dirty="0" smtClean="0">
                <a:solidFill>
                  <a:schemeClr val="tx1"/>
                </a:solidFill>
                <a:effectLst/>
                <a:latin typeface="+mn-lt"/>
                <a:ea typeface="+mn-ea"/>
                <a:cs typeface="+mn-cs"/>
              </a:rPr>
              <a:t> / A) – 1.</a:t>
            </a:r>
          </a:p>
          <a:p>
            <a:pPr lvl="0"/>
            <a:endParaRPr lang="en-US" sz="1200" kern="1200" dirty="0" smtClean="0">
              <a:solidFill>
                <a:schemeClr val="tx1"/>
              </a:solidFill>
              <a:effectLst/>
              <a:latin typeface="+mn-lt"/>
              <a:ea typeface="+mn-ea"/>
              <a:cs typeface="+mn-cs"/>
            </a:endParaRPr>
          </a:p>
          <a:p>
            <a:pPr lvl="0"/>
            <a:r>
              <a:rPr lang="en-US" sz="1200" kern="1200" dirty="0" smtClean="0">
                <a:solidFill>
                  <a:schemeClr val="tx1"/>
                </a:solidFill>
                <a:effectLst/>
                <a:latin typeface="+mn-lt"/>
                <a:ea typeface="+mn-ea"/>
                <a:cs typeface="+mn-cs"/>
              </a:rPr>
              <a:t>Values of switching, hold and toggle codes that yield ratio </a:t>
            </a:r>
            <a:r>
              <a:rPr lang="en-US" sz="1200" i="1" kern="1200" dirty="0" smtClean="0">
                <a:solidFill>
                  <a:schemeClr val="tx1"/>
                </a:solidFill>
                <a:effectLst/>
                <a:latin typeface="+mn-lt"/>
                <a:ea typeface="+mn-ea"/>
                <a:cs typeface="+mn-cs"/>
              </a:rPr>
              <a:t>r</a:t>
            </a:r>
            <a:r>
              <a:rPr lang="en-US" sz="1200" kern="1200" dirty="0" smtClean="0">
                <a:solidFill>
                  <a:schemeClr val="tx1"/>
                </a:solidFill>
                <a:effectLst/>
                <a:latin typeface="+mn-lt"/>
                <a:ea typeface="+mn-ea"/>
                <a:cs typeface="+mn-cs"/>
              </a:rPr>
              <a:t> with the smallest deviation from the theoretical value are selected as the PRESTO setup parameters.</a:t>
            </a:r>
          </a:p>
          <a:p>
            <a:r>
              <a:rPr lang="en-US" sz="1200" kern="1200" dirty="0" smtClean="0">
                <a:solidFill>
                  <a:schemeClr val="tx1"/>
                </a:solidFill>
                <a:effectLst/>
                <a:latin typeface="+mn-lt"/>
                <a:ea typeface="+mn-ea"/>
                <a:cs typeface="+mn-cs"/>
              </a:rPr>
              <a:t>Results presented on the next slides demonstrate that despite certain simplifications (in particular, it is assumed that hold and toggle duty cycles are of the same constant size; furthermore, certain cell locations, typically used in computing weighted transition metrics, are not taken into account when looking for active scan cells to be disabled), the above procedure yields controls that allow producing pseudorandom patterns with switching activities tracking very closely the desired levels of toggling. </a:t>
            </a:r>
            <a:endParaRPr lang="en-US" dirty="0"/>
          </a:p>
        </p:txBody>
      </p:sp>
      <p:sp>
        <p:nvSpPr>
          <p:cNvPr id="4" name="Slide Number Placeholder 3"/>
          <p:cNvSpPr>
            <a:spLocks noGrp="1"/>
          </p:cNvSpPr>
          <p:nvPr>
            <p:ph type="sldNum" sz="quarter" idx="10"/>
          </p:nvPr>
        </p:nvSpPr>
        <p:spPr/>
        <p:txBody>
          <a:bodyPr/>
          <a:lstStyle/>
          <a:p>
            <a:fld id="{5487DF60-1B7D-5A48-ADFA-E6126064BF01}" type="slidenum">
              <a:rPr lang="en-US" smtClean="0"/>
              <a:pPr/>
              <a:t>33</a:t>
            </a:fld>
            <a:endParaRPr lang="en-US"/>
          </a:p>
        </p:txBody>
      </p:sp>
    </p:spTree>
    <p:extLst>
      <p:ext uri="{BB962C8B-B14F-4D97-AF65-F5344CB8AC3E}">
        <p14:creationId xmlns:p14="http://schemas.microsoft.com/office/powerpoint/2010/main" val="4148013129"/>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70000" lnSpcReduction="20000"/>
          </a:bodyPr>
          <a:lstStyle/>
          <a:p>
            <a:r>
              <a:rPr lang="en-US" sz="1200" kern="1200" dirty="0" smtClean="0">
                <a:solidFill>
                  <a:schemeClr val="tx1"/>
                </a:solidFill>
                <a:effectLst/>
                <a:latin typeface="+mn-lt"/>
                <a:ea typeface="+mn-ea"/>
                <a:cs typeface="+mn-cs"/>
              </a:rPr>
              <a:t>The approach presented earlier has been validated by experiments run on five different scan architectures (203 </a:t>
            </a:r>
            <a:r>
              <a:rPr lang="en-US" sz="1200" kern="1200" dirty="0" smtClean="0">
                <a:solidFill>
                  <a:schemeClr val="tx1"/>
                </a:solidFill>
                <a:effectLst/>
                <a:latin typeface="+mn-lt"/>
                <a:ea typeface="+mn-ea"/>
                <a:cs typeface="+mn-cs"/>
                <a:sym typeface="Symbol"/>
              </a:rPr>
              <a:t></a:t>
            </a:r>
            <a:r>
              <a:rPr lang="en-US" sz="1200" kern="1200" dirty="0" smtClean="0">
                <a:solidFill>
                  <a:schemeClr val="tx1"/>
                </a:solidFill>
                <a:effectLst/>
                <a:latin typeface="+mn-lt"/>
                <a:ea typeface="+mn-ea"/>
                <a:cs typeface="+mn-cs"/>
              </a:rPr>
              <a:t> 300, 122 </a:t>
            </a:r>
            <a:r>
              <a:rPr lang="en-US" sz="1200" kern="1200" dirty="0" smtClean="0">
                <a:solidFill>
                  <a:schemeClr val="tx1"/>
                </a:solidFill>
                <a:effectLst/>
                <a:latin typeface="+mn-lt"/>
                <a:ea typeface="+mn-ea"/>
                <a:cs typeface="+mn-cs"/>
                <a:sym typeface="Symbol"/>
              </a:rPr>
              <a:t></a:t>
            </a:r>
            <a:r>
              <a:rPr lang="en-US" sz="1200" kern="1200" dirty="0" smtClean="0">
                <a:solidFill>
                  <a:schemeClr val="tx1"/>
                </a:solidFill>
                <a:effectLst/>
                <a:latin typeface="+mn-lt"/>
                <a:ea typeface="+mn-ea"/>
                <a:cs typeface="+mn-cs"/>
              </a:rPr>
              <a:t> 104, 84 </a:t>
            </a:r>
            <a:r>
              <a:rPr lang="en-US" sz="1200" kern="1200" dirty="0" smtClean="0">
                <a:solidFill>
                  <a:schemeClr val="tx1"/>
                </a:solidFill>
                <a:effectLst/>
                <a:latin typeface="+mn-lt"/>
                <a:ea typeface="+mn-ea"/>
                <a:cs typeface="+mn-cs"/>
                <a:sym typeface="Symbol"/>
              </a:rPr>
              <a:t></a:t>
            </a:r>
            <a:r>
              <a:rPr lang="en-US" sz="1200" kern="1200" dirty="0" smtClean="0">
                <a:solidFill>
                  <a:schemeClr val="tx1"/>
                </a:solidFill>
                <a:effectLst/>
                <a:latin typeface="+mn-lt"/>
                <a:ea typeface="+mn-ea"/>
                <a:cs typeface="+mn-cs"/>
              </a:rPr>
              <a:t> 416, 128 </a:t>
            </a:r>
            <a:r>
              <a:rPr lang="en-US" sz="1200" kern="1200" dirty="0" smtClean="0">
                <a:solidFill>
                  <a:schemeClr val="tx1"/>
                </a:solidFill>
                <a:effectLst/>
                <a:latin typeface="+mn-lt"/>
                <a:ea typeface="+mn-ea"/>
                <a:cs typeface="+mn-cs"/>
                <a:sym typeface="Symbol"/>
              </a:rPr>
              <a:t></a:t>
            </a:r>
            <a:r>
              <a:rPr lang="en-US" sz="1200" kern="1200" dirty="0" smtClean="0">
                <a:solidFill>
                  <a:schemeClr val="tx1"/>
                </a:solidFill>
                <a:effectLst/>
                <a:latin typeface="+mn-lt"/>
                <a:ea typeface="+mn-ea"/>
                <a:cs typeface="+mn-cs"/>
              </a:rPr>
              <a:t> 353, 160 </a:t>
            </a:r>
            <a:r>
              <a:rPr lang="en-US" sz="1200" kern="1200" dirty="0" smtClean="0">
                <a:solidFill>
                  <a:schemeClr val="tx1"/>
                </a:solidFill>
                <a:effectLst/>
                <a:latin typeface="+mn-lt"/>
                <a:ea typeface="+mn-ea"/>
                <a:cs typeface="+mn-cs"/>
                <a:sym typeface="Symbol"/>
              </a:rPr>
              <a:t></a:t>
            </a:r>
            <a:r>
              <a:rPr lang="en-US" sz="1200" kern="1200" dirty="0" smtClean="0">
                <a:solidFill>
                  <a:schemeClr val="tx1"/>
                </a:solidFill>
                <a:effectLst/>
                <a:latin typeface="+mn-lt"/>
                <a:ea typeface="+mn-ea"/>
                <a:cs typeface="+mn-cs"/>
              </a:rPr>
              <a:t> 541) used in five industrial designs, and with a 33-bit ring generator implementing a primitive polynomial </a:t>
            </a:r>
            <a:r>
              <a:rPr lang="en-US" sz="1200" i="1" kern="1200" dirty="0" smtClean="0">
                <a:solidFill>
                  <a:schemeClr val="tx1"/>
                </a:solidFill>
                <a:effectLst/>
                <a:latin typeface="+mn-lt"/>
                <a:ea typeface="+mn-ea"/>
                <a:cs typeface="+mn-cs"/>
              </a:rPr>
              <a:t>x</a:t>
            </a:r>
            <a:r>
              <a:rPr lang="en-US" sz="1200" kern="1200" baseline="30000" dirty="0" smtClean="0">
                <a:solidFill>
                  <a:schemeClr val="tx1"/>
                </a:solidFill>
                <a:effectLst/>
                <a:latin typeface="+mn-lt"/>
                <a:ea typeface="+mn-ea"/>
                <a:cs typeface="+mn-cs"/>
              </a:rPr>
              <a:t>33</a:t>
            </a:r>
            <a:r>
              <a:rPr lang="en-US" sz="1200" kern="1200" dirty="0" smtClean="0">
                <a:solidFill>
                  <a:schemeClr val="tx1"/>
                </a:solidFill>
                <a:effectLst/>
                <a:latin typeface="+mn-lt"/>
                <a:ea typeface="+mn-ea"/>
                <a:cs typeface="+mn-cs"/>
              </a:rPr>
              <a:t> + </a:t>
            </a:r>
            <a:r>
              <a:rPr lang="en-US" sz="1200" i="1" kern="1200" dirty="0" smtClean="0">
                <a:solidFill>
                  <a:schemeClr val="tx1"/>
                </a:solidFill>
                <a:effectLst/>
                <a:latin typeface="+mn-lt"/>
                <a:ea typeface="+mn-ea"/>
                <a:cs typeface="+mn-cs"/>
              </a:rPr>
              <a:t>x</a:t>
            </a:r>
            <a:r>
              <a:rPr lang="en-US" sz="1200" kern="1200" baseline="30000" dirty="0" smtClean="0">
                <a:solidFill>
                  <a:schemeClr val="tx1"/>
                </a:solidFill>
                <a:effectLst/>
                <a:latin typeface="+mn-lt"/>
                <a:ea typeface="+mn-ea"/>
                <a:cs typeface="+mn-cs"/>
              </a:rPr>
              <a:t>25</a:t>
            </a:r>
            <a:r>
              <a:rPr lang="en-US" sz="1200" kern="1200" dirty="0" smtClean="0">
                <a:solidFill>
                  <a:schemeClr val="tx1"/>
                </a:solidFill>
                <a:effectLst/>
                <a:latin typeface="+mn-lt"/>
                <a:ea typeface="+mn-ea"/>
                <a:cs typeface="+mn-cs"/>
              </a:rPr>
              <a:t> + </a:t>
            </a:r>
            <a:r>
              <a:rPr lang="en-US" sz="1200" i="1" kern="1200" dirty="0" smtClean="0">
                <a:solidFill>
                  <a:schemeClr val="tx1"/>
                </a:solidFill>
                <a:effectLst/>
                <a:latin typeface="+mn-lt"/>
                <a:ea typeface="+mn-ea"/>
                <a:cs typeface="+mn-cs"/>
              </a:rPr>
              <a:t>x</a:t>
            </a:r>
            <a:r>
              <a:rPr lang="en-US" sz="1200" kern="1200" baseline="30000" dirty="0" smtClean="0">
                <a:solidFill>
                  <a:schemeClr val="tx1"/>
                </a:solidFill>
                <a:effectLst/>
                <a:latin typeface="+mn-lt"/>
                <a:ea typeface="+mn-ea"/>
                <a:cs typeface="+mn-cs"/>
              </a:rPr>
              <a:t>16</a:t>
            </a:r>
            <a:r>
              <a:rPr lang="en-US" sz="1200" kern="1200" dirty="0" smtClean="0">
                <a:solidFill>
                  <a:schemeClr val="tx1"/>
                </a:solidFill>
                <a:effectLst/>
                <a:latin typeface="+mn-lt"/>
                <a:ea typeface="+mn-ea"/>
                <a:cs typeface="+mn-cs"/>
              </a:rPr>
              <a:t> + </a:t>
            </a:r>
            <a:r>
              <a:rPr lang="en-US" sz="1200" i="1" kern="1200" dirty="0" smtClean="0">
                <a:solidFill>
                  <a:schemeClr val="tx1"/>
                </a:solidFill>
                <a:effectLst/>
                <a:latin typeface="+mn-lt"/>
                <a:ea typeface="+mn-ea"/>
                <a:cs typeface="+mn-cs"/>
              </a:rPr>
              <a:t>x</a:t>
            </a:r>
            <a:r>
              <a:rPr lang="en-US" sz="1200" kern="1200" baseline="30000" dirty="0" smtClean="0">
                <a:solidFill>
                  <a:schemeClr val="tx1"/>
                </a:solidFill>
                <a:effectLst/>
                <a:latin typeface="+mn-lt"/>
                <a:ea typeface="+mn-ea"/>
                <a:cs typeface="+mn-cs"/>
              </a:rPr>
              <a:t>8</a:t>
            </a:r>
            <a:r>
              <a:rPr lang="en-US" sz="1200" kern="1200" dirty="0" smtClean="0">
                <a:solidFill>
                  <a:schemeClr val="tx1"/>
                </a:solidFill>
                <a:effectLst/>
                <a:latin typeface="+mn-lt"/>
                <a:ea typeface="+mn-ea"/>
                <a:cs typeface="+mn-cs"/>
              </a:rPr>
              <a:t> + 1 and feeding 33-input phase shifter for 10,000 pseudorandom test patterns. The average toggling rates measured by means of the weighted transition metric (WTM) are plotted on this slide against successive values of a desired switching activity (the requested toggling). The standard deviation is used to assess a possible dispersion from the average toggling values. The presented plot consists of four different curves. The central red line represents the average value of the toggling ratio computed over all examined designs and all test patterns for successive values of the desired (user-selected) toggling rate varying from 1% to 45% in steps of 1%. Two black lines correspond to standard deviation bounding the average value curve from the top and the bottom. The last (blue) curve represents maximal values (averaged over maximal values obtained for all examined designs) recorded for each toggling rate. As can be seen, the resultant switching activity follows closely, with small values of standard deviation, the requested rates.</a:t>
            </a:r>
          </a:p>
          <a:p>
            <a:endParaRPr lang="en-US" sz="1200" kern="1200" dirty="0" smtClean="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5487DF60-1B7D-5A48-ADFA-E6126064BF01}" type="slidenum">
              <a:rPr lang="en-US" smtClean="0"/>
              <a:pPr/>
              <a:t>34</a:t>
            </a:fld>
            <a:endParaRPr lang="en-US"/>
          </a:p>
        </p:txBody>
      </p:sp>
    </p:spTree>
    <p:extLst>
      <p:ext uri="{BB962C8B-B14F-4D97-AF65-F5344CB8AC3E}">
        <p14:creationId xmlns:p14="http://schemas.microsoft.com/office/powerpoint/2010/main" val="2466031530"/>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85000" lnSpcReduction="10000"/>
          </a:bodyPr>
          <a:lstStyle/>
          <a:p>
            <a:r>
              <a:rPr lang="en-US" sz="1200" kern="1200" dirty="0" smtClean="0">
                <a:solidFill>
                  <a:schemeClr val="tx1"/>
                </a:solidFill>
                <a:effectLst/>
                <a:latin typeface="+mn-lt"/>
                <a:ea typeface="+mn-ea"/>
                <a:cs typeface="+mn-cs"/>
              </a:rPr>
              <a:t>This slide gathers experimental results similar to those of the previous slide but obtained in a slightly different way. Before plotting the actual values of toggling rates and the remaining statistics, experiments for every single toggling rate were performed for 32- and 33-bit PRPGs (the 32-bit ring generator uses a primitive polynomial </a:t>
            </a:r>
            <a:r>
              <a:rPr lang="en-US" sz="1200" i="1" kern="1200" dirty="0" smtClean="0">
                <a:solidFill>
                  <a:schemeClr val="tx1"/>
                </a:solidFill>
                <a:effectLst/>
                <a:latin typeface="+mn-lt"/>
                <a:ea typeface="+mn-ea"/>
                <a:cs typeface="+mn-cs"/>
              </a:rPr>
              <a:t>x</a:t>
            </a:r>
            <a:r>
              <a:rPr lang="en-US" sz="1200" kern="1200" baseline="30000" dirty="0" smtClean="0">
                <a:solidFill>
                  <a:schemeClr val="tx1"/>
                </a:solidFill>
                <a:effectLst/>
                <a:latin typeface="+mn-lt"/>
                <a:ea typeface="+mn-ea"/>
                <a:cs typeface="+mn-cs"/>
              </a:rPr>
              <a:t>32</a:t>
            </a:r>
            <a:r>
              <a:rPr lang="en-US" sz="1200" kern="1200" dirty="0" smtClean="0">
                <a:solidFill>
                  <a:schemeClr val="tx1"/>
                </a:solidFill>
                <a:effectLst/>
                <a:latin typeface="+mn-lt"/>
                <a:ea typeface="+mn-ea"/>
                <a:cs typeface="+mn-cs"/>
              </a:rPr>
              <a:t> + </a:t>
            </a:r>
            <a:r>
              <a:rPr lang="en-US" sz="1200" i="1" kern="1200" dirty="0" smtClean="0">
                <a:solidFill>
                  <a:schemeClr val="tx1"/>
                </a:solidFill>
                <a:effectLst/>
                <a:latin typeface="+mn-lt"/>
                <a:ea typeface="+mn-ea"/>
                <a:cs typeface="+mn-cs"/>
              </a:rPr>
              <a:t>x</a:t>
            </a:r>
            <a:r>
              <a:rPr lang="en-US" sz="1200" kern="1200" baseline="30000" dirty="0" smtClean="0">
                <a:solidFill>
                  <a:schemeClr val="tx1"/>
                </a:solidFill>
                <a:effectLst/>
                <a:latin typeface="+mn-lt"/>
                <a:ea typeface="+mn-ea"/>
                <a:cs typeface="+mn-cs"/>
              </a:rPr>
              <a:t>25</a:t>
            </a:r>
            <a:r>
              <a:rPr lang="en-US" sz="1200" kern="1200" dirty="0" smtClean="0">
                <a:solidFill>
                  <a:schemeClr val="tx1"/>
                </a:solidFill>
                <a:effectLst/>
                <a:latin typeface="+mn-lt"/>
                <a:ea typeface="+mn-ea"/>
                <a:cs typeface="+mn-cs"/>
              </a:rPr>
              <a:t> + </a:t>
            </a:r>
            <a:r>
              <a:rPr lang="en-US" sz="1200" i="1" kern="1200" dirty="0" smtClean="0">
                <a:solidFill>
                  <a:schemeClr val="tx1"/>
                </a:solidFill>
                <a:effectLst/>
                <a:latin typeface="+mn-lt"/>
                <a:ea typeface="+mn-ea"/>
                <a:cs typeface="+mn-cs"/>
              </a:rPr>
              <a:t>x</a:t>
            </a:r>
            <a:r>
              <a:rPr lang="en-US" sz="1200" kern="1200" baseline="30000" dirty="0" smtClean="0">
                <a:solidFill>
                  <a:schemeClr val="tx1"/>
                </a:solidFill>
                <a:effectLst/>
                <a:latin typeface="+mn-lt"/>
                <a:ea typeface="+mn-ea"/>
                <a:cs typeface="+mn-cs"/>
              </a:rPr>
              <a:t>15</a:t>
            </a:r>
            <a:r>
              <a:rPr lang="en-US" sz="1200" kern="1200" dirty="0" smtClean="0">
                <a:solidFill>
                  <a:schemeClr val="tx1"/>
                </a:solidFill>
                <a:effectLst/>
                <a:latin typeface="+mn-lt"/>
                <a:ea typeface="+mn-ea"/>
                <a:cs typeface="+mn-cs"/>
              </a:rPr>
              <a:t> + </a:t>
            </a:r>
            <a:r>
              <a:rPr lang="en-US" sz="1200" i="1" kern="1200" dirty="0" smtClean="0">
                <a:solidFill>
                  <a:schemeClr val="tx1"/>
                </a:solidFill>
                <a:effectLst/>
                <a:latin typeface="+mn-lt"/>
                <a:ea typeface="+mn-ea"/>
                <a:cs typeface="+mn-cs"/>
              </a:rPr>
              <a:t>x</a:t>
            </a:r>
            <a:r>
              <a:rPr lang="en-US" sz="1200" kern="1200" baseline="30000" dirty="0" smtClean="0">
                <a:solidFill>
                  <a:schemeClr val="tx1"/>
                </a:solidFill>
                <a:effectLst/>
                <a:latin typeface="+mn-lt"/>
                <a:ea typeface="+mn-ea"/>
                <a:cs typeface="+mn-cs"/>
              </a:rPr>
              <a:t>7</a:t>
            </a:r>
            <a:r>
              <a:rPr lang="en-US" sz="1200" kern="1200" dirty="0" smtClean="0">
                <a:solidFill>
                  <a:schemeClr val="tx1"/>
                </a:solidFill>
                <a:effectLst/>
                <a:latin typeface="+mn-lt"/>
                <a:ea typeface="+mn-ea"/>
                <a:cs typeface="+mn-cs"/>
              </a:rPr>
              <a:t> + 1). Phase shifters are separately synthesized in each case. The resultant toggling rates were compared, and switching activity with a smaller absolute dispersion from the expected value was chosen as the final result. It appears that in certain cases it is preferable to pick a 32-bit PRPG rather than a 33-bit one, or vice versa. This strategy yields virtually a straight line with respect to toggling rates, as shown on the slide, hence offering an accurate mapping between the user-selected values of switching activity and the actual circuit response. One can also observe reduced maximal values and smaller standard deviations in this case. </a:t>
            </a:r>
          </a:p>
        </p:txBody>
      </p:sp>
      <p:sp>
        <p:nvSpPr>
          <p:cNvPr id="4" name="Slide Number Placeholder 3"/>
          <p:cNvSpPr>
            <a:spLocks noGrp="1"/>
          </p:cNvSpPr>
          <p:nvPr>
            <p:ph type="sldNum" sz="quarter" idx="10"/>
          </p:nvPr>
        </p:nvSpPr>
        <p:spPr/>
        <p:txBody>
          <a:bodyPr/>
          <a:lstStyle/>
          <a:p>
            <a:fld id="{5487DF60-1B7D-5A48-ADFA-E6126064BF01}" type="slidenum">
              <a:rPr lang="en-US" smtClean="0"/>
              <a:pPr/>
              <a:t>35</a:t>
            </a:fld>
            <a:endParaRPr lang="en-US"/>
          </a:p>
        </p:txBody>
      </p:sp>
    </p:spTree>
    <p:extLst>
      <p:ext uri="{BB962C8B-B14F-4D97-AF65-F5344CB8AC3E}">
        <p14:creationId xmlns:p14="http://schemas.microsoft.com/office/powerpoint/2010/main" val="2190034908"/>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The objective of the second group of experiments</a:t>
            </a:r>
            <a:r>
              <a:rPr lang="en-US" sz="1200" kern="1200" baseline="0" dirty="0" smtClean="0">
                <a:solidFill>
                  <a:schemeClr val="tx1"/>
                </a:solidFill>
                <a:effectLst/>
                <a:latin typeface="+mn-lt"/>
                <a:ea typeface="+mn-ea"/>
                <a:cs typeface="+mn-cs"/>
              </a:rPr>
              <a:t> is </a:t>
            </a:r>
            <a:r>
              <a:rPr lang="en-US" sz="1200" kern="1200" dirty="0" smtClean="0">
                <a:solidFill>
                  <a:schemeClr val="tx1"/>
                </a:solidFill>
                <a:effectLst/>
                <a:latin typeface="+mn-lt"/>
                <a:ea typeface="+mn-ea"/>
                <a:cs typeface="+mn-cs"/>
              </a:rPr>
              <a:t>to evaluate tests produced by a 32-bit PRESTO and determine their fault coverage for various requested toggling rates. The results for one industrial design are presented on this slide. The curves correspond to (requested) toggling rates from 5% to 25% in steps of 5%. In each test case, an additional red curve reports a reference fault coverage obtained by applying purely pseudorandom test patterns with the effective toggling rates around 50%. As can be seen, performance of the PRESTO generator remains highly predictable. In particular, with the increasing switching activity single stuck-at fault coverage increases as well. Typically, however, one may observe a coverage gap between PRESTO-produced tests and their random counterparts. Fortunately, PRESTO has ability to reduce this gap by a proper selection of the control register content (see the next</a:t>
            </a:r>
            <a:r>
              <a:rPr lang="en-US" sz="1200" kern="1200" baseline="0" dirty="0" smtClean="0">
                <a:solidFill>
                  <a:schemeClr val="tx1"/>
                </a:solidFill>
                <a:effectLst/>
                <a:latin typeface="+mn-lt"/>
                <a:ea typeface="+mn-ea"/>
                <a:cs typeface="+mn-cs"/>
              </a:rPr>
              <a:t> slide)</a:t>
            </a:r>
            <a:r>
              <a:rPr lang="en-US" sz="1200" kern="1200" dirty="0" smtClean="0">
                <a:solidFill>
                  <a:schemeClr val="tx1"/>
                </a:solidFill>
                <a:effectLst/>
                <a:latin typeface="+mn-lt"/>
                <a:ea typeface="+mn-ea"/>
                <a:cs typeface="+mn-cs"/>
              </a:rPr>
              <a:t>. </a:t>
            </a:r>
            <a:endParaRPr lang="en-US" dirty="0"/>
          </a:p>
        </p:txBody>
      </p:sp>
      <p:sp>
        <p:nvSpPr>
          <p:cNvPr id="4" name="Slide Number Placeholder 3"/>
          <p:cNvSpPr>
            <a:spLocks noGrp="1"/>
          </p:cNvSpPr>
          <p:nvPr>
            <p:ph type="sldNum" sz="quarter" idx="10"/>
          </p:nvPr>
        </p:nvSpPr>
        <p:spPr/>
        <p:txBody>
          <a:bodyPr/>
          <a:lstStyle/>
          <a:p>
            <a:fld id="{5487DF60-1B7D-5A48-ADFA-E6126064BF01}" type="slidenum">
              <a:rPr lang="en-US" smtClean="0"/>
              <a:pPr/>
              <a:t>36</a:t>
            </a:fld>
            <a:endParaRPr lang="en-US"/>
          </a:p>
        </p:txBody>
      </p:sp>
    </p:spTree>
    <p:extLst>
      <p:ext uri="{BB962C8B-B14F-4D97-AF65-F5344CB8AC3E}">
        <p14:creationId xmlns:p14="http://schemas.microsoft.com/office/powerpoint/2010/main" val="1377074783"/>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Results similar to the outcomes on the previous slide, this time, however, obtained</a:t>
            </a:r>
            <a:r>
              <a:rPr lang="en-US" sz="120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for a BIST-ready design, are shown on this slide. In fact, sometimes</a:t>
            </a:r>
            <a:r>
              <a:rPr lang="en-US" sz="120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fault coverage of certain low power tests can be higher than that of conventional pseudorandom patterns. More stringent BIST-specific design rules are employed to deal with unknown states (X-bounding). Also, as pseudorandom patterns are mostly used for BIST test generation, additional test points are typically inserted to improve the fault coverage.</a:t>
            </a:r>
            <a:endParaRPr lang="en-US" dirty="0" smtClean="0"/>
          </a:p>
        </p:txBody>
      </p:sp>
      <p:sp>
        <p:nvSpPr>
          <p:cNvPr id="4" name="Slide Number Placeholder 3"/>
          <p:cNvSpPr>
            <a:spLocks noGrp="1"/>
          </p:cNvSpPr>
          <p:nvPr>
            <p:ph type="sldNum" sz="quarter" idx="10"/>
          </p:nvPr>
        </p:nvSpPr>
        <p:spPr/>
        <p:txBody>
          <a:bodyPr/>
          <a:lstStyle/>
          <a:p>
            <a:fld id="{5487DF60-1B7D-5A48-ADFA-E6126064BF01}" type="slidenum">
              <a:rPr lang="en-US" smtClean="0"/>
              <a:pPr/>
              <a:t>37</a:t>
            </a:fld>
            <a:endParaRPr lang="en-US"/>
          </a:p>
        </p:txBody>
      </p:sp>
    </p:spTree>
    <p:extLst>
      <p:ext uri="{BB962C8B-B14F-4D97-AF65-F5344CB8AC3E}">
        <p14:creationId xmlns:p14="http://schemas.microsoft.com/office/powerpoint/2010/main" val="929471995"/>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55000" lnSpcReduction="20000"/>
          </a:bodyPr>
          <a:lstStyle/>
          <a:p>
            <a:r>
              <a:rPr lang="en-US" sz="1200" kern="1200" dirty="0" smtClean="0">
                <a:solidFill>
                  <a:schemeClr val="tx1"/>
                </a:solidFill>
                <a:effectLst/>
                <a:latin typeface="+mn-lt"/>
                <a:ea typeface="+mn-ea"/>
                <a:cs typeface="+mn-cs"/>
              </a:rPr>
              <a:t>It can be shown that PRESTO-produced low power test patterns are also capable of visibly improving a fault-coverage-to-pattern-count ratio.</a:t>
            </a:r>
            <a:r>
              <a:rPr lang="en-US" dirty="0" smtClean="0">
                <a:effectLst/>
              </a:rPr>
              <a:t> </a:t>
            </a:r>
            <a:r>
              <a:rPr lang="en-US" sz="1200" kern="1200" dirty="0" smtClean="0">
                <a:solidFill>
                  <a:schemeClr val="tx1"/>
                </a:solidFill>
                <a:effectLst/>
                <a:latin typeface="+mn-lt"/>
                <a:ea typeface="+mn-ea"/>
                <a:cs typeface="+mn-cs"/>
              </a:rPr>
              <a:t>Assuming that the toggle control register can also be driven by deterministic test data (see location of an additional multiplexer in the front of this register on the slide), test patterns can be produced with better-than-average fault coverage. The method begins by computing the PRESTO parameters. Subsequently, ATPG is repeatedly invoked until either a desired PRESTO pattern count or a fault coverage limit is reached. ATPG produces test cubes in one per fault fashion. The obtained test cubes are now deployed to arrive with the content of the control register, as described in the following. </a:t>
            </a: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Given the PRESTO switching code, a</a:t>
            </a:r>
            <a:r>
              <a:rPr lang="en-US" sz="120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goal is now to find the corresponding distribution of 1s in the control register that maximizes the fault detection probability. The procedure starts by reducing each ATPG-produced test cube to a set of scan chains containing </a:t>
            </a:r>
            <a:r>
              <a:rPr lang="en-US" sz="1200" i="1" kern="1200" dirty="0" smtClean="0">
                <a:solidFill>
                  <a:schemeClr val="tx1"/>
                </a:solidFill>
                <a:effectLst/>
                <a:latin typeface="+mn-lt"/>
                <a:ea typeface="+mn-ea"/>
                <a:cs typeface="+mn-cs"/>
              </a:rPr>
              <a:t>more than one</a:t>
            </a:r>
            <a:r>
              <a:rPr lang="en-US" sz="1200" kern="1200" dirty="0" smtClean="0">
                <a:solidFill>
                  <a:schemeClr val="tx1"/>
                </a:solidFill>
                <a:effectLst/>
                <a:latin typeface="+mn-lt"/>
                <a:ea typeface="+mn-ea"/>
                <a:cs typeface="+mn-cs"/>
              </a:rPr>
              <a:t> specified bit. This set will be further referred to as a</a:t>
            </a:r>
            <a:r>
              <a:rPr lang="en-US" sz="1200" i="1" kern="1200" dirty="0" smtClean="0">
                <a:solidFill>
                  <a:schemeClr val="tx1"/>
                </a:solidFill>
                <a:effectLst/>
                <a:latin typeface="+mn-lt"/>
                <a:ea typeface="+mn-ea"/>
                <a:cs typeface="+mn-cs"/>
              </a:rPr>
              <a:t> base</a:t>
            </a:r>
            <a:r>
              <a:rPr lang="en-US" sz="1200" kern="1200" dirty="0" smtClean="0">
                <a:solidFill>
                  <a:schemeClr val="tx1"/>
                </a:solidFill>
                <a:effectLst/>
                <a:latin typeface="+mn-lt"/>
                <a:ea typeface="+mn-ea"/>
                <a:cs typeface="+mn-cs"/>
              </a:rPr>
              <a:t>. For example, let a test cube feature the following specified scan cells: {(</a:t>
            </a:r>
            <a:r>
              <a:rPr lang="en-US" sz="1200" i="1" kern="1200" dirty="0" smtClean="0">
                <a:solidFill>
                  <a:schemeClr val="tx1"/>
                </a:solidFill>
                <a:effectLst/>
                <a:latin typeface="+mn-lt"/>
                <a:ea typeface="+mn-ea"/>
                <a:cs typeface="+mn-cs"/>
              </a:rPr>
              <a:t>s</a:t>
            </a:r>
            <a:r>
              <a:rPr lang="en-US" sz="1200" kern="1200" dirty="0" smtClean="0">
                <a:solidFill>
                  <a:schemeClr val="tx1"/>
                </a:solidFill>
                <a:effectLst/>
                <a:latin typeface="+mn-lt"/>
                <a:ea typeface="+mn-ea"/>
                <a:cs typeface="+mn-cs"/>
              </a:rPr>
              <a:t>, </a:t>
            </a:r>
            <a:r>
              <a:rPr lang="en-US" sz="1200" i="1" kern="1200" dirty="0" smtClean="0">
                <a:solidFill>
                  <a:schemeClr val="tx1"/>
                </a:solidFill>
                <a:effectLst/>
                <a:latin typeface="+mn-lt"/>
                <a:ea typeface="+mn-ea"/>
                <a:cs typeface="+mn-cs"/>
              </a:rPr>
              <a:t>c</a:t>
            </a:r>
            <a:r>
              <a:rPr lang="en-US" sz="1200" kern="1200" dirty="0" smtClean="0">
                <a:solidFill>
                  <a:schemeClr val="tx1"/>
                </a:solidFill>
                <a:effectLst/>
                <a:latin typeface="+mn-lt"/>
                <a:ea typeface="+mn-ea"/>
                <a:cs typeface="+mn-cs"/>
              </a:rPr>
              <a:t>): (4, 13), (4, 2), (13, 34), (13, 31), (45, 11)}, where </a:t>
            </a:r>
            <a:r>
              <a:rPr lang="en-US" sz="1200" i="1" kern="1200" dirty="0" smtClean="0">
                <a:solidFill>
                  <a:schemeClr val="tx1"/>
                </a:solidFill>
                <a:effectLst/>
                <a:latin typeface="+mn-lt"/>
                <a:ea typeface="+mn-ea"/>
                <a:cs typeface="+mn-cs"/>
              </a:rPr>
              <a:t>s</a:t>
            </a:r>
            <a:r>
              <a:rPr lang="en-US" sz="1200" kern="1200" dirty="0" smtClean="0">
                <a:solidFill>
                  <a:schemeClr val="tx1"/>
                </a:solidFill>
                <a:effectLst/>
                <a:latin typeface="+mn-lt"/>
                <a:ea typeface="+mn-ea"/>
                <a:cs typeface="+mn-cs"/>
              </a:rPr>
              <a:t> is a scan chain, and </a:t>
            </a:r>
            <a:r>
              <a:rPr lang="en-US" sz="1200" i="1" kern="1200" dirty="0" smtClean="0">
                <a:solidFill>
                  <a:schemeClr val="tx1"/>
                </a:solidFill>
                <a:effectLst/>
                <a:latin typeface="+mn-lt"/>
                <a:ea typeface="+mn-ea"/>
                <a:cs typeface="+mn-cs"/>
              </a:rPr>
              <a:t>c</a:t>
            </a:r>
            <a:r>
              <a:rPr lang="en-US" sz="1200" kern="1200" dirty="0" smtClean="0">
                <a:solidFill>
                  <a:schemeClr val="tx1"/>
                </a:solidFill>
                <a:effectLst/>
                <a:latin typeface="+mn-lt"/>
                <a:ea typeface="+mn-ea"/>
                <a:cs typeface="+mn-cs"/>
              </a:rPr>
              <a:t> is a cell location within the scan chain. The base is thus given by {4, 13}; note that chain 45 is not included as it features only one specified scan cell. A good chance (50%) of producing a given logic value in a purely pseudorandom fashion is a rationale behind excluding from any base scan chains hosting a single specified bit. As a result, more bases can be subsequently combined together to produce a single control setting.</a:t>
            </a:r>
          </a:p>
          <a:p>
            <a:r>
              <a:rPr lang="en-US" dirty="0" smtClean="0">
                <a:effectLst/>
              </a:rPr>
              <a:t/>
            </a:r>
            <a:br>
              <a:rPr lang="en-US" dirty="0" smtClean="0">
                <a:effectLst/>
              </a:rPr>
            </a:br>
            <a:r>
              <a:rPr lang="en-US" dirty="0" smtClean="0">
                <a:effectLst/>
              </a:rPr>
              <a:t>Given the phase shifter architecture, one can determine, for each base, the minimal number of phase shifter inputs – or equivalently the number of 1s in the toggle control register – required to activate the specified scan chains. These inputs are obtained by solving the minimum hitting set problem, where we find, in a greedy fashion, the minimal set of phase shifter inputs that intersects all subsets of phase shifter inputs capable of activating specified scan chains of a given base. Recall that the number of such inputs (and thus the number of 1s in the control register) is further constrained by the preselected switching code. For example, the switching code 0100 sets the limit on the number of 1s in the 32-bit control register to 8. Hence, if a base exceeds the limit, it is excluded from subsequent steps of the procedure. Finally, each base is assigned weight </a:t>
            </a:r>
            <a:r>
              <a:rPr lang="en-US" i="1" dirty="0" smtClean="0">
                <a:effectLst/>
              </a:rPr>
              <a:t>w</a:t>
            </a:r>
            <a:r>
              <a:rPr lang="en-US" dirty="0" smtClean="0">
                <a:effectLst/>
              </a:rPr>
              <a:t> which is simply the number of specified bits in the corresponding test cube. It is worth noting that a reciprocal of </a:t>
            </a:r>
            <a:r>
              <a:rPr lang="en-US" i="1" dirty="0" smtClean="0">
                <a:effectLst/>
              </a:rPr>
              <a:t>w</a:t>
            </a:r>
            <a:r>
              <a:rPr lang="en-US" dirty="0" smtClean="0">
                <a:effectLst/>
              </a:rPr>
              <a:t> can be regarded as the likelihood of yielding the test pattern by a generator of purely pseudorandom vectors. </a:t>
            </a:r>
            <a:r>
              <a:rPr lang="en-US" sz="1200" kern="1200" dirty="0" smtClean="0">
                <a:solidFill>
                  <a:schemeClr val="tx1"/>
                </a:solidFill>
                <a:effectLst/>
                <a:latin typeface="+mn-lt"/>
                <a:ea typeface="+mn-ea"/>
                <a:cs typeface="+mn-cs"/>
              </a:rPr>
              <a:t>Let C be an initially empty set of bases. Once all weights are determined, we add to C a minimum-weight base. Next, every remaining base B is assigned a </a:t>
            </a:r>
            <a:r>
              <a:rPr lang="en-US" sz="1200" i="1" kern="1200" dirty="0" smtClean="0">
                <a:solidFill>
                  <a:schemeClr val="tx1"/>
                </a:solidFill>
                <a:effectLst/>
                <a:latin typeface="+mn-lt"/>
                <a:ea typeface="+mn-ea"/>
                <a:cs typeface="+mn-cs"/>
              </a:rPr>
              <a:t>cost</a:t>
            </a:r>
            <a:r>
              <a:rPr lang="en-US" sz="1200" kern="1200" dirty="0" smtClean="0">
                <a:solidFill>
                  <a:schemeClr val="tx1"/>
                </a:solidFill>
                <a:effectLst/>
                <a:latin typeface="+mn-lt"/>
                <a:ea typeface="+mn-ea"/>
                <a:cs typeface="+mn-cs"/>
              </a:rPr>
              <a:t> value which is equal to the smallest number of 1s in the control register that would be required to activate all scan chains in {C ∪</a:t>
            </a:r>
            <a:r>
              <a:rPr lang="en-US" sz="1200" i="1" kern="120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B}. A minimum-cost base (or a minimum-weight base if there are two or more bases with the same minimal cost) is then added to C, and costs associated with the remaining bases are recomputed accordingly. The procedure continues until either the limit of 1s in the control register is reached or all bases are already in C. The control register content that activates all scan chains from C is then provided to PRESTO.</a:t>
            </a:r>
            <a:r>
              <a:rPr lang="en-US" sz="120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For each control register setting, PRESTO is run to produce a certain number of pseudorandom test patterns. These patterns are subsequently fault-simulated, and detected faults are dropped from the list. </a:t>
            </a:r>
            <a:endParaRPr lang="en-US" dirty="0"/>
          </a:p>
        </p:txBody>
      </p:sp>
      <p:sp>
        <p:nvSpPr>
          <p:cNvPr id="4" name="Slide Number Placeholder 3"/>
          <p:cNvSpPr>
            <a:spLocks noGrp="1"/>
          </p:cNvSpPr>
          <p:nvPr>
            <p:ph type="sldNum" sz="quarter" idx="10"/>
          </p:nvPr>
        </p:nvSpPr>
        <p:spPr/>
        <p:txBody>
          <a:bodyPr/>
          <a:lstStyle/>
          <a:p>
            <a:fld id="{5487DF60-1B7D-5A48-ADFA-E6126064BF01}" type="slidenum">
              <a:rPr lang="en-US" smtClean="0"/>
              <a:pPr/>
              <a:t>38</a:t>
            </a:fld>
            <a:endParaRPr lang="en-US"/>
          </a:p>
        </p:txBody>
      </p:sp>
    </p:spTree>
    <p:extLst>
      <p:ext uri="{BB962C8B-B14F-4D97-AF65-F5344CB8AC3E}">
        <p14:creationId xmlns:p14="http://schemas.microsoft.com/office/powerpoint/2010/main" val="3383448009"/>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r>
              <a:rPr lang="en-US" dirty="0" smtClean="0"/>
              <a:t>Test points can be added to a circuit to make it easier to either activate faults (control points) or to observe them</a:t>
            </a:r>
            <a:r>
              <a:rPr lang="en-US" baseline="0" dirty="0" smtClean="0"/>
              <a:t> </a:t>
            </a:r>
            <a:r>
              <a:rPr lang="en-US" dirty="0" smtClean="0"/>
              <a:t>(observation points). The slide shows so-called 0- and 1-injection circuits where two extra gates are used to achieve 0- and 1-controllability of a line. For example, in the 1-injection</a:t>
            </a:r>
            <a:r>
              <a:rPr lang="en-US" baseline="0" dirty="0" smtClean="0"/>
              <a:t> </a:t>
            </a:r>
            <a:r>
              <a:rPr lang="en-US" dirty="0" smtClean="0"/>
              <a:t>circuitry, when </a:t>
            </a:r>
            <a:r>
              <a:rPr lang="en-US" i="1" dirty="0" smtClean="0"/>
              <a:t>Test</a:t>
            </a:r>
            <a:r>
              <a:rPr lang="en-US" dirty="0" smtClean="0"/>
              <a:t> = 0, the circuit operates in its normal mode. Setting </a:t>
            </a:r>
            <a:r>
              <a:rPr lang="en-US" i="1" dirty="0" smtClean="0"/>
              <a:t>Test</a:t>
            </a:r>
            <a:r>
              <a:rPr lang="en-US" dirty="0" smtClean="0"/>
              <a:t> = 1 allows us to inject a 1 on line </a:t>
            </a:r>
            <a:r>
              <a:rPr lang="en-US" i="1" dirty="0" smtClean="0"/>
              <a:t>S</a:t>
            </a:r>
            <a:r>
              <a:rPr lang="en-US" dirty="0" smtClean="0"/>
              <a:t>, and subsequently on line </a:t>
            </a:r>
            <a:r>
              <a:rPr lang="en-US" i="1" dirty="0" smtClean="0"/>
              <a:t>b</a:t>
            </a:r>
            <a:r>
              <a:rPr lang="en-US" dirty="0" smtClean="0"/>
              <a:t>. Line S can be controlled by an extra primary</a:t>
            </a:r>
            <a:r>
              <a:rPr lang="en-US" baseline="0" dirty="0" smtClean="0"/>
              <a:t> </a:t>
            </a:r>
            <a:r>
              <a:rPr lang="en-US" dirty="0" smtClean="0"/>
              <a:t>input, or it can be driven by a flip-flop being a part of a scan chain (this architecture is illustrated on the next slide). In general, optimal test point insertion</a:t>
            </a:r>
            <a:r>
              <a:rPr lang="en-US" baseline="0" dirty="0" smtClean="0"/>
              <a:t> </a:t>
            </a:r>
            <a:r>
              <a:rPr lang="en-US" dirty="0" smtClean="0"/>
              <a:t>in circuits with </a:t>
            </a:r>
            <a:r>
              <a:rPr lang="en-US" dirty="0" err="1" smtClean="0"/>
              <a:t>reconvergent</a:t>
            </a:r>
            <a:r>
              <a:rPr lang="en-US" dirty="0" smtClean="0"/>
              <a:t> fan-out is an NP-complete problem, and</a:t>
            </a:r>
            <a:r>
              <a:rPr lang="en-US" baseline="0" dirty="0" smtClean="0"/>
              <a:t> </a:t>
            </a:r>
            <a:r>
              <a:rPr lang="en-US" dirty="0" smtClean="0"/>
              <a:t>therefore numerous empirical guidelines and approximate techniques have been proposed to identify locations in a circuit to introduce control and</a:t>
            </a:r>
            <a:r>
              <a:rPr lang="en-US" baseline="0" dirty="0" smtClean="0"/>
              <a:t> </a:t>
            </a:r>
            <a:r>
              <a:rPr lang="en-US" dirty="0" smtClean="0"/>
              <a:t>observation points. </a:t>
            </a:r>
            <a:endParaRPr lang="en-US" dirty="0"/>
          </a:p>
        </p:txBody>
      </p:sp>
      <p:sp>
        <p:nvSpPr>
          <p:cNvPr id="4" name="Symbol zastępczy numeru slajdu 3"/>
          <p:cNvSpPr>
            <a:spLocks noGrp="1"/>
          </p:cNvSpPr>
          <p:nvPr>
            <p:ph type="sldNum" sz="quarter" idx="10"/>
          </p:nvPr>
        </p:nvSpPr>
        <p:spPr/>
        <p:txBody>
          <a:bodyPr/>
          <a:lstStyle/>
          <a:p>
            <a:fld id="{5487DF60-1B7D-5A48-ADFA-E6126064BF01}" type="slidenum">
              <a:rPr lang="en-US" smtClean="0"/>
              <a:pPr/>
              <a:t>39</a:t>
            </a:fld>
            <a:endParaRPr lang="en-US"/>
          </a:p>
        </p:txBody>
      </p:sp>
    </p:spTree>
    <p:extLst>
      <p:ext uri="{BB962C8B-B14F-4D97-AF65-F5344CB8AC3E}">
        <p14:creationId xmlns:p14="http://schemas.microsoft.com/office/powerpoint/2010/main" val="103874837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r>
              <a:rPr lang="en-US" sz="1200" dirty="0" smtClean="0"/>
              <a:t>In BIST,</a:t>
            </a:r>
            <a:r>
              <a:rPr lang="en-US" sz="1200" baseline="0" dirty="0" smtClean="0"/>
              <a:t> </a:t>
            </a:r>
            <a:r>
              <a:rPr lang="en-US" sz="1200" dirty="0" smtClean="0"/>
              <a:t>an additional on-chip circuitry is included to generate test vectors,</a:t>
            </a:r>
            <a:r>
              <a:rPr lang="en-US" sz="1200" baseline="0" dirty="0" smtClean="0"/>
              <a:t> </a:t>
            </a:r>
            <a:r>
              <a:rPr lang="en-US" sz="1200" dirty="0" smtClean="0"/>
              <a:t>evaluate test responses, and control the test. </a:t>
            </a:r>
            <a:r>
              <a:rPr lang="en-US" sz="1200" b="0" i="0" u="none" strike="noStrike" kern="1200" baseline="0" dirty="0" smtClean="0">
                <a:solidFill>
                  <a:schemeClr val="tx1"/>
                </a:solidFill>
                <a:latin typeface="+mn-lt"/>
                <a:ea typeface="+mn-ea"/>
                <a:cs typeface="+mn-cs"/>
              </a:rPr>
              <a:t>While the idea of a digital circuit testing itself is many decades old (for example, the earliest switches from AT&amp;T had some self testing capabilities), the use of BIST in commercial designs has become popular only in 90’s, and since then had its own ups and downs. </a:t>
            </a:r>
            <a:r>
              <a:rPr lang="en-US" sz="1200" dirty="0" smtClean="0"/>
              <a:t>Random</a:t>
            </a:r>
            <a:r>
              <a:rPr lang="en-US" sz="1200" dirty="0" smtClean="0"/>
              <a:t>, or in</a:t>
            </a:r>
            <a:r>
              <a:rPr lang="en-US" sz="1200" baseline="0" dirty="0" smtClean="0"/>
              <a:t> </a:t>
            </a:r>
            <a:r>
              <a:rPr lang="en-US" sz="1200" dirty="0" smtClean="0"/>
              <a:t>fact pseudorandom,</a:t>
            </a:r>
            <a:r>
              <a:rPr lang="en-US" sz="1200" baseline="0" dirty="0" smtClean="0"/>
              <a:t> </a:t>
            </a:r>
            <a:r>
              <a:rPr lang="en-US" sz="1200" dirty="0" smtClean="0"/>
              <a:t>patterns are generated by simple circuits, and test responses are compacted into a short statistic by calculating a signature. This signature, obtained from the CUT, is subsequently compared with a fault-free signature. BIST may significantly change the way the integrated circuits are tested. It reduces the cost of testing by shortening the test application time, minimizing</a:t>
            </a:r>
            <a:r>
              <a:rPr lang="en-US" sz="1200" baseline="0" dirty="0" smtClean="0"/>
              <a:t> </a:t>
            </a:r>
            <a:r>
              <a:rPr lang="en-US" sz="1200" dirty="0" smtClean="0"/>
              <a:t>the amount of test data stored, and lowering the cost of testing equipment. Its implementation can result in a reduction of the product development cycle and cost, as well as a reduction of the cost of system maintenance. The latter benefits may have a dramatic impact on the economics of testing. It follows from the fact that built-in test circuitry can test chips, boards, and the entire system virtually without very expensive external automatic test equipment. </a:t>
            </a:r>
          </a:p>
          <a:p>
            <a:endParaRPr lang="en-US" sz="1200" dirty="0" smtClean="0"/>
          </a:p>
          <a:p>
            <a:r>
              <a:rPr lang="en-US" sz="1200" dirty="0" smtClean="0"/>
              <a:t>The ability to run tests at different levels of the system's hierarchy significantly simplifies diagnostic testing, which in turn improves troubleshooting procedures and sanity checks during assembly, integration, and field service. Since the BIST hardware is an integral part of the chip, BIST, in principle, could allow for at-speed testing, thus covering faults affecting circuit timing characteristics. Also, </a:t>
            </a:r>
            <a:r>
              <a:rPr lang="en-US" sz="1200" kern="1200" dirty="0" smtClean="0">
                <a:solidFill>
                  <a:schemeClr val="tx1"/>
                </a:solidFill>
                <a:latin typeface="+mn-lt"/>
                <a:ea typeface="+mn-ea"/>
                <a:cs typeface="+mn-cs"/>
              </a:rPr>
              <a:t>BIST can be a good solution to test a secure device. Scan provides information and access to internal registers that someone can use to learn about the device. BIST can be used in a non-secure environment without providing secure information or access to the inside of the device. </a:t>
            </a:r>
            <a:endParaRPr lang="en-US" sz="1200" dirty="0" smtClean="0"/>
          </a:p>
        </p:txBody>
      </p:sp>
      <p:sp>
        <p:nvSpPr>
          <p:cNvPr id="4" name="Symbol zastępczy numeru slajdu 3"/>
          <p:cNvSpPr>
            <a:spLocks noGrp="1"/>
          </p:cNvSpPr>
          <p:nvPr>
            <p:ph type="sldNum" sz="quarter" idx="10"/>
          </p:nvPr>
        </p:nvSpPr>
        <p:spPr/>
        <p:txBody>
          <a:bodyPr/>
          <a:lstStyle/>
          <a:p>
            <a:fld id="{5487DF60-1B7D-5A48-ADFA-E6126064BF01}" type="slidenum">
              <a:rPr lang="en-US" smtClean="0"/>
              <a:pPr/>
              <a:t>4</a:t>
            </a:fld>
            <a:endParaRPr lang="en-US"/>
          </a:p>
        </p:txBody>
      </p:sp>
    </p:spTree>
    <p:extLst>
      <p:ext uri="{BB962C8B-B14F-4D97-AF65-F5344CB8AC3E}">
        <p14:creationId xmlns:p14="http://schemas.microsoft.com/office/powerpoint/2010/main" val="827861140"/>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r>
              <a:rPr lang="en-US" dirty="0" smtClean="0"/>
              <a:t>As mentioned</a:t>
            </a:r>
            <a:r>
              <a:rPr lang="en-US" baseline="0" dirty="0" smtClean="0"/>
              <a:t> on the previous slide, test points can be efficiently controlled thorough some scan cells. During their selection, one designates locations in the circuit to introduce test points facilitating the detection of “hard-to-test” faults using either exact fault simulation or approximate testability measures. The results of fault simulation can be used to determine signal correlations and places at which signal propagation stops, in order to insert test points eliminating the correlation and allowing fault excitation and fault effect propagation. Conversely, to avoid time-consuming simulation experiments, the second group of methods utilizes the controllability and </a:t>
            </a:r>
            <a:r>
              <a:rPr lang="en-US" baseline="0" dirty="0" err="1" smtClean="0"/>
              <a:t>observability</a:t>
            </a:r>
            <a:r>
              <a:rPr lang="en-US" baseline="0" dirty="0" smtClean="0"/>
              <a:t> measures to identify the hard-to-control and hard-to-observe sectors of the CUT, at which origins the test points are subsequently inserted. Regardless of the test point selection process, all of these techniques attempt to improve the detection probabilities of faults while minimizing a hardware overhead. Notice that, depending on how a test point is driven or observed, its insertion may require a few extra gates (compare the previous slide) and a wire routed to or from an additional flip-flop to be included in the scan chain.</a:t>
            </a:r>
          </a:p>
        </p:txBody>
      </p:sp>
      <p:sp>
        <p:nvSpPr>
          <p:cNvPr id="4" name="Symbol zastępczy numeru slajdu 3"/>
          <p:cNvSpPr>
            <a:spLocks noGrp="1"/>
          </p:cNvSpPr>
          <p:nvPr>
            <p:ph type="sldNum" sz="quarter" idx="10"/>
          </p:nvPr>
        </p:nvSpPr>
        <p:spPr/>
        <p:txBody>
          <a:bodyPr/>
          <a:lstStyle/>
          <a:p>
            <a:fld id="{5487DF60-1B7D-5A48-ADFA-E6126064BF01}" type="slidenum">
              <a:rPr lang="en-US" smtClean="0"/>
              <a:pPr/>
              <a:t>40</a:t>
            </a:fld>
            <a:endParaRPr lang="en-US"/>
          </a:p>
        </p:txBody>
      </p:sp>
    </p:spTree>
    <p:extLst>
      <p:ext uri="{BB962C8B-B14F-4D97-AF65-F5344CB8AC3E}">
        <p14:creationId xmlns:p14="http://schemas.microsoft.com/office/powerpoint/2010/main" val="1258263078"/>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r>
              <a:rPr lang="en-US" dirty="0" smtClean="0"/>
              <a:t>This slide illustrates a constructive test point insertion technique for scan-based</a:t>
            </a:r>
            <a:r>
              <a:rPr lang="en-US" baseline="0" dirty="0" smtClean="0"/>
              <a:t> </a:t>
            </a:r>
            <a:r>
              <a:rPr lang="en-US" dirty="0" smtClean="0"/>
              <a:t>designs. A divide-and-conquer approach is used to partition</a:t>
            </a:r>
            <a:r>
              <a:rPr lang="en-US" baseline="0" dirty="0" smtClean="0"/>
              <a:t> </a:t>
            </a:r>
            <a:r>
              <a:rPr lang="en-US" dirty="0" smtClean="0"/>
              <a:t>the entire test into multiple phases. Each phase contributes to the results</a:t>
            </a:r>
            <a:r>
              <a:rPr lang="en-US" baseline="0" dirty="0" smtClean="0"/>
              <a:t> </a:t>
            </a:r>
            <a:r>
              <a:rPr lang="en-US" dirty="0" smtClean="0"/>
              <a:t>achieved so far, moving the solution closer to complete fault coverage. Within each phase, a group of control and observation points are activated such that they maximize the fault coverage calculated over the set of still undetected faults. A probabilistic fault simulation, which computes the impact of a new control point in the presence of the control points already selected, is used as a vehicle to select the test points. In this way, in each test phase, a group of control points, driven by fixed values and operating synergistically, is enabled. In addition, observation points maximally enhancing the fault</a:t>
            </a:r>
            <a:r>
              <a:rPr lang="en-US" baseline="0" dirty="0" smtClean="0"/>
              <a:t> </a:t>
            </a:r>
            <a:r>
              <a:rPr lang="en-US" dirty="0" smtClean="0"/>
              <a:t>coverage are selected by a covering technique that utilizes the probabilistic fault simulation information.</a:t>
            </a:r>
          </a:p>
        </p:txBody>
      </p:sp>
      <p:sp>
        <p:nvSpPr>
          <p:cNvPr id="4" name="Symbol zastępczy numeru slajdu 3"/>
          <p:cNvSpPr>
            <a:spLocks noGrp="1"/>
          </p:cNvSpPr>
          <p:nvPr>
            <p:ph type="sldNum" sz="quarter" idx="10"/>
          </p:nvPr>
        </p:nvSpPr>
        <p:spPr/>
        <p:txBody>
          <a:bodyPr/>
          <a:lstStyle/>
          <a:p>
            <a:fld id="{5487DF60-1B7D-5A48-ADFA-E6126064BF01}" type="slidenum">
              <a:rPr lang="en-US" smtClean="0"/>
              <a:pPr/>
              <a:t>41</a:t>
            </a:fld>
            <a:endParaRPr lang="en-US"/>
          </a:p>
        </p:txBody>
      </p:sp>
    </p:spTree>
    <p:extLst>
      <p:ext uri="{BB962C8B-B14F-4D97-AF65-F5344CB8AC3E}">
        <p14:creationId xmlns:p14="http://schemas.microsoft.com/office/powerpoint/2010/main" val="3190716478"/>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r>
              <a:rPr lang="en-US" dirty="0" smtClean="0"/>
              <a:t>Consider again the AND tree. In order to increase probability</a:t>
            </a:r>
            <a:r>
              <a:rPr lang="en-US" baseline="0" dirty="0" smtClean="0"/>
              <a:t> that input signals reach the primary output, several OR-type control points are employed. The entire test experiment is divided into four distinct phases: F</a:t>
            </a:r>
            <a:r>
              <a:rPr lang="en-US" baseline="-25000" dirty="0" smtClean="0"/>
              <a:t>1</a:t>
            </a:r>
            <a:r>
              <a:rPr lang="en-US" baseline="0" dirty="0" smtClean="0"/>
              <a:t>, F</a:t>
            </a:r>
            <a:r>
              <a:rPr lang="en-US" baseline="-25000" dirty="0" smtClean="0"/>
              <a:t>2</a:t>
            </a:r>
            <a:r>
              <a:rPr lang="en-US" baseline="0" dirty="0" smtClean="0"/>
              <a:t>, F</a:t>
            </a:r>
            <a:r>
              <a:rPr lang="en-US" baseline="-25000" dirty="0" smtClean="0"/>
              <a:t>3</a:t>
            </a:r>
            <a:r>
              <a:rPr lang="en-US" baseline="0" dirty="0" smtClean="0"/>
              <a:t>, and F</a:t>
            </a:r>
            <a:r>
              <a:rPr lang="en-US" baseline="-25000" dirty="0" smtClean="0"/>
              <a:t>4</a:t>
            </a:r>
            <a:r>
              <a:rPr lang="en-US" baseline="0" dirty="0" smtClean="0"/>
              <a:t>. In each phase, a set of control points is enabled by a phase decoder outputs and a specific number of test patterns are applied. The value of the test signal </a:t>
            </a:r>
            <a:r>
              <a:rPr lang="en-US" i="1" baseline="0" dirty="0" smtClean="0"/>
              <a:t>a</a:t>
            </a:r>
            <a:r>
              <a:rPr lang="en-US" baseline="0" dirty="0" smtClean="0"/>
              <a:t> is 1 during phase F</a:t>
            </a:r>
            <a:r>
              <a:rPr lang="en-US" baseline="-25000" dirty="0" smtClean="0"/>
              <a:t>1</a:t>
            </a:r>
            <a:r>
              <a:rPr lang="en-US" baseline="0" dirty="0" smtClean="0"/>
              <a:t>, forcing the right hand side AND gates to pass signals from the input group A, regardless of the input values of groups B, C, and D. However, during phases F</a:t>
            </a:r>
            <a:r>
              <a:rPr lang="en-US" baseline="-25000" dirty="0" smtClean="0"/>
              <a:t>2</a:t>
            </a:r>
            <a:r>
              <a:rPr lang="en-US" baseline="0" dirty="0" smtClean="0"/>
              <a:t>, F</a:t>
            </a:r>
            <a:r>
              <a:rPr lang="en-US" baseline="-25000" dirty="0" smtClean="0"/>
              <a:t>3</a:t>
            </a:r>
            <a:r>
              <a:rPr lang="en-US" baseline="0" dirty="0" smtClean="0"/>
              <a:t>, and F</a:t>
            </a:r>
            <a:r>
              <a:rPr lang="en-US" baseline="-25000" dirty="0" smtClean="0"/>
              <a:t>4</a:t>
            </a:r>
            <a:r>
              <a:rPr lang="en-US" baseline="0" dirty="0" smtClean="0"/>
              <a:t>, </a:t>
            </a:r>
            <a:r>
              <a:rPr lang="en-US" i="1" baseline="0" dirty="0" smtClean="0"/>
              <a:t>a</a:t>
            </a:r>
            <a:r>
              <a:rPr lang="en-US" baseline="0" dirty="0" smtClean="0"/>
              <a:t> is set to 0, and other control lines take over. Similarly, </a:t>
            </a:r>
            <a:r>
              <a:rPr lang="en-US" i="1" baseline="0" dirty="0" smtClean="0"/>
              <a:t>b</a:t>
            </a:r>
            <a:r>
              <a:rPr lang="en-US" baseline="0" dirty="0" smtClean="0"/>
              <a:t>'s value is 1 during phase F</a:t>
            </a:r>
            <a:r>
              <a:rPr lang="en-US" baseline="-25000" dirty="0" smtClean="0"/>
              <a:t>2</a:t>
            </a:r>
            <a:r>
              <a:rPr lang="en-US" baseline="0" dirty="0" smtClean="0"/>
              <a:t>, forcing the output  AND gates to pass signals from the input group B, irrespective of status of inputs from groups A, C, and D. Much of the same can be said about control lines </a:t>
            </a:r>
            <a:r>
              <a:rPr lang="en-US" i="1" baseline="0" dirty="0" smtClean="0"/>
              <a:t>c</a:t>
            </a:r>
            <a:r>
              <a:rPr lang="en-US" baseline="0" dirty="0" smtClean="0"/>
              <a:t> and </a:t>
            </a:r>
            <a:r>
              <a:rPr lang="en-US" i="1" baseline="0" dirty="0" smtClean="0"/>
              <a:t>d</a:t>
            </a:r>
            <a:r>
              <a:rPr lang="en-US" baseline="0" dirty="0" smtClean="0"/>
              <a:t>. Note that phase F</a:t>
            </a:r>
            <a:r>
              <a:rPr lang="en-US" baseline="-25000" dirty="0" smtClean="0"/>
              <a:t>0</a:t>
            </a:r>
            <a:r>
              <a:rPr lang="en-US" baseline="0" dirty="0" smtClean="0"/>
              <a:t> corresponds to the mission mode of operation.</a:t>
            </a:r>
            <a:endParaRPr lang="en-US" dirty="0"/>
          </a:p>
        </p:txBody>
      </p:sp>
      <p:sp>
        <p:nvSpPr>
          <p:cNvPr id="4" name="Symbol zastępczy numeru slajdu 3"/>
          <p:cNvSpPr>
            <a:spLocks noGrp="1"/>
          </p:cNvSpPr>
          <p:nvPr>
            <p:ph type="sldNum" sz="quarter" idx="10"/>
          </p:nvPr>
        </p:nvSpPr>
        <p:spPr/>
        <p:txBody>
          <a:bodyPr/>
          <a:lstStyle/>
          <a:p>
            <a:fld id="{5487DF60-1B7D-5A48-ADFA-E6126064BF01}" type="slidenum">
              <a:rPr lang="en-US" smtClean="0"/>
              <a:pPr/>
              <a:t>42</a:t>
            </a:fld>
            <a:endParaRPr lang="en-US"/>
          </a:p>
        </p:txBody>
      </p:sp>
    </p:spTree>
    <p:extLst>
      <p:ext uri="{BB962C8B-B14F-4D97-AF65-F5344CB8AC3E}">
        <p14:creationId xmlns:p14="http://schemas.microsoft.com/office/powerpoint/2010/main" val="2517759602"/>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r>
              <a:rPr lang="en-US" dirty="0" smtClean="0"/>
              <a:t>This slide</a:t>
            </a:r>
            <a:r>
              <a:rPr lang="en-US" baseline="0" dirty="0" smtClean="0"/>
              <a:t> lists examples of a circuit internal nodes which are good candidates for test point insertion. Typically, selection of observation points is carried out in such a way that the detection probability of a maximum number of faults meets a user specified threshold. Given the detection profile, a greedy heuristic selection continues until a pre-specified number of observation points are chosen or no observation point satisfies the minimum-benefit-per-cost criterion. The set of candidate locations for control point insertion is then determined by an estimation technique computing two estimates, E</a:t>
            </a:r>
            <a:r>
              <a:rPr lang="en-US" baseline="-25000" dirty="0" smtClean="0"/>
              <a:t>0</a:t>
            </a:r>
            <a:r>
              <a:rPr lang="en-US" baseline="0" dirty="0" smtClean="0"/>
              <a:t> and E</a:t>
            </a:r>
            <a:r>
              <a:rPr lang="en-US" baseline="-25000" dirty="0" smtClean="0"/>
              <a:t>1</a:t>
            </a:r>
            <a:r>
              <a:rPr lang="en-US" baseline="0" dirty="0" smtClean="0"/>
              <a:t>, for various nodes in the circuit. These measures give an indication of the number of faults that could potentially be detected by placing an AND/OR type control point, respectively. Nodes for which E</a:t>
            </a:r>
            <a:r>
              <a:rPr lang="en-US" baseline="-25000" dirty="0" smtClean="0"/>
              <a:t>0</a:t>
            </a:r>
            <a:r>
              <a:rPr lang="en-US" baseline="0" dirty="0" smtClean="0"/>
              <a:t> or E</a:t>
            </a:r>
            <a:r>
              <a:rPr lang="en-US" baseline="-25000" dirty="0" smtClean="0"/>
              <a:t>1</a:t>
            </a:r>
            <a:r>
              <a:rPr lang="en-US" baseline="0" dirty="0" smtClean="0"/>
              <a:t> exceeds a minimum acceptable value are retained for subsequent evaluations. For each candidate node, a 0 or 1 value, depending on whether an AND or an OR type control point is simulated, temporarily injected, and the resulting change in the propagation profile is determined. Since the insertion of a control point at a node perturbs the list of faults associated with itself or nodes in its fan-out cone, it is necessary to recalculate the list for this set only. Accordingly, an incremental probabilistic fault simulation is performed to determine the new list of faults at various nodes in the fan-out cone of the candidate signal. The rank of a candidate is defined as the number of additional faults that propagate to primary outputs or observation points. The candidate with the highest rank is then selected for control point insertion.</a:t>
            </a:r>
          </a:p>
        </p:txBody>
      </p:sp>
      <p:sp>
        <p:nvSpPr>
          <p:cNvPr id="4" name="Symbol zastępczy numeru slajdu 3"/>
          <p:cNvSpPr>
            <a:spLocks noGrp="1"/>
          </p:cNvSpPr>
          <p:nvPr>
            <p:ph type="sldNum" sz="quarter" idx="10"/>
          </p:nvPr>
        </p:nvSpPr>
        <p:spPr/>
        <p:txBody>
          <a:bodyPr/>
          <a:lstStyle/>
          <a:p>
            <a:fld id="{5487DF60-1B7D-5A48-ADFA-E6126064BF01}" type="slidenum">
              <a:rPr lang="en-US" smtClean="0"/>
              <a:pPr/>
              <a:t>43</a:t>
            </a:fld>
            <a:endParaRPr lang="en-US"/>
          </a:p>
        </p:txBody>
      </p:sp>
    </p:spTree>
    <p:extLst>
      <p:ext uri="{BB962C8B-B14F-4D97-AF65-F5344CB8AC3E}">
        <p14:creationId xmlns:p14="http://schemas.microsoft.com/office/powerpoint/2010/main" val="1570866655"/>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r>
              <a:rPr lang="en-US" dirty="0" smtClean="0"/>
              <a:t>Arithmetic</a:t>
            </a:r>
            <a:r>
              <a:rPr lang="en-US" baseline="0" dirty="0" smtClean="0"/>
              <a:t> BIST</a:t>
            </a:r>
            <a:r>
              <a:rPr lang="en-US" dirty="0" smtClean="0"/>
              <a:t> uses several generic building blocks, which are already in the high-performance data-path architectures, as well as its very flexible and powerful control circuitry to generate patterns </a:t>
            </a:r>
            <a:r>
              <a:rPr lang="en-US" baseline="0" dirty="0" smtClean="0"/>
              <a:t> </a:t>
            </a:r>
            <a:r>
              <a:rPr lang="en-US" dirty="0" smtClean="0"/>
              <a:t>and compact test responses. This permits design of complex software-based, and thus very portable, BIST functions. These functions produce test vectors in the form of control signals, such as the type of ALU operation, the addresses of registers, the input to shifters, etc., rather than data, as it is done in all other systems. In such an environment, the need for extra hardware is either entirely eliminated or drastically reduced, test vectors can be easily distributed to different modules of the system, test responses can be collected in parallel, and there is virtually no performance degradation. Furthermore, the approach can be used for at-speed testing, thereby providing a capability to detect failures that may not be detected by conventional low-speed testing. These characteristics make this method an attractive testing scheme for a wide range of circuits including high performance DSP systems, microprocessors,</a:t>
            </a:r>
            <a:r>
              <a:rPr lang="en-US" baseline="0" dirty="0" smtClean="0"/>
              <a:t> </a:t>
            </a:r>
            <a:r>
              <a:rPr lang="en-US" dirty="0" smtClean="0"/>
              <a:t>and microcontrollers.</a:t>
            </a:r>
          </a:p>
        </p:txBody>
      </p:sp>
      <p:sp>
        <p:nvSpPr>
          <p:cNvPr id="4" name="Symbol zastępczy numeru slajdu 3"/>
          <p:cNvSpPr>
            <a:spLocks noGrp="1"/>
          </p:cNvSpPr>
          <p:nvPr>
            <p:ph type="sldNum" sz="quarter" idx="10"/>
          </p:nvPr>
        </p:nvSpPr>
        <p:spPr/>
        <p:txBody>
          <a:bodyPr/>
          <a:lstStyle/>
          <a:p>
            <a:fld id="{5487DF60-1B7D-5A48-ADFA-E6126064BF01}" type="slidenum">
              <a:rPr lang="en-US" smtClean="0"/>
              <a:pPr/>
              <a:t>44</a:t>
            </a:fld>
            <a:endParaRPr lang="en-US"/>
          </a:p>
        </p:txBody>
      </p:sp>
    </p:spTree>
    <p:extLst>
      <p:ext uri="{BB962C8B-B14F-4D97-AF65-F5344CB8AC3E}">
        <p14:creationId xmlns:p14="http://schemas.microsoft.com/office/powerpoint/2010/main" val="872155171"/>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normAutofit fontScale="92500"/>
          </a:bodyPr>
          <a:lstStyle/>
          <a:p>
            <a:r>
              <a:rPr lang="en-US" dirty="0" smtClean="0"/>
              <a:t>An </a:t>
            </a:r>
            <a:r>
              <a:rPr lang="en-US" i="1" dirty="0" smtClean="0"/>
              <a:t>n</a:t>
            </a:r>
            <a:r>
              <a:rPr lang="en-US" dirty="0" smtClean="0"/>
              <a:t>-bit ALU or accumulator featuring a binary adder can be used to implement a scheme in which a constant binary vector is successively transferred to the adder and added to the previous contents of the register. The state </a:t>
            </a:r>
            <a:r>
              <a:rPr lang="en-US" i="1" dirty="0" err="1" smtClean="0"/>
              <a:t>x</a:t>
            </a:r>
            <a:r>
              <a:rPr lang="en-US" baseline="-25000" dirty="0" err="1" smtClean="0"/>
              <a:t>k</a:t>
            </a:r>
            <a:r>
              <a:rPr lang="en-US" dirty="0" smtClean="0"/>
              <a:t> of the register after </a:t>
            </a:r>
            <a:r>
              <a:rPr lang="en-US" i="1" baseline="0" dirty="0" smtClean="0"/>
              <a:t>k</a:t>
            </a:r>
            <a:r>
              <a:rPr lang="en-US" dirty="0" smtClean="0"/>
              <a:t> external vectors have been applied is given by the following iterative</a:t>
            </a:r>
            <a:r>
              <a:rPr lang="en-US" baseline="0" dirty="0" smtClean="0"/>
              <a:t> </a:t>
            </a:r>
            <a:r>
              <a:rPr lang="en-US" dirty="0" smtClean="0"/>
              <a:t>formula:</a:t>
            </a:r>
          </a:p>
          <a:p>
            <a:pPr algn="ctr"/>
            <a:r>
              <a:rPr lang="en-US" i="1" dirty="0" err="1" smtClean="0"/>
              <a:t>x</a:t>
            </a:r>
            <a:r>
              <a:rPr lang="en-US" baseline="-25000" dirty="0" err="1" smtClean="0"/>
              <a:t>k</a:t>
            </a:r>
            <a:r>
              <a:rPr lang="en-US" dirty="0" smtClean="0"/>
              <a:t> = </a:t>
            </a:r>
            <a:r>
              <a:rPr lang="en-US" dirty="0" err="1" smtClean="0"/>
              <a:t>x</a:t>
            </a:r>
            <a:r>
              <a:rPr lang="en-US" baseline="-25000" dirty="0" err="1" smtClean="0"/>
              <a:t>k</a:t>
            </a:r>
            <a:r>
              <a:rPr lang="en-US" baseline="-25000" dirty="0" smtClean="0"/>
              <a:t>–1</a:t>
            </a:r>
            <a:r>
              <a:rPr lang="en-US" dirty="0" smtClean="0"/>
              <a:t> + </a:t>
            </a:r>
            <a:r>
              <a:rPr lang="en-US" i="1" dirty="0" smtClean="0"/>
              <a:t>c</a:t>
            </a:r>
            <a:r>
              <a:rPr lang="en-US" dirty="0" smtClean="0"/>
              <a:t>  mod 2</a:t>
            </a:r>
            <a:r>
              <a:rPr lang="en-US" i="1" baseline="30000" dirty="0" smtClean="0"/>
              <a:t>n</a:t>
            </a:r>
            <a:r>
              <a:rPr lang="en-US" dirty="0" smtClean="0"/>
              <a:t>.</a:t>
            </a:r>
          </a:p>
          <a:p>
            <a:r>
              <a:rPr lang="en-US" dirty="0" smtClean="0"/>
              <a:t>The contents </a:t>
            </a:r>
            <a:r>
              <a:rPr lang="en-US" i="1" dirty="0" smtClean="0"/>
              <a:t>x</a:t>
            </a:r>
            <a:r>
              <a:rPr lang="en-US" dirty="0" smtClean="0"/>
              <a:t> of the register can now be used as a source of test patterns to test the accumulator itself or other modules in the circuit. The generation scheme is described completely by its width </a:t>
            </a:r>
            <a:r>
              <a:rPr lang="en-US" i="1" dirty="0" smtClean="0"/>
              <a:t>n</a:t>
            </a:r>
            <a:r>
              <a:rPr lang="en-US" dirty="0" smtClean="0"/>
              <a:t>, initial state </a:t>
            </a:r>
            <a:r>
              <a:rPr lang="en-US" i="1" dirty="0" smtClean="0"/>
              <a:t>x</a:t>
            </a:r>
            <a:r>
              <a:rPr lang="en-US" baseline="-25000" dirty="0" smtClean="0"/>
              <a:t>0</a:t>
            </a:r>
            <a:r>
              <a:rPr lang="en-US" dirty="0" smtClean="0"/>
              <a:t> and the constant increment value </a:t>
            </a:r>
            <a:r>
              <a:rPr lang="en-US" i="1" dirty="0" smtClean="0"/>
              <a:t>c</a:t>
            </a:r>
            <a:r>
              <a:rPr lang="en-US" dirty="0" smtClean="0"/>
              <a:t>. </a:t>
            </a:r>
          </a:p>
          <a:p>
            <a:endParaRPr lang="en-US" dirty="0" smtClean="0"/>
          </a:p>
          <a:p>
            <a:r>
              <a:rPr lang="en-US" dirty="0" smtClean="0"/>
              <a:t>A method to evaluate the quality of the test-pattern generator is to examine its state coverage. It indicates the number of different patterns that can be produced and is an indication of the real capacity of the signals that appear on the output of the generator. In particular, a sequence of </a:t>
            </a:r>
            <a:r>
              <a:rPr lang="en-US" i="1" dirty="0" smtClean="0"/>
              <a:t>n</a:t>
            </a:r>
            <a:r>
              <a:rPr lang="en-US" dirty="0" smtClean="0"/>
              <a:t>-bit vectors is said to cover exhaustively a</a:t>
            </a:r>
            <a:r>
              <a:rPr lang="en-US" baseline="0" dirty="0" smtClean="0"/>
              <a:t> </a:t>
            </a:r>
            <a:r>
              <a:rPr lang="en-US" dirty="0" smtClean="0"/>
              <a:t>specified </a:t>
            </a:r>
            <a:r>
              <a:rPr lang="en-US" i="1" dirty="0" smtClean="0"/>
              <a:t>k</a:t>
            </a:r>
            <a:r>
              <a:rPr lang="en-US" dirty="0" smtClean="0"/>
              <a:t>-bit contiguous subspace, if all 2</a:t>
            </a:r>
            <a:r>
              <a:rPr lang="en-US" i="1" baseline="30000" dirty="0" smtClean="0"/>
              <a:t>k</a:t>
            </a:r>
            <a:r>
              <a:rPr lang="en-US" dirty="0" smtClean="0"/>
              <a:t> different patterns appear on the bit positions of this subspace. An arithmetic</a:t>
            </a:r>
            <a:r>
              <a:rPr lang="en-US" baseline="0" dirty="0" smtClean="0"/>
              <a:t> generator </a:t>
            </a:r>
            <a:r>
              <a:rPr lang="en-US" dirty="0" smtClean="0"/>
              <a:t>shown on the slide covers exhaustively all </a:t>
            </a:r>
            <a:r>
              <a:rPr lang="en-US" i="0" dirty="0" smtClean="0"/>
              <a:t>3</a:t>
            </a:r>
            <a:r>
              <a:rPr lang="en-US" dirty="0" smtClean="0"/>
              <a:t>-bit contiguous subspaces in exactly 8 steps. As can be verified, there</a:t>
            </a:r>
            <a:r>
              <a:rPr lang="en-US" baseline="0" dirty="0" smtClean="0"/>
              <a:t> are in total 64 generators with different values of </a:t>
            </a:r>
            <a:r>
              <a:rPr lang="en-US" i="1" baseline="0" dirty="0" smtClean="0"/>
              <a:t>c</a:t>
            </a:r>
            <a:r>
              <a:rPr lang="en-US" baseline="0" dirty="0" smtClean="0"/>
              <a:t> and </a:t>
            </a:r>
            <a:r>
              <a:rPr lang="en-US" i="1" baseline="0" dirty="0" smtClean="0"/>
              <a:t>x</a:t>
            </a:r>
            <a:r>
              <a:rPr lang="en-US" baseline="-25000" dirty="0" smtClean="0"/>
              <a:t>0</a:t>
            </a:r>
            <a:r>
              <a:rPr lang="en-US" baseline="0" dirty="0" smtClean="0"/>
              <a:t> with the same ability. </a:t>
            </a:r>
            <a:r>
              <a:rPr lang="en-US" dirty="0" smtClean="0"/>
              <a:t>Clearly, exhaustive coverage of </a:t>
            </a:r>
            <a:r>
              <a:rPr lang="en-US" i="1" dirty="0" smtClean="0"/>
              <a:t>k</a:t>
            </a:r>
            <a:r>
              <a:rPr lang="en-US" dirty="0" smtClean="0"/>
              <a:t>-bit contiguous subspaces also guarantees the exhaustive coverage of all contiguous</a:t>
            </a:r>
            <a:r>
              <a:rPr lang="en-US" baseline="0" dirty="0" smtClean="0"/>
              <a:t> </a:t>
            </a:r>
            <a:r>
              <a:rPr lang="en-US" dirty="0" smtClean="0"/>
              <a:t>subspaces of size less than </a:t>
            </a:r>
            <a:r>
              <a:rPr lang="en-US" i="1" dirty="0" smtClean="0"/>
              <a:t>k</a:t>
            </a:r>
            <a:r>
              <a:rPr lang="en-US" dirty="0" smtClean="0"/>
              <a:t>. </a:t>
            </a:r>
            <a:endParaRPr lang="en-US" dirty="0"/>
          </a:p>
        </p:txBody>
      </p:sp>
      <p:sp>
        <p:nvSpPr>
          <p:cNvPr id="4" name="Symbol zastępczy numeru slajdu 3"/>
          <p:cNvSpPr>
            <a:spLocks noGrp="1"/>
          </p:cNvSpPr>
          <p:nvPr>
            <p:ph type="sldNum" sz="quarter" idx="10"/>
          </p:nvPr>
        </p:nvSpPr>
        <p:spPr/>
        <p:txBody>
          <a:bodyPr/>
          <a:lstStyle/>
          <a:p>
            <a:fld id="{5487DF60-1B7D-5A48-ADFA-E6126064BF01}" type="slidenum">
              <a:rPr lang="en-US" smtClean="0"/>
              <a:pPr/>
              <a:t>45</a:t>
            </a:fld>
            <a:endParaRPr lang="en-US"/>
          </a:p>
        </p:txBody>
      </p:sp>
    </p:spTree>
    <p:extLst>
      <p:ext uri="{BB962C8B-B14F-4D97-AF65-F5344CB8AC3E}">
        <p14:creationId xmlns:p14="http://schemas.microsoft.com/office/powerpoint/2010/main" val="2838605040"/>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normAutofit fontScale="92500" lnSpcReduction="10000"/>
          </a:bodyPr>
          <a:lstStyle/>
          <a:p>
            <a:r>
              <a:rPr lang="en-US" dirty="0" smtClean="0"/>
              <a:t>In conventional testing, test responses are all compared with the pre-computed correct</a:t>
            </a:r>
            <a:r>
              <a:rPr lang="en-US" baseline="0" dirty="0" smtClean="0"/>
              <a:t> </a:t>
            </a:r>
            <a:r>
              <a:rPr lang="en-US" dirty="0" smtClean="0"/>
              <a:t>reference values, which may pose a high volume of test data to be stored.</a:t>
            </a:r>
            <a:r>
              <a:rPr lang="en-US" baseline="0" dirty="0" smtClean="0"/>
              <a:t> </a:t>
            </a:r>
            <a:r>
              <a:rPr lang="en-US" dirty="0" smtClean="0"/>
              <a:t>In BIST, such an approach becomes infeasible, as it requires a significant</a:t>
            </a:r>
            <a:r>
              <a:rPr lang="en-US" baseline="0" dirty="0" smtClean="0"/>
              <a:t> </a:t>
            </a:r>
            <a:r>
              <a:rPr lang="en-US" dirty="0" smtClean="0"/>
              <a:t>amount of memory storage and slows down the whole test session. Here, we</a:t>
            </a:r>
            <a:r>
              <a:rPr lang="en-US" baseline="0" dirty="0" smtClean="0"/>
              <a:t> </a:t>
            </a:r>
            <a:r>
              <a:rPr lang="en-US" dirty="0" smtClean="0"/>
              <a:t>analyze an alternative method known as a test</a:t>
            </a:r>
            <a:r>
              <a:rPr lang="en-US" baseline="0" dirty="0" smtClean="0"/>
              <a:t> </a:t>
            </a:r>
            <a:r>
              <a:rPr lang="en-US" dirty="0" smtClean="0"/>
              <a:t>response compaction. Its general objective is to reduce, through the use of small circuitry, the volume of test data to a short statistic, called a signature, and still be able to detect faults in the circuit.</a:t>
            </a:r>
            <a:r>
              <a:rPr lang="en-US" baseline="0" dirty="0" smtClean="0"/>
              <a:t> </a:t>
            </a:r>
            <a:r>
              <a:rPr lang="en-US" dirty="0" smtClean="0"/>
              <a:t>It is expected that ideal compactors would have the following properties:</a:t>
            </a:r>
          </a:p>
          <a:p>
            <a:pPr marL="171450" indent="-171450">
              <a:buFont typeface="Arial"/>
              <a:buChar char="•"/>
            </a:pPr>
            <a:r>
              <a:rPr lang="en-US" baseline="0" dirty="0" smtClean="0"/>
              <a:t>t</a:t>
            </a:r>
            <a:r>
              <a:rPr lang="en-US" dirty="0" smtClean="0"/>
              <a:t>he compaction algorithm should be easy to implement as part of the BIST circuitry,</a:t>
            </a:r>
          </a:p>
          <a:p>
            <a:pPr marL="171450" indent="-171450">
              <a:buFont typeface="Arial"/>
              <a:buChar char="•"/>
            </a:pPr>
            <a:r>
              <a:rPr lang="en-US" dirty="0" smtClean="0"/>
              <a:t>the implementation should not be a limiting factor with respect to test time,</a:t>
            </a:r>
          </a:p>
          <a:p>
            <a:pPr marL="171450" indent="-171450">
              <a:buFont typeface="Arial"/>
              <a:buChar char="•"/>
            </a:pPr>
            <a:r>
              <a:rPr lang="en-US" dirty="0" smtClean="0"/>
              <a:t>the compaction algorithm has to provide a logarithmic compressio</a:t>
            </a:r>
            <a:r>
              <a:rPr lang="en-US" baseline="0" dirty="0" smtClean="0"/>
              <a:t>n </a:t>
            </a:r>
            <a:r>
              <a:rPr lang="en-US" dirty="0" smtClean="0"/>
              <a:t>of the test data in order to minimize the size of signature,</a:t>
            </a:r>
          </a:p>
          <a:p>
            <a:pPr marL="171450" indent="-171450">
              <a:buFont typeface="Arial"/>
              <a:buChar char="•"/>
            </a:pPr>
            <a:r>
              <a:rPr lang="en-US" dirty="0" smtClean="0"/>
              <a:t>the compaction technique must not lose information concerning faults.</a:t>
            </a:r>
          </a:p>
          <a:p>
            <a:pPr marL="0" indent="0">
              <a:buFont typeface="Arial"/>
              <a:buNone/>
            </a:pPr>
            <a:endParaRPr lang="en-US" dirty="0" smtClean="0"/>
          </a:p>
          <a:p>
            <a:r>
              <a:rPr lang="en-US" dirty="0" smtClean="0"/>
              <a:t>Unfortunately, there is no known compaction algorithm that satisfies all these criteria. In particular, it is difficult to ensure that a signature obtained from a faulty circuit is not the same as that of the fault-free circuit. This phenomenon is often referred to as error-masking or</a:t>
            </a:r>
            <a:r>
              <a:rPr lang="en-US" baseline="0" dirty="0" smtClean="0"/>
              <a:t> </a:t>
            </a:r>
            <a:r>
              <a:rPr lang="en-US" i="1" dirty="0" smtClean="0"/>
              <a:t>aliasing</a:t>
            </a:r>
            <a:r>
              <a:rPr lang="en-US" dirty="0" smtClean="0"/>
              <a:t> and is measured in terms of the likelihood of its occurrence. Thus, the aliasing probability is usually defined as the average</a:t>
            </a:r>
            <a:r>
              <a:rPr lang="en-US" baseline="0" dirty="0" smtClean="0"/>
              <a:t> </a:t>
            </a:r>
            <a:r>
              <a:rPr lang="en-US" dirty="0" smtClean="0"/>
              <a:t>probability of no faults being detected due to compaction after a sufficiently long test experiment.</a:t>
            </a:r>
          </a:p>
        </p:txBody>
      </p:sp>
      <p:sp>
        <p:nvSpPr>
          <p:cNvPr id="4" name="Symbol zastępczy numeru slajdu 3"/>
          <p:cNvSpPr>
            <a:spLocks noGrp="1"/>
          </p:cNvSpPr>
          <p:nvPr>
            <p:ph type="sldNum" sz="quarter" idx="10"/>
          </p:nvPr>
        </p:nvSpPr>
        <p:spPr/>
        <p:txBody>
          <a:bodyPr/>
          <a:lstStyle/>
          <a:p>
            <a:fld id="{5487DF60-1B7D-5A48-ADFA-E6126064BF01}" type="slidenum">
              <a:rPr lang="en-US" smtClean="0"/>
              <a:pPr/>
              <a:t>46</a:t>
            </a:fld>
            <a:endParaRPr lang="en-US"/>
          </a:p>
        </p:txBody>
      </p:sp>
    </p:spTree>
    <p:extLst>
      <p:ext uri="{BB962C8B-B14F-4D97-AF65-F5344CB8AC3E}">
        <p14:creationId xmlns:p14="http://schemas.microsoft.com/office/powerpoint/2010/main" val="1577971739"/>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normAutofit fontScale="77500" lnSpcReduction="20000"/>
          </a:bodyPr>
          <a:lstStyle/>
          <a:p>
            <a:r>
              <a:rPr lang="en-US" dirty="0" smtClean="0"/>
              <a:t>Similarly to test generation, the LFSR is the most popular compaction device used in practice. In its simplest form, as introduced by Hewlett-Packard, the LFSR is modified to accept an external input in order to act as a polynomial divider. The input sequence, represented by a</a:t>
            </a:r>
            <a:r>
              <a:rPr lang="en-US" baseline="0" dirty="0" smtClean="0"/>
              <a:t> </a:t>
            </a:r>
            <a:r>
              <a:rPr lang="en-US" dirty="0" smtClean="0"/>
              <a:t>polynomial, is divided by the characteristic polynomial of the LFSR. As the division</a:t>
            </a:r>
            <a:r>
              <a:rPr lang="en-US" baseline="0" dirty="0" smtClean="0"/>
              <a:t> </a:t>
            </a:r>
            <a:r>
              <a:rPr lang="en-US" dirty="0" smtClean="0"/>
              <a:t>proceeds, the quotient sequence appears at the output of the LFSR and the remainder is kept in the LFSR. Note that Fibonacci LFSRs do not always produce the correct remainder. </a:t>
            </a:r>
            <a:r>
              <a:rPr lang="en-US" baseline="0" dirty="0" smtClean="0"/>
              <a:t> </a:t>
            </a:r>
            <a:r>
              <a:rPr lang="en-US" dirty="0" smtClean="0"/>
              <a:t>However, the divisor polynomial maps to a remainder of 0 in either case, thus assuring that both, Fibonacci and Galois, LFSRs have the same masking properties. Once testing is completed, the content of the LFSR can be treated as a signature.</a:t>
            </a:r>
          </a:p>
          <a:p>
            <a:endParaRPr lang="en-US" dirty="0" smtClean="0"/>
          </a:p>
          <a:p>
            <a:r>
              <a:rPr lang="en-US" dirty="0" smtClean="0"/>
              <a:t>Several test-response compaction schemes have been developed based on counters. In a ones-count compaction, the number of 1s in the output stream is counted, i.e., the weight of the output is determined. Another version of the count-based compaction is transition counting, in which the number of 0 to 1 and 1 to 0 transitions that occur at the CUT output is counted. The compaction circuitry in this case consists of a regular counter and a transition detector, which comprises a flip-flop to save the last output, and an XOR gate to compare the last output with the current one, i.e., to detect the actual transition. A slightly different compaction scenario, known as the edge counting,</a:t>
            </a:r>
            <a:r>
              <a:rPr lang="en-US" baseline="0" dirty="0" smtClean="0"/>
              <a:t> </a:t>
            </a:r>
            <a:r>
              <a:rPr lang="en-US" dirty="0" smtClean="0"/>
              <a:t>assumes</a:t>
            </a:r>
            <a:r>
              <a:rPr lang="en-US" baseline="0" dirty="0" smtClean="0"/>
              <a:t> </a:t>
            </a:r>
            <a:r>
              <a:rPr lang="en-US" dirty="0" smtClean="0"/>
              <a:t>that only positive (from 0 to 1) or negative (from 1 to 0) transitions are counted.</a:t>
            </a:r>
          </a:p>
          <a:p>
            <a:endParaRPr lang="en-US" dirty="0" smtClean="0"/>
          </a:p>
          <a:p>
            <a:r>
              <a:rPr lang="en-US" dirty="0" smtClean="0"/>
              <a:t>Another class of test-response compaction schemes employs the concept of checksums.</a:t>
            </a:r>
            <a:r>
              <a:rPr lang="en-US" baseline="0" dirty="0" smtClean="0"/>
              <a:t> </a:t>
            </a:r>
            <a:r>
              <a:rPr lang="en-US" dirty="0" smtClean="0"/>
              <a:t>The checksum of a</a:t>
            </a:r>
            <a:r>
              <a:rPr lang="en-US" baseline="0" dirty="0" smtClean="0"/>
              <a:t> </a:t>
            </a:r>
            <a:r>
              <a:rPr lang="en-US" dirty="0" smtClean="0"/>
              <a:t>group of </a:t>
            </a:r>
            <a:r>
              <a:rPr lang="en-US" i="1" dirty="0" smtClean="0"/>
              <a:t>n</a:t>
            </a:r>
            <a:r>
              <a:rPr lang="en-US" dirty="0" smtClean="0"/>
              <a:t>-bit output responses is formed by adding together all of these vectors modulo</a:t>
            </a:r>
            <a:r>
              <a:rPr lang="en-US" baseline="0" dirty="0" smtClean="0"/>
              <a:t> </a:t>
            </a:r>
            <a:r>
              <a:rPr lang="en-US" i="1" dirty="0" smtClean="0"/>
              <a:t>m</a:t>
            </a:r>
            <a:r>
              <a:rPr lang="en-US" dirty="0" smtClean="0"/>
              <a:t>, where </a:t>
            </a:r>
            <a:r>
              <a:rPr lang="en-US" i="1" dirty="0" smtClean="0"/>
              <a:t>m</a:t>
            </a:r>
            <a:r>
              <a:rPr lang="en-US" dirty="0" smtClean="0"/>
              <a:t> can be arbitrary. The choice of </a:t>
            </a:r>
            <a:r>
              <a:rPr lang="en-US" i="1" dirty="0" smtClean="0"/>
              <a:t>m</a:t>
            </a:r>
            <a:r>
              <a:rPr lang="en-US" dirty="0" smtClean="0"/>
              <a:t> limits the number of bits in the checksum. The use of the checksum</a:t>
            </a:r>
            <a:r>
              <a:rPr lang="en-US" baseline="0" dirty="0" smtClean="0"/>
              <a:t> </a:t>
            </a:r>
            <a:r>
              <a:rPr lang="en-US" dirty="0" smtClean="0"/>
              <a:t>technique requires a more complex hardware than other compaction schemes, and is therefore suitable for circuits already containing adders, ALUs, and other arithmetic structures. </a:t>
            </a:r>
          </a:p>
          <a:p>
            <a:endParaRPr lang="en-US" dirty="0" smtClean="0"/>
          </a:p>
          <a:p>
            <a:r>
              <a:rPr lang="en-US" baseline="0" dirty="0" smtClean="0"/>
              <a:t>Space (or combinational) compaction schemes use various forms of parity counting in a per cycle mode. Finally, the schemes that combine features of both previous techniques include convolutional and block-based compactors. All of these schemes will be discussed later on.</a:t>
            </a:r>
            <a:endParaRPr lang="en-US" dirty="0"/>
          </a:p>
        </p:txBody>
      </p:sp>
      <p:sp>
        <p:nvSpPr>
          <p:cNvPr id="4" name="Symbol zastępczy numeru slajdu 3"/>
          <p:cNvSpPr>
            <a:spLocks noGrp="1"/>
          </p:cNvSpPr>
          <p:nvPr>
            <p:ph type="sldNum" sz="quarter" idx="10"/>
          </p:nvPr>
        </p:nvSpPr>
        <p:spPr/>
        <p:txBody>
          <a:bodyPr/>
          <a:lstStyle/>
          <a:p>
            <a:fld id="{5487DF60-1B7D-5A48-ADFA-E6126064BF01}" type="slidenum">
              <a:rPr lang="en-US" smtClean="0"/>
              <a:pPr/>
              <a:t>47</a:t>
            </a:fld>
            <a:endParaRPr lang="en-US"/>
          </a:p>
        </p:txBody>
      </p:sp>
    </p:spTree>
    <p:extLst>
      <p:ext uri="{BB962C8B-B14F-4D97-AF65-F5344CB8AC3E}">
        <p14:creationId xmlns:p14="http://schemas.microsoft.com/office/powerpoint/2010/main" val="3311378085"/>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normAutofit fontScale="77500" lnSpcReduction="20000"/>
          </a:bodyPr>
          <a:lstStyle/>
          <a:p>
            <a:r>
              <a:rPr lang="en-US" dirty="0" smtClean="0"/>
              <a:t>How likely is it that a fault will generate a signature identical to a fault-free signature? To answer this question, numerous approaches have been proposed</a:t>
            </a:r>
            <a:r>
              <a:rPr lang="en-US" baseline="0" dirty="0" smtClean="0"/>
              <a:t> </a:t>
            </a:r>
            <a:r>
              <a:rPr lang="en-US" dirty="0" smtClean="0"/>
              <a:t>to derive a closed-form solution for the aliasing probability. Since circuit</a:t>
            </a:r>
            <a:r>
              <a:rPr lang="en-US" baseline="0" dirty="0" smtClean="0"/>
              <a:t> </a:t>
            </a:r>
            <a:r>
              <a:rPr lang="en-US" dirty="0" smtClean="0"/>
              <a:t>simulation may not be practical, the aliasing is often estimated based on probabilistic models of erroneous sequences generated by faulty circuits.</a:t>
            </a:r>
            <a:r>
              <a:rPr lang="en-US" baseline="0" dirty="0" smtClean="0"/>
              <a:t> </a:t>
            </a:r>
            <a:r>
              <a:rPr lang="en-US" dirty="0" smtClean="0"/>
              <a:t>These error models reflect some basic features of the CUT,</a:t>
            </a:r>
            <a:r>
              <a:rPr lang="en-US" baseline="0" dirty="0" smtClean="0"/>
              <a:t> </a:t>
            </a:r>
            <a:r>
              <a:rPr lang="en-US" dirty="0" smtClean="0"/>
              <a:t> and use a concept of error</a:t>
            </a:r>
            <a:r>
              <a:rPr lang="en-US" baseline="0" dirty="0" smtClean="0"/>
              <a:t> </a:t>
            </a:r>
            <a:r>
              <a:rPr lang="en-US" dirty="0" smtClean="0"/>
              <a:t>polynomials. Let T(</a:t>
            </a:r>
            <a:r>
              <a:rPr lang="en-US" i="1" dirty="0" smtClean="0"/>
              <a:t>x</a:t>
            </a:r>
            <a:r>
              <a:rPr lang="en-US" dirty="0" smtClean="0"/>
              <a:t>) and T'(</a:t>
            </a:r>
            <a:r>
              <a:rPr lang="en-US" i="1" dirty="0" smtClean="0"/>
              <a:t>x</a:t>
            </a:r>
            <a:r>
              <a:rPr lang="en-US" dirty="0" smtClean="0"/>
              <a:t>) represent a fault-free and faulty test-response sequence, respectively. Then the error polynomial is defined as E(</a:t>
            </a:r>
            <a:r>
              <a:rPr lang="en-US" i="1" dirty="0" smtClean="0"/>
              <a:t>x</a:t>
            </a:r>
            <a:r>
              <a:rPr lang="en-US" dirty="0" smtClean="0"/>
              <a:t>) = T(</a:t>
            </a:r>
            <a:r>
              <a:rPr lang="en-US" i="1" dirty="0" smtClean="0"/>
              <a:t>x</a:t>
            </a:r>
            <a:r>
              <a:rPr lang="en-US" dirty="0" smtClean="0"/>
              <a:t>) + T'(</a:t>
            </a:r>
            <a:r>
              <a:rPr lang="en-US" i="1" dirty="0" smtClean="0"/>
              <a:t>x</a:t>
            </a:r>
            <a:r>
              <a:rPr lang="en-US" dirty="0" smtClean="0"/>
              <a:t>); that is, each nonzero coefficient of E(</a:t>
            </a:r>
            <a:r>
              <a:rPr lang="en-US" i="1" dirty="0" smtClean="0"/>
              <a:t>x</a:t>
            </a:r>
            <a:r>
              <a:rPr lang="en-US" dirty="0" smtClean="0"/>
              <a:t>) represents an error in the corresponding bit position of the output sequence.</a:t>
            </a:r>
          </a:p>
          <a:p>
            <a:endParaRPr lang="en-US" dirty="0" smtClean="0"/>
          </a:p>
          <a:p>
            <a:r>
              <a:rPr lang="en-US" dirty="0" smtClean="0"/>
              <a:t>The analysis of the compaction</a:t>
            </a:r>
            <a:r>
              <a:rPr lang="en-US" baseline="0" dirty="0" smtClean="0"/>
              <a:t> </a:t>
            </a:r>
            <a:r>
              <a:rPr lang="en-US" dirty="0" smtClean="0"/>
              <a:t>process can be now carried out using an error polynomial and its</a:t>
            </a:r>
            <a:r>
              <a:rPr lang="en-US" baseline="0" dirty="0" smtClean="0"/>
              <a:t> </a:t>
            </a:r>
            <a:r>
              <a:rPr lang="en-US" dirty="0" smtClean="0"/>
              <a:t>signature rather than the actual test responses and corresponding</a:t>
            </a:r>
            <a:r>
              <a:rPr lang="en-US" baseline="0" dirty="0" smtClean="0"/>
              <a:t> </a:t>
            </a:r>
            <a:r>
              <a:rPr lang="en-US" dirty="0" smtClean="0"/>
              <a:t>signatures. In this alternative description, the aliasing occurs if</a:t>
            </a:r>
            <a:r>
              <a:rPr lang="en-US" baseline="0" dirty="0" smtClean="0"/>
              <a:t> </a:t>
            </a:r>
            <a:r>
              <a:rPr lang="en-US" dirty="0" smtClean="0"/>
              <a:t>an error signature equals</a:t>
            </a:r>
            <a:r>
              <a:rPr lang="en-US" baseline="0" dirty="0" smtClean="0"/>
              <a:t> 0</a:t>
            </a:r>
            <a:r>
              <a:rPr lang="en-US" dirty="0" smtClean="0"/>
              <a:t>, provided the test-response sequence is erroneous. Among several</a:t>
            </a:r>
            <a:r>
              <a:rPr lang="en-US" baseline="0" dirty="0" smtClean="0"/>
              <a:t> </a:t>
            </a:r>
            <a:r>
              <a:rPr lang="en-US" dirty="0" smtClean="0"/>
              <a:t>types of error polynomials, the following ones have been used the most</a:t>
            </a:r>
            <a:r>
              <a:rPr lang="en-US" baseline="0" dirty="0" smtClean="0"/>
              <a:t> </a:t>
            </a:r>
            <a:r>
              <a:rPr lang="en-US" dirty="0" smtClean="0"/>
              <a:t>frequently:</a:t>
            </a:r>
          </a:p>
          <a:p>
            <a:pPr marL="171450" indent="-171450">
              <a:buFont typeface="Arial"/>
              <a:buChar char="•"/>
            </a:pPr>
            <a:r>
              <a:rPr lang="en-US" dirty="0" smtClean="0"/>
              <a:t>single-bit error</a:t>
            </a:r>
            <a:r>
              <a:rPr lang="en-US" baseline="0" dirty="0" smtClean="0"/>
              <a:t> – </a:t>
            </a:r>
            <a:r>
              <a:rPr lang="en-US" dirty="0" smtClean="0"/>
              <a:t>E(</a:t>
            </a:r>
            <a:r>
              <a:rPr lang="en-US" i="1" dirty="0" smtClean="0"/>
              <a:t>x</a:t>
            </a:r>
            <a:r>
              <a:rPr lang="en-US" dirty="0" smtClean="0"/>
              <a:t>) contains only one erroneous bit,</a:t>
            </a:r>
          </a:p>
          <a:p>
            <a:pPr marL="171450" indent="-171450">
              <a:buFont typeface="Arial"/>
              <a:buChar char="•"/>
            </a:pPr>
            <a:r>
              <a:rPr lang="en-US" dirty="0" smtClean="0"/>
              <a:t>burst errors</a:t>
            </a:r>
            <a:r>
              <a:rPr lang="en-US" baseline="0" dirty="0" smtClean="0"/>
              <a:t> – </a:t>
            </a:r>
            <a:r>
              <a:rPr lang="en-US" dirty="0" smtClean="0"/>
              <a:t>all erroneous bits occur in E(</a:t>
            </a:r>
            <a:r>
              <a:rPr lang="en-US" i="1" dirty="0" smtClean="0"/>
              <a:t>x</a:t>
            </a:r>
            <a:r>
              <a:rPr lang="en-US" dirty="0" smtClean="0"/>
              <a:t>) within a limited</a:t>
            </a:r>
            <a:r>
              <a:rPr lang="en-US" baseline="0" dirty="0" smtClean="0"/>
              <a:t> </a:t>
            </a:r>
            <a:r>
              <a:rPr lang="en-US" dirty="0" smtClean="0"/>
              <a:t>number of consecutive bit positions,</a:t>
            </a:r>
          </a:p>
          <a:p>
            <a:pPr marL="171450" indent="-171450">
              <a:buFont typeface="Arial"/>
              <a:buChar char="•"/>
            </a:pPr>
            <a:r>
              <a:rPr lang="en-US" dirty="0" smtClean="0"/>
              <a:t>equally likely errors</a:t>
            </a:r>
            <a:r>
              <a:rPr lang="en-US" baseline="0" dirty="0" smtClean="0"/>
              <a:t> – </a:t>
            </a:r>
            <a:r>
              <a:rPr lang="en-US" dirty="0" smtClean="0"/>
              <a:t>all possible forms of E(</a:t>
            </a:r>
            <a:r>
              <a:rPr lang="en-US" i="1" dirty="0" smtClean="0"/>
              <a:t>x</a:t>
            </a:r>
            <a:r>
              <a:rPr lang="en-US" dirty="0" smtClean="0"/>
              <a:t>) have the same</a:t>
            </a:r>
            <a:r>
              <a:rPr lang="en-US" baseline="0" dirty="0" smtClean="0"/>
              <a:t> </a:t>
            </a:r>
            <a:r>
              <a:rPr lang="en-US" dirty="0" smtClean="0"/>
              <a:t>probability of occurrence,</a:t>
            </a:r>
          </a:p>
          <a:p>
            <a:pPr marL="171450" indent="-171450">
              <a:buFont typeface="Arial"/>
              <a:buChar char="•"/>
            </a:pPr>
            <a:r>
              <a:rPr lang="en-US" dirty="0" smtClean="0"/>
              <a:t>stationary independent errors</a:t>
            </a:r>
            <a:r>
              <a:rPr lang="en-US" baseline="0" dirty="0" smtClean="0"/>
              <a:t> – </a:t>
            </a:r>
            <a:r>
              <a:rPr lang="en-US" dirty="0" smtClean="0"/>
              <a:t>every bit of E(</a:t>
            </a:r>
            <a:r>
              <a:rPr lang="en-US" i="1" dirty="0" smtClean="0"/>
              <a:t>x</a:t>
            </a:r>
            <a:r>
              <a:rPr lang="en-US" dirty="0" smtClean="0"/>
              <a:t>) can be in error</a:t>
            </a:r>
            <a:r>
              <a:rPr lang="en-US" baseline="0" dirty="0" smtClean="0"/>
              <a:t> </a:t>
            </a:r>
            <a:r>
              <a:rPr lang="en-US" dirty="0" smtClean="0"/>
              <a:t>independently with the same probability </a:t>
            </a:r>
            <a:r>
              <a:rPr lang="en-US" i="1" dirty="0" smtClean="0"/>
              <a:t>p</a:t>
            </a:r>
            <a:r>
              <a:rPr lang="en-US" dirty="0" smtClean="0"/>
              <a:t>,</a:t>
            </a:r>
          </a:p>
          <a:p>
            <a:pPr marL="171450" indent="-171450">
              <a:buFont typeface="Arial"/>
              <a:buChar char="•"/>
            </a:pPr>
            <a:r>
              <a:rPr lang="en-US" dirty="0" err="1" smtClean="0"/>
              <a:t>nonstationary</a:t>
            </a:r>
            <a:r>
              <a:rPr lang="en-US" dirty="0" smtClean="0"/>
              <a:t> independent errors</a:t>
            </a:r>
            <a:r>
              <a:rPr lang="en-US" baseline="0" dirty="0" smtClean="0"/>
              <a:t> – </a:t>
            </a:r>
            <a:r>
              <a:rPr lang="en-US" dirty="0" smtClean="0"/>
              <a:t>every bit of E(</a:t>
            </a:r>
            <a:r>
              <a:rPr lang="en-US" i="1" dirty="0" smtClean="0"/>
              <a:t>x</a:t>
            </a:r>
            <a:r>
              <a:rPr lang="en-US" dirty="0" smtClean="0"/>
              <a:t>) can be in error</a:t>
            </a:r>
            <a:r>
              <a:rPr lang="en-US" baseline="0" dirty="0" smtClean="0"/>
              <a:t> </a:t>
            </a:r>
            <a:r>
              <a:rPr lang="en-US" dirty="0" smtClean="0"/>
              <a:t>independently with the probability depending on its position in the sequence E(</a:t>
            </a:r>
            <a:r>
              <a:rPr lang="en-US" i="1" dirty="0" smtClean="0"/>
              <a:t>x</a:t>
            </a:r>
            <a:r>
              <a:rPr lang="en-US" dirty="0" smtClean="0"/>
              <a:t>),</a:t>
            </a:r>
          </a:p>
          <a:p>
            <a:pPr marL="171450" indent="-171450">
              <a:buFont typeface="Arial"/>
              <a:buChar char="•"/>
            </a:pPr>
            <a:r>
              <a:rPr lang="en-US" dirty="0" smtClean="0"/>
              <a:t>asymmetric errors</a:t>
            </a:r>
            <a:r>
              <a:rPr lang="en-US" baseline="0" dirty="0" smtClean="0"/>
              <a:t> – </a:t>
            </a:r>
            <a:r>
              <a:rPr lang="en-US" dirty="0" smtClean="0"/>
              <a:t>similar to the previous cases; the probability</a:t>
            </a:r>
            <a:r>
              <a:rPr lang="en-US" baseline="0" dirty="0" smtClean="0"/>
              <a:t> </a:t>
            </a:r>
            <a:r>
              <a:rPr lang="en-US" dirty="0" smtClean="0"/>
              <a:t>of being in error is, however, conditional and takes into account the fault-free</a:t>
            </a:r>
            <a:r>
              <a:rPr lang="en-US" baseline="0" dirty="0" smtClean="0"/>
              <a:t> </a:t>
            </a:r>
            <a:r>
              <a:rPr lang="en-US" dirty="0" smtClean="0"/>
              <a:t>response; that is, this model uses the probability of an error provided the</a:t>
            </a:r>
            <a:r>
              <a:rPr lang="en-US" baseline="0" dirty="0" smtClean="0"/>
              <a:t> </a:t>
            </a:r>
            <a:r>
              <a:rPr lang="en-US" dirty="0" smtClean="0"/>
              <a:t>correct response is 0, and the probability of an error provided the correct</a:t>
            </a:r>
            <a:r>
              <a:rPr lang="en-US" baseline="0" dirty="0" smtClean="0"/>
              <a:t> </a:t>
            </a:r>
            <a:r>
              <a:rPr lang="en-US" dirty="0" smtClean="0"/>
              <a:t>response is 1.</a:t>
            </a:r>
          </a:p>
        </p:txBody>
      </p:sp>
      <p:sp>
        <p:nvSpPr>
          <p:cNvPr id="4" name="Symbol zastępczy numeru slajdu 3"/>
          <p:cNvSpPr>
            <a:spLocks noGrp="1"/>
          </p:cNvSpPr>
          <p:nvPr>
            <p:ph type="sldNum" sz="quarter" idx="10"/>
          </p:nvPr>
        </p:nvSpPr>
        <p:spPr/>
        <p:txBody>
          <a:bodyPr/>
          <a:lstStyle/>
          <a:p>
            <a:fld id="{5487DF60-1B7D-5A48-ADFA-E6126064BF01}" type="slidenum">
              <a:rPr lang="en-US" smtClean="0"/>
              <a:pPr/>
              <a:t>48</a:t>
            </a:fld>
            <a:endParaRPr lang="en-US"/>
          </a:p>
        </p:txBody>
      </p:sp>
    </p:spTree>
    <p:extLst>
      <p:ext uri="{BB962C8B-B14F-4D97-AF65-F5344CB8AC3E}">
        <p14:creationId xmlns:p14="http://schemas.microsoft.com/office/powerpoint/2010/main" val="1794006717"/>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r>
              <a:rPr lang="en-US" dirty="0" smtClean="0"/>
              <a:t>To determine the probability of aliasing, an LFSR-based compactor can be modeled by a Markov chain, as</a:t>
            </a:r>
            <a:r>
              <a:rPr lang="en-US" baseline="0" dirty="0" smtClean="0"/>
              <a:t> </a:t>
            </a:r>
            <a:r>
              <a:rPr lang="en-US" dirty="0" smtClean="0"/>
              <a:t>shown on the slide. Consider a 3-bit LFSR with the characteristic polynomial </a:t>
            </a:r>
            <a:r>
              <a:rPr lang="en-US" i="1" u="none" dirty="0" smtClean="0"/>
              <a:t>h</a:t>
            </a:r>
            <a:r>
              <a:rPr lang="en-US" dirty="0" smtClean="0"/>
              <a:t>(</a:t>
            </a:r>
            <a:r>
              <a:rPr lang="en-US" i="1" dirty="0" smtClean="0"/>
              <a:t>x</a:t>
            </a:r>
            <a:r>
              <a:rPr lang="en-US" dirty="0" smtClean="0"/>
              <a:t>) = </a:t>
            </a:r>
            <a:r>
              <a:rPr lang="en-US" i="1" dirty="0" smtClean="0"/>
              <a:t>x</a:t>
            </a:r>
            <a:r>
              <a:rPr lang="en-US" baseline="30000" dirty="0" smtClean="0"/>
              <a:t>3 </a:t>
            </a:r>
            <a:r>
              <a:rPr lang="en-US" dirty="0" smtClean="0"/>
              <a:t>+ </a:t>
            </a:r>
            <a:r>
              <a:rPr lang="en-US" i="1" dirty="0" smtClean="0"/>
              <a:t>x</a:t>
            </a:r>
            <a:r>
              <a:rPr lang="en-US" baseline="30000" dirty="0" smtClean="0"/>
              <a:t>2 </a:t>
            </a:r>
            <a:r>
              <a:rPr lang="en-US" dirty="0" smtClean="0"/>
              <a:t>+ 1. The state transition graph of the LFSR is shown above, where </a:t>
            </a:r>
            <a:r>
              <a:rPr lang="en-US" i="1" dirty="0" smtClean="0"/>
              <a:t>p</a:t>
            </a:r>
            <a:r>
              <a:rPr lang="en-US" dirty="0" smtClean="0"/>
              <a:t> is the probability of error occurrence in the error</a:t>
            </a:r>
            <a:r>
              <a:rPr lang="en-US" baseline="0" dirty="0" smtClean="0"/>
              <a:t> </a:t>
            </a:r>
            <a:r>
              <a:rPr lang="en-US" dirty="0" smtClean="0"/>
              <a:t>polynomial. The state 000 now corresponds to the state</a:t>
            </a:r>
            <a:r>
              <a:rPr lang="en-US" baseline="0" dirty="0" smtClean="0"/>
              <a:t> </a:t>
            </a:r>
            <a:r>
              <a:rPr lang="en-US" dirty="0" smtClean="0"/>
              <a:t>of aliasing. As can be seen, there are</a:t>
            </a:r>
            <a:r>
              <a:rPr lang="en-US" baseline="0" dirty="0" smtClean="0"/>
              <a:t> </a:t>
            </a:r>
            <a:r>
              <a:rPr lang="en-US" dirty="0" smtClean="0"/>
              <a:t>exactly two predecessors for each</a:t>
            </a:r>
            <a:r>
              <a:rPr lang="en-US" baseline="0" dirty="0" smtClean="0"/>
              <a:t> </a:t>
            </a:r>
            <a:r>
              <a:rPr lang="en-US" dirty="0" smtClean="0"/>
              <a:t>state of the signature register. Transitions from these predecessors to the</a:t>
            </a:r>
            <a:r>
              <a:rPr lang="en-US" baseline="0" dirty="0" smtClean="0"/>
              <a:t> </a:t>
            </a:r>
            <a:r>
              <a:rPr lang="en-US" dirty="0" smtClean="0"/>
              <a:t>actual state are always</a:t>
            </a:r>
            <a:r>
              <a:rPr lang="en-US" baseline="0" dirty="0" smtClean="0"/>
              <a:t> </a:t>
            </a:r>
            <a:r>
              <a:rPr lang="en-US" dirty="0" smtClean="0"/>
              <a:t>performed with probabilities </a:t>
            </a:r>
            <a:r>
              <a:rPr lang="en-US" i="1" dirty="0" smtClean="0"/>
              <a:t>p</a:t>
            </a:r>
            <a:r>
              <a:rPr lang="en-US" dirty="0" smtClean="0"/>
              <a:t> and 1 –</a:t>
            </a:r>
            <a:r>
              <a:rPr lang="en-US" baseline="0" dirty="0" smtClean="0"/>
              <a:t> </a:t>
            </a:r>
            <a:r>
              <a:rPr lang="en-US" i="1" dirty="0" smtClean="0"/>
              <a:t>p</a:t>
            </a:r>
            <a:r>
              <a:rPr lang="en-US" dirty="0" smtClean="0"/>
              <a:t>. Since it is</a:t>
            </a:r>
            <a:r>
              <a:rPr lang="en-US" baseline="0" dirty="0" smtClean="0"/>
              <a:t> </a:t>
            </a:r>
            <a:r>
              <a:rPr lang="en-US" dirty="0" smtClean="0"/>
              <a:t>possible to reach any state from any other state, the system is </a:t>
            </a:r>
            <a:r>
              <a:rPr lang="en-US" dirty="0" err="1" smtClean="0"/>
              <a:t>ergodic</a:t>
            </a:r>
            <a:r>
              <a:rPr lang="en-US" dirty="0" smtClean="0"/>
              <a:t>, and,</a:t>
            </a:r>
            <a:r>
              <a:rPr lang="en-US" baseline="0" dirty="0" smtClean="0"/>
              <a:t> </a:t>
            </a:r>
            <a:r>
              <a:rPr lang="en-US" dirty="0" smtClean="0"/>
              <a:t>in its steady state, the probabilities of being in any of the 8 states is 1/8.</a:t>
            </a:r>
            <a:r>
              <a:rPr lang="en-US" baseline="0" dirty="0" smtClean="0"/>
              <a:t> </a:t>
            </a:r>
            <a:r>
              <a:rPr lang="en-US" dirty="0" smtClean="0"/>
              <a:t>Thus, in particular, the probability of aliasing is also 1/8, irrespective</a:t>
            </a:r>
            <a:r>
              <a:rPr lang="en-US" baseline="0" dirty="0" smtClean="0"/>
              <a:t> </a:t>
            </a:r>
            <a:r>
              <a:rPr lang="en-US" dirty="0" smtClean="0"/>
              <a:t>of the initial conditions.</a:t>
            </a:r>
            <a:endParaRPr lang="en-US" dirty="0"/>
          </a:p>
        </p:txBody>
      </p:sp>
      <p:sp>
        <p:nvSpPr>
          <p:cNvPr id="4" name="Symbol zastępczy numeru slajdu 3"/>
          <p:cNvSpPr>
            <a:spLocks noGrp="1"/>
          </p:cNvSpPr>
          <p:nvPr>
            <p:ph type="sldNum" sz="quarter" idx="10"/>
          </p:nvPr>
        </p:nvSpPr>
        <p:spPr/>
        <p:txBody>
          <a:bodyPr/>
          <a:lstStyle/>
          <a:p>
            <a:fld id="{5487DF60-1B7D-5A48-ADFA-E6126064BF01}" type="slidenum">
              <a:rPr lang="en-US" smtClean="0"/>
              <a:pPr/>
              <a:t>49</a:t>
            </a:fld>
            <a:endParaRPr lang="en-US"/>
          </a:p>
        </p:txBody>
      </p:sp>
    </p:spTree>
    <p:extLst>
      <p:ext uri="{BB962C8B-B14F-4D97-AF65-F5344CB8AC3E}">
        <p14:creationId xmlns:p14="http://schemas.microsoft.com/office/powerpoint/2010/main" val="327677411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r>
              <a:rPr lang="en-US" dirty="0" smtClean="0"/>
              <a:t>One of the most popular BIST arrangements is shown on the slide</a:t>
            </a:r>
            <a:r>
              <a:rPr lang="en-US" baseline="0" dirty="0" smtClean="0"/>
              <a:t> in conjunction with so-called </a:t>
            </a:r>
            <a:r>
              <a:rPr lang="en-US" i="1" dirty="0" smtClean="0"/>
              <a:t>self-testing using MISR and</a:t>
            </a:r>
            <a:r>
              <a:rPr lang="en-US" i="1" baseline="0" dirty="0" smtClean="0"/>
              <a:t> </a:t>
            </a:r>
            <a:r>
              <a:rPr lang="en-US" i="1" dirty="0" smtClean="0"/>
              <a:t>parallel shift register sequence generator</a:t>
            </a:r>
            <a:r>
              <a:rPr lang="en-US" dirty="0" smtClean="0"/>
              <a:t> (STUMPS) architecture. In this approach, an LFSR used as a test generator feeds parallel scan chains, while the serial outputs of the scan chains drive compactor inputs. The use of multiple scan chains can significantly reduce the test</a:t>
            </a:r>
            <a:r>
              <a:rPr lang="en-US" baseline="0" dirty="0" smtClean="0"/>
              <a:t> </a:t>
            </a:r>
            <a:r>
              <a:rPr lang="en-US" dirty="0" smtClean="0"/>
              <a:t>application time, as discussed earlier. Since the scan paths may be of different lengths, every time a pattern is to be produced, the generator is run for </a:t>
            </a:r>
            <a:r>
              <a:rPr lang="en-US" i="1" dirty="0" smtClean="0"/>
              <a:t>c</a:t>
            </a:r>
            <a:r>
              <a:rPr lang="en-US" dirty="0" smtClean="0"/>
              <a:t> clock cycles,</a:t>
            </a:r>
            <a:r>
              <a:rPr lang="en-US" baseline="0" dirty="0" smtClean="0"/>
              <a:t> </a:t>
            </a:r>
            <a:r>
              <a:rPr lang="en-US" dirty="0" smtClean="0"/>
              <a:t>where </a:t>
            </a:r>
            <a:r>
              <a:rPr lang="en-US" i="1" dirty="0" smtClean="0"/>
              <a:t>c</a:t>
            </a:r>
            <a:r>
              <a:rPr lang="en-US" dirty="0" smtClean="0"/>
              <a:t> is the size of the longest scan chain.</a:t>
            </a:r>
          </a:p>
          <a:p>
            <a:endParaRPr lang="en-US" dirty="0" smtClean="0"/>
          </a:p>
          <a:p>
            <a:r>
              <a:rPr lang="en-US" dirty="0" smtClean="0"/>
              <a:t>As can be seen, the use of BIST is also associated with certain costs. Additional silicon area is required for the test hardware to perform test</a:t>
            </a:r>
            <a:r>
              <a:rPr lang="en-US" baseline="0" dirty="0" smtClean="0"/>
              <a:t> </a:t>
            </a:r>
            <a:r>
              <a:rPr lang="en-US" dirty="0" smtClean="0"/>
              <a:t>pattern generation and test</a:t>
            </a:r>
            <a:r>
              <a:rPr lang="en-US" baseline="0" dirty="0" smtClean="0"/>
              <a:t> r</a:t>
            </a:r>
            <a:r>
              <a:rPr lang="en-US" dirty="0" smtClean="0"/>
              <a:t>esponse compaction. Some performance degradation may be introduced due to the presence of</a:t>
            </a:r>
            <a:r>
              <a:rPr lang="en-US" baseline="0" dirty="0" smtClean="0"/>
              <a:t> </a:t>
            </a:r>
            <a:r>
              <a:rPr lang="en-US" dirty="0" smtClean="0"/>
              <a:t>multiplexers needed to apply test patterns in the test</a:t>
            </a:r>
            <a:r>
              <a:rPr lang="en-US" baseline="0" dirty="0" smtClean="0"/>
              <a:t> </a:t>
            </a:r>
            <a:r>
              <a:rPr lang="en-US" dirty="0" smtClean="0"/>
              <a:t>mode (in addition to a scan environment). Some testing equipment may still be needed to test the BIST hardware and to</a:t>
            </a:r>
            <a:r>
              <a:rPr lang="en-US" baseline="0" dirty="0" smtClean="0"/>
              <a:t> </a:t>
            </a:r>
            <a:r>
              <a:rPr lang="en-US" dirty="0" smtClean="0"/>
              <a:t>carry out the parametric testing. BIST also requires more rigid design. In particular,</a:t>
            </a:r>
            <a:r>
              <a:rPr lang="en-US" baseline="0" dirty="0" smtClean="0"/>
              <a:t> </a:t>
            </a:r>
            <a:r>
              <a:rPr lang="en-US" dirty="0" smtClean="0"/>
              <a:t>unknown states are not allowed since they can</a:t>
            </a:r>
            <a:r>
              <a:rPr lang="en-US" baseline="0" dirty="0" smtClean="0"/>
              <a:t> </a:t>
            </a:r>
            <a:r>
              <a:rPr lang="en-US" dirty="0" smtClean="0"/>
              <a:t>produce unknown signatures.</a:t>
            </a:r>
            <a:r>
              <a:rPr lang="en-US" baseline="0" dirty="0" smtClean="0"/>
              <a:t> </a:t>
            </a:r>
            <a:r>
              <a:rPr lang="en-US" dirty="0" smtClean="0"/>
              <a:t>We will also return to these problems later on.</a:t>
            </a:r>
            <a:endParaRPr lang="en-US" dirty="0"/>
          </a:p>
        </p:txBody>
      </p:sp>
      <p:sp>
        <p:nvSpPr>
          <p:cNvPr id="4" name="Symbol zastępczy numeru slajdu 3"/>
          <p:cNvSpPr>
            <a:spLocks noGrp="1"/>
          </p:cNvSpPr>
          <p:nvPr>
            <p:ph type="sldNum" sz="quarter" idx="10"/>
          </p:nvPr>
        </p:nvSpPr>
        <p:spPr/>
        <p:txBody>
          <a:bodyPr/>
          <a:lstStyle/>
          <a:p>
            <a:fld id="{5487DF60-1B7D-5A48-ADFA-E6126064BF01}" type="slidenum">
              <a:rPr lang="en-US" smtClean="0"/>
              <a:pPr/>
              <a:t>5</a:t>
            </a:fld>
            <a:endParaRPr lang="en-US"/>
          </a:p>
        </p:txBody>
      </p:sp>
    </p:spTree>
    <p:extLst>
      <p:ext uri="{BB962C8B-B14F-4D97-AF65-F5344CB8AC3E}">
        <p14:creationId xmlns:p14="http://schemas.microsoft.com/office/powerpoint/2010/main" val="3787655363"/>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r>
              <a:rPr lang="en-US" dirty="0" smtClean="0"/>
              <a:t>In</a:t>
            </a:r>
            <a:r>
              <a:rPr lang="en-US" baseline="0" dirty="0" smtClean="0"/>
              <a:t> general, it can be proved that assuming the stationary independent errors model, the probability of aliasing approaches asymptotically (that is, as the length of the test sequence tends to infinity) the value of 2</a:t>
            </a:r>
            <a:r>
              <a:rPr lang="en-US" baseline="30000" dirty="0" smtClean="0"/>
              <a:t>–n</a:t>
            </a:r>
            <a:r>
              <a:rPr lang="en-US" baseline="0" dirty="0" smtClean="0"/>
              <a:t>, where </a:t>
            </a:r>
            <a:r>
              <a:rPr lang="en-US" i="1" baseline="0" dirty="0" smtClean="0"/>
              <a:t>n</a:t>
            </a:r>
            <a:r>
              <a:rPr lang="en-US" baseline="0" dirty="0" smtClean="0"/>
              <a:t> is the size of compactor. This is one of the most celebrated theoretical results in the entire test realm. However, one needs to determine the dynamic behavior of the compaction process, that is, to estimate how fast the final value of the aliasing probability can be reached.</a:t>
            </a:r>
          </a:p>
          <a:p>
            <a:endParaRPr lang="en-US" baseline="0" dirty="0" smtClean="0"/>
          </a:p>
          <a:p>
            <a:r>
              <a:rPr lang="en-US" dirty="0" smtClean="0"/>
              <a:t>One can use the z-transform to find the probability of being in any state of a given LFSR as a function of test sequence length. It has been concluded that, in general, primitive polynomials are better than</a:t>
            </a:r>
            <a:r>
              <a:rPr lang="en-US" baseline="0" dirty="0" smtClean="0"/>
              <a:t> </a:t>
            </a:r>
            <a:r>
              <a:rPr lang="en-US" dirty="0" smtClean="0"/>
              <a:t>non-primitive polynomials with respect to their rate of convergence to</a:t>
            </a:r>
            <a:r>
              <a:rPr lang="en-US" baseline="0" dirty="0" smtClean="0"/>
              <a:t> </a:t>
            </a:r>
            <a:r>
              <a:rPr lang="en-US" dirty="0" smtClean="0"/>
              <a:t>steady</a:t>
            </a:r>
            <a:r>
              <a:rPr lang="en-US" baseline="0" dirty="0" smtClean="0"/>
              <a:t> </a:t>
            </a:r>
            <a:r>
              <a:rPr lang="en-US" dirty="0" smtClean="0"/>
              <a:t>state, and that the upper bound for the aliasing probability can be</a:t>
            </a:r>
            <a:r>
              <a:rPr lang="en-US" baseline="0" dirty="0" smtClean="0"/>
              <a:t> </a:t>
            </a:r>
            <a:r>
              <a:rPr lang="en-US" dirty="0" smtClean="0"/>
              <a:t>approximated by</a:t>
            </a:r>
            <a:r>
              <a:rPr lang="en-US" baseline="0" dirty="0" smtClean="0"/>
              <a:t> rather cumbersome formulas.</a:t>
            </a:r>
            <a:endParaRPr lang="en-US" dirty="0" smtClean="0"/>
          </a:p>
        </p:txBody>
      </p:sp>
      <p:sp>
        <p:nvSpPr>
          <p:cNvPr id="4" name="Symbol zastępczy numeru slajdu 3"/>
          <p:cNvSpPr>
            <a:spLocks noGrp="1"/>
          </p:cNvSpPr>
          <p:nvPr>
            <p:ph type="sldNum" sz="quarter" idx="10"/>
          </p:nvPr>
        </p:nvSpPr>
        <p:spPr/>
        <p:txBody>
          <a:bodyPr/>
          <a:lstStyle/>
          <a:p>
            <a:fld id="{5487DF60-1B7D-5A48-ADFA-E6126064BF01}" type="slidenum">
              <a:rPr lang="en-US" smtClean="0"/>
              <a:pPr/>
              <a:t>50</a:t>
            </a:fld>
            <a:endParaRPr lang="en-US"/>
          </a:p>
        </p:txBody>
      </p:sp>
    </p:spTree>
    <p:extLst>
      <p:ext uri="{BB962C8B-B14F-4D97-AF65-F5344CB8AC3E}">
        <p14:creationId xmlns:p14="http://schemas.microsoft.com/office/powerpoint/2010/main" val="614156291"/>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r>
              <a:rPr lang="en-US" dirty="0" smtClean="0"/>
              <a:t>Similar results can be derived from a simple simulation of a Markov process representing a given compaction</a:t>
            </a:r>
            <a:r>
              <a:rPr lang="en-US" baseline="0" dirty="0" smtClean="0"/>
              <a:t> process. The slide illustrates four consecutive computing steps for a 3-bit LFSR-based compactor (as shown on the former slide), where an initial probability mass concentrated in a single state (000) is then gradually redistributed among the remaining states. By observing values associated with each state, in particular that one of aliasing, one can obtain aliasing values for successive test steps.</a:t>
            </a:r>
            <a:endParaRPr lang="en-US" dirty="0"/>
          </a:p>
        </p:txBody>
      </p:sp>
      <p:sp>
        <p:nvSpPr>
          <p:cNvPr id="4" name="Symbol zastępczy numeru slajdu 3"/>
          <p:cNvSpPr>
            <a:spLocks noGrp="1"/>
          </p:cNvSpPr>
          <p:nvPr>
            <p:ph type="sldNum" sz="quarter" idx="10"/>
          </p:nvPr>
        </p:nvSpPr>
        <p:spPr/>
        <p:txBody>
          <a:bodyPr/>
          <a:lstStyle/>
          <a:p>
            <a:fld id="{5487DF60-1B7D-5A48-ADFA-E6126064BF01}" type="slidenum">
              <a:rPr lang="en-US" smtClean="0"/>
              <a:pPr/>
              <a:t>51</a:t>
            </a:fld>
            <a:endParaRPr lang="en-US"/>
          </a:p>
        </p:txBody>
      </p:sp>
    </p:spTree>
    <p:extLst>
      <p:ext uri="{BB962C8B-B14F-4D97-AF65-F5344CB8AC3E}">
        <p14:creationId xmlns:p14="http://schemas.microsoft.com/office/powerpoint/2010/main" val="528946593"/>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r>
              <a:rPr lang="en-US" dirty="0" smtClean="0"/>
              <a:t>The importance of transient analysis can be clearly seen in plots on this slide.</a:t>
            </a:r>
            <a:r>
              <a:rPr lang="en-US" baseline="0" dirty="0" smtClean="0"/>
              <a:t> </a:t>
            </a:r>
            <a:r>
              <a:rPr lang="en-US" dirty="0" smtClean="0"/>
              <a:t>They illustrate the aliasing probability as a function of the test length, the error probability </a:t>
            </a:r>
            <a:r>
              <a:rPr lang="en-US" i="1" dirty="0" smtClean="0"/>
              <a:t>p</a:t>
            </a:r>
            <a:r>
              <a:rPr lang="en-US" dirty="0" smtClean="0"/>
              <a:t>, and the polynomial employed. One may find the aliasing</a:t>
            </a:r>
            <a:r>
              <a:rPr lang="en-US" baseline="0" dirty="0" smtClean="0"/>
              <a:t> </a:t>
            </a:r>
            <a:r>
              <a:rPr lang="en-US" dirty="0" smtClean="0"/>
              <a:t>probability for primitive polynomials is less than that for non-primitive ones.</a:t>
            </a:r>
            <a:r>
              <a:rPr lang="en-US" baseline="0" dirty="0" smtClean="0"/>
              <a:t> </a:t>
            </a:r>
            <a:r>
              <a:rPr lang="en-US" dirty="0" smtClean="0"/>
              <a:t>Similarly, the aliasing probability converges to the steady-state value of 2</a:t>
            </a:r>
            <a:r>
              <a:rPr lang="en-US" baseline="30000" dirty="0" smtClean="0"/>
              <a:t>–n</a:t>
            </a:r>
            <a:r>
              <a:rPr lang="en-US" baseline="0" dirty="0" smtClean="0"/>
              <a:t> </a:t>
            </a:r>
            <a:r>
              <a:rPr lang="en-US" dirty="0" smtClean="0"/>
              <a:t>much faster in the case of primitive polynomials. Interestingly, the probability of aliasing</a:t>
            </a:r>
            <a:r>
              <a:rPr lang="en-US" baseline="0" dirty="0" smtClean="0"/>
              <a:t> in successive steps is strongly related to the probability of error injection. </a:t>
            </a:r>
            <a:r>
              <a:rPr lang="en-US" dirty="0" smtClean="0"/>
              <a:t>The presented numerical data has been</a:t>
            </a:r>
            <a:r>
              <a:rPr lang="en-US" baseline="0" dirty="0" smtClean="0"/>
              <a:t> </a:t>
            </a:r>
            <a:r>
              <a:rPr lang="en-US" dirty="0" smtClean="0"/>
              <a:t>obtained from simulations of respective Markov chains. These observations have also been confirmed by experimental studies performed in the fault domain.</a:t>
            </a:r>
            <a:endParaRPr lang="en-US" dirty="0"/>
          </a:p>
        </p:txBody>
      </p:sp>
      <p:sp>
        <p:nvSpPr>
          <p:cNvPr id="4" name="Symbol zastępczy numeru slajdu 3"/>
          <p:cNvSpPr>
            <a:spLocks noGrp="1"/>
          </p:cNvSpPr>
          <p:nvPr>
            <p:ph type="sldNum" sz="quarter" idx="10"/>
          </p:nvPr>
        </p:nvSpPr>
        <p:spPr/>
        <p:txBody>
          <a:bodyPr/>
          <a:lstStyle/>
          <a:p>
            <a:fld id="{5487DF60-1B7D-5A48-ADFA-E6126064BF01}" type="slidenum">
              <a:rPr lang="en-US" smtClean="0"/>
              <a:pPr/>
              <a:t>52</a:t>
            </a:fld>
            <a:endParaRPr lang="en-US"/>
          </a:p>
        </p:txBody>
      </p:sp>
    </p:spTree>
    <p:extLst>
      <p:ext uri="{BB962C8B-B14F-4D97-AF65-F5344CB8AC3E}">
        <p14:creationId xmlns:p14="http://schemas.microsoft.com/office/powerpoint/2010/main" val="3487490182"/>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r>
              <a:rPr lang="en-US" dirty="0" smtClean="0"/>
              <a:t>A natural extension of the LFSR-based compactor is a multiple-input LFSR, known as</a:t>
            </a:r>
            <a:r>
              <a:rPr lang="en-US" baseline="0" dirty="0" smtClean="0"/>
              <a:t> </a:t>
            </a:r>
            <a:r>
              <a:rPr lang="en-US" dirty="0" smtClean="0"/>
              <a:t>a multiple-input signature register (MISR), which is used to test multiple-output circuits in a parallel fashion. MISRs feature a number of XOR gates added to the flip-flops. The CUT outputs (or serial outputs of scan chains) are then connected to these gates as shown on the slide. In a similar way, the cellular automata can be modified to</a:t>
            </a:r>
            <a:r>
              <a:rPr lang="en-US" baseline="0" dirty="0" smtClean="0"/>
              <a:t> </a:t>
            </a:r>
            <a:r>
              <a:rPr lang="en-US" dirty="0" smtClean="0"/>
              <a:t>act as parallel test-response compactors.</a:t>
            </a:r>
            <a:endParaRPr lang="en-US" dirty="0"/>
          </a:p>
        </p:txBody>
      </p:sp>
      <p:sp>
        <p:nvSpPr>
          <p:cNvPr id="4" name="Symbol zastępczy numeru slajdu 3"/>
          <p:cNvSpPr>
            <a:spLocks noGrp="1"/>
          </p:cNvSpPr>
          <p:nvPr>
            <p:ph type="sldNum" sz="quarter" idx="10"/>
          </p:nvPr>
        </p:nvSpPr>
        <p:spPr/>
        <p:txBody>
          <a:bodyPr/>
          <a:lstStyle/>
          <a:p>
            <a:fld id="{5487DF60-1B7D-5A48-ADFA-E6126064BF01}" type="slidenum">
              <a:rPr lang="en-US" smtClean="0"/>
              <a:pPr/>
              <a:t>53</a:t>
            </a:fld>
            <a:endParaRPr lang="en-US"/>
          </a:p>
        </p:txBody>
      </p:sp>
    </p:spTree>
    <p:extLst>
      <p:ext uri="{BB962C8B-B14F-4D97-AF65-F5344CB8AC3E}">
        <p14:creationId xmlns:p14="http://schemas.microsoft.com/office/powerpoint/2010/main" val="1939814387"/>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normAutofit fontScale="92500"/>
          </a:bodyPr>
          <a:lstStyle/>
          <a:p>
            <a:r>
              <a:rPr lang="en-US" dirty="0" smtClean="0"/>
              <a:t>Several BIST architectures target maximum multiple utilization of the hardware to</a:t>
            </a:r>
            <a:r>
              <a:rPr lang="en-US" baseline="0" dirty="0" smtClean="0"/>
              <a:t> </a:t>
            </a:r>
            <a:r>
              <a:rPr lang="en-US" dirty="0" smtClean="0"/>
              <a:t>perform test generation, response compaction, and even system functions. The built-in logic block observer (BILBO) was one of the earliest structures</a:t>
            </a:r>
            <a:r>
              <a:rPr lang="en-US" baseline="0" dirty="0" smtClean="0"/>
              <a:t> </a:t>
            </a:r>
            <a:r>
              <a:rPr lang="en-US" dirty="0" smtClean="0"/>
              <a:t>designed specifically for test-per-clock BIST schemes. It combines the function of a register, shift register, LFSR, and MISR built around one set of flip-flops. Therefore, each BILBO</a:t>
            </a:r>
            <a:r>
              <a:rPr lang="en-US" baseline="0" dirty="0" smtClean="0"/>
              <a:t> </a:t>
            </a:r>
            <a:r>
              <a:rPr lang="en-US" dirty="0" smtClean="0"/>
              <a:t>module can act as either generator or compactor, although in a given test session two of these blocks are required to test a module of the CUT, one assuming the role of generator, the other acting as a compactor. In the next test session these roles can be exchanged, and the content of a BILBO acting formerly as a compactor can be treated as a seed in a test generation mode.</a:t>
            </a:r>
            <a:r>
              <a:rPr lang="en-US" baseline="0" dirty="0" smtClean="0"/>
              <a:t> </a:t>
            </a:r>
            <a:r>
              <a:rPr lang="en-US" dirty="0" smtClean="0"/>
              <a:t>This scenario assumes,</a:t>
            </a:r>
            <a:r>
              <a:rPr lang="en-US" baseline="0" dirty="0" smtClean="0"/>
              <a:t> </a:t>
            </a:r>
            <a:r>
              <a:rPr lang="en-US" dirty="0" smtClean="0"/>
              <a:t>pessimistically, that the content of a MISR cannot be considered as valuable pseudorandom vectors, whereas some experimental results demonstrate</a:t>
            </a:r>
            <a:r>
              <a:rPr lang="en-US" baseline="0" dirty="0" smtClean="0"/>
              <a:t> </a:t>
            </a:r>
            <a:r>
              <a:rPr lang="en-US" dirty="0" smtClean="0"/>
              <a:t>that the MISR performing test-response compaction can simultaneously act as a source of</a:t>
            </a:r>
            <a:r>
              <a:rPr lang="en-US" baseline="0" dirty="0" smtClean="0"/>
              <a:t> </a:t>
            </a:r>
            <a:r>
              <a:rPr lang="en-US" dirty="0" smtClean="0"/>
              <a:t>random patterns. This allows a</a:t>
            </a:r>
            <a:r>
              <a:rPr lang="en-US" baseline="0" dirty="0" smtClean="0"/>
              <a:t> </a:t>
            </a:r>
            <a:r>
              <a:rPr lang="en-US" dirty="0" smtClean="0"/>
              <a:t>designer to reduce the number of test phases, as the same</a:t>
            </a:r>
            <a:r>
              <a:rPr lang="en-US" baseline="0" dirty="0" smtClean="0"/>
              <a:t> </a:t>
            </a:r>
            <a:r>
              <a:rPr lang="en-US" dirty="0" smtClean="0"/>
              <a:t>BILBO can be employed to observe as well as to stimulate two different blocks</a:t>
            </a:r>
            <a:r>
              <a:rPr lang="en-US" baseline="0" dirty="0" smtClean="0"/>
              <a:t> </a:t>
            </a:r>
            <a:r>
              <a:rPr lang="en-US" dirty="0" smtClean="0"/>
              <a:t>of the CUT, or even, under special circumstances, a single BILBO can</a:t>
            </a:r>
            <a:r>
              <a:rPr lang="en-US" baseline="0" dirty="0" smtClean="0"/>
              <a:t> </a:t>
            </a:r>
            <a:r>
              <a:rPr lang="en-US" dirty="0" smtClean="0"/>
              <a:t>capture responses which are subsequently used as tests for the same CUT.</a:t>
            </a:r>
            <a:endParaRPr lang="en-US" dirty="0"/>
          </a:p>
        </p:txBody>
      </p:sp>
      <p:sp>
        <p:nvSpPr>
          <p:cNvPr id="4" name="Symbol zastępczy numeru slajdu 3"/>
          <p:cNvSpPr>
            <a:spLocks noGrp="1"/>
          </p:cNvSpPr>
          <p:nvPr>
            <p:ph type="sldNum" sz="quarter" idx="10"/>
          </p:nvPr>
        </p:nvSpPr>
        <p:spPr/>
        <p:txBody>
          <a:bodyPr/>
          <a:lstStyle/>
          <a:p>
            <a:fld id="{5487DF60-1B7D-5A48-ADFA-E6126064BF01}" type="slidenum">
              <a:rPr lang="en-US" smtClean="0"/>
              <a:pPr/>
              <a:t>54</a:t>
            </a:fld>
            <a:endParaRPr lang="en-US"/>
          </a:p>
        </p:txBody>
      </p:sp>
    </p:spTree>
    <p:extLst>
      <p:ext uri="{BB962C8B-B14F-4D97-AF65-F5344CB8AC3E}">
        <p14:creationId xmlns:p14="http://schemas.microsoft.com/office/powerpoint/2010/main" val="4184680069"/>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One of the key requirements for a reliable test response compactor is to preserve </a:t>
            </a:r>
            <a:r>
              <a:rPr lang="en-US" sz="1200" kern="1200" dirty="0" err="1" smtClean="0">
                <a:solidFill>
                  <a:schemeClr val="tx1"/>
                </a:solidFill>
                <a:effectLst/>
                <a:latin typeface="+mn-lt"/>
                <a:ea typeface="+mn-ea"/>
                <a:cs typeface="+mn-cs"/>
              </a:rPr>
              <a:t>observability</a:t>
            </a:r>
            <a:r>
              <a:rPr lang="en-US" sz="1200" kern="1200" dirty="0" smtClean="0">
                <a:solidFill>
                  <a:schemeClr val="tx1"/>
                </a:solidFill>
                <a:effectLst/>
                <a:latin typeface="+mn-lt"/>
                <a:ea typeface="+mn-ea"/>
                <a:cs typeface="+mn-cs"/>
              </a:rPr>
              <a:t> of any scan cell for a wide range of unknown</a:t>
            </a:r>
            <a:r>
              <a:rPr lang="en-US" sz="120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(X) state profiles, while (1) maintaining very high compaction ratios, (2) providing ability to detect a variety of failures found in real silicon,</a:t>
            </a:r>
            <a:r>
              <a:rPr lang="en-US" sz="120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and (3) assuring design simplicity. X states are increasingly often identified as having potential for rendering test useless. Sources of X states include uninitialized memory elements, bus contentions, non-scan flip-flops, floating buses, internal three-state logic, and multi-cycle and false paths when generating at-speed tests. In many scan-based designs, X states, once captured in scan cells, may subsequently be injected into a test response compactor. Hence, they can severely affect test results, especially if a </a:t>
            </a:r>
            <a:r>
              <a:rPr lang="en-US" sz="1200" i="1" kern="1200" dirty="0" smtClean="0">
                <a:solidFill>
                  <a:schemeClr val="tx1"/>
                </a:solidFill>
                <a:effectLst/>
                <a:latin typeface="+mn-lt"/>
                <a:ea typeface="+mn-ea"/>
                <a:cs typeface="+mn-cs"/>
              </a:rPr>
              <a:t>time</a:t>
            </a:r>
            <a:r>
              <a:rPr lang="en-US" sz="1200" kern="1200" dirty="0" smtClean="0">
                <a:solidFill>
                  <a:schemeClr val="tx1"/>
                </a:solidFill>
                <a:effectLst/>
                <a:latin typeface="+mn-lt"/>
                <a:ea typeface="+mn-ea"/>
                <a:cs typeface="+mn-cs"/>
              </a:rPr>
              <a:t> compactor is used, where X states quickly multiply (due to a feedback fan-out), contaminate a signature, and stay there until a read out operation. </a:t>
            </a:r>
            <a:r>
              <a:rPr lang="en-US" sz="1200" i="1" kern="1200" dirty="0" smtClean="0">
                <a:solidFill>
                  <a:schemeClr val="tx1"/>
                </a:solidFill>
                <a:effectLst/>
                <a:latin typeface="+mn-lt"/>
                <a:ea typeface="+mn-ea"/>
                <a:cs typeface="+mn-cs"/>
              </a:rPr>
              <a:t>Combinational</a:t>
            </a:r>
            <a:r>
              <a:rPr lang="en-US" sz="1200" kern="1200" dirty="0" smtClean="0">
                <a:solidFill>
                  <a:schemeClr val="tx1"/>
                </a:solidFill>
                <a:effectLst/>
                <a:latin typeface="+mn-lt"/>
                <a:ea typeface="+mn-ea"/>
                <a:cs typeface="+mn-cs"/>
              </a:rPr>
              <a:t> compactors are relatively immune to X states, but in order to avoid masking and to allow diagnosis they have to observe each scan chain on two or more outputs.</a:t>
            </a:r>
          </a:p>
        </p:txBody>
      </p:sp>
      <p:sp>
        <p:nvSpPr>
          <p:cNvPr id="4" name="Symbol zastępczy numeru slajdu 3"/>
          <p:cNvSpPr>
            <a:spLocks noGrp="1"/>
          </p:cNvSpPr>
          <p:nvPr>
            <p:ph type="sldNum" sz="quarter" idx="10"/>
          </p:nvPr>
        </p:nvSpPr>
        <p:spPr/>
        <p:txBody>
          <a:bodyPr/>
          <a:lstStyle/>
          <a:p>
            <a:fld id="{5487DF60-1B7D-5A48-ADFA-E6126064BF01}" type="slidenum">
              <a:rPr lang="en-US" smtClean="0"/>
              <a:pPr/>
              <a:t>55</a:t>
            </a:fld>
            <a:endParaRPr lang="en-US"/>
          </a:p>
        </p:txBody>
      </p:sp>
    </p:spTree>
    <p:extLst>
      <p:ext uri="{BB962C8B-B14F-4D97-AF65-F5344CB8AC3E}">
        <p14:creationId xmlns:p14="http://schemas.microsoft.com/office/powerpoint/2010/main" val="3268034383"/>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r>
              <a:rPr lang="en-US" dirty="0" smtClean="0"/>
              <a:t>Consider, as an example, a test response</a:t>
            </a:r>
            <a:r>
              <a:rPr lang="en-US" baseline="0" dirty="0" smtClean="0"/>
              <a:t> to be injected into a MISR acting as a compactor. If a design is clean (no X states), a MISR will produce a unique signature (a white box on the slide). If one of the response bits is unknown, then there are two possibilities depending on its actual value – as a result a MISR will yield two different signatures, as shown above. With two unknown values, there are four different test responses that one must consider – they clearly result in four different signatures. With the increasing number of X’s, the number of actual test response sequences is quickly (exponentially) growing. For example, with only 32 X’s, we need to consider 2</a:t>
            </a:r>
            <a:r>
              <a:rPr lang="en-US" baseline="30000" dirty="0" smtClean="0"/>
              <a:t>32 </a:t>
            </a:r>
            <a:r>
              <a:rPr lang="en-US" baseline="0" dirty="0" smtClean="0"/>
              <a:t>different scenarios – this is the total number of different signatures a 32-bit MISR can produce. Clearly, this modest amount of unknown states can render the entire test (using the MISR of a reasonable size) completely useless.</a:t>
            </a:r>
          </a:p>
          <a:p>
            <a:endParaRPr lang="en-US" baseline="0" dirty="0" smtClean="0"/>
          </a:p>
          <a:p>
            <a:r>
              <a:rPr lang="en-US" sz="1200" kern="1200" dirty="0" smtClean="0">
                <a:solidFill>
                  <a:schemeClr val="tx1"/>
                </a:solidFill>
                <a:effectLst/>
                <a:latin typeface="+mn-lt"/>
                <a:ea typeface="+mn-ea"/>
                <a:cs typeface="+mn-cs"/>
              </a:rPr>
              <a:t>It is worth noting that if a test pattern with 100,000 scan cells features typically 100 scan cells with X states, i.e., an X-fill rate is equal to 0.1%, and there are 100,000 of such patterns, then a time compactor would have to handle a huge volume of roughly 10</a:t>
            </a:r>
            <a:r>
              <a:rPr lang="en-US" sz="1200" kern="1200" baseline="30000" dirty="0" smtClean="0">
                <a:solidFill>
                  <a:schemeClr val="tx1"/>
                </a:solidFill>
                <a:effectLst/>
                <a:latin typeface="+mn-lt"/>
                <a:ea typeface="+mn-ea"/>
                <a:cs typeface="+mn-cs"/>
              </a:rPr>
              <a:t>7 </a:t>
            </a:r>
            <a:r>
              <a:rPr lang="en-US" sz="1200" kern="1200" dirty="0" smtClean="0">
                <a:solidFill>
                  <a:schemeClr val="tx1"/>
                </a:solidFill>
                <a:effectLst/>
                <a:latin typeface="+mn-lt"/>
                <a:ea typeface="+mn-ea"/>
                <a:cs typeface="+mn-cs"/>
              </a:rPr>
              <a:t>unknown states. </a:t>
            </a:r>
            <a:endParaRPr lang="en-US" dirty="0"/>
          </a:p>
        </p:txBody>
      </p:sp>
      <p:sp>
        <p:nvSpPr>
          <p:cNvPr id="4" name="Symbol zastępczy numeru slajdu 3"/>
          <p:cNvSpPr>
            <a:spLocks noGrp="1"/>
          </p:cNvSpPr>
          <p:nvPr>
            <p:ph type="sldNum" sz="quarter" idx="10"/>
          </p:nvPr>
        </p:nvSpPr>
        <p:spPr/>
        <p:txBody>
          <a:bodyPr/>
          <a:lstStyle/>
          <a:p>
            <a:fld id="{5487DF60-1B7D-5A48-ADFA-E6126064BF01}" type="slidenum">
              <a:rPr lang="en-US" smtClean="0"/>
              <a:pPr/>
              <a:t>56</a:t>
            </a:fld>
            <a:endParaRPr lang="en-US"/>
          </a:p>
        </p:txBody>
      </p:sp>
    </p:spTree>
    <p:extLst>
      <p:ext uri="{BB962C8B-B14F-4D97-AF65-F5344CB8AC3E}">
        <p14:creationId xmlns:p14="http://schemas.microsoft.com/office/powerpoint/2010/main" val="2341192037"/>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r>
              <a:rPr lang="en-US" sz="1200" kern="1200" dirty="0" smtClean="0">
                <a:solidFill>
                  <a:schemeClr val="tx1"/>
                </a:solidFill>
                <a:effectLst/>
                <a:latin typeface="+mn-lt"/>
                <a:ea typeface="+mn-ea"/>
                <a:cs typeface="+mn-cs"/>
              </a:rPr>
              <a:t>Even if a compactor is designed to tolerate a pre-specified amount of X states, its vulnerability to X states may quickly take over, and thus it requires protection in the form of a scan chain selection (X-masking) mechanism. Otherwise, certain combinations of X states not eliminated by ATPG would prevent </a:t>
            </a:r>
            <a:r>
              <a:rPr lang="en-US" sz="1200" kern="1200" dirty="0" err="1" smtClean="0">
                <a:solidFill>
                  <a:schemeClr val="tx1"/>
                </a:solidFill>
                <a:effectLst/>
                <a:latin typeface="+mn-lt"/>
                <a:ea typeface="+mn-ea"/>
                <a:cs typeface="+mn-cs"/>
              </a:rPr>
              <a:t>observability</a:t>
            </a:r>
            <a:r>
              <a:rPr lang="en-US" sz="1200" kern="1200" dirty="0" smtClean="0">
                <a:solidFill>
                  <a:schemeClr val="tx1"/>
                </a:solidFill>
                <a:effectLst/>
                <a:latin typeface="+mn-lt"/>
                <a:ea typeface="+mn-ea"/>
                <a:cs typeface="+mn-cs"/>
              </a:rPr>
              <a:t> of some scan cells and cause a fault coverage drop. Many schemes addressing selective observation of scan chains (scan cells) have been proposed. A </a:t>
            </a:r>
            <a:r>
              <a:rPr lang="en-US" sz="1200" i="1" kern="1200" dirty="0" smtClean="0">
                <a:solidFill>
                  <a:schemeClr val="tx1"/>
                </a:solidFill>
                <a:effectLst/>
                <a:latin typeface="+mn-lt"/>
                <a:ea typeface="+mn-ea"/>
                <a:cs typeface="+mn-cs"/>
              </a:rPr>
              <a:t>channel masking</a:t>
            </a:r>
            <a:r>
              <a:rPr lang="en-US" sz="1200" kern="1200" dirty="0" smtClean="0">
                <a:solidFill>
                  <a:schemeClr val="tx1"/>
                </a:solidFill>
                <a:effectLst/>
                <a:latin typeface="+mn-lt"/>
                <a:ea typeface="+mn-ea"/>
                <a:cs typeface="+mn-cs"/>
              </a:rPr>
              <a:t> scheme shown on the slide allows either disabling all scan chains, or selecting scan chains belonging to one of two groups at the price of possible over-masking. </a:t>
            </a:r>
            <a:endParaRPr lang="en-US" dirty="0"/>
          </a:p>
        </p:txBody>
      </p:sp>
      <p:sp>
        <p:nvSpPr>
          <p:cNvPr id="4" name="Symbol zastępczy numeru slajdu 3"/>
          <p:cNvSpPr>
            <a:spLocks noGrp="1"/>
          </p:cNvSpPr>
          <p:nvPr>
            <p:ph type="sldNum" sz="quarter" idx="10"/>
          </p:nvPr>
        </p:nvSpPr>
        <p:spPr/>
        <p:txBody>
          <a:bodyPr/>
          <a:lstStyle/>
          <a:p>
            <a:fld id="{5487DF60-1B7D-5A48-ADFA-E6126064BF01}" type="slidenum">
              <a:rPr lang="en-US" smtClean="0"/>
              <a:pPr/>
              <a:t>57</a:t>
            </a:fld>
            <a:endParaRPr lang="en-US"/>
          </a:p>
        </p:txBody>
      </p:sp>
    </p:spTree>
    <p:extLst>
      <p:ext uri="{BB962C8B-B14F-4D97-AF65-F5344CB8AC3E}">
        <p14:creationId xmlns:p14="http://schemas.microsoft.com/office/powerpoint/2010/main" val="701810975"/>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This slide shows another X-masking scheme placed in a test environment with multiple scan chains. A test response compactor consists of a MISR and a scan chain selector, which in turn comprises a group of circular mask registers and selection logic. The latter one is driven by mask data kept, in a compressed form, in the registers. The selector outputs gating signals to AND gates </a:t>
            </a:r>
            <a:r>
              <a:rPr lang="en-GB" sz="1200" kern="1200" dirty="0" smtClean="0">
                <a:solidFill>
                  <a:schemeClr val="tx1"/>
                </a:solidFill>
                <a:effectLst/>
                <a:latin typeface="+mn-lt"/>
                <a:ea typeface="+mn-ea"/>
                <a:cs typeface="+mn-cs"/>
              </a:rPr>
              <a:t>in a per-cycle mode</a:t>
            </a:r>
            <a:r>
              <a:rPr lang="en-US" sz="1200" kern="1200" dirty="0" smtClean="0">
                <a:solidFill>
                  <a:schemeClr val="tx1"/>
                </a:solidFill>
                <a:effectLst/>
                <a:latin typeface="+mn-lt"/>
                <a:ea typeface="+mn-ea"/>
                <a:cs typeface="+mn-cs"/>
              </a:rPr>
              <a:t> so that X states originating at various scan cells do not reach a compactor. Scan chains whose content during a given shift cycle is not regarded critical may receive either 0 or 1 as their gating signals. It is worth noting that the proposed scheme can work with any type of compaction device. The use of MISR, however, offers the highest compaction ratios provided one can entirely eliminate X states occurring in test responses that enter the compactor.</a:t>
            </a:r>
          </a:p>
        </p:txBody>
      </p:sp>
      <p:sp>
        <p:nvSpPr>
          <p:cNvPr id="4" name="Symbol zastępczy numeru slajdu 3"/>
          <p:cNvSpPr>
            <a:spLocks noGrp="1"/>
          </p:cNvSpPr>
          <p:nvPr>
            <p:ph type="sldNum" sz="quarter" idx="10"/>
          </p:nvPr>
        </p:nvSpPr>
        <p:spPr/>
        <p:txBody>
          <a:bodyPr/>
          <a:lstStyle/>
          <a:p>
            <a:fld id="{5487DF60-1B7D-5A48-ADFA-E6126064BF01}" type="slidenum">
              <a:rPr lang="en-US" smtClean="0"/>
              <a:pPr/>
              <a:t>58</a:t>
            </a:fld>
            <a:endParaRPr lang="en-US"/>
          </a:p>
        </p:txBody>
      </p:sp>
    </p:spTree>
    <p:extLst>
      <p:ext uri="{BB962C8B-B14F-4D97-AF65-F5344CB8AC3E}">
        <p14:creationId xmlns:p14="http://schemas.microsoft.com/office/powerpoint/2010/main" val="891530480"/>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r>
              <a:rPr lang="en-GB" sz="1200" kern="1200" dirty="0" smtClean="0">
                <a:solidFill>
                  <a:schemeClr val="tx1"/>
                </a:solidFill>
                <a:effectLst/>
                <a:latin typeface="+mn-lt"/>
                <a:ea typeface="+mn-ea"/>
                <a:cs typeface="+mn-cs"/>
              </a:rPr>
              <a:t>Many industrial designs exhibit a crucial feature: </a:t>
            </a:r>
            <a:r>
              <a:rPr lang="en-GB" sz="1200" i="0" kern="1200" dirty="0" smtClean="0">
                <a:solidFill>
                  <a:schemeClr val="tx1"/>
                </a:solidFill>
                <a:effectLst/>
                <a:latin typeface="+mn-lt"/>
                <a:ea typeface="+mn-ea"/>
                <a:cs typeface="+mn-cs"/>
              </a:rPr>
              <a:t>X states are not randomly distributed in test responses. On the contrary, they have identical or similar patterns </a:t>
            </a:r>
            <a:r>
              <a:rPr lang="en-US" sz="1200" i="0" kern="1200" dirty="0" smtClean="0">
                <a:solidFill>
                  <a:schemeClr val="tx1"/>
                </a:solidFill>
                <a:effectLst/>
                <a:latin typeface="+mn-lt"/>
                <a:ea typeface="+mn-ea"/>
                <a:cs typeface="+mn-cs"/>
              </a:rPr>
              <a:t>occurring in contiguous and adjacent areas of scan chains for many test patterns. </a:t>
            </a:r>
            <a:r>
              <a:rPr lang="en-US" sz="1200" kern="1200" dirty="0" smtClean="0">
                <a:solidFill>
                  <a:schemeClr val="tx1"/>
                </a:solidFill>
                <a:effectLst/>
                <a:latin typeface="+mn-lt"/>
                <a:ea typeface="+mn-ea"/>
                <a:cs typeface="+mn-cs"/>
              </a:rPr>
              <a:t>This observation </a:t>
            </a:r>
            <a:r>
              <a:rPr lang="en-GB" sz="1200" kern="1200" dirty="0" smtClean="0">
                <a:solidFill>
                  <a:schemeClr val="tx1"/>
                </a:solidFill>
                <a:effectLst/>
                <a:latin typeface="+mn-lt"/>
                <a:ea typeface="+mn-ea"/>
                <a:cs typeface="+mn-cs"/>
              </a:rPr>
              <a:t>remains valid after scan chain reordering. Scan insertion is guided by hierarchy, clock domains, proximity to certain modules, routing overhead, and other criteria. As a result, cells receiving X’s are usually located close to each other when stitched into scan chains. Reordering typically involves segments of scan chains either within or between them. Thus, adjacent cells belonging to the same clock domains can be moved together, if needed, to a separate chain. As reordering tools maintain lockup cells in the boundaries (created by clock transitions), they may move all cells between the boundaries in chunks, thus likely preserving clusters of cells that capture X’s, as illustrated on the slide for several test patterns.</a:t>
            </a:r>
            <a:r>
              <a:rPr lang="en-US" dirty="0" smtClean="0">
                <a:effectLst/>
              </a:rPr>
              <a:t> </a:t>
            </a:r>
            <a:endParaRPr lang="en-US" dirty="0"/>
          </a:p>
        </p:txBody>
      </p:sp>
      <p:sp>
        <p:nvSpPr>
          <p:cNvPr id="4" name="Symbol zastępczy numeru slajdu 3"/>
          <p:cNvSpPr>
            <a:spLocks noGrp="1"/>
          </p:cNvSpPr>
          <p:nvPr>
            <p:ph type="sldNum" sz="quarter" idx="10"/>
          </p:nvPr>
        </p:nvSpPr>
        <p:spPr/>
        <p:txBody>
          <a:bodyPr/>
          <a:lstStyle/>
          <a:p>
            <a:fld id="{5487DF60-1B7D-5A48-ADFA-E6126064BF01}" type="slidenum">
              <a:rPr lang="en-US" smtClean="0"/>
              <a:pPr/>
              <a:t>59</a:t>
            </a:fld>
            <a:endParaRPr lang="en-US"/>
          </a:p>
        </p:txBody>
      </p:sp>
    </p:spTree>
    <p:extLst>
      <p:ext uri="{BB962C8B-B14F-4D97-AF65-F5344CB8AC3E}">
        <p14:creationId xmlns:p14="http://schemas.microsoft.com/office/powerpoint/2010/main" val="24720537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normAutofit fontScale="92500" lnSpcReduction="20000"/>
          </a:bodyPr>
          <a:lstStyle/>
          <a:p>
            <a:r>
              <a:rPr lang="en-US" dirty="0" smtClean="0"/>
              <a:t>In pseudorandom testing, test vectors have the characteristics of random patterns in spite of being generated deterministically. As there</a:t>
            </a:r>
            <a:r>
              <a:rPr lang="en-US" baseline="0" dirty="0" smtClean="0"/>
              <a:t> </a:t>
            </a:r>
            <a:r>
              <a:rPr lang="en-US" dirty="0" smtClean="0"/>
              <a:t>is no need to cover all 2</a:t>
            </a:r>
            <a:r>
              <a:rPr lang="en-US" baseline="30000" dirty="0" smtClean="0"/>
              <a:t>n</a:t>
            </a:r>
            <a:r>
              <a:rPr lang="en-US" dirty="0" smtClean="0"/>
              <a:t> input combinations, a test length can be significantly</a:t>
            </a:r>
            <a:r>
              <a:rPr lang="en-US" baseline="0" dirty="0" smtClean="0"/>
              <a:t> </a:t>
            </a:r>
            <a:r>
              <a:rPr lang="en-US" dirty="0" smtClean="0"/>
              <a:t>shorter than that of the exhaustive or pseudo-exhaustive testing. On the other hand, the produced sequences could be still very long in order to achieve complete fault</a:t>
            </a:r>
            <a:r>
              <a:rPr lang="en-US" baseline="0" dirty="0" smtClean="0"/>
              <a:t> </a:t>
            </a:r>
            <a:r>
              <a:rPr lang="en-US" dirty="0" smtClean="0"/>
              <a:t>coverage. This is due to the presence of random pattern resistant faults, which may effectively elevate both the cost of test application and the cost of fault simulation. Thus, in many practical circuits, pseudorandom patterns</a:t>
            </a:r>
            <a:r>
              <a:rPr lang="en-US" baseline="0" dirty="0" smtClean="0"/>
              <a:t> </a:t>
            </a:r>
            <a:r>
              <a:rPr lang="en-US" dirty="0" smtClean="0"/>
              <a:t>have to be supplemented by deterministic tests (we will return to this later on) unless the circuit is designed as random pattern testable. An advantage of the pseudorandom testing stems from its potential for a very</a:t>
            </a:r>
            <a:r>
              <a:rPr lang="en-US" baseline="0" dirty="0" smtClean="0"/>
              <a:t> </a:t>
            </a:r>
            <a:r>
              <a:rPr lang="en-US" dirty="0" smtClean="0"/>
              <a:t>simple hardware and small design efforts required to implement test generation.</a:t>
            </a:r>
          </a:p>
          <a:p>
            <a:endParaRPr lang="en-US" dirty="0" smtClean="0"/>
          </a:p>
          <a:p>
            <a:r>
              <a:rPr lang="en-US" dirty="0" smtClean="0"/>
              <a:t>Assuming a</a:t>
            </a:r>
            <a:r>
              <a:rPr lang="en-US" baseline="0" dirty="0" smtClean="0"/>
              <a:t> sufficiently large pseudorandom test pattern generator (PRPG), we may determine expected test length and fault coverage as follows. </a:t>
            </a:r>
            <a:r>
              <a:rPr lang="en-US" dirty="0" smtClean="0"/>
              <a:t>Let us first consider the probability of detecting a fault with</a:t>
            </a:r>
            <a:r>
              <a:rPr lang="en-US" baseline="0" dirty="0" smtClean="0"/>
              <a:t> </a:t>
            </a:r>
            <a:r>
              <a:rPr lang="en-US" i="1" dirty="0" smtClean="0"/>
              <a:t>v</a:t>
            </a:r>
            <a:r>
              <a:rPr lang="en-US" dirty="0" smtClean="0"/>
              <a:t> random test vectors, assuming that the detection probability is </a:t>
            </a:r>
            <a:r>
              <a:rPr lang="en-US" i="1" dirty="0" smtClean="0"/>
              <a:t>p</a:t>
            </a:r>
            <a:r>
              <a:rPr lang="en-US" dirty="0" smtClean="0"/>
              <a:t>.</a:t>
            </a:r>
            <a:r>
              <a:rPr lang="en-US" baseline="0" dirty="0" smtClean="0"/>
              <a:t> </a:t>
            </a:r>
            <a:r>
              <a:rPr lang="en-US" dirty="0" smtClean="0"/>
              <a:t>This probability can be expressed as </a:t>
            </a:r>
            <a:r>
              <a:rPr lang="en-US" dirty="0" err="1" smtClean="0"/>
              <a:t>P</a:t>
            </a:r>
            <a:r>
              <a:rPr lang="en-US" baseline="-25000" dirty="0" err="1" smtClean="0"/>
              <a:t>v</a:t>
            </a:r>
            <a:r>
              <a:rPr lang="en-US" dirty="0" smtClean="0"/>
              <a:t> = 1 –</a:t>
            </a:r>
            <a:r>
              <a:rPr lang="en-US" baseline="0" dirty="0" smtClean="0"/>
              <a:t> </a:t>
            </a:r>
            <a:r>
              <a:rPr lang="en-US" dirty="0" smtClean="0"/>
              <a:t>(1 – </a:t>
            </a:r>
            <a:r>
              <a:rPr lang="en-US" i="1" dirty="0" smtClean="0"/>
              <a:t>p</a:t>
            </a:r>
            <a:r>
              <a:rPr lang="en-US" dirty="0" smtClean="0"/>
              <a:t> )</a:t>
            </a:r>
            <a:r>
              <a:rPr lang="en-US" baseline="30000" dirty="0" smtClean="0"/>
              <a:t>v</a:t>
            </a:r>
            <a:r>
              <a:rPr lang="en-US" dirty="0" smtClean="0"/>
              <a:t>,</a:t>
            </a:r>
            <a:r>
              <a:rPr lang="en-US" baseline="0" dirty="0" smtClean="0"/>
              <a:t> </a:t>
            </a:r>
            <a:r>
              <a:rPr lang="en-US" dirty="0" smtClean="0"/>
              <a:t>where (1</a:t>
            </a:r>
            <a:r>
              <a:rPr lang="en-US" baseline="0" dirty="0" smtClean="0"/>
              <a:t> – </a:t>
            </a:r>
            <a:r>
              <a:rPr lang="en-US" i="1" dirty="0" smtClean="0"/>
              <a:t>p</a:t>
            </a:r>
            <a:r>
              <a:rPr lang="en-US" dirty="0" smtClean="0"/>
              <a:t>)</a:t>
            </a:r>
            <a:r>
              <a:rPr lang="en-US" baseline="30000" dirty="0" smtClean="0"/>
              <a:t>v</a:t>
            </a:r>
            <a:r>
              <a:rPr lang="en-US" dirty="0" smtClean="0"/>
              <a:t> is the probability that a fault will not be detected by any of</a:t>
            </a:r>
            <a:r>
              <a:rPr lang="en-US" baseline="0" dirty="0" smtClean="0"/>
              <a:t> </a:t>
            </a:r>
            <a:r>
              <a:rPr lang="en-US" i="1" dirty="0" smtClean="0"/>
              <a:t>v</a:t>
            </a:r>
            <a:r>
              <a:rPr lang="en-US" dirty="0" smtClean="0"/>
              <a:t> test vectors. Thus, the expected fault coverage of a set of</a:t>
            </a:r>
            <a:r>
              <a:rPr lang="en-US" baseline="0" dirty="0" smtClean="0"/>
              <a:t> </a:t>
            </a:r>
            <a:r>
              <a:rPr lang="en-US" i="1" baseline="0" dirty="0" smtClean="0"/>
              <a:t>n</a:t>
            </a:r>
            <a:r>
              <a:rPr lang="en-US" baseline="0" dirty="0" smtClean="0"/>
              <a:t> </a:t>
            </a:r>
            <a:r>
              <a:rPr lang="en-US" dirty="0" smtClean="0"/>
              <a:t> faults characterized by detection probabilities </a:t>
            </a:r>
            <a:r>
              <a:rPr lang="en-US" i="1" dirty="0" smtClean="0"/>
              <a:t>p</a:t>
            </a:r>
            <a:r>
              <a:rPr lang="en-US" baseline="-25000" dirty="0" smtClean="0"/>
              <a:t>i</a:t>
            </a:r>
            <a:r>
              <a:rPr lang="en-US" dirty="0" smtClean="0"/>
              <a:t>, </a:t>
            </a:r>
            <a:r>
              <a:rPr lang="en-US" i="1" dirty="0" err="1" smtClean="0"/>
              <a:t>i</a:t>
            </a:r>
            <a:r>
              <a:rPr lang="en-US" dirty="0" smtClean="0"/>
              <a:t> = 1,2,…, </a:t>
            </a:r>
            <a:r>
              <a:rPr lang="en-US" i="1" dirty="0" smtClean="0"/>
              <a:t>n</a:t>
            </a:r>
            <a:r>
              <a:rPr lang="en-US" dirty="0" smtClean="0"/>
              <a:t>, can be obtained by summing</a:t>
            </a:r>
            <a:r>
              <a:rPr lang="en-US" baseline="0" dirty="0" smtClean="0"/>
              <a:t> </a:t>
            </a:r>
            <a:r>
              <a:rPr lang="en-US" baseline="0" dirty="0" err="1" smtClean="0"/>
              <a:t>P</a:t>
            </a:r>
            <a:r>
              <a:rPr lang="en-US" baseline="-25000" dirty="0" err="1" smtClean="0"/>
              <a:t>v</a:t>
            </a:r>
            <a:r>
              <a:rPr lang="en-US" baseline="0" dirty="0" err="1" smtClean="0"/>
              <a:t>‘s</a:t>
            </a:r>
            <a:r>
              <a:rPr lang="en-US" baseline="0" dirty="0" smtClean="0"/>
              <a:t> over all faults, as </a:t>
            </a:r>
            <a:r>
              <a:rPr lang="en-US" dirty="0" smtClean="0"/>
              <a:t>shown</a:t>
            </a:r>
            <a:r>
              <a:rPr lang="en-US" baseline="0" dirty="0" smtClean="0"/>
              <a:t> </a:t>
            </a:r>
            <a:r>
              <a:rPr lang="en-US" dirty="0" smtClean="0"/>
              <a:t>on the next slide.</a:t>
            </a:r>
          </a:p>
        </p:txBody>
      </p:sp>
      <p:sp>
        <p:nvSpPr>
          <p:cNvPr id="4" name="Symbol zastępczy numeru slajdu 3"/>
          <p:cNvSpPr>
            <a:spLocks noGrp="1"/>
          </p:cNvSpPr>
          <p:nvPr>
            <p:ph type="sldNum" sz="quarter" idx="10"/>
          </p:nvPr>
        </p:nvSpPr>
        <p:spPr/>
        <p:txBody>
          <a:bodyPr/>
          <a:lstStyle/>
          <a:p>
            <a:fld id="{5487DF60-1B7D-5A48-ADFA-E6126064BF01}" type="slidenum">
              <a:rPr lang="en-US" smtClean="0"/>
              <a:pPr/>
              <a:t>6</a:t>
            </a:fld>
            <a:endParaRPr lang="en-US"/>
          </a:p>
        </p:txBody>
      </p:sp>
    </p:spTree>
    <p:extLst>
      <p:ext uri="{BB962C8B-B14F-4D97-AF65-F5344CB8AC3E}">
        <p14:creationId xmlns:p14="http://schemas.microsoft.com/office/powerpoint/2010/main" val="53955470"/>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r>
              <a:rPr lang="en-US" sz="1200" kern="1200" dirty="0" smtClean="0">
                <a:solidFill>
                  <a:schemeClr val="tx1"/>
                </a:solidFill>
                <a:effectLst/>
                <a:latin typeface="+mn-lt"/>
                <a:ea typeface="+mn-ea"/>
                <a:cs typeface="+mn-cs"/>
              </a:rPr>
              <a:t>Here are real examples of exclusive propagation of X states to certain areas of scan chains. All X locations, represented by black dots, were recorded in two industrial designs by collecting 1,000 test responses. These responses were subsequently superposed. The observed clustering of X states can be a key factor in reducing the volume of test data as one may deliver identical mask bits to the gating circuitry for a number of scan shift cycles. Moreover, a noticeable appearance of scan chains free of X’s may further reduce the burden of mask data encoding.</a:t>
            </a:r>
            <a:r>
              <a:rPr lang="en-US" sz="1200" kern="1200" baseline="0" dirty="0" smtClean="0">
                <a:solidFill>
                  <a:schemeClr val="tx1"/>
                </a:solidFill>
                <a:effectLst/>
                <a:latin typeface="+mn-lt"/>
                <a:ea typeface="+mn-ea"/>
                <a:cs typeface="+mn-cs"/>
              </a:rPr>
              <a:t> </a:t>
            </a:r>
            <a:r>
              <a:rPr lang="en-GB" sz="1200" kern="1200" dirty="0" smtClean="0">
                <a:solidFill>
                  <a:schemeClr val="tx1"/>
                </a:solidFill>
                <a:effectLst/>
                <a:latin typeface="+mn-lt"/>
                <a:ea typeface="+mn-ea"/>
                <a:cs typeface="+mn-cs"/>
              </a:rPr>
              <a:t>Not only are X states highly clustered but also effects caused by faults often propagate to the same scan cells, as confirmed by many experimental results. Thus, grouping several test responses into</a:t>
            </a:r>
            <a:r>
              <a:rPr lang="en-US" sz="1200" kern="1200" dirty="0" smtClean="0">
                <a:solidFill>
                  <a:schemeClr val="tx1"/>
                </a:solidFill>
                <a:effectLst/>
                <a:latin typeface="+mn-lt"/>
                <a:ea typeface="+mn-ea"/>
                <a:cs typeface="+mn-cs"/>
              </a:rPr>
              <a:t> a single item</a:t>
            </a:r>
            <a:r>
              <a:rPr lang="en-GB" sz="1200" kern="1200" dirty="0" smtClean="0">
                <a:solidFill>
                  <a:schemeClr val="tx1"/>
                </a:solidFill>
                <a:effectLst/>
                <a:latin typeface="+mn-lt"/>
                <a:ea typeface="+mn-ea"/>
                <a:cs typeface="+mn-cs"/>
              </a:rPr>
              <a:t> may help reduce the amount of data required to both govern the X-masking process and to protect fault propagation sites</a:t>
            </a:r>
            <a:r>
              <a:rPr lang="en-US" sz="1200" kern="1200" dirty="0" smtClean="0">
                <a:solidFill>
                  <a:schemeClr val="tx1"/>
                </a:solidFill>
                <a:effectLst/>
                <a:latin typeface="+mn-lt"/>
                <a:ea typeface="+mn-ea"/>
                <a:cs typeface="+mn-cs"/>
              </a:rPr>
              <a:t>. </a:t>
            </a:r>
          </a:p>
        </p:txBody>
      </p:sp>
      <p:sp>
        <p:nvSpPr>
          <p:cNvPr id="4" name="Symbol zastępczy numeru slajdu 3"/>
          <p:cNvSpPr>
            <a:spLocks noGrp="1"/>
          </p:cNvSpPr>
          <p:nvPr>
            <p:ph type="sldNum" sz="quarter" idx="10"/>
          </p:nvPr>
        </p:nvSpPr>
        <p:spPr/>
        <p:txBody>
          <a:bodyPr/>
          <a:lstStyle/>
          <a:p>
            <a:fld id="{5487DF60-1B7D-5A48-ADFA-E6126064BF01}" type="slidenum">
              <a:rPr lang="en-US" smtClean="0"/>
              <a:pPr/>
              <a:t>60</a:t>
            </a:fld>
            <a:endParaRPr lang="en-US"/>
          </a:p>
        </p:txBody>
      </p:sp>
    </p:spTree>
    <p:extLst>
      <p:ext uri="{BB962C8B-B14F-4D97-AF65-F5344CB8AC3E}">
        <p14:creationId xmlns:p14="http://schemas.microsoft.com/office/powerpoint/2010/main" val="3991862058"/>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normAutofit fontScale="92500" lnSpcReduction="10000"/>
          </a:bodyPr>
          <a:lstStyle/>
          <a:p>
            <a:r>
              <a:rPr lang="en-US" sz="1200" kern="1200" dirty="0" smtClean="0">
                <a:solidFill>
                  <a:schemeClr val="tx1"/>
                </a:solidFill>
                <a:effectLst/>
                <a:latin typeface="+mn-lt"/>
                <a:ea typeface="+mn-ea"/>
                <a:cs typeface="+mn-cs"/>
              </a:rPr>
              <a:t>Essential components of selection logic include a ring generator, a hold register, a phase shifter, and an enable register driving additional OR gates. Compressed mask data are delivered through </a:t>
            </a:r>
            <a:r>
              <a:rPr lang="en-US" sz="1200" i="1" kern="1200" dirty="0" smtClean="0">
                <a:solidFill>
                  <a:schemeClr val="tx1"/>
                </a:solidFill>
                <a:effectLst/>
                <a:latin typeface="+mn-lt"/>
                <a:ea typeface="+mn-ea"/>
                <a:cs typeface="+mn-cs"/>
              </a:rPr>
              <a:t>c</a:t>
            </a:r>
            <a:r>
              <a:rPr lang="en-US" sz="1200" kern="1200" dirty="0" smtClean="0">
                <a:solidFill>
                  <a:schemeClr val="tx1"/>
                </a:solidFill>
                <a:effectLst/>
                <a:latin typeface="+mn-lt"/>
                <a:ea typeface="+mn-ea"/>
                <a:cs typeface="+mn-cs"/>
              </a:rPr>
              <a:t> inputs in a continuous manner, i.e., a new </a:t>
            </a:r>
            <a:r>
              <a:rPr lang="en-US" sz="1200" i="1" kern="1200" dirty="0" smtClean="0">
                <a:solidFill>
                  <a:schemeClr val="tx1"/>
                </a:solidFill>
                <a:effectLst/>
                <a:latin typeface="+mn-lt"/>
                <a:ea typeface="+mn-ea"/>
                <a:cs typeface="+mn-cs"/>
              </a:rPr>
              <a:t>c</a:t>
            </a:r>
            <a:r>
              <a:rPr lang="en-US" sz="1200" kern="1200" dirty="0" smtClean="0">
                <a:solidFill>
                  <a:schemeClr val="tx1"/>
                </a:solidFill>
                <a:effectLst/>
                <a:latin typeface="+mn-lt"/>
                <a:ea typeface="+mn-ea"/>
                <a:cs typeface="+mn-cs"/>
              </a:rPr>
              <a:t>-bit word is injected into the ring generator every scan shift cycle moving effectively the selector from one of its states to another. </a:t>
            </a:r>
            <a:r>
              <a:rPr lang="en-GB" sz="1200" kern="1200" dirty="0" smtClean="0">
                <a:solidFill>
                  <a:schemeClr val="tx1"/>
                </a:solidFill>
                <a:effectLst/>
                <a:latin typeface="+mn-lt"/>
                <a:ea typeface="+mn-ea"/>
                <a:cs typeface="+mn-cs"/>
              </a:rPr>
              <a:t>This design addresses the presence of clustered X states of high density. </a:t>
            </a:r>
            <a:r>
              <a:rPr lang="en-US" sz="1200" kern="1200" dirty="0" smtClean="0">
                <a:solidFill>
                  <a:schemeClr val="tx1"/>
                </a:solidFill>
                <a:effectLst/>
                <a:latin typeface="+mn-lt"/>
                <a:ea typeface="+mn-ea"/>
                <a:cs typeface="+mn-cs"/>
              </a:rPr>
              <a:t>Indeed, the hold register provides a mechanism to sustain the outputs of the selector for more than a single clock cycle, while allowing the selector to change its internal state to ensure encoding of the next group of mask bits. In other words, the hold register captures and saves, for a number of cycles, a desired state of the ring generator, while the generator itself keeps advancing. </a:t>
            </a: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Functionality of the masking logic is further enhanced by an </a:t>
            </a:r>
            <a:r>
              <a:rPr lang="en-US" sz="1200" i="1" kern="1200" dirty="0" smtClean="0">
                <a:solidFill>
                  <a:schemeClr val="tx1"/>
                </a:solidFill>
                <a:effectLst/>
                <a:latin typeface="+mn-lt"/>
                <a:ea typeface="+mn-ea"/>
                <a:cs typeface="+mn-cs"/>
              </a:rPr>
              <a:t>enable register</a:t>
            </a:r>
            <a:r>
              <a:rPr lang="en-US" sz="1200" kern="1200" dirty="0" smtClean="0">
                <a:solidFill>
                  <a:schemeClr val="tx1"/>
                </a:solidFill>
                <a:effectLst/>
                <a:latin typeface="+mn-lt"/>
                <a:ea typeface="+mn-ea"/>
                <a:cs typeface="+mn-cs"/>
              </a:rPr>
              <a:t>. Its content, uploaded only once for all test patterns, is employed to enable/disable selected masking signals </a:t>
            </a:r>
            <a:r>
              <a:rPr lang="en-GB" sz="1200" kern="1200" dirty="0" smtClean="0">
                <a:solidFill>
                  <a:schemeClr val="tx1"/>
                </a:solidFill>
                <a:effectLst/>
                <a:latin typeface="+mn-lt"/>
                <a:ea typeface="+mn-ea"/>
                <a:cs typeface="+mn-cs"/>
              </a:rPr>
              <a:t>by means of 2-input OR gates. One input of each gate is supplied by a designated output of the phase shifter, while the other input is driven by the enable register. If its </a:t>
            </a:r>
            <a:r>
              <a:rPr lang="en-GB" sz="1200" i="1" kern="1200" dirty="0" smtClean="0">
                <a:solidFill>
                  <a:schemeClr val="tx1"/>
                </a:solidFill>
                <a:effectLst/>
                <a:latin typeface="+mn-lt"/>
                <a:ea typeface="+mn-ea"/>
                <a:cs typeface="+mn-cs"/>
              </a:rPr>
              <a:t>k</a:t>
            </a:r>
            <a:r>
              <a:rPr lang="en-GB" sz="1200" kern="1200" dirty="0" smtClean="0">
                <a:solidFill>
                  <a:schemeClr val="tx1"/>
                </a:solidFill>
                <a:effectLst/>
                <a:latin typeface="+mn-lt"/>
                <a:ea typeface="+mn-ea"/>
                <a:cs typeface="+mn-cs"/>
              </a:rPr>
              <a:t>-</a:t>
            </a:r>
            <a:r>
              <a:rPr lang="en-GB" sz="1200" kern="1200" dirty="0" err="1" smtClean="0">
                <a:solidFill>
                  <a:schemeClr val="tx1"/>
                </a:solidFill>
                <a:effectLst/>
                <a:latin typeface="+mn-lt"/>
                <a:ea typeface="+mn-ea"/>
                <a:cs typeface="+mn-cs"/>
              </a:rPr>
              <a:t>th</a:t>
            </a:r>
            <a:r>
              <a:rPr lang="en-GB" sz="1200" kern="1200" dirty="0" smtClean="0">
                <a:solidFill>
                  <a:schemeClr val="tx1"/>
                </a:solidFill>
                <a:effectLst/>
                <a:latin typeface="+mn-lt"/>
                <a:ea typeface="+mn-ea"/>
                <a:cs typeface="+mn-cs"/>
              </a:rPr>
              <a:t> bit is asserted, then the values captured in </a:t>
            </a:r>
            <a:r>
              <a:rPr lang="en-GB" sz="1200" i="1" kern="1200" dirty="0" smtClean="0">
                <a:solidFill>
                  <a:schemeClr val="tx1"/>
                </a:solidFill>
                <a:effectLst/>
                <a:latin typeface="+mn-lt"/>
                <a:ea typeface="+mn-ea"/>
                <a:cs typeface="+mn-cs"/>
              </a:rPr>
              <a:t>k</a:t>
            </a:r>
            <a:r>
              <a:rPr lang="en-GB" sz="1200" kern="1200" dirty="0" smtClean="0">
                <a:solidFill>
                  <a:schemeClr val="tx1"/>
                </a:solidFill>
                <a:effectLst/>
                <a:latin typeface="+mn-lt"/>
                <a:ea typeface="+mn-ea"/>
                <a:cs typeface="+mn-cs"/>
              </a:rPr>
              <a:t>-</a:t>
            </a:r>
            <a:r>
              <a:rPr lang="en-GB" sz="1200" kern="1200" dirty="0" err="1" smtClean="0">
                <a:solidFill>
                  <a:schemeClr val="tx1"/>
                </a:solidFill>
                <a:effectLst/>
                <a:latin typeface="+mn-lt"/>
                <a:ea typeface="+mn-ea"/>
                <a:cs typeface="+mn-cs"/>
              </a:rPr>
              <a:t>th</a:t>
            </a:r>
            <a:r>
              <a:rPr lang="en-GB" sz="1200" kern="1200" dirty="0" smtClean="0">
                <a:solidFill>
                  <a:schemeClr val="tx1"/>
                </a:solidFill>
                <a:effectLst/>
                <a:latin typeface="+mn-lt"/>
                <a:ea typeface="+mn-ea"/>
                <a:cs typeface="+mn-cs"/>
              </a:rPr>
              <a:t> scan chain enter the compactor independently of other masking signals. Hence, the use of the enable register relieves the masking logic of taking care of a large number of errors that occur in otherwise clean scan chains. This</a:t>
            </a:r>
            <a:r>
              <a:rPr lang="en-GB" sz="1200" kern="1200" baseline="0" dirty="0" smtClean="0">
                <a:solidFill>
                  <a:schemeClr val="tx1"/>
                </a:solidFill>
                <a:effectLst/>
                <a:latin typeface="+mn-lt"/>
                <a:ea typeface="+mn-ea"/>
                <a:cs typeface="+mn-cs"/>
              </a:rPr>
              <a:t> </a:t>
            </a:r>
            <a:r>
              <a:rPr lang="en-GB" sz="1200" kern="1200" dirty="0" smtClean="0">
                <a:solidFill>
                  <a:schemeClr val="tx1"/>
                </a:solidFill>
                <a:effectLst/>
                <a:latin typeface="+mn-lt"/>
                <a:ea typeface="+mn-ea"/>
                <a:cs typeface="+mn-cs"/>
              </a:rPr>
              <a:t>reduces control data volume. Bits of the enable register corresponding to scan chains with X states are reset to allow efficient operations of the masking and gating logic.</a:t>
            </a:r>
            <a:r>
              <a:rPr lang="en-GB" sz="120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The selector control information is merged with the mask variables by reusing data stored in the mask memory. Mask bits go through the small buffers and drive an XOR tree, which computes a parity signal for the corresponding input variables. If their parity is odd, then the hold register is reloaded before new variables enter the ring generator. Otherwise, the content of the register remains unchanged. It is worth noting that this technique allows one to use even a single input if encoding capabilities of the selector permit. The encoding of masking signals is similar to that of low power test data compression.</a:t>
            </a:r>
            <a:r>
              <a:rPr lang="en-US" sz="1200" kern="1200" baseline="0" dirty="0" smtClean="0">
                <a:solidFill>
                  <a:schemeClr val="tx1"/>
                </a:solidFill>
                <a:effectLst/>
                <a:latin typeface="+mn-lt"/>
                <a:ea typeface="+mn-ea"/>
                <a:cs typeface="+mn-cs"/>
              </a:rPr>
              <a:t> For further details, refer to the section on test compression.</a:t>
            </a:r>
            <a:endParaRPr lang="en-US" sz="1200" kern="1200" dirty="0" smtClean="0">
              <a:solidFill>
                <a:schemeClr val="tx1"/>
              </a:solidFill>
              <a:effectLst/>
              <a:latin typeface="+mn-lt"/>
              <a:ea typeface="+mn-ea"/>
              <a:cs typeface="+mn-cs"/>
            </a:endParaRPr>
          </a:p>
        </p:txBody>
      </p:sp>
      <p:sp>
        <p:nvSpPr>
          <p:cNvPr id="4" name="Symbol zastępczy numeru slajdu 3"/>
          <p:cNvSpPr>
            <a:spLocks noGrp="1"/>
          </p:cNvSpPr>
          <p:nvPr>
            <p:ph type="sldNum" sz="quarter" idx="10"/>
          </p:nvPr>
        </p:nvSpPr>
        <p:spPr/>
        <p:txBody>
          <a:bodyPr/>
          <a:lstStyle/>
          <a:p>
            <a:fld id="{5487DF60-1B7D-5A48-ADFA-E6126064BF01}" type="slidenum">
              <a:rPr lang="en-US" smtClean="0"/>
              <a:pPr/>
              <a:t>61</a:t>
            </a:fld>
            <a:endParaRPr lang="en-US"/>
          </a:p>
        </p:txBody>
      </p:sp>
    </p:spTree>
    <p:extLst>
      <p:ext uri="{BB962C8B-B14F-4D97-AF65-F5344CB8AC3E}">
        <p14:creationId xmlns:p14="http://schemas.microsoft.com/office/powerpoint/2010/main" val="2790280282"/>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normAutofit fontScale="77500" lnSpcReduction="20000"/>
          </a:bodyPr>
          <a:lstStyle/>
          <a:p>
            <a:r>
              <a:rPr lang="en-US" dirty="0" smtClean="0"/>
              <a:t>As mentioned earlier, </a:t>
            </a:r>
            <a:r>
              <a:rPr lang="en-US" sz="1200" kern="1200" dirty="0" smtClean="0">
                <a:solidFill>
                  <a:schemeClr val="tx1"/>
                </a:solidFill>
                <a:effectLst/>
                <a:latin typeface="+mn-lt"/>
                <a:ea typeface="+mn-ea"/>
                <a:cs typeface="+mn-cs"/>
              </a:rPr>
              <a:t>a characteristic feature of time compactors is the infinite impulse response property. They are capable of compacting gigabits of test response data into a small signature, for instance  32-, 64-, or 128-bit long, achieving compaction ratios between 10</a:t>
            </a:r>
            <a:r>
              <a:rPr lang="en-US" sz="1200" kern="1200" baseline="30000" dirty="0" smtClean="0">
                <a:solidFill>
                  <a:schemeClr val="tx1"/>
                </a:solidFill>
                <a:effectLst/>
                <a:latin typeface="+mn-lt"/>
                <a:ea typeface="+mn-ea"/>
                <a:cs typeface="+mn-cs"/>
              </a:rPr>
              <a:t>6</a:t>
            </a:r>
            <a:r>
              <a:rPr lang="en-US" sz="1200" kern="1200" dirty="0" smtClean="0">
                <a:solidFill>
                  <a:schemeClr val="tx1"/>
                </a:solidFill>
                <a:effectLst/>
                <a:latin typeface="+mn-lt"/>
                <a:ea typeface="+mn-ea"/>
                <a:cs typeface="+mn-cs"/>
              </a:rPr>
              <a:t> and 10</a:t>
            </a:r>
            <a:r>
              <a:rPr lang="en-US" sz="1200" kern="1200" baseline="30000" dirty="0" smtClean="0">
                <a:solidFill>
                  <a:schemeClr val="tx1"/>
                </a:solidFill>
                <a:effectLst/>
                <a:latin typeface="+mn-lt"/>
                <a:ea typeface="+mn-ea"/>
                <a:cs typeface="+mn-cs"/>
              </a:rPr>
              <a:t>8</a:t>
            </a:r>
            <a:r>
              <a:rPr lang="en-US" sz="1200" kern="1200" dirty="0" smtClean="0">
                <a:solidFill>
                  <a:schemeClr val="tx1"/>
                </a:solidFill>
                <a:effectLst/>
                <a:latin typeface="+mn-lt"/>
                <a:ea typeface="+mn-ea"/>
                <a:cs typeface="+mn-cs"/>
              </a:rPr>
              <a:t>. This is possible because an error, once injected into this type of a compactor, will remain there until another group of errors erases it in the rare case of aliasing. These schemes, however, require that all values in test responses be known. Since many designs produce X states in test responses, and it might be too intrusive to remove them, time compactors may not ensure a desired test quality. </a:t>
            </a:r>
          </a:p>
          <a:p>
            <a:endParaRPr lang="en-US" sz="1200" kern="1200" dirty="0" smtClean="0">
              <a:solidFill>
                <a:schemeClr val="tx1"/>
              </a:solidFill>
              <a:effectLst/>
              <a:latin typeface="+mn-lt"/>
              <a:ea typeface="+mn-ea"/>
              <a:cs typeface="+mn-cs"/>
            </a:endParaRPr>
          </a:p>
          <a:p>
            <a:r>
              <a:rPr lang="en-US" sz="1200" i="1" kern="1200" dirty="0" smtClean="0">
                <a:solidFill>
                  <a:schemeClr val="tx1"/>
                </a:solidFill>
                <a:effectLst/>
                <a:latin typeface="+mn-lt"/>
                <a:ea typeface="+mn-ea"/>
                <a:cs typeface="+mn-cs"/>
              </a:rPr>
              <a:t>Space compactors</a:t>
            </a:r>
            <a:r>
              <a:rPr lang="en-US" sz="1200" kern="1200" dirty="0" smtClean="0">
                <a:solidFill>
                  <a:schemeClr val="tx1"/>
                </a:solidFill>
                <a:effectLst/>
                <a:latin typeface="+mn-lt"/>
                <a:ea typeface="+mn-ea"/>
                <a:cs typeface="+mn-cs"/>
              </a:rPr>
              <a:t> are combinational circuits, predominantly built of XOR networks to generate </a:t>
            </a:r>
            <a:r>
              <a:rPr lang="en-US" sz="1200" i="1" kern="1200" dirty="0" smtClean="0">
                <a:solidFill>
                  <a:schemeClr val="tx1"/>
                </a:solidFill>
                <a:effectLst/>
                <a:latin typeface="+mn-lt"/>
                <a:ea typeface="+mn-ea"/>
                <a:cs typeface="+mn-cs"/>
              </a:rPr>
              <a:t>n</a:t>
            </a:r>
            <a:r>
              <a:rPr lang="en-US" sz="1200" kern="1200" dirty="0" smtClean="0">
                <a:solidFill>
                  <a:schemeClr val="tx1"/>
                </a:solidFill>
                <a:effectLst/>
                <a:latin typeface="+mn-lt"/>
                <a:ea typeface="+mn-ea"/>
                <a:cs typeface="+mn-cs"/>
              </a:rPr>
              <a:t> test outputs from </a:t>
            </a:r>
            <a:r>
              <a:rPr lang="en-US" sz="1200" i="1" kern="1200" dirty="0" smtClean="0">
                <a:solidFill>
                  <a:schemeClr val="tx1"/>
                </a:solidFill>
                <a:effectLst/>
                <a:latin typeface="+mn-lt"/>
                <a:ea typeface="+mn-ea"/>
                <a:cs typeface="+mn-cs"/>
              </a:rPr>
              <a:t>m</a:t>
            </a:r>
            <a:r>
              <a:rPr lang="en-US" sz="1200" kern="1200" dirty="0" smtClean="0">
                <a:solidFill>
                  <a:schemeClr val="tx1"/>
                </a:solidFill>
                <a:effectLst/>
                <a:latin typeface="+mn-lt"/>
                <a:ea typeface="+mn-ea"/>
                <a:cs typeface="+mn-cs"/>
              </a:rPr>
              <a:t> primary outputs of the circuit under test (CUT), where </a:t>
            </a:r>
            <a:r>
              <a:rPr lang="en-US" sz="1200" i="1" kern="1200" dirty="0" smtClean="0">
                <a:solidFill>
                  <a:schemeClr val="tx1"/>
                </a:solidFill>
                <a:effectLst/>
                <a:latin typeface="+mn-lt"/>
                <a:ea typeface="+mn-ea"/>
                <a:cs typeface="+mn-cs"/>
              </a:rPr>
              <a:t>n</a:t>
            </a:r>
            <a:r>
              <a:rPr lang="en-US" sz="1200" kern="1200" dirty="0" smtClean="0">
                <a:solidFill>
                  <a:schemeClr val="tx1"/>
                </a:solidFill>
                <a:effectLst/>
                <a:latin typeface="+mn-lt"/>
                <a:ea typeface="+mn-ea"/>
                <a:cs typeface="+mn-cs"/>
              </a:rPr>
              <a:t> &lt; </a:t>
            </a:r>
            <a:r>
              <a:rPr lang="en-US" sz="1200" i="1" kern="1200" dirty="0" smtClean="0">
                <a:solidFill>
                  <a:schemeClr val="tx1"/>
                </a:solidFill>
                <a:effectLst/>
                <a:latin typeface="+mn-lt"/>
                <a:ea typeface="+mn-ea"/>
                <a:cs typeface="+mn-cs"/>
              </a:rPr>
              <a:t>m</a:t>
            </a:r>
            <a:r>
              <a:rPr lang="en-US" sz="1200" kern="1200" dirty="0" smtClean="0">
                <a:solidFill>
                  <a:schemeClr val="tx1"/>
                </a:solidFill>
                <a:effectLst/>
                <a:latin typeface="+mn-lt"/>
                <a:ea typeface="+mn-ea"/>
                <a:cs typeface="+mn-cs"/>
              </a:rPr>
              <a:t>. They offer smaller compaction than the time compactors, but they can handle unknown states in responses without circuit modification. The simplest space compactors</a:t>
            </a:r>
            <a:r>
              <a:rPr lang="en-US" sz="1200" kern="1200" baseline="0" dirty="0" smtClean="0">
                <a:solidFill>
                  <a:schemeClr val="tx1"/>
                </a:solidFill>
                <a:effectLst/>
                <a:latin typeface="+mn-lt"/>
                <a:ea typeface="+mn-ea"/>
                <a:cs typeface="+mn-cs"/>
              </a:rPr>
              <a:t> comprise a number of XOR trees, each of which is handling a given number of inputs (typically scan chains). </a:t>
            </a:r>
            <a:r>
              <a:rPr lang="en-US" sz="1200" kern="1200" dirty="0" smtClean="0">
                <a:solidFill>
                  <a:schemeClr val="tx1"/>
                </a:solidFill>
                <a:effectLst/>
                <a:latin typeface="+mn-lt"/>
                <a:ea typeface="+mn-ea"/>
                <a:cs typeface="+mn-cs"/>
              </a:rPr>
              <a:t>The same class includes compaction schemes using error codes and many other compaction techniques with abilities</a:t>
            </a:r>
            <a:r>
              <a:rPr lang="en-US" sz="1200" kern="1200" baseline="0" dirty="0" smtClean="0">
                <a:solidFill>
                  <a:schemeClr val="tx1"/>
                </a:solidFill>
                <a:effectLst/>
                <a:latin typeface="+mn-lt"/>
                <a:ea typeface="+mn-ea"/>
                <a:cs typeface="+mn-cs"/>
              </a:rPr>
              <a:t> to tolerate X states and identify certain errors (fault diagnosis)</a:t>
            </a:r>
            <a:r>
              <a:rPr lang="en-US" sz="1200" kern="1200" dirty="0" smtClean="0">
                <a:solidFill>
                  <a:schemeClr val="tx1"/>
                </a:solidFill>
                <a:effectLst/>
                <a:latin typeface="+mn-lt"/>
                <a:ea typeface="+mn-ea"/>
                <a:cs typeface="+mn-cs"/>
              </a:rPr>
              <a:t>.</a:t>
            </a:r>
            <a:endParaRPr lang="en-US" sz="1200" kern="1200" baseline="0" dirty="0" smtClean="0">
              <a:solidFill>
                <a:schemeClr val="tx1"/>
              </a:solidFill>
              <a:effectLst/>
              <a:latin typeface="+mn-lt"/>
              <a:ea typeface="+mn-ea"/>
              <a:cs typeface="+mn-cs"/>
            </a:endParaRPr>
          </a:p>
        </p:txBody>
      </p:sp>
      <p:sp>
        <p:nvSpPr>
          <p:cNvPr id="4" name="Symbol zastępczy numeru slajdu 3"/>
          <p:cNvSpPr>
            <a:spLocks noGrp="1"/>
          </p:cNvSpPr>
          <p:nvPr>
            <p:ph type="sldNum" sz="quarter" idx="10"/>
          </p:nvPr>
        </p:nvSpPr>
        <p:spPr/>
        <p:txBody>
          <a:bodyPr/>
          <a:lstStyle/>
          <a:p>
            <a:fld id="{5487DF60-1B7D-5A48-ADFA-E6126064BF01}" type="slidenum">
              <a:rPr lang="en-US" smtClean="0"/>
              <a:pPr/>
              <a:t>62</a:t>
            </a:fld>
            <a:endParaRPr lang="en-US"/>
          </a:p>
        </p:txBody>
      </p:sp>
    </p:spTree>
    <p:extLst>
      <p:ext uri="{BB962C8B-B14F-4D97-AF65-F5344CB8AC3E}">
        <p14:creationId xmlns:p14="http://schemas.microsoft.com/office/powerpoint/2010/main" val="1587618698"/>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The X-Compact technique (shown</a:t>
            </a:r>
            <a:r>
              <a:rPr lang="en-US" sz="1200" kern="1200" baseline="0" dirty="0" smtClean="0">
                <a:solidFill>
                  <a:schemeClr val="tx1"/>
                </a:solidFill>
                <a:effectLst/>
                <a:latin typeface="+mn-lt"/>
                <a:ea typeface="+mn-ea"/>
                <a:cs typeface="+mn-cs"/>
              </a:rPr>
              <a:t> on the slide) </a:t>
            </a:r>
            <a:r>
              <a:rPr lang="en-US" sz="1200" kern="1200" dirty="0" smtClean="0">
                <a:solidFill>
                  <a:schemeClr val="tx1"/>
                </a:solidFill>
                <a:effectLst/>
                <a:latin typeface="+mn-lt"/>
                <a:ea typeface="+mn-ea"/>
                <a:cs typeface="+mn-cs"/>
              </a:rPr>
              <a:t>is based on the original </a:t>
            </a:r>
            <a:r>
              <a:rPr lang="en-US" sz="1200" kern="1200" dirty="0" err="1" smtClean="0">
                <a:solidFill>
                  <a:schemeClr val="tx1"/>
                </a:solidFill>
                <a:effectLst/>
                <a:latin typeface="+mn-lt"/>
                <a:ea typeface="+mn-ea"/>
                <a:cs typeface="+mn-cs"/>
              </a:rPr>
              <a:t>Saluja-Karpovsky</a:t>
            </a:r>
            <a:r>
              <a:rPr lang="en-US" sz="1200" kern="1200" dirty="0" smtClean="0">
                <a:solidFill>
                  <a:schemeClr val="tx1"/>
                </a:solidFill>
                <a:effectLst/>
                <a:latin typeface="+mn-lt"/>
                <a:ea typeface="+mn-ea"/>
                <a:cs typeface="+mn-cs"/>
              </a:rPr>
              <a:t> scheme, and by increasing the input fan-out it handles simultaneous errors and unknown logic values, both arriving from multiple scan chains. As other spatial compactors,</a:t>
            </a:r>
            <a:r>
              <a:rPr lang="en-US" sz="1200" kern="1200" baseline="0" dirty="0" smtClean="0">
                <a:solidFill>
                  <a:schemeClr val="tx1"/>
                </a:solidFill>
                <a:effectLst/>
                <a:latin typeface="+mn-lt"/>
                <a:ea typeface="+mn-ea"/>
                <a:cs typeface="+mn-cs"/>
              </a:rPr>
              <a:t> the X-compact </a:t>
            </a:r>
            <a:r>
              <a:rPr lang="en-US" sz="1200" kern="1200" dirty="0" smtClean="0">
                <a:solidFill>
                  <a:schemeClr val="tx1"/>
                </a:solidFill>
                <a:effectLst/>
                <a:latin typeface="+mn-lt"/>
                <a:ea typeface="+mn-ea"/>
                <a:cs typeface="+mn-cs"/>
              </a:rPr>
              <a:t>reduces a negative impact of X states to a single scan shift cycle.</a:t>
            </a:r>
            <a:r>
              <a:rPr lang="en-US" dirty="0" smtClean="0">
                <a:effectLst/>
              </a:rPr>
              <a:t> </a:t>
            </a:r>
            <a:r>
              <a:rPr lang="en-US" sz="1200" kern="1200" dirty="0" smtClean="0">
                <a:solidFill>
                  <a:schemeClr val="tx1"/>
                </a:solidFill>
                <a:effectLst/>
                <a:latin typeface="+mn-lt"/>
                <a:ea typeface="+mn-ea"/>
                <a:cs typeface="+mn-cs"/>
              </a:rPr>
              <a:t>It also allows identification of certain errors per cycle. In particular, it can uniquely identify a single failing scan chain provided that only one scan chain produces an error at any scan-out cycle. Output failures that cannot be mapped directly to a single scan chain needs an exhaustive checking. It can be guided by statistical data regarding faulty sites determined earlier in the same process. This scheme requires certain minimum number of outputs.</a:t>
            </a:r>
            <a:r>
              <a:rPr lang="en-US" sz="1200" kern="1200" baseline="0" dirty="0" smtClean="0">
                <a:solidFill>
                  <a:schemeClr val="tx1"/>
                </a:solidFill>
                <a:effectLst/>
                <a:latin typeface="+mn-lt"/>
                <a:ea typeface="+mn-ea"/>
                <a:cs typeface="+mn-cs"/>
              </a:rPr>
              <a:t> For example, every scan chain must be observed by, at least, two outputs.</a:t>
            </a:r>
            <a:r>
              <a:rPr lang="en-US" sz="1200" kern="1200" dirty="0" smtClean="0">
                <a:solidFill>
                  <a:schemeClr val="tx1"/>
                </a:solidFill>
                <a:effectLst/>
                <a:latin typeface="+mn-lt"/>
                <a:ea typeface="+mn-ea"/>
                <a:cs typeface="+mn-cs"/>
              </a:rPr>
              <a:t> This property, in turn, may reduce the compaction capacity below acceptable limits. </a:t>
            </a:r>
            <a:endParaRPr lang="en-US" dirty="0"/>
          </a:p>
        </p:txBody>
      </p:sp>
      <p:sp>
        <p:nvSpPr>
          <p:cNvPr id="4" name="Symbol zastępczy numeru slajdu 3"/>
          <p:cNvSpPr>
            <a:spLocks noGrp="1"/>
          </p:cNvSpPr>
          <p:nvPr>
            <p:ph type="sldNum" sz="quarter" idx="10"/>
          </p:nvPr>
        </p:nvSpPr>
        <p:spPr/>
        <p:txBody>
          <a:bodyPr/>
          <a:lstStyle/>
          <a:p>
            <a:fld id="{5487DF60-1B7D-5A48-ADFA-E6126064BF01}" type="slidenum">
              <a:rPr lang="en-US" smtClean="0"/>
              <a:pPr/>
              <a:t>63</a:t>
            </a:fld>
            <a:endParaRPr lang="en-US"/>
          </a:p>
        </p:txBody>
      </p:sp>
    </p:spTree>
    <p:extLst>
      <p:ext uri="{BB962C8B-B14F-4D97-AF65-F5344CB8AC3E}">
        <p14:creationId xmlns:p14="http://schemas.microsoft.com/office/powerpoint/2010/main" val="1924892616"/>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normAutofit fontScale="92500" lnSpcReduction="20000"/>
          </a:bodyPr>
          <a:lstStyle/>
          <a:p>
            <a:r>
              <a:rPr lang="en-US" sz="1200" kern="1200" dirty="0" smtClean="0">
                <a:solidFill>
                  <a:schemeClr val="tx1"/>
                </a:solidFill>
                <a:effectLst/>
                <a:latin typeface="+mn-lt"/>
                <a:ea typeface="+mn-ea"/>
                <a:cs typeface="+mn-cs"/>
              </a:rPr>
              <a:t>This slide illustrates an example of a </a:t>
            </a:r>
            <a:r>
              <a:rPr lang="en-US" sz="1200" i="1" kern="1200" dirty="0" smtClean="0">
                <a:solidFill>
                  <a:schemeClr val="tx1"/>
                </a:solidFill>
                <a:effectLst/>
                <a:latin typeface="+mn-lt"/>
                <a:ea typeface="+mn-ea"/>
                <a:cs typeface="+mn-cs"/>
              </a:rPr>
              <a:t>finite memory </a:t>
            </a:r>
            <a:r>
              <a:rPr lang="en-US" sz="1200" i="0" kern="1200" dirty="0" smtClean="0">
                <a:solidFill>
                  <a:schemeClr val="tx1"/>
                </a:solidFill>
                <a:effectLst/>
                <a:latin typeface="+mn-lt"/>
                <a:ea typeface="+mn-ea"/>
                <a:cs typeface="+mn-cs"/>
              </a:rPr>
              <a:t>compactor</a:t>
            </a:r>
            <a:r>
              <a:rPr lang="en-US" sz="1200" i="1" kern="120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 a third class of compaction schemes obtained by combining time and space dimensions. These compactors have the characteristics of finite impulse response, i.e., a single scan cell is observed in a finite number of cycles, and because of adopted polynomial multiplication, they are referred to as </a:t>
            </a:r>
            <a:r>
              <a:rPr lang="en-US" sz="1200" i="1" kern="1200" dirty="0" smtClean="0">
                <a:solidFill>
                  <a:schemeClr val="tx1"/>
                </a:solidFill>
                <a:effectLst/>
                <a:latin typeface="+mn-lt"/>
                <a:ea typeface="+mn-ea"/>
                <a:cs typeface="+mn-cs"/>
              </a:rPr>
              <a:t>convolutional compactors</a:t>
            </a:r>
            <a:r>
              <a:rPr lang="en-US" sz="1200" kern="1200" dirty="0" smtClean="0">
                <a:solidFill>
                  <a:schemeClr val="tx1"/>
                </a:solidFill>
                <a:effectLst/>
                <a:latin typeface="+mn-lt"/>
                <a:ea typeface="+mn-ea"/>
                <a:cs typeface="+mn-cs"/>
              </a:rPr>
              <a:t>. They support output response compaction with effective ratios going beyond 100x,</a:t>
            </a:r>
            <a:r>
              <a:rPr lang="en-US" sz="120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they offer consistent properties, such as ability to detect errors with very low probability of aliasing, for a whole range of configurations, starting from a single output. Finally, they can handle unknown states and allow in-production diagnosis by identifying faulty scan cells directly from compacted responses.</a:t>
            </a:r>
            <a:r>
              <a:rPr lang="en-US" dirty="0" smtClean="0">
                <a:effectLst/>
              </a:rPr>
              <a:t> </a:t>
            </a:r>
          </a:p>
          <a:p>
            <a:endParaRPr lang="en-US" dirty="0" smtClean="0">
              <a:effectLst/>
            </a:endParaRPr>
          </a:p>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The slide shows a convolutional compactor with 10 inputs (observing </a:t>
            </a:r>
            <a:r>
              <a:rPr lang="en-US" sz="1200" i="0" kern="1200" dirty="0" smtClean="0">
                <a:solidFill>
                  <a:schemeClr val="tx1"/>
                </a:solidFill>
                <a:effectLst/>
                <a:latin typeface="+mn-lt"/>
                <a:ea typeface="+mn-ea"/>
                <a:cs typeface="+mn-cs"/>
              </a:rPr>
              <a:t>10</a:t>
            </a:r>
            <a:r>
              <a:rPr lang="en-US" sz="1200" kern="1200" dirty="0" smtClean="0">
                <a:solidFill>
                  <a:schemeClr val="tx1"/>
                </a:solidFill>
                <a:effectLst/>
                <a:latin typeface="+mn-lt"/>
                <a:ea typeface="+mn-ea"/>
                <a:cs typeface="+mn-cs"/>
              </a:rPr>
              <a:t> scan chain outputs), </a:t>
            </a:r>
            <a:r>
              <a:rPr lang="en-US" sz="1200" i="0" kern="1200" dirty="0" smtClean="0">
                <a:solidFill>
                  <a:schemeClr val="tx1"/>
                </a:solidFill>
                <a:effectLst/>
                <a:latin typeface="+mn-lt"/>
                <a:ea typeface="+mn-ea"/>
                <a:cs typeface="+mn-cs"/>
              </a:rPr>
              <a:t>one</a:t>
            </a:r>
            <a:r>
              <a:rPr lang="en-US" sz="1200" kern="1200" dirty="0" smtClean="0">
                <a:solidFill>
                  <a:schemeClr val="tx1"/>
                </a:solidFill>
                <a:effectLst/>
                <a:latin typeface="+mn-lt"/>
                <a:ea typeface="+mn-ea"/>
                <a:cs typeface="+mn-cs"/>
              </a:rPr>
              <a:t> primary output, and </a:t>
            </a:r>
            <a:r>
              <a:rPr lang="pl-PL" sz="1200" i="0" kern="1200" dirty="0" smtClean="0">
                <a:solidFill>
                  <a:schemeClr val="tx1"/>
                </a:solidFill>
                <a:effectLst/>
                <a:latin typeface="+mn-lt"/>
                <a:ea typeface="+mn-ea"/>
                <a:cs typeface="+mn-cs"/>
              </a:rPr>
              <a:t>6</a:t>
            </a:r>
            <a:r>
              <a:rPr lang="pl-PL" sz="1200" i="1" kern="120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memory elements. The spatial part of the compactor consists of </a:t>
            </a:r>
            <a:r>
              <a:rPr lang="en-US" sz="1200" i="0" kern="1200" dirty="0" smtClean="0">
                <a:solidFill>
                  <a:schemeClr val="tx1"/>
                </a:solidFill>
                <a:effectLst/>
                <a:latin typeface="+mn-lt"/>
                <a:ea typeface="+mn-ea"/>
                <a:cs typeface="+mn-cs"/>
              </a:rPr>
              <a:t>6</a:t>
            </a:r>
            <a:r>
              <a:rPr lang="en-US" sz="1200" kern="1200" dirty="0" smtClean="0">
                <a:solidFill>
                  <a:schemeClr val="tx1"/>
                </a:solidFill>
                <a:effectLst/>
                <a:latin typeface="+mn-lt"/>
                <a:ea typeface="+mn-ea"/>
                <a:cs typeface="+mn-cs"/>
              </a:rPr>
              <a:t> single-output XOR networks connected to the registers by means of additional 2-input XOR gates interspersed between memory elements. Each network, by assuming a balanced XOR tree structure, introduces a delay of only log</a:t>
            </a:r>
            <a:r>
              <a:rPr lang="en-US" sz="1200" kern="1200" baseline="-25000" dirty="0" smtClean="0">
                <a:solidFill>
                  <a:schemeClr val="tx1"/>
                </a:solidFill>
                <a:effectLst/>
                <a:latin typeface="+mn-lt"/>
                <a:ea typeface="+mn-ea"/>
                <a:cs typeface="+mn-cs"/>
              </a:rPr>
              <a:t>2</a:t>
            </a:r>
            <a:r>
              <a:rPr lang="en-US" sz="1200" i="1" kern="1200" dirty="0" smtClean="0">
                <a:solidFill>
                  <a:schemeClr val="tx1"/>
                </a:solidFill>
                <a:effectLst/>
                <a:latin typeface="+mn-lt"/>
                <a:ea typeface="+mn-ea"/>
                <a:cs typeface="+mn-cs"/>
              </a:rPr>
              <a:t>n</a:t>
            </a:r>
            <a:r>
              <a:rPr lang="en-US" sz="1200" kern="1200" dirty="0" smtClean="0">
                <a:solidFill>
                  <a:schemeClr val="tx1"/>
                </a:solidFill>
                <a:effectLst/>
                <a:latin typeface="+mn-lt"/>
                <a:ea typeface="+mn-ea"/>
                <a:cs typeface="+mn-cs"/>
              </a:rPr>
              <a:t>, where </a:t>
            </a:r>
            <a:r>
              <a:rPr lang="en-US" sz="1200" i="1" kern="1200" dirty="0" smtClean="0">
                <a:solidFill>
                  <a:schemeClr val="tx1"/>
                </a:solidFill>
                <a:effectLst/>
                <a:latin typeface="+mn-lt"/>
                <a:ea typeface="+mn-ea"/>
                <a:cs typeface="+mn-cs"/>
              </a:rPr>
              <a:t>n</a:t>
            </a:r>
            <a:r>
              <a:rPr lang="en-US" sz="1200" kern="1200" dirty="0" smtClean="0">
                <a:solidFill>
                  <a:schemeClr val="tx1"/>
                </a:solidFill>
                <a:effectLst/>
                <a:latin typeface="+mn-lt"/>
                <a:ea typeface="+mn-ea"/>
                <a:cs typeface="+mn-cs"/>
              </a:rPr>
              <a:t> is the number of scan chains connected to a given memory element. As can be seen, every scan cell error can reach the memory elements and then the output in several ways. </a:t>
            </a:r>
            <a:r>
              <a:rPr lang="en-US" dirty="0" smtClean="0">
                <a:effectLst/>
              </a:rPr>
              <a:t>In fact,</a:t>
            </a:r>
            <a:r>
              <a:rPr lang="en-US" baseline="0" dirty="0" smtClean="0">
                <a:effectLst/>
              </a:rPr>
              <a:t> each scan chain has its own and unique injection pattern (shown in red) that allows simple identification of a location where an error is arriving from. </a:t>
            </a:r>
            <a:r>
              <a:rPr lang="en-US" sz="1200" kern="1200" dirty="0" smtClean="0">
                <a:solidFill>
                  <a:schemeClr val="tx1"/>
                </a:solidFill>
                <a:effectLst/>
                <a:latin typeface="+mn-lt"/>
                <a:ea typeface="+mn-ea"/>
                <a:cs typeface="+mn-cs"/>
              </a:rPr>
              <a:t>The circuit presented on the slide does have memory but no feedback.</a:t>
            </a:r>
            <a:r>
              <a:rPr lang="en-US" sz="120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As a result, any error or X state injected into the compactor is shifted out after at most </a:t>
            </a:r>
            <a:r>
              <a:rPr lang="en-US" sz="1200" i="0" kern="1200" dirty="0" smtClean="0">
                <a:solidFill>
                  <a:schemeClr val="tx1"/>
                </a:solidFill>
                <a:effectLst/>
                <a:latin typeface="+mn-lt"/>
                <a:ea typeface="+mn-ea"/>
                <a:cs typeface="+mn-cs"/>
              </a:rPr>
              <a:t>6</a:t>
            </a:r>
            <a:r>
              <a:rPr lang="en-US" sz="1200" kern="1200" dirty="0" smtClean="0">
                <a:solidFill>
                  <a:schemeClr val="tx1"/>
                </a:solidFill>
                <a:effectLst/>
                <a:latin typeface="+mn-lt"/>
                <a:ea typeface="+mn-ea"/>
                <a:cs typeface="+mn-cs"/>
              </a:rPr>
              <a:t> cycles. </a:t>
            </a:r>
          </a:p>
          <a:p>
            <a:endParaRPr lang="en-US" dirty="0" smtClean="0">
              <a:effectLst/>
            </a:endParaRPr>
          </a:p>
          <a:p>
            <a:r>
              <a:rPr lang="en-US" baseline="0" dirty="0" smtClean="0">
                <a:effectLst/>
              </a:rPr>
              <a:t>.</a:t>
            </a:r>
            <a:endParaRPr lang="en-US" dirty="0"/>
          </a:p>
        </p:txBody>
      </p:sp>
      <p:sp>
        <p:nvSpPr>
          <p:cNvPr id="4" name="Symbol zastępczy numeru slajdu 3"/>
          <p:cNvSpPr>
            <a:spLocks noGrp="1"/>
          </p:cNvSpPr>
          <p:nvPr>
            <p:ph type="sldNum" sz="quarter" idx="10"/>
          </p:nvPr>
        </p:nvSpPr>
        <p:spPr/>
        <p:txBody>
          <a:bodyPr/>
          <a:lstStyle/>
          <a:p>
            <a:fld id="{5487DF60-1B7D-5A48-ADFA-E6126064BF01}" type="slidenum">
              <a:rPr lang="en-US" smtClean="0"/>
              <a:pPr/>
              <a:t>64</a:t>
            </a:fld>
            <a:endParaRPr lang="en-US"/>
          </a:p>
        </p:txBody>
      </p:sp>
    </p:spTree>
    <p:extLst>
      <p:ext uri="{BB962C8B-B14F-4D97-AF65-F5344CB8AC3E}">
        <p14:creationId xmlns:p14="http://schemas.microsoft.com/office/powerpoint/2010/main" val="597156404"/>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r>
              <a:rPr lang="en-US" sz="1200" kern="1200" dirty="0" smtClean="0">
                <a:solidFill>
                  <a:schemeClr val="tx1"/>
                </a:solidFill>
                <a:effectLst/>
                <a:latin typeface="+mn-lt"/>
                <a:ea typeface="+mn-ea"/>
                <a:cs typeface="+mn-cs"/>
              </a:rPr>
              <a:t>It is worth noting that due to injector XOR trees</a:t>
            </a:r>
            <a:r>
              <a:rPr lang="en-US" sz="120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deployed by the convolutional compactor shown on the slide, no odd number of errors or two errors injected at the same time or in different time frames can mask each other completely. As mentioned earlier, single errors injected in each scan propagate to the output in a different recognizable pattern.</a:t>
            </a:r>
            <a:r>
              <a:rPr lang="en-US" dirty="0" smtClean="0">
                <a:effectLst/>
              </a:rPr>
              <a:t> </a:t>
            </a:r>
            <a:endParaRPr lang="en-US" dirty="0"/>
          </a:p>
        </p:txBody>
      </p:sp>
      <p:sp>
        <p:nvSpPr>
          <p:cNvPr id="4" name="Symbol zastępczy numeru slajdu 3"/>
          <p:cNvSpPr>
            <a:spLocks noGrp="1"/>
          </p:cNvSpPr>
          <p:nvPr>
            <p:ph type="sldNum" sz="quarter" idx="10"/>
          </p:nvPr>
        </p:nvSpPr>
        <p:spPr/>
        <p:txBody>
          <a:bodyPr/>
          <a:lstStyle/>
          <a:p>
            <a:fld id="{5487DF60-1B7D-5A48-ADFA-E6126064BF01}" type="slidenum">
              <a:rPr lang="en-US" smtClean="0"/>
              <a:pPr/>
              <a:t>65</a:t>
            </a:fld>
            <a:endParaRPr lang="en-US"/>
          </a:p>
        </p:txBody>
      </p:sp>
    </p:spTree>
    <p:extLst>
      <p:ext uri="{BB962C8B-B14F-4D97-AF65-F5344CB8AC3E}">
        <p14:creationId xmlns:p14="http://schemas.microsoft.com/office/powerpoint/2010/main" val="1107899352"/>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The injection network architecture can be further customized in order to increase an X-tolerance of the compactor. Although X states are flushed out in a number of scan shift cycles, they can mask errors injected from scan chains and thus reduce the actual </a:t>
            </a:r>
            <a:r>
              <a:rPr lang="en-US" sz="1200" kern="1200" dirty="0" err="1" smtClean="0">
                <a:solidFill>
                  <a:schemeClr val="tx1"/>
                </a:solidFill>
                <a:effectLst/>
                <a:latin typeface="+mn-lt"/>
                <a:ea typeface="+mn-ea"/>
                <a:cs typeface="+mn-cs"/>
              </a:rPr>
              <a:t>observability</a:t>
            </a:r>
            <a:r>
              <a:rPr lang="en-US" sz="1200" kern="1200" dirty="0" smtClean="0">
                <a:solidFill>
                  <a:schemeClr val="tx1"/>
                </a:solidFill>
                <a:effectLst/>
                <a:latin typeface="+mn-lt"/>
                <a:ea typeface="+mn-ea"/>
                <a:cs typeface="+mn-cs"/>
              </a:rPr>
              <a:t> of certain scan cells. The circuit on the slide is an X-tolerant compactor. All its injectors feature fan-out of 3, and every two injectors share at most one memory element. In other words, a given pair of flip-flops is used only by one injector. As a result, one or two X states (blue lines and dots) injected in parallel with an error (red lines and dots), i.e., at the same scan-out cycle, cannot mask the error entirely. The compactor is said to tolerate at most two X states.</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Interestingly,</a:t>
            </a:r>
            <a:r>
              <a:rPr lang="en-US" sz="1200" kern="1200" baseline="0" dirty="0" smtClean="0">
                <a:solidFill>
                  <a:schemeClr val="tx1"/>
                </a:solidFill>
                <a:effectLst/>
                <a:latin typeface="+mn-lt"/>
                <a:ea typeface="+mn-ea"/>
                <a:cs typeface="+mn-cs"/>
              </a:rPr>
              <a:t> t</a:t>
            </a:r>
            <a:r>
              <a:rPr lang="en-US" sz="1200" kern="1200" dirty="0" smtClean="0">
                <a:solidFill>
                  <a:schemeClr val="tx1"/>
                </a:solidFill>
                <a:effectLst/>
                <a:latin typeface="+mn-lt"/>
                <a:ea typeface="+mn-ea"/>
                <a:cs typeface="+mn-cs"/>
              </a:rPr>
              <a:t>he combinational X-Compact scheme with 8 outputs can observe at most 56 scan chains with the resulting maximum compaction of 7x. A convolutional compactor with the same number of outputs (it deploys</a:t>
            </a:r>
            <a:r>
              <a:rPr lang="en-US" sz="1200" kern="1200" baseline="0" dirty="0" smtClean="0">
                <a:solidFill>
                  <a:schemeClr val="tx1"/>
                </a:solidFill>
                <a:effectLst/>
                <a:latin typeface="+mn-lt"/>
                <a:ea typeface="+mn-ea"/>
                <a:cs typeface="+mn-cs"/>
              </a:rPr>
              <a:t> 8 registers) </a:t>
            </a:r>
            <a:r>
              <a:rPr lang="en-US" sz="1200" kern="1200" dirty="0" smtClean="0">
                <a:solidFill>
                  <a:schemeClr val="tx1"/>
                </a:solidFill>
                <a:effectLst/>
                <a:latin typeface="+mn-lt"/>
                <a:ea typeface="+mn-ea"/>
                <a:cs typeface="+mn-cs"/>
              </a:rPr>
              <a:t>can observe up to 504 scan chains using 16 flip-flops, and 2936 scan chains connected to 32 flip-flops. The corresponding compaction ratios are 63x and 367x, respectively.</a:t>
            </a:r>
            <a:r>
              <a:rPr lang="en-US" dirty="0" smtClean="0">
                <a:effectLst/>
              </a:rPr>
              <a:t> </a:t>
            </a:r>
            <a:endParaRPr lang="en-US" dirty="0"/>
          </a:p>
        </p:txBody>
      </p:sp>
      <p:sp>
        <p:nvSpPr>
          <p:cNvPr id="4" name="Symbol zastępczy numeru slajdu 3"/>
          <p:cNvSpPr>
            <a:spLocks noGrp="1"/>
          </p:cNvSpPr>
          <p:nvPr>
            <p:ph type="sldNum" sz="quarter" idx="10"/>
          </p:nvPr>
        </p:nvSpPr>
        <p:spPr/>
        <p:txBody>
          <a:bodyPr/>
          <a:lstStyle/>
          <a:p>
            <a:fld id="{5487DF60-1B7D-5A48-ADFA-E6126064BF01}" type="slidenum">
              <a:rPr lang="en-US" smtClean="0"/>
              <a:pPr/>
              <a:t>66</a:t>
            </a:fld>
            <a:endParaRPr lang="en-US"/>
          </a:p>
        </p:txBody>
      </p:sp>
    </p:spTree>
    <p:extLst>
      <p:ext uri="{BB962C8B-B14F-4D97-AF65-F5344CB8AC3E}">
        <p14:creationId xmlns:p14="http://schemas.microsoft.com/office/powerpoint/2010/main" val="2108955246"/>
      </p:ext>
    </p:extLst>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r>
              <a:rPr lang="en-US" dirty="0" smtClean="0"/>
              <a:t>In the scheme shown on the slide, an accumulator with an </a:t>
            </a:r>
            <a:r>
              <a:rPr lang="en-US" i="1" dirty="0" smtClean="0"/>
              <a:t>n</a:t>
            </a:r>
            <a:r>
              <a:rPr lang="en-US" dirty="0" smtClean="0"/>
              <a:t>-bit binary adder is employed as a compactor, which, by adding sequences of binary numbers, compacts the test responses to a final </a:t>
            </a:r>
            <a:r>
              <a:rPr lang="en-US" smtClean="0"/>
              <a:t>sum –</a:t>
            </a:r>
            <a:r>
              <a:rPr lang="en-US" baseline="0" smtClean="0"/>
              <a:t> </a:t>
            </a:r>
            <a:r>
              <a:rPr lang="en-US" smtClean="0"/>
              <a:t>signature</a:t>
            </a:r>
            <a:r>
              <a:rPr lang="en-US" dirty="0" smtClean="0"/>
              <a:t>. As with other compaction schemes, the key question is, how likely is it that the sum representing a faulty response is the same as that of the fault-free response? It appears that the probability of aliasing</a:t>
            </a:r>
            <a:r>
              <a:rPr lang="en-US" baseline="0" dirty="0" smtClean="0"/>
              <a:t> </a:t>
            </a:r>
            <a:r>
              <a:rPr lang="en-US" dirty="0" smtClean="0"/>
              <a:t>introduced by accumulators with binary adders is 2</a:t>
            </a:r>
            <a:r>
              <a:rPr lang="en-US" baseline="30000" dirty="0" smtClean="0"/>
              <a:t>–k</a:t>
            </a:r>
            <a:r>
              <a:rPr lang="en-US" dirty="0" smtClean="0"/>
              <a:t>, where </a:t>
            </a:r>
            <a:r>
              <a:rPr lang="en-US" i="1" dirty="0" smtClean="0"/>
              <a:t>k</a:t>
            </a:r>
            <a:r>
              <a:rPr lang="en-US" dirty="0" smtClean="0"/>
              <a:t> is the number</a:t>
            </a:r>
            <a:r>
              <a:rPr lang="en-US" baseline="0" dirty="0" smtClean="0"/>
              <a:t> </a:t>
            </a:r>
            <a:r>
              <a:rPr lang="en-US" dirty="0" smtClean="0"/>
              <a:t>of bits in the adder that a fault can reach. It indicates that, in the worst case, that is,</a:t>
            </a:r>
            <a:r>
              <a:rPr lang="en-US" baseline="0" dirty="0" smtClean="0"/>
              <a:t> </a:t>
            </a:r>
            <a:r>
              <a:rPr lang="en-US" dirty="0" smtClean="0"/>
              <a:t>when a fault is injected from the </a:t>
            </a:r>
            <a:r>
              <a:rPr lang="en-US" baseline="0" dirty="0" smtClean="0"/>
              <a:t> </a:t>
            </a:r>
            <a:r>
              <a:rPr lang="en-US" dirty="0" smtClean="0"/>
              <a:t>most significant bit, the limiting probability of aliasing is 0.5, independently of how big an accumulator is used. In such a situation the binary adder performs a single-bit parity check. Since the limiting probability of aliasing depends on the number of positions a fault can reach, a feedback connection can be established between the output carry line and the input carry</a:t>
            </a:r>
            <a:r>
              <a:rPr lang="en-US" baseline="0" dirty="0" smtClean="0"/>
              <a:t> </a:t>
            </a:r>
            <a:r>
              <a:rPr lang="en-US" dirty="0" smtClean="0"/>
              <a:t>line as shown n the slide. This</a:t>
            </a:r>
            <a:r>
              <a:rPr lang="en-US" baseline="0" dirty="0" smtClean="0"/>
              <a:t> </a:t>
            </a:r>
            <a:r>
              <a:rPr lang="en-US" dirty="0" smtClean="0"/>
              <a:t>connection effectively enables any fault, regardless of the rank, to reach any bit of the register. This structure is similar to the architecture of an accumulator performing the addition of 1's complement numbers. In this case, the</a:t>
            </a:r>
            <a:r>
              <a:rPr lang="en-US" baseline="0" dirty="0" smtClean="0"/>
              <a:t> </a:t>
            </a:r>
            <a:r>
              <a:rPr lang="en-US" dirty="0" smtClean="0"/>
              <a:t>aliasing probability for a fairly general class of faults is</a:t>
            </a:r>
            <a:r>
              <a:rPr lang="en-US" baseline="0" dirty="0" smtClean="0"/>
              <a:t> </a:t>
            </a:r>
            <a:r>
              <a:rPr lang="en-US" dirty="0" smtClean="0"/>
              <a:t>(2</a:t>
            </a:r>
            <a:r>
              <a:rPr lang="en-US" baseline="30000" dirty="0" smtClean="0"/>
              <a:t>n</a:t>
            </a:r>
            <a:r>
              <a:rPr lang="en-US" baseline="0" dirty="0" smtClean="0"/>
              <a:t> – </a:t>
            </a:r>
            <a:r>
              <a:rPr lang="en-US" dirty="0" smtClean="0"/>
              <a:t>1)</a:t>
            </a:r>
            <a:r>
              <a:rPr lang="en-US" baseline="30000" dirty="0" smtClean="0"/>
              <a:t>-1</a:t>
            </a:r>
            <a:r>
              <a:rPr lang="en-US" dirty="0" smtClean="0"/>
              <a:t>, where </a:t>
            </a:r>
            <a:r>
              <a:rPr lang="en-US" i="1" dirty="0" smtClean="0"/>
              <a:t>n</a:t>
            </a:r>
            <a:r>
              <a:rPr lang="en-US" i="1" baseline="0" dirty="0" smtClean="0"/>
              <a:t> </a:t>
            </a:r>
            <a:r>
              <a:rPr lang="en-US" dirty="0" smtClean="0"/>
              <a:t>is the size of the adder. Clearly, the last result is similar to that of LFSRs, MISRs, or cellular automata, and as</a:t>
            </a:r>
            <a:r>
              <a:rPr lang="en-US" baseline="0" dirty="0" smtClean="0"/>
              <a:t> </a:t>
            </a:r>
            <a:r>
              <a:rPr lang="en-US" dirty="0" smtClean="0"/>
              <a:t>that is superior for variety of applications, since with adders being a part of the</a:t>
            </a:r>
            <a:r>
              <a:rPr lang="en-US" baseline="0" dirty="0" smtClean="0"/>
              <a:t> </a:t>
            </a:r>
            <a:r>
              <a:rPr lang="en-US" dirty="0" smtClean="0"/>
              <a:t>tested circuits, the need for extra hardware is either completely eliminated or drastically reduced.</a:t>
            </a:r>
            <a:endParaRPr lang="en-US" dirty="0"/>
          </a:p>
        </p:txBody>
      </p:sp>
      <p:sp>
        <p:nvSpPr>
          <p:cNvPr id="4" name="Symbol zastępczy numeru slajdu 3"/>
          <p:cNvSpPr>
            <a:spLocks noGrp="1"/>
          </p:cNvSpPr>
          <p:nvPr>
            <p:ph type="sldNum" sz="quarter" idx="10"/>
          </p:nvPr>
        </p:nvSpPr>
        <p:spPr/>
        <p:txBody>
          <a:bodyPr/>
          <a:lstStyle/>
          <a:p>
            <a:fld id="{5487DF60-1B7D-5A48-ADFA-E6126064BF01}" type="slidenum">
              <a:rPr lang="en-US" smtClean="0"/>
              <a:pPr/>
              <a:t>67</a:t>
            </a:fld>
            <a:endParaRPr lang="en-US"/>
          </a:p>
        </p:txBody>
      </p:sp>
    </p:spTree>
    <p:extLst>
      <p:ext uri="{BB962C8B-B14F-4D97-AF65-F5344CB8AC3E}">
        <p14:creationId xmlns:p14="http://schemas.microsoft.com/office/powerpoint/2010/main" val="2158975210"/>
      </p:ext>
    </p:extLst>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normAutofit fontScale="92500" lnSpcReduction="20000"/>
          </a:bodyPr>
          <a:lstStyle/>
          <a:p>
            <a:r>
              <a:rPr lang="en-US" dirty="0" smtClean="0"/>
              <a:t>The basic objective of fault diagnosis performed in a BIST environment is to identify a fault that has occurred in the CUT, based solely on the recorded signature(s). Such a fault diagnosis is a very challenging task because of very</a:t>
            </a:r>
            <a:r>
              <a:rPr lang="en-US" baseline="0" dirty="0" smtClean="0"/>
              <a:t> high reduction of output test data volume. </a:t>
            </a:r>
            <a:r>
              <a:rPr lang="en-US" dirty="0" smtClean="0"/>
              <a:t>Although</a:t>
            </a:r>
            <a:r>
              <a:rPr lang="en-US" baseline="0" dirty="0" smtClean="0"/>
              <a:t> very accurate, methods that observe only a single scan cell per test are virtually unacceptable due to excessively long test application times. Therefore, other methods monitor several scan cells in parallel. </a:t>
            </a:r>
            <a:r>
              <a:rPr lang="en-US" dirty="0" smtClean="0"/>
              <a:t>The essence of these techniques is to make, during a single test</a:t>
            </a:r>
            <a:r>
              <a:rPr lang="en-US" baseline="0" dirty="0" smtClean="0"/>
              <a:t> </a:t>
            </a:r>
            <a:r>
              <a:rPr lang="en-US" dirty="0" smtClean="0"/>
              <a:t>experiment, only selected scan flip-flops observable by a test</a:t>
            </a:r>
            <a:r>
              <a:rPr lang="en-US" baseline="0" dirty="0" smtClean="0"/>
              <a:t> </a:t>
            </a:r>
            <a:r>
              <a:rPr lang="en-US" dirty="0" smtClean="0"/>
              <a:t>response compactor. The same tests are then applied several times in order to collect a number of signatures corresponding to different groups of scan cells. Next, an off-line analysis of the obtained error-free and possible erroneous signatures is performed such that one can isolate scan cells driven by erroneous signals. </a:t>
            </a:r>
          </a:p>
        </p:txBody>
      </p:sp>
      <p:sp>
        <p:nvSpPr>
          <p:cNvPr id="4" name="Symbol zastępczy numeru slajdu 3"/>
          <p:cNvSpPr>
            <a:spLocks noGrp="1"/>
          </p:cNvSpPr>
          <p:nvPr>
            <p:ph type="sldNum" sz="quarter" idx="10"/>
          </p:nvPr>
        </p:nvSpPr>
        <p:spPr/>
        <p:txBody>
          <a:bodyPr/>
          <a:lstStyle/>
          <a:p>
            <a:fld id="{5487DF60-1B7D-5A48-ADFA-E6126064BF01}" type="slidenum">
              <a:rPr lang="en-US" smtClean="0"/>
              <a:pPr/>
              <a:t>68</a:t>
            </a:fld>
            <a:endParaRPr lang="en-US"/>
          </a:p>
        </p:txBody>
      </p:sp>
    </p:spTree>
    <p:extLst>
      <p:ext uri="{BB962C8B-B14F-4D97-AF65-F5344CB8AC3E}">
        <p14:creationId xmlns:p14="http://schemas.microsoft.com/office/powerpoint/2010/main" val="1514930920"/>
      </p:ext>
    </p:extLst>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normAutofit lnSpcReduction="10000"/>
          </a:bodyPr>
          <a:lstStyle/>
          <a:p>
            <a:r>
              <a:rPr lang="en-US" dirty="0" smtClean="0"/>
              <a:t>Scan cells that are observable can</a:t>
            </a:r>
            <a:r>
              <a:rPr lang="en-US" baseline="0" dirty="0" smtClean="0"/>
              <a:t> be selected </a:t>
            </a:r>
            <a:r>
              <a:rPr lang="en-US" dirty="0" smtClean="0"/>
              <a:t>in a pseudorandom fashion. The partitioning procedure has then the following properties:</a:t>
            </a:r>
          </a:p>
          <a:p>
            <a:pPr marL="171450" indent="-171450">
              <a:buFont typeface="Arial"/>
              <a:buChar char="•"/>
            </a:pPr>
            <a:r>
              <a:rPr lang="en-US" dirty="0" smtClean="0"/>
              <a:t>for each partition group every scan cell is assigned a pseudorandom integer </a:t>
            </a:r>
            <a:r>
              <a:rPr lang="en-US" i="1" dirty="0" smtClean="0"/>
              <a:t>R</a:t>
            </a:r>
            <a:r>
              <a:rPr lang="en-US" dirty="0" smtClean="0"/>
              <a:t>,</a:t>
            </a:r>
            <a:r>
              <a:rPr lang="en-US" baseline="0" dirty="0" smtClean="0"/>
              <a:t> </a:t>
            </a:r>
            <a:r>
              <a:rPr lang="en-US" dirty="0" smtClean="0"/>
              <a:t>uniformly distributed between 0 and </a:t>
            </a:r>
            <a:r>
              <a:rPr lang="en-US" i="1" dirty="0" smtClean="0"/>
              <a:t>b</a:t>
            </a:r>
            <a:r>
              <a:rPr lang="en-US" dirty="0" smtClean="0"/>
              <a:t> –</a:t>
            </a:r>
            <a:r>
              <a:rPr lang="en-US" baseline="0" dirty="0" smtClean="0"/>
              <a:t> </a:t>
            </a:r>
            <a:r>
              <a:rPr lang="en-US" dirty="0" smtClean="0"/>
              <a:t>1, where </a:t>
            </a:r>
            <a:r>
              <a:rPr lang="en-US" i="1" dirty="0" smtClean="0"/>
              <a:t>b</a:t>
            </a:r>
            <a:r>
              <a:rPr lang="en-US" dirty="0" smtClean="0"/>
              <a:t> is the number of clusters used for</a:t>
            </a:r>
            <a:r>
              <a:rPr lang="en-US" baseline="0" dirty="0" smtClean="0"/>
              <a:t> one partition group,</a:t>
            </a:r>
            <a:endParaRPr lang="en-US" dirty="0" smtClean="0"/>
          </a:p>
          <a:p>
            <a:pPr marL="171450" indent="-171450">
              <a:buFont typeface="Arial"/>
              <a:buChar char="•"/>
            </a:pPr>
            <a:r>
              <a:rPr lang="en-US" dirty="0" smtClean="0"/>
              <a:t>during </a:t>
            </a:r>
            <a:r>
              <a:rPr lang="en-US" i="1" dirty="0" err="1" smtClean="0"/>
              <a:t>R</a:t>
            </a:r>
            <a:r>
              <a:rPr lang="en-US" dirty="0" err="1" smtClean="0"/>
              <a:t>th</a:t>
            </a:r>
            <a:r>
              <a:rPr lang="en-US" dirty="0" smtClean="0"/>
              <a:t> test only scan cells labeled with the number R are observed for test</a:t>
            </a:r>
            <a:r>
              <a:rPr lang="en-US" baseline="0" dirty="0" smtClean="0"/>
              <a:t> </a:t>
            </a:r>
            <a:r>
              <a:rPr lang="en-US" dirty="0" smtClean="0"/>
              <a:t>response compaction purposes,</a:t>
            </a:r>
          </a:p>
          <a:p>
            <a:pPr marL="171450" indent="-171450">
              <a:buFont typeface="Arial"/>
              <a:buChar char="•"/>
            </a:pPr>
            <a:r>
              <a:rPr lang="en-US" dirty="0" smtClean="0"/>
              <a:t>once tests from a given partition group are completed, a new sequence of pseudorandom numbers</a:t>
            </a:r>
            <a:r>
              <a:rPr lang="en-US" baseline="0" dirty="0" smtClean="0"/>
              <a:t> </a:t>
            </a:r>
            <a:r>
              <a:rPr lang="en-US" dirty="0" smtClean="0"/>
              <a:t>is generated in order to create a new partition of the scan chain(s).</a:t>
            </a:r>
          </a:p>
        </p:txBody>
      </p:sp>
      <p:sp>
        <p:nvSpPr>
          <p:cNvPr id="4" name="Symbol zastępczy numeru slajdu 3"/>
          <p:cNvSpPr>
            <a:spLocks noGrp="1"/>
          </p:cNvSpPr>
          <p:nvPr>
            <p:ph type="sldNum" sz="quarter" idx="10"/>
          </p:nvPr>
        </p:nvSpPr>
        <p:spPr/>
        <p:txBody>
          <a:bodyPr/>
          <a:lstStyle/>
          <a:p>
            <a:fld id="{5487DF60-1B7D-5A48-ADFA-E6126064BF01}" type="slidenum">
              <a:rPr lang="en-US" smtClean="0"/>
              <a:pPr/>
              <a:t>69</a:t>
            </a:fld>
            <a:endParaRPr lang="en-US"/>
          </a:p>
        </p:txBody>
      </p:sp>
    </p:spTree>
    <p:extLst>
      <p:ext uri="{BB962C8B-B14F-4D97-AF65-F5344CB8AC3E}">
        <p14:creationId xmlns:p14="http://schemas.microsoft.com/office/powerpoint/2010/main" val="200067478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r>
              <a:rPr lang="en-US" dirty="0" smtClean="0"/>
              <a:t>In addition to the fault coverage formula, the slide illustrates an example of fault</a:t>
            </a:r>
            <a:r>
              <a:rPr lang="en-US" baseline="0" dirty="0" smtClean="0"/>
              <a:t> coverage curve (a dependence of fault coverage on the number of test patterns applied) obtained from the formula and by assuming certain fault detection probabilities. Generally, the coverage of pseudorandom patterns can seldom achieve 100%. Usually, the fault coverage curve levels off and reaches the “the area of diminishing returns” after a number of tests have been applied. The remaining faults can be covered using, at least, three different strategies. The first one modifies the CUT by means of test point insertion. The second approach targets test generators such that they can be used to tackle more efficiently the random pattern resistant faults. We will demonstrate several techniques belonging to both classes soon. The third method attacks the problem neither at the site of the faults nor at the source of the stimulus generation. Instead, it applies deterministically-produced test patterns by deploying various forms of test data encoding. We will return to this approach in another chapter. </a:t>
            </a:r>
            <a:endParaRPr lang="en-US" dirty="0"/>
          </a:p>
        </p:txBody>
      </p:sp>
      <p:sp>
        <p:nvSpPr>
          <p:cNvPr id="4" name="Symbol zastępczy numeru slajdu 3"/>
          <p:cNvSpPr>
            <a:spLocks noGrp="1"/>
          </p:cNvSpPr>
          <p:nvPr>
            <p:ph type="sldNum" sz="quarter" idx="10"/>
          </p:nvPr>
        </p:nvSpPr>
        <p:spPr/>
        <p:txBody>
          <a:bodyPr/>
          <a:lstStyle/>
          <a:p>
            <a:fld id="{5487DF60-1B7D-5A48-ADFA-E6126064BF01}" type="slidenum">
              <a:rPr lang="en-US" smtClean="0"/>
              <a:pPr/>
              <a:t>7</a:t>
            </a:fld>
            <a:endParaRPr lang="en-US"/>
          </a:p>
        </p:txBody>
      </p:sp>
    </p:spTree>
    <p:extLst>
      <p:ext uri="{BB962C8B-B14F-4D97-AF65-F5344CB8AC3E}">
        <p14:creationId xmlns:p14="http://schemas.microsoft.com/office/powerpoint/2010/main" val="497606758"/>
      </p:ext>
    </p:extLst>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normAutofit fontScale="92500" lnSpcReduction="10000"/>
          </a:bodyPr>
          <a:lstStyle/>
          <a:p>
            <a:r>
              <a:rPr lang="en-US" sz="1200" kern="1200" baseline="0" dirty="0" smtClean="0">
                <a:solidFill>
                  <a:schemeClr val="tx1"/>
                </a:solidFill>
                <a:effectLst/>
                <a:latin typeface="+mn-lt"/>
                <a:ea typeface="+mn-ea"/>
                <a:cs typeface="+mn-cs"/>
              </a:rPr>
              <a:t>A </a:t>
            </a:r>
            <a:r>
              <a:rPr lang="en-US" sz="1200" kern="1200" dirty="0" smtClean="0">
                <a:solidFill>
                  <a:schemeClr val="tx1"/>
                </a:solidFill>
                <a:effectLst/>
                <a:latin typeface="+mn-lt"/>
                <a:ea typeface="+mn-ea"/>
                <a:cs typeface="+mn-cs"/>
              </a:rPr>
              <a:t>scan cell selector is the only hardware</a:t>
            </a:r>
            <a:r>
              <a:rPr lang="en-US" sz="120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required to implement random partitioning. It is used to gate the test-response data serially streamed from the</a:t>
            </a:r>
            <a:r>
              <a:rPr lang="en-US" sz="120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scan chain before capturing it by the compactor. The selector consists of the</a:t>
            </a:r>
            <a:r>
              <a:rPr lang="en-US" sz="120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following three blocks: a pseudorandom number generator, a reference comparator circuitry, and a test counter. Also, the selector uses signals received from the shift counter and the pattern counter</a:t>
            </a:r>
            <a:r>
              <a:rPr lang="en-US" sz="1200" kern="1200" baseline="0" dirty="0" smtClean="0">
                <a:solidFill>
                  <a:schemeClr val="tx1"/>
                </a:solidFill>
                <a:effectLst/>
                <a:latin typeface="+mn-lt"/>
                <a:ea typeface="+mn-ea"/>
                <a:cs typeface="+mn-cs"/>
              </a:rPr>
              <a:t> – </a:t>
            </a:r>
            <a:r>
              <a:rPr lang="en-US" sz="1200" kern="1200" dirty="0" smtClean="0">
                <a:solidFill>
                  <a:schemeClr val="tx1"/>
                </a:solidFill>
                <a:effectLst/>
                <a:latin typeface="+mn-lt"/>
                <a:ea typeface="+mn-ea"/>
                <a:cs typeface="+mn-cs"/>
              </a:rPr>
              <a:t>two circuits employed commonly in any scan-based architecture.</a:t>
            </a:r>
          </a:p>
          <a:p>
            <a:r>
              <a:rPr lang="en-US" dirty="0" smtClean="0"/>
              <a:t>A programmable LFSR capable of implementing, at least, </a:t>
            </a:r>
            <a:r>
              <a:rPr lang="en-US" i="1" dirty="0" smtClean="0"/>
              <a:t>g</a:t>
            </a:r>
            <a:r>
              <a:rPr lang="en-US" baseline="0" dirty="0" smtClean="0"/>
              <a:t> </a:t>
            </a:r>
            <a:r>
              <a:rPr lang="en-US" dirty="0" smtClean="0"/>
              <a:t>polynomials, where </a:t>
            </a:r>
            <a:r>
              <a:rPr lang="en-US" i="1" dirty="0" smtClean="0"/>
              <a:t>g</a:t>
            </a:r>
            <a:r>
              <a:rPr lang="en-US" dirty="0" smtClean="0"/>
              <a:t> is the number of test groups, implements the pseudorandom generator. Since the output of any </a:t>
            </a:r>
            <a:r>
              <a:rPr lang="en-US" i="1" dirty="0" smtClean="0"/>
              <a:t>r</a:t>
            </a:r>
            <a:r>
              <a:rPr lang="en-US" dirty="0" smtClean="0"/>
              <a:t> stages of the LFSR can be regarded as an </a:t>
            </a:r>
            <a:r>
              <a:rPr lang="en-US" i="1" dirty="0" smtClean="0"/>
              <a:t>r</a:t>
            </a:r>
            <a:r>
              <a:rPr lang="en-US" dirty="0" smtClean="0"/>
              <a:t>-bit binary number representing a label associated with a particular scan cell, these stages can be used to select the scan cells. A test response is then serially fed to the compactor in synchronization with the LFSR clock. Every shift, a label produced by the LFSR is compared with the current test number. If a match occurs, a corresponding bit from the scan chain enters the compactor. After </a:t>
            </a:r>
            <a:r>
              <a:rPr lang="en-US" i="1" dirty="0" smtClean="0"/>
              <a:t>n</a:t>
            </a:r>
            <a:r>
              <a:rPr lang="en-US" dirty="0" smtClean="0"/>
              <a:t> shifts, the LFSR is initialized due to a carry signal from the shift counter, and the process repeats until all patterns are applied.</a:t>
            </a:r>
          </a:p>
          <a:p>
            <a:endParaRPr lang="en-US" dirty="0" smtClean="0"/>
          </a:p>
          <a:p>
            <a:r>
              <a:rPr lang="en-US" dirty="0" smtClean="0"/>
              <a:t>The polynomial decoder logic is</a:t>
            </a:r>
            <a:r>
              <a:rPr lang="en-US" baseline="0" dirty="0" smtClean="0"/>
              <a:t> </a:t>
            </a:r>
            <a:r>
              <a:rPr lang="en-US" dirty="0" smtClean="0"/>
              <a:t>driven by higher bits of the test counter such that every time a carry occurs from </a:t>
            </a:r>
            <a:r>
              <a:rPr lang="en-US" i="1" dirty="0" err="1" smtClean="0"/>
              <a:t>r</a:t>
            </a:r>
            <a:r>
              <a:rPr lang="en-US" dirty="0" err="1" smtClean="0"/>
              <a:t>th</a:t>
            </a:r>
            <a:r>
              <a:rPr lang="en-US" dirty="0" smtClean="0"/>
              <a:t> bit of this counter, a new feedback polynomial is selected. It guarantees a new sequence of pseudorandom numbers when a next test group starts. When a single test is completed, a carry is generated at the output of the pattern counter.</a:t>
            </a:r>
            <a:r>
              <a:rPr lang="en-US" baseline="0" dirty="0" smtClean="0"/>
              <a:t> </a:t>
            </a:r>
            <a:r>
              <a:rPr lang="en-US" dirty="0" smtClean="0"/>
              <a:t>Consequently, the contents of the test counter is incremented and this new value will</a:t>
            </a:r>
            <a:r>
              <a:rPr lang="en-US" baseline="0" dirty="0" smtClean="0"/>
              <a:t> </a:t>
            </a:r>
            <a:r>
              <a:rPr lang="en-US" dirty="0" smtClean="0"/>
              <a:t>be used in comparisons when applying test patterns during the next experiment. After </a:t>
            </a:r>
            <a:r>
              <a:rPr lang="en-US" i="1" dirty="0" smtClean="0"/>
              <a:t>b</a:t>
            </a:r>
            <a:r>
              <a:rPr lang="en-US" dirty="0" smtClean="0"/>
              <a:t> tests, a carry occurs at the output of </a:t>
            </a:r>
            <a:r>
              <a:rPr lang="en-US" i="1" dirty="0" err="1" smtClean="0"/>
              <a:t>r</a:t>
            </a:r>
            <a:r>
              <a:rPr lang="en-US" dirty="0" err="1" smtClean="0"/>
              <a:t>th</a:t>
            </a:r>
            <a:r>
              <a:rPr lang="en-US" dirty="0" smtClean="0"/>
              <a:t> stage of the test counter, where </a:t>
            </a:r>
            <a:r>
              <a:rPr lang="en-US" i="1" dirty="0" smtClean="0"/>
              <a:t>r</a:t>
            </a:r>
            <a:r>
              <a:rPr lang="en-US" dirty="0" smtClean="0"/>
              <a:t> =</a:t>
            </a:r>
            <a:r>
              <a:rPr lang="en-US" baseline="0" dirty="0" smtClean="0"/>
              <a:t> </a:t>
            </a:r>
            <a:r>
              <a:rPr lang="en-US" dirty="0" smtClean="0"/>
              <a:t>log</a:t>
            </a:r>
            <a:r>
              <a:rPr lang="en-US" baseline="-25000" dirty="0" smtClean="0"/>
              <a:t>2</a:t>
            </a:r>
            <a:r>
              <a:rPr lang="en-US" i="1" dirty="0" smtClean="0"/>
              <a:t>b</a:t>
            </a:r>
            <a:r>
              <a:rPr lang="en-US" dirty="0" smtClean="0"/>
              <a:t>. This signal is employed to initialize</a:t>
            </a:r>
            <a:r>
              <a:rPr lang="en-US" baseline="0" dirty="0" smtClean="0"/>
              <a:t> </a:t>
            </a:r>
            <a:r>
              <a:rPr lang="en-US" dirty="0" smtClean="0"/>
              <a:t>the LFSR. </a:t>
            </a:r>
            <a:endParaRPr lang="en-US" dirty="0"/>
          </a:p>
        </p:txBody>
      </p:sp>
      <p:sp>
        <p:nvSpPr>
          <p:cNvPr id="4" name="Symbol zastępczy numeru slajdu 3"/>
          <p:cNvSpPr>
            <a:spLocks noGrp="1"/>
          </p:cNvSpPr>
          <p:nvPr>
            <p:ph type="sldNum" sz="quarter" idx="10"/>
          </p:nvPr>
        </p:nvSpPr>
        <p:spPr/>
        <p:txBody>
          <a:bodyPr/>
          <a:lstStyle/>
          <a:p>
            <a:fld id="{5487DF60-1B7D-5A48-ADFA-E6126064BF01}" type="slidenum">
              <a:rPr lang="en-US" smtClean="0"/>
              <a:pPr/>
              <a:t>70</a:t>
            </a:fld>
            <a:endParaRPr lang="en-US"/>
          </a:p>
        </p:txBody>
      </p:sp>
    </p:spTree>
    <p:extLst>
      <p:ext uri="{BB962C8B-B14F-4D97-AF65-F5344CB8AC3E}">
        <p14:creationId xmlns:p14="http://schemas.microsoft.com/office/powerpoint/2010/main" val="2263358466"/>
      </p:ext>
    </p:extLst>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normAutofit fontScale="92500" lnSpcReduction="20000"/>
          </a:bodyPr>
          <a:lstStyle/>
          <a:p>
            <a:r>
              <a:rPr lang="en-US" sz="1200" kern="1200" dirty="0" smtClean="0">
                <a:solidFill>
                  <a:schemeClr val="tx1"/>
                </a:solidFill>
                <a:effectLst/>
                <a:latin typeface="+mn-lt"/>
                <a:ea typeface="+mn-ea"/>
                <a:cs typeface="+mn-cs"/>
              </a:rPr>
              <a:t>Instead of random</a:t>
            </a:r>
            <a:r>
              <a:rPr lang="en-US" sz="1200" kern="1200" baseline="0" dirty="0" smtClean="0">
                <a:solidFill>
                  <a:schemeClr val="tx1"/>
                </a:solidFill>
                <a:effectLst/>
                <a:latin typeface="+mn-lt"/>
                <a:ea typeface="+mn-ea"/>
                <a:cs typeface="+mn-cs"/>
              </a:rPr>
              <a:t> partitioning, one can use its </a:t>
            </a:r>
            <a:r>
              <a:rPr lang="en-US" sz="1200" kern="1200" dirty="0" smtClean="0">
                <a:solidFill>
                  <a:schemeClr val="tx1"/>
                </a:solidFill>
                <a:effectLst/>
                <a:latin typeface="+mn-lt"/>
                <a:ea typeface="+mn-ea"/>
                <a:cs typeface="+mn-cs"/>
              </a:rPr>
              <a:t>deterministic version. A scan cell selector comprises four registers. The up counters </a:t>
            </a:r>
            <a:r>
              <a:rPr lang="en-US" sz="1200" i="1" kern="1200" dirty="0" smtClean="0">
                <a:solidFill>
                  <a:schemeClr val="tx1"/>
                </a:solidFill>
                <a:effectLst/>
                <a:latin typeface="+mn-lt"/>
                <a:ea typeface="+mn-ea"/>
                <a:cs typeface="+mn-cs"/>
              </a:rPr>
              <a:t>partition</a:t>
            </a:r>
            <a:r>
              <a:rPr lang="en-US" sz="1200" kern="1200" dirty="0" smtClean="0">
                <a:solidFill>
                  <a:schemeClr val="tx1"/>
                </a:solidFill>
                <a:effectLst/>
                <a:latin typeface="+mn-lt"/>
                <a:ea typeface="+mn-ea"/>
                <a:cs typeface="+mn-cs"/>
              </a:rPr>
              <a:t> and </a:t>
            </a:r>
            <a:r>
              <a:rPr lang="en-US" sz="1200" i="1" kern="1200" dirty="0" smtClean="0">
                <a:solidFill>
                  <a:schemeClr val="tx1"/>
                </a:solidFill>
                <a:effectLst/>
                <a:latin typeface="+mn-lt"/>
                <a:ea typeface="+mn-ea"/>
                <a:cs typeface="+mn-cs"/>
              </a:rPr>
              <a:t>group</a:t>
            </a:r>
            <a:r>
              <a:rPr lang="en-US" sz="1200" i="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keep indexes of the current partition and the current group, respectively. They act as an extension of the shift and pattern counters belonging to a BIST controller. An LFSR with a primitive polynomial implements a </a:t>
            </a:r>
            <a:r>
              <a:rPr lang="en-US" sz="1200" i="1" kern="1200" dirty="0" err="1" smtClean="0">
                <a:solidFill>
                  <a:schemeClr val="tx1"/>
                </a:solidFill>
                <a:effectLst/>
                <a:latin typeface="+mn-lt"/>
                <a:ea typeface="+mn-ea"/>
                <a:cs typeface="+mn-cs"/>
              </a:rPr>
              <a:t>diffractor</a:t>
            </a:r>
            <a:r>
              <a:rPr lang="en-US" sz="1200" kern="1200" dirty="0" smtClean="0">
                <a:solidFill>
                  <a:schemeClr val="tx1"/>
                </a:solidFill>
                <a:effectLst/>
                <a:latin typeface="+mn-lt"/>
                <a:ea typeface="+mn-ea"/>
                <a:cs typeface="+mn-cs"/>
              </a:rPr>
              <a:t> providing successive powers of a generating element of GF(2</a:t>
            </a:r>
            <a:r>
              <a:rPr lang="en-US" sz="1200" i="1" kern="1200" baseline="30000" dirty="0" smtClean="0">
                <a:solidFill>
                  <a:schemeClr val="tx1"/>
                </a:solidFill>
                <a:effectLst/>
                <a:latin typeface="+mn-lt"/>
                <a:ea typeface="+mn-ea"/>
                <a:cs typeface="+mn-cs"/>
              </a:rPr>
              <a:t>n</a:t>
            </a:r>
            <a:r>
              <a:rPr lang="en-US" sz="1200" kern="1200" dirty="0" smtClean="0">
                <a:solidFill>
                  <a:schemeClr val="tx1"/>
                </a:solidFill>
                <a:effectLst/>
                <a:latin typeface="+mn-lt"/>
                <a:ea typeface="+mn-ea"/>
                <a:cs typeface="+mn-cs"/>
              </a:rPr>
              <a:t>), which are subsequently used to selectively invert data arriving from the partition register. The same register can be initialized when its input load is activated. Similarly, one can initialize a down counter </a:t>
            </a:r>
            <a:r>
              <a:rPr lang="en-US" sz="1200" i="1" kern="1200" dirty="0" smtClean="0">
                <a:solidFill>
                  <a:schemeClr val="tx1"/>
                </a:solidFill>
                <a:effectLst/>
                <a:latin typeface="+mn-lt"/>
                <a:ea typeface="+mn-ea"/>
                <a:cs typeface="+mn-cs"/>
              </a:rPr>
              <a:t>offset</a:t>
            </a:r>
            <a:r>
              <a:rPr lang="en-US" sz="1200" kern="1200" dirty="0" smtClean="0">
                <a:solidFill>
                  <a:schemeClr val="tx1"/>
                </a:solidFill>
                <a:effectLst/>
                <a:latin typeface="+mn-lt"/>
                <a:ea typeface="+mn-ea"/>
                <a:cs typeface="+mn-cs"/>
              </a:rPr>
              <a:t> by asserting its input load.</a:t>
            </a:r>
            <a:r>
              <a:rPr lang="en-US" dirty="0" smtClean="0">
                <a:effectLst/>
              </a:rPr>
              <a:t> </a:t>
            </a:r>
          </a:p>
          <a:p>
            <a:endParaRPr lang="en-US" dirty="0" smtClean="0">
              <a:effectLst/>
            </a:endParaRPr>
          </a:p>
          <a:p>
            <a:r>
              <a:rPr lang="en-US" sz="1200" kern="1200" dirty="0" smtClean="0">
                <a:solidFill>
                  <a:schemeClr val="tx1"/>
                </a:solidFill>
                <a:effectLst/>
                <a:latin typeface="+mn-lt"/>
                <a:ea typeface="+mn-ea"/>
                <a:cs typeface="+mn-cs"/>
              </a:rPr>
              <a:t>In principle, the selector implements the following formula used to determine members </a:t>
            </a:r>
            <a:r>
              <a:rPr lang="en-US" sz="1200" i="1" kern="1200" dirty="0" smtClean="0">
                <a:solidFill>
                  <a:schemeClr val="tx1"/>
                </a:solidFill>
                <a:effectLst/>
                <a:latin typeface="+mn-lt"/>
                <a:ea typeface="+mn-ea"/>
                <a:cs typeface="+mn-cs"/>
              </a:rPr>
              <a:t>r</a:t>
            </a:r>
            <a:r>
              <a:rPr lang="en-US" sz="1200" kern="1200" dirty="0" smtClean="0">
                <a:solidFill>
                  <a:schemeClr val="tx1"/>
                </a:solidFill>
                <a:effectLst/>
                <a:latin typeface="+mn-lt"/>
                <a:ea typeface="+mn-ea"/>
                <a:cs typeface="+mn-cs"/>
              </a:rPr>
              <a:t> of partition </a:t>
            </a:r>
            <a:r>
              <a:rPr lang="en-US" sz="1200" i="1" kern="1200" dirty="0" smtClean="0">
                <a:solidFill>
                  <a:schemeClr val="tx1"/>
                </a:solidFill>
                <a:effectLst/>
                <a:latin typeface="+mn-lt"/>
                <a:ea typeface="+mn-ea"/>
                <a:cs typeface="+mn-cs"/>
              </a:rPr>
              <a:t>p</a:t>
            </a:r>
            <a:r>
              <a:rPr lang="en-US" sz="1200" kern="1200" dirty="0" smtClean="0">
                <a:solidFill>
                  <a:schemeClr val="tx1"/>
                </a:solidFill>
                <a:effectLst/>
                <a:latin typeface="+mn-lt"/>
                <a:ea typeface="+mn-ea"/>
                <a:cs typeface="+mn-cs"/>
              </a:rPr>
              <a:t> within group </a:t>
            </a:r>
            <a:r>
              <a:rPr lang="en-US" sz="1200" i="1" kern="1200" dirty="0" smtClean="0">
                <a:solidFill>
                  <a:schemeClr val="tx1"/>
                </a:solidFill>
                <a:effectLst/>
                <a:latin typeface="+mn-lt"/>
                <a:ea typeface="+mn-ea"/>
                <a:cs typeface="+mn-cs"/>
              </a:rPr>
              <a:t>g</a:t>
            </a:r>
            <a:r>
              <a:rPr lang="en-US" sz="1200" kern="1200" dirty="0" smtClean="0">
                <a:solidFill>
                  <a:schemeClr val="tx1"/>
                </a:solidFill>
                <a:effectLst/>
                <a:latin typeface="+mn-lt"/>
                <a:ea typeface="+mn-ea"/>
                <a:cs typeface="+mn-cs"/>
              </a:rPr>
              <a:t>:</a:t>
            </a:r>
          </a:p>
          <a:p>
            <a:pPr algn="ctr"/>
            <a:r>
              <a:rPr lang="en-US" sz="1200" i="1" kern="1200" dirty="0" smtClean="0">
                <a:solidFill>
                  <a:schemeClr val="tx1"/>
                </a:solidFill>
                <a:effectLst/>
                <a:latin typeface="+mn-lt"/>
                <a:ea typeface="+mn-ea"/>
                <a:cs typeface="+mn-cs"/>
              </a:rPr>
              <a:t>r</a:t>
            </a:r>
            <a:r>
              <a:rPr lang="en-US" sz="1200" kern="1200" dirty="0" smtClean="0">
                <a:solidFill>
                  <a:schemeClr val="tx1"/>
                </a:solidFill>
                <a:effectLst/>
                <a:latin typeface="+mn-lt"/>
                <a:ea typeface="+mn-ea"/>
                <a:cs typeface="+mn-cs"/>
              </a:rPr>
              <a:t> = </a:t>
            </a:r>
            <a:r>
              <a:rPr lang="en-US" sz="1200" i="1" kern="1200" dirty="0" err="1" smtClean="0">
                <a:solidFill>
                  <a:schemeClr val="tx1"/>
                </a:solidFill>
                <a:effectLst/>
                <a:latin typeface="+mn-lt"/>
                <a:ea typeface="+mn-ea"/>
                <a:cs typeface="+mn-cs"/>
              </a:rPr>
              <a:t>S</a:t>
            </a:r>
            <a:r>
              <a:rPr lang="en-US" sz="1200" kern="1200" dirty="0" err="1" smtClean="0">
                <a:solidFill>
                  <a:schemeClr val="tx1"/>
                </a:solidFill>
                <a:effectLst/>
                <a:latin typeface="+mn-lt"/>
                <a:ea typeface="+mn-ea"/>
                <a:cs typeface="+mn-cs"/>
                <a:sym typeface="Symbol"/>
              </a:rPr>
              <a:t></a:t>
            </a:r>
            <a:r>
              <a:rPr lang="en-US" sz="1200" i="1" kern="1200" dirty="0" err="1" smtClean="0">
                <a:solidFill>
                  <a:schemeClr val="tx1"/>
                </a:solidFill>
                <a:effectLst/>
                <a:latin typeface="+mn-lt"/>
                <a:ea typeface="+mn-ea"/>
                <a:cs typeface="+mn-cs"/>
              </a:rPr>
              <a:t>k</a:t>
            </a:r>
            <a:r>
              <a:rPr lang="en-US" sz="1200" kern="1200" dirty="0" smtClean="0">
                <a:solidFill>
                  <a:schemeClr val="tx1"/>
                </a:solidFill>
                <a:effectLst/>
                <a:latin typeface="+mn-lt"/>
                <a:ea typeface="+mn-ea"/>
                <a:cs typeface="+mn-cs"/>
              </a:rPr>
              <a:t> + (</a:t>
            </a:r>
            <a:r>
              <a:rPr lang="en-US" sz="1200" i="1" kern="1200" dirty="0" smtClean="0">
                <a:solidFill>
                  <a:schemeClr val="tx1"/>
                </a:solidFill>
                <a:effectLst/>
                <a:latin typeface="+mn-lt"/>
                <a:ea typeface="+mn-ea"/>
                <a:cs typeface="+mn-cs"/>
              </a:rPr>
              <a:t>p</a:t>
            </a:r>
            <a:r>
              <a:rPr lang="en-US" sz="1200" kern="120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sym typeface="Symbol"/>
              </a:rPr>
              <a:t></a:t>
            </a:r>
            <a:r>
              <a:rPr lang="en-US" sz="1200" kern="1200" dirty="0" smtClean="0">
                <a:solidFill>
                  <a:schemeClr val="tx1"/>
                </a:solidFill>
                <a:effectLst/>
                <a:latin typeface="+mn-lt"/>
                <a:ea typeface="+mn-ea"/>
                <a:cs typeface="+mn-cs"/>
              </a:rPr>
              <a:t> (</a:t>
            </a:r>
            <a:r>
              <a:rPr lang="en-US" sz="1200" i="1" kern="1200" dirty="0" smtClean="0">
                <a:solidFill>
                  <a:schemeClr val="tx1"/>
                </a:solidFill>
                <a:effectLst/>
                <a:latin typeface="+mn-lt"/>
                <a:ea typeface="+mn-ea"/>
                <a:cs typeface="+mn-cs"/>
              </a:rPr>
              <a:t>g</a:t>
            </a:r>
            <a:r>
              <a:rPr lang="en-US" sz="1200" kern="120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sym typeface="Symbol"/>
              </a:rPr>
              <a:t></a:t>
            </a:r>
            <a:r>
              <a:rPr lang="en-US" sz="1200" kern="1200" dirty="0" smtClean="0">
                <a:solidFill>
                  <a:schemeClr val="tx1"/>
                </a:solidFill>
                <a:effectLst/>
                <a:latin typeface="+mn-lt"/>
                <a:ea typeface="+mn-ea"/>
                <a:cs typeface="+mn-cs"/>
              </a:rPr>
              <a:t> </a:t>
            </a:r>
            <a:r>
              <a:rPr lang="en-US" sz="1200" i="1" kern="1200" dirty="0" smtClean="0">
                <a:solidFill>
                  <a:schemeClr val="tx1"/>
                </a:solidFill>
                <a:effectLst/>
                <a:latin typeface="+mn-lt"/>
                <a:ea typeface="+mn-ea"/>
                <a:cs typeface="+mn-cs"/>
              </a:rPr>
              <a:t>k</a:t>
            </a:r>
            <a:r>
              <a:rPr lang="en-US" sz="1200" kern="1200" dirty="0" smtClean="0">
                <a:solidFill>
                  <a:schemeClr val="tx1"/>
                </a:solidFill>
                <a:effectLst/>
                <a:latin typeface="+mn-lt"/>
                <a:ea typeface="+mn-ea"/>
                <a:cs typeface="+mn-cs"/>
              </a:rPr>
              <a:t>)),    </a:t>
            </a:r>
            <a:r>
              <a:rPr lang="en-US" sz="1200" i="1" kern="1200" dirty="0" smtClean="0">
                <a:solidFill>
                  <a:schemeClr val="tx1"/>
                </a:solidFill>
                <a:effectLst/>
                <a:latin typeface="+mn-lt"/>
                <a:ea typeface="+mn-ea"/>
                <a:cs typeface="+mn-cs"/>
              </a:rPr>
              <a:t>k</a:t>
            </a:r>
            <a:r>
              <a:rPr lang="en-US" sz="1200" kern="1200" dirty="0" smtClean="0">
                <a:solidFill>
                  <a:schemeClr val="tx1"/>
                </a:solidFill>
                <a:effectLst/>
                <a:latin typeface="+mn-lt"/>
                <a:ea typeface="+mn-ea"/>
                <a:cs typeface="+mn-cs"/>
              </a:rPr>
              <a:t> = 0, 1, …, </a:t>
            </a:r>
            <a:r>
              <a:rPr lang="en-US" sz="1200" i="1" kern="1200" dirty="0" smtClean="0">
                <a:solidFill>
                  <a:schemeClr val="tx1"/>
                </a:solidFill>
                <a:effectLst/>
                <a:latin typeface="+mn-lt"/>
                <a:ea typeface="+mn-ea"/>
                <a:cs typeface="+mn-cs"/>
              </a:rPr>
              <a:t>P</a:t>
            </a:r>
            <a:r>
              <a:rPr lang="en-US" sz="1200" kern="1200" dirty="0" smtClean="0">
                <a:solidFill>
                  <a:schemeClr val="tx1"/>
                </a:solidFill>
                <a:effectLst/>
                <a:latin typeface="+mn-lt"/>
                <a:ea typeface="+mn-ea"/>
                <a:cs typeface="+mn-cs"/>
              </a:rPr>
              <a:t> – 1,</a:t>
            </a:r>
          </a:p>
          <a:p>
            <a:r>
              <a:rPr lang="en-US" sz="1200" kern="1200" dirty="0" smtClean="0">
                <a:solidFill>
                  <a:schemeClr val="tx1"/>
                </a:solidFill>
                <a:effectLst/>
                <a:latin typeface="+mn-lt"/>
                <a:ea typeface="+mn-ea"/>
                <a:cs typeface="+mn-cs"/>
              </a:rPr>
              <a:t>where </a:t>
            </a:r>
            <a:r>
              <a:rPr lang="en-US" sz="1200" i="1" kern="1200" dirty="0" smtClean="0">
                <a:solidFill>
                  <a:schemeClr val="tx1"/>
                </a:solidFill>
                <a:effectLst/>
                <a:latin typeface="+mn-lt"/>
                <a:ea typeface="+mn-ea"/>
                <a:cs typeface="+mn-cs"/>
              </a:rPr>
              <a:t>S</a:t>
            </a:r>
            <a:r>
              <a:rPr lang="en-US" sz="1200" kern="1200" dirty="0" smtClean="0">
                <a:solidFill>
                  <a:schemeClr val="tx1"/>
                </a:solidFill>
                <a:effectLst/>
                <a:latin typeface="+mn-lt"/>
                <a:ea typeface="+mn-ea"/>
                <a:cs typeface="+mn-cs"/>
              </a:rPr>
              <a:t> is the size of partition, </a:t>
            </a:r>
            <a:r>
              <a:rPr lang="en-US" sz="1200" i="1" kern="1200" dirty="0" smtClean="0">
                <a:solidFill>
                  <a:schemeClr val="tx1"/>
                </a:solidFill>
                <a:effectLst/>
                <a:latin typeface="+mn-lt"/>
                <a:ea typeface="+mn-ea"/>
                <a:cs typeface="+mn-cs"/>
              </a:rPr>
              <a:t>P</a:t>
            </a:r>
            <a:r>
              <a:rPr lang="en-US" sz="1200" kern="1200" dirty="0" smtClean="0">
                <a:solidFill>
                  <a:schemeClr val="tx1"/>
                </a:solidFill>
                <a:effectLst/>
                <a:latin typeface="+mn-lt"/>
                <a:ea typeface="+mn-ea"/>
                <a:cs typeface="+mn-cs"/>
              </a:rPr>
              <a:t> is the number of partitions, </a:t>
            </a:r>
            <a:r>
              <a:rPr lang="en-US" sz="1200" kern="1200" dirty="0" smtClean="0">
                <a:solidFill>
                  <a:schemeClr val="tx1"/>
                </a:solidFill>
                <a:effectLst/>
                <a:latin typeface="+mn-lt"/>
                <a:ea typeface="+mn-ea"/>
                <a:cs typeface="+mn-cs"/>
                <a:sym typeface="Symbol"/>
              </a:rPr>
              <a:t></a:t>
            </a:r>
            <a:r>
              <a:rPr lang="en-US" sz="1200" kern="1200" dirty="0" smtClean="0">
                <a:solidFill>
                  <a:schemeClr val="tx1"/>
                </a:solidFill>
                <a:effectLst/>
                <a:latin typeface="+mn-lt"/>
                <a:ea typeface="+mn-ea"/>
                <a:cs typeface="+mn-cs"/>
              </a:rPr>
              <a:t> is a bit-wise addition modulo 2, and </a:t>
            </a:r>
            <a:r>
              <a:rPr lang="en-US" sz="1200" i="1" kern="1200" dirty="0" smtClean="0">
                <a:solidFill>
                  <a:schemeClr val="tx1"/>
                </a:solidFill>
                <a:effectLst/>
                <a:latin typeface="+mn-lt"/>
                <a:ea typeface="+mn-ea"/>
                <a:cs typeface="+mn-cs"/>
              </a:rPr>
              <a:t>g</a:t>
            </a:r>
            <a:r>
              <a:rPr lang="en-US" sz="1200" kern="120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sym typeface="Symbol"/>
              </a:rPr>
              <a:t></a:t>
            </a:r>
            <a:r>
              <a:rPr lang="en-US" sz="1200" kern="1200" dirty="0" smtClean="0">
                <a:solidFill>
                  <a:schemeClr val="tx1"/>
                </a:solidFill>
                <a:effectLst/>
                <a:latin typeface="+mn-lt"/>
                <a:ea typeface="+mn-ea"/>
                <a:cs typeface="+mn-cs"/>
              </a:rPr>
              <a:t> </a:t>
            </a:r>
            <a:r>
              <a:rPr lang="en-US" sz="1200" i="1" kern="1200" dirty="0" smtClean="0">
                <a:solidFill>
                  <a:schemeClr val="tx1"/>
                </a:solidFill>
                <a:effectLst/>
                <a:latin typeface="+mn-lt"/>
                <a:ea typeface="+mn-ea"/>
                <a:cs typeface="+mn-cs"/>
              </a:rPr>
              <a:t>k</a:t>
            </a:r>
            <a:r>
              <a:rPr lang="en-US" sz="1200" kern="1200" dirty="0" smtClean="0">
                <a:solidFill>
                  <a:schemeClr val="tx1"/>
                </a:solidFill>
                <a:effectLst/>
                <a:latin typeface="+mn-lt"/>
                <a:ea typeface="+mn-ea"/>
                <a:cs typeface="+mn-cs"/>
              </a:rPr>
              <a:t> is a state that the </a:t>
            </a:r>
            <a:r>
              <a:rPr lang="en-US" sz="1200" kern="1200" dirty="0" err="1" smtClean="0">
                <a:solidFill>
                  <a:schemeClr val="tx1"/>
                </a:solidFill>
                <a:effectLst/>
                <a:latin typeface="+mn-lt"/>
                <a:ea typeface="+mn-ea"/>
                <a:cs typeface="+mn-cs"/>
              </a:rPr>
              <a:t>diffractor</a:t>
            </a:r>
            <a:r>
              <a:rPr lang="en-US" sz="1200" kern="1200" dirty="0" smtClean="0">
                <a:solidFill>
                  <a:schemeClr val="tx1"/>
                </a:solidFill>
                <a:effectLst/>
                <a:latin typeface="+mn-lt"/>
                <a:ea typeface="+mn-ea"/>
                <a:cs typeface="+mn-cs"/>
              </a:rPr>
              <a:t> reaches after </a:t>
            </a:r>
            <a:r>
              <a:rPr lang="en-US" sz="1200" i="1" kern="1200" dirty="0" smtClean="0">
                <a:solidFill>
                  <a:schemeClr val="tx1"/>
                </a:solidFill>
                <a:effectLst/>
                <a:latin typeface="+mn-lt"/>
                <a:ea typeface="+mn-ea"/>
                <a:cs typeface="+mn-cs"/>
              </a:rPr>
              <a:t>k</a:t>
            </a:r>
            <a:r>
              <a:rPr lang="en-US" sz="1200" kern="1200" dirty="0" smtClean="0">
                <a:solidFill>
                  <a:schemeClr val="tx1"/>
                </a:solidFill>
                <a:effectLst/>
                <a:latin typeface="+mn-lt"/>
                <a:ea typeface="+mn-ea"/>
                <a:cs typeface="+mn-cs"/>
              </a:rPr>
              <a:t> – 1 steps assuming that its initial state was </a:t>
            </a:r>
            <a:r>
              <a:rPr lang="en-US" sz="1200" i="1" kern="1200" dirty="0" smtClean="0">
                <a:solidFill>
                  <a:schemeClr val="tx1"/>
                </a:solidFill>
                <a:effectLst/>
                <a:latin typeface="+mn-lt"/>
                <a:ea typeface="+mn-ea"/>
                <a:cs typeface="+mn-cs"/>
              </a:rPr>
              <a:t>g</a:t>
            </a:r>
            <a:r>
              <a:rPr lang="en-US" sz="1200" kern="1200" dirty="0" smtClean="0">
                <a:solidFill>
                  <a:schemeClr val="tx1"/>
                </a:solidFill>
                <a:effectLst/>
                <a:latin typeface="+mn-lt"/>
                <a:ea typeface="+mn-ea"/>
                <a:cs typeface="+mn-cs"/>
              </a:rPr>
              <a:t>. If </a:t>
            </a:r>
            <a:r>
              <a:rPr lang="en-US" sz="1200" i="1" kern="1200" dirty="0" smtClean="0">
                <a:solidFill>
                  <a:schemeClr val="tx1"/>
                </a:solidFill>
                <a:effectLst/>
                <a:latin typeface="+mn-lt"/>
                <a:ea typeface="+mn-ea"/>
                <a:cs typeface="+mn-cs"/>
              </a:rPr>
              <a:t>k</a:t>
            </a:r>
            <a:r>
              <a:rPr lang="en-US" sz="1200" kern="1200" dirty="0" smtClean="0">
                <a:solidFill>
                  <a:schemeClr val="tx1"/>
                </a:solidFill>
                <a:effectLst/>
                <a:latin typeface="+mn-lt"/>
                <a:ea typeface="+mn-ea"/>
                <a:cs typeface="+mn-cs"/>
              </a:rPr>
              <a:t> = 0, then </a:t>
            </a:r>
            <a:r>
              <a:rPr lang="en-US" sz="1200" i="1" kern="1200" dirty="0" smtClean="0">
                <a:solidFill>
                  <a:schemeClr val="tx1"/>
                </a:solidFill>
                <a:effectLst/>
                <a:latin typeface="+mn-lt"/>
                <a:ea typeface="+mn-ea"/>
                <a:cs typeface="+mn-cs"/>
              </a:rPr>
              <a:t>g</a:t>
            </a:r>
            <a:r>
              <a:rPr lang="en-US" sz="1200" kern="120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sym typeface="Symbol"/>
              </a:rPr>
              <a:t></a:t>
            </a:r>
            <a:r>
              <a:rPr lang="en-US" sz="1200" kern="1200" dirty="0" smtClean="0">
                <a:solidFill>
                  <a:schemeClr val="tx1"/>
                </a:solidFill>
                <a:effectLst/>
                <a:latin typeface="+mn-lt"/>
                <a:ea typeface="+mn-ea"/>
                <a:cs typeface="+mn-cs"/>
              </a:rPr>
              <a:t> </a:t>
            </a:r>
            <a:r>
              <a:rPr lang="en-US" sz="1200" i="1" kern="1200" dirty="0" smtClean="0">
                <a:solidFill>
                  <a:schemeClr val="tx1"/>
                </a:solidFill>
                <a:effectLst/>
                <a:latin typeface="+mn-lt"/>
                <a:ea typeface="+mn-ea"/>
                <a:cs typeface="+mn-cs"/>
              </a:rPr>
              <a:t>k</a:t>
            </a:r>
            <a:r>
              <a:rPr lang="en-US" sz="1200" kern="1200" dirty="0" smtClean="0">
                <a:solidFill>
                  <a:schemeClr val="tx1"/>
                </a:solidFill>
                <a:effectLst/>
                <a:latin typeface="+mn-lt"/>
                <a:ea typeface="+mn-ea"/>
                <a:cs typeface="+mn-cs"/>
              </a:rPr>
              <a:t> = 0. </a:t>
            </a:r>
          </a:p>
          <a:p>
            <a:endParaRPr lang="en-US" sz="1200" kern="1200" dirty="0" smtClean="0">
              <a:solidFill>
                <a:schemeClr val="tx1"/>
              </a:solidFill>
              <a:effectLst/>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Selection of scan cells within a partition, a group, and finally the whole test is done as follows. The offset counter is reloaded periodically every time the </a:t>
            </a:r>
            <a:r>
              <a:rPr lang="en-US" sz="1200" i="1" kern="1200" dirty="0" smtClean="0">
                <a:solidFill>
                  <a:schemeClr val="tx1"/>
                </a:solidFill>
                <a:effectLst/>
                <a:latin typeface="+mn-lt"/>
                <a:ea typeface="+mn-ea"/>
                <a:cs typeface="+mn-cs"/>
              </a:rPr>
              <a:t>n</a:t>
            </a:r>
            <a:r>
              <a:rPr lang="en-US" sz="1200" kern="1200" dirty="0" smtClean="0">
                <a:solidFill>
                  <a:schemeClr val="tx1"/>
                </a:solidFill>
                <a:effectLst/>
                <a:latin typeface="+mn-lt"/>
                <a:ea typeface="+mn-ea"/>
                <a:cs typeface="+mn-cs"/>
              </a:rPr>
              <a:t> least significant bits of the shift counter become zero (this is detected by the NOR gate N1). Once loaded, the counter is decremented to reach the all-0 state after </a:t>
            </a:r>
            <a:r>
              <a:rPr lang="en-US" sz="1200" i="1" kern="1200" dirty="0" smtClean="0">
                <a:solidFill>
                  <a:schemeClr val="tx1"/>
                </a:solidFill>
                <a:effectLst/>
                <a:latin typeface="+mn-lt"/>
                <a:ea typeface="+mn-ea"/>
                <a:cs typeface="+mn-cs"/>
              </a:rPr>
              <a:t>p</a:t>
            </a:r>
            <a:r>
              <a:rPr lang="en-US" sz="1200" kern="120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sym typeface="Symbol"/>
              </a:rPr>
              <a:t></a:t>
            </a:r>
            <a:r>
              <a:rPr lang="en-US" sz="1200" kern="1200" dirty="0" smtClean="0">
                <a:solidFill>
                  <a:schemeClr val="tx1"/>
                </a:solidFill>
                <a:effectLst/>
                <a:latin typeface="+mn-lt"/>
                <a:ea typeface="+mn-ea"/>
                <a:cs typeface="+mn-cs"/>
              </a:rPr>
              <a:t> (</a:t>
            </a:r>
            <a:r>
              <a:rPr lang="en-US" sz="1200" i="1" kern="1200" dirty="0" smtClean="0">
                <a:solidFill>
                  <a:schemeClr val="tx1"/>
                </a:solidFill>
                <a:effectLst/>
                <a:latin typeface="+mn-lt"/>
                <a:ea typeface="+mn-ea"/>
                <a:cs typeface="+mn-cs"/>
              </a:rPr>
              <a:t>g</a:t>
            </a:r>
            <a:r>
              <a:rPr lang="en-US" sz="1200" kern="120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sym typeface="Symbol"/>
              </a:rPr>
              <a:t></a:t>
            </a:r>
            <a:r>
              <a:rPr lang="en-US" sz="1200" kern="1200" dirty="0" smtClean="0">
                <a:solidFill>
                  <a:schemeClr val="tx1"/>
                </a:solidFill>
                <a:effectLst/>
                <a:latin typeface="+mn-lt"/>
                <a:ea typeface="+mn-ea"/>
                <a:cs typeface="+mn-cs"/>
              </a:rPr>
              <a:t> </a:t>
            </a:r>
            <a:r>
              <a:rPr lang="en-US" sz="1200" i="1" kern="1200" dirty="0" smtClean="0">
                <a:solidFill>
                  <a:schemeClr val="tx1"/>
                </a:solidFill>
                <a:effectLst/>
                <a:latin typeface="+mn-lt"/>
                <a:ea typeface="+mn-ea"/>
                <a:cs typeface="+mn-cs"/>
              </a:rPr>
              <a:t>k</a:t>
            </a:r>
            <a:r>
              <a:rPr lang="en-US" sz="1200" kern="1200" dirty="0" smtClean="0">
                <a:solidFill>
                  <a:schemeClr val="tx1"/>
                </a:solidFill>
                <a:effectLst/>
                <a:latin typeface="+mn-lt"/>
                <a:ea typeface="+mn-ea"/>
                <a:cs typeface="+mn-cs"/>
              </a:rPr>
              <a:t>) cycles. This is detected by the NOR gate N2 associated with the counter. Hence, its asserted output enables observation of a single cell within every </a:t>
            </a:r>
            <a:r>
              <a:rPr lang="en-US" sz="1200" i="1" kern="1200" dirty="0" smtClean="0">
                <a:solidFill>
                  <a:schemeClr val="tx1"/>
                </a:solidFill>
                <a:effectLst/>
                <a:latin typeface="+mn-lt"/>
                <a:ea typeface="+mn-ea"/>
                <a:cs typeface="+mn-cs"/>
              </a:rPr>
              <a:t>S</a:t>
            </a:r>
            <a:r>
              <a:rPr lang="en-US" sz="1200" kern="1200" dirty="0" smtClean="0">
                <a:solidFill>
                  <a:schemeClr val="tx1"/>
                </a:solidFill>
                <a:effectLst/>
                <a:latin typeface="+mn-lt"/>
                <a:ea typeface="+mn-ea"/>
                <a:cs typeface="+mn-cs"/>
              </a:rPr>
              <a:t> successive cycles. As indicated by the formula, the initial values of the offset counter are obtained by adding the actual partition number to the current state of the </a:t>
            </a:r>
            <a:r>
              <a:rPr lang="en-US" sz="1200" kern="1200" dirty="0" err="1" smtClean="0">
                <a:solidFill>
                  <a:schemeClr val="tx1"/>
                </a:solidFill>
                <a:effectLst/>
                <a:latin typeface="+mn-lt"/>
                <a:ea typeface="+mn-ea"/>
                <a:cs typeface="+mn-cs"/>
              </a:rPr>
              <a:t>diffractor</a:t>
            </a:r>
            <a:r>
              <a:rPr lang="en-US" sz="1200" kern="1200" dirty="0" smtClean="0">
                <a:solidFill>
                  <a:schemeClr val="tx1"/>
                </a:solidFill>
                <a:effectLst/>
                <a:latin typeface="+mn-lt"/>
                <a:ea typeface="+mn-ea"/>
                <a:cs typeface="+mn-cs"/>
              </a:rPr>
              <a:t>. The latter register is initialized by using the group number at the beginning of every test run, i.e., when the shift counter is reset. Subsequently, the </a:t>
            </a:r>
            <a:r>
              <a:rPr lang="en-US" sz="1200" kern="1200" dirty="0" err="1" smtClean="0">
                <a:solidFill>
                  <a:schemeClr val="tx1"/>
                </a:solidFill>
                <a:effectLst/>
                <a:latin typeface="+mn-lt"/>
                <a:ea typeface="+mn-ea"/>
                <a:cs typeface="+mn-cs"/>
              </a:rPr>
              <a:t>diffractor</a:t>
            </a:r>
            <a:r>
              <a:rPr lang="en-US" sz="1200" kern="1200" dirty="0" smtClean="0">
                <a:solidFill>
                  <a:schemeClr val="tx1"/>
                </a:solidFill>
                <a:effectLst/>
                <a:latin typeface="+mn-lt"/>
                <a:ea typeface="+mn-ea"/>
                <a:cs typeface="+mn-cs"/>
              </a:rPr>
              <a:t> changes its state every time the offset register is reloaded. As the period of the LFSR-based </a:t>
            </a:r>
            <a:r>
              <a:rPr lang="en-US" sz="1200" kern="1200" dirty="0" err="1" smtClean="0">
                <a:solidFill>
                  <a:schemeClr val="tx1"/>
                </a:solidFill>
                <a:effectLst/>
                <a:latin typeface="+mn-lt"/>
                <a:ea typeface="+mn-ea"/>
                <a:cs typeface="+mn-cs"/>
              </a:rPr>
              <a:t>diffractor</a:t>
            </a:r>
            <a:r>
              <a:rPr lang="en-US" sz="1200" kern="1200" dirty="0" smtClean="0">
                <a:solidFill>
                  <a:schemeClr val="tx1"/>
                </a:solidFill>
                <a:effectLst/>
                <a:latin typeface="+mn-lt"/>
                <a:ea typeface="+mn-ea"/>
                <a:cs typeface="+mn-cs"/>
              </a:rPr>
              <a:t> is 2</a:t>
            </a:r>
            <a:r>
              <a:rPr lang="en-US" sz="1200" i="1" kern="1200" baseline="30000" dirty="0" smtClean="0">
                <a:solidFill>
                  <a:schemeClr val="tx1"/>
                </a:solidFill>
                <a:effectLst/>
                <a:latin typeface="+mn-lt"/>
                <a:ea typeface="+mn-ea"/>
                <a:cs typeface="+mn-cs"/>
              </a:rPr>
              <a:t>n</a:t>
            </a:r>
            <a:r>
              <a:rPr lang="en-US" sz="1200" kern="1200" dirty="0" smtClean="0">
                <a:solidFill>
                  <a:schemeClr val="tx1"/>
                </a:solidFill>
                <a:effectLst/>
                <a:latin typeface="+mn-lt"/>
                <a:ea typeface="+mn-ea"/>
                <a:cs typeface="+mn-cs"/>
              </a:rPr>
              <a:t> – 1, and the offset counter is reloaded 2</a:t>
            </a:r>
            <a:r>
              <a:rPr lang="en-US" sz="1200" i="1" kern="1200" baseline="30000" dirty="0" smtClean="0">
                <a:solidFill>
                  <a:schemeClr val="tx1"/>
                </a:solidFill>
                <a:effectLst/>
                <a:latin typeface="+mn-lt"/>
                <a:ea typeface="+mn-ea"/>
                <a:cs typeface="+mn-cs"/>
              </a:rPr>
              <a:t>n</a:t>
            </a:r>
            <a:r>
              <a:rPr lang="en-US" sz="1200" kern="1200" dirty="0" smtClean="0">
                <a:solidFill>
                  <a:schemeClr val="tx1"/>
                </a:solidFill>
                <a:effectLst/>
                <a:latin typeface="+mn-lt"/>
                <a:ea typeface="+mn-ea"/>
                <a:cs typeface="+mn-cs"/>
              </a:rPr>
              <a:t> times, the missing all-0 state is always generated at the beginning of a test run by means of the AND gates placed at the outputs of the </a:t>
            </a:r>
            <a:r>
              <a:rPr lang="en-US" sz="1200" kern="1200" dirty="0" err="1" smtClean="0">
                <a:solidFill>
                  <a:schemeClr val="tx1"/>
                </a:solidFill>
                <a:effectLst/>
                <a:latin typeface="+mn-lt"/>
                <a:ea typeface="+mn-ea"/>
                <a:cs typeface="+mn-cs"/>
              </a:rPr>
              <a:t>diffractor</a:t>
            </a:r>
            <a:r>
              <a:rPr lang="en-US" sz="1200" kern="1200" dirty="0" smtClean="0">
                <a:solidFill>
                  <a:schemeClr val="tx1"/>
                </a:solidFill>
                <a:effectLst/>
                <a:latin typeface="+mn-lt"/>
                <a:ea typeface="+mn-ea"/>
                <a:cs typeface="+mn-cs"/>
              </a:rPr>
              <a:t>.</a:t>
            </a:r>
          </a:p>
        </p:txBody>
      </p:sp>
      <p:sp>
        <p:nvSpPr>
          <p:cNvPr id="4" name="Symbol zastępczy numeru slajdu 3"/>
          <p:cNvSpPr>
            <a:spLocks noGrp="1"/>
          </p:cNvSpPr>
          <p:nvPr>
            <p:ph type="sldNum" sz="quarter" idx="10"/>
          </p:nvPr>
        </p:nvSpPr>
        <p:spPr/>
        <p:txBody>
          <a:bodyPr/>
          <a:lstStyle/>
          <a:p>
            <a:fld id="{5487DF60-1B7D-5A48-ADFA-E6126064BF01}" type="slidenum">
              <a:rPr lang="en-US" smtClean="0"/>
              <a:pPr/>
              <a:t>71</a:t>
            </a:fld>
            <a:endParaRPr lang="en-US"/>
          </a:p>
        </p:txBody>
      </p:sp>
    </p:spTree>
    <p:extLst>
      <p:ext uri="{BB962C8B-B14F-4D97-AF65-F5344CB8AC3E}">
        <p14:creationId xmlns:p14="http://schemas.microsoft.com/office/powerpoint/2010/main" val="480201106"/>
      </p:ext>
    </p:extLst>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r>
              <a:rPr lang="en-US" dirty="0" smtClean="0"/>
              <a:t>The principal functions of BIST controller  include resetting and seeding registers,</a:t>
            </a:r>
            <a:r>
              <a:rPr lang="en-US" baseline="0" dirty="0" smtClean="0"/>
              <a:t> </a:t>
            </a:r>
            <a:r>
              <a:rPr lang="en-US" dirty="0" smtClean="0"/>
              <a:t>keeping track of the number of shift commands required in scan operations, keeping</a:t>
            </a:r>
            <a:r>
              <a:rPr lang="en-US" baseline="0" dirty="0" smtClean="0"/>
              <a:t> </a:t>
            </a:r>
            <a:r>
              <a:rPr lang="en-US" dirty="0" smtClean="0"/>
              <a:t>track of the number of test patterns that have been applied, communicating with other</a:t>
            </a:r>
            <a:r>
              <a:rPr lang="en-US" baseline="0" dirty="0" smtClean="0"/>
              <a:t> </a:t>
            </a:r>
            <a:r>
              <a:rPr lang="en-US" dirty="0" smtClean="0"/>
              <a:t>test controllers, and</a:t>
            </a:r>
            <a:r>
              <a:rPr lang="en-US" baseline="0" dirty="0" smtClean="0"/>
              <a:t> </a:t>
            </a:r>
            <a:r>
              <a:rPr lang="en-US" dirty="0" smtClean="0"/>
              <a:t>inhibiting test and system clocks. Two generic designs for the BIST</a:t>
            </a:r>
            <a:r>
              <a:rPr lang="en-US" baseline="0" dirty="0" smtClean="0"/>
              <a:t> </a:t>
            </a:r>
            <a:r>
              <a:rPr lang="en-US" dirty="0" smtClean="0"/>
              <a:t>controllers are frequently encountered in practical solutions. The first approach augments the classical </a:t>
            </a:r>
            <a:r>
              <a:rPr lang="en-US" dirty="0" err="1" smtClean="0"/>
              <a:t>microprogrammed</a:t>
            </a:r>
            <a:r>
              <a:rPr lang="en-US" dirty="0" smtClean="0"/>
              <a:t> controllers by adding circuitry that allows clocks to be started, stopped, and pulsed for a predetermined number of steps. However, if the CUT does not feature a </a:t>
            </a:r>
            <a:r>
              <a:rPr lang="en-US" dirty="0" err="1" smtClean="0"/>
              <a:t>microprogrammable</a:t>
            </a:r>
            <a:r>
              <a:rPr lang="en-US" dirty="0" smtClean="0"/>
              <a:t> control unit, a hardwire test controller might be a more feasible solution. Such a solution is shown on the slide.</a:t>
            </a:r>
          </a:p>
        </p:txBody>
      </p:sp>
      <p:sp>
        <p:nvSpPr>
          <p:cNvPr id="4" name="Symbol zastępczy numeru slajdu 3"/>
          <p:cNvSpPr>
            <a:spLocks noGrp="1"/>
          </p:cNvSpPr>
          <p:nvPr>
            <p:ph type="sldNum" sz="quarter" idx="10"/>
          </p:nvPr>
        </p:nvSpPr>
        <p:spPr/>
        <p:txBody>
          <a:bodyPr/>
          <a:lstStyle/>
          <a:p>
            <a:fld id="{5487DF60-1B7D-5A48-ADFA-E6126064BF01}" type="slidenum">
              <a:rPr lang="en-US" smtClean="0"/>
              <a:pPr/>
              <a:t>72</a:t>
            </a:fld>
            <a:endParaRPr lang="en-US"/>
          </a:p>
        </p:txBody>
      </p:sp>
    </p:spTree>
    <p:extLst>
      <p:ext uri="{BB962C8B-B14F-4D97-AF65-F5344CB8AC3E}">
        <p14:creationId xmlns:p14="http://schemas.microsoft.com/office/powerpoint/2010/main" val="777341115"/>
      </p:ext>
    </p:extLst>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normAutofit fontScale="92500" lnSpcReduction="20000"/>
          </a:bodyPr>
          <a:lstStyle/>
          <a:p>
            <a:r>
              <a:rPr lang="en-US" dirty="0" smtClean="0"/>
              <a:t>A generic sequence of operations</a:t>
            </a:r>
            <a:r>
              <a:rPr lang="en-US" baseline="0" dirty="0" smtClean="0"/>
              <a:t> </a:t>
            </a:r>
            <a:r>
              <a:rPr lang="en-US" dirty="0" smtClean="0"/>
              <a:t>which are executed in the BIST mode</a:t>
            </a:r>
            <a:r>
              <a:rPr lang="en-US" baseline="0" dirty="0" smtClean="0"/>
              <a:t> </a:t>
            </a:r>
            <a:r>
              <a:rPr lang="en-US" dirty="0" smtClean="0"/>
              <a:t>consists of two nested loops. The outer loop handles the number of test vectors to be applied. The inner loop iteratively performs actions required to shift data into and out of the scan chains. While in a particular state, certain operations occur. The execution of this</a:t>
            </a:r>
            <a:r>
              <a:rPr lang="en-US" baseline="0" dirty="0" smtClean="0"/>
              <a:t> </a:t>
            </a:r>
            <a:r>
              <a:rPr lang="en-US" dirty="0" smtClean="0"/>
              <a:t>finite state machine is carried out as follows. It remains in the initial state until a pulse occurs on the START line. It takes the controller to the next state where initial values of two counters </a:t>
            </a:r>
            <a:r>
              <a:rPr lang="en-US" i="1" dirty="0" smtClean="0"/>
              <a:t>Pattern</a:t>
            </a:r>
            <a:r>
              <a:rPr lang="en-US" dirty="0" smtClean="0"/>
              <a:t> and </a:t>
            </a:r>
            <a:r>
              <a:rPr lang="en-US" i="1" dirty="0" smtClean="0"/>
              <a:t>Shift</a:t>
            </a:r>
            <a:r>
              <a:rPr lang="en-US" dirty="0" smtClean="0"/>
              <a:t> are loaded. These counters are used to control the number of test vectors applied and the number of shift operations performed, respectively.</a:t>
            </a:r>
            <a:r>
              <a:rPr lang="en-US" baseline="0" dirty="0" smtClean="0"/>
              <a:t> </a:t>
            </a:r>
            <a:r>
              <a:rPr lang="en-US" dirty="0" smtClean="0"/>
              <a:t>As long as the shift register is greater than 0, </a:t>
            </a:r>
            <a:r>
              <a:rPr lang="en-US" i="1" dirty="0" smtClean="0"/>
              <a:t>shift</a:t>
            </a:r>
            <a:r>
              <a:rPr lang="en-US" dirty="0" smtClean="0"/>
              <a:t> and </a:t>
            </a:r>
            <a:r>
              <a:rPr lang="en-US" i="1" dirty="0" smtClean="0"/>
              <a:t>Decrement Shifts</a:t>
            </a:r>
            <a:r>
              <a:rPr lang="en-US" dirty="0" smtClean="0"/>
              <a:t> control signals are produced. Any subsequent detection of 0 in </a:t>
            </a:r>
            <a:r>
              <a:rPr lang="en-US" i="1" dirty="0" smtClean="0"/>
              <a:t>Shift</a:t>
            </a:r>
            <a:r>
              <a:rPr lang="en-US" dirty="0" smtClean="0"/>
              <a:t> will result in a move to a state in which the counter </a:t>
            </a:r>
            <a:r>
              <a:rPr lang="en-US" i="1" dirty="0" smtClean="0"/>
              <a:t>Shift</a:t>
            </a:r>
            <a:r>
              <a:rPr lang="en-US" i="1" baseline="0" dirty="0" smtClean="0"/>
              <a:t> </a:t>
            </a:r>
            <a:r>
              <a:rPr lang="en-US" dirty="0" smtClean="0"/>
              <a:t>is reloaded, a test vector is applied, and the counter </a:t>
            </a:r>
            <a:r>
              <a:rPr lang="en-US" i="1" dirty="0" smtClean="0"/>
              <a:t>Pattern</a:t>
            </a:r>
            <a:r>
              <a:rPr lang="en-US" dirty="0" smtClean="0"/>
              <a:t> is decremented. If this counter has nonzero content, the controller returns to the sequence of shift operations. Otherwise, it sends the signal </a:t>
            </a:r>
            <a:r>
              <a:rPr lang="en-US" i="1" dirty="0" smtClean="0"/>
              <a:t>Done</a:t>
            </a:r>
            <a:r>
              <a:rPr lang="en-US" dirty="0" smtClean="0"/>
              <a:t> and settles into the initial state. The same FSM</a:t>
            </a:r>
            <a:r>
              <a:rPr lang="en-US" baseline="0" dirty="0" smtClean="0"/>
              <a:t> outputs signal gating a signature register in order to protect this device again unknown states leaving scan chains.</a:t>
            </a:r>
            <a:endParaRPr lang="en-US" dirty="0" smtClean="0"/>
          </a:p>
        </p:txBody>
      </p:sp>
      <p:sp>
        <p:nvSpPr>
          <p:cNvPr id="4" name="Symbol zastępczy numeru slajdu 3"/>
          <p:cNvSpPr>
            <a:spLocks noGrp="1"/>
          </p:cNvSpPr>
          <p:nvPr>
            <p:ph type="sldNum" sz="quarter" idx="10"/>
          </p:nvPr>
        </p:nvSpPr>
        <p:spPr/>
        <p:txBody>
          <a:bodyPr/>
          <a:lstStyle/>
          <a:p>
            <a:fld id="{5487DF60-1B7D-5A48-ADFA-E6126064BF01}" type="slidenum">
              <a:rPr lang="en-US" smtClean="0"/>
              <a:pPr/>
              <a:t>73</a:t>
            </a:fld>
            <a:endParaRPr lang="en-US"/>
          </a:p>
        </p:txBody>
      </p:sp>
    </p:spTree>
    <p:extLst>
      <p:ext uri="{BB962C8B-B14F-4D97-AF65-F5344CB8AC3E}">
        <p14:creationId xmlns:p14="http://schemas.microsoft.com/office/powerpoint/2010/main" val="1538444362"/>
      </p:ext>
    </p:extLst>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normAutofit fontScale="92500" lnSpcReduction="20000"/>
          </a:bodyPr>
          <a:lstStyle/>
          <a:p>
            <a:r>
              <a:rPr lang="en-US" dirty="0" smtClean="0"/>
              <a:t>The concept of BIST can be easily merged with internal and external scan paths. Further and</a:t>
            </a:r>
            <a:r>
              <a:rPr lang="en-US" baseline="0" dirty="0" smtClean="0"/>
              <a:t> </a:t>
            </a:r>
            <a:r>
              <a:rPr lang="en-US" dirty="0" smtClean="0"/>
              <a:t>more formal integration of BIST circuitry with the boundary scan architectures has</a:t>
            </a:r>
            <a:r>
              <a:rPr lang="en-US" baseline="0" dirty="0" smtClean="0"/>
              <a:t> </a:t>
            </a:r>
            <a:r>
              <a:rPr lang="en-US" dirty="0" smtClean="0"/>
              <a:t>been proposed in the IEEE 1149.1 to allow effective testing of integrated circuits once they have been mounted on a board. A provision of the</a:t>
            </a:r>
            <a:r>
              <a:rPr lang="en-US" baseline="0" dirty="0" smtClean="0"/>
              <a:t> </a:t>
            </a:r>
            <a:r>
              <a:rPr lang="en-US" dirty="0" smtClean="0"/>
              <a:t>RUNBIST instruction permits a consistent access to self-test features of a chip in a way which is independent of a particular type of a BIST scheme implemented by</a:t>
            </a:r>
            <a:r>
              <a:rPr lang="en-US" baseline="0" dirty="0" smtClean="0"/>
              <a:t> </a:t>
            </a:r>
            <a:r>
              <a:rPr lang="en-US" dirty="0" smtClean="0"/>
              <a:t>a user. In fact, the test generator, signature analyzer, and the BIST controller appear to the</a:t>
            </a:r>
            <a:r>
              <a:rPr lang="en-US" baseline="0" dirty="0" smtClean="0"/>
              <a:t> </a:t>
            </a:r>
            <a:r>
              <a:rPr lang="en-US" dirty="0" smtClean="0"/>
              <a:t>EEE 1149.1 master as test data registers which can be selected by sending the proper sequence to the TAP controller. In some designs, the boundary scan register itself can take part in the application of test vectors or gathering test responses. In this case, selected boundary scan register cells can be configured to act as an LFSR, MISR, or cellular automaton.</a:t>
            </a:r>
          </a:p>
          <a:p>
            <a:endParaRPr lang="en-US" dirty="0" smtClean="0"/>
          </a:p>
          <a:p>
            <a:r>
              <a:rPr lang="en-US" dirty="0" smtClean="0"/>
              <a:t>In order to execute the RUNBIST instruction correctly, the logic involved</a:t>
            </a:r>
            <a:r>
              <a:rPr lang="en-US" baseline="0" dirty="0" smtClean="0"/>
              <a:t> </a:t>
            </a:r>
            <a:r>
              <a:rPr lang="en-US" dirty="0" smtClean="0"/>
              <a:t>in the test has to be initialized automatically within the chip. For instance,</a:t>
            </a:r>
            <a:r>
              <a:rPr lang="en-US" baseline="0" dirty="0" smtClean="0"/>
              <a:t> </a:t>
            </a:r>
            <a:r>
              <a:rPr lang="en-US" dirty="0" smtClean="0"/>
              <a:t>the test generator would be loaded with a predetermined seed in the first</a:t>
            </a:r>
            <a:r>
              <a:rPr lang="en-US" baseline="0" dirty="0" smtClean="0"/>
              <a:t> </a:t>
            </a:r>
            <a:r>
              <a:rPr lang="en-US" dirty="0" smtClean="0"/>
              <a:t>clock cycle following entry into Run-Test/Idle TAP controller state. While a BIST session is in progress, the boundary-scan</a:t>
            </a:r>
            <a:r>
              <a:rPr lang="en-US" baseline="0" dirty="0" smtClean="0"/>
              <a:t> </a:t>
            </a:r>
            <a:r>
              <a:rPr lang="en-US" dirty="0" smtClean="0"/>
              <a:t>register can be used to hold the chip's primary outputs at a fixed value. This is done to ensure that signals generated by the on-chip logic during the</a:t>
            </a:r>
            <a:r>
              <a:rPr lang="en-US" baseline="0" dirty="0" smtClean="0"/>
              <a:t> </a:t>
            </a:r>
            <a:r>
              <a:rPr lang="en-US" dirty="0" smtClean="0"/>
              <a:t>test does not cause unwanted or hazardous operations</a:t>
            </a:r>
            <a:r>
              <a:rPr lang="en-US" baseline="0" dirty="0" smtClean="0"/>
              <a:t> </a:t>
            </a:r>
            <a:r>
              <a:rPr lang="en-US" dirty="0" smtClean="0"/>
              <a:t>within chip's downstream</a:t>
            </a:r>
            <a:r>
              <a:rPr lang="en-US" baseline="0" dirty="0" smtClean="0"/>
              <a:t> </a:t>
            </a:r>
            <a:r>
              <a:rPr lang="en-US" dirty="0" smtClean="0"/>
              <a:t>components. Typically, for two-state outputs, the value can be defined by the user. For three-state outputs, they could be alternatively set to the high-impedance</a:t>
            </a:r>
            <a:r>
              <a:rPr lang="en-US" baseline="0" dirty="0" smtClean="0"/>
              <a:t> </a:t>
            </a:r>
            <a:r>
              <a:rPr lang="en-US" dirty="0" smtClean="0"/>
              <a:t>state. Also, all primary inputs are isolated from the chip's internal logic</a:t>
            </a:r>
            <a:r>
              <a:rPr lang="en-US" baseline="0" dirty="0" smtClean="0"/>
              <a:t> </a:t>
            </a:r>
            <a:r>
              <a:rPr lang="en-US" dirty="0" smtClean="0"/>
              <a:t>during the test. This prevents unknown logic values from propagating to the</a:t>
            </a:r>
            <a:r>
              <a:rPr lang="en-US" baseline="0" dirty="0" smtClean="0"/>
              <a:t> </a:t>
            </a:r>
            <a:r>
              <a:rPr lang="en-US" dirty="0" smtClean="0"/>
              <a:t>test-response compactor. Clearly, this interference could easily invalidate</a:t>
            </a:r>
            <a:r>
              <a:rPr lang="en-US" baseline="0" dirty="0" smtClean="0"/>
              <a:t> </a:t>
            </a:r>
            <a:r>
              <a:rPr lang="en-US" dirty="0" smtClean="0"/>
              <a:t>results of the entire BIST experiment.</a:t>
            </a:r>
          </a:p>
        </p:txBody>
      </p:sp>
      <p:sp>
        <p:nvSpPr>
          <p:cNvPr id="4" name="Symbol zastępczy numeru slajdu 3"/>
          <p:cNvSpPr>
            <a:spLocks noGrp="1"/>
          </p:cNvSpPr>
          <p:nvPr>
            <p:ph type="sldNum" sz="quarter" idx="10"/>
          </p:nvPr>
        </p:nvSpPr>
        <p:spPr/>
        <p:txBody>
          <a:bodyPr/>
          <a:lstStyle/>
          <a:p>
            <a:fld id="{5487DF60-1B7D-5A48-ADFA-E6126064BF01}" type="slidenum">
              <a:rPr lang="en-US" smtClean="0"/>
              <a:pPr/>
              <a:t>74</a:t>
            </a:fld>
            <a:endParaRPr lang="en-US"/>
          </a:p>
        </p:txBody>
      </p:sp>
    </p:spTree>
    <p:extLst>
      <p:ext uri="{BB962C8B-B14F-4D97-AF65-F5344CB8AC3E}">
        <p14:creationId xmlns:p14="http://schemas.microsoft.com/office/powerpoint/2010/main" val="523457036"/>
      </p:ext>
    </p:extLst>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normAutofit fontScale="92500" lnSpcReduction="10000"/>
          </a:bodyPr>
          <a:lstStyle/>
          <a:p>
            <a:r>
              <a:rPr lang="en-US" dirty="0" smtClean="0"/>
              <a:t>In a BIST automation tool flow, the BIST structures are usually generated at the front</a:t>
            </a:r>
            <a:r>
              <a:rPr lang="en-US" baseline="0" dirty="0" smtClean="0"/>
              <a:t> </a:t>
            </a:r>
            <a:r>
              <a:rPr lang="en-US" dirty="0" smtClean="0"/>
              <a:t>end of the design process. As BIST blends both the design and test paradigms, merging</a:t>
            </a:r>
            <a:r>
              <a:rPr lang="en-US" baseline="0" dirty="0" smtClean="0"/>
              <a:t> </a:t>
            </a:r>
            <a:r>
              <a:rPr lang="en-US" dirty="0" smtClean="0"/>
              <a:t>test functions into the design flow at these early stages reduces the product development</a:t>
            </a:r>
            <a:r>
              <a:rPr lang="en-US" baseline="0" dirty="0" smtClean="0"/>
              <a:t> </a:t>
            </a:r>
            <a:r>
              <a:rPr lang="en-US" dirty="0" smtClean="0"/>
              <a:t>cost and possible impact on the functional design. Some operations, however, still have to be</a:t>
            </a:r>
            <a:r>
              <a:rPr lang="en-US" baseline="0" dirty="0" smtClean="0"/>
              <a:t> </a:t>
            </a:r>
            <a:r>
              <a:rPr lang="en-US" dirty="0" smtClean="0"/>
              <a:t>invoked and run at the back end of the design process. It applies, in particular,</a:t>
            </a:r>
            <a:r>
              <a:rPr lang="en-US" baseline="0" dirty="0" smtClean="0"/>
              <a:t> </a:t>
            </a:r>
            <a:r>
              <a:rPr lang="en-US" dirty="0" smtClean="0"/>
              <a:t>to tools performing test point and scan insertion, as they require knowledge of the</a:t>
            </a:r>
            <a:r>
              <a:rPr lang="en-US" baseline="0" dirty="0" smtClean="0"/>
              <a:t> </a:t>
            </a:r>
            <a:r>
              <a:rPr lang="en-US" dirty="0" smtClean="0"/>
              <a:t>gate-level circuit description. The synthesis of the BIST hardware is comprised of two steps. First, the cores are designed to be BIST-ready. This process</a:t>
            </a:r>
            <a:r>
              <a:rPr lang="en-US" baseline="0" dirty="0" smtClean="0"/>
              <a:t> </a:t>
            </a:r>
            <a:r>
              <a:rPr lang="en-US" dirty="0" smtClean="0"/>
              <a:t>involves the insertion of internal scan paths, test points, a repeater circuitry, and a space-time compactor. The repeater receives serial data from the central generator and expands it to a parallel format to drive multiple scan chains. It consists of a short shift register and a phase shifter. The space-time compactor converts the parallel format of the core responses to a serial one. Again, it consists of a short register and an XOR network. The process of design of BIST-ready cores also involves fault coverage analysis of the patterns which will be applied in the system. To ensure the repeatability of test vectors which are applied to the core, the order of the core inputs is determined and fixed. This order is implemented by the core isolation mechanisms - scan or reduced boundary scan. For a specific generator defined by its characteristic polynomial and seed, given number of vectors, and the compaction polynomial, the simulation determines the fault coverage and resulting signatures. The signatures are computed for each output separately. Once the order of the outputs is determined in the system by the order of scan inputs, the final signature is determined using the principle of superposition. This analysis ensures that when the core is integrated in the system it will be exposed to the same vectors, and the fault coverage is therefore guaranteed.</a:t>
            </a:r>
          </a:p>
        </p:txBody>
      </p:sp>
      <p:sp>
        <p:nvSpPr>
          <p:cNvPr id="4" name="Symbol zastępczy numeru slajdu 3"/>
          <p:cNvSpPr>
            <a:spLocks noGrp="1"/>
          </p:cNvSpPr>
          <p:nvPr>
            <p:ph type="sldNum" sz="quarter" idx="10"/>
          </p:nvPr>
        </p:nvSpPr>
        <p:spPr/>
        <p:txBody>
          <a:bodyPr/>
          <a:lstStyle/>
          <a:p>
            <a:fld id="{5487DF60-1B7D-5A48-ADFA-E6126064BF01}" type="slidenum">
              <a:rPr lang="en-US" smtClean="0"/>
              <a:pPr/>
              <a:t>75</a:t>
            </a:fld>
            <a:endParaRPr lang="en-US"/>
          </a:p>
        </p:txBody>
      </p:sp>
    </p:spTree>
    <p:extLst>
      <p:ext uri="{BB962C8B-B14F-4D97-AF65-F5344CB8AC3E}">
        <p14:creationId xmlns:p14="http://schemas.microsoft.com/office/powerpoint/2010/main" val="2754997913"/>
      </p:ext>
    </p:extLst>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normAutofit fontScale="77500" lnSpcReduction="20000"/>
          </a:bodyPr>
          <a:lstStyle/>
          <a:p>
            <a:r>
              <a:rPr lang="en-US" dirty="0" smtClean="0"/>
              <a:t>The second step involves integration of BIST-ready cores into a system. The random logic cores are connected to the central BIST which has a PRPG with programmable polynomial and seed, a single input signature register (SISR) with programmable polynomial, and a</a:t>
            </a:r>
            <a:r>
              <a:rPr lang="en-US" baseline="0" dirty="0" smtClean="0"/>
              <a:t> </a:t>
            </a:r>
            <a:r>
              <a:rPr lang="en-US" dirty="0" smtClean="0"/>
              <a:t>controller with a programmable number of test vectors and the length of shift. With such extensive programmability of the key functions, the BIST hardware can accommodate cores which were designed independently and have different requirements. All cores which have the same parameters can be tested concurrently, if the power constraints allow it. The central BIST hardware is programmed with these</a:t>
            </a:r>
            <a:r>
              <a:rPr lang="en-US" baseline="0" dirty="0" smtClean="0"/>
              <a:t> </a:t>
            </a:r>
            <a:r>
              <a:rPr lang="en-US" dirty="0" smtClean="0"/>
              <a:t>parameters, and the cores are selected by the separate chain of core selection flip-flops This feature can be further employed for BIST diagnostic purposes. The serial inputs of scan registers or reduced boundary scan registers separating cores are driven by the repeater circuits of the cores which they drive. This guarantees that the input vectors are completely repeatable. The serial outputs of those registers are connected to compactors of the cores which drive them. This way it is possible to compute a signature which comprises all outputs of the core.</a:t>
            </a:r>
          </a:p>
          <a:p>
            <a:endParaRPr lang="en-US" dirty="0" smtClean="0"/>
          </a:p>
          <a:p>
            <a:r>
              <a:rPr lang="en-US" dirty="0" smtClean="0"/>
              <a:t>It is worth noting that designers spend more time</a:t>
            </a:r>
            <a:r>
              <a:rPr lang="en-US" baseline="0" dirty="0" smtClean="0"/>
              <a:t> </a:t>
            </a:r>
            <a:r>
              <a:rPr lang="en-US" dirty="0" smtClean="0"/>
              <a:t>at the architectural levels, and more tools and libraries are being developed to support</a:t>
            </a:r>
            <a:r>
              <a:rPr lang="en-US" baseline="0" dirty="0" smtClean="0"/>
              <a:t> </a:t>
            </a:r>
            <a:r>
              <a:rPr lang="en-US" dirty="0" smtClean="0"/>
              <a:t>this change. Several CAD tools</a:t>
            </a:r>
            <a:r>
              <a:rPr lang="en-US" baseline="0" dirty="0" smtClean="0"/>
              <a:t> </a:t>
            </a:r>
            <a:r>
              <a:rPr lang="en-US" dirty="0" smtClean="0"/>
              <a:t>accept a circuit specification</a:t>
            </a:r>
            <a:r>
              <a:rPr lang="en-US" baseline="0" dirty="0" smtClean="0"/>
              <a:t> </a:t>
            </a:r>
            <a:r>
              <a:rPr lang="en-US" dirty="0" smtClean="0"/>
              <a:t>in Verilog or VHDL and generate a complete RTL description</a:t>
            </a:r>
            <a:r>
              <a:rPr lang="en-US" baseline="0" dirty="0" smtClean="0"/>
              <a:t> </a:t>
            </a:r>
            <a:r>
              <a:rPr lang="en-US" dirty="0" smtClean="0"/>
              <a:t>of the BIST</a:t>
            </a:r>
            <a:r>
              <a:rPr lang="en-US" baseline="0" dirty="0" smtClean="0"/>
              <a:t> </a:t>
            </a:r>
            <a:r>
              <a:rPr lang="en-US" dirty="0" smtClean="0"/>
              <a:t>controllers, pattern generators, and response compactors. This approach enhances design portability by simplifying reuse across different technologies. The support for automated integration of BIST controllers with the IEEE 1149.1 standard is also commonly available. The RTL code can be then simulated and synthesized using any EDA industry tool.</a:t>
            </a:r>
          </a:p>
        </p:txBody>
      </p:sp>
      <p:sp>
        <p:nvSpPr>
          <p:cNvPr id="4" name="Symbol zastępczy numeru slajdu 3"/>
          <p:cNvSpPr>
            <a:spLocks noGrp="1"/>
          </p:cNvSpPr>
          <p:nvPr>
            <p:ph type="sldNum" sz="quarter" idx="10"/>
          </p:nvPr>
        </p:nvSpPr>
        <p:spPr/>
        <p:txBody>
          <a:bodyPr/>
          <a:lstStyle/>
          <a:p>
            <a:fld id="{5487DF60-1B7D-5A48-ADFA-E6126064BF01}" type="slidenum">
              <a:rPr lang="en-US" smtClean="0"/>
              <a:pPr/>
              <a:t>76</a:t>
            </a:fld>
            <a:endParaRPr lang="en-US"/>
          </a:p>
        </p:txBody>
      </p:sp>
    </p:spTree>
    <p:extLst>
      <p:ext uri="{BB962C8B-B14F-4D97-AF65-F5344CB8AC3E}">
        <p14:creationId xmlns:p14="http://schemas.microsoft.com/office/powerpoint/2010/main" val="2355376403"/>
      </p:ext>
    </p:extLst>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normAutofit fontScale="85000" lnSpcReduction="20000"/>
          </a:bodyPr>
          <a:lstStyle/>
          <a:p>
            <a:r>
              <a:rPr lang="en-US" dirty="0" smtClean="0"/>
              <a:t>Logic</a:t>
            </a:r>
            <a:r>
              <a:rPr lang="en-US" baseline="0" dirty="0" smtClean="0"/>
              <a:t> </a:t>
            </a:r>
            <a:r>
              <a:rPr lang="en-US" dirty="0" smtClean="0"/>
              <a:t>BIST has emerged as a viable alternative testing technique which can</a:t>
            </a:r>
            <a:r>
              <a:rPr lang="en-US" baseline="0" dirty="0" smtClean="0"/>
              <a:t> </a:t>
            </a:r>
            <a:r>
              <a:rPr lang="en-US" dirty="0" smtClean="0"/>
              <a:t>alleviate many problems resulting from conventional testing: large volumes of test data to</a:t>
            </a:r>
            <a:r>
              <a:rPr lang="en-US" baseline="0" dirty="0" smtClean="0"/>
              <a:t> </a:t>
            </a:r>
            <a:r>
              <a:rPr lang="en-US" dirty="0" smtClean="0"/>
              <a:t>be stored and handled, long test application times, the necessity of using expensive</a:t>
            </a:r>
            <a:r>
              <a:rPr lang="en-US" baseline="0" dirty="0" smtClean="0"/>
              <a:t> </a:t>
            </a:r>
            <a:r>
              <a:rPr lang="en-US" dirty="0" smtClean="0"/>
              <a:t>external testing</a:t>
            </a:r>
            <a:r>
              <a:rPr lang="en-US" baseline="0" dirty="0" smtClean="0"/>
              <a:t> </a:t>
            </a:r>
            <a:r>
              <a:rPr lang="en-US" dirty="0" smtClean="0"/>
              <a:t>equipment, and problems with at-speed tests.</a:t>
            </a:r>
            <a:r>
              <a:rPr lang="en-US" baseline="0" dirty="0" smtClean="0"/>
              <a:t> </a:t>
            </a:r>
            <a:r>
              <a:rPr lang="en-US" dirty="0" smtClean="0"/>
              <a:t>BIST assumes that the original circuit is appended with</a:t>
            </a:r>
            <a:r>
              <a:rPr lang="en-US" baseline="0" dirty="0" smtClean="0"/>
              <a:t> </a:t>
            </a:r>
            <a:r>
              <a:rPr lang="en-US" dirty="0" smtClean="0"/>
              <a:t>additional modules for on-chip generation of test vectors and on-chip evaluation of test</a:t>
            </a:r>
            <a:r>
              <a:rPr lang="en-US" baseline="0" dirty="0" smtClean="0"/>
              <a:t> </a:t>
            </a:r>
            <a:r>
              <a:rPr lang="en-US" dirty="0" smtClean="0"/>
              <a:t>responses. Application of BIST introduces certain costs. The major penalties include the area</a:t>
            </a:r>
            <a:r>
              <a:rPr lang="en-US" baseline="0" dirty="0" smtClean="0"/>
              <a:t> </a:t>
            </a:r>
            <a:r>
              <a:rPr lang="en-US" dirty="0" smtClean="0"/>
              <a:t>overhead (including that of X-bounding logic) and performance degradation. Also, the use of BIST automation tools imposes</a:t>
            </a:r>
            <a:r>
              <a:rPr lang="en-US" baseline="0" dirty="0" smtClean="0"/>
              <a:t> </a:t>
            </a:r>
            <a:r>
              <a:rPr lang="en-US" dirty="0" smtClean="0"/>
              <a:t>several rules that have to be obeyed in the design process. The on-chip test generation schemes employ a variety of techniques, virtually</a:t>
            </a:r>
            <a:r>
              <a:rPr lang="en-US" baseline="0" dirty="0" smtClean="0"/>
              <a:t> </a:t>
            </a:r>
            <a:r>
              <a:rPr lang="en-US" dirty="0" smtClean="0"/>
              <a:t>providing the complete spectrum of test patterns, from deterministic to random ones,</a:t>
            </a:r>
            <a:r>
              <a:rPr lang="en-US" baseline="0" dirty="0" smtClean="0"/>
              <a:t> </a:t>
            </a:r>
            <a:r>
              <a:rPr lang="en-US" dirty="0" smtClean="0"/>
              <a:t>ensuring efficient implementation of hardware generators at the same time. LFSRs are the most popular structures used for this purpose.</a:t>
            </a:r>
            <a:r>
              <a:rPr lang="en-US" baseline="0" dirty="0" smtClean="0"/>
              <a:t> </a:t>
            </a:r>
            <a:r>
              <a:rPr lang="en-US" dirty="0" smtClean="0"/>
              <a:t>The same devices are commonly used to perform test response evaluation. By far,</a:t>
            </a:r>
            <a:r>
              <a:rPr lang="en-US" baseline="0" dirty="0" smtClean="0"/>
              <a:t> </a:t>
            </a:r>
            <a:r>
              <a:rPr lang="en-US" dirty="0" smtClean="0"/>
              <a:t>the most prevalent approach is compaction of test data into a short signature. Although a faulty circuit and the fault-free circuit may yield identical</a:t>
            </a:r>
            <a:r>
              <a:rPr lang="en-US" baseline="0" dirty="0" smtClean="0"/>
              <a:t> </a:t>
            </a:r>
            <a:r>
              <a:rPr lang="en-US" dirty="0" smtClean="0"/>
              <a:t>signatures (aliasing), the probability of such event</a:t>
            </a:r>
            <a:r>
              <a:rPr lang="en-US" baseline="0" dirty="0" smtClean="0"/>
              <a:t> </a:t>
            </a:r>
            <a:r>
              <a:rPr lang="en-US" dirty="0" smtClean="0"/>
              <a:t>has been shown to be asymptotically equal to 2</a:t>
            </a:r>
            <a:r>
              <a:rPr lang="en-US" baseline="30000" dirty="0" smtClean="0"/>
              <a:t>-n</a:t>
            </a:r>
            <a:r>
              <a:rPr lang="en-US" dirty="0" smtClean="0"/>
              <a:t>, where </a:t>
            </a:r>
            <a:r>
              <a:rPr lang="en-US" i="1" dirty="0" smtClean="0"/>
              <a:t>n</a:t>
            </a:r>
            <a:r>
              <a:rPr lang="en-US" dirty="0" smtClean="0"/>
              <a:t> is the size of</a:t>
            </a:r>
            <a:r>
              <a:rPr lang="en-US" baseline="0" dirty="0" smtClean="0"/>
              <a:t> </a:t>
            </a:r>
            <a:r>
              <a:rPr lang="en-US" dirty="0" smtClean="0"/>
              <a:t>a compactor.</a:t>
            </a:r>
            <a:r>
              <a:rPr lang="en-US" baseline="0" dirty="0" smtClean="0"/>
              <a:t> </a:t>
            </a:r>
            <a:r>
              <a:rPr lang="en-US" dirty="0" smtClean="0"/>
              <a:t>Vast majority of BIST schemes can be easily integrated with existing DFT</a:t>
            </a:r>
            <a:r>
              <a:rPr lang="en-US" baseline="0" dirty="0" smtClean="0"/>
              <a:t> </a:t>
            </a:r>
            <a:r>
              <a:rPr lang="en-US" dirty="0" smtClean="0"/>
              <a:t>architectures and, because BIST technology addresses various dimensions of testing.</a:t>
            </a:r>
            <a:r>
              <a:rPr lang="en-US" baseline="0" dirty="0" smtClean="0"/>
              <a:t> I</a:t>
            </a:r>
            <a:r>
              <a:rPr lang="en-US" dirty="0" smtClean="0"/>
              <a:t>t can be run at different stages of the product life cycle, from wafer and device</a:t>
            </a:r>
            <a:r>
              <a:rPr lang="en-US" baseline="0" dirty="0" smtClean="0"/>
              <a:t> </a:t>
            </a:r>
            <a:r>
              <a:rPr lang="en-US" dirty="0" smtClean="0"/>
              <a:t>domain to system and field maintenance </a:t>
            </a:r>
            <a:r>
              <a:rPr lang="en-US" smtClean="0"/>
              <a:t>operations.</a:t>
            </a:r>
            <a:endParaRPr lang="en-US" dirty="0" smtClean="0"/>
          </a:p>
        </p:txBody>
      </p:sp>
      <p:sp>
        <p:nvSpPr>
          <p:cNvPr id="4" name="Symbol zastępczy numeru slajdu 3"/>
          <p:cNvSpPr>
            <a:spLocks noGrp="1"/>
          </p:cNvSpPr>
          <p:nvPr>
            <p:ph type="sldNum" sz="quarter" idx="10"/>
          </p:nvPr>
        </p:nvSpPr>
        <p:spPr/>
        <p:txBody>
          <a:bodyPr/>
          <a:lstStyle/>
          <a:p>
            <a:fld id="{5487DF60-1B7D-5A48-ADFA-E6126064BF01}" type="slidenum">
              <a:rPr lang="en-US" smtClean="0"/>
              <a:pPr/>
              <a:t>77</a:t>
            </a:fld>
            <a:endParaRPr lang="en-US"/>
          </a:p>
        </p:txBody>
      </p:sp>
    </p:spTree>
    <p:extLst>
      <p:ext uri="{BB962C8B-B14F-4D97-AF65-F5344CB8AC3E}">
        <p14:creationId xmlns:p14="http://schemas.microsoft.com/office/powerpoint/2010/main" val="265043975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r>
              <a:rPr lang="en-US" dirty="0" smtClean="0"/>
              <a:t>Pseudorandom</a:t>
            </a:r>
            <a:r>
              <a:rPr lang="en-US" baseline="0" dirty="0" smtClean="0"/>
              <a:t> test patterns are the most commonly produced vectors by test generators (TG) found in BIST applications. Thus, a good TG, in addition to ability of yielding a long random (though repeatable) sequences of binary values, should address additional concerns that include structural and linear dependencies. While structural dependencies create problems in multiple scan chains, linear dependencies can be observed in any BIST architecture. In both cases, their represent degree of inability to produce certain combinations either because of a generator structure or due to mutual relationships between successive bits leaving the TG. </a:t>
            </a:r>
            <a:endParaRPr lang="en-US" dirty="0"/>
          </a:p>
        </p:txBody>
      </p:sp>
      <p:sp>
        <p:nvSpPr>
          <p:cNvPr id="4" name="Symbol zastępczy numeru slajdu 3"/>
          <p:cNvSpPr>
            <a:spLocks noGrp="1"/>
          </p:cNvSpPr>
          <p:nvPr>
            <p:ph type="sldNum" sz="quarter" idx="10"/>
          </p:nvPr>
        </p:nvSpPr>
        <p:spPr/>
        <p:txBody>
          <a:bodyPr/>
          <a:lstStyle/>
          <a:p>
            <a:fld id="{5487DF60-1B7D-5A48-ADFA-E6126064BF01}" type="slidenum">
              <a:rPr lang="en-US" smtClean="0"/>
              <a:pPr/>
              <a:t>8</a:t>
            </a:fld>
            <a:endParaRPr lang="en-US"/>
          </a:p>
        </p:txBody>
      </p:sp>
    </p:spTree>
    <p:extLst>
      <p:ext uri="{BB962C8B-B14F-4D97-AF65-F5344CB8AC3E}">
        <p14:creationId xmlns:p14="http://schemas.microsoft.com/office/powerpoint/2010/main" val="246963001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normAutofit fontScale="77500" lnSpcReduction="20000"/>
          </a:bodyPr>
          <a:lstStyle/>
          <a:p>
            <a:r>
              <a:rPr lang="en-US" dirty="0" smtClean="0"/>
              <a:t>By far the most popular devices in use as a source of pseudorandom test sequences are linear feedback shift registers (LFSRs). </a:t>
            </a:r>
            <a:r>
              <a:rPr lang="en-US" sz="1200" kern="1200" dirty="0" smtClean="0">
                <a:solidFill>
                  <a:schemeClr val="tx1"/>
                </a:solidFill>
                <a:effectLst/>
                <a:latin typeface="+mn-lt"/>
                <a:ea typeface="+mn-ea"/>
                <a:cs typeface="+mn-cs"/>
              </a:rPr>
              <a:t>An </a:t>
            </a:r>
            <a:r>
              <a:rPr lang="en-US" sz="1200" i="1" kern="1200" dirty="0" smtClean="0">
                <a:solidFill>
                  <a:schemeClr val="tx1"/>
                </a:solidFill>
                <a:effectLst/>
                <a:latin typeface="+mn-lt"/>
                <a:ea typeface="+mn-ea"/>
                <a:cs typeface="+mn-cs"/>
              </a:rPr>
              <a:t>n</a:t>
            </a:r>
            <a:r>
              <a:rPr lang="en-US" sz="1200" kern="1200" dirty="0" smtClean="0">
                <a:solidFill>
                  <a:schemeClr val="tx1"/>
                </a:solidFill>
                <a:effectLst/>
                <a:latin typeface="+mn-lt"/>
                <a:ea typeface="+mn-ea"/>
                <a:cs typeface="+mn-cs"/>
              </a:rPr>
              <a:t>-bit LFSR consists of </a:t>
            </a:r>
            <a:r>
              <a:rPr lang="en-US" sz="1200" i="1" kern="1200" dirty="0" smtClean="0">
                <a:solidFill>
                  <a:schemeClr val="tx1"/>
                </a:solidFill>
                <a:effectLst/>
                <a:latin typeface="+mn-lt"/>
                <a:ea typeface="+mn-ea"/>
                <a:cs typeface="+mn-cs"/>
              </a:rPr>
              <a:t>n</a:t>
            </a:r>
            <a:r>
              <a:rPr lang="en-US" sz="1200" kern="1200" dirty="0" smtClean="0">
                <a:solidFill>
                  <a:schemeClr val="tx1"/>
                </a:solidFill>
                <a:effectLst/>
                <a:latin typeface="+mn-lt"/>
                <a:ea typeface="+mn-ea"/>
                <a:cs typeface="+mn-cs"/>
              </a:rPr>
              <a:t> memory elements and XOR gates connected as shown on the slide (the upper part). The modulo 2 sum of the selected stages goes back to the leftmost stage of the register forming so called Fibonacci LFSR. The lower part of</a:t>
            </a:r>
            <a:r>
              <a:rPr lang="en-US" sz="1200" kern="1200" baseline="0" dirty="0" smtClean="0">
                <a:solidFill>
                  <a:schemeClr val="tx1"/>
                </a:solidFill>
                <a:effectLst/>
                <a:latin typeface="+mn-lt"/>
                <a:ea typeface="+mn-ea"/>
                <a:cs typeface="+mn-cs"/>
              </a:rPr>
              <a:t> the slide</a:t>
            </a:r>
            <a:r>
              <a:rPr lang="en-US" sz="1200" kern="1200" dirty="0" smtClean="0">
                <a:solidFill>
                  <a:schemeClr val="tx1"/>
                </a:solidFill>
                <a:effectLst/>
                <a:latin typeface="+mn-lt"/>
                <a:ea typeface="+mn-ea"/>
                <a:cs typeface="+mn-cs"/>
              </a:rPr>
              <a:t> shows an alternative LFSR implementation with interspersed XOR gates. It is referred to as Galois LFSR. Its distinctive feature is that the output of the rightmost stage of the LFSR feeds those stages, which are indicated by the characteristic polynomial. </a:t>
            </a:r>
          </a:p>
          <a:p>
            <a:r>
              <a:rPr lang="en-US" sz="1200" kern="1200" dirty="0" smtClean="0">
                <a:solidFill>
                  <a:schemeClr val="tx1"/>
                </a:solidFill>
                <a:effectLst/>
                <a:latin typeface="+mn-lt"/>
                <a:ea typeface="+mn-ea"/>
                <a:cs typeface="+mn-cs"/>
              </a:rPr>
              <a:t>The depth of the linear logic in feedback paths limits the operating speed of Fibonacci LFSRs. Similarly, Galois LFSRs may cause</a:t>
            </a:r>
            <a:r>
              <a:rPr lang="en-US" sz="120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frequency degradation due to long feedback lines, and may take up a considerable area as it involves a large fan-out on the rightmost stage output. These limitations are noticeably pronounced for polynomials with a large number of terms. </a:t>
            </a:r>
            <a:r>
              <a:rPr lang="en-US" dirty="0" smtClean="0"/>
              <a:t> </a:t>
            </a:r>
          </a:p>
        </p:txBody>
      </p:sp>
      <p:sp>
        <p:nvSpPr>
          <p:cNvPr id="4" name="Symbol zastępczy numeru slajdu 3"/>
          <p:cNvSpPr>
            <a:spLocks noGrp="1"/>
          </p:cNvSpPr>
          <p:nvPr>
            <p:ph type="sldNum" sz="quarter" idx="10"/>
          </p:nvPr>
        </p:nvSpPr>
        <p:spPr/>
        <p:txBody>
          <a:bodyPr/>
          <a:lstStyle/>
          <a:p>
            <a:fld id="{5487DF60-1B7D-5A48-ADFA-E6126064BF01}" type="slidenum">
              <a:rPr lang="en-US" smtClean="0"/>
              <a:pPr/>
              <a:t>9</a:t>
            </a:fld>
            <a:endParaRPr lang="en-US"/>
          </a:p>
        </p:txBody>
      </p:sp>
    </p:spTree>
    <p:extLst>
      <p:ext uri="{BB962C8B-B14F-4D97-AF65-F5344CB8AC3E}">
        <p14:creationId xmlns:p14="http://schemas.microsoft.com/office/powerpoint/2010/main" val="110736448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 name="Picture 6" descr="master.jpg"/>
          <p:cNvPicPr>
            <a:picLocks noChangeAspect="1"/>
          </p:cNvPicPr>
          <p:nvPr userDrawn="1"/>
        </p:nvPicPr>
        <p:blipFill>
          <a:blip r:embed="rId2"/>
          <a:srcRect/>
          <a:stretch>
            <a:fillRect/>
          </a:stretch>
        </p:blipFill>
        <p:spPr bwMode="auto">
          <a:xfrm>
            <a:off x="0" y="0"/>
            <a:ext cx="9144000" cy="6858000"/>
          </a:xfrm>
          <a:prstGeom prst="rect">
            <a:avLst/>
          </a:prstGeom>
          <a:noFill/>
          <a:ln w="9525">
            <a:noFill/>
            <a:miter lim="800000"/>
            <a:headEnd/>
            <a:tailEnd/>
          </a:ln>
        </p:spPr>
      </p:pic>
      <p:sp>
        <p:nvSpPr>
          <p:cNvPr id="2" name="Title 1"/>
          <p:cNvSpPr>
            <a:spLocks noGrp="1"/>
          </p:cNvSpPr>
          <p:nvPr>
            <p:ph type="ctrTitle"/>
          </p:nvPr>
        </p:nvSpPr>
        <p:spPr>
          <a:xfrm>
            <a:off x="685800" y="2130425"/>
            <a:ext cx="7772400" cy="1470025"/>
          </a:xfrm>
        </p:spPr>
        <p:txBody>
          <a:bodyPr/>
          <a:lstStyle/>
          <a:p>
            <a:r>
              <a:rPr lang="pl-PL"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pl-PL" smtClean="0"/>
              <a:t>Click to edit Master subtitle style</a:t>
            </a:r>
            <a:endParaRPr lang="en-US"/>
          </a:p>
        </p:txBody>
      </p:sp>
      <p:sp>
        <p:nvSpPr>
          <p:cNvPr id="5" name="Date Placeholder 3"/>
          <p:cNvSpPr>
            <a:spLocks noGrp="1"/>
          </p:cNvSpPr>
          <p:nvPr>
            <p:ph type="dt" sz="half" idx="10"/>
          </p:nvPr>
        </p:nvSpPr>
        <p:spPr>
          <a:xfrm>
            <a:off x="457200" y="6356350"/>
            <a:ext cx="2133600" cy="365125"/>
          </a:xfrm>
          <a:prstGeom prst="rect">
            <a:avLst/>
          </a:prstGeom>
        </p:spPr>
        <p:txBody>
          <a:bodyPr/>
          <a:lstStyle>
            <a:lvl1pPr fontAlgn="auto">
              <a:spcBef>
                <a:spcPts val="0"/>
              </a:spcBef>
              <a:spcAft>
                <a:spcPts val="0"/>
              </a:spcAft>
              <a:defRPr>
                <a:latin typeface="+mn-lt"/>
                <a:ea typeface="+mn-ea"/>
                <a:cs typeface="+mn-cs"/>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a:xfrm>
            <a:off x="6553200" y="6356350"/>
            <a:ext cx="2133600" cy="365125"/>
          </a:xfrm>
          <a:prstGeom prst="rect">
            <a:avLst/>
          </a:prstGeom>
        </p:spPr>
        <p:txBody>
          <a:bodyPr/>
          <a:lstStyle>
            <a:lvl1pPr>
              <a:defRPr/>
            </a:lvl1pPr>
          </a:lstStyle>
          <a:p>
            <a:pPr>
              <a:defRPr/>
            </a:pPr>
            <a:fld id="{8A2E0BCB-0BE7-014F-BE39-D877C6AC7A90}"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l-PL"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pl-PL" smtClean="0"/>
              <a:t>Click to edit Master text styles</a:t>
            </a:r>
          </a:p>
          <a:p>
            <a:pPr lvl="1"/>
            <a:r>
              <a:rPr lang="pl-PL" smtClean="0"/>
              <a:t>Second level</a:t>
            </a:r>
          </a:p>
          <a:p>
            <a:pPr lvl="2"/>
            <a:r>
              <a:rPr lang="pl-PL" smtClean="0"/>
              <a:t>Third level</a:t>
            </a:r>
          </a:p>
          <a:p>
            <a:pPr lvl="3"/>
            <a:r>
              <a:rPr lang="pl-PL" smtClean="0"/>
              <a:t>Fourth level</a:t>
            </a:r>
          </a:p>
          <a:p>
            <a:pPr lvl="4"/>
            <a:r>
              <a:rPr lang="pl-PL" smtClean="0"/>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lvl1pPr fontAlgn="auto">
              <a:spcBef>
                <a:spcPts val="0"/>
              </a:spcBef>
              <a:spcAft>
                <a:spcPts val="0"/>
              </a:spcAft>
              <a:defRPr>
                <a:latin typeface="+mn-lt"/>
                <a:ea typeface="+mn-ea"/>
                <a:cs typeface="+mn-cs"/>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lvl1pPr>
              <a:defRPr/>
            </a:lvl1pPr>
          </a:lstStyle>
          <a:p>
            <a:pPr>
              <a:defRPr/>
            </a:pPr>
            <a:fld id="{CE429BE7-D4D2-494F-91C7-D4A26180AC50}"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pl-PL"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pl-PL" smtClean="0"/>
              <a:t>Click to edit Master text styles</a:t>
            </a:r>
          </a:p>
          <a:p>
            <a:pPr lvl="1"/>
            <a:r>
              <a:rPr lang="pl-PL" smtClean="0"/>
              <a:t>Second level</a:t>
            </a:r>
          </a:p>
          <a:p>
            <a:pPr lvl="2"/>
            <a:r>
              <a:rPr lang="pl-PL" smtClean="0"/>
              <a:t>Third level</a:t>
            </a:r>
          </a:p>
          <a:p>
            <a:pPr lvl="3"/>
            <a:r>
              <a:rPr lang="pl-PL" smtClean="0"/>
              <a:t>Fourth level</a:t>
            </a:r>
          </a:p>
          <a:p>
            <a:pPr lvl="4"/>
            <a:r>
              <a:rPr lang="pl-PL" smtClean="0"/>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lvl1pPr fontAlgn="auto">
              <a:spcBef>
                <a:spcPts val="0"/>
              </a:spcBef>
              <a:spcAft>
                <a:spcPts val="0"/>
              </a:spcAft>
              <a:defRPr>
                <a:latin typeface="+mn-lt"/>
                <a:ea typeface="+mn-ea"/>
                <a:cs typeface="+mn-cs"/>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lvl1pPr>
              <a:defRPr/>
            </a:lvl1pPr>
          </a:lstStyle>
          <a:p>
            <a:pPr>
              <a:defRPr/>
            </a:pPr>
            <a:fld id="{3AA65CB7-F044-7545-AB58-77F585C95429}"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l-PL" smtClean="0"/>
              <a:t>Click to edit Master title style</a:t>
            </a:r>
            <a:endParaRPr lang="en-US"/>
          </a:p>
        </p:txBody>
      </p:sp>
      <p:sp>
        <p:nvSpPr>
          <p:cNvPr id="3" name="Content Placeholder 2"/>
          <p:cNvSpPr>
            <a:spLocks noGrp="1"/>
          </p:cNvSpPr>
          <p:nvPr>
            <p:ph idx="1"/>
          </p:nvPr>
        </p:nvSpPr>
        <p:spPr/>
        <p:txBody>
          <a:bodyPr/>
          <a:lstStyle/>
          <a:p>
            <a:pPr lvl="0"/>
            <a:r>
              <a:rPr lang="pl-PL" smtClean="0"/>
              <a:t>Click to edit Master text styles</a:t>
            </a:r>
          </a:p>
          <a:p>
            <a:pPr lvl="1"/>
            <a:r>
              <a:rPr lang="pl-PL" smtClean="0"/>
              <a:t>Second level</a:t>
            </a:r>
          </a:p>
          <a:p>
            <a:pPr lvl="2"/>
            <a:r>
              <a:rPr lang="pl-PL" smtClean="0"/>
              <a:t>Third level</a:t>
            </a:r>
          </a:p>
          <a:p>
            <a:pPr lvl="3"/>
            <a:r>
              <a:rPr lang="pl-PL" smtClean="0"/>
              <a:t>Fourth level</a:t>
            </a:r>
          </a:p>
          <a:p>
            <a:pPr lvl="4"/>
            <a:r>
              <a:rPr lang="pl-PL" smtClean="0"/>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lvl1pPr fontAlgn="auto">
              <a:spcBef>
                <a:spcPts val="0"/>
              </a:spcBef>
              <a:spcAft>
                <a:spcPts val="0"/>
              </a:spcAft>
              <a:defRPr>
                <a:latin typeface="+mn-lt"/>
                <a:ea typeface="+mn-ea"/>
                <a:cs typeface="+mn-cs"/>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lvl1pPr>
              <a:defRPr/>
            </a:lvl1pPr>
          </a:lstStyle>
          <a:p>
            <a:pPr>
              <a:defRPr/>
            </a:pPr>
            <a:fld id="{776542D6-181F-9745-B4EC-7A5F8D10A52D}"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pl-PL"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pl-PL" smtClean="0"/>
              <a:t>Click to edit Master text styles</a:t>
            </a:r>
          </a:p>
        </p:txBody>
      </p:sp>
      <p:sp>
        <p:nvSpPr>
          <p:cNvPr id="4" name="Date Placeholder 3"/>
          <p:cNvSpPr>
            <a:spLocks noGrp="1"/>
          </p:cNvSpPr>
          <p:nvPr>
            <p:ph type="dt" sz="half" idx="10"/>
          </p:nvPr>
        </p:nvSpPr>
        <p:spPr>
          <a:xfrm>
            <a:off x="457200" y="6356350"/>
            <a:ext cx="2133600" cy="365125"/>
          </a:xfrm>
          <a:prstGeom prst="rect">
            <a:avLst/>
          </a:prstGeom>
        </p:spPr>
        <p:txBody>
          <a:bodyPr/>
          <a:lstStyle>
            <a:lvl1pPr fontAlgn="auto">
              <a:spcBef>
                <a:spcPts val="0"/>
              </a:spcBef>
              <a:spcAft>
                <a:spcPts val="0"/>
              </a:spcAft>
              <a:defRPr>
                <a:latin typeface="+mn-lt"/>
                <a:ea typeface="+mn-ea"/>
                <a:cs typeface="+mn-cs"/>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lvl1pPr>
              <a:defRPr/>
            </a:lvl1pPr>
          </a:lstStyle>
          <a:p>
            <a:pPr>
              <a:defRPr/>
            </a:pPr>
            <a:fld id="{638D2DB0-0BE4-7145-B6E9-3B9557B19676}"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l-PL"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pl-PL" smtClean="0"/>
              <a:t>Click to edit Master text styles</a:t>
            </a:r>
          </a:p>
          <a:p>
            <a:pPr lvl="1"/>
            <a:r>
              <a:rPr lang="pl-PL" smtClean="0"/>
              <a:t>Second level</a:t>
            </a:r>
          </a:p>
          <a:p>
            <a:pPr lvl="2"/>
            <a:r>
              <a:rPr lang="pl-PL" smtClean="0"/>
              <a:t>Third level</a:t>
            </a:r>
          </a:p>
          <a:p>
            <a:pPr lvl="3"/>
            <a:r>
              <a:rPr lang="pl-PL" smtClean="0"/>
              <a:t>Fourth level</a:t>
            </a:r>
          </a:p>
          <a:p>
            <a:pPr lvl="4"/>
            <a:r>
              <a:rPr lang="pl-PL"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pl-PL" smtClean="0"/>
              <a:t>Click to edit Master text styles</a:t>
            </a:r>
          </a:p>
          <a:p>
            <a:pPr lvl="1"/>
            <a:r>
              <a:rPr lang="pl-PL" smtClean="0"/>
              <a:t>Second level</a:t>
            </a:r>
          </a:p>
          <a:p>
            <a:pPr lvl="2"/>
            <a:r>
              <a:rPr lang="pl-PL" smtClean="0"/>
              <a:t>Third level</a:t>
            </a:r>
          </a:p>
          <a:p>
            <a:pPr lvl="3"/>
            <a:r>
              <a:rPr lang="pl-PL" smtClean="0"/>
              <a:t>Fourth level</a:t>
            </a:r>
          </a:p>
          <a:p>
            <a:pPr lvl="4"/>
            <a:r>
              <a:rPr lang="pl-PL" smtClean="0"/>
              <a:t>Fifth level</a:t>
            </a:r>
            <a:endParaRPr lang="en-US"/>
          </a:p>
        </p:txBody>
      </p:sp>
      <p:sp>
        <p:nvSpPr>
          <p:cNvPr id="5" name="Date Placeholder 4"/>
          <p:cNvSpPr>
            <a:spLocks noGrp="1"/>
          </p:cNvSpPr>
          <p:nvPr>
            <p:ph type="dt" sz="half" idx="10"/>
          </p:nvPr>
        </p:nvSpPr>
        <p:spPr>
          <a:xfrm>
            <a:off x="457200" y="6356350"/>
            <a:ext cx="2133600" cy="365125"/>
          </a:xfrm>
          <a:prstGeom prst="rect">
            <a:avLst/>
          </a:prstGeom>
        </p:spPr>
        <p:txBody>
          <a:bodyPr/>
          <a:lstStyle>
            <a:lvl1pPr fontAlgn="auto">
              <a:spcBef>
                <a:spcPts val="0"/>
              </a:spcBef>
              <a:spcAft>
                <a:spcPts val="0"/>
              </a:spcAft>
              <a:defRPr>
                <a:latin typeface="+mn-lt"/>
                <a:ea typeface="+mn-ea"/>
                <a:cs typeface="+mn-cs"/>
              </a:defRPr>
            </a:lvl1pPr>
          </a:lstStyle>
          <a:p>
            <a:pPr>
              <a:defRPr/>
            </a:pPr>
            <a:endParaRPr lang="en-US"/>
          </a:p>
        </p:txBody>
      </p:sp>
      <p:sp>
        <p:nvSpPr>
          <p:cNvPr id="6" name="Footer Placeholder 5"/>
          <p:cNvSpPr>
            <a:spLocks noGrp="1"/>
          </p:cNvSpPr>
          <p:nvPr>
            <p:ph type="ftr" sz="quarter" idx="11"/>
          </p:nvPr>
        </p:nvSpPr>
        <p:spPr/>
        <p:txBody>
          <a:bodyPr/>
          <a:lstStyle>
            <a:lvl1pPr>
              <a:defRPr/>
            </a:lvl1pPr>
          </a:lstStyle>
          <a:p>
            <a:pPr>
              <a:defRPr/>
            </a:pPr>
            <a:endParaRPr lang="en-US"/>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lvl1pPr>
              <a:defRPr/>
            </a:lvl1pPr>
          </a:lstStyle>
          <a:p>
            <a:pPr>
              <a:defRPr/>
            </a:pPr>
            <a:fld id="{875CFF99-1CA5-8240-ADF7-F62C9CDB73AA}"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pl-PL"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pl-PL" smtClean="0"/>
              <a:t>Click to edit Master text styles</a:t>
            </a:r>
          </a:p>
          <a:p>
            <a:pPr lvl="1"/>
            <a:r>
              <a:rPr lang="pl-PL" smtClean="0"/>
              <a:t>Second level</a:t>
            </a:r>
          </a:p>
          <a:p>
            <a:pPr lvl="2"/>
            <a:r>
              <a:rPr lang="pl-PL" smtClean="0"/>
              <a:t>Third level</a:t>
            </a:r>
          </a:p>
          <a:p>
            <a:pPr lvl="3"/>
            <a:r>
              <a:rPr lang="pl-PL" smtClean="0"/>
              <a:t>Fourth level</a:t>
            </a:r>
          </a:p>
          <a:p>
            <a:pPr lvl="4"/>
            <a:r>
              <a:rPr lang="pl-PL"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pl-PL" smtClean="0"/>
              <a:t>Click to edit Master text styles</a:t>
            </a:r>
          </a:p>
          <a:p>
            <a:pPr lvl="1"/>
            <a:r>
              <a:rPr lang="pl-PL" smtClean="0"/>
              <a:t>Second level</a:t>
            </a:r>
          </a:p>
          <a:p>
            <a:pPr lvl="2"/>
            <a:r>
              <a:rPr lang="pl-PL" smtClean="0"/>
              <a:t>Third level</a:t>
            </a:r>
          </a:p>
          <a:p>
            <a:pPr lvl="3"/>
            <a:r>
              <a:rPr lang="pl-PL" smtClean="0"/>
              <a:t>Fourth level</a:t>
            </a:r>
          </a:p>
          <a:p>
            <a:pPr lvl="4"/>
            <a:r>
              <a:rPr lang="pl-PL" smtClean="0"/>
              <a:t>Fifth level</a:t>
            </a:r>
            <a:endParaRPr lang="en-US"/>
          </a:p>
        </p:txBody>
      </p:sp>
      <p:sp>
        <p:nvSpPr>
          <p:cNvPr id="7" name="Date Placeholder 6"/>
          <p:cNvSpPr>
            <a:spLocks noGrp="1"/>
          </p:cNvSpPr>
          <p:nvPr>
            <p:ph type="dt" sz="half" idx="10"/>
          </p:nvPr>
        </p:nvSpPr>
        <p:spPr>
          <a:xfrm>
            <a:off x="457200" y="6356350"/>
            <a:ext cx="2133600" cy="365125"/>
          </a:xfrm>
          <a:prstGeom prst="rect">
            <a:avLst/>
          </a:prstGeom>
        </p:spPr>
        <p:txBody>
          <a:bodyPr/>
          <a:lstStyle>
            <a:lvl1pPr fontAlgn="auto">
              <a:spcBef>
                <a:spcPts val="0"/>
              </a:spcBef>
              <a:spcAft>
                <a:spcPts val="0"/>
              </a:spcAft>
              <a:defRPr>
                <a:latin typeface="+mn-lt"/>
                <a:ea typeface="+mn-ea"/>
                <a:cs typeface="+mn-cs"/>
              </a:defRPr>
            </a:lvl1pPr>
          </a:lstStyle>
          <a:p>
            <a:pPr>
              <a:defRPr/>
            </a:pPr>
            <a:endParaRPr lang="en-US"/>
          </a:p>
        </p:txBody>
      </p:sp>
      <p:sp>
        <p:nvSpPr>
          <p:cNvPr id="8" name="Footer Placeholder 7"/>
          <p:cNvSpPr>
            <a:spLocks noGrp="1"/>
          </p:cNvSpPr>
          <p:nvPr>
            <p:ph type="ftr" sz="quarter" idx="11"/>
          </p:nvPr>
        </p:nvSpPr>
        <p:spPr/>
        <p:txBody>
          <a:bodyPr/>
          <a:lstStyle>
            <a:lvl1pPr>
              <a:defRPr/>
            </a:lvl1pPr>
          </a:lstStyle>
          <a:p>
            <a:pPr>
              <a:defRPr/>
            </a:pPr>
            <a:endParaRPr lang="en-US"/>
          </a:p>
        </p:txBody>
      </p:sp>
      <p:sp>
        <p:nvSpPr>
          <p:cNvPr id="9" name="Slide Number Placeholder 8"/>
          <p:cNvSpPr>
            <a:spLocks noGrp="1"/>
          </p:cNvSpPr>
          <p:nvPr>
            <p:ph type="sldNum" sz="quarter" idx="12"/>
          </p:nvPr>
        </p:nvSpPr>
        <p:spPr>
          <a:xfrm>
            <a:off x="6553200" y="6356350"/>
            <a:ext cx="2133600" cy="365125"/>
          </a:xfrm>
          <a:prstGeom prst="rect">
            <a:avLst/>
          </a:prstGeom>
        </p:spPr>
        <p:txBody>
          <a:bodyPr/>
          <a:lstStyle>
            <a:lvl1pPr>
              <a:defRPr/>
            </a:lvl1pPr>
          </a:lstStyle>
          <a:p>
            <a:pPr>
              <a:defRPr/>
            </a:pPr>
            <a:fld id="{C75D8851-F637-F444-A5B6-A82A2B8E7E45}"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l-PL" smtClean="0"/>
              <a:t>Click to edit Master title style</a:t>
            </a:r>
            <a:endParaRPr lang="en-US"/>
          </a:p>
        </p:txBody>
      </p:sp>
      <p:sp>
        <p:nvSpPr>
          <p:cNvPr id="3" name="Date Placeholder 2"/>
          <p:cNvSpPr>
            <a:spLocks noGrp="1"/>
          </p:cNvSpPr>
          <p:nvPr>
            <p:ph type="dt" sz="half" idx="10"/>
          </p:nvPr>
        </p:nvSpPr>
        <p:spPr>
          <a:xfrm>
            <a:off x="457200" y="6356350"/>
            <a:ext cx="2133600" cy="365125"/>
          </a:xfrm>
          <a:prstGeom prst="rect">
            <a:avLst/>
          </a:prstGeom>
        </p:spPr>
        <p:txBody>
          <a:bodyPr/>
          <a:lstStyle>
            <a:lvl1pPr fontAlgn="auto">
              <a:spcBef>
                <a:spcPts val="0"/>
              </a:spcBef>
              <a:spcAft>
                <a:spcPts val="0"/>
              </a:spcAft>
              <a:defRPr>
                <a:latin typeface="+mn-lt"/>
                <a:ea typeface="+mn-ea"/>
                <a:cs typeface="+mn-cs"/>
              </a:defRPr>
            </a:lvl1pPr>
          </a:lstStyle>
          <a:p>
            <a:pPr>
              <a:defRPr/>
            </a:pPr>
            <a:endParaRPr lang="en-US"/>
          </a:p>
        </p:txBody>
      </p:sp>
      <p:sp>
        <p:nvSpPr>
          <p:cNvPr id="4" name="Footer Placeholder 3"/>
          <p:cNvSpPr>
            <a:spLocks noGrp="1"/>
          </p:cNvSpPr>
          <p:nvPr>
            <p:ph type="ftr" sz="quarter" idx="11"/>
          </p:nvPr>
        </p:nvSpPr>
        <p:spPr/>
        <p:txBody>
          <a:bodyPr/>
          <a:lstStyle>
            <a:lvl1pPr>
              <a:defRPr/>
            </a:lvl1pPr>
          </a:lstStyle>
          <a:p>
            <a:pPr>
              <a:defRPr/>
            </a:pPr>
            <a:endParaRPr lang="en-US"/>
          </a:p>
        </p:txBody>
      </p:sp>
      <p:sp>
        <p:nvSpPr>
          <p:cNvPr id="5" name="Slide Number Placeholder 4"/>
          <p:cNvSpPr>
            <a:spLocks noGrp="1"/>
          </p:cNvSpPr>
          <p:nvPr>
            <p:ph type="sldNum" sz="quarter" idx="12"/>
          </p:nvPr>
        </p:nvSpPr>
        <p:spPr>
          <a:xfrm>
            <a:off x="6553200" y="6356350"/>
            <a:ext cx="2133600" cy="365125"/>
          </a:xfrm>
          <a:prstGeom prst="rect">
            <a:avLst/>
          </a:prstGeom>
        </p:spPr>
        <p:txBody>
          <a:bodyPr/>
          <a:lstStyle>
            <a:lvl1pPr>
              <a:defRPr/>
            </a:lvl1pPr>
          </a:lstStyle>
          <a:p>
            <a:pPr>
              <a:defRPr/>
            </a:pPr>
            <a:fld id="{F05ECB3B-0B65-2F48-A994-11A9A4E6587E}"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57200" y="6356350"/>
            <a:ext cx="2133600" cy="365125"/>
          </a:xfrm>
          <a:prstGeom prst="rect">
            <a:avLst/>
          </a:prstGeom>
        </p:spPr>
        <p:txBody>
          <a:bodyPr/>
          <a:lstStyle>
            <a:lvl1pPr fontAlgn="auto">
              <a:spcBef>
                <a:spcPts val="0"/>
              </a:spcBef>
              <a:spcAft>
                <a:spcPts val="0"/>
              </a:spcAft>
              <a:defRPr>
                <a:latin typeface="+mn-lt"/>
                <a:ea typeface="+mn-ea"/>
                <a:cs typeface="+mn-cs"/>
              </a:defRPr>
            </a:lvl1pPr>
          </a:lstStyle>
          <a:p>
            <a:pPr>
              <a:defRPr/>
            </a:pPr>
            <a:endParaRPr lang="en-US"/>
          </a:p>
        </p:txBody>
      </p:sp>
      <p:sp>
        <p:nvSpPr>
          <p:cNvPr id="3" name="Footer Placeholder 2"/>
          <p:cNvSpPr>
            <a:spLocks noGrp="1"/>
          </p:cNvSpPr>
          <p:nvPr>
            <p:ph type="ftr" sz="quarter" idx="11"/>
          </p:nvPr>
        </p:nvSpPr>
        <p:spPr/>
        <p:txBody>
          <a:bodyPr/>
          <a:lstStyle>
            <a:lvl1pPr>
              <a:defRPr/>
            </a:lvl1pPr>
          </a:lstStyle>
          <a:p>
            <a:pPr>
              <a:defRPr/>
            </a:pPr>
            <a:endParaRPr lang="en-US"/>
          </a:p>
        </p:txBody>
      </p:sp>
      <p:sp>
        <p:nvSpPr>
          <p:cNvPr id="4" name="Slide Number Placeholder 3"/>
          <p:cNvSpPr>
            <a:spLocks noGrp="1"/>
          </p:cNvSpPr>
          <p:nvPr>
            <p:ph type="sldNum" sz="quarter" idx="12"/>
          </p:nvPr>
        </p:nvSpPr>
        <p:spPr>
          <a:xfrm>
            <a:off x="6553200" y="6356350"/>
            <a:ext cx="2133600" cy="365125"/>
          </a:xfrm>
          <a:prstGeom prst="rect">
            <a:avLst/>
          </a:prstGeom>
        </p:spPr>
        <p:txBody>
          <a:bodyPr/>
          <a:lstStyle>
            <a:lvl1pPr>
              <a:defRPr/>
            </a:lvl1pPr>
          </a:lstStyle>
          <a:p>
            <a:pPr>
              <a:defRPr/>
            </a:pPr>
            <a:fld id="{BED3A137-00DB-BE4F-8574-0138D15DB887}"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pl-PL"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pl-PL" smtClean="0"/>
              <a:t>Click to edit Master text styles</a:t>
            </a:r>
          </a:p>
          <a:p>
            <a:pPr lvl="1"/>
            <a:r>
              <a:rPr lang="pl-PL" smtClean="0"/>
              <a:t>Second level</a:t>
            </a:r>
          </a:p>
          <a:p>
            <a:pPr lvl="2"/>
            <a:r>
              <a:rPr lang="pl-PL" smtClean="0"/>
              <a:t>Third level</a:t>
            </a:r>
          </a:p>
          <a:p>
            <a:pPr lvl="3"/>
            <a:r>
              <a:rPr lang="pl-PL" smtClean="0"/>
              <a:t>Fourth level</a:t>
            </a:r>
          </a:p>
          <a:p>
            <a:pPr lvl="4"/>
            <a:r>
              <a:rPr lang="pl-PL"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l-PL" smtClean="0"/>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lvl1pPr fontAlgn="auto">
              <a:spcBef>
                <a:spcPts val="0"/>
              </a:spcBef>
              <a:spcAft>
                <a:spcPts val="0"/>
              </a:spcAft>
              <a:defRPr>
                <a:latin typeface="+mn-lt"/>
                <a:ea typeface="+mn-ea"/>
                <a:cs typeface="+mn-cs"/>
              </a:defRPr>
            </a:lvl1pPr>
          </a:lstStyle>
          <a:p>
            <a:pPr>
              <a:defRPr/>
            </a:pPr>
            <a:endParaRPr lang="en-US"/>
          </a:p>
        </p:txBody>
      </p:sp>
      <p:sp>
        <p:nvSpPr>
          <p:cNvPr id="6" name="Footer Placeholder 5"/>
          <p:cNvSpPr>
            <a:spLocks noGrp="1"/>
          </p:cNvSpPr>
          <p:nvPr>
            <p:ph type="ftr" sz="quarter" idx="11"/>
          </p:nvPr>
        </p:nvSpPr>
        <p:spPr/>
        <p:txBody>
          <a:bodyPr/>
          <a:lstStyle>
            <a:lvl1pPr>
              <a:defRPr/>
            </a:lvl1pPr>
          </a:lstStyle>
          <a:p>
            <a:pPr>
              <a:defRPr/>
            </a:pPr>
            <a:endParaRPr lang="en-US"/>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lvl1pPr>
              <a:defRPr/>
            </a:lvl1pPr>
          </a:lstStyle>
          <a:p>
            <a:pPr>
              <a:defRPr/>
            </a:pPr>
            <a:fld id="{694CFE75-12C6-0349-8B9C-9C1C4DA0F88C}"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pl-PL"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l-PL" smtClean="0"/>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lvl1pPr fontAlgn="auto">
              <a:spcBef>
                <a:spcPts val="0"/>
              </a:spcBef>
              <a:spcAft>
                <a:spcPts val="0"/>
              </a:spcAft>
              <a:defRPr>
                <a:latin typeface="+mn-lt"/>
                <a:ea typeface="+mn-ea"/>
                <a:cs typeface="+mn-cs"/>
              </a:defRPr>
            </a:lvl1pPr>
          </a:lstStyle>
          <a:p>
            <a:pPr>
              <a:defRPr/>
            </a:pPr>
            <a:endParaRPr lang="en-US"/>
          </a:p>
        </p:txBody>
      </p:sp>
      <p:sp>
        <p:nvSpPr>
          <p:cNvPr id="6" name="Footer Placeholder 5"/>
          <p:cNvSpPr>
            <a:spLocks noGrp="1"/>
          </p:cNvSpPr>
          <p:nvPr>
            <p:ph type="ftr" sz="quarter" idx="11"/>
          </p:nvPr>
        </p:nvSpPr>
        <p:spPr/>
        <p:txBody>
          <a:bodyPr/>
          <a:lstStyle>
            <a:lvl1pPr>
              <a:defRPr/>
            </a:lvl1pPr>
          </a:lstStyle>
          <a:p>
            <a:pPr>
              <a:defRPr/>
            </a:pPr>
            <a:endParaRPr lang="en-US"/>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lvl1pPr>
              <a:defRPr/>
            </a:lvl1pPr>
          </a:lstStyle>
          <a:p>
            <a:pPr>
              <a:defRPr/>
            </a:pPr>
            <a:fld id="{2B7D95D4-7931-2E4F-B78E-C0B9B036C8ED}"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1.jpe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AutoShape 73"/>
          <p:cNvSpPr>
            <a:spLocks noChangeArrowheads="1"/>
          </p:cNvSpPr>
          <p:nvPr userDrawn="1"/>
        </p:nvSpPr>
        <p:spPr bwMode="auto">
          <a:xfrm>
            <a:off x="1574800" y="250815"/>
            <a:ext cx="7307261" cy="457200"/>
          </a:xfrm>
          <a:prstGeom prst="roundRect">
            <a:avLst>
              <a:gd name="adj" fmla="val 20833"/>
            </a:avLst>
          </a:prstGeom>
          <a:solidFill>
            <a:srgbClr val="FFFFFF">
              <a:lumMod val="95000"/>
            </a:srgbClr>
          </a:solidFill>
          <a:ln>
            <a:noFill/>
          </a:ln>
          <a:effectLst>
            <a:innerShdw blurRad="63500" dist="50800" dir="2700000">
              <a:srgbClr val="000000">
                <a:alpha val="50000"/>
              </a:srgbClr>
            </a:innerShdw>
          </a:effectLst>
          <a:scene3d>
            <a:camera prst="orthographicFront">
              <a:rot lat="0" lon="0" rev="0"/>
            </a:camera>
            <a:lightRig rig="threePt" dir="t">
              <a:rot lat="0" lon="0" rev="1200000"/>
            </a:lightRig>
          </a:scene3d>
          <a:sp3d>
            <a:bevelT w="63500" h="25400"/>
          </a:sp3d>
        </p:spPr>
        <p:txBody>
          <a:bodyPr anchor="ctr"/>
          <a:lstStyle/>
          <a:p>
            <a:pPr algn="ctr" defTabSz="914400" eaLnBrk="0" fontAlgn="auto" hangingPunct="0">
              <a:spcBef>
                <a:spcPts val="0"/>
              </a:spcBef>
              <a:spcAft>
                <a:spcPts val="0"/>
              </a:spcAft>
              <a:defRPr/>
            </a:pPr>
            <a:endParaRPr lang="en-US" sz="1400" kern="0" dirty="0">
              <a:solidFill>
                <a:srgbClr val="000000"/>
              </a:solidFill>
              <a:latin typeface="Arial"/>
              <a:ea typeface="+mn-ea"/>
              <a:cs typeface="+mn-cs"/>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ea typeface="+mn-ea"/>
                <a:cs typeface="+mn-cs"/>
              </a:defRPr>
            </a:lvl1pPr>
          </a:lstStyle>
          <a:p>
            <a:pPr>
              <a:defRPr/>
            </a:pPr>
            <a:endParaRPr lang="en-US"/>
          </a:p>
        </p:txBody>
      </p:sp>
      <p:pic>
        <p:nvPicPr>
          <p:cNvPr id="1031" name="Picture 8" descr="slide.jpg"/>
          <p:cNvPicPr>
            <a:picLocks noChangeAspect="1"/>
          </p:cNvPicPr>
          <p:nvPr userDrawn="1"/>
        </p:nvPicPr>
        <p:blipFill>
          <a:blip r:embed="rId13"/>
          <a:srcRect r="75833"/>
          <a:stretch>
            <a:fillRect/>
          </a:stretch>
        </p:blipFill>
        <p:spPr bwMode="auto">
          <a:xfrm>
            <a:off x="0" y="0"/>
            <a:ext cx="1219200" cy="6858000"/>
          </a:xfrm>
          <a:prstGeom prst="rect">
            <a:avLst/>
          </a:prstGeom>
          <a:noFill/>
          <a:ln w="9525">
            <a:noFill/>
            <a:miter lim="800000"/>
            <a:headEnd/>
            <a:tailEnd/>
          </a:ln>
        </p:spPr>
      </p:pic>
      <p:sp>
        <p:nvSpPr>
          <p:cNvPr id="1032" name="Title Placeholder 1"/>
          <p:cNvSpPr>
            <a:spLocks noGrp="1"/>
          </p:cNvSpPr>
          <p:nvPr>
            <p:ph type="title"/>
          </p:nvPr>
        </p:nvSpPr>
        <p:spPr bwMode="auto">
          <a:xfrm>
            <a:off x="1574800" y="249238"/>
            <a:ext cx="7251700" cy="458787"/>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33" name="Text Placeholder 2"/>
          <p:cNvSpPr>
            <a:spLocks noGrp="1"/>
          </p:cNvSpPr>
          <p:nvPr>
            <p:ph type="body" idx="1"/>
          </p:nvPr>
        </p:nvSpPr>
        <p:spPr bwMode="auto">
          <a:xfrm>
            <a:off x="676275"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Rectangle 6"/>
          <p:cNvSpPr txBox="1">
            <a:spLocks noChangeArrowheads="1"/>
          </p:cNvSpPr>
          <p:nvPr userDrawn="1"/>
        </p:nvSpPr>
        <p:spPr bwMode="auto">
          <a:xfrm>
            <a:off x="6559557" y="6405266"/>
            <a:ext cx="2133600" cy="316209"/>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n-US"/>
            </a:defPPr>
            <a:lvl1pPr algn="r" defTabSz="457200" rtl="0" fontAlgn="base">
              <a:spcBef>
                <a:spcPct val="0"/>
              </a:spcBef>
              <a:spcAft>
                <a:spcPct val="0"/>
              </a:spcAft>
              <a:defRPr sz="1400" kern="1200">
                <a:solidFill>
                  <a:schemeClr val="tx1"/>
                </a:solidFill>
                <a:latin typeface="Arial" charset="0"/>
                <a:ea typeface="ＭＳ Ｐゴシック" charset="-128"/>
                <a:cs typeface="ＭＳ Ｐゴシック" charset="-128"/>
              </a:defRPr>
            </a:lvl1pPr>
            <a:lvl2pPr marL="457200" algn="l" defTabSz="457200" rtl="0" fontAlgn="base">
              <a:spcBef>
                <a:spcPct val="0"/>
              </a:spcBef>
              <a:spcAft>
                <a:spcPct val="0"/>
              </a:spcAft>
              <a:defRPr kern="1200">
                <a:solidFill>
                  <a:schemeClr val="tx1"/>
                </a:solidFill>
                <a:latin typeface="Arial" charset="0"/>
                <a:ea typeface="ＭＳ Ｐゴシック" charset="-128"/>
                <a:cs typeface="ＭＳ Ｐゴシック" charset="-128"/>
              </a:defRPr>
            </a:lvl2pPr>
            <a:lvl3pPr marL="914400" algn="l" defTabSz="457200" rtl="0" fontAlgn="base">
              <a:spcBef>
                <a:spcPct val="0"/>
              </a:spcBef>
              <a:spcAft>
                <a:spcPct val="0"/>
              </a:spcAft>
              <a:defRPr kern="1200">
                <a:solidFill>
                  <a:schemeClr val="tx1"/>
                </a:solidFill>
                <a:latin typeface="Arial" charset="0"/>
                <a:ea typeface="ＭＳ Ｐゴシック" charset="-128"/>
                <a:cs typeface="ＭＳ Ｐゴシック" charset="-128"/>
              </a:defRPr>
            </a:lvl3pPr>
            <a:lvl4pPr marL="1371600" algn="l" defTabSz="457200" rtl="0" fontAlgn="base">
              <a:spcBef>
                <a:spcPct val="0"/>
              </a:spcBef>
              <a:spcAft>
                <a:spcPct val="0"/>
              </a:spcAft>
              <a:defRPr kern="1200">
                <a:solidFill>
                  <a:schemeClr val="tx1"/>
                </a:solidFill>
                <a:latin typeface="Arial" charset="0"/>
                <a:ea typeface="ＭＳ Ｐゴシック" charset="-128"/>
                <a:cs typeface="ＭＳ Ｐゴシック" charset="-128"/>
              </a:defRPr>
            </a:lvl4pPr>
            <a:lvl5pPr marL="1828800" algn="l" defTabSz="457200" rtl="0" fontAlgn="base">
              <a:spcBef>
                <a:spcPct val="0"/>
              </a:spcBef>
              <a:spcAft>
                <a:spcPct val="0"/>
              </a:spcAft>
              <a:defRPr kern="1200">
                <a:solidFill>
                  <a:schemeClr val="tx1"/>
                </a:solidFill>
                <a:latin typeface="Arial" charset="0"/>
                <a:ea typeface="ＭＳ Ｐゴシック" charset="-128"/>
                <a:cs typeface="ＭＳ Ｐゴシック" charset="-128"/>
              </a:defRPr>
            </a:lvl5pPr>
            <a:lvl6pPr marL="2286000" algn="l" defTabSz="457200" rtl="0" eaLnBrk="1" latinLnBrk="0" hangingPunct="1">
              <a:defRPr kern="1200">
                <a:solidFill>
                  <a:schemeClr val="tx1"/>
                </a:solidFill>
                <a:latin typeface="Arial" charset="0"/>
                <a:ea typeface="ＭＳ Ｐゴシック" charset="-128"/>
                <a:cs typeface="ＭＳ Ｐゴシック" charset="-128"/>
              </a:defRPr>
            </a:lvl6pPr>
            <a:lvl7pPr marL="2743200" algn="l" defTabSz="457200" rtl="0" eaLnBrk="1" latinLnBrk="0" hangingPunct="1">
              <a:defRPr kern="1200">
                <a:solidFill>
                  <a:schemeClr val="tx1"/>
                </a:solidFill>
                <a:latin typeface="Arial" charset="0"/>
                <a:ea typeface="ＭＳ Ｐゴシック" charset="-128"/>
                <a:cs typeface="ＭＳ Ｐゴシック" charset="-128"/>
              </a:defRPr>
            </a:lvl7pPr>
            <a:lvl8pPr marL="3200400" algn="l" defTabSz="457200" rtl="0" eaLnBrk="1" latinLnBrk="0" hangingPunct="1">
              <a:defRPr kern="1200">
                <a:solidFill>
                  <a:schemeClr val="tx1"/>
                </a:solidFill>
                <a:latin typeface="Arial" charset="0"/>
                <a:ea typeface="ＭＳ Ｐゴシック" charset="-128"/>
                <a:cs typeface="ＭＳ Ｐゴシック" charset="-128"/>
              </a:defRPr>
            </a:lvl8pPr>
            <a:lvl9pPr marL="3657600" algn="l" defTabSz="457200" rtl="0" eaLnBrk="1" latinLnBrk="0" hangingPunct="1">
              <a:defRPr kern="1200">
                <a:solidFill>
                  <a:schemeClr val="tx1"/>
                </a:solidFill>
                <a:latin typeface="Arial" charset="0"/>
                <a:ea typeface="ＭＳ Ｐゴシック" charset="-128"/>
                <a:cs typeface="ＭＳ Ｐゴシック" charset="-128"/>
              </a:defRPr>
            </a:lvl9pPr>
          </a:lstStyle>
          <a:p>
            <a:fld id="{045B2298-6546-084E-BB8D-287FDE2A2F52}" type="slidenum">
              <a:rPr lang="pl-PL" sz="1200" smtClean="0">
                <a:solidFill>
                  <a:schemeClr val="bg1">
                    <a:lumMod val="50000"/>
                  </a:schemeClr>
                </a:solidFill>
              </a:rPr>
              <a:pPr/>
              <a:t>‹#›</a:t>
            </a:fld>
            <a:endParaRPr lang="pl-PL" sz="1200" dirty="0">
              <a:solidFill>
                <a:schemeClr val="bg1">
                  <a:lumMod val="50000"/>
                </a:schemeClr>
              </a:solidFill>
            </a:endParaRPr>
          </a:p>
        </p:txBody>
      </p:sp>
    </p:spTree>
  </p:cSld>
  <p:clrMap bg1="lt1" tx1="dk1" bg2="lt2" tx2="dk2" accent1="accent1" accent2="accent2" accent3="accent3" accent4="accent4" accent5="accent5" accent6="accent6" hlink="hlink" folHlink="folHlink"/>
  <p:sldLayoutIdLst>
    <p:sldLayoutId id="2147483957" r:id="rId1"/>
    <p:sldLayoutId id="2147483958" r:id="rId2"/>
    <p:sldLayoutId id="2147483959" r:id="rId3"/>
    <p:sldLayoutId id="2147483960" r:id="rId4"/>
    <p:sldLayoutId id="2147483961" r:id="rId5"/>
    <p:sldLayoutId id="2147483962" r:id="rId6"/>
    <p:sldLayoutId id="2147483963" r:id="rId7"/>
    <p:sldLayoutId id="2147483964" r:id="rId8"/>
    <p:sldLayoutId id="2147483965" r:id="rId9"/>
    <p:sldLayoutId id="2147483966" r:id="rId10"/>
    <p:sldLayoutId id="2147483967" r:id="rId11"/>
  </p:sldLayoutIdLst>
  <p:hf hdr="0" ftr="0" dt="0"/>
  <p:txStyles>
    <p:titleStyle>
      <a:lvl1pPr algn="r" defTabSz="457200" rtl="0" eaLnBrk="0" fontAlgn="base" hangingPunct="0">
        <a:spcBef>
          <a:spcPct val="0"/>
        </a:spcBef>
        <a:spcAft>
          <a:spcPct val="0"/>
        </a:spcAft>
        <a:defRPr sz="2800" kern="1200">
          <a:solidFill>
            <a:schemeClr val="tx1"/>
          </a:solidFill>
          <a:latin typeface="Arial Rounded MT Bold"/>
          <a:ea typeface="ＭＳ Ｐゴシック" charset="-128"/>
          <a:cs typeface="Arial Rounded MT Bold"/>
        </a:defRPr>
      </a:lvl1pPr>
      <a:lvl2pPr algn="r" defTabSz="457200" rtl="0" eaLnBrk="0" fontAlgn="base" hangingPunct="0">
        <a:spcBef>
          <a:spcPct val="0"/>
        </a:spcBef>
        <a:spcAft>
          <a:spcPct val="0"/>
        </a:spcAft>
        <a:defRPr sz="2800">
          <a:solidFill>
            <a:schemeClr val="tx1"/>
          </a:solidFill>
          <a:latin typeface="Arial Rounded MT Bold" charset="0"/>
          <a:ea typeface="ＭＳ Ｐゴシック" charset="-128"/>
        </a:defRPr>
      </a:lvl2pPr>
      <a:lvl3pPr algn="r" defTabSz="457200" rtl="0" eaLnBrk="0" fontAlgn="base" hangingPunct="0">
        <a:spcBef>
          <a:spcPct val="0"/>
        </a:spcBef>
        <a:spcAft>
          <a:spcPct val="0"/>
        </a:spcAft>
        <a:defRPr sz="2800">
          <a:solidFill>
            <a:schemeClr val="tx1"/>
          </a:solidFill>
          <a:latin typeface="Arial Rounded MT Bold" charset="0"/>
          <a:ea typeface="ＭＳ Ｐゴシック" charset="-128"/>
        </a:defRPr>
      </a:lvl3pPr>
      <a:lvl4pPr algn="r" defTabSz="457200" rtl="0" eaLnBrk="0" fontAlgn="base" hangingPunct="0">
        <a:spcBef>
          <a:spcPct val="0"/>
        </a:spcBef>
        <a:spcAft>
          <a:spcPct val="0"/>
        </a:spcAft>
        <a:defRPr sz="2800">
          <a:solidFill>
            <a:schemeClr val="tx1"/>
          </a:solidFill>
          <a:latin typeface="Arial Rounded MT Bold" charset="0"/>
          <a:ea typeface="ＭＳ Ｐゴシック" charset="-128"/>
        </a:defRPr>
      </a:lvl4pPr>
      <a:lvl5pPr algn="r" defTabSz="457200" rtl="0" eaLnBrk="0" fontAlgn="base" hangingPunct="0">
        <a:spcBef>
          <a:spcPct val="0"/>
        </a:spcBef>
        <a:spcAft>
          <a:spcPct val="0"/>
        </a:spcAft>
        <a:defRPr sz="2800">
          <a:solidFill>
            <a:schemeClr val="tx1"/>
          </a:solidFill>
          <a:latin typeface="Arial Rounded MT Bold" charset="0"/>
          <a:ea typeface="ＭＳ Ｐゴシック" charset="-128"/>
        </a:defRPr>
      </a:lvl5pPr>
      <a:lvl6pPr marL="457200" algn="r" defTabSz="457200" rtl="0" fontAlgn="base">
        <a:spcBef>
          <a:spcPct val="0"/>
        </a:spcBef>
        <a:spcAft>
          <a:spcPct val="0"/>
        </a:spcAft>
        <a:defRPr sz="3200">
          <a:solidFill>
            <a:schemeClr val="tx1"/>
          </a:solidFill>
          <a:latin typeface="Arial Rounded MT Bold" charset="0"/>
          <a:ea typeface="ＭＳ Ｐゴシック" charset="-128"/>
        </a:defRPr>
      </a:lvl6pPr>
      <a:lvl7pPr marL="914400" algn="r" defTabSz="457200" rtl="0" fontAlgn="base">
        <a:spcBef>
          <a:spcPct val="0"/>
        </a:spcBef>
        <a:spcAft>
          <a:spcPct val="0"/>
        </a:spcAft>
        <a:defRPr sz="3200">
          <a:solidFill>
            <a:schemeClr val="tx1"/>
          </a:solidFill>
          <a:latin typeface="Arial Rounded MT Bold" charset="0"/>
          <a:ea typeface="ＭＳ Ｐゴシック" charset="-128"/>
        </a:defRPr>
      </a:lvl7pPr>
      <a:lvl8pPr marL="1371600" algn="r" defTabSz="457200" rtl="0" fontAlgn="base">
        <a:spcBef>
          <a:spcPct val="0"/>
        </a:spcBef>
        <a:spcAft>
          <a:spcPct val="0"/>
        </a:spcAft>
        <a:defRPr sz="3200">
          <a:solidFill>
            <a:schemeClr val="tx1"/>
          </a:solidFill>
          <a:latin typeface="Arial Rounded MT Bold" charset="0"/>
          <a:ea typeface="ＭＳ Ｐゴシック" charset="-128"/>
        </a:defRPr>
      </a:lvl8pPr>
      <a:lvl9pPr marL="1828800" algn="r" defTabSz="457200" rtl="0" fontAlgn="base">
        <a:spcBef>
          <a:spcPct val="0"/>
        </a:spcBef>
        <a:spcAft>
          <a:spcPct val="0"/>
        </a:spcAft>
        <a:defRPr sz="3200">
          <a:solidFill>
            <a:schemeClr val="tx1"/>
          </a:solidFill>
          <a:latin typeface="Arial Rounded MT Bold" charset="0"/>
          <a:ea typeface="ＭＳ Ｐゴシック" charset="-128"/>
        </a:defRPr>
      </a:lvl9pPr>
    </p:titleStyle>
    <p:bodyStyle>
      <a:lvl1pPr marL="342900" indent="-342900" algn="l" defTabSz="457200" rtl="0" eaLnBrk="0" fontAlgn="base" hangingPunct="0">
        <a:spcBef>
          <a:spcPct val="20000"/>
        </a:spcBef>
        <a:spcAft>
          <a:spcPct val="0"/>
        </a:spcAft>
        <a:buSzPct val="80000"/>
        <a:buFont typeface="Arial" charset="0"/>
        <a:buChar char="•"/>
        <a:defRPr sz="2400" kern="1200">
          <a:solidFill>
            <a:schemeClr val="tx1"/>
          </a:solidFill>
          <a:latin typeface="Arial"/>
          <a:ea typeface="ＭＳ Ｐゴシック" charset="-128"/>
          <a:cs typeface="Arial"/>
        </a:defRPr>
      </a:lvl1pPr>
      <a:lvl2pPr marL="742950" indent="-285750" algn="l" defTabSz="457200" rtl="0" eaLnBrk="0" fontAlgn="base" hangingPunct="0">
        <a:spcBef>
          <a:spcPct val="20000"/>
        </a:spcBef>
        <a:spcAft>
          <a:spcPct val="0"/>
        </a:spcAft>
        <a:buSzPct val="80000"/>
        <a:buFont typeface="Wingdings" charset="2"/>
        <a:buChar char=""/>
        <a:defRPr sz="2000" kern="1200">
          <a:solidFill>
            <a:schemeClr val="tx1"/>
          </a:solidFill>
          <a:latin typeface="Arial"/>
          <a:ea typeface="ＭＳ Ｐゴシック" charset="-128"/>
          <a:cs typeface="Arial"/>
        </a:defRPr>
      </a:lvl2pPr>
      <a:lvl3pPr marL="1143000" indent="-228600" algn="l" defTabSz="457200" rtl="0" eaLnBrk="0" fontAlgn="base" hangingPunct="0">
        <a:spcBef>
          <a:spcPct val="20000"/>
        </a:spcBef>
        <a:spcAft>
          <a:spcPct val="0"/>
        </a:spcAft>
        <a:buFont typeface="Arial" charset="0"/>
        <a:buChar char="•"/>
        <a:defRPr sz="1800" kern="1200">
          <a:solidFill>
            <a:schemeClr val="tx1"/>
          </a:solidFill>
          <a:latin typeface="Arial"/>
          <a:ea typeface="ＭＳ Ｐゴシック" charset="-128"/>
          <a:cs typeface="Arial"/>
        </a:defRPr>
      </a:lvl3pPr>
      <a:lvl4pPr marL="1600200" indent="-228600" algn="l" defTabSz="457200" rtl="0" eaLnBrk="0" fontAlgn="base" hangingPunct="0">
        <a:spcBef>
          <a:spcPct val="20000"/>
        </a:spcBef>
        <a:spcAft>
          <a:spcPct val="0"/>
        </a:spcAft>
        <a:buFont typeface="Arial" charset="0"/>
        <a:buChar char="–"/>
        <a:defRPr sz="1800" kern="1200">
          <a:solidFill>
            <a:schemeClr val="tx1"/>
          </a:solidFill>
          <a:latin typeface="Arial"/>
          <a:ea typeface="ＭＳ Ｐゴシック" charset="-128"/>
          <a:cs typeface="Arial"/>
        </a:defRPr>
      </a:lvl4pPr>
      <a:lvl5pPr marL="2057400" indent="-228600" algn="l" defTabSz="457200" rtl="0" eaLnBrk="0" fontAlgn="base" hangingPunct="0">
        <a:spcBef>
          <a:spcPct val="20000"/>
        </a:spcBef>
        <a:spcAft>
          <a:spcPct val="0"/>
        </a:spcAft>
        <a:buFont typeface="Arial" charset="0"/>
        <a:buChar char="»"/>
        <a:defRPr sz="1800" kern="1200">
          <a:solidFill>
            <a:schemeClr val="tx1"/>
          </a:solidFill>
          <a:latin typeface="Arial"/>
          <a:ea typeface="ＭＳ Ｐゴシック" charset="-128"/>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4" Type="http://schemas.openxmlformats.org/officeDocument/2006/relationships/image" Target="../media/image4.png"/><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 Id="rId3" Type="http://schemas.openxmlformats.org/officeDocument/2006/relationships/image" Target="../media/image9.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 Id="rId3" Type="http://schemas.openxmlformats.org/officeDocument/2006/relationships/image" Target="../media/image9.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 Id="rId3" Type="http://schemas.openxmlformats.org/officeDocument/2006/relationships/image" Target="../media/image9.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3" Type="http://schemas.openxmlformats.org/officeDocument/2006/relationships/chart" Target="../charts/chart1.xml"/><Relationship Id="rId4" Type="http://schemas.openxmlformats.org/officeDocument/2006/relationships/image" Target="../media/image9.png"/><Relationship Id="rId1" Type="http://schemas.openxmlformats.org/officeDocument/2006/relationships/slideLayout" Target="../slideLayouts/slideLayout2.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2.xml"/><Relationship Id="rId3" Type="http://schemas.openxmlformats.org/officeDocument/2006/relationships/image" Target="../media/image9.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5.xml"/><Relationship Id="rId3" Type="http://schemas.openxmlformats.org/officeDocument/2006/relationships/image" Target="../media/image9.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6.xml"/><Relationship Id="rId3" Type="http://schemas.openxmlformats.org/officeDocument/2006/relationships/image" Target="../media/image9.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7.xml"/><Relationship Id="rId3" Type="http://schemas.openxmlformats.org/officeDocument/2006/relationships/image" Target="../media/image9.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9.xml"/></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4" Type="http://schemas.openxmlformats.org/officeDocument/2006/relationships/image" Target="../media/image6.jpeg"/><Relationship Id="rId5" Type="http://schemas.openxmlformats.org/officeDocument/2006/relationships/image" Target="../media/image7.jpeg"/><Relationship Id="rId6" Type="http://schemas.openxmlformats.org/officeDocument/2006/relationships/image" Target="../media/image8.png"/><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0.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1.xml"/><Relationship Id="rId3" Type="http://schemas.openxmlformats.org/officeDocument/2006/relationships/chart" Target="../charts/char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4.xml"/><Relationship Id="rId3" Type="http://schemas.openxmlformats.org/officeDocument/2006/relationships/chart" Target="../charts/chart3.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5.xml"/><Relationship Id="rId3" Type="http://schemas.openxmlformats.org/officeDocument/2006/relationships/chart" Target="../charts/chart4.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6.xml"/><Relationship Id="rId3" Type="http://schemas.openxmlformats.org/officeDocument/2006/relationships/chart" Target="../charts/chart5.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7.xml"/><Relationship Id="rId3" Type="http://schemas.openxmlformats.org/officeDocument/2006/relationships/chart" Target="../charts/chart6.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8.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9.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0.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1.xml"/><Relationship Id="rId3" Type="http://schemas.openxmlformats.org/officeDocument/2006/relationships/image" Target="../media/image9.png"/></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3.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4.xml"/><Relationship Id="rId3" Type="http://schemas.openxmlformats.org/officeDocument/2006/relationships/image" Target="../media/image9.png"/></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5.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6.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7.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8.xml"/><Relationship Id="rId3" Type="http://schemas.openxmlformats.org/officeDocument/2006/relationships/image" Target="../media/image9.png"/></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9.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0.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1.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3.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4.xml"/><Relationship Id="rId3" Type="http://schemas.openxmlformats.org/officeDocument/2006/relationships/image" Target="../media/image9.png"/></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5.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6.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7.xml"/><Relationship Id="rId3" Type="http://schemas.openxmlformats.org/officeDocument/2006/relationships/image" Target="../media/image9.png"/></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8.xml"/><Relationship Id="rId3" Type="http://schemas.openxmlformats.org/officeDocument/2006/relationships/image" Target="../media/image9.png"/></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59.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60.xml.rels><?xml version="1.0" encoding="UTF-8" standalone="yes"?>
<Relationships xmlns="http://schemas.openxmlformats.org/package/2006/relationships"><Relationship Id="rId3" Type="http://schemas.openxmlformats.org/officeDocument/2006/relationships/image" Target="../media/image10.png"/><Relationship Id="rId4" Type="http://schemas.openxmlformats.org/officeDocument/2006/relationships/image" Target="../media/image11.png"/><Relationship Id="rId1" Type="http://schemas.openxmlformats.org/officeDocument/2006/relationships/slideLayout" Target="../slideLayouts/slideLayout2.xml"/><Relationship Id="rId2" Type="http://schemas.openxmlformats.org/officeDocument/2006/relationships/notesSlide" Target="../notesSlides/notesSlide60.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1.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3.xml"/><Relationship Id="rId3" Type="http://schemas.openxmlformats.org/officeDocument/2006/relationships/image" Target="../media/image9.png"/></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4.xml"/><Relationship Id="rId3" Type="http://schemas.openxmlformats.org/officeDocument/2006/relationships/image" Target="../media/image9.png"/></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5.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6.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7.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8.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9.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0.xml"/><Relationship Id="rId3" Type="http://schemas.openxmlformats.org/officeDocument/2006/relationships/image" Target="../media/image9.png"/></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1.xml"/><Relationship Id="rId3" Type="http://schemas.openxmlformats.org/officeDocument/2006/relationships/image" Target="../media/image9.png"/></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3.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4.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5.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6.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ctrTitle"/>
          </p:nvPr>
        </p:nvSpPr>
        <p:spPr>
          <a:xfrm>
            <a:off x="2468563" y="477838"/>
            <a:ext cx="6280150" cy="720725"/>
          </a:xfrm>
          <a:noFill/>
        </p:spPr>
        <p:txBody>
          <a:bodyPr/>
          <a:lstStyle/>
          <a:p>
            <a:pPr eaLnBrk="1" hangingPunct="1"/>
            <a:r>
              <a:rPr lang="en-US" sz="4000" dirty="0" smtClean="0">
                <a:latin typeface="Arial Rounded MT Bold" charset="0"/>
                <a:ea typeface="Arial Rounded MT Bold" charset="0"/>
                <a:cs typeface="Arial Rounded MT Bold" charset="0"/>
              </a:rPr>
              <a:t>VLSI testing</a:t>
            </a:r>
          </a:p>
        </p:txBody>
      </p:sp>
      <p:sp>
        <p:nvSpPr>
          <p:cNvPr id="5" name="Rectangle 3"/>
          <p:cNvSpPr>
            <a:spLocks noGrp="1" noChangeArrowheads="1"/>
          </p:cNvSpPr>
          <p:nvPr>
            <p:ph type="subTitle" idx="1"/>
          </p:nvPr>
        </p:nvSpPr>
        <p:spPr>
          <a:xfrm>
            <a:off x="5410200" y="1284295"/>
            <a:ext cx="3338513" cy="767152"/>
          </a:xfrm>
        </p:spPr>
        <p:txBody>
          <a:bodyPr rtlCol="0">
            <a:normAutofit/>
          </a:bodyPr>
          <a:lstStyle/>
          <a:p>
            <a:pPr algn="r" eaLnBrk="1" fontAlgn="auto" hangingPunct="1">
              <a:lnSpc>
                <a:spcPct val="80000"/>
              </a:lnSpc>
              <a:spcAft>
                <a:spcPts val="0"/>
              </a:spcAft>
              <a:buFont typeface="Arial"/>
              <a:buNone/>
              <a:defRPr/>
            </a:pPr>
            <a:r>
              <a:rPr lang="en-US" dirty="0" smtClean="0">
                <a:solidFill>
                  <a:schemeClr val="tx1">
                    <a:lumMod val="65000"/>
                    <a:lumOff val="35000"/>
                  </a:schemeClr>
                </a:solidFill>
                <a:latin typeface="Arial Rounded MT Bold" charset="0"/>
                <a:ea typeface="Arial Rounded MT Bold" charset="0"/>
                <a:cs typeface="Arial Rounded MT Bold" charset="0"/>
              </a:rPr>
              <a:t>Built-in self-test</a:t>
            </a:r>
            <a:br>
              <a:rPr lang="en-US" dirty="0" smtClean="0">
                <a:solidFill>
                  <a:schemeClr val="tx1">
                    <a:lumMod val="65000"/>
                    <a:lumOff val="35000"/>
                  </a:schemeClr>
                </a:solidFill>
                <a:latin typeface="Arial Rounded MT Bold" charset="0"/>
                <a:ea typeface="Arial Rounded MT Bold" charset="0"/>
                <a:cs typeface="Arial Rounded MT Bold" charset="0"/>
              </a:rPr>
            </a:br>
            <a:endParaRPr lang="en-US" dirty="0" smtClean="0">
              <a:solidFill>
                <a:schemeClr val="tx1">
                  <a:lumMod val="65000"/>
                  <a:lumOff val="35000"/>
                </a:schemeClr>
              </a:solidFill>
              <a:latin typeface="Arial Rounded MT Bold" charset="0"/>
              <a:ea typeface="Arial Rounded MT Bold" charset="0"/>
              <a:cs typeface="Arial Rounded MT Bold" charset="0"/>
            </a:endParaRPr>
          </a:p>
        </p:txBody>
      </p:sp>
      <p:grpSp>
        <p:nvGrpSpPr>
          <p:cNvPr id="35" name="Group 34"/>
          <p:cNvGrpSpPr/>
          <p:nvPr/>
        </p:nvGrpSpPr>
        <p:grpSpPr>
          <a:xfrm>
            <a:off x="7058741" y="5703803"/>
            <a:ext cx="1862251" cy="1020989"/>
            <a:chOff x="7058741" y="5703803"/>
            <a:chExt cx="1862251" cy="1020989"/>
          </a:xfrm>
        </p:grpSpPr>
        <p:pic>
          <p:nvPicPr>
            <p:cNvPr id="39" name="Picture 4" descr="rev_jpg_lr"/>
            <p:cNvPicPr>
              <a:picLocks noChangeAspect="1" noChangeArrowheads="1"/>
            </p:cNvPicPr>
            <p:nvPr/>
          </p:nvPicPr>
          <p:blipFill>
            <a:blip r:embed="rId3">
              <a:clrChange>
                <a:clrFrom>
                  <a:srgbClr val="000000"/>
                </a:clrFrom>
                <a:clrTo>
                  <a:srgbClr val="000000">
                    <a:alpha val="0"/>
                  </a:srgbClr>
                </a:clrTo>
              </a:clrChange>
              <a:lum bright="-100000" contrast="-100000"/>
            </a:blip>
            <a:srcRect/>
            <a:stretch>
              <a:fillRect/>
            </a:stretch>
          </p:blipFill>
          <p:spPr bwMode="auto">
            <a:xfrm>
              <a:off x="7726723" y="6054457"/>
              <a:ext cx="1194269" cy="394225"/>
            </a:xfrm>
            <a:prstGeom prst="rect">
              <a:avLst/>
            </a:prstGeom>
            <a:noFill/>
          </p:spPr>
        </p:pic>
        <p:pic>
          <p:nvPicPr>
            <p:cNvPr id="40" name="Picture 39"/>
            <p:cNvPicPr>
              <a:picLocks noChangeAspect="1"/>
            </p:cNvPicPr>
            <p:nvPr/>
          </p:nvPicPr>
          <p:blipFill>
            <a:blip r:embed="rId4">
              <a:alphaModFix/>
              <a:duotone>
                <a:schemeClr val="accent2">
                  <a:shade val="45000"/>
                  <a:satMod val="135000"/>
                </a:schemeClr>
                <a:prstClr val="white"/>
              </a:duotone>
              <a:lum bright="8000" contrast="6000"/>
            </a:blip>
            <a:stretch>
              <a:fillRect/>
            </a:stretch>
          </p:blipFill>
          <p:spPr>
            <a:xfrm flipH="1">
              <a:off x="7058741" y="5703803"/>
              <a:ext cx="1095904" cy="1020989"/>
            </a:xfrm>
            <a:prstGeom prst="rect">
              <a:avLst/>
            </a:prstGeom>
          </p:spPr>
        </p:pic>
        <p:sp>
          <p:nvSpPr>
            <p:cNvPr id="41" name="TextBox 40"/>
            <p:cNvSpPr txBox="1"/>
            <p:nvPr/>
          </p:nvSpPr>
          <p:spPr>
            <a:xfrm rot="21085097">
              <a:off x="7209756" y="5790356"/>
              <a:ext cx="675335" cy="400110"/>
            </a:xfrm>
            <a:prstGeom prst="rect">
              <a:avLst/>
            </a:prstGeom>
            <a:noFill/>
          </p:spPr>
          <p:txBody>
            <a:bodyPr wrap="none" rtlCol="0">
              <a:prstTxWarp prst="textArchUpPour">
                <a:avLst>
                  <a:gd name="adj1" fmla="val 10214907"/>
                  <a:gd name="adj2" fmla="val 38598"/>
                </a:avLst>
              </a:prstTxWarp>
              <a:spAutoFit/>
            </a:bodyPr>
            <a:lstStyle/>
            <a:p>
              <a:r>
                <a:rPr lang="en-US" sz="2000" dirty="0" smtClean="0">
                  <a:solidFill>
                    <a:schemeClr val="bg1"/>
                  </a:solidFill>
                  <a:latin typeface="Comic Sans MS"/>
                  <a:cs typeface="Comic Sans MS"/>
                </a:rPr>
                <a:t>HEP</a:t>
              </a:r>
              <a:endParaRPr lang="en-US" sz="2000" dirty="0">
                <a:solidFill>
                  <a:schemeClr val="bg1"/>
                </a:solidFill>
                <a:latin typeface="Comic Sans MS"/>
                <a:cs typeface="Comic Sans MS"/>
              </a:endParaRPr>
            </a:p>
          </p:txBody>
        </p:sp>
        <p:sp>
          <p:nvSpPr>
            <p:cNvPr id="42" name="Rectangle 41"/>
            <p:cNvSpPr/>
            <p:nvPr/>
          </p:nvSpPr>
          <p:spPr>
            <a:xfrm>
              <a:off x="7810362" y="6203688"/>
              <a:ext cx="94451" cy="45719"/>
            </a:xfrm>
            <a:prstGeom prst="rect">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3" name="Freeform 42"/>
            <p:cNvSpPr/>
            <p:nvPr/>
          </p:nvSpPr>
          <p:spPr>
            <a:xfrm>
              <a:off x="7067550" y="5781675"/>
              <a:ext cx="977900" cy="330200"/>
            </a:xfrm>
            <a:custGeom>
              <a:avLst/>
              <a:gdLst>
                <a:gd name="connsiteX0" fmla="*/ 0 w 977900"/>
                <a:gd name="connsiteY0" fmla="*/ 0 h 330200"/>
                <a:gd name="connsiteX1" fmla="*/ 98425 w 977900"/>
                <a:gd name="connsiteY1" fmla="*/ 330200 h 330200"/>
                <a:gd name="connsiteX2" fmla="*/ 977900 w 977900"/>
                <a:gd name="connsiteY2" fmla="*/ 247650 h 330200"/>
                <a:gd name="connsiteX3" fmla="*/ 911225 w 977900"/>
                <a:gd name="connsiteY3" fmla="*/ 149225 h 330200"/>
                <a:gd name="connsiteX0" fmla="*/ 0 w 977900"/>
                <a:gd name="connsiteY0" fmla="*/ 0 h 330200"/>
                <a:gd name="connsiteX1" fmla="*/ 98425 w 977900"/>
                <a:gd name="connsiteY1" fmla="*/ 330200 h 330200"/>
                <a:gd name="connsiteX2" fmla="*/ 977900 w 977900"/>
                <a:gd name="connsiteY2" fmla="*/ 247650 h 330200"/>
              </a:gdLst>
              <a:ahLst/>
              <a:cxnLst>
                <a:cxn ang="0">
                  <a:pos x="connsiteX0" y="connsiteY0"/>
                </a:cxn>
                <a:cxn ang="0">
                  <a:pos x="connsiteX1" y="connsiteY1"/>
                </a:cxn>
                <a:cxn ang="0">
                  <a:pos x="connsiteX2" y="connsiteY2"/>
                </a:cxn>
              </a:cxnLst>
              <a:rect l="l" t="t" r="r" b="b"/>
              <a:pathLst>
                <a:path w="977900" h="330200">
                  <a:moveTo>
                    <a:pt x="0" y="0"/>
                  </a:moveTo>
                  <a:lnTo>
                    <a:pt x="98425" y="330200"/>
                  </a:lnTo>
                  <a:lnTo>
                    <a:pt x="977900" y="247650"/>
                  </a:lnTo>
                </a:path>
              </a:pathLst>
            </a:custGeom>
            <a:ln w="6350" cap="flat" cmpd="sng" algn="ctr">
              <a:solidFill>
                <a:schemeClr val="accent2">
                  <a:lumMod val="50000"/>
                </a:schemeClr>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gr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Primitive polynomials</a:t>
            </a:r>
            <a:endParaRPr lang="en-US" dirty="0"/>
          </a:p>
        </p:txBody>
      </p:sp>
      <p:sp>
        <p:nvSpPr>
          <p:cNvPr id="3" name="Content Placeholder 2"/>
          <p:cNvSpPr>
            <a:spLocks noGrp="1"/>
          </p:cNvSpPr>
          <p:nvPr>
            <p:ph idx="1"/>
          </p:nvPr>
        </p:nvSpPr>
        <p:spPr>
          <a:xfrm>
            <a:off x="896091" y="4842670"/>
            <a:ext cx="7310604" cy="1126374"/>
          </a:xfrm>
        </p:spPr>
        <p:txBody>
          <a:bodyPr/>
          <a:lstStyle/>
          <a:p>
            <a:pPr marL="0" indent="0">
              <a:buNone/>
            </a:pPr>
            <a:r>
              <a:rPr lang="en-US" sz="2400" dirty="0" smtClean="0">
                <a:solidFill>
                  <a:srgbClr val="000000"/>
                </a:solidFill>
              </a:rPr>
              <a:t>An </a:t>
            </a:r>
            <a:r>
              <a:rPr lang="en-US" sz="2400" dirty="0" err="1" smtClean="0">
                <a:solidFill>
                  <a:srgbClr val="000000"/>
                </a:solidFill>
              </a:rPr>
              <a:t>n</a:t>
            </a:r>
            <a:r>
              <a:rPr lang="en-US" sz="2400" dirty="0" smtClean="0">
                <a:solidFill>
                  <a:srgbClr val="000000"/>
                </a:solidFill>
              </a:rPr>
              <a:t>-bit LFSR with nonzero seed</a:t>
            </a:r>
            <a:r>
              <a:rPr lang="en-US" dirty="0" smtClean="0">
                <a:solidFill>
                  <a:srgbClr val="000000"/>
                </a:solidFill>
              </a:rPr>
              <a:t> and primitive characteristic polynomial generates maximum length sequence (</a:t>
            </a:r>
            <a:r>
              <a:rPr lang="en-US" dirty="0" err="1" smtClean="0">
                <a:solidFill>
                  <a:srgbClr val="000000"/>
                </a:solidFill>
              </a:rPr>
              <a:t>m</a:t>
            </a:r>
            <a:r>
              <a:rPr lang="en-US" sz="2400" dirty="0" smtClean="0">
                <a:solidFill>
                  <a:srgbClr val="000000"/>
                </a:solidFill>
              </a:rPr>
              <a:t>-sequence) with period of 2</a:t>
            </a:r>
            <a:r>
              <a:rPr lang="en-US" sz="2400" baseline="48000" dirty="0" smtClean="0">
                <a:solidFill>
                  <a:srgbClr val="000000"/>
                </a:solidFill>
              </a:rPr>
              <a:t>n</a:t>
            </a:r>
            <a:r>
              <a:rPr lang="en-US" dirty="0" smtClean="0">
                <a:solidFill>
                  <a:srgbClr val="000000"/>
                </a:solidFill>
              </a:rPr>
              <a:t> – </a:t>
            </a:r>
            <a:r>
              <a:rPr lang="en-US" sz="2400" dirty="0" smtClean="0">
                <a:solidFill>
                  <a:srgbClr val="000000"/>
                </a:solidFill>
              </a:rPr>
              <a:t>1</a:t>
            </a:r>
          </a:p>
          <a:p>
            <a:pPr>
              <a:buNone/>
            </a:pPr>
            <a:endParaRPr lang="en-US" dirty="0"/>
          </a:p>
        </p:txBody>
      </p:sp>
      <p:sp>
        <p:nvSpPr>
          <p:cNvPr id="18" name="Text Box 63"/>
          <p:cNvSpPr txBox="1">
            <a:spLocks noChangeArrowheads="1"/>
          </p:cNvSpPr>
          <p:nvPr/>
        </p:nvSpPr>
        <p:spPr bwMode="auto">
          <a:xfrm>
            <a:off x="2743878" y="3212088"/>
            <a:ext cx="4868039" cy="369332"/>
          </a:xfrm>
          <a:prstGeom prst="rect">
            <a:avLst/>
          </a:prstGeom>
          <a:noFill/>
          <a:ln w="9525">
            <a:noFill/>
            <a:miter lim="800000"/>
            <a:headEnd/>
            <a:tailEnd/>
          </a:ln>
          <a:effectLst/>
        </p:spPr>
        <p:txBody>
          <a:bodyPr wrap="none" anchor="ctr">
            <a:prstTxWarp prst="textNoShape">
              <a:avLst/>
            </a:prstTxWarp>
            <a:spAutoFit/>
          </a:bodyPr>
          <a:lstStyle/>
          <a:p>
            <a:pPr algn="l"/>
            <a:r>
              <a:rPr lang="en-US" sz="1800" kern="0" dirty="0" smtClean="0">
                <a:effectLst>
                  <a:outerShdw blurRad="38100" dist="38100" dir="2700000" algn="tl">
                    <a:srgbClr val="000000"/>
                  </a:outerShdw>
                </a:effectLst>
              </a:rPr>
              <a:t> </a:t>
            </a:r>
            <a:r>
              <a:rPr lang="en-US" kern="0" dirty="0" smtClean="0"/>
              <a:t>1   </a:t>
            </a:r>
            <a:r>
              <a:rPr lang="en-US" kern="0" dirty="0"/>
              <a:t>1   1   1   0   1   0   1   1   0   0   1   0   0   0</a:t>
            </a:r>
          </a:p>
        </p:txBody>
      </p:sp>
      <p:grpSp>
        <p:nvGrpSpPr>
          <p:cNvPr id="28" name="Group 27"/>
          <p:cNvGrpSpPr/>
          <p:nvPr/>
        </p:nvGrpSpPr>
        <p:grpSpPr>
          <a:xfrm>
            <a:off x="669470" y="2483076"/>
            <a:ext cx="2001837" cy="1211867"/>
            <a:chOff x="669470" y="2635473"/>
            <a:chExt cx="2001837" cy="1211867"/>
          </a:xfrm>
        </p:grpSpPr>
        <p:sp>
          <p:nvSpPr>
            <p:cNvPr id="7" name="Freeform 5"/>
            <p:cNvSpPr>
              <a:spLocks/>
            </p:cNvSpPr>
            <p:nvPr/>
          </p:nvSpPr>
          <p:spPr bwMode="auto">
            <a:xfrm>
              <a:off x="1018851" y="2776760"/>
              <a:ext cx="1652456" cy="815975"/>
            </a:xfrm>
            <a:custGeom>
              <a:avLst/>
              <a:gdLst>
                <a:gd name="connsiteX0" fmla="*/ 0 w 1288"/>
                <a:gd name="connsiteY0" fmla="*/ 514 h 514"/>
                <a:gd name="connsiteX1" fmla="*/ 1288 w 1288"/>
                <a:gd name="connsiteY1" fmla="*/ 510 h 514"/>
                <a:gd name="connsiteX2" fmla="*/ 1288 w 1288"/>
                <a:gd name="connsiteY2" fmla="*/ 0 h 514"/>
                <a:gd name="connsiteX3" fmla="*/ 1053 w 1288"/>
                <a:gd name="connsiteY3" fmla="*/ 0 h 514"/>
              </a:gdLst>
              <a:ahLst/>
              <a:cxnLst>
                <a:cxn ang="0">
                  <a:pos x="connsiteX0" y="connsiteY0"/>
                </a:cxn>
                <a:cxn ang="0">
                  <a:pos x="connsiteX1" y="connsiteY1"/>
                </a:cxn>
                <a:cxn ang="0">
                  <a:pos x="connsiteX2" y="connsiteY2"/>
                </a:cxn>
                <a:cxn ang="0">
                  <a:pos x="connsiteX3" y="connsiteY3"/>
                </a:cxn>
              </a:cxnLst>
              <a:rect l="l" t="t" r="r" b="b"/>
              <a:pathLst>
                <a:path w="1288" h="514">
                  <a:moveTo>
                    <a:pt x="0" y="514"/>
                  </a:moveTo>
                  <a:lnTo>
                    <a:pt x="1288" y="510"/>
                  </a:lnTo>
                  <a:lnTo>
                    <a:pt x="1288" y="0"/>
                  </a:lnTo>
                  <a:lnTo>
                    <a:pt x="1053" y="0"/>
                  </a:lnTo>
                </a:path>
              </a:pathLst>
            </a:custGeom>
            <a:noFill/>
            <a:ln w="28575" cap="flat" cmpd="sng">
              <a:solidFill>
                <a:srgbClr val="000000"/>
              </a:solidFill>
              <a:prstDash val="solid"/>
              <a:round/>
              <a:headEnd type="none" w="sm" len="sm"/>
              <a:tailEnd type="stealth" w="med" len="med"/>
            </a:ln>
            <a:effectLst/>
          </p:spPr>
          <p:txBody>
            <a:bodyPr wrap="none" lIns="92075" tIns="46038" rIns="92075" bIns="46038" anchor="ctr">
              <a:prstTxWarp prst="textNoShape">
                <a:avLst/>
              </a:prstTxWarp>
            </a:bodyPr>
            <a:lstStyle/>
            <a:p>
              <a:endParaRPr lang="en-US"/>
            </a:p>
          </p:txBody>
        </p:sp>
        <p:sp>
          <p:nvSpPr>
            <p:cNvPr id="8" name="Freeform 6"/>
            <p:cNvSpPr>
              <a:spLocks/>
            </p:cNvSpPr>
            <p:nvPr/>
          </p:nvSpPr>
          <p:spPr bwMode="auto">
            <a:xfrm>
              <a:off x="669470" y="2779935"/>
              <a:ext cx="1431925" cy="800100"/>
            </a:xfrm>
            <a:custGeom>
              <a:avLst/>
              <a:gdLst/>
              <a:ahLst/>
              <a:cxnLst>
                <a:cxn ang="0">
                  <a:pos x="902" y="0"/>
                </a:cxn>
                <a:cxn ang="0">
                  <a:pos x="0" y="0"/>
                </a:cxn>
                <a:cxn ang="0">
                  <a:pos x="0" y="504"/>
                </a:cxn>
                <a:cxn ang="0">
                  <a:pos x="135" y="504"/>
                </a:cxn>
              </a:cxnLst>
              <a:rect l="0" t="0" r="r" b="b"/>
              <a:pathLst>
                <a:path w="902" h="504">
                  <a:moveTo>
                    <a:pt x="902" y="0"/>
                  </a:moveTo>
                  <a:lnTo>
                    <a:pt x="0" y="0"/>
                  </a:lnTo>
                  <a:lnTo>
                    <a:pt x="0" y="504"/>
                  </a:lnTo>
                  <a:lnTo>
                    <a:pt x="135" y="504"/>
                  </a:lnTo>
                </a:path>
              </a:pathLst>
            </a:custGeom>
            <a:noFill/>
            <a:ln w="28575" cap="flat" cmpd="sng">
              <a:solidFill>
                <a:srgbClr val="000000"/>
              </a:solidFill>
              <a:prstDash val="solid"/>
              <a:round/>
              <a:headEnd type="none" w="sm" len="sm"/>
              <a:tailEnd type="stealth" w="med" len="med"/>
            </a:ln>
            <a:effectLst/>
          </p:spPr>
          <p:txBody>
            <a:bodyPr wrap="none" lIns="92075" tIns="46038" rIns="92075" bIns="46038" anchor="ctr">
              <a:prstTxWarp prst="textNoShape">
                <a:avLst/>
              </a:prstTxWarp>
            </a:bodyPr>
            <a:lstStyle/>
            <a:p>
              <a:endParaRPr lang="en-US"/>
            </a:p>
          </p:txBody>
        </p:sp>
        <p:grpSp>
          <p:nvGrpSpPr>
            <p:cNvPr id="13" name="Group 31"/>
            <p:cNvGrpSpPr>
              <a:grpSpLocks/>
            </p:cNvGrpSpPr>
            <p:nvPr/>
          </p:nvGrpSpPr>
          <p:grpSpPr bwMode="auto">
            <a:xfrm>
              <a:off x="2060120" y="2635473"/>
              <a:ext cx="304800" cy="304800"/>
              <a:chOff x="2544" y="1584"/>
              <a:chExt cx="192" cy="192"/>
            </a:xfrm>
            <a:solidFill>
              <a:srgbClr val="FFFFFF"/>
            </a:solidFill>
          </p:grpSpPr>
          <p:sp>
            <p:nvSpPr>
              <p:cNvPr id="15" name="Oval 32"/>
              <p:cNvSpPr>
                <a:spLocks noChangeArrowheads="1"/>
              </p:cNvSpPr>
              <p:nvPr/>
            </p:nvSpPr>
            <p:spPr bwMode="auto">
              <a:xfrm>
                <a:off x="2544" y="1584"/>
                <a:ext cx="192" cy="192"/>
              </a:xfrm>
              <a:prstGeom prst="ellipse">
                <a:avLst/>
              </a:prstGeom>
              <a:grpFill/>
              <a:ln w="28575">
                <a:solidFill>
                  <a:srgbClr val="000000"/>
                </a:solidFill>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16" name="Line 33"/>
              <p:cNvSpPr>
                <a:spLocks noChangeShapeType="1"/>
              </p:cNvSpPr>
              <p:nvPr/>
            </p:nvSpPr>
            <p:spPr bwMode="auto">
              <a:xfrm>
                <a:off x="2640" y="1632"/>
                <a:ext cx="0" cy="96"/>
              </a:xfrm>
              <a:prstGeom prst="line">
                <a:avLst/>
              </a:prstGeom>
              <a:grpFill/>
              <a:ln w="28575">
                <a:solidFill>
                  <a:srgbClr val="000000"/>
                </a:solidFill>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17" name="Line 34"/>
              <p:cNvSpPr>
                <a:spLocks noChangeShapeType="1"/>
              </p:cNvSpPr>
              <p:nvPr/>
            </p:nvSpPr>
            <p:spPr bwMode="auto">
              <a:xfrm>
                <a:off x="2592" y="1680"/>
                <a:ext cx="96" cy="0"/>
              </a:xfrm>
              <a:prstGeom prst="line">
                <a:avLst/>
              </a:prstGeom>
              <a:grpFill/>
              <a:ln w="28575">
                <a:solidFill>
                  <a:srgbClr val="000000"/>
                </a:solidFill>
                <a:round/>
                <a:headEnd type="none" w="sm" len="sm"/>
                <a:tailEnd type="none" w="sm" len="sm"/>
              </a:ln>
              <a:effectLst/>
            </p:spPr>
            <p:txBody>
              <a:bodyPr wrap="none" lIns="92075" tIns="46038" rIns="92075" bIns="46038" anchor="ctr">
                <a:prstTxWarp prst="textNoShape">
                  <a:avLst/>
                </a:prstTxWarp>
              </a:bodyPr>
              <a:lstStyle/>
              <a:p>
                <a:endParaRPr lang="en-US"/>
              </a:p>
            </p:txBody>
          </p:sp>
        </p:grpSp>
        <p:sp>
          <p:nvSpPr>
            <p:cNvPr id="14" name="Line 35"/>
            <p:cNvSpPr>
              <a:spLocks noChangeShapeType="1"/>
            </p:cNvSpPr>
            <p:nvPr/>
          </p:nvSpPr>
          <p:spPr bwMode="auto">
            <a:xfrm flipV="1">
              <a:off x="2199820" y="2943448"/>
              <a:ext cx="0" cy="647700"/>
            </a:xfrm>
            <a:prstGeom prst="line">
              <a:avLst/>
            </a:prstGeom>
            <a:noFill/>
            <a:ln w="28575">
              <a:solidFill>
                <a:srgbClr val="000000"/>
              </a:solidFill>
              <a:round/>
              <a:headEnd type="oval" w="med" len="med"/>
              <a:tailEnd type="stealth" w="med" len="med"/>
            </a:ln>
            <a:effectLst/>
          </p:spPr>
          <p:txBody>
            <a:bodyPr wrap="none" lIns="92075" tIns="46038" rIns="92075" bIns="46038" anchor="ctr">
              <a:prstTxWarp prst="textNoShape">
                <a:avLst/>
              </a:prstTxWarp>
            </a:bodyPr>
            <a:lstStyle/>
            <a:p>
              <a:endParaRPr lang="en-US"/>
            </a:p>
          </p:txBody>
        </p:sp>
        <p:grpSp>
          <p:nvGrpSpPr>
            <p:cNvPr id="23" name="Group 22"/>
            <p:cNvGrpSpPr/>
            <p:nvPr/>
          </p:nvGrpSpPr>
          <p:grpSpPr>
            <a:xfrm>
              <a:off x="881723" y="3313940"/>
              <a:ext cx="1677644" cy="533400"/>
              <a:chOff x="1398588" y="3708384"/>
              <a:chExt cx="1677644" cy="533400"/>
            </a:xfrm>
          </p:grpSpPr>
          <p:sp>
            <p:nvSpPr>
              <p:cNvPr id="19" name="AutoShape 73"/>
              <p:cNvSpPr>
                <a:spLocks noChangeArrowheads="1"/>
              </p:cNvSpPr>
              <p:nvPr/>
            </p:nvSpPr>
            <p:spPr bwMode="auto">
              <a:xfrm>
                <a:off x="1398588" y="3708384"/>
                <a:ext cx="254000" cy="533400"/>
              </a:xfrm>
              <a:prstGeom prst="roundRect">
                <a:avLst>
                  <a:gd name="adj" fmla="val 26191"/>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endParaRPr lang="en-US" sz="1200" kern="0" dirty="0">
                  <a:solidFill>
                    <a:srgbClr val="000000"/>
                  </a:solidFill>
                  <a:latin typeface="Arial"/>
                </a:endParaRPr>
              </a:p>
            </p:txBody>
          </p:sp>
          <p:sp>
            <p:nvSpPr>
              <p:cNvPr id="20" name="AutoShape 73"/>
              <p:cNvSpPr>
                <a:spLocks noChangeArrowheads="1"/>
              </p:cNvSpPr>
              <p:nvPr/>
            </p:nvSpPr>
            <p:spPr bwMode="auto">
              <a:xfrm>
                <a:off x="1873136" y="3708384"/>
                <a:ext cx="254000" cy="533400"/>
              </a:xfrm>
              <a:prstGeom prst="roundRect">
                <a:avLst>
                  <a:gd name="adj" fmla="val 26191"/>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endParaRPr lang="en-US" sz="1200" kern="0" dirty="0">
                  <a:solidFill>
                    <a:srgbClr val="000000"/>
                  </a:solidFill>
                  <a:latin typeface="Arial"/>
                </a:endParaRPr>
              </a:p>
            </p:txBody>
          </p:sp>
          <p:sp>
            <p:nvSpPr>
              <p:cNvPr id="21" name="AutoShape 73"/>
              <p:cNvSpPr>
                <a:spLocks noChangeArrowheads="1"/>
              </p:cNvSpPr>
              <p:nvPr/>
            </p:nvSpPr>
            <p:spPr bwMode="auto">
              <a:xfrm>
                <a:off x="2347684" y="3708384"/>
                <a:ext cx="254000" cy="533400"/>
              </a:xfrm>
              <a:prstGeom prst="roundRect">
                <a:avLst>
                  <a:gd name="adj" fmla="val 26191"/>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endParaRPr lang="en-US" sz="1200" kern="0" dirty="0">
                  <a:solidFill>
                    <a:srgbClr val="000000"/>
                  </a:solidFill>
                  <a:latin typeface="Arial"/>
                </a:endParaRPr>
              </a:p>
            </p:txBody>
          </p:sp>
          <p:sp>
            <p:nvSpPr>
              <p:cNvPr id="22" name="AutoShape 73"/>
              <p:cNvSpPr>
                <a:spLocks noChangeArrowheads="1"/>
              </p:cNvSpPr>
              <p:nvPr/>
            </p:nvSpPr>
            <p:spPr bwMode="auto">
              <a:xfrm>
                <a:off x="2822232" y="3708384"/>
                <a:ext cx="254000" cy="533400"/>
              </a:xfrm>
              <a:prstGeom prst="roundRect">
                <a:avLst>
                  <a:gd name="adj" fmla="val 26191"/>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endParaRPr lang="en-US" sz="1200" kern="0" dirty="0">
                  <a:solidFill>
                    <a:srgbClr val="000000"/>
                  </a:solidFill>
                  <a:latin typeface="Arial"/>
                </a:endParaRPr>
              </a:p>
            </p:txBody>
          </p:sp>
        </p:grpSp>
        <p:sp>
          <p:nvSpPr>
            <p:cNvPr id="24" name="TextBox 23"/>
            <p:cNvSpPr txBox="1"/>
            <p:nvPr/>
          </p:nvSpPr>
          <p:spPr>
            <a:xfrm>
              <a:off x="857543" y="3424559"/>
              <a:ext cx="284515" cy="307777"/>
            </a:xfrm>
            <a:prstGeom prst="rect">
              <a:avLst/>
            </a:prstGeom>
            <a:noFill/>
          </p:spPr>
          <p:txBody>
            <a:bodyPr wrap="none" rtlCol="0">
              <a:spAutoFit/>
            </a:bodyPr>
            <a:lstStyle/>
            <a:p>
              <a:r>
                <a:rPr lang="en-US" sz="1400" dirty="0" smtClean="0"/>
                <a:t>1</a:t>
              </a:r>
              <a:endParaRPr lang="en-US" sz="1400" dirty="0"/>
            </a:p>
          </p:txBody>
        </p:sp>
        <p:sp>
          <p:nvSpPr>
            <p:cNvPr id="25" name="TextBox 24"/>
            <p:cNvSpPr txBox="1"/>
            <p:nvPr/>
          </p:nvSpPr>
          <p:spPr>
            <a:xfrm>
              <a:off x="1344806" y="3424559"/>
              <a:ext cx="284515" cy="307777"/>
            </a:xfrm>
            <a:prstGeom prst="rect">
              <a:avLst/>
            </a:prstGeom>
            <a:noFill/>
          </p:spPr>
          <p:txBody>
            <a:bodyPr wrap="none" rtlCol="0">
              <a:spAutoFit/>
            </a:bodyPr>
            <a:lstStyle/>
            <a:p>
              <a:r>
                <a:rPr lang="en-US" sz="1400" dirty="0" smtClean="0"/>
                <a:t>0</a:t>
              </a:r>
              <a:endParaRPr lang="en-US" sz="1400" dirty="0"/>
            </a:p>
          </p:txBody>
        </p:sp>
        <p:sp>
          <p:nvSpPr>
            <p:cNvPr id="26" name="TextBox 25"/>
            <p:cNvSpPr txBox="1"/>
            <p:nvPr/>
          </p:nvSpPr>
          <p:spPr>
            <a:xfrm>
              <a:off x="1807355" y="3424559"/>
              <a:ext cx="284515" cy="307777"/>
            </a:xfrm>
            <a:prstGeom prst="rect">
              <a:avLst/>
            </a:prstGeom>
            <a:noFill/>
          </p:spPr>
          <p:txBody>
            <a:bodyPr wrap="none" rtlCol="0">
              <a:spAutoFit/>
            </a:bodyPr>
            <a:lstStyle/>
            <a:p>
              <a:r>
                <a:rPr lang="en-US" sz="1400" dirty="0" smtClean="0"/>
                <a:t>0</a:t>
              </a:r>
              <a:endParaRPr lang="en-US" sz="1400" dirty="0"/>
            </a:p>
          </p:txBody>
        </p:sp>
        <p:sp>
          <p:nvSpPr>
            <p:cNvPr id="27" name="TextBox 26"/>
            <p:cNvSpPr txBox="1"/>
            <p:nvPr/>
          </p:nvSpPr>
          <p:spPr>
            <a:xfrm>
              <a:off x="2293902" y="3424559"/>
              <a:ext cx="284515" cy="307777"/>
            </a:xfrm>
            <a:prstGeom prst="rect">
              <a:avLst/>
            </a:prstGeom>
            <a:noFill/>
          </p:spPr>
          <p:txBody>
            <a:bodyPr wrap="none" rtlCol="0">
              <a:spAutoFit/>
            </a:bodyPr>
            <a:lstStyle/>
            <a:p>
              <a:r>
                <a:rPr lang="en-US" sz="1400" dirty="0" smtClean="0"/>
                <a:t>0</a:t>
              </a:r>
              <a:endParaRPr lang="en-US" sz="1400" dirty="0"/>
            </a:p>
          </p:txBody>
        </p:sp>
      </p:grpSp>
      <p:sp>
        <p:nvSpPr>
          <p:cNvPr id="31" name="Text Box 63"/>
          <p:cNvSpPr txBox="1">
            <a:spLocks noChangeArrowheads="1"/>
          </p:cNvSpPr>
          <p:nvPr/>
        </p:nvSpPr>
        <p:spPr bwMode="auto">
          <a:xfrm>
            <a:off x="2879550" y="4238797"/>
            <a:ext cx="4740450" cy="369332"/>
          </a:xfrm>
          <a:prstGeom prst="rect">
            <a:avLst/>
          </a:prstGeom>
          <a:noFill/>
          <a:ln w="9525">
            <a:noFill/>
            <a:miter lim="800000"/>
            <a:headEnd/>
            <a:tailEnd/>
          </a:ln>
          <a:effectLst/>
        </p:spPr>
        <p:txBody>
          <a:bodyPr wrap="none" anchor="ctr">
            <a:prstTxWarp prst="textNoShape">
              <a:avLst/>
            </a:prstTxWarp>
            <a:spAutoFit/>
          </a:bodyPr>
          <a:lstStyle/>
          <a:p>
            <a:pPr algn="l"/>
            <a:r>
              <a:rPr lang="en-US" sz="1800" kern="0" dirty="0">
                <a:effectLst>
                  <a:outerShdw blurRad="38100" dist="38100" dir="2700000" algn="tl">
                    <a:srgbClr val="000000"/>
                  </a:outerShdw>
                </a:effectLst>
              </a:rPr>
              <a:t> </a:t>
            </a:r>
            <a:r>
              <a:rPr lang="en-US" kern="0" dirty="0"/>
              <a:t>1</a:t>
            </a:r>
            <a:r>
              <a:rPr lang="en-US" kern="0" dirty="0" smtClean="0"/>
              <a:t>  3  7  15  14  13  10  5  11  6  12  9  2  4  8</a:t>
            </a:r>
            <a:endParaRPr lang="en-US" kern="0" dirty="0"/>
          </a:p>
        </p:txBody>
      </p:sp>
      <p:sp>
        <p:nvSpPr>
          <p:cNvPr id="32" name="Freeform 31"/>
          <p:cNvSpPr/>
          <p:nvPr/>
        </p:nvSpPr>
        <p:spPr>
          <a:xfrm>
            <a:off x="6434667" y="3609212"/>
            <a:ext cx="1003904" cy="665238"/>
          </a:xfrm>
          <a:custGeom>
            <a:avLst/>
            <a:gdLst>
              <a:gd name="connsiteX0" fmla="*/ 0 w 1003904"/>
              <a:gd name="connsiteY0" fmla="*/ 0 h 665238"/>
              <a:gd name="connsiteX1" fmla="*/ 1003904 w 1003904"/>
              <a:gd name="connsiteY1" fmla="*/ 0 h 665238"/>
              <a:gd name="connsiteX2" fmla="*/ 1003904 w 1003904"/>
              <a:gd name="connsiteY2" fmla="*/ 665238 h 665238"/>
            </a:gdLst>
            <a:ahLst/>
            <a:cxnLst>
              <a:cxn ang="0">
                <a:pos x="connsiteX0" y="connsiteY0"/>
              </a:cxn>
              <a:cxn ang="0">
                <a:pos x="connsiteX1" y="connsiteY1"/>
              </a:cxn>
              <a:cxn ang="0">
                <a:pos x="connsiteX2" y="connsiteY2"/>
              </a:cxn>
            </a:cxnLst>
            <a:rect l="l" t="t" r="r" b="b"/>
            <a:pathLst>
              <a:path w="1003904" h="665238">
                <a:moveTo>
                  <a:pt x="0" y="0"/>
                </a:moveTo>
                <a:lnTo>
                  <a:pt x="1003904" y="0"/>
                </a:lnTo>
                <a:lnTo>
                  <a:pt x="1003904" y="665238"/>
                </a:lnTo>
              </a:path>
            </a:pathLst>
          </a:custGeom>
          <a:ln w="22225" cap="flat" cmpd="sng" algn="ctr">
            <a:solidFill>
              <a:srgbClr val="000000"/>
            </a:solidFill>
            <a:prstDash val="solid"/>
            <a:round/>
            <a:headEnd type="none" w="med" len="med"/>
            <a:tailEnd type="triangle" w="med" len="med"/>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33" name="Freeform 32"/>
          <p:cNvSpPr/>
          <p:nvPr/>
        </p:nvSpPr>
        <p:spPr>
          <a:xfrm>
            <a:off x="6127457" y="3689042"/>
            <a:ext cx="1003904" cy="585408"/>
          </a:xfrm>
          <a:custGeom>
            <a:avLst/>
            <a:gdLst>
              <a:gd name="connsiteX0" fmla="*/ 0 w 1003904"/>
              <a:gd name="connsiteY0" fmla="*/ 0 h 665238"/>
              <a:gd name="connsiteX1" fmla="*/ 1003904 w 1003904"/>
              <a:gd name="connsiteY1" fmla="*/ 0 h 665238"/>
              <a:gd name="connsiteX2" fmla="*/ 1003904 w 1003904"/>
              <a:gd name="connsiteY2" fmla="*/ 665238 h 665238"/>
            </a:gdLst>
            <a:ahLst/>
            <a:cxnLst>
              <a:cxn ang="0">
                <a:pos x="connsiteX0" y="connsiteY0"/>
              </a:cxn>
              <a:cxn ang="0">
                <a:pos x="connsiteX1" y="connsiteY1"/>
              </a:cxn>
              <a:cxn ang="0">
                <a:pos x="connsiteX2" y="connsiteY2"/>
              </a:cxn>
            </a:cxnLst>
            <a:rect l="l" t="t" r="r" b="b"/>
            <a:pathLst>
              <a:path w="1003904" h="665238">
                <a:moveTo>
                  <a:pt x="0" y="0"/>
                </a:moveTo>
                <a:lnTo>
                  <a:pt x="1003904" y="0"/>
                </a:lnTo>
                <a:lnTo>
                  <a:pt x="1003904" y="665238"/>
                </a:lnTo>
              </a:path>
            </a:pathLst>
          </a:custGeom>
          <a:ln w="22225" cap="flat" cmpd="sng" algn="ctr">
            <a:solidFill>
              <a:srgbClr val="000000"/>
            </a:solidFill>
            <a:prstDash val="solid"/>
            <a:round/>
            <a:headEnd type="none" w="med" len="med"/>
            <a:tailEnd type="triangle" w="med" len="med"/>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34" name="Rectangle 4"/>
          <p:cNvSpPr txBox="1">
            <a:spLocks noChangeArrowheads="1"/>
          </p:cNvSpPr>
          <p:nvPr/>
        </p:nvSpPr>
        <p:spPr bwMode="auto">
          <a:xfrm>
            <a:off x="3311937" y="1066800"/>
            <a:ext cx="5533004" cy="2029581"/>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342900" marR="0" lvl="0" indent="-342900" algn="l" defTabSz="914400" rtl="0" eaLnBrk="0" fontAlgn="base" latinLnBrk="0" hangingPunct="0">
              <a:lnSpc>
                <a:spcPct val="100000"/>
              </a:lnSpc>
              <a:spcBef>
                <a:spcPts val="0"/>
              </a:spcBef>
              <a:spcAft>
                <a:spcPct val="0"/>
              </a:spcAft>
              <a:buClr>
                <a:schemeClr val="tx1"/>
              </a:buClr>
              <a:buSzPct val="80000"/>
              <a:buFont typeface="Arial"/>
              <a:buChar char="•"/>
              <a:tabLst/>
              <a:defRPr/>
            </a:pPr>
            <a:r>
              <a:rPr kumimoji="0" lang="en-US" b="0" i="0" u="none" strike="noStrike" kern="0" cap="none" spc="0" normalizeH="0" baseline="0" noProof="0" dirty="0" smtClean="0">
                <a:ln>
                  <a:noFill/>
                </a:ln>
                <a:solidFill>
                  <a:srgbClr val="000000"/>
                </a:solidFill>
                <a:uLnTx/>
                <a:uFillTx/>
                <a:latin typeface="+mn-lt"/>
                <a:ea typeface="+mn-ea"/>
                <a:cs typeface="+mn-cs"/>
              </a:rPr>
              <a:t>Degree: </a:t>
            </a:r>
            <a:r>
              <a:rPr lang="en-US" kern="0" noProof="0" dirty="0" smtClean="0">
                <a:solidFill>
                  <a:srgbClr val="000000"/>
                </a:solidFill>
                <a:latin typeface="+mn-lt"/>
              </a:rPr>
              <a:t>large</a:t>
            </a:r>
            <a:r>
              <a:rPr kumimoji="0" lang="en-US" b="0" i="0" u="none" strike="noStrike" kern="0" cap="none" spc="0" normalizeH="0" baseline="0" noProof="0" dirty="0" smtClean="0">
                <a:ln>
                  <a:noFill/>
                </a:ln>
                <a:solidFill>
                  <a:srgbClr val="000000"/>
                </a:solidFill>
                <a:uLnTx/>
                <a:uFillTx/>
                <a:latin typeface="+mn-lt"/>
              </a:rPr>
              <a:t> enough so the states do not repeat and to reduce linear dependencies</a:t>
            </a:r>
          </a:p>
          <a:p>
            <a:pPr marL="342900" marR="0" lvl="0" indent="-342900" algn="l" defTabSz="914400" rtl="0" eaLnBrk="0" fontAlgn="base" latinLnBrk="0" hangingPunct="0">
              <a:lnSpc>
                <a:spcPct val="100000"/>
              </a:lnSpc>
              <a:spcBef>
                <a:spcPts val="0"/>
              </a:spcBef>
              <a:spcAft>
                <a:spcPct val="0"/>
              </a:spcAft>
              <a:buClr>
                <a:schemeClr val="tx1"/>
              </a:buClr>
              <a:buSzPct val="80000"/>
              <a:buFont typeface="Arial"/>
              <a:buChar char="•"/>
              <a:tabLst/>
              <a:defRPr/>
            </a:pPr>
            <a:r>
              <a:rPr kumimoji="0" lang="en-US" b="0" i="0" u="none" strike="noStrike" kern="0" cap="none" spc="0" normalizeH="0" baseline="0" noProof="0" dirty="0" smtClean="0">
                <a:ln>
                  <a:noFill/>
                </a:ln>
                <a:solidFill>
                  <a:srgbClr val="000000"/>
                </a:solidFill>
                <a:uLnTx/>
                <a:uFillTx/>
                <a:latin typeface="+mn-lt"/>
                <a:ea typeface="+mn-ea"/>
                <a:cs typeface="+mn-cs"/>
              </a:rPr>
              <a:t>Type:</a:t>
            </a:r>
            <a:r>
              <a:rPr kumimoji="0" lang="en-US" b="0" i="0" u="none" strike="noStrike" kern="0" cap="none" spc="0" normalizeH="0" noProof="0" dirty="0" smtClean="0">
                <a:ln>
                  <a:noFill/>
                </a:ln>
                <a:solidFill>
                  <a:srgbClr val="000000"/>
                </a:solidFill>
                <a:uLnTx/>
                <a:uFillTx/>
                <a:latin typeface="+mn-lt"/>
                <a:ea typeface="+mn-ea"/>
                <a:cs typeface="+mn-cs"/>
              </a:rPr>
              <a:t> </a:t>
            </a:r>
            <a:r>
              <a:rPr lang="en-US" kern="0" noProof="0" dirty="0" smtClean="0">
                <a:solidFill>
                  <a:srgbClr val="000000"/>
                </a:solidFill>
                <a:latin typeface="+mn-lt"/>
              </a:rPr>
              <a:t>primitive</a:t>
            </a:r>
            <a:r>
              <a:rPr lang="en-US" kern="0" dirty="0" smtClean="0">
                <a:solidFill>
                  <a:srgbClr val="000000"/>
                </a:solidFill>
                <a:latin typeface="+mn-lt"/>
              </a:rPr>
              <a:t>, a</a:t>
            </a:r>
            <a:r>
              <a:rPr kumimoji="0" lang="en-US" b="0" i="0" u="none" strike="noStrike" kern="0" cap="none" spc="0" normalizeH="0" baseline="0" noProof="0" dirty="0" smtClean="0">
                <a:ln>
                  <a:noFill/>
                </a:ln>
                <a:solidFill>
                  <a:srgbClr val="000000"/>
                </a:solidFill>
                <a:uLnTx/>
                <a:uFillTx/>
                <a:latin typeface="+mn-lt"/>
              </a:rPr>
              <a:t>void trinomials (increased linear dependencies),</a:t>
            </a:r>
            <a:r>
              <a:rPr kumimoji="0" lang="en-US" b="0" i="0" u="none" strike="noStrike" kern="0" cap="none" spc="0" normalizeH="0" noProof="0" dirty="0" smtClean="0">
                <a:ln>
                  <a:noFill/>
                </a:ln>
                <a:solidFill>
                  <a:srgbClr val="000000"/>
                </a:solidFill>
                <a:uLnTx/>
                <a:uFillTx/>
                <a:latin typeface="+mn-lt"/>
              </a:rPr>
              <a:t> </a:t>
            </a:r>
            <a:r>
              <a:rPr lang="en-US" kern="0" noProof="0" dirty="0" smtClean="0">
                <a:solidFill>
                  <a:srgbClr val="000000"/>
                </a:solidFill>
                <a:latin typeface="+mn-lt"/>
              </a:rPr>
              <a:t>use</a:t>
            </a:r>
            <a:r>
              <a:rPr kumimoji="0" lang="en-US" b="0" i="0" u="none" strike="noStrike" kern="0" cap="none" spc="0" normalizeH="0" baseline="0" noProof="0" dirty="0" smtClean="0">
                <a:ln>
                  <a:noFill/>
                </a:ln>
                <a:solidFill>
                  <a:srgbClr val="000000"/>
                </a:solidFill>
                <a:uLnTx/>
                <a:uFillTx/>
                <a:latin typeface="+mn-lt"/>
              </a:rPr>
              <a:t> at least pentanomials or septanomials</a:t>
            </a:r>
          </a:p>
          <a:p>
            <a:pPr marL="342900" marR="0" lvl="0" indent="-342900" algn="l" defTabSz="914400" rtl="0" eaLnBrk="0" fontAlgn="base" latinLnBrk="0" hangingPunct="0">
              <a:lnSpc>
                <a:spcPct val="100000"/>
              </a:lnSpc>
              <a:spcBef>
                <a:spcPts val="0"/>
              </a:spcBef>
              <a:spcAft>
                <a:spcPct val="0"/>
              </a:spcAft>
              <a:buClr>
                <a:schemeClr val="tx1"/>
              </a:buClr>
              <a:buSzPct val="80000"/>
              <a:buFont typeface="Arial"/>
              <a:buChar char="•"/>
              <a:tabLst/>
              <a:defRPr/>
            </a:pPr>
            <a:r>
              <a:rPr kumimoji="0" lang="en-US" b="0" i="0" u="none" strike="noStrike" kern="0" cap="none" spc="0" normalizeH="0" baseline="0" noProof="0" dirty="0" smtClean="0">
                <a:ln>
                  <a:noFill/>
                </a:ln>
                <a:solidFill>
                  <a:srgbClr val="000000"/>
                </a:solidFill>
                <a:uLnTx/>
                <a:uFillTx/>
                <a:latin typeface="+mn-lt"/>
                <a:ea typeface="+mn-ea"/>
                <a:cs typeface="+mn-cs"/>
              </a:rPr>
              <a:t>Seed value:</a:t>
            </a:r>
            <a:r>
              <a:rPr kumimoji="0" lang="en-US" b="0" i="0" u="none" strike="noStrike" kern="0" cap="none" spc="0" normalizeH="0" noProof="0" dirty="0" smtClean="0">
                <a:ln>
                  <a:noFill/>
                </a:ln>
                <a:solidFill>
                  <a:srgbClr val="000000"/>
                </a:solidFill>
                <a:uLnTx/>
                <a:uFillTx/>
                <a:latin typeface="+mn-lt"/>
                <a:ea typeface="+mn-ea"/>
                <a:cs typeface="+mn-cs"/>
              </a:rPr>
              <a:t> </a:t>
            </a:r>
            <a:r>
              <a:rPr lang="en-US" kern="0" dirty="0" smtClean="0">
                <a:solidFill>
                  <a:srgbClr val="000000"/>
                </a:solidFill>
                <a:latin typeface="+mn-lt"/>
              </a:rPr>
              <a:t>s</a:t>
            </a:r>
            <a:r>
              <a:rPr kumimoji="0" lang="en-US" b="0" i="0" u="none" strike="noStrike" kern="0" cap="none" spc="0" normalizeH="0" baseline="0" noProof="0" dirty="0" smtClean="0">
                <a:ln>
                  <a:noFill/>
                </a:ln>
                <a:solidFill>
                  <a:srgbClr val="000000"/>
                </a:solidFill>
                <a:uLnTx/>
                <a:uFillTx/>
                <a:latin typeface="+mn-lt"/>
              </a:rPr>
              <a:t>elected through fault simulation</a:t>
            </a:r>
            <a:r>
              <a:rPr kumimoji="0" lang="en-US" b="0" i="0" u="none" strike="noStrike" kern="0" cap="none" spc="0" normalizeH="0" noProof="0" dirty="0" smtClean="0">
                <a:ln>
                  <a:noFill/>
                </a:ln>
                <a:solidFill>
                  <a:srgbClr val="000000"/>
                </a:solidFill>
                <a:uLnTx/>
                <a:uFillTx/>
                <a:latin typeface="+mn-lt"/>
              </a:rPr>
              <a:t> </a:t>
            </a:r>
            <a:r>
              <a:rPr lang="en-US" kern="0" dirty="0" smtClean="0">
                <a:solidFill>
                  <a:srgbClr val="000000"/>
                </a:solidFill>
                <a:latin typeface="+mn-lt"/>
              </a:rPr>
              <a:t>or</a:t>
            </a:r>
            <a:r>
              <a:rPr kumimoji="0" lang="en-US" b="0" i="0" u="none" strike="noStrike" kern="0" cap="none" spc="0" normalizeH="0" baseline="0" noProof="0" dirty="0" smtClean="0">
                <a:ln>
                  <a:noFill/>
                </a:ln>
                <a:solidFill>
                  <a:srgbClr val="000000"/>
                </a:solidFill>
                <a:uLnTx/>
                <a:uFillTx/>
                <a:latin typeface="+mn-lt"/>
              </a:rPr>
              <a:t> reseeding</a:t>
            </a:r>
            <a:endParaRPr kumimoji="0" lang="en-US" b="0" i="0" u="none" strike="noStrike" kern="0" cap="none" spc="0" normalizeH="0" baseline="0" noProof="0" dirty="0">
              <a:ln>
                <a:noFill/>
              </a:ln>
              <a:solidFill>
                <a:srgbClr val="000000"/>
              </a:solidFill>
              <a:uLnTx/>
              <a:uFillTx/>
              <a:latin typeface="+mn-lt"/>
            </a:endParaRP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Properties of </a:t>
            </a:r>
            <a:r>
              <a:rPr lang="en-US" dirty="0" err="1" smtClean="0"/>
              <a:t>m</a:t>
            </a:r>
            <a:r>
              <a:rPr lang="en-US" dirty="0" smtClean="0"/>
              <a:t>-sequence</a:t>
            </a:r>
            <a:endParaRPr lang="en-US" dirty="0"/>
          </a:p>
        </p:txBody>
      </p:sp>
      <p:sp>
        <p:nvSpPr>
          <p:cNvPr id="3" name="Content Placeholder 2"/>
          <p:cNvSpPr>
            <a:spLocks noGrp="1"/>
          </p:cNvSpPr>
          <p:nvPr>
            <p:ph idx="1"/>
          </p:nvPr>
        </p:nvSpPr>
        <p:spPr>
          <a:xfrm>
            <a:off x="676275" y="2002976"/>
            <a:ext cx="8010525" cy="4082445"/>
          </a:xfrm>
        </p:spPr>
        <p:txBody>
          <a:bodyPr/>
          <a:lstStyle/>
          <a:p>
            <a:r>
              <a:rPr lang="en-US" sz="2400" dirty="0" smtClean="0">
                <a:solidFill>
                  <a:srgbClr val="000000"/>
                </a:solidFill>
              </a:rPr>
              <a:t>Starting from a nonzero state the LFSR traverses all possible 2</a:t>
            </a:r>
            <a:r>
              <a:rPr lang="en-US" sz="2400" baseline="44000" dirty="0" smtClean="0">
                <a:solidFill>
                  <a:srgbClr val="000000"/>
                </a:solidFill>
              </a:rPr>
              <a:t>n</a:t>
            </a:r>
            <a:r>
              <a:rPr lang="en-US" sz="2400" dirty="0" smtClean="0">
                <a:solidFill>
                  <a:srgbClr val="000000"/>
                </a:solidFill>
              </a:rPr>
              <a:t> – 1 states before repeating</a:t>
            </a:r>
          </a:p>
          <a:p>
            <a:r>
              <a:rPr lang="en-US" sz="2400" dirty="0" smtClean="0">
                <a:solidFill>
                  <a:srgbClr val="000000"/>
                </a:solidFill>
              </a:rPr>
              <a:t>It consists of 2</a:t>
            </a:r>
            <a:r>
              <a:rPr lang="en-US" sz="2400" baseline="44000" dirty="0" smtClean="0">
                <a:solidFill>
                  <a:srgbClr val="000000"/>
                </a:solidFill>
              </a:rPr>
              <a:t>n-1 </a:t>
            </a:r>
            <a:r>
              <a:rPr lang="en-US" sz="2400" dirty="0" smtClean="0">
                <a:solidFill>
                  <a:srgbClr val="000000"/>
                </a:solidFill>
              </a:rPr>
              <a:t>1s and (2</a:t>
            </a:r>
            <a:r>
              <a:rPr lang="en-US" sz="2400" baseline="44000" dirty="0" smtClean="0">
                <a:solidFill>
                  <a:srgbClr val="000000"/>
                </a:solidFill>
              </a:rPr>
              <a:t>n-1</a:t>
            </a:r>
            <a:r>
              <a:rPr lang="en-US" sz="2400" dirty="0" smtClean="0">
                <a:solidFill>
                  <a:srgbClr val="000000"/>
                </a:solidFill>
              </a:rPr>
              <a:t> – 1) 0s</a:t>
            </a:r>
          </a:p>
          <a:p>
            <a:r>
              <a:rPr lang="en-US" sz="2400" dirty="0" smtClean="0"/>
              <a:t>There is one pattern of </a:t>
            </a:r>
            <a:r>
              <a:rPr lang="en-US" sz="2400" dirty="0" err="1" smtClean="0"/>
              <a:t>n</a:t>
            </a:r>
            <a:r>
              <a:rPr lang="en-US" sz="2400" dirty="0" smtClean="0"/>
              <a:t> consecutive 1s and one pattern of </a:t>
            </a:r>
            <a:r>
              <a:rPr lang="en-US" sz="2400" dirty="0" err="1" smtClean="0"/>
              <a:t>n</a:t>
            </a:r>
            <a:r>
              <a:rPr lang="en-US" sz="2400" dirty="0" smtClean="0"/>
              <a:t> – 1 consecutive 0s</a:t>
            </a:r>
          </a:p>
          <a:p>
            <a:r>
              <a:rPr lang="en-US" sz="2400" dirty="0" smtClean="0"/>
              <a:t>Any pair </a:t>
            </a:r>
            <a:r>
              <a:rPr lang="en-US" sz="2400" dirty="0" smtClean="0">
                <a:solidFill>
                  <a:srgbClr val="000000"/>
                </a:solidFill>
              </a:rPr>
              <a:t>comprising an </a:t>
            </a:r>
            <a:r>
              <a:rPr lang="en-US" sz="2400" dirty="0" err="1" smtClean="0">
                <a:solidFill>
                  <a:srgbClr val="000000"/>
                </a:solidFill>
              </a:rPr>
              <a:t>m</a:t>
            </a:r>
            <a:r>
              <a:rPr lang="en-US" sz="2400" dirty="0" smtClean="0">
                <a:solidFill>
                  <a:srgbClr val="000000"/>
                </a:solidFill>
              </a:rPr>
              <a:t>-sequence and its circularly shifted version is identical in 2</a:t>
            </a:r>
            <a:r>
              <a:rPr lang="en-US" sz="2400" baseline="44000" dirty="0" smtClean="0">
                <a:solidFill>
                  <a:srgbClr val="000000"/>
                </a:solidFill>
              </a:rPr>
              <a:t>n-1</a:t>
            </a:r>
            <a:r>
              <a:rPr lang="en-US" sz="2400" dirty="0" smtClean="0">
                <a:solidFill>
                  <a:srgbClr val="000000"/>
                </a:solidFill>
              </a:rPr>
              <a:t> – 1 positions and differ in 2</a:t>
            </a:r>
            <a:r>
              <a:rPr lang="en-US" sz="2400" baseline="44000" dirty="0" smtClean="0">
                <a:solidFill>
                  <a:srgbClr val="000000"/>
                </a:solidFill>
              </a:rPr>
              <a:t>n-1</a:t>
            </a:r>
            <a:r>
              <a:rPr lang="en-US" sz="2400" dirty="0" smtClean="0">
                <a:solidFill>
                  <a:srgbClr val="000000"/>
                </a:solidFill>
              </a:rPr>
              <a:t> positions</a:t>
            </a:r>
          </a:p>
          <a:p>
            <a:r>
              <a:rPr lang="en-US" sz="2400" dirty="0" smtClean="0">
                <a:solidFill>
                  <a:srgbClr val="000000"/>
                </a:solidFill>
              </a:rPr>
              <a:t>A sum of an </a:t>
            </a:r>
            <a:r>
              <a:rPr lang="en-US" sz="2400" dirty="0" err="1" smtClean="0">
                <a:solidFill>
                  <a:srgbClr val="000000"/>
                </a:solidFill>
              </a:rPr>
              <a:t>m</a:t>
            </a:r>
            <a:r>
              <a:rPr lang="en-US" sz="2400" dirty="0" smtClean="0">
                <a:solidFill>
                  <a:srgbClr val="000000"/>
                </a:solidFill>
              </a:rPr>
              <a:t>-sequence and its circularly shifted version is another shifted version of </a:t>
            </a:r>
            <a:r>
              <a:rPr lang="en-US" sz="2400" dirty="0" smtClean="0"/>
              <a:t>that </a:t>
            </a:r>
            <a:r>
              <a:rPr lang="en-US" sz="2400" dirty="0" err="1" smtClean="0"/>
              <a:t>m</a:t>
            </a:r>
            <a:r>
              <a:rPr lang="en-US" sz="2400" dirty="0" smtClean="0"/>
              <a:t>-sequence</a:t>
            </a:r>
          </a:p>
          <a:p>
            <a:endParaRPr lang="en-US" dirty="0"/>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Fast simulation</a:t>
            </a:r>
            <a:endParaRPr lang="en-US" dirty="0"/>
          </a:p>
        </p:txBody>
      </p:sp>
      <p:grpSp>
        <p:nvGrpSpPr>
          <p:cNvPr id="42" name="Group 310"/>
          <p:cNvGrpSpPr>
            <a:grpSpLocks/>
          </p:cNvGrpSpPr>
          <p:nvPr/>
        </p:nvGrpSpPr>
        <p:grpSpPr bwMode="auto">
          <a:xfrm>
            <a:off x="1258888" y="3501033"/>
            <a:ext cx="1727200" cy="431800"/>
            <a:chOff x="1474" y="1480"/>
            <a:chExt cx="1088" cy="272"/>
          </a:xfrm>
        </p:grpSpPr>
        <p:sp>
          <p:nvSpPr>
            <p:cNvPr id="46" name="AutoShape 311"/>
            <p:cNvSpPr>
              <a:spLocks noChangeArrowheads="1"/>
            </p:cNvSpPr>
            <p:nvPr/>
          </p:nvSpPr>
          <p:spPr bwMode="auto">
            <a:xfrm>
              <a:off x="1474" y="1480"/>
              <a:ext cx="272" cy="272"/>
            </a:xfrm>
            <a:prstGeom prst="roundRect">
              <a:avLst>
                <a:gd name="adj" fmla="val 16667"/>
              </a:avLst>
            </a:prstGeom>
            <a:noFill/>
            <a:ln w="19050">
              <a:solidFill>
                <a:srgbClr val="000000"/>
              </a:solidFill>
              <a:round/>
              <a:headEnd/>
              <a:tailEnd/>
            </a:ln>
            <a:effectLst/>
          </p:spPr>
          <p:txBody>
            <a:bodyPr wrap="none" anchor="ctr">
              <a:prstTxWarp prst="textNoShape">
                <a:avLst/>
              </a:prstTxWarp>
            </a:bodyPr>
            <a:lstStyle/>
            <a:p>
              <a:pPr algn="ctr"/>
              <a:r>
                <a:rPr lang="en-GB" sz="2000"/>
                <a:t>0</a:t>
              </a:r>
            </a:p>
          </p:txBody>
        </p:sp>
        <p:sp>
          <p:nvSpPr>
            <p:cNvPr id="47" name="AutoShape 312"/>
            <p:cNvSpPr>
              <a:spLocks noChangeArrowheads="1"/>
            </p:cNvSpPr>
            <p:nvPr/>
          </p:nvSpPr>
          <p:spPr bwMode="auto">
            <a:xfrm>
              <a:off x="1746" y="1480"/>
              <a:ext cx="272" cy="272"/>
            </a:xfrm>
            <a:prstGeom prst="roundRect">
              <a:avLst>
                <a:gd name="adj" fmla="val 16667"/>
              </a:avLst>
            </a:prstGeom>
            <a:noFill/>
            <a:ln w="19050">
              <a:solidFill>
                <a:srgbClr val="000000"/>
              </a:solidFill>
              <a:round/>
              <a:headEnd/>
              <a:tailEnd/>
            </a:ln>
            <a:effectLst/>
          </p:spPr>
          <p:txBody>
            <a:bodyPr wrap="none" anchor="ctr">
              <a:prstTxWarp prst="textNoShape">
                <a:avLst/>
              </a:prstTxWarp>
            </a:bodyPr>
            <a:lstStyle/>
            <a:p>
              <a:pPr algn="ctr"/>
              <a:r>
                <a:rPr lang="en-GB" sz="2000"/>
                <a:t>1</a:t>
              </a:r>
            </a:p>
          </p:txBody>
        </p:sp>
        <p:sp>
          <p:nvSpPr>
            <p:cNvPr id="48" name="AutoShape 313"/>
            <p:cNvSpPr>
              <a:spLocks noChangeArrowheads="1"/>
            </p:cNvSpPr>
            <p:nvPr/>
          </p:nvSpPr>
          <p:spPr bwMode="auto">
            <a:xfrm>
              <a:off x="2018" y="1480"/>
              <a:ext cx="272" cy="272"/>
            </a:xfrm>
            <a:prstGeom prst="roundRect">
              <a:avLst>
                <a:gd name="adj" fmla="val 16667"/>
              </a:avLst>
            </a:prstGeom>
            <a:noFill/>
            <a:ln w="19050">
              <a:solidFill>
                <a:srgbClr val="000000"/>
              </a:solidFill>
              <a:round/>
              <a:headEnd/>
              <a:tailEnd/>
            </a:ln>
            <a:effectLst/>
          </p:spPr>
          <p:txBody>
            <a:bodyPr wrap="none" anchor="ctr">
              <a:prstTxWarp prst="textNoShape">
                <a:avLst/>
              </a:prstTxWarp>
            </a:bodyPr>
            <a:lstStyle/>
            <a:p>
              <a:pPr algn="ctr"/>
              <a:r>
                <a:rPr lang="en-GB" sz="2000"/>
                <a:t>0</a:t>
              </a:r>
            </a:p>
          </p:txBody>
        </p:sp>
        <p:sp>
          <p:nvSpPr>
            <p:cNvPr id="49" name="AutoShape 314"/>
            <p:cNvSpPr>
              <a:spLocks noChangeArrowheads="1"/>
            </p:cNvSpPr>
            <p:nvPr/>
          </p:nvSpPr>
          <p:spPr bwMode="auto">
            <a:xfrm>
              <a:off x="2290" y="1480"/>
              <a:ext cx="272" cy="272"/>
            </a:xfrm>
            <a:prstGeom prst="roundRect">
              <a:avLst>
                <a:gd name="adj" fmla="val 16667"/>
              </a:avLst>
            </a:prstGeom>
            <a:noFill/>
            <a:ln w="19050">
              <a:solidFill>
                <a:srgbClr val="000000"/>
              </a:solidFill>
              <a:round/>
              <a:headEnd/>
              <a:tailEnd/>
            </a:ln>
            <a:effectLst/>
          </p:spPr>
          <p:txBody>
            <a:bodyPr wrap="none" anchor="ctr">
              <a:prstTxWarp prst="textNoShape">
                <a:avLst/>
              </a:prstTxWarp>
            </a:bodyPr>
            <a:lstStyle/>
            <a:p>
              <a:pPr algn="ctr"/>
              <a:r>
                <a:rPr lang="en-GB" sz="2000"/>
                <a:t>0</a:t>
              </a:r>
            </a:p>
          </p:txBody>
        </p:sp>
      </p:grpSp>
      <p:grpSp>
        <p:nvGrpSpPr>
          <p:cNvPr id="45" name="Group 315"/>
          <p:cNvGrpSpPr>
            <a:grpSpLocks/>
          </p:cNvGrpSpPr>
          <p:nvPr/>
        </p:nvGrpSpPr>
        <p:grpSpPr bwMode="auto">
          <a:xfrm>
            <a:off x="3154363" y="3501033"/>
            <a:ext cx="1727200" cy="431800"/>
            <a:chOff x="2699" y="1480"/>
            <a:chExt cx="1088" cy="272"/>
          </a:xfrm>
        </p:grpSpPr>
        <p:sp>
          <p:nvSpPr>
            <p:cNvPr id="51" name="AutoShape 316"/>
            <p:cNvSpPr>
              <a:spLocks noChangeArrowheads="1"/>
            </p:cNvSpPr>
            <p:nvPr/>
          </p:nvSpPr>
          <p:spPr bwMode="auto">
            <a:xfrm>
              <a:off x="2699" y="1480"/>
              <a:ext cx="272" cy="272"/>
            </a:xfrm>
            <a:prstGeom prst="roundRect">
              <a:avLst>
                <a:gd name="adj" fmla="val 16667"/>
              </a:avLst>
            </a:prstGeom>
            <a:noFill/>
            <a:ln w="19050">
              <a:solidFill>
                <a:srgbClr val="000000"/>
              </a:solidFill>
              <a:round/>
              <a:headEnd/>
              <a:tailEnd/>
            </a:ln>
            <a:effectLst/>
          </p:spPr>
          <p:txBody>
            <a:bodyPr wrap="none" anchor="ctr">
              <a:prstTxWarp prst="textNoShape">
                <a:avLst/>
              </a:prstTxWarp>
            </a:bodyPr>
            <a:lstStyle/>
            <a:p>
              <a:pPr algn="ctr"/>
              <a:r>
                <a:rPr lang="en-GB" sz="2000"/>
                <a:t>0</a:t>
              </a:r>
            </a:p>
          </p:txBody>
        </p:sp>
        <p:sp>
          <p:nvSpPr>
            <p:cNvPr id="52" name="AutoShape 317"/>
            <p:cNvSpPr>
              <a:spLocks noChangeArrowheads="1"/>
            </p:cNvSpPr>
            <p:nvPr/>
          </p:nvSpPr>
          <p:spPr bwMode="auto">
            <a:xfrm>
              <a:off x="2971" y="1480"/>
              <a:ext cx="272" cy="272"/>
            </a:xfrm>
            <a:prstGeom prst="roundRect">
              <a:avLst>
                <a:gd name="adj" fmla="val 16667"/>
              </a:avLst>
            </a:prstGeom>
            <a:noFill/>
            <a:ln w="19050">
              <a:solidFill>
                <a:srgbClr val="000000"/>
              </a:solidFill>
              <a:round/>
              <a:headEnd/>
              <a:tailEnd/>
            </a:ln>
            <a:effectLst/>
          </p:spPr>
          <p:txBody>
            <a:bodyPr wrap="none" anchor="ctr">
              <a:prstTxWarp prst="textNoShape">
                <a:avLst/>
              </a:prstTxWarp>
            </a:bodyPr>
            <a:lstStyle/>
            <a:p>
              <a:pPr algn="ctr"/>
              <a:r>
                <a:rPr lang="en-GB" sz="2000"/>
                <a:t>0</a:t>
              </a:r>
            </a:p>
          </p:txBody>
        </p:sp>
        <p:sp>
          <p:nvSpPr>
            <p:cNvPr id="53" name="AutoShape 318"/>
            <p:cNvSpPr>
              <a:spLocks noChangeArrowheads="1"/>
            </p:cNvSpPr>
            <p:nvPr/>
          </p:nvSpPr>
          <p:spPr bwMode="auto">
            <a:xfrm>
              <a:off x="3243" y="1480"/>
              <a:ext cx="272" cy="272"/>
            </a:xfrm>
            <a:prstGeom prst="roundRect">
              <a:avLst>
                <a:gd name="adj" fmla="val 16667"/>
              </a:avLst>
            </a:prstGeom>
            <a:noFill/>
            <a:ln w="19050">
              <a:solidFill>
                <a:srgbClr val="000000"/>
              </a:solidFill>
              <a:round/>
              <a:headEnd/>
              <a:tailEnd/>
            </a:ln>
            <a:effectLst/>
          </p:spPr>
          <p:txBody>
            <a:bodyPr wrap="none" anchor="ctr">
              <a:prstTxWarp prst="textNoShape">
                <a:avLst/>
              </a:prstTxWarp>
            </a:bodyPr>
            <a:lstStyle/>
            <a:p>
              <a:pPr algn="ctr"/>
              <a:r>
                <a:rPr lang="en-GB" sz="2000"/>
                <a:t>1</a:t>
              </a:r>
            </a:p>
          </p:txBody>
        </p:sp>
        <p:sp>
          <p:nvSpPr>
            <p:cNvPr id="54" name="AutoShape 319"/>
            <p:cNvSpPr>
              <a:spLocks noChangeArrowheads="1"/>
            </p:cNvSpPr>
            <p:nvPr/>
          </p:nvSpPr>
          <p:spPr bwMode="auto">
            <a:xfrm>
              <a:off x="3515" y="1480"/>
              <a:ext cx="272" cy="272"/>
            </a:xfrm>
            <a:prstGeom prst="roundRect">
              <a:avLst>
                <a:gd name="adj" fmla="val 16667"/>
              </a:avLst>
            </a:prstGeom>
            <a:noFill/>
            <a:ln w="19050">
              <a:solidFill>
                <a:srgbClr val="000000"/>
              </a:solidFill>
              <a:round/>
              <a:headEnd/>
              <a:tailEnd/>
            </a:ln>
            <a:effectLst/>
          </p:spPr>
          <p:txBody>
            <a:bodyPr wrap="none" anchor="ctr">
              <a:prstTxWarp prst="textNoShape">
                <a:avLst/>
              </a:prstTxWarp>
            </a:bodyPr>
            <a:lstStyle/>
            <a:p>
              <a:pPr algn="ctr"/>
              <a:r>
                <a:rPr lang="en-GB" sz="2000"/>
                <a:t>0</a:t>
              </a:r>
            </a:p>
          </p:txBody>
        </p:sp>
      </p:grpSp>
      <p:grpSp>
        <p:nvGrpSpPr>
          <p:cNvPr id="50" name="Group 320"/>
          <p:cNvGrpSpPr>
            <a:grpSpLocks/>
          </p:cNvGrpSpPr>
          <p:nvPr/>
        </p:nvGrpSpPr>
        <p:grpSpPr bwMode="auto">
          <a:xfrm>
            <a:off x="5049838" y="3501033"/>
            <a:ext cx="1727200" cy="431800"/>
            <a:chOff x="2699" y="1480"/>
            <a:chExt cx="1088" cy="272"/>
          </a:xfrm>
        </p:grpSpPr>
        <p:sp>
          <p:nvSpPr>
            <p:cNvPr id="56" name="AutoShape 321"/>
            <p:cNvSpPr>
              <a:spLocks noChangeArrowheads="1"/>
            </p:cNvSpPr>
            <p:nvPr/>
          </p:nvSpPr>
          <p:spPr bwMode="auto">
            <a:xfrm>
              <a:off x="2699" y="1480"/>
              <a:ext cx="272" cy="272"/>
            </a:xfrm>
            <a:prstGeom prst="roundRect">
              <a:avLst>
                <a:gd name="adj" fmla="val 16667"/>
              </a:avLst>
            </a:prstGeom>
            <a:noFill/>
            <a:ln w="19050">
              <a:solidFill>
                <a:srgbClr val="000000"/>
              </a:solidFill>
              <a:round/>
              <a:headEnd/>
              <a:tailEnd/>
            </a:ln>
            <a:effectLst/>
          </p:spPr>
          <p:txBody>
            <a:bodyPr wrap="none" anchor="ctr">
              <a:prstTxWarp prst="textNoShape">
                <a:avLst/>
              </a:prstTxWarp>
            </a:bodyPr>
            <a:lstStyle/>
            <a:p>
              <a:pPr algn="ctr"/>
              <a:r>
                <a:rPr lang="en-GB" sz="2000" dirty="0" smtClean="0"/>
                <a:t>1</a:t>
              </a:r>
              <a:endParaRPr lang="en-GB" sz="2000" dirty="0"/>
            </a:p>
          </p:txBody>
        </p:sp>
        <p:sp>
          <p:nvSpPr>
            <p:cNvPr id="57" name="AutoShape 322"/>
            <p:cNvSpPr>
              <a:spLocks noChangeArrowheads="1"/>
            </p:cNvSpPr>
            <p:nvPr/>
          </p:nvSpPr>
          <p:spPr bwMode="auto">
            <a:xfrm>
              <a:off x="2971" y="1480"/>
              <a:ext cx="272" cy="272"/>
            </a:xfrm>
            <a:prstGeom prst="roundRect">
              <a:avLst>
                <a:gd name="adj" fmla="val 16667"/>
              </a:avLst>
            </a:prstGeom>
            <a:noFill/>
            <a:ln w="19050">
              <a:solidFill>
                <a:srgbClr val="000000"/>
              </a:solidFill>
              <a:round/>
              <a:headEnd/>
              <a:tailEnd/>
            </a:ln>
            <a:effectLst/>
          </p:spPr>
          <p:txBody>
            <a:bodyPr wrap="none" anchor="ctr">
              <a:prstTxWarp prst="textNoShape">
                <a:avLst/>
              </a:prstTxWarp>
            </a:bodyPr>
            <a:lstStyle/>
            <a:p>
              <a:pPr algn="ctr"/>
              <a:r>
                <a:rPr lang="en-GB" sz="2000"/>
                <a:t>0</a:t>
              </a:r>
            </a:p>
          </p:txBody>
        </p:sp>
        <p:sp>
          <p:nvSpPr>
            <p:cNvPr id="58" name="AutoShape 323"/>
            <p:cNvSpPr>
              <a:spLocks noChangeArrowheads="1"/>
            </p:cNvSpPr>
            <p:nvPr/>
          </p:nvSpPr>
          <p:spPr bwMode="auto">
            <a:xfrm>
              <a:off x="3243" y="1480"/>
              <a:ext cx="272" cy="272"/>
            </a:xfrm>
            <a:prstGeom prst="roundRect">
              <a:avLst>
                <a:gd name="adj" fmla="val 16667"/>
              </a:avLst>
            </a:prstGeom>
            <a:noFill/>
            <a:ln w="19050">
              <a:solidFill>
                <a:srgbClr val="000000"/>
              </a:solidFill>
              <a:round/>
              <a:headEnd/>
              <a:tailEnd/>
            </a:ln>
            <a:effectLst/>
          </p:spPr>
          <p:txBody>
            <a:bodyPr wrap="none" anchor="ctr">
              <a:prstTxWarp prst="textNoShape">
                <a:avLst/>
              </a:prstTxWarp>
            </a:bodyPr>
            <a:lstStyle/>
            <a:p>
              <a:pPr algn="ctr"/>
              <a:r>
                <a:rPr lang="en-GB" sz="2000" dirty="0" smtClean="0"/>
                <a:t>0</a:t>
              </a:r>
              <a:endParaRPr lang="en-GB" sz="2000" dirty="0"/>
            </a:p>
          </p:txBody>
        </p:sp>
        <p:sp>
          <p:nvSpPr>
            <p:cNvPr id="59" name="AutoShape 324"/>
            <p:cNvSpPr>
              <a:spLocks noChangeArrowheads="1"/>
            </p:cNvSpPr>
            <p:nvPr/>
          </p:nvSpPr>
          <p:spPr bwMode="auto">
            <a:xfrm>
              <a:off x="3515" y="1480"/>
              <a:ext cx="272" cy="272"/>
            </a:xfrm>
            <a:prstGeom prst="roundRect">
              <a:avLst>
                <a:gd name="adj" fmla="val 16667"/>
              </a:avLst>
            </a:prstGeom>
            <a:noFill/>
            <a:ln w="19050">
              <a:solidFill>
                <a:srgbClr val="000000"/>
              </a:solidFill>
              <a:round/>
              <a:headEnd/>
              <a:tailEnd/>
            </a:ln>
            <a:effectLst/>
          </p:spPr>
          <p:txBody>
            <a:bodyPr wrap="none" anchor="ctr">
              <a:prstTxWarp prst="textNoShape">
                <a:avLst/>
              </a:prstTxWarp>
            </a:bodyPr>
            <a:lstStyle/>
            <a:p>
              <a:pPr algn="ctr"/>
              <a:r>
                <a:rPr lang="en-GB" sz="2000"/>
                <a:t>1</a:t>
              </a:r>
            </a:p>
          </p:txBody>
        </p:sp>
      </p:grpSp>
      <p:grpSp>
        <p:nvGrpSpPr>
          <p:cNvPr id="55" name="Group 325"/>
          <p:cNvGrpSpPr>
            <a:grpSpLocks/>
          </p:cNvGrpSpPr>
          <p:nvPr/>
        </p:nvGrpSpPr>
        <p:grpSpPr bwMode="auto">
          <a:xfrm>
            <a:off x="6946900" y="3501033"/>
            <a:ext cx="1727200" cy="431800"/>
            <a:chOff x="2699" y="1480"/>
            <a:chExt cx="1088" cy="272"/>
          </a:xfrm>
        </p:grpSpPr>
        <p:sp>
          <p:nvSpPr>
            <p:cNvPr id="61" name="AutoShape 326"/>
            <p:cNvSpPr>
              <a:spLocks noChangeArrowheads="1"/>
            </p:cNvSpPr>
            <p:nvPr/>
          </p:nvSpPr>
          <p:spPr bwMode="auto">
            <a:xfrm>
              <a:off x="2699" y="1480"/>
              <a:ext cx="272" cy="272"/>
            </a:xfrm>
            <a:prstGeom prst="roundRect">
              <a:avLst>
                <a:gd name="adj" fmla="val 16667"/>
              </a:avLst>
            </a:prstGeom>
            <a:noFill/>
            <a:ln w="19050">
              <a:solidFill>
                <a:srgbClr val="000000"/>
              </a:solidFill>
              <a:round/>
              <a:headEnd/>
              <a:tailEnd/>
            </a:ln>
            <a:effectLst/>
          </p:spPr>
          <p:txBody>
            <a:bodyPr wrap="none" anchor="ctr">
              <a:prstTxWarp prst="textNoShape">
                <a:avLst/>
              </a:prstTxWarp>
            </a:bodyPr>
            <a:lstStyle/>
            <a:p>
              <a:pPr algn="ctr"/>
              <a:r>
                <a:rPr lang="en-GB" sz="2000"/>
                <a:t>1</a:t>
              </a:r>
            </a:p>
          </p:txBody>
        </p:sp>
        <p:sp>
          <p:nvSpPr>
            <p:cNvPr id="62" name="AutoShape 327"/>
            <p:cNvSpPr>
              <a:spLocks noChangeArrowheads="1"/>
            </p:cNvSpPr>
            <p:nvPr/>
          </p:nvSpPr>
          <p:spPr bwMode="auto">
            <a:xfrm>
              <a:off x="2971" y="1480"/>
              <a:ext cx="272" cy="272"/>
            </a:xfrm>
            <a:prstGeom prst="roundRect">
              <a:avLst>
                <a:gd name="adj" fmla="val 16667"/>
              </a:avLst>
            </a:prstGeom>
            <a:noFill/>
            <a:ln w="19050">
              <a:solidFill>
                <a:srgbClr val="000000"/>
              </a:solidFill>
              <a:round/>
              <a:headEnd/>
              <a:tailEnd/>
            </a:ln>
            <a:effectLst/>
          </p:spPr>
          <p:txBody>
            <a:bodyPr wrap="none" anchor="ctr">
              <a:prstTxWarp prst="textNoShape">
                <a:avLst/>
              </a:prstTxWarp>
            </a:bodyPr>
            <a:lstStyle/>
            <a:p>
              <a:pPr algn="ctr"/>
              <a:r>
                <a:rPr lang="en-GB" sz="2000"/>
                <a:t>0</a:t>
              </a:r>
            </a:p>
          </p:txBody>
        </p:sp>
        <p:sp>
          <p:nvSpPr>
            <p:cNvPr id="63" name="AutoShape 328"/>
            <p:cNvSpPr>
              <a:spLocks noChangeArrowheads="1"/>
            </p:cNvSpPr>
            <p:nvPr/>
          </p:nvSpPr>
          <p:spPr bwMode="auto">
            <a:xfrm>
              <a:off x="3243" y="1480"/>
              <a:ext cx="272" cy="272"/>
            </a:xfrm>
            <a:prstGeom prst="roundRect">
              <a:avLst>
                <a:gd name="adj" fmla="val 16667"/>
              </a:avLst>
            </a:prstGeom>
            <a:noFill/>
            <a:ln w="19050">
              <a:solidFill>
                <a:srgbClr val="000000"/>
              </a:solidFill>
              <a:round/>
              <a:headEnd/>
              <a:tailEnd/>
            </a:ln>
            <a:effectLst/>
          </p:spPr>
          <p:txBody>
            <a:bodyPr wrap="none" anchor="ctr">
              <a:prstTxWarp prst="textNoShape">
                <a:avLst/>
              </a:prstTxWarp>
            </a:bodyPr>
            <a:lstStyle/>
            <a:p>
              <a:pPr algn="ctr"/>
              <a:r>
                <a:rPr lang="en-GB" sz="2000"/>
                <a:t>0</a:t>
              </a:r>
            </a:p>
          </p:txBody>
        </p:sp>
        <p:sp>
          <p:nvSpPr>
            <p:cNvPr id="64" name="AutoShape 329"/>
            <p:cNvSpPr>
              <a:spLocks noChangeArrowheads="1"/>
            </p:cNvSpPr>
            <p:nvPr/>
          </p:nvSpPr>
          <p:spPr bwMode="auto">
            <a:xfrm>
              <a:off x="3515" y="1480"/>
              <a:ext cx="272" cy="272"/>
            </a:xfrm>
            <a:prstGeom prst="roundRect">
              <a:avLst>
                <a:gd name="adj" fmla="val 16667"/>
              </a:avLst>
            </a:prstGeom>
            <a:noFill/>
            <a:ln w="19050">
              <a:solidFill>
                <a:srgbClr val="000000"/>
              </a:solidFill>
              <a:round/>
              <a:headEnd/>
              <a:tailEnd/>
            </a:ln>
            <a:effectLst/>
          </p:spPr>
          <p:txBody>
            <a:bodyPr wrap="none" anchor="ctr">
              <a:prstTxWarp prst="textNoShape">
                <a:avLst/>
              </a:prstTxWarp>
            </a:bodyPr>
            <a:lstStyle/>
            <a:p>
              <a:pPr algn="ctr"/>
              <a:r>
                <a:rPr lang="en-GB" sz="2000"/>
                <a:t>0</a:t>
              </a:r>
            </a:p>
          </p:txBody>
        </p:sp>
      </p:grpSp>
      <p:sp>
        <p:nvSpPr>
          <p:cNvPr id="65" name="Text Box 395"/>
          <p:cNvSpPr txBox="1">
            <a:spLocks noChangeArrowheads="1"/>
          </p:cNvSpPr>
          <p:nvPr/>
        </p:nvSpPr>
        <p:spPr bwMode="auto">
          <a:xfrm>
            <a:off x="319088" y="2051645"/>
            <a:ext cx="817802" cy="461665"/>
          </a:xfrm>
          <a:prstGeom prst="rect">
            <a:avLst/>
          </a:prstGeom>
          <a:noFill/>
          <a:ln w="9525">
            <a:noFill/>
            <a:miter lim="800000"/>
            <a:headEnd/>
            <a:tailEnd/>
          </a:ln>
          <a:effectLst/>
        </p:spPr>
        <p:txBody>
          <a:bodyPr wrap="none">
            <a:prstTxWarp prst="textNoShape">
              <a:avLst/>
            </a:prstTxWarp>
            <a:spAutoFit/>
          </a:bodyPr>
          <a:lstStyle/>
          <a:p>
            <a:r>
              <a:rPr lang="en-GB" sz="2400">
                <a:latin typeface="AvantGarde Md BT" pitchFamily="34" charset="0"/>
              </a:rPr>
              <a:t>Step</a:t>
            </a:r>
          </a:p>
        </p:txBody>
      </p:sp>
      <p:sp>
        <p:nvSpPr>
          <p:cNvPr id="66" name="Text Box 396"/>
          <p:cNvSpPr txBox="1">
            <a:spLocks noChangeArrowheads="1"/>
          </p:cNvSpPr>
          <p:nvPr/>
        </p:nvSpPr>
        <p:spPr bwMode="auto">
          <a:xfrm>
            <a:off x="520700" y="3488333"/>
            <a:ext cx="354013" cy="457200"/>
          </a:xfrm>
          <a:prstGeom prst="rect">
            <a:avLst/>
          </a:prstGeom>
          <a:noFill/>
          <a:ln w="9525">
            <a:noFill/>
            <a:miter lim="800000"/>
            <a:headEnd/>
            <a:tailEnd/>
          </a:ln>
          <a:effectLst/>
        </p:spPr>
        <p:txBody>
          <a:bodyPr wrap="none">
            <a:prstTxWarp prst="textNoShape">
              <a:avLst/>
            </a:prstTxWarp>
            <a:spAutoFit/>
          </a:bodyPr>
          <a:lstStyle/>
          <a:p>
            <a:r>
              <a:rPr lang="en-GB" sz="2400"/>
              <a:t>1</a:t>
            </a:r>
            <a:endParaRPr lang="en-GB" sz="2400" baseline="30000"/>
          </a:p>
        </p:txBody>
      </p:sp>
      <p:sp>
        <p:nvSpPr>
          <p:cNvPr id="67" name="Text Box 397"/>
          <p:cNvSpPr txBox="1">
            <a:spLocks noChangeArrowheads="1"/>
          </p:cNvSpPr>
          <p:nvPr/>
        </p:nvSpPr>
        <p:spPr bwMode="auto">
          <a:xfrm>
            <a:off x="520700" y="4861520"/>
            <a:ext cx="354013" cy="457200"/>
          </a:xfrm>
          <a:prstGeom prst="rect">
            <a:avLst/>
          </a:prstGeom>
          <a:noFill/>
          <a:ln w="9525">
            <a:noFill/>
            <a:miter lim="800000"/>
            <a:headEnd/>
            <a:tailEnd/>
          </a:ln>
          <a:effectLst/>
        </p:spPr>
        <p:txBody>
          <a:bodyPr wrap="none">
            <a:prstTxWarp prst="textNoShape">
              <a:avLst/>
            </a:prstTxWarp>
            <a:spAutoFit/>
          </a:bodyPr>
          <a:lstStyle/>
          <a:p>
            <a:r>
              <a:rPr lang="en-GB" sz="2400"/>
              <a:t>2</a:t>
            </a:r>
            <a:endParaRPr lang="en-GB" sz="2400" baseline="30000"/>
          </a:p>
        </p:txBody>
      </p:sp>
      <p:grpSp>
        <p:nvGrpSpPr>
          <p:cNvPr id="60" name="Group 405"/>
          <p:cNvGrpSpPr>
            <a:grpSpLocks/>
          </p:cNvGrpSpPr>
          <p:nvPr/>
        </p:nvGrpSpPr>
        <p:grpSpPr bwMode="auto">
          <a:xfrm>
            <a:off x="522288" y="2686645"/>
            <a:ext cx="8151812" cy="457200"/>
            <a:chOff x="329" y="1380"/>
            <a:chExt cx="5135" cy="288"/>
          </a:xfrm>
        </p:grpSpPr>
        <p:sp>
          <p:nvSpPr>
            <p:cNvPr id="69" name="AutoShape 290"/>
            <p:cNvSpPr>
              <a:spLocks noChangeArrowheads="1"/>
            </p:cNvSpPr>
            <p:nvPr/>
          </p:nvSpPr>
          <p:spPr bwMode="auto">
            <a:xfrm>
              <a:off x="793" y="1394"/>
              <a:ext cx="272" cy="272"/>
            </a:xfrm>
            <a:prstGeom prst="roundRect">
              <a:avLst>
                <a:gd name="adj" fmla="val 16667"/>
              </a:avLst>
            </a:prstGeom>
            <a:solidFill>
              <a:srgbClr val="FF0000"/>
            </a:solidFill>
            <a:ln w="28575">
              <a:solidFill>
                <a:srgbClr val="000000"/>
              </a:solidFill>
              <a:round/>
              <a:headEnd/>
              <a:tailEnd/>
            </a:ln>
            <a:effectLst/>
          </p:spPr>
          <p:txBody>
            <a:bodyPr wrap="none" anchor="ctr">
              <a:prstTxWarp prst="textNoShape">
                <a:avLst/>
              </a:prstTxWarp>
            </a:bodyPr>
            <a:lstStyle/>
            <a:p>
              <a:pPr algn="ctr"/>
              <a:r>
                <a:rPr lang="en-GB" sz="2000" dirty="0">
                  <a:solidFill>
                    <a:schemeClr val="bg1"/>
                  </a:solidFill>
                </a:rPr>
                <a:t>1</a:t>
              </a:r>
            </a:p>
          </p:txBody>
        </p:sp>
        <p:sp>
          <p:nvSpPr>
            <p:cNvPr id="70" name="AutoShape 291"/>
            <p:cNvSpPr>
              <a:spLocks noChangeArrowheads="1"/>
            </p:cNvSpPr>
            <p:nvPr/>
          </p:nvSpPr>
          <p:spPr bwMode="auto">
            <a:xfrm>
              <a:off x="1065" y="1394"/>
              <a:ext cx="272" cy="272"/>
            </a:xfrm>
            <a:prstGeom prst="roundRect">
              <a:avLst>
                <a:gd name="adj" fmla="val 16667"/>
              </a:avLst>
            </a:prstGeom>
            <a:noFill/>
            <a:ln w="19050">
              <a:solidFill>
                <a:srgbClr val="000000"/>
              </a:solidFill>
              <a:round/>
              <a:headEnd/>
              <a:tailEnd/>
            </a:ln>
            <a:effectLst/>
          </p:spPr>
          <p:txBody>
            <a:bodyPr wrap="none" anchor="ctr">
              <a:prstTxWarp prst="textNoShape">
                <a:avLst/>
              </a:prstTxWarp>
            </a:bodyPr>
            <a:lstStyle/>
            <a:p>
              <a:pPr algn="ctr"/>
              <a:r>
                <a:rPr lang="en-GB" sz="2000"/>
                <a:t>0</a:t>
              </a:r>
            </a:p>
          </p:txBody>
        </p:sp>
        <p:sp>
          <p:nvSpPr>
            <p:cNvPr id="71" name="AutoShape 292"/>
            <p:cNvSpPr>
              <a:spLocks noChangeArrowheads="1"/>
            </p:cNvSpPr>
            <p:nvPr/>
          </p:nvSpPr>
          <p:spPr bwMode="auto">
            <a:xfrm>
              <a:off x="1337" y="1394"/>
              <a:ext cx="272" cy="272"/>
            </a:xfrm>
            <a:prstGeom prst="roundRect">
              <a:avLst>
                <a:gd name="adj" fmla="val 16667"/>
              </a:avLst>
            </a:prstGeom>
            <a:noFill/>
            <a:ln w="19050">
              <a:solidFill>
                <a:srgbClr val="000000"/>
              </a:solidFill>
              <a:round/>
              <a:headEnd/>
              <a:tailEnd/>
            </a:ln>
            <a:effectLst/>
          </p:spPr>
          <p:txBody>
            <a:bodyPr wrap="none" anchor="ctr">
              <a:prstTxWarp prst="textNoShape">
                <a:avLst/>
              </a:prstTxWarp>
            </a:bodyPr>
            <a:lstStyle/>
            <a:p>
              <a:pPr algn="ctr"/>
              <a:r>
                <a:rPr lang="en-GB" sz="2000"/>
                <a:t>0</a:t>
              </a:r>
            </a:p>
          </p:txBody>
        </p:sp>
        <p:sp>
          <p:nvSpPr>
            <p:cNvPr id="72" name="AutoShape 293"/>
            <p:cNvSpPr>
              <a:spLocks noChangeArrowheads="1"/>
            </p:cNvSpPr>
            <p:nvPr/>
          </p:nvSpPr>
          <p:spPr bwMode="auto">
            <a:xfrm>
              <a:off x="1609" y="1394"/>
              <a:ext cx="272" cy="272"/>
            </a:xfrm>
            <a:prstGeom prst="roundRect">
              <a:avLst>
                <a:gd name="adj" fmla="val 16667"/>
              </a:avLst>
            </a:prstGeom>
            <a:noFill/>
            <a:ln w="19050">
              <a:solidFill>
                <a:srgbClr val="000000"/>
              </a:solidFill>
              <a:round/>
              <a:headEnd/>
              <a:tailEnd/>
            </a:ln>
            <a:effectLst/>
          </p:spPr>
          <p:txBody>
            <a:bodyPr wrap="none" anchor="ctr">
              <a:prstTxWarp prst="textNoShape">
                <a:avLst/>
              </a:prstTxWarp>
            </a:bodyPr>
            <a:lstStyle/>
            <a:p>
              <a:pPr algn="ctr"/>
              <a:r>
                <a:rPr lang="en-GB" sz="2000"/>
                <a:t>0</a:t>
              </a:r>
            </a:p>
          </p:txBody>
        </p:sp>
        <p:sp>
          <p:nvSpPr>
            <p:cNvPr id="73" name="AutoShape 294"/>
            <p:cNvSpPr>
              <a:spLocks noChangeArrowheads="1"/>
            </p:cNvSpPr>
            <p:nvPr/>
          </p:nvSpPr>
          <p:spPr bwMode="auto">
            <a:xfrm>
              <a:off x="1987" y="1394"/>
              <a:ext cx="272" cy="272"/>
            </a:xfrm>
            <a:prstGeom prst="roundRect">
              <a:avLst>
                <a:gd name="adj" fmla="val 16667"/>
              </a:avLst>
            </a:prstGeom>
            <a:noFill/>
            <a:ln w="19050">
              <a:solidFill>
                <a:srgbClr val="000000"/>
              </a:solidFill>
              <a:round/>
              <a:headEnd/>
              <a:tailEnd/>
            </a:ln>
            <a:effectLst/>
          </p:spPr>
          <p:txBody>
            <a:bodyPr wrap="none" anchor="ctr">
              <a:prstTxWarp prst="textNoShape">
                <a:avLst/>
              </a:prstTxWarp>
            </a:bodyPr>
            <a:lstStyle/>
            <a:p>
              <a:pPr algn="ctr"/>
              <a:r>
                <a:rPr lang="en-GB" sz="2000"/>
                <a:t>0</a:t>
              </a:r>
            </a:p>
          </p:txBody>
        </p:sp>
        <p:sp>
          <p:nvSpPr>
            <p:cNvPr id="74" name="AutoShape 295"/>
            <p:cNvSpPr>
              <a:spLocks noChangeArrowheads="1"/>
            </p:cNvSpPr>
            <p:nvPr/>
          </p:nvSpPr>
          <p:spPr bwMode="auto">
            <a:xfrm>
              <a:off x="2259" y="1394"/>
              <a:ext cx="272" cy="272"/>
            </a:xfrm>
            <a:prstGeom prst="roundRect">
              <a:avLst>
                <a:gd name="adj" fmla="val 16667"/>
              </a:avLst>
            </a:prstGeom>
            <a:solidFill>
              <a:srgbClr val="FF0000"/>
            </a:solidFill>
            <a:ln w="28575">
              <a:solidFill>
                <a:srgbClr val="000000"/>
              </a:solidFill>
              <a:round/>
              <a:headEnd/>
              <a:tailEnd/>
            </a:ln>
            <a:effectLst/>
          </p:spPr>
          <p:txBody>
            <a:bodyPr wrap="none" anchor="ctr">
              <a:prstTxWarp prst="textNoShape">
                <a:avLst/>
              </a:prstTxWarp>
            </a:bodyPr>
            <a:lstStyle/>
            <a:p>
              <a:pPr algn="ctr"/>
              <a:r>
                <a:rPr lang="en-GB" sz="2000" dirty="0">
                  <a:solidFill>
                    <a:srgbClr val="FFFFFF"/>
                  </a:solidFill>
                </a:rPr>
                <a:t>1</a:t>
              </a:r>
            </a:p>
          </p:txBody>
        </p:sp>
        <p:sp>
          <p:nvSpPr>
            <p:cNvPr id="75" name="AutoShape 296"/>
            <p:cNvSpPr>
              <a:spLocks noChangeArrowheads="1"/>
            </p:cNvSpPr>
            <p:nvPr/>
          </p:nvSpPr>
          <p:spPr bwMode="auto">
            <a:xfrm>
              <a:off x="2531" y="1394"/>
              <a:ext cx="272" cy="272"/>
            </a:xfrm>
            <a:prstGeom prst="roundRect">
              <a:avLst>
                <a:gd name="adj" fmla="val 16667"/>
              </a:avLst>
            </a:prstGeom>
            <a:noFill/>
            <a:ln w="19050">
              <a:solidFill>
                <a:srgbClr val="000000"/>
              </a:solidFill>
              <a:round/>
              <a:headEnd/>
              <a:tailEnd/>
            </a:ln>
            <a:effectLst/>
          </p:spPr>
          <p:txBody>
            <a:bodyPr wrap="none" anchor="ctr">
              <a:prstTxWarp prst="textNoShape">
                <a:avLst/>
              </a:prstTxWarp>
            </a:bodyPr>
            <a:lstStyle/>
            <a:p>
              <a:pPr algn="ctr"/>
              <a:r>
                <a:rPr lang="en-GB" sz="2000"/>
                <a:t>0</a:t>
              </a:r>
            </a:p>
          </p:txBody>
        </p:sp>
        <p:sp>
          <p:nvSpPr>
            <p:cNvPr id="76" name="AutoShape 297"/>
            <p:cNvSpPr>
              <a:spLocks noChangeArrowheads="1"/>
            </p:cNvSpPr>
            <p:nvPr/>
          </p:nvSpPr>
          <p:spPr bwMode="auto">
            <a:xfrm>
              <a:off x="2803" y="1394"/>
              <a:ext cx="272" cy="272"/>
            </a:xfrm>
            <a:prstGeom prst="roundRect">
              <a:avLst>
                <a:gd name="adj" fmla="val 16667"/>
              </a:avLst>
            </a:prstGeom>
            <a:noFill/>
            <a:ln w="19050">
              <a:solidFill>
                <a:srgbClr val="000000"/>
              </a:solidFill>
              <a:round/>
              <a:headEnd/>
              <a:tailEnd/>
            </a:ln>
            <a:effectLst/>
          </p:spPr>
          <p:txBody>
            <a:bodyPr wrap="none" anchor="ctr">
              <a:prstTxWarp prst="textNoShape">
                <a:avLst/>
              </a:prstTxWarp>
            </a:bodyPr>
            <a:lstStyle/>
            <a:p>
              <a:pPr algn="ctr"/>
              <a:r>
                <a:rPr lang="en-GB" sz="2000"/>
                <a:t>0</a:t>
              </a:r>
            </a:p>
          </p:txBody>
        </p:sp>
        <p:sp>
          <p:nvSpPr>
            <p:cNvPr id="77" name="AutoShape 300"/>
            <p:cNvSpPr>
              <a:spLocks noChangeArrowheads="1"/>
            </p:cNvSpPr>
            <p:nvPr/>
          </p:nvSpPr>
          <p:spPr bwMode="auto">
            <a:xfrm>
              <a:off x="3181" y="1394"/>
              <a:ext cx="272" cy="272"/>
            </a:xfrm>
            <a:prstGeom prst="roundRect">
              <a:avLst>
                <a:gd name="adj" fmla="val 16667"/>
              </a:avLst>
            </a:prstGeom>
            <a:noFill/>
            <a:ln w="19050">
              <a:solidFill>
                <a:srgbClr val="000000"/>
              </a:solidFill>
              <a:round/>
              <a:headEnd/>
              <a:tailEnd/>
            </a:ln>
            <a:effectLst/>
          </p:spPr>
          <p:txBody>
            <a:bodyPr wrap="none" anchor="ctr">
              <a:prstTxWarp prst="textNoShape">
                <a:avLst/>
              </a:prstTxWarp>
            </a:bodyPr>
            <a:lstStyle/>
            <a:p>
              <a:pPr algn="ctr"/>
              <a:r>
                <a:rPr lang="en-GB" sz="2000"/>
                <a:t>0</a:t>
              </a:r>
            </a:p>
          </p:txBody>
        </p:sp>
        <p:sp>
          <p:nvSpPr>
            <p:cNvPr id="78" name="AutoShape 301"/>
            <p:cNvSpPr>
              <a:spLocks noChangeArrowheads="1"/>
            </p:cNvSpPr>
            <p:nvPr/>
          </p:nvSpPr>
          <p:spPr bwMode="auto">
            <a:xfrm>
              <a:off x="3453" y="1394"/>
              <a:ext cx="272" cy="272"/>
            </a:xfrm>
            <a:prstGeom prst="roundRect">
              <a:avLst>
                <a:gd name="adj" fmla="val 16667"/>
              </a:avLst>
            </a:prstGeom>
            <a:noFill/>
            <a:ln w="19050">
              <a:solidFill>
                <a:srgbClr val="000000"/>
              </a:solidFill>
              <a:round/>
              <a:headEnd/>
              <a:tailEnd/>
            </a:ln>
            <a:effectLst/>
          </p:spPr>
          <p:txBody>
            <a:bodyPr wrap="none" anchor="ctr">
              <a:prstTxWarp prst="textNoShape">
                <a:avLst/>
              </a:prstTxWarp>
            </a:bodyPr>
            <a:lstStyle/>
            <a:p>
              <a:pPr algn="ctr"/>
              <a:r>
                <a:rPr lang="en-GB" sz="2000"/>
                <a:t>0</a:t>
              </a:r>
            </a:p>
          </p:txBody>
        </p:sp>
        <p:sp>
          <p:nvSpPr>
            <p:cNvPr id="79" name="AutoShape 302"/>
            <p:cNvSpPr>
              <a:spLocks noChangeArrowheads="1"/>
            </p:cNvSpPr>
            <p:nvPr/>
          </p:nvSpPr>
          <p:spPr bwMode="auto">
            <a:xfrm>
              <a:off x="3725" y="1394"/>
              <a:ext cx="272" cy="272"/>
            </a:xfrm>
            <a:prstGeom prst="roundRect">
              <a:avLst>
                <a:gd name="adj" fmla="val 16667"/>
              </a:avLst>
            </a:prstGeom>
            <a:solidFill>
              <a:srgbClr val="FF0000"/>
            </a:solidFill>
            <a:ln w="28575">
              <a:solidFill>
                <a:srgbClr val="000000"/>
              </a:solidFill>
              <a:round/>
              <a:headEnd/>
              <a:tailEnd/>
            </a:ln>
            <a:effectLst/>
          </p:spPr>
          <p:txBody>
            <a:bodyPr wrap="none" anchor="ctr">
              <a:prstTxWarp prst="textNoShape">
                <a:avLst/>
              </a:prstTxWarp>
            </a:bodyPr>
            <a:lstStyle/>
            <a:p>
              <a:pPr algn="ctr"/>
              <a:r>
                <a:rPr lang="en-GB" sz="2000" dirty="0">
                  <a:solidFill>
                    <a:srgbClr val="FFFFFF"/>
                  </a:solidFill>
                </a:rPr>
                <a:t>1</a:t>
              </a:r>
            </a:p>
          </p:txBody>
        </p:sp>
        <p:sp>
          <p:nvSpPr>
            <p:cNvPr id="80" name="AutoShape 303"/>
            <p:cNvSpPr>
              <a:spLocks noChangeArrowheads="1"/>
            </p:cNvSpPr>
            <p:nvPr/>
          </p:nvSpPr>
          <p:spPr bwMode="auto">
            <a:xfrm>
              <a:off x="3997" y="1394"/>
              <a:ext cx="272" cy="272"/>
            </a:xfrm>
            <a:prstGeom prst="roundRect">
              <a:avLst>
                <a:gd name="adj" fmla="val 16667"/>
              </a:avLst>
            </a:prstGeom>
            <a:noFill/>
            <a:ln w="19050">
              <a:solidFill>
                <a:srgbClr val="000000"/>
              </a:solidFill>
              <a:round/>
              <a:headEnd/>
              <a:tailEnd/>
            </a:ln>
            <a:effectLst/>
          </p:spPr>
          <p:txBody>
            <a:bodyPr wrap="none" anchor="ctr">
              <a:prstTxWarp prst="textNoShape">
                <a:avLst/>
              </a:prstTxWarp>
            </a:bodyPr>
            <a:lstStyle/>
            <a:p>
              <a:pPr algn="ctr"/>
              <a:r>
                <a:rPr lang="en-GB" sz="2000"/>
                <a:t>0</a:t>
              </a:r>
            </a:p>
          </p:txBody>
        </p:sp>
        <p:sp>
          <p:nvSpPr>
            <p:cNvPr id="81" name="AutoShape 305"/>
            <p:cNvSpPr>
              <a:spLocks noChangeArrowheads="1"/>
            </p:cNvSpPr>
            <p:nvPr/>
          </p:nvSpPr>
          <p:spPr bwMode="auto">
            <a:xfrm>
              <a:off x="4376" y="1394"/>
              <a:ext cx="272" cy="272"/>
            </a:xfrm>
            <a:prstGeom prst="roundRect">
              <a:avLst>
                <a:gd name="adj" fmla="val 16667"/>
              </a:avLst>
            </a:prstGeom>
            <a:noFill/>
            <a:ln w="19050">
              <a:solidFill>
                <a:srgbClr val="000000"/>
              </a:solidFill>
              <a:round/>
              <a:headEnd/>
              <a:tailEnd/>
            </a:ln>
            <a:effectLst/>
          </p:spPr>
          <p:txBody>
            <a:bodyPr wrap="none" anchor="ctr">
              <a:prstTxWarp prst="textNoShape">
                <a:avLst/>
              </a:prstTxWarp>
            </a:bodyPr>
            <a:lstStyle/>
            <a:p>
              <a:pPr algn="ctr"/>
              <a:r>
                <a:rPr lang="en-GB" sz="2000"/>
                <a:t>0</a:t>
              </a:r>
            </a:p>
          </p:txBody>
        </p:sp>
        <p:sp>
          <p:nvSpPr>
            <p:cNvPr id="82" name="AutoShape 306"/>
            <p:cNvSpPr>
              <a:spLocks noChangeArrowheads="1"/>
            </p:cNvSpPr>
            <p:nvPr/>
          </p:nvSpPr>
          <p:spPr bwMode="auto">
            <a:xfrm>
              <a:off x="4648" y="1394"/>
              <a:ext cx="272" cy="272"/>
            </a:xfrm>
            <a:prstGeom prst="roundRect">
              <a:avLst>
                <a:gd name="adj" fmla="val 16667"/>
              </a:avLst>
            </a:prstGeom>
            <a:noFill/>
            <a:ln w="19050">
              <a:solidFill>
                <a:srgbClr val="000000"/>
              </a:solidFill>
              <a:round/>
              <a:headEnd/>
              <a:tailEnd/>
            </a:ln>
            <a:effectLst/>
          </p:spPr>
          <p:txBody>
            <a:bodyPr wrap="none" anchor="ctr">
              <a:prstTxWarp prst="textNoShape">
                <a:avLst/>
              </a:prstTxWarp>
            </a:bodyPr>
            <a:lstStyle/>
            <a:p>
              <a:pPr algn="ctr"/>
              <a:r>
                <a:rPr lang="en-GB" sz="2000"/>
                <a:t>0</a:t>
              </a:r>
            </a:p>
          </p:txBody>
        </p:sp>
        <p:sp>
          <p:nvSpPr>
            <p:cNvPr id="83" name="AutoShape 307"/>
            <p:cNvSpPr>
              <a:spLocks noChangeArrowheads="1"/>
            </p:cNvSpPr>
            <p:nvPr/>
          </p:nvSpPr>
          <p:spPr bwMode="auto">
            <a:xfrm>
              <a:off x="4920" y="1394"/>
              <a:ext cx="272" cy="272"/>
            </a:xfrm>
            <a:prstGeom prst="roundRect">
              <a:avLst>
                <a:gd name="adj" fmla="val 16667"/>
              </a:avLst>
            </a:prstGeom>
            <a:noFill/>
            <a:ln w="19050">
              <a:solidFill>
                <a:srgbClr val="000000"/>
              </a:solidFill>
              <a:round/>
              <a:headEnd/>
              <a:tailEnd/>
            </a:ln>
            <a:effectLst/>
          </p:spPr>
          <p:txBody>
            <a:bodyPr wrap="none" anchor="ctr">
              <a:prstTxWarp prst="textNoShape">
                <a:avLst/>
              </a:prstTxWarp>
            </a:bodyPr>
            <a:lstStyle/>
            <a:p>
              <a:pPr algn="ctr"/>
              <a:r>
                <a:rPr lang="en-GB" sz="2000"/>
                <a:t>0</a:t>
              </a:r>
            </a:p>
          </p:txBody>
        </p:sp>
        <p:sp>
          <p:nvSpPr>
            <p:cNvPr id="84" name="AutoShape 308"/>
            <p:cNvSpPr>
              <a:spLocks noChangeArrowheads="1"/>
            </p:cNvSpPr>
            <p:nvPr/>
          </p:nvSpPr>
          <p:spPr bwMode="auto">
            <a:xfrm>
              <a:off x="5192" y="1394"/>
              <a:ext cx="272" cy="272"/>
            </a:xfrm>
            <a:prstGeom prst="roundRect">
              <a:avLst>
                <a:gd name="adj" fmla="val 16667"/>
              </a:avLst>
            </a:prstGeom>
            <a:solidFill>
              <a:srgbClr val="FF0000"/>
            </a:solidFill>
            <a:ln w="28575">
              <a:solidFill>
                <a:srgbClr val="000000"/>
              </a:solidFill>
              <a:round/>
              <a:headEnd/>
              <a:tailEnd/>
            </a:ln>
            <a:effectLst/>
          </p:spPr>
          <p:txBody>
            <a:bodyPr wrap="none" anchor="ctr">
              <a:prstTxWarp prst="textNoShape">
                <a:avLst/>
              </a:prstTxWarp>
            </a:bodyPr>
            <a:lstStyle/>
            <a:p>
              <a:pPr algn="ctr"/>
              <a:r>
                <a:rPr lang="en-GB" sz="2000" dirty="0">
                  <a:solidFill>
                    <a:srgbClr val="FFFFFF"/>
                  </a:solidFill>
                </a:rPr>
                <a:t>1</a:t>
              </a:r>
            </a:p>
          </p:txBody>
        </p:sp>
        <p:sp>
          <p:nvSpPr>
            <p:cNvPr id="85" name="Text Box 400"/>
            <p:cNvSpPr txBox="1">
              <a:spLocks noChangeArrowheads="1"/>
            </p:cNvSpPr>
            <p:nvPr/>
          </p:nvSpPr>
          <p:spPr bwMode="auto">
            <a:xfrm>
              <a:off x="329" y="1380"/>
              <a:ext cx="223" cy="288"/>
            </a:xfrm>
            <a:prstGeom prst="rect">
              <a:avLst/>
            </a:prstGeom>
            <a:noFill/>
            <a:ln w="9525">
              <a:noFill/>
              <a:miter lim="800000"/>
              <a:headEnd/>
              <a:tailEnd/>
            </a:ln>
            <a:effectLst/>
          </p:spPr>
          <p:txBody>
            <a:bodyPr wrap="none">
              <a:prstTxWarp prst="textNoShape">
                <a:avLst/>
              </a:prstTxWarp>
              <a:spAutoFit/>
            </a:bodyPr>
            <a:lstStyle/>
            <a:p>
              <a:r>
                <a:rPr lang="en-GB" sz="2400" dirty="0"/>
                <a:t>0</a:t>
              </a:r>
              <a:endParaRPr lang="en-GB" sz="2400" baseline="30000" dirty="0"/>
            </a:p>
          </p:txBody>
        </p:sp>
      </p:grpSp>
      <p:sp>
        <p:nvSpPr>
          <p:cNvPr id="86" name="WordArt 403"/>
          <p:cNvSpPr>
            <a:spLocks noChangeArrowheads="1" noChangeShapeType="1" noTextEdit="1"/>
          </p:cNvSpPr>
          <p:nvPr/>
        </p:nvSpPr>
        <p:spPr bwMode="auto">
          <a:xfrm>
            <a:off x="449263" y="1188045"/>
            <a:ext cx="2303462" cy="287338"/>
          </a:xfrm>
          <a:prstGeom prst="rect">
            <a:avLst/>
          </a:prstGeom>
        </p:spPr>
        <p:txBody>
          <a:bodyPr wrap="none" fromWordArt="1">
            <a:prstTxWarp prst="textPlain">
              <a:avLst>
                <a:gd name="adj" fmla="val 50000"/>
              </a:avLst>
            </a:prstTxWarp>
          </a:bodyPr>
          <a:lstStyle/>
          <a:p>
            <a:pPr algn="ctr"/>
            <a:r>
              <a:rPr lang="en-US" sz="3600" kern="10" dirty="0">
                <a:ln w="9525">
                  <a:solidFill>
                    <a:srgbClr val="000000"/>
                  </a:solidFill>
                  <a:round/>
                  <a:headEnd/>
                  <a:tailEnd/>
                </a:ln>
                <a:solidFill>
                  <a:srgbClr val="FFFFFF"/>
                </a:solidFill>
                <a:latin typeface="Arial Black"/>
                <a:ea typeface="Arial Black"/>
                <a:cs typeface="Arial Black"/>
              </a:rPr>
              <a:t>Simulation</a:t>
            </a:r>
          </a:p>
        </p:txBody>
      </p:sp>
      <p:sp>
        <p:nvSpPr>
          <p:cNvPr id="87" name="WordArt 404"/>
          <p:cNvSpPr>
            <a:spLocks noChangeArrowheads="1" noChangeShapeType="1" noTextEdit="1"/>
          </p:cNvSpPr>
          <p:nvPr/>
        </p:nvSpPr>
        <p:spPr bwMode="auto">
          <a:xfrm>
            <a:off x="5940425" y="1188045"/>
            <a:ext cx="2728913" cy="360363"/>
          </a:xfrm>
          <a:prstGeom prst="rect">
            <a:avLst/>
          </a:prstGeom>
        </p:spPr>
        <p:txBody>
          <a:bodyPr wrap="none" fromWordArt="1">
            <a:prstTxWarp prst="textPlain">
              <a:avLst>
                <a:gd name="adj" fmla="val 50000"/>
              </a:avLst>
            </a:prstTxWarp>
          </a:bodyPr>
          <a:lstStyle/>
          <a:p>
            <a:pPr algn="ctr"/>
            <a:r>
              <a:rPr lang="en-US" sz="3600" kern="10" dirty="0">
                <a:ln w="9525">
                  <a:solidFill>
                    <a:srgbClr val="000000"/>
                  </a:solidFill>
                  <a:round/>
                  <a:headEnd/>
                  <a:tailEnd/>
                </a:ln>
                <a:solidFill>
                  <a:srgbClr val="FFFFFF"/>
                </a:solidFill>
                <a:latin typeface="Arial Black"/>
                <a:ea typeface="Arial Black"/>
                <a:cs typeface="Arial Black"/>
              </a:rPr>
              <a:t>Superposition</a:t>
            </a:r>
          </a:p>
        </p:txBody>
      </p:sp>
      <p:grpSp>
        <p:nvGrpSpPr>
          <p:cNvPr id="68" name="Group 463"/>
          <p:cNvGrpSpPr>
            <a:grpSpLocks/>
          </p:cNvGrpSpPr>
          <p:nvPr/>
        </p:nvGrpSpPr>
        <p:grpSpPr bwMode="auto">
          <a:xfrm>
            <a:off x="4332288" y="4509095"/>
            <a:ext cx="3157537" cy="341313"/>
            <a:chOff x="2729" y="2528"/>
            <a:chExt cx="1989" cy="215"/>
          </a:xfrm>
        </p:grpSpPr>
        <p:grpSp>
          <p:nvGrpSpPr>
            <p:cNvPr id="88" name="Group 452"/>
            <p:cNvGrpSpPr>
              <a:grpSpLocks/>
            </p:cNvGrpSpPr>
            <p:nvPr/>
          </p:nvGrpSpPr>
          <p:grpSpPr bwMode="auto">
            <a:xfrm>
              <a:off x="2729" y="2528"/>
              <a:ext cx="861" cy="215"/>
              <a:chOff x="2729" y="2528"/>
              <a:chExt cx="861" cy="215"/>
            </a:xfrm>
          </p:grpSpPr>
          <p:sp>
            <p:nvSpPr>
              <p:cNvPr id="95" name="AutoShape 344"/>
              <p:cNvSpPr>
                <a:spLocks noChangeArrowheads="1"/>
              </p:cNvSpPr>
              <p:nvPr/>
            </p:nvSpPr>
            <p:spPr bwMode="auto">
              <a:xfrm>
                <a:off x="2729" y="2528"/>
                <a:ext cx="215" cy="215"/>
              </a:xfrm>
              <a:prstGeom prst="roundRect">
                <a:avLst>
                  <a:gd name="adj" fmla="val 16667"/>
                </a:avLst>
              </a:prstGeom>
              <a:solidFill>
                <a:srgbClr val="FF0000"/>
              </a:solidFill>
              <a:ln w="19050">
                <a:solidFill>
                  <a:srgbClr val="000000"/>
                </a:solidFill>
                <a:round/>
                <a:headEnd/>
                <a:tailEnd/>
              </a:ln>
              <a:effectLst/>
            </p:spPr>
            <p:txBody>
              <a:bodyPr wrap="none" anchor="ctr">
                <a:prstTxWarp prst="textNoShape">
                  <a:avLst/>
                </a:prstTxWarp>
              </a:bodyPr>
              <a:lstStyle/>
              <a:p>
                <a:pPr algn="ctr"/>
                <a:r>
                  <a:rPr lang="en-GB" dirty="0" smtClean="0">
                    <a:solidFill>
                      <a:schemeClr val="bg1"/>
                    </a:solidFill>
                  </a:rPr>
                  <a:t>1</a:t>
                </a:r>
                <a:endParaRPr lang="en-GB" dirty="0">
                  <a:solidFill>
                    <a:schemeClr val="bg1"/>
                  </a:solidFill>
                </a:endParaRPr>
              </a:p>
            </p:txBody>
          </p:sp>
          <p:sp>
            <p:nvSpPr>
              <p:cNvPr id="96" name="AutoShape 345"/>
              <p:cNvSpPr>
                <a:spLocks noChangeArrowheads="1"/>
              </p:cNvSpPr>
              <p:nvPr/>
            </p:nvSpPr>
            <p:spPr bwMode="auto">
              <a:xfrm>
                <a:off x="2944" y="2528"/>
                <a:ext cx="216" cy="215"/>
              </a:xfrm>
              <a:prstGeom prst="roundRect">
                <a:avLst>
                  <a:gd name="adj" fmla="val 16667"/>
                </a:avLst>
              </a:prstGeom>
              <a:noFill/>
              <a:ln w="19050">
                <a:solidFill>
                  <a:srgbClr val="000000"/>
                </a:solidFill>
                <a:round/>
                <a:headEnd/>
                <a:tailEnd/>
              </a:ln>
              <a:effectLst/>
            </p:spPr>
            <p:txBody>
              <a:bodyPr wrap="none" anchor="ctr">
                <a:prstTxWarp prst="textNoShape">
                  <a:avLst/>
                </a:prstTxWarp>
              </a:bodyPr>
              <a:lstStyle/>
              <a:p>
                <a:pPr algn="ctr"/>
                <a:r>
                  <a:rPr lang="en-GB"/>
                  <a:t>0</a:t>
                </a:r>
              </a:p>
            </p:txBody>
          </p:sp>
          <p:sp>
            <p:nvSpPr>
              <p:cNvPr id="97" name="AutoShape 346"/>
              <p:cNvSpPr>
                <a:spLocks noChangeArrowheads="1"/>
              </p:cNvSpPr>
              <p:nvPr/>
            </p:nvSpPr>
            <p:spPr bwMode="auto">
              <a:xfrm>
                <a:off x="3160" y="2528"/>
                <a:ext cx="215" cy="215"/>
              </a:xfrm>
              <a:prstGeom prst="roundRect">
                <a:avLst>
                  <a:gd name="adj" fmla="val 16667"/>
                </a:avLst>
              </a:prstGeom>
              <a:solidFill>
                <a:srgbClr val="FFFFFF"/>
              </a:solidFill>
              <a:ln w="19050">
                <a:solidFill>
                  <a:srgbClr val="000000"/>
                </a:solidFill>
                <a:round/>
                <a:headEnd/>
                <a:tailEnd/>
              </a:ln>
              <a:effectLst/>
            </p:spPr>
            <p:txBody>
              <a:bodyPr wrap="none" anchor="ctr">
                <a:prstTxWarp prst="textNoShape">
                  <a:avLst/>
                </a:prstTxWarp>
              </a:bodyPr>
              <a:lstStyle/>
              <a:p>
                <a:pPr algn="ctr"/>
                <a:r>
                  <a:rPr lang="en-GB" dirty="0" smtClean="0"/>
                  <a:t>0</a:t>
                </a:r>
                <a:endParaRPr lang="en-GB" dirty="0"/>
              </a:p>
            </p:txBody>
          </p:sp>
          <p:sp>
            <p:nvSpPr>
              <p:cNvPr id="98" name="AutoShape 347"/>
              <p:cNvSpPr>
                <a:spLocks noChangeArrowheads="1"/>
              </p:cNvSpPr>
              <p:nvPr/>
            </p:nvSpPr>
            <p:spPr bwMode="auto">
              <a:xfrm>
                <a:off x="3375" y="2528"/>
                <a:ext cx="215" cy="215"/>
              </a:xfrm>
              <a:prstGeom prst="roundRect">
                <a:avLst>
                  <a:gd name="adj" fmla="val 16667"/>
                </a:avLst>
              </a:prstGeom>
              <a:noFill/>
              <a:ln w="19050">
                <a:solidFill>
                  <a:srgbClr val="000000"/>
                </a:solidFill>
                <a:round/>
                <a:headEnd/>
                <a:tailEnd/>
              </a:ln>
              <a:effectLst/>
            </p:spPr>
            <p:txBody>
              <a:bodyPr wrap="none" anchor="ctr">
                <a:prstTxWarp prst="textNoShape">
                  <a:avLst/>
                </a:prstTxWarp>
              </a:bodyPr>
              <a:lstStyle/>
              <a:p>
                <a:pPr algn="ctr"/>
                <a:r>
                  <a:rPr lang="en-GB"/>
                  <a:t>0</a:t>
                </a:r>
              </a:p>
            </p:txBody>
          </p:sp>
        </p:grpSp>
        <p:grpSp>
          <p:nvGrpSpPr>
            <p:cNvPr id="89" name="Group 453"/>
            <p:cNvGrpSpPr>
              <a:grpSpLocks/>
            </p:cNvGrpSpPr>
            <p:nvPr/>
          </p:nvGrpSpPr>
          <p:grpSpPr bwMode="auto">
            <a:xfrm>
              <a:off x="3857" y="2528"/>
              <a:ext cx="861" cy="215"/>
              <a:chOff x="3857" y="2528"/>
              <a:chExt cx="861" cy="215"/>
            </a:xfrm>
          </p:grpSpPr>
          <p:sp>
            <p:nvSpPr>
              <p:cNvPr id="91" name="AutoShape 407"/>
              <p:cNvSpPr>
                <a:spLocks noChangeArrowheads="1"/>
              </p:cNvSpPr>
              <p:nvPr/>
            </p:nvSpPr>
            <p:spPr bwMode="auto">
              <a:xfrm>
                <a:off x="3857" y="2528"/>
                <a:ext cx="215" cy="215"/>
              </a:xfrm>
              <a:prstGeom prst="roundRect">
                <a:avLst>
                  <a:gd name="adj" fmla="val 16667"/>
                </a:avLst>
              </a:prstGeom>
              <a:noFill/>
              <a:ln w="19050">
                <a:solidFill>
                  <a:srgbClr val="000000"/>
                </a:solidFill>
                <a:round/>
                <a:headEnd/>
                <a:tailEnd/>
              </a:ln>
              <a:effectLst/>
            </p:spPr>
            <p:txBody>
              <a:bodyPr wrap="none" anchor="ctr">
                <a:prstTxWarp prst="textNoShape">
                  <a:avLst/>
                </a:prstTxWarp>
              </a:bodyPr>
              <a:lstStyle/>
              <a:p>
                <a:pPr algn="ctr"/>
                <a:r>
                  <a:rPr lang="en-GB"/>
                  <a:t>0</a:t>
                </a:r>
              </a:p>
            </p:txBody>
          </p:sp>
          <p:sp>
            <p:nvSpPr>
              <p:cNvPr id="92" name="AutoShape 408"/>
              <p:cNvSpPr>
                <a:spLocks noChangeArrowheads="1"/>
              </p:cNvSpPr>
              <p:nvPr/>
            </p:nvSpPr>
            <p:spPr bwMode="auto">
              <a:xfrm>
                <a:off x="4072" y="2528"/>
                <a:ext cx="216" cy="215"/>
              </a:xfrm>
              <a:prstGeom prst="roundRect">
                <a:avLst>
                  <a:gd name="adj" fmla="val 16667"/>
                </a:avLst>
              </a:prstGeom>
              <a:noFill/>
              <a:ln w="19050">
                <a:solidFill>
                  <a:srgbClr val="000000"/>
                </a:solidFill>
                <a:round/>
                <a:headEnd/>
                <a:tailEnd/>
              </a:ln>
              <a:effectLst/>
            </p:spPr>
            <p:txBody>
              <a:bodyPr wrap="none" anchor="ctr">
                <a:prstTxWarp prst="textNoShape">
                  <a:avLst/>
                </a:prstTxWarp>
              </a:bodyPr>
              <a:lstStyle/>
              <a:p>
                <a:pPr algn="ctr"/>
                <a:r>
                  <a:rPr lang="en-GB"/>
                  <a:t>0</a:t>
                </a:r>
              </a:p>
            </p:txBody>
          </p:sp>
          <p:sp>
            <p:nvSpPr>
              <p:cNvPr id="93" name="AutoShape 409"/>
              <p:cNvSpPr>
                <a:spLocks noChangeArrowheads="1"/>
              </p:cNvSpPr>
              <p:nvPr/>
            </p:nvSpPr>
            <p:spPr bwMode="auto">
              <a:xfrm>
                <a:off x="4288" y="2528"/>
                <a:ext cx="215" cy="215"/>
              </a:xfrm>
              <a:prstGeom prst="roundRect">
                <a:avLst>
                  <a:gd name="adj" fmla="val 16667"/>
                </a:avLst>
              </a:prstGeom>
              <a:noFill/>
              <a:ln w="19050">
                <a:solidFill>
                  <a:srgbClr val="000000"/>
                </a:solidFill>
                <a:round/>
                <a:headEnd/>
                <a:tailEnd/>
              </a:ln>
              <a:effectLst/>
            </p:spPr>
            <p:txBody>
              <a:bodyPr wrap="none" anchor="ctr">
                <a:prstTxWarp prst="textNoShape">
                  <a:avLst/>
                </a:prstTxWarp>
              </a:bodyPr>
              <a:lstStyle/>
              <a:p>
                <a:pPr algn="ctr"/>
                <a:r>
                  <a:rPr lang="en-GB"/>
                  <a:t>0</a:t>
                </a:r>
              </a:p>
            </p:txBody>
          </p:sp>
          <p:sp>
            <p:nvSpPr>
              <p:cNvPr id="94" name="AutoShape 410"/>
              <p:cNvSpPr>
                <a:spLocks noChangeArrowheads="1"/>
              </p:cNvSpPr>
              <p:nvPr/>
            </p:nvSpPr>
            <p:spPr bwMode="auto">
              <a:xfrm>
                <a:off x="4503" y="2528"/>
                <a:ext cx="215" cy="215"/>
              </a:xfrm>
              <a:prstGeom prst="roundRect">
                <a:avLst>
                  <a:gd name="adj" fmla="val 16667"/>
                </a:avLst>
              </a:prstGeom>
              <a:solidFill>
                <a:srgbClr val="FF0000"/>
              </a:solidFill>
              <a:ln w="19050">
                <a:solidFill>
                  <a:srgbClr val="000000"/>
                </a:solidFill>
                <a:round/>
                <a:headEnd/>
                <a:tailEnd/>
              </a:ln>
              <a:effectLst/>
            </p:spPr>
            <p:txBody>
              <a:bodyPr wrap="none" anchor="ctr">
                <a:prstTxWarp prst="textNoShape">
                  <a:avLst/>
                </a:prstTxWarp>
              </a:bodyPr>
              <a:lstStyle/>
              <a:p>
                <a:pPr algn="ctr"/>
                <a:r>
                  <a:rPr lang="en-GB" dirty="0">
                    <a:solidFill>
                      <a:srgbClr val="FFFFFF"/>
                    </a:solidFill>
                  </a:rPr>
                  <a:t>1</a:t>
                </a:r>
              </a:p>
            </p:txBody>
          </p:sp>
        </p:grpSp>
      </p:grpSp>
      <p:grpSp>
        <p:nvGrpSpPr>
          <p:cNvPr id="90" name="Group 454"/>
          <p:cNvGrpSpPr>
            <a:grpSpLocks/>
          </p:cNvGrpSpPr>
          <p:nvPr/>
        </p:nvGrpSpPr>
        <p:grpSpPr bwMode="auto">
          <a:xfrm>
            <a:off x="4332288" y="4980583"/>
            <a:ext cx="1366837" cy="341312"/>
            <a:chOff x="2729" y="2825"/>
            <a:chExt cx="861" cy="215"/>
          </a:xfrm>
        </p:grpSpPr>
        <p:sp>
          <p:nvSpPr>
            <p:cNvPr id="100" name="AutoShape 412"/>
            <p:cNvSpPr>
              <a:spLocks noChangeArrowheads="1"/>
            </p:cNvSpPr>
            <p:nvPr/>
          </p:nvSpPr>
          <p:spPr bwMode="auto">
            <a:xfrm>
              <a:off x="2729" y="2825"/>
              <a:ext cx="215" cy="215"/>
            </a:xfrm>
            <a:prstGeom prst="roundRect">
              <a:avLst>
                <a:gd name="adj" fmla="val 16667"/>
              </a:avLst>
            </a:prstGeom>
            <a:noFill/>
            <a:ln w="19050">
              <a:solidFill>
                <a:srgbClr val="000000"/>
              </a:solidFill>
              <a:round/>
              <a:headEnd/>
              <a:tailEnd/>
            </a:ln>
            <a:effectLst/>
          </p:spPr>
          <p:txBody>
            <a:bodyPr wrap="none" anchor="ctr">
              <a:prstTxWarp prst="textNoShape">
                <a:avLst/>
              </a:prstTxWarp>
            </a:bodyPr>
            <a:lstStyle/>
            <a:p>
              <a:pPr algn="ctr"/>
              <a:r>
                <a:rPr lang="en-GB"/>
                <a:t>0</a:t>
              </a:r>
            </a:p>
          </p:txBody>
        </p:sp>
        <p:sp>
          <p:nvSpPr>
            <p:cNvPr id="101" name="AutoShape 413"/>
            <p:cNvSpPr>
              <a:spLocks noChangeArrowheads="1"/>
            </p:cNvSpPr>
            <p:nvPr/>
          </p:nvSpPr>
          <p:spPr bwMode="auto">
            <a:xfrm>
              <a:off x="2944" y="2825"/>
              <a:ext cx="216" cy="215"/>
            </a:xfrm>
            <a:prstGeom prst="roundRect">
              <a:avLst>
                <a:gd name="adj" fmla="val 16667"/>
              </a:avLst>
            </a:prstGeom>
            <a:noFill/>
            <a:ln w="19050">
              <a:solidFill>
                <a:srgbClr val="000000"/>
              </a:solidFill>
              <a:round/>
              <a:headEnd/>
              <a:tailEnd/>
            </a:ln>
            <a:effectLst/>
          </p:spPr>
          <p:txBody>
            <a:bodyPr wrap="none" anchor="ctr">
              <a:prstTxWarp prst="textNoShape">
                <a:avLst/>
              </a:prstTxWarp>
            </a:bodyPr>
            <a:lstStyle/>
            <a:p>
              <a:pPr algn="ctr"/>
              <a:r>
                <a:rPr lang="en-GB" dirty="0" smtClean="0"/>
                <a:t>1</a:t>
              </a:r>
              <a:endParaRPr lang="en-GB" dirty="0"/>
            </a:p>
          </p:txBody>
        </p:sp>
        <p:sp>
          <p:nvSpPr>
            <p:cNvPr id="102" name="AutoShape 414"/>
            <p:cNvSpPr>
              <a:spLocks noChangeArrowheads="1"/>
            </p:cNvSpPr>
            <p:nvPr/>
          </p:nvSpPr>
          <p:spPr bwMode="auto">
            <a:xfrm>
              <a:off x="3160" y="2825"/>
              <a:ext cx="215" cy="215"/>
            </a:xfrm>
            <a:prstGeom prst="roundRect">
              <a:avLst>
                <a:gd name="adj" fmla="val 16667"/>
              </a:avLst>
            </a:prstGeom>
            <a:noFill/>
            <a:ln w="19050">
              <a:solidFill>
                <a:srgbClr val="000000"/>
              </a:solidFill>
              <a:round/>
              <a:headEnd/>
              <a:tailEnd/>
            </a:ln>
            <a:effectLst/>
          </p:spPr>
          <p:txBody>
            <a:bodyPr wrap="none" anchor="ctr">
              <a:prstTxWarp prst="textNoShape">
                <a:avLst/>
              </a:prstTxWarp>
            </a:bodyPr>
            <a:lstStyle/>
            <a:p>
              <a:pPr algn="ctr"/>
              <a:r>
                <a:rPr lang="en-GB" dirty="0" smtClean="0"/>
                <a:t>0</a:t>
              </a:r>
              <a:endParaRPr lang="en-GB" dirty="0"/>
            </a:p>
          </p:txBody>
        </p:sp>
        <p:sp>
          <p:nvSpPr>
            <p:cNvPr id="103" name="AutoShape 415"/>
            <p:cNvSpPr>
              <a:spLocks noChangeArrowheads="1"/>
            </p:cNvSpPr>
            <p:nvPr/>
          </p:nvSpPr>
          <p:spPr bwMode="auto">
            <a:xfrm>
              <a:off x="3375" y="2825"/>
              <a:ext cx="215" cy="215"/>
            </a:xfrm>
            <a:prstGeom prst="roundRect">
              <a:avLst>
                <a:gd name="adj" fmla="val 16667"/>
              </a:avLst>
            </a:prstGeom>
            <a:noFill/>
            <a:ln w="19050">
              <a:solidFill>
                <a:srgbClr val="000000"/>
              </a:solidFill>
              <a:round/>
              <a:headEnd/>
              <a:tailEnd/>
            </a:ln>
            <a:effectLst/>
          </p:spPr>
          <p:txBody>
            <a:bodyPr wrap="none" anchor="ctr">
              <a:prstTxWarp prst="textNoShape">
                <a:avLst/>
              </a:prstTxWarp>
            </a:bodyPr>
            <a:lstStyle/>
            <a:p>
              <a:pPr algn="ctr"/>
              <a:r>
                <a:rPr lang="en-GB" dirty="0" smtClean="0"/>
                <a:t>0</a:t>
              </a:r>
              <a:endParaRPr lang="en-GB" dirty="0"/>
            </a:p>
          </p:txBody>
        </p:sp>
      </p:grpSp>
      <p:grpSp>
        <p:nvGrpSpPr>
          <p:cNvPr id="99" name="Group 455"/>
          <p:cNvGrpSpPr>
            <a:grpSpLocks/>
          </p:cNvGrpSpPr>
          <p:nvPr/>
        </p:nvGrpSpPr>
        <p:grpSpPr bwMode="auto">
          <a:xfrm>
            <a:off x="6122988" y="4980583"/>
            <a:ext cx="1366837" cy="341312"/>
            <a:chOff x="3857" y="2825"/>
            <a:chExt cx="861" cy="215"/>
          </a:xfrm>
        </p:grpSpPr>
        <p:sp>
          <p:nvSpPr>
            <p:cNvPr id="105" name="AutoShape 417"/>
            <p:cNvSpPr>
              <a:spLocks noChangeArrowheads="1"/>
            </p:cNvSpPr>
            <p:nvPr/>
          </p:nvSpPr>
          <p:spPr bwMode="auto">
            <a:xfrm>
              <a:off x="3857" y="2825"/>
              <a:ext cx="215" cy="215"/>
            </a:xfrm>
            <a:prstGeom prst="roundRect">
              <a:avLst>
                <a:gd name="adj" fmla="val 16667"/>
              </a:avLst>
            </a:prstGeom>
            <a:noFill/>
            <a:ln w="19050">
              <a:solidFill>
                <a:srgbClr val="000000"/>
              </a:solidFill>
              <a:round/>
              <a:headEnd/>
              <a:tailEnd/>
            </a:ln>
            <a:effectLst/>
          </p:spPr>
          <p:txBody>
            <a:bodyPr wrap="none" anchor="ctr">
              <a:prstTxWarp prst="textNoShape">
                <a:avLst/>
              </a:prstTxWarp>
            </a:bodyPr>
            <a:lstStyle/>
            <a:p>
              <a:pPr algn="ctr"/>
              <a:r>
                <a:rPr lang="en-GB"/>
                <a:t>1</a:t>
              </a:r>
            </a:p>
          </p:txBody>
        </p:sp>
        <p:sp>
          <p:nvSpPr>
            <p:cNvPr id="106" name="AutoShape 418"/>
            <p:cNvSpPr>
              <a:spLocks noChangeArrowheads="1"/>
            </p:cNvSpPr>
            <p:nvPr/>
          </p:nvSpPr>
          <p:spPr bwMode="auto">
            <a:xfrm>
              <a:off x="4072" y="2825"/>
              <a:ext cx="216" cy="215"/>
            </a:xfrm>
            <a:prstGeom prst="roundRect">
              <a:avLst>
                <a:gd name="adj" fmla="val 16667"/>
              </a:avLst>
            </a:prstGeom>
            <a:noFill/>
            <a:ln w="19050">
              <a:solidFill>
                <a:srgbClr val="000000"/>
              </a:solidFill>
              <a:round/>
              <a:headEnd/>
              <a:tailEnd/>
            </a:ln>
            <a:effectLst/>
          </p:spPr>
          <p:txBody>
            <a:bodyPr wrap="none" anchor="ctr">
              <a:prstTxWarp prst="textNoShape">
                <a:avLst/>
              </a:prstTxWarp>
            </a:bodyPr>
            <a:lstStyle/>
            <a:p>
              <a:pPr algn="ctr"/>
              <a:r>
                <a:rPr lang="en-GB"/>
                <a:t>0</a:t>
              </a:r>
            </a:p>
          </p:txBody>
        </p:sp>
        <p:sp>
          <p:nvSpPr>
            <p:cNvPr id="107" name="AutoShape 419"/>
            <p:cNvSpPr>
              <a:spLocks noChangeArrowheads="1"/>
            </p:cNvSpPr>
            <p:nvPr/>
          </p:nvSpPr>
          <p:spPr bwMode="auto">
            <a:xfrm>
              <a:off x="4288" y="2825"/>
              <a:ext cx="215" cy="215"/>
            </a:xfrm>
            <a:prstGeom prst="roundRect">
              <a:avLst>
                <a:gd name="adj" fmla="val 16667"/>
              </a:avLst>
            </a:prstGeom>
            <a:noFill/>
            <a:ln w="19050">
              <a:solidFill>
                <a:srgbClr val="000000"/>
              </a:solidFill>
              <a:round/>
              <a:headEnd/>
              <a:tailEnd/>
            </a:ln>
            <a:effectLst/>
          </p:spPr>
          <p:txBody>
            <a:bodyPr wrap="none" anchor="ctr">
              <a:prstTxWarp prst="textNoShape">
                <a:avLst/>
              </a:prstTxWarp>
            </a:bodyPr>
            <a:lstStyle/>
            <a:p>
              <a:pPr algn="ctr"/>
              <a:r>
                <a:rPr lang="en-GB"/>
                <a:t>0</a:t>
              </a:r>
            </a:p>
          </p:txBody>
        </p:sp>
        <p:sp>
          <p:nvSpPr>
            <p:cNvPr id="108" name="AutoShape 420"/>
            <p:cNvSpPr>
              <a:spLocks noChangeArrowheads="1"/>
            </p:cNvSpPr>
            <p:nvPr/>
          </p:nvSpPr>
          <p:spPr bwMode="auto">
            <a:xfrm>
              <a:off x="4503" y="2825"/>
              <a:ext cx="215" cy="215"/>
            </a:xfrm>
            <a:prstGeom prst="roundRect">
              <a:avLst>
                <a:gd name="adj" fmla="val 16667"/>
              </a:avLst>
            </a:prstGeom>
            <a:noFill/>
            <a:ln w="19050">
              <a:solidFill>
                <a:srgbClr val="000000"/>
              </a:solidFill>
              <a:round/>
              <a:headEnd/>
              <a:tailEnd/>
            </a:ln>
            <a:effectLst/>
          </p:spPr>
          <p:txBody>
            <a:bodyPr wrap="none" anchor="ctr">
              <a:prstTxWarp prst="textNoShape">
                <a:avLst/>
              </a:prstTxWarp>
            </a:bodyPr>
            <a:lstStyle/>
            <a:p>
              <a:pPr algn="ctr"/>
              <a:r>
                <a:rPr lang="en-GB"/>
                <a:t>0</a:t>
              </a:r>
            </a:p>
          </p:txBody>
        </p:sp>
      </p:grpSp>
      <p:grpSp>
        <p:nvGrpSpPr>
          <p:cNvPr id="104" name="Group 462"/>
          <p:cNvGrpSpPr>
            <a:grpSpLocks/>
          </p:cNvGrpSpPr>
          <p:nvPr/>
        </p:nvGrpSpPr>
        <p:grpSpPr bwMode="auto">
          <a:xfrm>
            <a:off x="5003800" y="3986808"/>
            <a:ext cx="1800225" cy="442912"/>
            <a:chOff x="3152" y="2199"/>
            <a:chExt cx="1134" cy="279"/>
          </a:xfrm>
        </p:grpSpPr>
        <p:sp>
          <p:nvSpPr>
            <p:cNvPr id="110" name="Line 426"/>
            <p:cNvSpPr>
              <a:spLocks noChangeShapeType="1"/>
            </p:cNvSpPr>
            <p:nvPr/>
          </p:nvSpPr>
          <p:spPr bwMode="auto">
            <a:xfrm flipH="1">
              <a:off x="3152" y="2199"/>
              <a:ext cx="454" cy="279"/>
            </a:xfrm>
            <a:prstGeom prst="line">
              <a:avLst/>
            </a:prstGeom>
            <a:noFill/>
            <a:ln w="19050">
              <a:solidFill>
                <a:srgbClr val="000000"/>
              </a:solidFill>
              <a:round/>
              <a:headEnd/>
              <a:tailEnd type="triangle" w="med" len="med"/>
            </a:ln>
            <a:effectLst/>
          </p:spPr>
          <p:txBody>
            <a:bodyPr>
              <a:prstTxWarp prst="textNoShape">
                <a:avLst/>
              </a:prstTxWarp>
            </a:bodyPr>
            <a:lstStyle/>
            <a:p>
              <a:endParaRPr lang="en-US"/>
            </a:p>
          </p:txBody>
        </p:sp>
        <p:sp>
          <p:nvSpPr>
            <p:cNvPr id="111" name="Line 431"/>
            <p:cNvSpPr>
              <a:spLocks noChangeShapeType="1"/>
            </p:cNvSpPr>
            <p:nvPr/>
          </p:nvSpPr>
          <p:spPr bwMode="auto">
            <a:xfrm>
              <a:off x="3832" y="2199"/>
              <a:ext cx="454" cy="279"/>
            </a:xfrm>
            <a:prstGeom prst="line">
              <a:avLst/>
            </a:prstGeom>
            <a:noFill/>
            <a:ln w="19050">
              <a:solidFill>
                <a:srgbClr val="000000"/>
              </a:solidFill>
              <a:round/>
              <a:headEnd/>
              <a:tailEnd type="triangle" w="med" len="med"/>
            </a:ln>
            <a:effectLst/>
          </p:spPr>
          <p:txBody>
            <a:bodyPr>
              <a:prstTxWarp prst="textNoShape">
                <a:avLst/>
              </a:prstTxWarp>
            </a:bodyPr>
            <a:lstStyle/>
            <a:p>
              <a:endParaRPr lang="en-US"/>
            </a:p>
          </p:txBody>
        </p:sp>
      </p:grpSp>
      <p:grpSp>
        <p:nvGrpSpPr>
          <p:cNvPr id="109" name="Group 464"/>
          <p:cNvGrpSpPr>
            <a:grpSpLocks/>
          </p:cNvGrpSpPr>
          <p:nvPr/>
        </p:nvGrpSpPr>
        <p:grpSpPr bwMode="auto">
          <a:xfrm>
            <a:off x="5003800" y="5388570"/>
            <a:ext cx="1800225" cy="1028700"/>
            <a:chOff x="3152" y="3082"/>
            <a:chExt cx="1134" cy="648"/>
          </a:xfrm>
        </p:grpSpPr>
        <p:grpSp>
          <p:nvGrpSpPr>
            <p:cNvPr id="112" name="Group 456"/>
            <p:cNvGrpSpPr>
              <a:grpSpLocks/>
            </p:cNvGrpSpPr>
            <p:nvPr/>
          </p:nvGrpSpPr>
          <p:grpSpPr bwMode="auto">
            <a:xfrm>
              <a:off x="3289" y="3515"/>
              <a:ext cx="861" cy="215"/>
              <a:chOff x="3289" y="3412"/>
              <a:chExt cx="861" cy="215"/>
            </a:xfrm>
          </p:grpSpPr>
          <p:sp>
            <p:nvSpPr>
              <p:cNvPr id="120" name="AutoShape 422"/>
              <p:cNvSpPr>
                <a:spLocks noChangeArrowheads="1"/>
              </p:cNvSpPr>
              <p:nvPr/>
            </p:nvSpPr>
            <p:spPr bwMode="auto">
              <a:xfrm>
                <a:off x="3289" y="3412"/>
                <a:ext cx="215" cy="215"/>
              </a:xfrm>
              <a:prstGeom prst="roundRect">
                <a:avLst>
                  <a:gd name="adj" fmla="val 16667"/>
                </a:avLst>
              </a:prstGeom>
              <a:noFill/>
              <a:ln w="19050">
                <a:solidFill>
                  <a:srgbClr val="000000"/>
                </a:solidFill>
                <a:round/>
                <a:headEnd/>
                <a:tailEnd/>
              </a:ln>
              <a:effectLst/>
            </p:spPr>
            <p:txBody>
              <a:bodyPr wrap="none" anchor="ctr">
                <a:prstTxWarp prst="textNoShape">
                  <a:avLst/>
                </a:prstTxWarp>
              </a:bodyPr>
              <a:lstStyle/>
              <a:p>
                <a:pPr algn="ctr"/>
                <a:r>
                  <a:rPr lang="en-GB" dirty="0"/>
                  <a:t>1</a:t>
                </a:r>
              </a:p>
            </p:txBody>
          </p:sp>
          <p:sp>
            <p:nvSpPr>
              <p:cNvPr id="121" name="AutoShape 423"/>
              <p:cNvSpPr>
                <a:spLocks noChangeArrowheads="1"/>
              </p:cNvSpPr>
              <p:nvPr/>
            </p:nvSpPr>
            <p:spPr bwMode="auto">
              <a:xfrm>
                <a:off x="3504" y="3412"/>
                <a:ext cx="216" cy="215"/>
              </a:xfrm>
              <a:prstGeom prst="roundRect">
                <a:avLst>
                  <a:gd name="adj" fmla="val 16667"/>
                </a:avLst>
              </a:prstGeom>
              <a:noFill/>
              <a:ln w="19050">
                <a:solidFill>
                  <a:srgbClr val="000000"/>
                </a:solidFill>
                <a:round/>
                <a:headEnd/>
                <a:tailEnd/>
              </a:ln>
              <a:effectLst/>
            </p:spPr>
            <p:txBody>
              <a:bodyPr wrap="none" anchor="ctr">
                <a:prstTxWarp prst="textNoShape">
                  <a:avLst/>
                </a:prstTxWarp>
              </a:bodyPr>
              <a:lstStyle/>
              <a:p>
                <a:pPr algn="ctr"/>
                <a:r>
                  <a:rPr lang="en-GB" dirty="0" smtClean="0"/>
                  <a:t>1</a:t>
                </a:r>
                <a:endParaRPr lang="en-GB" dirty="0"/>
              </a:p>
            </p:txBody>
          </p:sp>
          <p:sp>
            <p:nvSpPr>
              <p:cNvPr id="122" name="AutoShape 424"/>
              <p:cNvSpPr>
                <a:spLocks noChangeArrowheads="1"/>
              </p:cNvSpPr>
              <p:nvPr/>
            </p:nvSpPr>
            <p:spPr bwMode="auto">
              <a:xfrm>
                <a:off x="3720" y="3412"/>
                <a:ext cx="215" cy="215"/>
              </a:xfrm>
              <a:prstGeom prst="roundRect">
                <a:avLst>
                  <a:gd name="adj" fmla="val 16667"/>
                </a:avLst>
              </a:prstGeom>
              <a:noFill/>
              <a:ln w="19050">
                <a:solidFill>
                  <a:srgbClr val="000000"/>
                </a:solidFill>
                <a:round/>
                <a:headEnd/>
                <a:tailEnd/>
              </a:ln>
              <a:effectLst/>
            </p:spPr>
            <p:txBody>
              <a:bodyPr wrap="none" anchor="ctr">
                <a:prstTxWarp prst="textNoShape">
                  <a:avLst/>
                </a:prstTxWarp>
              </a:bodyPr>
              <a:lstStyle/>
              <a:p>
                <a:pPr algn="ctr"/>
                <a:r>
                  <a:rPr lang="en-GB" dirty="0" smtClean="0"/>
                  <a:t>0</a:t>
                </a:r>
                <a:endParaRPr lang="en-GB" dirty="0"/>
              </a:p>
            </p:txBody>
          </p:sp>
          <p:sp>
            <p:nvSpPr>
              <p:cNvPr id="123" name="AutoShape 425"/>
              <p:cNvSpPr>
                <a:spLocks noChangeArrowheads="1"/>
              </p:cNvSpPr>
              <p:nvPr/>
            </p:nvSpPr>
            <p:spPr bwMode="auto">
              <a:xfrm>
                <a:off x="3935" y="3412"/>
                <a:ext cx="215" cy="215"/>
              </a:xfrm>
              <a:prstGeom prst="roundRect">
                <a:avLst>
                  <a:gd name="adj" fmla="val 16667"/>
                </a:avLst>
              </a:prstGeom>
              <a:noFill/>
              <a:ln w="19050">
                <a:solidFill>
                  <a:srgbClr val="000000"/>
                </a:solidFill>
                <a:round/>
                <a:headEnd/>
                <a:tailEnd/>
              </a:ln>
              <a:effectLst/>
            </p:spPr>
            <p:txBody>
              <a:bodyPr wrap="none" anchor="ctr">
                <a:prstTxWarp prst="textNoShape">
                  <a:avLst/>
                </a:prstTxWarp>
              </a:bodyPr>
              <a:lstStyle/>
              <a:p>
                <a:pPr algn="ctr"/>
                <a:r>
                  <a:rPr lang="en-GB" dirty="0" smtClean="0"/>
                  <a:t>0</a:t>
                </a:r>
                <a:endParaRPr lang="en-GB" dirty="0"/>
              </a:p>
            </p:txBody>
          </p:sp>
        </p:grpSp>
        <p:sp>
          <p:nvSpPr>
            <p:cNvPr id="114" name="Line 432"/>
            <p:cNvSpPr>
              <a:spLocks noChangeShapeType="1"/>
            </p:cNvSpPr>
            <p:nvPr/>
          </p:nvSpPr>
          <p:spPr bwMode="auto">
            <a:xfrm>
              <a:off x="3152" y="3082"/>
              <a:ext cx="454" cy="279"/>
            </a:xfrm>
            <a:prstGeom prst="line">
              <a:avLst/>
            </a:prstGeom>
            <a:noFill/>
            <a:ln w="19050">
              <a:solidFill>
                <a:srgbClr val="000000"/>
              </a:solidFill>
              <a:round/>
              <a:headEnd/>
              <a:tailEnd type="triangle" w="med" len="med"/>
            </a:ln>
            <a:effectLst/>
          </p:spPr>
          <p:txBody>
            <a:bodyPr>
              <a:prstTxWarp prst="textNoShape">
                <a:avLst/>
              </a:prstTxWarp>
            </a:bodyPr>
            <a:lstStyle/>
            <a:p>
              <a:endParaRPr lang="en-US"/>
            </a:p>
          </p:txBody>
        </p:sp>
        <p:sp>
          <p:nvSpPr>
            <p:cNvPr id="115" name="Line 433"/>
            <p:cNvSpPr>
              <a:spLocks noChangeShapeType="1"/>
            </p:cNvSpPr>
            <p:nvPr/>
          </p:nvSpPr>
          <p:spPr bwMode="auto">
            <a:xfrm flipH="1">
              <a:off x="3832" y="3082"/>
              <a:ext cx="454" cy="279"/>
            </a:xfrm>
            <a:prstGeom prst="line">
              <a:avLst/>
            </a:prstGeom>
            <a:noFill/>
            <a:ln w="19050">
              <a:solidFill>
                <a:srgbClr val="000000"/>
              </a:solidFill>
              <a:round/>
              <a:headEnd/>
              <a:tailEnd type="triangle" w="med" len="med"/>
            </a:ln>
            <a:effectLst/>
          </p:spPr>
          <p:txBody>
            <a:bodyPr>
              <a:prstTxWarp prst="textNoShape">
                <a:avLst/>
              </a:prstTxWarp>
            </a:bodyPr>
            <a:lstStyle/>
            <a:p>
              <a:endParaRPr lang="en-US"/>
            </a:p>
          </p:txBody>
        </p:sp>
        <p:grpSp>
          <p:nvGrpSpPr>
            <p:cNvPr id="113" name="Group 457"/>
            <p:cNvGrpSpPr>
              <a:grpSpLocks/>
            </p:cNvGrpSpPr>
            <p:nvPr/>
          </p:nvGrpSpPr>
          <p:grpSpPr bwMode="auto">
            <a:xfrm>
              <a:off x="3639" y="3297"/>
              <a:ext cx="170" cy="170"/>
              <a:chOff x="2544" y="1584"/>
              <a:chExt cx="192" cy="192"/>
            </a:xfrm>
          </p:grpSpPr>
          <p:sp>
            <p:nvSpPr>
              <p:cNvPr id="117" name="Oval 458"/>
              <p:cNvSpPr>
                <a:spLocks noChangeArrowheads="1"/>
              </p:cNvSpPr>
              <p:nvPr/>
            </p:nvSpPr>
            <p:spPr bwMode="auto">
              <a:xfrm>
                <a:off x="2544" y="1584"/>
                <a:ext cx="192" cy="192"/>
              </a:xfrm>
              <a:prstGeom prst="ellipse">
                <a:avLst/>
              </a:prstGeom>
              <a:solidFill>
                <a:schemeClr val="bg1"/>
              </a:solidFill>
              <a:ln w="19050">
                <a:solidFill>
                  <a:srgbClr val="000000"/>
                </a:solidFill>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118" name="Line 459"/>
              <p:cNvSpPr>
                <a:spLocks noChangeShapeType="1"/>
              </p:cNvSpPr>
              <p:nvPr/>
            </p:nvSpPr>
            <p:spPr bwMode="auto">
              <a:xfrm>
                <a:off x="2640" y="1632"/>
                <a:ext cx="0" cy="96"/>
              </a:xfrm>
              <a:prstGeom prst="line">
                <a:avLst/>
              </a:prstGeom>
              <a:noFill/>
              <a:ln w="19050">
                <a:solidFill>
                  <a:srgbClr val="000000"/>
                </a:solidFill>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119" name="Line 460"/>
              <p:cNvSpPr>
                <a:spLocks noChangeShapeType="1"/>
              </p:cNvSpPr>
              <p:nvPr/>
            </p:nvSpPr>
            <p:spPr bwMode="auto">
              <a:xfrm>
                <a:off x="2592" y="1680"/>
                <a:ext cx="96" cy="0"/>
              </a:xfrm>
              <a:prstGeom prst="line">
                <a:avLst/>
              </a:prstGeom>
              <a:noFill/>
              <a:ln w="19050">
                <a:solidFill>
                  <a:srgbClr val="000000"/>
                </a:solidFill>
                <a:round/>
                <a:headEnd type="none" w="sm" len="sm"/>
                <a:tailEnd type="none" w="sm" len="sm"/>
              </a:ln>
              <a:effectLst/>
            </p:spPr>
            <p:txBody>
              <a:bodyPr wrap="none" lIns="92075" tIns="46038" rIns="92075" bIns="46038" anchor="ctr">
                <a:prstTxWarp prst="textNoShape">
                  <a:avLst/>
                </a:prstTxWarp>
              </a:bodyPr>
              <a:lstStyle/>
              <a:p>
                <a:endParaRPr lang="en-US"/>
              </a:p>
            </p:txBody>
          </p:sp>
        </p:grpSp>
      </p:grpSp>
      <p:sp>
        <p:nvSpPr>
          <p:cNvPr id="125" name="Freeform 5"/>
          <p:cNvSpPr>
            <a:spLocks/>
          </p:cNvSpPr>
          <p:nvPr/>
        </p:nvSpPr>
        <p:spPr bwMode="auto">
          <a:xfrm>
            <a:off x="3798225" y="1329332"/>
            <a:ext cx="1652456" cy="815975"/>
          </a:xfrm>
          <a:custGeom>
            <a:avLst/>
            <a:gdLst>
              <a:gd name="connsiteX0" fmla="*/ 0 w 1288"/>
              <a:gd name="connsiteY0" fmla="*/ 514 h 514"/>
              <a:gd name="connsiteX1" fmla="*/ 1288 w 1288"/>
              <a:gd name="connsiteY1" fmla="*/ 510 h 514"/>
              <a:gd name="connsiteX2" fmla="*/ 1288 w 1288"/>
              <a:gd name="connsiteY2" fmla="*/ 0 h 514"/>
              <a:gd name="connsiteX3" fmla="*/ 1053 w 1288"/>
              <a:gd name="connsiteY3" fmla="*/ 0 h 514"/>
            </a:gdLst>
            <a:ahLst/>
            <a:cxnLst>
              <a:cxn ang="0">
                <a:pos x="connsiteX0" y="connsiteY0"/>
              </a:cxn>
              <a:cxn ang="0">
                <a:pos x="connsiteX1" y="connsiteY1"/>
              </a:cxn>
              <a:cxn ang="0">
                <a:pos x="connsiteX2" y="connsiteY2"/>
              </a:cxn>
              <a:cxn ang="0">
                <a:pos x="connsiteX3" y="connsiteY3"/>
              </a:cxn>
            </a:cxnLst>
            <a:rect l="l" t="t" r="r" b="b"/>
            <a:pathLst>
              <a:path w="1288" h="514">
                <a:moveTo>
                  <a:pt x="0" y="514"/>
                </a:moveTo>
                <a:lnTo>
                  <a:pt x="1288" y="510"/>
                </a:lnTo>
                <a:lnTo>
                  <a:pt x="1288" y="0"/>
                </a:lnTo>
                <a:lnTo>
                  <a:pt x="1053" y="0"/>
                </a:lnTo>
              </a:path>
            </a:pathLst>
          </a:custGeom>
          <a:noFill/>
          <a:ln w="28575" cap="flat" cmpd="sng">
            <a:solidFill>
              <a:srgbClr val="000000"/>
            </a:solidFill>
            <a:prstDash val="solid"/>
            <a:round/>
            <a:headEnd type="none" w="sm" len="sm"/>
            <a:tailEnd type="stealth" w="med" len="med"/>
          </a:ln>
          <a:effectLst/>
        </p:spPr>
        <p:txBody>
          <a:bodyPr wrap="none" lIns="92075" tIns="46038" rIns="92075" bIns="46038" anchor="ctr">
            <a:prstTxWarp prst="textNoShape">
              <a:avLst/>
            </a:prstTxWarp>
          </a:bodyPr>
          <a:lstStyle/>
          <a:p>
            <a:endParaRPr lang="en-US"/>
          </a:p>
        </p:txBody>
      </p:sp>
      <p:sp>
        <p:nvSpPr>
          <p:cNvPr id="126" name="Freeform 6"/>
          <p:cNvSpPr>
            <a:spLocks/>
          </p:cNvSpPr>
          <p:nvPr/>
        </p:nvSpPr>
        <p:spPr bwMode="auto">
          <a:xfrm>
            <a:off x="3448844" y="1332507"/>
            <a:ext cx="1431925" cy="800100"/>
          </a:xfrm>
          <a:custGeom>
            <a:avLst/>
            <a:gdLst/>
            <a:ahLst/>
            <a:cxnLst>
              <a:cxn ang="0">
                <a:pos x="902" y="0"/>
              </a:cxn>
              <a:cxn ang="0">
                <a:pos x="0" y="0"/>
              </a:cxn>
              <a:cxn ang="0">
                <a:pos x="0" y="504"/>
              </a:cxn>
              <a:cxn ang="0">
                <a:pos x="135" y="504"/>
              </a:cxn>
            </a:cxnLst>
            <a:rect l="0" t="0" r="r" b="b"/>
            <a:pathLst>
              <a:path w="902" h="504">
                <a:moveTo>
                  <a:pt x="902" y="0"/>
                </a:moveTo>
                <a:lnTo>
                  <a:pt x="0" y="0"/>
                </a:lnTo>
                <a:lnTo>
                  <a:pt x="0" y="504"/>
                </a:lnTo>
                <a:lnTo>
                  <a:pt x="135" y="504"/>
                </a:lnTo>
              </a:path>
            </a:pathLst>
          </a:custGeom>
          <a:noFill/>
          <a:ln w="28575" cap="flat" cmpd="sng">
            <a:solidFill>
              <a:srgbClr val="000000"/>
            </a:solidFill>
            <a:prstDash val="solid"/>
            <a:round/>
            <a:headEnd type="none" w="sm" len="sm"/>
            <a:tailEnd type="stealth" w="med" len="med"/>
          </a:ln>
          <a:effectLst/>
        </p:spPr>
        <p:txBody>
          <a:bodyPr wrap="none" lIns="92075" tIns="46038" rIns="92075" bIns="46038" anchor="ctr">
            <a:prstTxWarp prst="textNoShape">
              <a:avLst/>
            </a:prstTxWarp>
          </a:bodyPr>
          <a:lstStyle/>
          <a:p>
            <a:endParaRPr lang="en-US"/>
          </a:p>
        </p:txBody>
      </p:sp>
      <p:grpSp>
        <p:nvGrpSpPr>
          <p:cNvPr id="124" name="Group 31"/>
          <p:cNvGrpSpPr>
            <a:grpSpLocks/>
          </p:cNvGrpSpPr>
          <p:nvPr/>
        </p:nvGrpSpPr>
        <p:grpSpPr bwMode="auto">
          <a:xfrm>
            <a:off x="4839494" y="1188045"/>
            <a:ext cx="304800" cy="304800"/>
            <a:chOff x="2544" y="1584"/>
            <a:chExt cx="192" cy="192"/>
          </a:xfrm>
          <a:solidFill>
            <a:srgbClr val="FFFFFF"/>
          </a:solidFill>
        </p:grpSpPr>
        <p:sp>
          <p:nvSpPr>
            <p:cNvPr id="138" name="Oval 32"/>
            <p:cNvSpPr>
              <a:spLocks noChangeArrowheads="1"/>
            </p:cNvSpPr>
            <p:nvPr/>
          </p:nvSpPr>
          <p:spPr bwMode="auto">
            <a:xfrm>
              <a:off x="2544" y="1584"/>
              <a:ext cx="192" cy="192"/>
            </a:xfrm>
            <a:prstGeom prst="ellipse">
              <a:avLst/>
            </a:prstGeom>
            <a:grpFill/>
            <a:ln w="28575">
              <a:solidFill>
                <a:srgbClr val="000000"/>
              </a:solidFill>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139" name="Line 33"/>
            <p:cNvSpPr>
              <a:spLocks noChangeShapeType="1"/>
            </p:cNvSpPr>
            <p:nvPr/>
          </p:nvSpPr>
          <p:spPr bwMode="auto">
            <a:xfrm>
              <a:off x="2640" y="1632"/>
              <a:ext cx="0" cy="96"/>
            </a:xfrm>
            <a:prstGeom prst="line">
              <a:avLst/>
            </a:prstGeom>
            <a:grpFill/>
            <a:ln w="28575">
              <a:solidFill>
                <a:srgbClr val="000000"/>
              </a:solidFill>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140" name="Line 34"/>
            <p:cNvSpPr>
              <a:spLocks noChangeShapeType="1"/>
            </p:cNvSpPr>
            <p:nvPr/>
          </p:nvSpPr>
          <p:spPr bwMode="auto">
            <a:xfrm>
              <a:off x="2592" y="1680"/>
              <a:ext cx="96" cy="0"/>
            </a:xfrm>
            <a:prstGeom prst="line">
              <a:avLst/>
            </a:prstGeom>
            <a:grpFill/>
            <a:ln w="28575">
              <a:solidFill>
                <a:srgbClr val="000000"/>
              </a:solidFill>
              <a:round/>
              <a:headEnd type="none" w="sm" len="sm"/>
              <a:tailEnd type="none" w="sm" len="sm"/>
            </a:ln>
            <a:effectLst/>
          </p:spPr>
          <p:txBody>
            <a:bodyPr wrap="none" lIns="92075" tIns="46038" rIns="92075" bIns="46038" anchor="ctr">
              <a:prstTxWarp prst="textNoShape">
                <a:avLst/>
              </a:prstTxWarp>
            </a:bodyPr>
            <a:lstStyle/>
            <a:p>
              <a:endParaRPr lang="en-US"/>
            </a:p>
          </p:txBody>
        </p:sp>
      </p:grpSp>
      <p:sp>
        <p:nvSpPr>
          <p:cNvPr id="128" name="Line 35"/>
          <p:cNvSpPr>
            <a:spLocks noChangeShapeType="1"/>
          </p:cNvSpPr>
          <p:nvPr/>
        </p:nvSpPr>
        <p:spPr bwMode="auto">
          <a:xfrm flipV="1">
            <a:off x="4979194" y="1496020"/>
            <a:ext cx="0" cy="647700"/>
          </a:xfrm>
          <a:prstGeom prst="line">
            <a:avLst/>
          </a:prstGeom>
          <a:noFill/>
          <a:ln w="28575">
            <a:solidFill>
              <a:srgbClr val="000000"/>
            </a:solidFill>
            <a:round/>
            <a:headEnd type="oval" w="med" len="med"/>
            <a:tailEnd type="stealth" w="med" len="med"/>
          </a:ln>
          <a:effectLst/>
        </p:spPr>
        <p:txBody>
          <a:bodyPr wrap="none" lIns="92075" tIns="46038" rIns="92075" bIns="46038" anchor="ctr">
            <a:prstTxWarp prst="textNoShape">
              <a:avLst/>
            </a:prstTxWarp>
          </a:bodyPr>
          <a:lstStyle/>
          <a:p>
            <a:endParaRPr lang="en-US"/>
          </a:p>
        </p:txBody>
      </p:sp>
      <p:grpSp>
        <p:nvGrpSpPr>
          <p:cNvPr id="127" name="Group 22"/>
          <p:cNvGrpSpPr/>
          <p:nvPr/>
        </p:nvGrpSpPr>
        <p:grpSpPr>
          <a:xfrm>
            <a:off x="3661097" y="1866512"/>
            <a:ext cx="1677644" cy="533400"/>
            <a:chOff x="1398588" y="3708384"/>
            <a:chExt cx="1677644" cy="533400"/>
          </a:xfrm>
        </p:grpSpPr>
        <p:sp>
          <p:nvSpPr>
            <p:cNvPr id="134" name="AutoShape 73"/>
            <p:cNvSpPr>
              <a:spLocks noChangeArrowheads="1"/>
            </p:cNvSpPr>
            <p:nvPr/>
          </p:nvSpPr>
          <p:spPr bwMode="auto">
            <a:xfrm>
              <a:off x="1398588" y="3708384"/>
              <a:ext cx="254000" cy="533400"/>
            </a:xfrm>
            <a:prstGeom prst="roundRect">
              <a:avLst>
                <a:gd name="adj" fmla="val 26191"/>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endParaRPr lang="en-US" sz="1200" kern="0" dirty="0">
                <a:solidFill>
                  <a:srgbClr val="000000"/>
                </a:solidFill>
                <a:latin typeface="Arial"/>
              </a:endParaRPr>
            </a:p>
          </p:txBody>
        </p:sp>
        <p:sp>
          <p:nvSpPr>
            <p:cNvPr id="135" name="AutoShape 73"/>
            <p:cNvSpPr>
              <a:spLocks noChangeArrowheads="1"/>
            </p:cNvSpPr>
            <p:nvPr/>
          </p:nvSpPr>
          <p:spPr bwMode="auto">
            <a:xfrm>
              <a:off x="1873136" y="3708384"/>
              <a:ext cx="254000" cy="533400"/>
            </a:xfrm>
            <a:prstGeom prst="roundRect">
              <a:avLst>
                <a:gd name="adj" fmla="val 26191"/>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endParaRPr lang="en-US" sz="1200" kern="0" dirty="0">
                <a:solidFill>
                  <a:srgbClr val="000000"/>
                </a:solidFill>
                <a:latin typeface="Arial"/>
              </a:endParaRPr>
            </a:p>
          </p:txBody>
        </p:sp>
        <p:sp>
          <p:nvSpPr>
            <p:cNvPr id="136" name="AutoShape 73"/>
            <p:cNvSpPr>
              <a:spLocks noChangeArrowheads="1"/>
            </p:cNvSpPr>
            <p:nvPr/>
          </p:nvSpPr>
          <p:spPr bwMode="auto">
            <a:xfrm>
              <a:off x="2347684" y="3708384"/>
              <a:ext cx="254000" cy="533400"/>
            </a:xfrm>
            <a:prstGeom prst="roundRect">
              <a:avLst>
                <a:gd name="adj" fmla="val 26191"/>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endParaRPr lang="en-US" sz="1200" kern="0" dirty="0">
                <a:solidFill>
                  <a:srgbClr val="000000"/>
                </a:solidFill>
                <a:latin typeface="Arial"/>
              </a:endParaRPr>
            </a:p>
          </p:txBody>
        </p:sp>
        <p:sp>
          <p:nvSpPr>
            <p:cNvPr id="137" name="AutoShape 73"/>
            <p:cNvSpPr>
              <a:spLocks noChangeArrowheads="1"/>
            </p:cNvSpPr>
            <p:nvPr/>
          </p:nvSpPr>
          <p:spPr bwMode="auto">
            <a:xfrm>
              <a:off x="2822232" y="3708384"/>
              <a:ext cx="254000" cy="533400"/>
            </a:xfrm>
            <a:prstGeom prst="roundRect">
              <a:avLst>
                <a:gd name="adj" fmla="val 26191"/>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endParaRPr lang="en-US" sz="1200" kern="0" dirty="0">
                <a:solidFill>
                  <a:srgbClr val="000000"/>
                </a:solidFill>
                <a:latin typeface="Arial"/>
              </a:endParaRPr>
            </a:p>
          </p:txBody>
        </p:sp>
      </p:grpSp>
      <p:sp>
        <p:nvSpPr>
          <p:cNvPr id="130" name="TextBox 129"/>
          <p:cNvSpPr txBox="1"/>
          <p:nvPr/>
        </p:nvSpPr>
        <p:spPr>
          <a:xfrm>
            <a:off x="3636917" y="1977131"/>
            <a:ext cx="284515" cy="307777"/>
          </a:xfrm>
          <a:prstGeom prst="rect">
            <a:avLst/>
          </a:prstGeom>
          <a:noFill/>
        </p:spPr>
        <p:txBody>
          <a:bodyPr wrap="none" rtlCol="0">
            <a:spAutoFit/>
          </a:bodyPr>
          <a:lstStyle/>
          <a:p>
            <a:r>
              <a:rPr lang="en-US" sz="1400" dirty="0" smtClean="0"/>
              <a:t>3</a:t>
            </a:r>
            <a:endParaRPr lang="en-US" sz="1400" dirty="0"/>
          </a:p>
        </p:txBody>
      </p:sp>
      <p:sp>
        <p:nvSpPr>
          <p:cNvPr id="131" name="TextBox 130"/>
          <p:cNvSpPr txBox="1"/>
          <p:nvPr/>
        </p:nvSpPr>
        <p:spPr>
          <a:xfrm>
            <a:off x="4124180" y="1977131"/>
            <a:ext cx="284515" cy="307777"/>
          </a:xfrm>
          <a:prstGeom prst="rect">
            <a:avLst/>
          </a:prstGeom>
          <a:noFill/>
        </p:spPr>
        <p:txBody>
          <a:bodyPr wrap="none" rtlCol="0">
            <a:spAutoFit/>
          </a:bodyPr>
          <a:lstStyle/>
          <a:p>
            <a:r>
              <a:rPr lang="en-US" sz="1400" dirty="0" smtClean="0"/>
              <a:t>2</a:t>
            </a:r>
            <a:endParaRPr lang="en-US" sz="1400" dirty="0"/>
          </a:p>
        </p:txBody>
      </p:sp>
      <p:sp>
        <p:nvSpPr>
          <p:cNvPr id="132" name="TextBox 131"/>
          <p:cNvSpPr txBox="1"/>
          <p:nvPr/>
        </p:nvSpPr>
        <p:spPr>
          <a:xfrm>
            <a:off x="4586729" y="1977131"/>
            <a:ext cx="284515" cy="307777"/>
          </a:xfrm>
          <a:prstGeom prst="rect">
            <a:avLst/>
          </a:prstGeom>
          <a:noFill/>
        </p:spPr>
        <p:txBody>
          <a:bodyPr wrap="none" rtlCol="0">
            <a:spAutoFit/>
          </a:bodyPr>
          <a:lstStyle/>
          <a:p>
            <a:r>
              <a:rPr lang="en-US" sz="1400" dirty="0" smtClean="0"/>
              <a:t>1</a:t>
            </a:r>
            <a:endParaRPr lang="en-US" sz="1400" dirty="0"/>
          </a:p>
        </p:txBody>
      </p:sp>
      <p:sp>
        <p:nvSpPr>
          <p:cNvPr id="133" name="TextBox 132"/>
          <p:cNvSpPr txBox="1"/>
          <p:nvPr/>
        </p:nvSpPr>
        <p:spPr>
          <a:xfrm>
            <a:off x="5073276" y="1977131"/>
            <a:ext cx="284515" cy="307777"/>
          </a:xfrm>
          <a:prstGeom prst="rect">
            <a:avLst/>
          </a:prstGeom>
          <a:noFill/>
        </p:spPr>
        <p:txBody>
          <a:bodyPr wrap="none" rtlCol="0">
            <a:spAutoFit/>
          </a:bodyPr>
          <a:lstStyle/>
          <a:p>
            <a:r>
              <a:rPr lang="en-US" sz="1400" dirty="0" smtClean="0"/>
              <a:t>0</a:t>
            </a:r>
            <a:endParaRPr lang="en-US" sz="1400" dirty="0"/>
          </a:p>
        </p:txBody>
      </p:sp>
      <p:grpSp>
        <p:nvGrpSpPr>
          <p:cNvPr id="116" name="Group 115"/>
          <p:cNvGrpSpPr/>
          <p:nvPr/>
        </p:nvGrpSpPr>
        <p:grpSpPr>
          <a:xfrm>
            <a:off x="113292" y="6390980"/>
            <a:ext cx="4080378" cy="381543"/>
            <a:chOff x="113292" y="6390980"/>
            <a:chExt cx="4080378" cy="381543"/>
          </a:xfrm>
        </p:grpSpPr>
        <p:pic>
          <p:nvPicPr>
            <p:cNvPr id="129" name="Picture 128"/>
            <p:cNvPicPr>
              <a:picLocks noChangeAspect="1"/>
            </p:cNvPicPr>
            <p:nvPr/>
          </p:nvPicPr>
          <p:blipFill>
            <a:blip r:embed="rId3"/>
            <a:stretch>
              <a:fillRect/>
            </a:stretch>
          </p:blipFill>
          <p:spPr>
            <a:xfrm>
              <a:off x="113292" y="6448404"/>
              <a:ext cx="645220" cy="324119"/>
            </a:xfrm>
            <a:prstGeom prst="rect">
              <a:avLst/>
            </a:prstGeom>
          </p:spPr>
        </p:pic>
        <p:sp>
          <p:nvSpPr>
            <p:cNvPr id="141" name="TextBox 140"/>
            <p:cNvSpPr txBox="1"/>
            <p:nvPr/>
          </p:nvSpPr>
          <p:spPr>
            <a:xfrm>
              <a:off x="709924" y="6390980"/>
              <a:ext cx="3483746" cy="338554"/>
            </a:xfrm>
            <a:prstGeom prst="rect">
              <a:avLst/>
            </a:prstGeom>
            <a:noFill/>
          </p:spPr>
          <p:txBody>
            <a:bodyPr wrap="none" rtlCol="0">
              <a:spAutoFit/>
            </a:bodyPr>
            <a:lstStyle/>
            <a:p>
              <a:r>
                <a:rPr lang="en-US" sz="1600" noProof="1" smtClean="0">
                  <a:latin typeface="Comic Sans MS"/>
                  <a:cs typeface="Comic Sans MS"/>
                </a:rPr>
                <a:t>J. Rajski, J. Tyszer, JETTA, 2003</a:t>
              </a:r>
              <a:endParaRPr lang="en-US" sz="1600" noProof="1">
                <a:latin typeface="Comic Sans MS"/>
                <a:cs typeface="Comic Sans MS"/>
              </a:endParaRPr>
            </a:p>
          </p:txBody>
        </p:sp>
      </p:gr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5"/>
                                        </p:tgtEl>
                                        <p:attrNameLst>
                                          <p:attrName>style.visibility</p:attrName>
                                        </p:attrNameLst>
                                      </p:cBhvr>
                                      <p:to>
                                        <p:strVal val="visible"/>
                                      </p:to>
                                    </p:set>
                                  </p:childTnLst>
                                </p:cTn>
                              </p:par>
                            </p:childTnLst>
                          </p:cTn>
                        </p:par>
                        <p:par>
                          <p:cTn id="7" fill="hold">
                            <p:stCondLst>
                              <p:cond delay="0"/>
                            </p:stCondLst>
                            <p:childTnLst>
                              <p:par>
                                <p:cTn id="8" presetID="22" presetClass="entr" presetSubtype="8" fill="hold" nodeType="afterEffect">
                                  <p:stCondLst>
                                    <p:cond delay="0"/>
                                  </p:stCondLst>
                                  <p:childTnLst>
                                    <p:set>
                                      <p:cBhvr>
                                        <p:cTn id="9" dur="1" fill="hold">
                                          <p:stCondLst>
                                            <p:cond delay="0"/>
                                          </p:stCondLst>
                                        </p:cTn>
                                        <p:tgtEl>
                                          <p:spTgt spid="60"/>
                                        </p:tgtEl>
                                        <p:attrNameLst>
                                          <p:attrName>style.visibility</p:attrName>
                                        </p:attrNameLst>
                                      </p:cBhvr>
                                      <p:to>
                                        <p:strVal val="visible"/>
                                      </p:to>
                                    </p:set>
                                    <p:animEffect transition="in" filter="wipe(left)">
                                      <p:cBhvr>
                                        <p:cTn id="10" dur="1000"/>
                                        <p:tgtEl>
                                          <p:spTgt spid="60"/>
                                        </p:tgtEl>
                                      </p:cBhvr>
                                    </p:animEffect>
                                  </p:childTnLst>
                                </p:cTn>
                              </p:par>
                            </p:childTnLst>
                          </p:cTn>
                        </p:par>
                      </p:childTnLst>
                    </p:cTn>
                  </p:par>
                  <p:par>
                    <p:cTn id="11" fill="hold">
                      <p:stCondLst>
                        <p:cond delay="indefinite"/>
                      </p:stCondLst>
                      <p:childTnLst>
                        <p:par>
                          <p:cTn id="12" fill="hold">
                            <p:stCondLst>
                              <p:cond delay="0"/>
                            </p:stCondLst>
                            <p:childTnLst>
                              <p:par>
                                <p:cTn id="13" presetID="3" presetClass="entr" presetSubtype="0" fill="hold" grpId="0" nodeType="clickEffect">
                                  <p:stCondLst>
                                    <p:cond delay="0"/>
                                  </p:stCondLst>
                                  <p:childTnLst>
                                    <p:set>
                                      <p:cBhvr>
                                        <p:cTn id="14" dur="1" fill="hold">
                                          <p:stCondLst>
                                            <p:cond delay="0"/>
                                          </p:stCondLst>
                                        </p:cTn>
                                        <p:tgtEl>
                                          <p:spTgt spid="86"/>
                                        </p:tgtEl>
                                        <p:attrNameLst>
                                          <p:attrName>style.visibility</p:attrName>
                                        </p:attrNameLst>
                                      </p:cBhvr>
                                      <p:to>
                                        <p:strVal val="visible"/>
                                      </p:to>
                                    </p:set>
                                  </p:childTnLst>
                                </p:cTn>
                              </p:par>
                            </p:childTnLst>
                          </p:cTn>
                        </p:par>
                        <p:par>
                          <p:cTn id="15" fill="hold">
                            <p:stCondLst>
                              <p:cond delay="0"/>
                            </p:stCondLst>
                            <p:childTnLst>
                              <p:par>
                                <p:cTn id="16" presetID="1" presetClass="entr" presetSubtype="0" fill="hold" grpId="0" nodeType="afterEffect">
                                  <p:stCondLst>
                                    <p:cond delay="0"/>
                                  </p:stCondLst>
                                  <p:childTnLst>
                                    <p:set>
                                      <p:cBhvr>
                                        <p:cTn id="17" dur="1" fill="hold">
                                          <p:stCondLst>
                                            <p:cond delay="0"/>
                                          </p:stCondLst>
                                        </p:cTn>
                                        <p:tgtEl>
                                          <p:spTgt spid="66"/>
                                        </p:tgtEl>
                                        <p:attrNameLst>
                                          <p:attrName>style.visibility</p:attrName>
                                        </p:attrNameLst>
                                      </p:cBhvr>
                                      <p:to>
                                        <p:strVal val="visible"/>
                                      </p:to>
                                    </p:set>
                                  </p:childTnLst>
                                </p:cTn>
                              </p:par>
                            </p:childTnLst>
                          </p:cTn>
                        </p:par>
                        <p:par>
                          <p:cTn id="18" fill="hold">
                            <p:stCondLst>
                              <p:cond delay="0"/>
                            </p:stCondLst>
                            <p:childTnLst>
                              <p:par>
                                <p:cTn id="19" presetID="22" presetClass="entr" presetSubtype="8" fill="hold" nodeType="afterEffect">
                                  <p:stCondLst>
                                    <p:cond delay="0"/>
                                  </p:stCondLst>
                                  <p:childTnLst>
                                    <p:set>
                                      <p:cBhvr>
                                        <p:cTn id="20" dur="1" fill="hold">
                                          <p:stCondLst>
                                            <p:cond delay="0"/>
                                          </p:stCondLst>
                                        </p:cTn>
                                        <p:tgtEl>
                                          <p:spTgt spid="42"/>
                                        </p:tgtEl>
                                        <p:attrNameLst>
                                          <p:attrName>style.visibility</p:attrName>
                                        </p:attrNameLst>
                                      </p:cBhvr>
                                      <p:to>
                                        <p:strVal val="visible"/>
                                      </p:to>
                                    </p:set>
                                    <p:animEffect transition="in" filter="wipe(left)">
                                      <p:cBhvr>
                                        <p:cTn id="21" dur="1000"/>
                                        <p:tgtEl>
                                          <p:spTgt spid="42"/>
                                        </p:tgtEl>
                                      </p:cBhvr>
                                    </p:animEffect>
                                  </p:childTnLst>
                                </p:cTn>
                              </p:par>
                            </p:childTnLst>
                          </p:cTn>
                        </p:par>
                      </p:childTnLst>
                    </p:cTn>
                  </p:par>
                  <p:par>
                    <p:cTn id="22" fill="hold">
                      <p:stCondLst>
                        <p:cond delay="indefinite"/>
                      </p:stCondLst>
                      <p:childTnLst>
                        <p:par>
                          <p:cTn id="23" fill="hold">
                            <p:stCondLst>
                              <p:cond delay="0"/>
                            </p:stCondLst>
                            <p:childTnLst>
                              <p:par>
                                <p:cTn id="24" presetID="22" presetClass="entr" presetSubtype="8" fill="hold" nodeType="clickEffect">
                                  <p:stCondLst>
                                    <p:cond delay="0"/>
                                  </p:stCondLst>
                                  <p:childTnLst>
                                    <p:set>
                                      <p:cBhvr>
                                        <p:cTn id="25" dur="1" fill="hold">
                                          <p:stCondLst>
                                            <p:cond delay="0"/>
                                          </p:stCondLst>
                                        </p:cTn>
                                        <p:tgtEl>
                                          <p:spTgt spid="45"/>
                                        </p:tgtEl>
                                        <p:attrNameLst>
                                          <p:attrName>style.visibility</p:attrName>
                                        </p:attrNameLst>
                                      </p:cBhvr>
                                      <p:to>
                                        <p:strVal val="visible"/>
                                      </p:to>
                                    </p:set>
                                    <p:animEffect transition="in" filter="wipe(left)">
                                      <p:cBhvr>
                                        <p:cTn id="26" dur="1000"/>
                                        <p:tgtEl>
                                          <p:spTgt spid="45"/>
                                        </p:tgtEl>
                                      </p:cBhvr>
                                    </p:animEffect>
                                  </p:childTnLst>
                                </p:cTn>
                              </p:par>
                            </p:childTnLst>
                          </p:cTn>
                        </p:par>
                      </p:childTnLst>
                    </p:cTn>
                  </p:par>
                  <p:par>
                    <p:cTn id="27" fill="hold">
                      <p:stCondLst>
                        <p:cond delay="indefinite"/>
                      </p:stCondLst>
                      <p:childTnLst>
                        <p:par>
                          <p:cTn id="28" fill="hold">
                            <p:stCondLst>
                              <p:cond delay="0"/>
                            </p:stCondLst>
                            <p:childTnLst>
                              <p:par>
                                <p:cTn id="29" presetID="22" presetClass="entr" presetSubtype="8" fill="hold" nodeType="clickEffect">
                                  <p:stCondLst>
                                    <p:cond delay="0"/>
                                  </p:stCondLst>
                                  <p:childTnLst>
                                    <p:set>
                                      <p:cBhvr>
                                        <p:cTn id="30" dur="1" fill="hold">
                                          <p:stCondLst>
                                            <p:cond delay="0"/>
                                          </p:stCondLst>
                                        </p:cTn>
                                        <p:tgtEl>
                                          <p:spTgt spid="50"/>
                                        </p:tgtEl>
                                        <p:attrNameLst>
                                          <p:attrName>style.visibility</p:attrName>
                                        </p:attrNameLst>
                                      </p:cBhvr>
                                      <p:to>
                                        <p:strVal val="visible"/>
                                      </p:to>
                                    </p:set>
                                    <p:animEffect transition="in" filter="wipe(left)">
                                      <p:cBhvr>
                                        <p:cTn id="31" dur="1000"/>
                                        <p:tgtEl>
                                          <p:spTgt spid="50"/>
                                        </p:tgtEl>
                                      </p:cBhvr>
                                    </p:animEffect>
                                  </p:childTnLst>
                                </p:cTn>
                              </p:par>
                            </p:childTnLst>
                          </p:cTn>
                        </p:par>
                      </p:childTnLst>
                    </p:cTn>
                  </p:par>
                  <p:par>
                    <p:cTn id="32" fill="hold">
                      <p:stCondLst>
                        <p:cond delay="indefinite"/>
                      </p:stCondLst>
                      <p:childTnLst>
                        <p:par>
                          <p:cTn id="33" fill="hold">
                            <p:stCondLst>
                              <p:cond delay="0"/>
                            </p:stCondLst>
                            <p:childTnLst>
                              <p:par>
                                <p:cTn id="34" presetID="22" presetClass="entr" presetSubtype="8" fill="hold" nodeType="clickEffect">
                                  <p:stCondLst>
                                    <p:cond delay="0"/>
                                  </p:stCondLst>
                                  <p:childTnLst>
                                    <p:set>
                                      <p:cBhvr>
                                        <p:cTn id="35" dur="1" fill="hold">
                                          <p:stCondLst>
                                            <p:cond delay="0"/>
                                          </p:stCondLst>
                                        </p:cTn>
                                        <p:tgtEl>
                                          <p:spTgt spid="55"/>
                                        </p:tgtEl>
                                        <p:attrNameLst>
                                          <p:attrName>style.visibility</p:attrName>
                                        </p:attrNameLst>
                                      </p:cBhvr>
                                      <p:to>
                                        <p:strVal val="visible"/>
                                      </p:to>
                                    </p:set>
                                    <p:animEffect transition="in" filter="wipe(left)">
                                      <p:cBhvr>
                                        <p:cTn id="36" dur="1000"/>
                                        <p:tgtEl>
                                          <p:spTgt spid="55"/>
                                        </p:tgtEl>
                                      </p:cBhvr>
                                    </p:animEffect>
                                  </p:childTnLst>
                                </p:cTn>
                              </p:par>
                            </p:childTnLst>
                          </p:cTn>
                        </p:par>
                      </p:childTnLst>
                    </p:cTn>
                  </p:par>
                  <p:par>
                    <p:cTn id="37" fill="hold">
                      <p:stCondLst>
                        <p:cond delay="indefinite"/>
                      </p:stCondLst>
                      <p:childTnLst>
                        <p:par>
                          <p:cTn id="38" fill="hold">
                            <p:stCondLst>
                              <p:cond delay="0"/>
                            </p:stCondLst>
                            <p:childTnLst>
                              <p:par>
                                <p:cTn id="39" presetID="22" presetClass="exit" presetSubtype="1" fill="hold" grpId="1" nodeType="clickEffect">
                                  <p:stCondLst>
                                    <p:cond delay="0"/>
                                  </p:stCondLst>
                                  <p:childTnLst>
                                    <p:animEffect transition="out" filter="wipe(up)">
                                      <p:cBhvr>
                                        <p:cTn id="40" dur="500"/>
                                        <p:tgtEl>
                                          <p:spTgt spid="86"/>
                                        </p:tgtEl>
                                      </p:cBhvr>
                                    </p:animEffect>
                                    <p:set>
                                      <p:cBhvr>
                                        <p:cTn id="41" dur="1" fill="hold">
                                          <p:stCondLst>
                                            <p:cond delay="499"/>
                                          </p:stCondLst>
                                        </p:cTn>
                                        <p:tgtEl>
                                          <p:spTgt spid="86"/>
                                        </p:tgtEl>
                                        <p:attrNameLst>
                                          <p:attrName>style.visibility</p:attrName>
                                        </p:attrNameLst>
                                      </p:cBhvr>
                                      <p:to>
                                        <p:strVal val="hidden"/>
                                      </p:to>
                                    </p:set>
                                  </p:childTnLst>
                                </p:cTn>
                              </p:par>
                            </p:childTnLst>
                          </p:cTn>
                        </p:par>
                        <p:par>
                          <p:cTn id="42" fill="hold">
                            <p:stCondLst>
                              <p:cond delay="500"/>
                            </p:stCondLst>
                            <p:childTnLst>
                              <p:par>
                                <p:cTn id="43" presetID="22" presetClass="entr" presetSubtype="4" fill="hold" grpId="0" nodeType="afterEffect">
                                  <p:stCondLst>
                                    <p:cond delay="0"/>
                                  </p:stCondLst>
                                  <p:childTnLst>
                                    <p:set>
                                      <p:cBhvr>
                                        <p:cTn id="44" dur="1" fill="hold">
                                          <p:stCondLst>
                                            <p:cond delay="0"/>
                                          </p:stCondLst>
                                        </p:cTn>
                                        <p:tgtEl>
                                          <p:spTgt spid="87"/>
                                        </p:tgtEl>
                                        <p:attrNameLst>
                                          <p:attrName>style.visibility</p:attrName>
                                        </p:attrNameLst>
                                      </p:cBhvr>
                                      <p:to>
                                        <p:strVal val="visible"/>
                                      </p:to>
                                    </p:set>
                                    <p:animEffect transition="in" filter="wipe(down)">
                                      <p:cBhvr>
                                        <p:cTn id="45" dur="1000"/>
                                        <p:tgtEl>
                                          <p:spTgt spid="87"/>
                                        </p:tgtEl>
                                      </p:cBhvr>
                                    </p:animEffect>
                                  </p:childTnLst>
                                </p:cTn>
                              </p:par>
                            </p:childTnLst>
                          </p:cTn>
                        </p:par>
                      </p:childTnLst>
                    </p:cTn>
                  </p:par>
                  <p:par>
                    <p:cTn id="46" fill="hold">
                      <p:stCondLst>
                        <p:cond delay="indefinite"/>
                      </p:stCondLst>
                      <p:childTnLst>
                        <p:par>
                          <p:cTn id="47" fill="hold">
                            <p:stCondLst>
                              <p:cond delay="0"/>
                            </p:stCondLst>
                            <p:childTnLst>
                              <p:par>
                                <p:cTn id="48" presetID="1" presetClass="entr" presetSubtype="0" fill="hold" grpId="0" nodeType="clickEffect">
                                  <p:stCondLst>
                                    <p:cond delay="0"/>
                                  </p:stCondLst>
                                  <p:childTnLst>
                                    <p:set>
                                      <p:cBhvr>
                                        <p:cTn id="49" dur="1" fill="hold">
                                          <p:stCondLst>
                                            <p:cond delay="0"/>
                                          </p:stCondLst>
                                        </p:cTn>
                                        <p:tgtEl>
                                          <p:spTgt spid="67"/>
                                        </p:tgtEl>
                                        <p:attrNameLst>
                                          <p:attrName>style.visibility</p:attrName>
                                        </p:attrNameLst>
                                      </p:cBhvr>
                                      <p:to>
                                        <p:strVal val="visible"/>
                                      </p:to>
                                    </p:set>
                                  </p:childTnLst>
                                </p:cTn>
                              </p:par>
                              <p:par>
                                <p:cTn id="50" presetID="22" presetClass="entr" presetSubtype="1" fill="hold" nodeType="withEffect">
                                  <p:stCondLst>
                                    <p:cond delay="0"/>
                                  </p:stCondLst>
                                  <p:childTnLst>
                                    <p:set>
                                      <p:cBhvr>
                                        <p:cTn id="51" dur="1" fill="hold">
                                          <p:stCondLst>
                                            <p:cond delay="0"/>
                                          </p:stCondLst>
                                        </p:cTn>
                                        <p:tgtEl>
                                          <p:spTgt spid="104"/>
                                        </p:tgtEl>
                                        <p:attrNameLst>
                                          <p:attrName>style.visibility</p:attrName>
                                        </p:attrNameLst>
                                      </p:cBhvr>
                                      <p:to>
                                        <p:strVal val="visible"/>
                                      </p:to>
                                    </p:set>
                                    <p:animEffect transition="in" filter="wipe(up)">
                                      <p:cBhvr>
                                        <p:cTn id="52" dur="500"/>
                                        <p:tgtEl>
                                          <p:spTgt spid="104"/>
                                        </p:tgtEl>
                                      </p:cBhvr>
                                    </p:animEffect>
                                  </p:childTnLst>
                                </p:cTn>
                              </p:par>
                            </p:childTnLst>
                          </p:cTn>
                        </p:par>
                      </p:childTnLst>
                    </p:cTn>
                  </p:par>
                  <p:par>
                    <p:cTn id="53" fill="hold">
                      <p:stCondLst>
                        <p:cond delay="indefinite"/>
                      </p:stCondLst>
                      <p:childTnLst>
                        <p:par>
                          <p:cTn id="54" fill="hold">
                            <p:stCondLst>
                              <p:cond delay="0"/>
                            </p:stCondLst>
                            <p:childTnLst>
                              <p:par>
                                <p:cTn id="55" presetID="22" presetClass="entr" presetSubtype="1" fill="hold" nodeType="clickEffect">
                                  <p:stCondLst>
                                    <p:cond delay="0"/>
                                  </p:stCondLst>
                                  <p:childTnLst>
                                    <p:set>
                                      <p:cBhvr>
                                        <p:cTn id="56" dur="1" fill="hold">
                                          <p:stCondLst>
                                            <p:cond delay="0"/>
                                          </p:stCondLst>
                                        </p:cTn>
                                        <p:tgtEl>
                                          <p:spTgt spid="68"/>
                                        </p:tgtEl>
                                        <p:attrNameLst>
                                          <p:attrName>style.visibility</p:attrName>
                                        </p:attrNameLst>
                                      </p:cBhvr>
                                      <p:to>
                                        <p:strVal val="visible"/>
                                      </p:to>
                                    </p:set>
                                    <p:animEffect transition="in" filter="wipe(up)">
                                      <p:cBhvr>
                                        <p:cTn id="57" dur="2000"/>
                                        <p:tgtEl>
                                          <p:spTgt spid="68"/>
                                        </p:tgtEl>
                                      </p:cBhvr>
                                    </p:animEffect>
                                  </p:childTnLst>
                                </p:cTn>
                              </p:par>
                            </p:childTnLst>
                          </p:cTn>
                        </p:par>
                      </p:childTnLst>
                    </p:cTn>
                  </p:par>
                  <p:par>
                    <p:cTn id="58" fill="hold">
                      <p:stCondLst>
                        <p:cond delay="indefinite"/>
                      </p:stCondLst>
                      <p:childTnLst>
                        <p:par>
                          <p:cTn id="59" fill="hold">
                            <p:stCondLst>
                              <p:cond delay="0"/>
                            </p:stCondLst>
                            <p:childTnLst>
                              <p:par>
                                <p:cTn id="60" presetID="22" presetClass="entr" presetSubtype="1" fill="hold" nodeType="clickEffect">
                                  <p:stCondLst>
                                    <p:cond delay="0"/>
                                  </p:stCondLst>
                                  <p:childTnLst>
                                    <p:set>
                                      <p:cBhvr>
                                        <p:cTn id="61" dur="1" fill="hold">
                                          <p:stCondLst>
                                            <p:cond delay="0"/>
                                          </p:stCondLst>
                                        </p:cTn>
                                        <p:tgtEl>
                                          <p:spTgt spid="90"/>
                                        </p:tgtEl>
                                        <p:attrNameLst>
                                          <p:attrName>style.visibility</p:attrName>
                                        </p:attrNameLst>
                                      </p:cBhvr>
                                      <p:to>
                                        <p:strVal val="visible"/>
                                      </p:to>
                                    </p:set>
                                    <p:animEffect transition="in" filter="wipe(up)">
                                      <p:cBhvr>
                                        <p:cTn id="62" dur="2000"/>
                                        <p:tgtEl>
                                          <p:spTgt spid="90"/>
                                        </p:tgtEl>
                                      </p:cBhvr>
                                    </p:animEffect>
                                  </p:childTnLst>
                                </p:cTn>
                              </p:par>
                            </p:childTnLst>
                          </p:cTn>
                        </p:par>
                      </p:childTnLst>
                    </p:cTn>
                  </p:par>
                  <p:par>
                    <p:cTn id="63" fill="hold">
                      <p:stCondLst>
                        <p:cond delay="indefinite"/>
                      </p:stCondLst>
                      <p:childTnLst>
                        <p:par>
                          <p:cTn id="64" fill="hold">
                            <p:stCondLst>
                              <p:cond delay="0"/>
                            </p:stCondLst>
                            <p:childTnLst>
                              <p:par>
                                <p:cTn id="65" presetID="22" presetClass="entr" presetSubtype="1" fill="hold" nodeType="clickEffect">
                                  <p:stCondLst>
                                    <p:cond delay="0"/>
                                  </p:stCondLst>
                                  <p:childTnLst>
                                    <p:set>
                                      <p:cBhvr>
                                        <p:cTn id="66" dur="1" fill="hold">
                                          <p:stCondLst>
                                            <p:cond delay="0"/>
                                          </p:stCondLst>
                                        </p:cTn>
                                        <p:tgtEl>
                                          <p:spTgt spid="99"/>
                                        </p:tgtEl>
                                        <p:attrNameLst>
                                          <p:attrName>style.visibility</p:attrName>
                                        </p:attrNameLst>
                                      </p:cBhvr>
                                      <p:to>
                                        <p:strVal val="visible"/>
                                      </p:to>
                                    </p:set>
                                    <p:animEffect transition="in" filter="wipe(up)">
                                      <p:cBhvr>
                                        <p:cTn id="67" dur="2000"/>
                                        <p:tgtEl>
                                          <p:spTgt spid="99"/>
                                        </p:tgtEl>
                                      </p:cBhvr>
                                    </p:animEffect>
                                  </p:childTnLst>
                                </p:cTn>
                              </p:par>
                            </p:childTnLst>
                          </p:cTn>
                        </p:par>
                      </p:childTnLst>
                    </p:cTn>
                  </p:par>
                  <p:par>
                    <p:cTn id="68" fill="hold">
                      <p:stCondLst>
                        <p:cond delay="indefinite"/>
                      </p:stCondLst>
                      <p:childTnLst>
                        <p:par>
                          <p:cTn id="69" fill="hold">
                            <p:stCondLst>
                              <p:cond delay="0"/>
                            </p:stCondLst>
                            <p:childTnLst>
                              <p:par>
                                <p:cTn id="70" presetID="22" presetClass="entr" presetSubtype="1" fill="hold" nodeType="clickEffect">
                                  <p:stCondLst>
                                    <p:cond delay="0"/>
                                  </p:stCondLst>
                                  <p:childTnLst>
                                    <p:set>
                                      <p:cBhvr>
                                        <p:cTn id="71" dur="1" fill="hold">
                                          <p:stCondLst>
                                            <p:cond delay="0"/>
                                          </p:stCondLst>
                                        </p:cTn>
                                        <p:tgtEl>
                                          <p:spTgt spid="109"/>
                                        </p:tgtEl>
                                        <p:attrNameLst>
                                          <p:attrName>style.visibility</p:attrName>
                                        </p:attrNameLst>
                                      </p:cBhvr>
                                      <p:to>
                                        <p:strVal val="visible"/>
                                      </p:to>
                                    </p:set>
                                    <p:animEffect transition="in" filter="wipe(up)">
                                      <p:cBhvr>
                                        <p:cTn id="72" dur="1000"/>
                                        <p:tgtEl>
                                          <p:spTgt spid="10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 grpId="0"/>
      <p:bldP spid="66" grpId="0"/>
      <p:bldP spid="67" grpId="0"/>
      <p:bldP spid="86" grpId="0"/>
      <p:bldP spid="86" grpId="1"/>
      <p:bldP spid="87"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6" name="Rounded Rectangle 175"/>
          <p:cNvSpPr/>
          <p:nvPr/>
        </p:nvSpPr>
        <p:spPr>
          <a:xfrm>
            <a:off x="6860648" y="5001675"/>
            <a:ext cx="1895475" cy="602267"/>
          </a:xfrm>
          <a:prstGeom prst="roundRect">
            <a:avLst/>
          </a:prstGeom>
          <a:solidFill>
            <a:schemeClr val="tx2">
              <a:lumMod val="40000"/>
              <a:lumOff val="60000"/>
            </a:scheme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endParaRPr lang="en-US" sz="1200" kern="0" dirty="0" smtClean="0">
              <a:solidFill>
                <a:srgbClr val="FFFFFF"/>
              </a:solidFill>
              <a:latin typeface="Arial"/>
            </a:endParaRPr>
          </a:p>
        </p:txBody>
      </p:sp>
      <p:sp>
        <p:nvSpPr>
          <p:cNvPr id="175" name="Rounded Rectangle 174"/>
          <p:cNvSpPr/>
          <p:nvPr/>
        </p:nvSpPr>
        <p:spPr>
          <a:xfrm>
            <a:off x="3081793" y="5004395"/>
            <a:ext cx="1895475" cy="602267"/>
          </a:xfrm>
          <a:prstGeom prst="roundRect">
            <a:avLst/>
          </a:prstGeom>
          <a:solidFill>
            <a:schemeClr val="tx2">
              <a:lumMod val="40000"/>
              <a:lumOff val="60000"/>
            </a:scheme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endParaRPr lang="en-US" sz="1200" kern="0" dirty="0" smtClean="0">
              <a:solidFill>
                <a:srgbClr val="FFFFFF"/>
              </a:solidFill>
              <a:latin typeface="Arial"/>
            </a:endParaRPr>
          </a:p>
        </p:txBody>
      </p:sp>
      <p:sp>
        <p:nvSpPr>
          <p:cNvPr id="173" name="Rounded Rectangle 172"/>
          <p:cNvSpPr/>
          <p:nvPr/>
        </p:nvSpPr>
        <p:spPr>
          <a:xfrm>
            <a:off x="6863895" y="4471978"/>
            <a:ext cx="1895475" cy="602267"/>
          </a:xfrm>
          <a:prstGeom prst="roundRect">
            <a:avLst/>
          </a:prstGeom>
          <a:solidFill>
            <a:schemeClr val="tx2">
              <a:lumMod val="40000"/>
              <a:lumOff val="60000"/>
            </a:scheme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endParaRPr lang="en-US" sz="1200" kern="0" dirty="0" smtClean="0">
              <a:solidFill>
                <a:srgbClr val="FFFFFF"/>
              </a:solidFill>
              <a:latin typeface="Arial"/>
            </a:endParaRPr>
          </a:p>
        </p:txBody>
      </p:sp>
      <p:sp>
        <p:nvSpPr>
          <p:cNvPr id="174" name="Rounded Rectangle 173"/>
          <p:cNvSpPr/>
          <p:nvPr/>
        </p:nvSpPr>
        <p:spPr>
          <a:xfrm>
            <a:off x="1186318" y="4459883"/>
            <a:ext cx="1895475" cy="602267"/>
          </a:xfrm>
          <a:prstGeom prst="roundRect">
            <a:avLst/>
          </a:prstGeom>
          <a:solidFill>
            <a:schemeClr val="tx2">
              <a:lumMod val="40000"/>
              <a:lumOff val="60000"/>
            </a:scheme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endParaRPr lang="en-US" sz="1200" kern="0" dirty="0" smtClean="0">
              <a:solidFill>
                <a:srgbClr val="FFFFFF"/>
              </a:solidFill>
              <a:latin typeface="Arial"/>
            </a:endParaRPr>
          </a:p>
        </p:txBody>
      </p:sp>
      <p:sp>
        <p:nvSpPr>
          <p:cNvPr id="172" name="Rounded Rectangle 171"/>
          <p:cNvSpPr/>
          <p:nvPr/>
        </p:nvSpPr>
        <p:spPr>
          <a:xfrm>
            <a:off x="3070225" y="3930263"/>
            <a:ext cx="1895475" cy="602267"/>
          </a:xfrm>
          <a:prstGeom prst="roundRect">
            <a:avLst/>
          </a:prstGeom>
          <a:solidFill>
            <a:schemeClr val="tx2">
              <a:lumMod val="40000"/>
              <a:lumOff val="60000"/>
            </a:scheme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endParaRPr lang="en-US" sz="1200" kern="0" dirty="0" smtClean="0">
              <a:solidFill>
                <a:srgbClr val="FFFFFF"/>
              </a:solidFill>
              <a:latin typeface="Arial"/>
            </a:endParaRPr>
          </a:p>
        </p:txBody>
      </p:sp>
      <p:sp>
        <p:nvSpPr>
          <p:cNvPr id="171" name="Rounded Rectangle 170"/>
          <p:cNvSpPr/>
          <p:nvPr/>
        </p:nvSpPr>
        <p:spPr>
          <a:xfrm>
            <a:off x="1186318" y="3405100"/>
            <a:ext cx="1895475" cy="602267"/>
          </a:xfrm>
          <a:prstGeom prst="roundRect">
            <a:avLst/>
          </a:prstGeom>
          <a:solidFill>
            <a:schemeClr val="tx2">
              <a:lumMod val="40000"/>
              <a:lumOff val="60000"/>
            </a:scheme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endParaRPr lang="en-US" sz="1200" kern="0" dirty="0" smtClean="0">
              <a:solidFill>
                <a:srgbClr val="FFFFFF"/>
              </a:solidFill>
              <a:latin typeface="Arial"/>
            </a:endParaRPr>
          </a:p>
        </p:txBody>
      </p:sp>
      <p:sp>
        <p:nvSpPr>
          <p:cNvPr id="170" name="Rounded Rectangle 169"/>
          <p:cNvSpPr/>
          <p:nvPr/>
        </p:nvSpPr>
        <p:spPr>
          <a:xfrm>
            <a:off x="1186318" y="2626243"/>
            <a:ext cx="1895475" cy="602267"/>
          </a:xfrm>
          <a:prstGeom prst="roundRect">
            <a:avLst/>
          </a:prstGeom>
          <a:solidFill>
            <a:schemeClr val="tx2">
              <a:lumMod val="40000"/>
              <a:lumOff val="60000"/>
            </a:scheme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endParaRPr lang="en-US" sz="1200" kern="0" dirty="0" smtClean="0">
              <a:solidFill>
                <a:srgbClr val="FFFFFF"/>
              </a:solidFill>
              <a:latin typeface="Arial"/>
            </a:endParaRPr>
          </a:p>
        </p:txBody>
      </p:sp>
      <p:sp>
        <p:nvSpPr>
          <p:cNvPr id="2" name="Title 1"/>
          <p:cNvSpPr>
            <a:spLocks noGrp="1"/>
          </p:cNvSpPr>
          <p:nvPr>
            <p:ph type="title"/>
          </p:nvPr>
        </p:nvSpPr>
        <p:spPr/>
        <p:txBody>
          <a:bodyPr/>
          <a:lstStyle/>
          <a:p>
            <a:r>
              <a:rPr lang="en-US" dirty="0" smtClean="0"/>
              <a:t>O(n</a:t>
            </a:r>
            <a:r>
              <a:rPr lang="en-US" baseline="30000" dirty="0" smtClean="0"/>
              <a:t>2</a:t>
            </a:r>
            <a:r>
              <a:rPr lang="en-US" dirty="0" smtClean="0"/>
              <a:t>) processing time</a:t>
            </a:r>
            <a:endParaRPr lang="en-US" dirty="0"/>
          </a:p>
        </p:txBody>
      </p:sp>
      <p:grpSp>
        <p:nvGrpSpPr>
          <p:cNvPr id="42" name="Group 43"/>
          <p:cNvGrpSpPr>
            <a:grpSpLocks/>
          </p:cNvGrpSpPr>
          <p:nvPr/>
        </p:nvGrpSpPr>
        <p:grpSpPr bwMode="auto">
          <a:xfrm>
            <a:off x="1258888" y="3501033"/>
            <a:ext cx="1727200" cy="431800"/>
            <a:chOff x="1474" y="1480"/>
            <a:chExt cx="1088" cy="272"/>
          </a:xfrm>
          <a:solidFill>
            <a:srgbClr val="FFFFFF"/>
          </a:solidFill>
        </p:grpSpPr>
        <p:sp>
          <p:nvSpPr>
            <p:cNvPr id="46" name="AutoShape 44"/>
            <p:cNvSpPr>
              <a:spLocks noChangeArrowheads="1"/>
            </p:cNvSpPr>
            <p:nvPr/>
          </p:nvSpPr>
          <p:spPr bwMode="auto">
            <a:xfrm>
              <a:off x="1474" y="1480"/>
              <a:ext cx="272" cy="272"/>
            </a:xfrm>
            <a:prstGeom prst="roundRect">
              <a:avLst>
                <a:gd name="adj" fmla="val 16667"/>
              </a:avLst>
            </a:prstGeom>
            <a:grpFill/>
            <a:ln w="19050">
              <a:solidFill>
                <a:schemeClr val="tx1"/>
              </a:solidFill>
              <a:round/>
              <a:headEnd/>
              <a:tailEnd/>
            </a:ln>
            <a:effectLst/>
          </p:spPr>
          <p:txBody>
            <a:bodyPr wrap="none" anchor="ctr">
              <a:prstTxWarp prst="textNoShape">
                <a:avLst/>
              </a:prstTxWarp>
            </a:bodyPr>
            <a:lstStyle/>
            <a:p>
              <a:pPr algn="ctr"/>
              <a:r>
                <a:rPr lang="en-GB" sz="2000"/>
                <a:t>0</a:t>
              </a:r>
            </a:p>
          </p:txBody>
        </p:sp>
        <p:sp>
          <p:nvSpPr>
            <p:cNvPr id="47" name="AutoShape 45"/>
            <p:cNvSpPr>
              <a:spLocks noChangeArrowheads="1"/>
            </p:cNvSpPr>
            <p:nvPr/>
          </p:nvSpPr>
          <p:spPr bwMode="auto">
            <a:xfrm>
              <a:off x="1746" y="1480"/>
              <a:ext cx="272" cy="272"/>
            </a:xfrm>
            <a:prstGeom prst="roundRect">
              <a:avLst>
                <a:gd name="adj" fmla="val 16667"/>
              </a:avLst>
            </a:prstGeom>
            <a:grpFill/>
            <a:ln w="19050">
              <a:solidFill>
                <a:schemeClr val="tx1"/>
              </a:solidFill>
              <a:round/>
              <a:headEnd/>
              <a:tailEnd/>
            </a:ln>
            <a:effectLst/>
          </p:spPr>
          <p:txBody>
            <a:bodyPr wrap="none" anchor="ctr">
              <a:prstTxWarp prst="textNoShape">
                <a:avLst/>
              </a:prstTxWarp>
            </a:bodyPr>
            <a:lstStyle/>
            <a:p>
              <a:pPr algn="ctr"/>
              <a:r>
                <a:rPr lang="en-GB" sz="2000"/>
                <a:t>1</a:t>
              </a:r>
            </a:p>
          </p:txBody>
        </p:sp>
        <p:sp>
          <p:nvSpPr>
            <p:cNvPr id="48" name="AutoShape 46"/>
            <p:cNvSpPr>
              <a:spLocks noChangeArrowheads="1"/>
            </p:cNvSpPr>
            <p:nvPr/>
          </p:nvSpPr>
          <p:spPr bwMode="auto">
            <a:xfrm>
              <a:off x="2018" y="1480"/>
              <a:ext cx="272" cy="272"/>
            </a:xfrm>
            <a:prstGeom prst="roundRect">
              <a:avLst>
                <a:gd name="adj" fmla="val 16667"/>
              </a:avLst>
            </a:prstGeom>
            <a:grpFill/>
            <a:ln w="19050">
              <a:solidFill>
                <a:schemeClr val="tx1"/>
              </a:solidFill>
              <a:round/>
              <a:headEnd/>
              <a:tailEnd/>
            </a:ln>
            <a:effectLst/>
          </p:spPr>
          <p:txBody>
            <a:bodyPr wrap="none" anchor="ctr">
              <a:prstTxWarp prst="textNoShape">
                <a:avLst/>
              </a:prstTxWarp>
            </a:bodyPr>
            <a:lstStyle/>
            <a:p>
              <a:pPr algn="ctr"/>
              <a:r>
                <a:rPr lang="en-GB" sz="2000"/>
                <a:t>0</a:t>
              </a:r>
            </a:p>
          </p:txBody>
        </p:sp>
        <p:sp>
          <p:nvSpPr>
            <p:cNvPr id="49" name="AutoShape 47"/>
            <p:cNvSpPr>
              <a:spLocks noChangeArrowheads="1"/>
            </p:cNvSpPr>
            <p:nvPr/>
          </p:nvSpPr>
          <p:spPr bwMode="auto">
            <a:xfrm>
              <a:off x="2290" y="1480"/>
              <a:ext cx="272" cy="272"/>
            </a:xfrm>
            <a:prstGeom prst="roundRect">
              <a:avLst>
                <a:gd name="adj" fmla="val 16667"/>
              </a:avLst>
            </a:prstGeom>
            <a:grpFill/>
            <a:ln w="19050">
              <a:solidFill>
                <a:schemeClr val="tx1"/>
              </a:solidFill>
              <a:round/>
              <a:headEnd/>
              <a:tailEnd/>
            </a:ln>
            <a:effectLst/>
          </p:spPr>
          <p:txBody>
            <a:bodyPr wrap="none" anchor="ctr">
              <a:prstTxWarp prst="textNoShape">
                <a:avLst/>
              </a:prstTxWarp>
            </a:bodyPr>
            <a:lstStyle/>
            <a:p>
              <a:pPr algn="ctr"/>
              <a:r>
                <a:rPr lang="en-GB" sz="2000"/>
                <a:t>0</a:t>
              </a:r>
            </a:p>
          </p:txBody>
        </p:sp>
      </p:grpSp>
      <p:grpSp>
        <p:nvGrpSpPr>
          <p:cNvPr id="45" name="Group 48"/>
          <p:cNvGrpSpPr>
            <a:grpSpLocks/>
          </p:cNvGrpSpPr>
          <p:nvPr/>
        </p:nvGrpSpPr>
        <p:grpSpPr bwMode="auto">
          <a:xfrm>
            <a:off x="3154363" y="3501033"/>
            <a:ext cx="1727200" cy="431800"/>
            <a:chOff x="2699" y="1480"/>
            <a:chExt cx="1088" cy="272"/>
          </a:xfrm>
          <a:solidFill>
            <a:srgbClr val="FFFFFF"/>
          </a:solidFill>
        </p:grpSpPr>
        <p:sp>
          <p:nvSpPr>
            <p:cNvPr id="51" name="AutoShape 49"/>
            <p:cNvSpPr>
              <a:spLocks noChangeArrowheads="1"/>
            </p:cNvSpPr>
            <p:nvPr/>
          </p:nvSpPr>
          <p:spPr bwMode="auto">
            <a:xfrm>
              <a:off x="2699" y="1480"/>
              <a:ext cx="272" cy="272"/>
            </a:xfrm>
            <a:prstGeom prst="roundRect">
              <a:avLst>
                <a:gd name="adj" fmla="val 16667"/>
              </a:avLst>
            </a:prstGeom>
            <a:grpFill/>
            <a:ln w="19050">
              <a:solidFill>
                <a:schemeClr val="tx1"/>
              </a:solidFill>
              <a:round/>
              <a:headEnd/>
              <a:tailEnd/>
            </a:ln>
            <a:effectLst/>
          </p:spPr>
          <p:txBody>
            <a:bodyPr wrap="none" anchor="ctr">
              <a:prstTxWarp prst="textNoShape">
                <a:avLst/>
              </a:prstTxWarp>
            </a:bodyPr>
            <a:lstStyle/>
            <a:p>
              <a:pPr algn="ctr"/>
              <a:r>
                <a:rPr lang="en-GB" sz="2000"/>
                <a:t>0</a:t>
              </a:r>
            </a:p>
          </p:txBody>
        </p:sp>
        <p:sp>
          <p:nvSpPr>
            <p:cNvPr id="52" name="AutoShape 50"/>
            <p:cNvSpPr>
              <a:spLocks noChangeArrowheads="1"/>
            </p:cNvSpPr>
            <p:nvPr/>
          </p:nvSpPr>
          <p:spPr bwMode="auto">
            <a:xfrm>
              <a:off x="2971" y="1480"/>
              <a:ext cx="272" cy="272"/>
            </a:xfrm>
            <a:prstGeom prst="roundRect">
              <a:avLst>
                <a:gd name="adj" fmla="val 16667"/>
              </a:avLst>
            </a:prstGeom>
            <a:grpFill/>
            <a:ln w="19050">
              <a:solidFill>
                <a:schemeClr val="tx1"/>
              </a:solidFill>
              <a:round/>
              <a:headEnd/>
              <a:tailEnd/>
            </a:ln>
            <a:effectLst/>
          </p:spPr>
          <p:txBody>
            <a:bodyPr wrap="none" anchor="ctr">
              <a:prstTxWarp prst="textNoShape">
                <a:avLst/>
              </a:prstTxWarp>
            </a:bodyPr>
            <a:lstStyle/>
            <a:p>
              <a:pPr algn="ctr"/>
              <a:r>
                <a:rPr lang="en-GB" sz="2000"/>
                <a:t>0</a:t>
              </a:r>
            </a:p>
          </p:txBody>
        </p:sp>
        <p:sp>
          <p:nvSpPr>
            <p:cNvPr id="53" name="AutoShape 51"/>
            <p:cNvSpPr>
              <a:spLocks noChangeArrowheads="1"/>
            </p:cNvSpPr>
            <p:nvPr/>
          </p:nvSpPr>
          <p:spPr bwMode="auto">
            <a:xfrm>
              <a:off x="3243" y="1480"/>
              <a:ext cx="272" cy="272"/>
            </a:xfrm>
            <a:prstGeom prst="roundRect">
              <a:avLst>
                <a:gd name="adj" fmla="val 16667"/>
              </a:avLst>
            </a:prstGeom>
            <a:grpFill/>
            <a:ln w="19050">
              <a:solidFill>
                <a:schemeClr val="tx1"/>
              </a:solidFill>
              <a:round/>
              <a:headEnd/>
              <a:tailEnd/>
            </a:ln>
            <a:effectLst/>
          </p:spPr>
          <p:txBody>
            <a:bodyPr wrap="none" anchor="ctr">
              <a:prstTxWarp prst="textNoShape">
                <a:avLst/>
              </a:prstTxWarp>
            </a:bodyPr>
            <a:lstStyle/>
            <a:p>
              <a:pPr algn="ctr"/>
              <a:r>
                <a:rPr lang="en-GB" sz="2000"/>
                <a:t>1</a:t>
              </a:r>
            </a:p>
          </p:txBody>
        </p:sp>
        <p:sp>
          <p:nvSpPr>
            <p:cNvPr id="54" name="AutoShape 52"/>
            <p:cNvSpPr>
              <a:spLocks noChangeArrowheads="1"/>
            </p:cNvSpPr>
            <p:nvPr/>
          </p:nvSpPr>
          <p:spPr bwMode="auto">
            <a:xfrm>
              <a:off x="3515" y="1480"/>
              <a:ext cx="272" cy="272"/>
            </a:xfrm>
            <a:prstGeom prst="roundRect">
              <a:avLst>
                <a:gd name="adj" fmla="val 16667"/>
              </a:avLst>
            </a:prstGeom>
            <a:grpFill/>
            <a:ln w="19050">
              <a:solidFill>
                <a:schemeClr val="tx1"/>
              </a:solidFill>
              <a:round/>
              <a:headEnd/>
              <a:tailEnd/>
            </a:ln>
            <a:effectLst/>
          </p:spPr>
          <p:txBody>
            <a:bodyPr wrap="none" anchor="ctr">
              <a:prstTxWarp prst="textNoShape">
                <a:avLst/>
              </a:prstTxWarp>
            </a:bodyPr>
            <a:lstStyle/>
            <a:p>
              <a:pPr algn="ctr"/>
              <a:r>
                <a:rPr lang="en-GB" sz="2000"/>
                <a:t>0</a:t>
              </a:r>
            </a:p>
          </p:txBody>
        </p:sp>
      </p:grpSp>
      <p:grpSp>
        <p:nvGrpSpPr>
          <p:cNvPr id="50" name="Group 53"/>
          <p:cNvGrpSpPr>
            <a:grpSpLocks/>
          </p:cNvGrpSpPr>
          <p:nvPr/>
        </p:nvGrpSpPr>
        <p:grpSpPr bwMode="auto">
          <a:xfrm>
            <a:off x="5049838" y="3501033"/>
            <a:ext cx="1727200" cy="431800"/>
            <a:chOff x="2699" y="1480"/>
            <a:chExt cx="1088" cy="272"/>
          </a:xfrm>
          <a:solidFill>
            <a:srgbClr val="FFFFFF"/>
          </a:solidFill>
        </p:grpSpPr>
        <p:sp>
          <p:nvSpPr>
            <p:cNvPr id="56" name="AutoShape 54"/>
            <p:cNvSpPr>
              <a:spLocks noChangeArrowheads="1"/>
            </p:cNvSpPr>
            <p:nvPr/>
          </p:nvSpPr>
          <p:spPr bwMode="auto">
            <a:xfrm>
              <a:off x="2699" y="1480"/>
              <a:ext cx="272" cy="272"/>
            </a:xfrm>
            <a:prstGeom prst="roundRect">
              <a:avLst>
                <a:gd name="adj" fmla="val 16667"/>
              </a:avLst>
            </a:prstGeom>
            <a:grpFill/>
            <a:ln w="19050">
              <a:solidFill>
                <a:schemeClr val="tx1"/>
              </a:solidFill>
              <a:round/>
              <a:headEnd/>
              <a:tailEnd/>
            </a:ln>
            <a:effectLst/>
          </p:spPr>
          <p:txBody>
            <a:bodyPr wrap="none" anchor="ctr">
              <a:prstTxWarp prst="textNoShape">
                <a:avLst/>
              </a:prstTxWarp>
            </a:bodyPr>
            <a:lstStyle/>
            <a:p>
              <a:pPr algn="ctr"/>
              <a:r>
                <a:rPr lang="en-GB" sz="2000" dirty="0" smtClean="0"/>
                <a:t>1</a:t>
              </a:r>
              <a:endParaRPr lang="en-GB" sz="2000" dirty="0"/>
            </a:p>
          </p:txBody>
        </p:sp>
        <p:sp>
          <p:nvSpPr>
            <p:cNvPr id="57" name="AutoShape 55"/>
            <p:cNvSpPr>
              <a:spLocks noChangeArrowheads="1"/>
            </p:cNvSpPr>
            <p:nvPr/>
          </p:nvSpPr>
          <p:spPr bwMode="auto">
            <a:xfrm>
              <a:off x="2971" y="1480"/>
              <a:ext cx="272" cy="272"/>
            </a:xfrm>
            <a:prstGeom prst="roundRect">
              <a:avLst>
                <a:gd name="adj" fmla="val 16667"/>
              </a:avLst>
            </a:prstGeom>
            <a:grpFill/>
            <a:ln w="19050">
              <a:solidFill>
                <a:schemeClr val="tx1"/>
              </a:solidFill>
              <a:round/>
              <a:headEnd/>
              <a:tailEnd/>
            </a:ln>
            <a:effectLst/>
          </p:spPr>
          <p:txBody>
            <a:bodyPr wrap="none" anchor="ctr">
              <a:prstTxWarp prst="textNoShape">
                <a:avLst/>
              </a:prstTxWarp>
            </a:bodyPr>
            <a:lstStyle/>
            <a:p>
              <a:pPr algn="ctr"/>
              <a:r>
                <a:rPr lang="en-GB" sz="2000"/>
                <a:t>0</a:t>
              </a:r>
            </a:p>
          </p:txBody>
        </p:sp>
        <p:sp>
          <p:nvSpPr>
            <p:cNvPr id="58" name="AutoShape 56"/>
            <p:cNvSpPr>
              <a:spLocks noChangeArrowheads="1"/>
            </p:cNvSpPr>
            <p:nvPr/>
          </p:nvSpPr>
          <p:spPr bwMode="auto">
            <a:xfrm>
              <a:off x="3243" y="1480"/>
              <a:ext cx="272" cy="272"/>
            </a:xfrm>
            <a:prstGeom prst="roundRect">
              <a:avLst>
                <a:gd name="adj" fmla="val 16667"/>
              </a:avLst>
            </a:prstGeom>
            <a:grpFill/>
            <a:ln w="19050">
              <a:solidFill>
                <a:schemeClr val="tx1"/>
              </a:solidFill>
              <a:round/>
              <a:headEnd/>
              <a:tailEnd/>
            </a:ln>
            <a:effectLst/>
          </p:spPr>
          <p:txBody>
            <a:bodyPr wrap="none" anchor="ctr">
              <a:prstTxWarp prst="textNoShape">
                <a:avLst/>
              </a:prstTxWarp>
            </a:bodyPr>
            <a:lstStyle/>
            <a:p>
              <a:pPr algn="ctr"/>
              <a:r>
                <a:rPr lang="en-GB" sz="2000" dirty="0" smtClean="0"/>
                <a:t>0</a:t>
              </a:r>
              <a:endParaRPr lang="en-GB" sz="2000" dirty="0"/>
            </a:p>
          </p:txBody>
        </p:sp>
        <p:sp>
          <p:nvSpPr>
            <p:cNvPr id="59" name="AutoShape 57"/>
            <p:cNvSpPr>
              <a:spLocks noChangeArrowheads="1"/>
            </p:cNvSpPr>
            <p:nvPr/>
          </p:nvSpPr>
          <p:spPr bwMode="auto">
            <a:xfrm>
              <a:off x="3515" y="1480"/>
              <a:ext cx="272" cy="272"/>
            </a:xfrm>
            <a:prstGeom prst="roundRect">
              <a:avLst>
                <a:gd name="adj" fmla="val 16667"/>
              </a:avLst>
            </a:prstGeom>
            <a:grpFill/>
            <a:ln w="19050">
              <a:solidFill>
                <a:schemeClr val="tx1"/>
              </a:solidFill>
              <a:round/>
              <a:headEnd/>
              <a:tailEnd/>
            </a:ln>
            <a:effectLst/>
          </p:spPr>
          <p:txBody>
            <a:bodyPr wrap="none" anchor="ctr">
              <a:prstTxWarp prst="textNoShape">
                <a:avLst/>
              </a:prstTxWarp>
            </a:bodyPr>
            <a:lstStyle/>
            <a:p>
              <a:pPr algn="ctr"/>
              <a:r>
                <a:rPr lang="en-GB" sz="2000"/>
                <a:t>1</a:t>
              </a:r>
            </a:p>
          </p:txBody>
        </p:sp>
      </p:grpSp>
      <p:grpSp>
        <p:nvGrpSpPr>
          <p:cNvPr id="55" name="Group 58"/>
          <p:cNvGrpSpPr>
            <a:grpSpLocks/>
          </p:cNvGrpSpPr>
          <p:nvPr/>
        </p:nvGrpSpPr>
        <p:grpSpPr bwMode="auto">
          <a:xfrm>
            <a:off x="6946900" y="3501033"/>
            <a:ext cx="1727200" cy="431800"/>
            <a:chOff x="2699" y="1480"/>
            <a:chExt cx="1088" cy="272"/>
          </a:xfrm>
          <a:solidFill>
            <a:srgbClr val="FFFFFF"/>
          </a:solidFill>
        </p:grpSpPr>
        <p:sp>
          <p:nvSpPr>
            <p:cNvPr id="61" name="AutoShape 59"/>
            <p:cNvSpPr>
              <a:spLocks noChangeArrowheads="1"/>
            </p:cNvSpPr>
            <p:nvPr/>
          </p:nvSpPr>
          <p:spPr bwMode="auto">
            <a:xfrm>
              <a:off x="2699" y="1480"/>
              <a:ext cx="272" cy="272"/>
            </a:xfrm>
            <a:prstGeom prst="roundRect">
              <a:avLst>
                <a:gd name="adj" fmla="val 16667"/>
              </a:avLst>
            </a:prstGeom>
            <a:grpFill/>
            <a:ln w="19050">
              <a:solidFill>
                <a:schemeClr val="tx1"/>
              </a:solidFill>
              <a:round/>
              <a:headEnd/>
              <a:tailEnd/>
            </a:ln>
            <a:effectLst/>
          </p:spPr>
          <p:txBody>
            <a:bodyPr wrap="none" anchor="ctr">
              <a:prstTxWarp prst="textNoShape">
                <a:avLst/>
              </a:prstTxWarp>
            </a:bodyPr>
            <a:lstStyle/>
            <a:p>
              <a:pPr algn="ctr"/>
              <a:r>
                <a:rPr lang="en-GB" sz="2000"/>
                <a:t>1</a:t>
              </a:r>
            </a:p>
          </p:txBody>
        </p:sp>
        <p:sp>
          <p:nvSpPr>
            <p:cNvPr id="62" name="AutoShape 60"/>
            <p:cNvSpPr>
              <a:spLocks noChangeArrowheads="1"/>
            </p:cNvSpPr>
            <p:nvPr/>
          </p:nvSpPr>
          <p:spPr bwMode="auto">
            <a:xfrm>
              <a:off x="2971" y="1480"/>
              <a:ext cx="272" cy="272"/>
            </a:xfrm>
            <a:prstGeom prst="roundRect">
              <a:avLst>
                <a:gd name="adj" fmla="val 16667"/>
              </a:avLst>
            </a:prstGeom>
            <a:grpFill/>
            <a:ln w="19050">
              <a:solidFill>
                <a:schemeClr val="tx1"/>
              </a:solidFill>
              <a:round/>
              <a:headEnd/>
              <a:tailEnd/>
            </a:ln>
            <a:effectLst/>
          </p:spPr>
          <p:txBody>
            <a:bodyPr wrap="none" anchor="ctr">
              <a:prstTxWarp prst="textNoShape">
                <a:avLst/>
              </a:prstTxWarp>
            </a:bodyPr>
            <a:lstStyle/>
            <a:p>
              <a:pPr algn="ctr"/>
              <a:r>
                <a:rPr lang="en-GB" sz="2000"/>
                <a:t>0</a:t>
              </a:r>
            </a:p>
          </p:txBody>
        </p:sp>
        <p:sp>
          <p:nvSpPr>
            <p:cNvPr id="63" name="AutoShape 61"/>
            <p:cNvSpPr>
              <a:spLocks noChangeArrowheads="1"/>
            </p:cNvSpPr>
            <p:nvPr/>
          </p:nvSpPr>
          <p:spPr bwMode="auto">
            <a:xfrm>
              <a:off x="3243" y="1480"/>
              <a:ext cx="272" cy="272"/>
            </a:xfrm>
            <a:prstGeom prst="roundRect">
              <a:avLst>
                <a:gd name="adj" fmla="val 16667"/>
              </a:avLst>
            </a:prstGeom>
            <a:grpFill/>
            <a:ln w="19050">
              <a:solidFill>
                <a:schemeClr val="tx1"/>
              </a:solidFill>
              <a:round/>
              <a:headEnd/>
              <a:tailEnd/>
            </a:ln>
            <a:effectLst/>
          </p:spPr>
          <p:txBody>
            <a:bodyPr wrap="none" anchor="ctr">
              <a:prstTxWarp prst="textNoShape">
                <a:avLst/>
              </a:prstTxWarp>
            </a:bodyPr>
            <a:lstStyle/>
            <a:p>
              <a:pPr algn="ctr"/>
              <a:r>
                <a:rPr lang="en-GB" sz="2000"/>
                <a:t>0</a:t>
              </a:r>
            </a:p>
          </p:txBody>
        </p:sp>
        <p:sp>
          <p:nvSpPr>
            <p:cNvPr id="64" name="AutoShape 62"/>
            <p:cNvSpPr>
              <a:spLocks noChangeArrowheads="1"/>
            </p:cNvSpPr>
            <p:nvPr/>
          </p:nvSpPr>
          <p:spPr bwMode="auto">
            <a:xfrm>
              <a:off x="3515" y="1480"/>
              <a:ext cx="272" cy="272"/>
            </a:xfrm>
            <a:prstGeom prst="roundRect">
              <a:avLst>
                <a:gd name="adj" fmla="val 16667"/>
              </a:avLst>
            </a:prstGeom>
            <a:grpFill/>
            <a:ln w="19050">
              <a:solidFill>
                <a:schemeClr val="tx1"/>
              </a:solidFill>
              <a:round/>
              <a:headEnd/>
              <a:tailEnd/>
            </a:ln>
            <a:effectLst/>
          </p:spPr>
          <p:txBody>
            <a:bodyPr wrap="none" anchor="ctr">
              <a:prstTxWarp prst="textNoShape">
                <a:avLst/>
              </a:prstTxWarp>
            </a:bodyPr>
            <a:lstStyle/>
            <a:p>
              <a:pPr algn="ctr"/>
              <a:r>
                <a:rPr lang="en-GB" sz="2000"/>
                <a:t>0</a:t>
              </a:r>
            </a:p>
          </p:txBody>
        </p:sp>
      </p:grpSp>
      <p:grpSp>
        <p:nvGrpSpPr>
          <p:cNvPr id="60" name="Group 74"/>
          <p:cNvGrpSpPr>
            <a:grpSpLocks/>
          </p:cNvGrpSpPr>
          <p:nvPr/>
        </p:nvGrpSpPr>
        <p:grpSpPr bwMode="auto">
          <a:xfrm>
            <a:off x="5049838" y="4028083"/>
            <a:ext cx="1727200" cy="431800"/>
            <a:chOff x="2699" y="1480"/>
            <a:chExt cx="1088" cy="272"/>
          </a:xfrm>
          <a:solidFill>
            <a:srgbClr val="FFFFFF"/>
          </a:solidFill>
        </p:grpSpPr>
        <p:sp>
          <p:nvSpPr>
            <p:cNvPr id="66" name="AutoShape 75"/>
            <p:cNvSpPr>
              <a:spLocks noChangeArrowheads="1"/>
            </p:cNvSpPr>
            <p:nvPr/>
          </p:nvSpPr>
          <p:spPr bwMode="auto">
            <a:xfrm>
              <a:off x="2699" y="1480"/>
              <a:ext cx="272" cy="272"/>
            </a:xfrm>
            <a:prstGeom prst="roundRect">
              <a:avLst>
                <a:gd name="adj" fmla="val 16667"/>
              </a:avLst>
            </a:prstGeom>
            <a:grpFill/>
            <a:ln w="19050">
              <a:solidFill>
                <a:schemeClr val="tx1"/>
              </a:solidFill>
              <a:round/>
              <a:headEnd/>
              <a:tailEnd/>
            </a:ln>
            <a:effectLst/>
          </p:spPr>
          <p:txBody>
            <a:bodyPr wrap="none" anchor="ctr">
              <a:prstTxWarp prst="textNoShape">
                <a:avLst/>
              </a:prstTxWarp>
            </a:bodyPr>
            <a:lstStyle/>
            <a:p>
              <a:pPr algn="ctr"/>
              <a:r>
                <a:rPr lang="en-GB" sz="2000"/>
                <a:t>1</a:t>
              </a:r>
            </a:p>
          </p:txBody>
        </p:sp>
        <p:sp>
          <p:nvSpPr>
            <p:cNvPr id="67" name="AutoShape 76"/>
            <p:cNvSpPr>
              <a:spLocks noChangeArrowheads="1"/>
            </p:cNvSpPr>
            <p:nvPr/>
          </p:nvSpPr>
          <p:spPr bwMode="auto">
            <a:xfrm>
              <a:off x="2971" y="1480"/>
              <a:ext cx="272" cy="272"/>
            </a:xfrm>
            <a:prstGeom prst="roundRect">
              <a:avLst>
                <a:gd name="adj" fmla="val 16667"/>
              </a:avLst>
            </a:prstGeom>
            <a:grpFill/>
            <a:ln w="19050">
              <a:solidFill>
                <a:schemeClr val="tx1"/>
              </a:solidFill>
              <a:round/>
              <a:headEnd/>
              <a:tailEnd/>
            </a:ln>
            <a:effectLst/>
          </p:spPr>
          <p:txBody>
            <a:bodyPr wrap="none" anchor="ctr">
              <a:prstTxWarp prst="textNoShape">
                <a:avLst/>
              </a:prstTxWarp>
            </a:bodyPr>
            <a:lstStyle/>
            <a:p>
              <a:pPr algn="ctr"/>
              <a:r>
                <a:rPr lang="en-GB" sz="2000" dirty="0" smtClean="0"/>
                <a:t>1</a:t>
              </a:r>
              <a:endParaRPr lang="en-GB" sz="2000" dirty="0"/>
            </a:p>
          </p:txBody>
        </p:sp>
        <p:sp>
          <p:nvSpPr>
            <p:cNvPr id="68" name="AutoShape 77"/>
            <p:cNvSpPr>
              <a:spLocks noChangeArrowheads="1"/>
            </p:cNvSpPr>
            <p:nvPr/>
          </p:nvSpPr>
          <p:spPr bwMode="auto">
            <a:xfrm>
              <a:off x="3243" y="1480"/>
              <a:ext cx="272" cy="272"/>
            </a:xfrm>
            <a:prstGeom prst="roundRect">
              <a:avLst>
                <a:gd name="adj" fmla="val 16667"/>
              </a:avLst>
            </a:prstGeom>
            <a:grpFill/>
            <a:ln w="19050">
              <a:solidFill>
                <a:schemeClr val="tx1"/>
              </a:solidFill>
              <a:round/>
              <a:headEnd/>
              <a:tailEnd/>
            </a:ln>
            <a:effectLst/>
          </p:spPr>
          <p:txBody>
            <a:bodyPr wrap="none" anchor="ctr">
              <a:prstTxWarp prst="textNoShape">
                <a:avLst/>
              </a:prstTxWarp>
            </a:bodyPr>
            <a:lstStyle/>
            <a:p>
              <a:pPr algn="ctr"/>
              <a:r>
                <a:rPr lang="en-GB" sz="2000" dirty="0"/>
                <a:t>0</a:t>
              </a:r>
            </a:p>
          </p:txBody>
        </p:sp>
        <p:sp>
          <p:nvSpPr>
            <p:cNvPr id="69" name="AutoShape 78"/>
            <p:cNvSpPr>
              <a:spLocks noChangeArrowheads="1"/>
            </p:cNvSpPr>
            <p:nvPr/>
          </p:nvSpPr>
          <p:spPr bwMode="auto">
            <a:xfrm>
              <a:off x="3515" y="1480"/>
              <a:ext cx="272" cy="272"/>
            </a:xfrm>
            <a:prstGeom prst="roundRect">
              <a:avLst>
                <a:gd name="adj" fmla="val 16667"/>
              </a:avLst>
            </a:prstGeom>
            <a:grpFill/>
            <a:ln w="19050">
              <a:solidFill>
                <a:schemeClr val="tx1"/>
              </a:solidFill>
              <a:round/>
              <a:headEnd/>
              <a:tailEnd/>
            </a:ln>
            <a:effectLst/>
          </p:spPr>
          <p:txBody>
            <a:bodyPr wrap="none" anchor="ctr">
              <a:prstTxWarp prst="textNoShape">
                <a:avLst/>
              </a:prstTxWarp>
            </a:bodyPr>
            <a:lstStyle/>
            <a:p>
              <a:pPr algn="ctr"/>
              <a:r>
                <a:rPr lang="en-GB" sz="2000" dirty="0"/>
                <a:t>0</a:t>
              </a:r>
            </a:p>
          </p:txBody>
        </p:sp>
      </p:grpSp>
      <p:grpSp>
        <p:nvGrpSpPr>
          <p:cNvPr id="65" name="Group 151"/>
          <p:cNvGrpSpPr>
            <a:grpSpLocks/>
          </p:cNvGrpSpPr>
          <p:nvPr/>
        </p:nvGrpSpPr>
        <p:grpSpPr bwMode="auto">
          <a:xfrm>
            <a:off x="1258888" y="4028083"/>
            <a:ext cx="7415212" cy="431800"/>
            <a:chOff x="793" y="2225"/>
            <a:chExt cx="4671" cy="272"/>
          </a:xfrm>
          <a:solidFill>
            <a:srgbClr val="FFFFFF"/>
          </a:solidFill>
        </p:grpSpPr>
        <p:grpSp>
          <p:nvGrpSpPr>
            <p:cNvPr id="70" name="Group 64"/>
            <p:cNvGrpSpPr>
              <a:grpSpLocks/>
            </p:cNvGrpSpPr>
            <p:nvPr/>
          </p:nvGrpSpPr>
          <p:grpSpPr bwMode="auto">
            <a:xfrm>
              <a:off x="793" y="2225"/>
              <a:ext cx="1088" cy="272"/>
              <a:chOff x="1474" y="1480"/>
              <a:chExt cx="1088" cy="272"/>
            </a:xfrm>
            <a:grpFill/>
          </p:grpSpPr>
          <p:sp>
            <p:nvSpPr>
              <p:cNvPr id="82" name="AutoShape 65"/>
              <p:cNvSpPr>
                <a:spLocks noChangeArrowheads="1"/>
              </p:cNvSpPr>
              <p:nvPr/>
            </p:nvSpPr>
            <p:spPr bwMode="auto">
              <a:xfrm>
                <a:off x="1474" y="1480"/>
                <a:ext cx="272" cy="272"/>
              </a:xfrm>
              <a:prstGeom prst="roundRect">
                <a:avLst>
                  <a:gd name="adj" fmla="val 16667"/>
                </a:avLst>
              </a:prstGeom>
              <a:grpFill/>
              <a:ln w="19050">
                <a:solidFill>
                  <a:schemeClr val="tx1"/>
                </a:solidFill>
                <a:round/>
                <a:headEnd/>
                <a:tailEnd/>
              </a:ln>
              <a:effectLst/>
            </p:spPr>
            <p:txBody>
              <a:bodyPr wrap="none" anchor="ctr">
                <a:prstTxWarp prst="textNoShape">
                  <a:avLst/>
                </a:prstTxWarp>
              </a:bodyPr>
              <a:lstStyle/>
              <a:p>
                <a:pPr algn="ctr"/>
                <a:r>
                  <a:rPr lang="en-GB" sz="2000"/>
                  <a:t>0</a:t>
                </a:r>
              </a:p>
            </p:txBody>
          </p:sp>
          <p:sp>
            <p:nvSpPr>
              <p:cNvPr id="83" name="AutoShape 66"/>
              <p:cNvSpPr>
                <a:spLocks noChangeArrowheads="1"/>
              </p:cNvSpPr>
              <p:nvPr/>
            </p:nvSpPr>
            <p:spPr bwMode="auto">
              <a:xfrm>
                <a:off x="1746" y="1480"/>
                <a:ext cx="272" cy="272"/>
              </a:xfrm>
              <a:prstGeom prst="roundRect">
                <a:avLst>
                  <a:gd name="adj" fmla="val 16667"/>
                </a:avLst>
              </a:prstGeom>
              <a:grpFill/>
              <a:ln w="19050">
                <a:solidFill>
                  <a:schemeClr val="tx1"/>
                </a:solidFill>
                <a:round/>
                <a:headEnd/>
                <a:tailEnd/>
              </a:ln>
              <a:effectLst/>
            </p:spPr>
            <p:txBody>
              <a:bodyPr wrap="none" anchor="ctr">
                <a:prstTxWarp prst="textNoShape">
                  <a:avLst/>
                </a:prstTxWarp>
              </a:bodyPr>
              <a:lstStyle/>
              <a:p>
                <a:pPr algn="ctr"/>
                <a:r>
                  <a:rPr lang="en-GB" sz="2000"/>
                  <a:t>0</a:t>
                </a:r>
              </a:p>
            </p:txBody>
          </p:sp>
          <p:sp>
            <p:nvSpPr>
              <p:cNvPr id="84" name="AutoShape 67"/>
              <p:cNvSpPr>
                <a:spLocks noChangeArrowheads="1"/>
              </p:cNvSpPr>
              <p:nvPr/>
            </p:nvSpPr>
            <p:spPr bwMode="auto">
              <a:xfrm>
                <a:off x="2018" y="1480"/>
                <a:ext cx="272" cy="272"/>
              </a:xfrm>
              <a:prstGeom prst="roundRect">
                <a:avLst>
                  <a:gd name="adj" fmla="val 16667"/>
                </a:avLst>
              </a:prstGeom>
              <a:grpFill/>
              <a:ln w="19050">
                <a:solidFill>
                  <a:schemeClr val="tx1"/>
                </a:solidFill>
                <a:round/>
                <a:headEnd/>
                <a:tailEnd/>
              </a:ln>
              <a:effectLst/>
            </p:spPr>
            <p:txBody>
              <a:bodyPr wrap="none" anchor="ctr">
                <a:prstTxWarp prst="textNoShape">
                  <a:avLst/>
                </a:prstTxWarp>
              </a:bodyPr>
              <a:lstStyle/>
              <a:p>
                <a:pPr algn="ctr"/>
                <a:r>
                  <a:rPr lang="en-GB" sz="2000"/>
                  <a:t>1</a:t>
                </a:r>
              </a:p>
            </p:txBody>
          </p:sp>
          <p:sp>
            <p:nvSpPr>
              <p:cNvPr id="85" name="AutoShape 68"/>
              <p:cNvSpPr>
                <a:spLocks noChangeArrowheads="1"/>
              </p:cNvSpPr>
              <p:nvPr/>
            </p:nvSpPr>
            <p:spPr bwMode="auto">
              <a:xfrm>
                <a:off x="2290" y="1480"/>
                <a:ext cx="272" cy="272"/>
              </a:xfrm>
              <a:prstGeom prst="roundRect">
                <a:avLst>
                  <a:gd name="adj" fmla="val 16667"/>
                </a:avLst>
              </a:prstGeom>
              <a:grpFill/>
              <a:ln w="19050">
                <a:solidFill>
                  <a:schemeClr val="tx1"/>
                </a:solidFill>
                <a:round/>
                <a:headEnd/>
                <a:tailEnd/>
              </a:ln>
              <a:effectLst/>
            </p:spPr>
            <p:txBody>
              <a:bodyPr wrap="none" anchor="ctr">
                <a:prstTxWarp prst="textNoShape">
                  <a:avLst/>
                </a:prstTxWarp>
              </a:bodyPr>
              <a:lstStyle/>
              <a:p>
                <a:pPr algn="ctr"/>
                <a:r>
                  <a:rPr lang="en-GB" sz="2000"/>
                  <a:t>0</a:t>
                </a:r>
              </a:p>
            </p:txBody>
          </p:sp>
        </p:grpSp>
        <p:grpSp>
          <p:nvGrpSpPr>
            <p:cNvPr id="71" name="Group 69"/>
            <p:cNvGrpSpPr>
              <a:grpSpLocks/>
            </p:cNvGrpSpPr>
            <p:nvPr/>
          </p:nvGrpSpPr>
          <p:grpSpPr bwMode="auto">
            <a:xfrm>
              <a:off x="1987" y="2225"/>
              <a:ext cx="1088" cy="272"/>
              <a:chOff x="2699" y="1480"/>
              <a:chExt cx="1088" cy="272"/>
            </a:xfrm>
            <a:grpFill/>
          </p:grpSpPr>
          <p:sp>
            <p:nvSpPr>
              <p:cNvPr id="78" name="AutoShape 70"/>
              <p:cNvSpPr>
                <a:spLocks noChangeArrowheads="1"/>
              </p:cNvSpPr>
              <p:nvPr/>
            </p:nvSpPr>
            <p:spPr bwMode="auto">
              <a:xfrm>
                <a:off x="2699" y="1480"/>
                <a:ext cx="272" cy="272"/>
              </a:xfrm>
              <a:prstGeom prst="roundRect">
                <a:avLst>
                  <a:gd name="adj" fmla="val 16667"/>
                </a:avLst>
              </a:prstGeom>
              <a:grpFill/>
              <a:ln w="19050">
                <a:solidFill>
                  <a:schemeClr val="tx1"/>
                </a:solidFill>
                <a:round/>
                <a:headEnd/>
                <a:tailEnd/>
              </a:ln>
              <a:effectLst/>
            </p:spPr>
            <p:txBody>
              <a:bodyPr wrap="none" anchor="ctr">
                <a:prstTxWarp prst="textNoShape">
                  <a:avLst/>
                </a:prstTxWarp>
              </a:bodyPr>
              <a:lstStyle/>
              <a:p>
                <a:pPr algn="ctr"/>
                <a:r>
                  <a:rPr lang="en-GB" sz="2000" dirty="0"/>
                  <a:t>1</a:t>
                </a:r>
              </a:p>
            </p:txBody>
          </p:sp>
          <p:sp>
            <p:nvSpPr>
              <p:cNvPr id="79" name="AutoShape 71"/>
              <p:cNvSpPr>
                <a:spLocks noChangeArrowheads="1"/>
              </p:cNvSpPr>
              <p:nvPr/>
            </p:nvSpPr>
            <p:spPr bwMode="auto">
              <a:xfrm>
                <a:off x="2971" y="1480"/>
                <a:ext cx="272" cy="272"/>
              </a:xfrm>
              <a:prstGeom prst="roundRect">
                <a:avLst>
                  <a:gd name="adj" fmla="val 16667"/>
                </a:avLst>
              </a:prstGeom>
              <a:grpFill/>
              <a:ln w="19050">
                <a:solidFill>
                  <a:schemeClr val="tx1"/>
                </a:solidFill>
                <a:round/>
                <a:headEnd/>
                <a:tailEnd/>
              </a:ln>
              <a:effectLst/>
            </p:spPr>
            <p:txBody>
              <a:bodyPr wrap="none" anchor="ctr">
                <a:prstTxWarp prst="textNoShape">
                  <a:avLst/>
                </a:prstTxWarp>
              </a:bodyPr>
              <a:lstStyle/>
              <a:p>
                <a:pPr algn="ctr"/>
                <a:r>
                  <a:rPr lang="en-GB" sz="2000"/>
                  <a:t>0</a:t>
                </a:r>
              </a:p>
            </p:txBody>
          </p:sp>
          <p:sp>
            <p:nvSpPr>
              <p:cNvPr id="80" name="AutoShape 72"/>
              <p:cNvSpPr>
                <a:spLocks noChangeArrowheads="1"/>
              </p:cNvSpPr>
              <p:nvPr/>
            </p:nvSpPr>
            <p:spPr bwMode="auto">
              <a:xfrm>
                <a:off x="3243" y="1480"/>
                <a:ext cx="272" cy="272"/>
              </a:xfrm>
              <a:prstGeom prst="roundRect">
                <a:avLst>
                  <a:gd name="adj" fmla="val 16667"/>
                </a:avLst>
              </a:prstGeom>
              <a:grpFill/>
              <a:ln w="19050">
                <a:solidFill>
                  <a:schemeClr val="tx1"/>
                </a:solidFill>
                <a:round/>
                <a:headEnd/>
                <a:tailEnd/>
              </a:ln>
              <a:effectLst/>
            </p:spPr>
            <p:txBody>
              <a:bodyPr wrap="none" anchor="ctr">
                <a:prstTxWarp prst="textNoShape">
                  <a:avLst/>
                </a:prstTxWarp>
              </a:bodyPr>
              <a:lstStyle/>
              <a:p>
                <a:pPr algn="ctr"/>
                <a:r>
                  <a:rPr lang="en-GB" sz="2000" dirty="0"/>
                  <a:t>0</a:t>
                </a:r>
              </a:p>
            </p:txBody>
          </p:sp>
          <p:sp>
            <p:nvSpPr>
              <p:cNvPr id="81" name="AutoShape 73"/>
              <p:cNvSpPr>
                <a:spLocks noChangeArrowheads="1"/>
              </p:cNvSpPr>
              <p:nvPr/>
            </p:nvSpPr>
            <p:spPr bwMode="auto">
              <a:xfrm>
                <a:off x="3515" y="1480"/>
                <a:ext cx="272" cy="272"/>
              </a:xfrm>
              <a:prstGeom prst="roundRect">
                <a:avLst>
                  <a:gd name="adj" fmla="val 16667"/>
                </a:avLst>
              </a:prstGeom>
              <a:grpFill/>
              <a:ln w="19050">
                <a:solidFill>
                  <a:schemeClr val="tx1"/>
                </a:solidFill>
                <a:round/>
                <a:headEnd/>
                <a:tailEnd/>
              </a:ln>
              <a:effectLst/>
            </p:spPr>
            <p:txBody>
              <a:bodyPr wrap="none" anchor="ctr">
                <a:prstTxWarp prst="textNoShape">
                  <a:avLst/>
                </a:prstTxWarp>
              </a:bodyPr>
              <a:lstStyle/>
              <a:p>
                <a:pPr algn="ctr"/>
                <a:r>
                  <a:rPr lang="en-GB" sz="2000"/>
                  <a:t>1</a:t>
                </a:r>
              </a:p>
            </p:txBody>
          </p:sp>
        </p:grpSp>
        <p:grpSp>
          <p:nvGrpSpPr>
            <p:cNvPr id="72" name="Group 79"/>
            <p:cNvGrpSpPr>
              <a:grpSpLocks/>
            </p:cNvGrpSpPr>
            <p:nvPr/>
          </p:nvGrpSpPr>
          <p:grpSpPr bwMode="auto">
            <a:xfrm>
              <a:off x="4376" y="2225"/>
              <a:ext cx="1088" cy="272"/>
              <a:chOff x="2699" y="1480"/>
              <a:chExt cx="1088" cy="272"/>
            </a:xfrm>
            <a:grpFill/>
          </p:grpSpPr>
          <p:sp>
            <p:nvSpPr>
              <p:cNvPr id="74" name="AutoShape 80"/>
              <p:cNvSpPr>
                <a:spLocks noChangeArrowheads="1"/>
              </p:cNvSpPr>
              <p:nvPr/>
            </p:nvSpPr>
            <p:spPr bwMode="auto">
              <a:xfrm>
                <a:off x="2699" y="1480"/>
                <a:ext cx="272" cy="272"/>
              </a:xfrm>
              <a:prstGeom prst="roundRect">
                <a:avLst>
                  <a:gd name="adj" fmla="val 16667"/>
                </a:avLst>
              </a:prstGeom>
              <a:grpFill/>
              <a:ln w="19050">
                <a:solidFill>
                  <a:schemeClr val="tx1"/>
                </a:solidFill>
                <a:round/>
                <a:headEnd/>
                <a:tailEnd/>
              </a:ln>
              <a:effectLst/>
            </p:spPr>
            <p:txBody>
              <a:bodyPr wrap="none" anchor="ctr">
                <a:prstTxWarp prst="textNoShape">
                  <a:avLst/>
                </a:prstTxWarp>
              </a:bodyPr>
              <a:lstStyle/>
              <a:p>
                <a:pPr algn="ctr"/>
                <a:r>
                  <a:rPr lang="en-GB" sz="2000"/>
                  <a:t>0</a:t>
                </a:r>
              </a:p>
            </p:txBody>
          </p:sp>
          <p:sp>
            <p:nvSpPr>
              <p:cNvPr id="75" name="AutoShape 81"/>
              <p:cNvSpPr>
                <a:spLocks noChangeArrowheads="1"/>
              </p:cNvSpPr>
              <p:nvPr/>
            </p:nvSpPr>
            <p:spPr bwMode="auto">
              <a:xfrm>
                <a:off x="2971" y="1480"/>
                <a:ext cx="272" cy="272"/>
              </a:xfrm>
              <a:prstGeom prst="roundRect">
                <a:avLst>
                  <a:gd name="adj" fmla="val 16667"/>
                </a:avLst>
              </a:prstGeom>
              <a:grpFill/>
              <a:ln w="19050">
                <a:solidFill>
                  <a:schemeClr val="tx1"/>
                </a:solidFill>
                <a:round/>
                <a:headEnd/>
                <a:tailEnd/>
              </a:ln>
              <a:effectLst/>
            </p:spPr>
            <p:txBody>
              <a:bodyPr wrap="none" anchor="ctr">
                <a:prstTxWarp prst="textNoShape">
                  <a:avLst/>
                </a:prstTxWarp>
              </a:bodyPr>
              <a:lstStyle/>
              <a:p>
                <a:pPr algn="ctr"/>
                <a:r>
                  <a:rPr lang="en-GB" sz="2000"/>
                  <a:t>1</a:t>
                </a:r>
              </a:p>
            </p:txBody>
          </p:sp>
          <p:sp>
            <p:nvSpPr>
              <p:cNvPr id="76" name="AutoShape 82"/>
              <p:cNvSpPr>
                <a:spLocks noChangeArrowheads="1"/>
              </p:cNvSpPr>
              <p:nvPr/>
            </p:nvSpPr>
            <p:spPr bwMode="auto">
              <a:xfrm>
                <a:off x="3243" y="1480"/>
                <a:ext cx="272" cy="272"/>
              </a:xfrm>
              <a:prstGeom prst="roundRect">
                <a:avLst>
                  <a:gd name="adj" fmla="val 16667"/>
                </a:avLst>
              </a:prstGeom>
              <a:grpFill/>
              <a:ln w="19050">
                <a:solidFill>
                  <a:schemeClr val="tx1"/>
                </a:solidFill>
                <a:round/>
                <a:headEnd/>
                <a:tailEnd/>
              </a:ln>
              <a:effectLst/>
            </p:spPr>
            <p:txBody>
              <a:bodyPr wrap="none" anchor="ctr">
                <a:prstTxWarp prst="textNoShape">
                  <a:avLst/>
                </a:prstTxWarp>
              </a:bodyPr>
              <a:lstStyle/>
              <a:p>
                <a:pPr algn="ctr"/>
                <a:r>
                  <a:rPr lang="en-GB" sz="2000"/>
                  <a:t>0</a:t>
                </a:r>
              </a:p>
            </p:txBody>
          </p:sp>
          <p:sp>
            <p:nvSpPr>
              <p:cNvPr id="77" name="AutoShape 83"/>
              <p:cNvSpPr>
                <a:spLocks noChangeArrowheads="1"/>
              </p:cNvSpPr>
              <p:nvPr/>
            </p:nvSpPr>
            <p:spPr bwMode="auto">
              <a:xfrm>
                <a:off x="3515" y="1480"/>
                <a:ext cx="272" cy="272"/>
              </a:xfrm>
              <a:prstGeom prst="roundRect">
                <a:avLst>
                  <a:gd name="adj" fmla="val 16667"/>
                </a:avLst>
              </a:prstGeom>
              <a:grpFill/>
              <a:ln w="19050">
                <a:solidFill>
                  <a:schemeClr val="tx1"/>
                </a:solidFill>
                <a:round/>
                <a:headEnd/>
                <a:tailEnd/>
              </a:ln>
              <a:effectLst/>
            </p:spPr>
            <p:txBody>
              <a:bodyPr wrap="none" anchor="ctr">
                <a:prstTxWarp prst="textNoShape">
                  <a:avLst/>
                </a:prstTxWarp>
              </a:bodyPr>
              <a:lstStyle/>
              <a:p>
                <a:pPr algn="ctr"/>
                <a:r>
                  <a:rPr lang="en-GB" sz="2000"/>
                  <a:t>0</a:t>
                </a:r>
              </a:p>
            </p:txBody>
          </p:sp>
        </p:grpSp>
      </p:grpSp>
      <p:grpSp>
        <p:nvGrpSpPr>
          <p:cNvPr id="73" name="Group 84"/>
          <p:cNvGrpSpPr>
            <a:grpSpLocks/>
          </p:cNvGrpSpPr>
          <p:nvPr/>
        </p:nvGrpSpPr>
        <p:grpSpPr bwMode="auto">
          <a:xfrm>
            <a:off x="1258888" y="4556720"/>
            <a:ext cx="7415212" cy="431800"/>
            <a:chOff x="793" y="1933"/>
            <a:chExt cx="4671" cy="272"/>
          </a:xfrm>
          <a:solidFill>
            <a:srgbClr val="FFFFFF"/>
          </a:solidFill>
        </p:grpSpPr>
        <p:grpSp>
          <p:nvGrpSpPr>
            <p:cNvPr id="86" name="Group 85"/>
            <p:cNvGrpSpPr>
              <a:grpSpLocks/>
            </p:cNvGrpSpPr>
            <p:nvPr/>
          </p:nvGrpSpPr>
          <p:grpSpPr bwMode="auto">
            <a:xfrm>
              <a:off x="793" y="1933"/>
              <a:ext cx="1088" cy="272"/>
              <a:chOff x="1474" y="1480"/>
              <a:chExt cx="1088" cy="272"/>
            </a:xfrm>
            <a:grpFill/>
          </p:grpSpPr>
          <p:sp>
            <p:nvSpPr>
              <p:cNvPr id="103" name="AutoShape 86"/>
              <p:cNvSpPr>
                <a:spLocks noChangeArrowheads="1"/>
              </p:cNvSpPr>
              <p:nvPr/>
            </p:nvSpPr>
            <p:spPr bwMode="auto">
              <a:xfrm>
                <a:off x="1474" y="1480"/>
                <a:ext cx="272" cy="272"/>
              </a:xfrm>
              <a:prstGeom prst="roundRect">
                <a:avLst>
                  <a:gd name="adj" fmla="val 16667"/>
                </a:avLst>
              </a:prstGeom>
              <a:grpFill/>
              <a:ln w="19050">
                <a:solidFill>
                  <a:schemeClr val="tx1"/>
                </a:solidFill>
                <a:round/>
                <a:headEnd/>
                <a:tailEnd/>
              </a:ln>
              <a:effectLst/>
            </p:spPr>
            <p:txBody>
              <a:bodyPr wrap="none" anchor="ctr">
                <a:prstTxWarp prst="textNoShape">
                  <a:avLst/>
                </a:prstTxWarp>
              </a:bodyPr>
              <a:lstStyle/>
              <a:p>
                <a:pPr algn="ctr"/>
                <a:r>
                  <a:rPr lang="en-GB" sz="2000"/>
                  <a:t>1</a:t>
                </a:r>
              </a:p>
            </p:txBody>
          </p:sp>
          <p:sp>
            <p:nvSpPr>
              <p:cNvPr id="104" name="AutoShape 87"/>
              <p:cNvSpPr>
                <a:spLocks noChangeArrowheads="1"/>
              </p:cNvSpPr>
              <p:nvPr/>
            </p:nvSpPr>
            <p:spPr bwMode="auto">
              <a:xfrm>
                <a:off x="1746" y="1480"/>
                <a:ext cx="272" cy="272"/>
              </a:xfrm>
              <a:prstGeom prst="roundRect">
                <a:avLst>
                  <a:gd name="adj" fmla="val 16667"/>
                </a:avLst>
              </a:prstGeom>
              <a:grpFill/>
              <a:ln w="19050">
                <a:solidFill>
                  <a:schemeClr val="tx1"/>
                </a:solidFill>
                <a:round/>
                <a:headEnd/>
                <a:tailEnd/>
              </a:ln>
              <a:effectLst/>
            </p:spPr>
            <p:txBody>
              <a:bodyPr wrap="none" anchor="ctr">
                <a:prstTxWarp prst="textNoShape">
                  <a:avLst/>
                </a:prstTxWarp>
              </a:bodyPr>
              <a:lstStyle/>
              <a:p>
                <a:pPr algn="ctr"/>
                <a:r>
                  <a:rPr lang="en-GB" sz="2000" dirty="0"/>
                  <a:t>1</a:t>
                </a:r>
              </a:p>
            </p:txBody>
          </p:sp>
          <p:sp>
            <p:nvSpPr>
              <p:cNvPr id="105" name="AutoShape 88"/>
              <p:cNvSpPr>
                <a:spLocks noChangeArrowheads="1"/>
              </p:cNvSpPr>
              <p:nvPr/>
            </p:nvSpPr>
            <p:spPr bwMode="auto">
              <a:xfrm>
                <a:off x="2018" y="1480"/>
                <a:ext cx="272" cy="272"/>
              </a:xfrm>
              <a:prstGeom prst="roundRect">
                <a:avLst>
                  <a:gd name="adj" fmla="val 16667"/>
                </a:avLst>
              </a:prstGeom>
              <a:grpFill/>
              <a:ln w="19050">
                <a:solidFill>
                  <a:schemeClr val="tx1"/>
                </a:solidFill>
                <a:round/>
                <a:headEnd/>
                <a:tailEnd/>
              </a:ln>
              <a:effectLst/>
            </p:spPr>
            <p:txBody>
              <a:bodyPr wrap="none" anchor="ctr">
                <a:prstTxWarp prst="textNoShape">
                  <a:avLst/>
                </a:prstTxWarp>
              </a:bodyPr>
              <a:lstStyle/>
              <a:p>
                <a:pPr algn="ctr"/>
                <a:r>
                  <a:rPr lang="en-GB" sz="2000" dirty="0"/>
                  <a:t>0</a:t>
                </a:r>
              </a:p>
            </p:txBody>
          </p:sp>
          <p:sp>
            <p:nvSpPr>
              <p:cNvPr id="106" name="AutoShape 89"/>
              <p:cNvSpPr>
                <a:spLocks noChangeArrowheads="1"/>
              </p:cNvSpPr>
              <p:nvPr/>
            </p:nvSpPr>
            <p:spPr bwMode="auto">
              <a:xfrm>
                <a:off x="2290" y="1480"/>
                <a:ext cx="272" cy="272"/>
              </a:xfrm>
              <a:prstGeom prst="roundRect">
                <a:avLst>
                  <a:gd name="adj" fmla="val 16667"/>
                </a:avLst>
              </a:prstGeom>
              <a:grpFill/>
              <a:ln w="19050">
                <a:solidFill>
                  <a:schemeClr val="tx1"/>
                </a:solidFill>
                <a:round/>
                <a:headEnd/>
                <a:tailEnd/>
              </a:ln>
              <a:effectLst/>
            </p:spPr>
            <p:txBody>
              <a:bodyPr wrap="none" anchor="ctr">
                <a:prstTxWarp prst="textNoShape">
                  <a:avLst/>
                </a:prstTxWarp>
              </a:bodyPr>
              <a:lstStyle/>
              <a:p>
                <a:pPr algn="ctr"/>
                <a:r>
                  <a:rPr lang="en-GB" sz="2000" dirty="0"/>
                  <a:t>0</a:t>
                </a:r>
              </a:p>
            </p:txBody>
          </p:sp>
        </p:grpSp>
        <p:grpSp>
          <p:nvGrpSpPr>
            <p:cNvPr id="87" name="Group 90"/>
            <p:cNvGrpSpPr>
              <a:grpSpLocks/>
            </p:cNvGrpSpPr>
            <p:nvPr/>
          </p:nvGrpSpPr>
          <p:grpSpPr bwMode="auto">
            <a:xfrm>
              <a:off x="1987" y="1933"/>
              <a:ext cx="1088" cy="272"/>
              <a:chOff x="2699" y="1480"/>
              <a:chExt cx="1088" cy="272"/>
            </a:xfrm>
            <a:grpFill/>
          </p:grpSpPr>
          <p:sp>
            <p:nvSpPr>
              <p:cNvPr id="99" name="AutoShape 91"/>
              <p:cNvSpPr>
                <a:spLocks noChangeArrowheads="1"/>
              </p:cNvSpPr>
              <p:nvPr/>
            </p:nvSpPr>
            <p:spPr bwMode="auto">
              <a:xfrm>
                <a:off x="2699" y="1480"/>
                <a:ext cx="272" cy="272"/>
              </a:xfrm>
              <a:prstGeom prst="roundRect">
                <a:avLst>
                  <a:gd name="adj" fmla="val 16667"/>
                </a:avLst>
              </a:prstGeom>
              <a:grpFill/>
              <a:ln w="19050">
                <a:solidFill>
                  <a:schemeClr val="tx1"/>
                </a:solidFill>
                <a:round/>
                <a:headEnd/>
                <a:tailEnd/>
              </a:ln>
              <a:effectLst/>
            </p:spPr>
            <p:txBody>
              <a:bodyPr wrap="none" anchor="ctr">
                <a:prstTxWarp prst="textNoShape">
                  <a:avLst/>
                </a:prstTxWarp>
              </a:bodyPr>
              <a:lstStyle/>
              <a:p>
                <a:pPr algn="ctr"/>
                <a:r>
                  <a:rPr lang="en-GB" sz="2000" dirty="0"/>
                  <a:t>0</a:t>
                </a:r>
              </a:p>
            </p:txBody>
          </p:sp>
          <p:sp>
            <p:nvSpPr>
              <p:cNvPr id="100" name="AutoShape 92"/>
              <p:cNvSpPr>
                <a:spLocks noChangeArrowheads="1"/>
              </p:cNvSpPr>
              <p:nvPr/>
            </p:nvSpPr>
            <p:spPr bwMode="auto">
              <a:xfrm>
                <a:off x="2971" y="1480"/>
                <a:ext cx="272" cy="272"/>
              </a:xfrm>
              <a:prstGeom prst="roundRect">
                <a:avLst>
                  <a:gd name="adj" fmla="val 16667"/>
                </a:avLst>
              </a:prstGeom>
              <a:grpFill/>
              <a:ln w="19050">
                <a:solidFill>
                  <a:schemeClr val="tx1"/>
                </a:solidFill>
                <a:round/>
                <a:headEnd/>
                <a:tailEnd/>
              </a:ln>
              <a:effectLst/>
            </p:spPr>
            <p:txBody>
              <a:bodyPr wrap="none" anchor="ctr">
                <a:prstTxWarp prst="textNoShape">
                  <a:avLst/>
                </a:prstTxWarp>
              </a:bodyPr>
              <a:lstStyle/>
              <a:p>
                <a:pPr algn="ctr"/>
                <a:r>
                  <a:rPr lang="en-GB" sz="2000"/>
                  <a:t>1</a:t>
                </a:r>
              </a:p>
            </p:txBody>
          </p:sp>
          <p:sp>
            <p:nvSpPr>
              <p:cNvPr id="101" name="AutoShape 93"/>
              <p:cNvSpPr>
                <a:spLocks noChangeArrowheads="1"/>
              </p:cNvSpPr>
              <p:nvPr/>
            </p:nvSpPr>
            <p:spPr bwMode="auto">
              <a:xfrm>
                <a:off x="3243" y="1480"/>
                <a:ext cx="272" cy="272"/>
              </a:xfrm>
              <a:prstGeom prst="roundRect">
                <a:avLst>
                  <a:gd name="adj" fmla="val 16667"/>
                </a:avLst>
              </a:prstGeom>
              <a:grpFill/>
              <a:ln w="19050">
                <a:solidFill>
                  <a:schemeClr val="tx1"/>
                </a:solidFill>
                <a:round/>
                <a:headEnd/>
                <a:tailEnd/>
              </a:ln>
              <a:effectLst/>
            </p:spPr>
            <p:txBody>
              <a:bodyPr wrap="none" anchor="ctr">
                <a:prstTxWarp prst="textNoShape">
                  <a:avLst/>
                </a:prstTxWarp>
              </a:bodyPr>
              <a:lstStyle/>
              <a:p>
                <a:pPr algn="ctr"/>
                <a:r>
                  <a:rPr lang="en-GB" sz="2000"/>
                  <a:t>1</a:t>
                </a:r>
              </a:p>
            </p:txBody>
          </p:sp>
          <p:sp>
            <p:nvSpPr>
              <p:cNvPr id="102" name="AutoShape 94"/>
              <p:cNvSpPr>
                <a:spLocks noChangeArrowheads="1"/>
              </p:cNvSpPr>
              <p:nvPr/>
            </p:nvSpPr>
            <p:spPr bwMode="auto">
              <a:xfrm>
                <a:off x="3515" y="1480"/>
                <a:ext cx="272" cy="272"/>
              </a:xfrm>
              <a:prstGeom prst="roundRect">
                <a:avLst>
                  <a:gd name="adj" fmla="val 16667"/>
                </a:avLst>
              </a:prstGeom>
              <a:grpFill/>
              <a:ln w="19050">
                <a:solidFill>
                  <a:schemeClr val="tx1"/>
                </a:solidFill>
                <a:round/>
                <a:headEnd/>
                <a:tailEnd/>
              </a:ln>
              <a:effectLst/>
            </p:spPr>
            <p:txBody>
              <a:bodyPr wrap="none" anchor="ctr">
                <a:prstTxWarp prst="textNoShape">
                  <a:avLst/>
                </a:prstTxWarp>
              </a:bodyPr>
              <a:lstStyle/>
              <a:p>
                <a:pPr algn="ctr"/>
                <a:r>
                  <a:rPr lang="en-GB" sz="2000" dirty="0"/>
                  <a:t>0</a:t>
                </a:r>
              </a:p>
            </p:txBody>
          </p:sp>
        </p:grpSp>
        <p:grpSp>
          <p:nvGrpSpPr>
            <p:cNvPr id="88" name="Group 95"/>
            <p:cNvGrpSpPr>
              <a:grpSpLocks/>
            </p:cNvGrpSpPr>
            <p:nvPr/>
          </p:nvGrpSpPr>
          <p:grpSpPr bwMode="auto">
            <a:xfrm>
              <a:off x="3181" y="1933"/>
              <a:ext cx="1088" cy="272"/>
              <a:chOff x="2699" y="1480"/>
              <a:chExt cx="1088" cy="272"/>
            </a:xfrm>
            <a:grpFill/>
          </p:grpSpPr>
          <p:sp>
            <p:nvSpPr>
              <p:cNvPr id="95" name="AutoShape 96"/>
              <p:cNvSpPr>
                <a:spLocks noChangeArrowheads="1"/>
              </p:cNvSpPr>
              <p:nvPr/>
            </p:nvSpPr>
            <p:spPr bwMode="auto">
              <a:xfrm>
                <a:off x="2699" y="1480"/>
                <a:ext cx="272" cy="272"/>
              </a:xfrm>
              <a:prstGeom prst="roundRect">
                <a:avLst>
                  <a:gd name="adj" fmla="val 16667"/>
                </a:avLst>
              </a:prstGeom>
              <a:grpFill/>
              <a:ln w="19050">
                <a:solidFill>
                  <a:schemeClr val="tx1"/>
                </a:solidFill>
                <a:round/>
                <a:headEnd/>
                <a:tailEnd/>
              </a:ln>
              <a:effectLst/>
            </p:spPr>
            <p:txBody>
              <a:bodyPr wrap="none" anchor="ctr">
                <a:prstTxWarp prst="textNoShape">
                  <a:avLst/>
                </a:prstTxWarp>
              </a:bodyPr>
              <a:lstStyle/>
              <a:p>
                <a:pPr algn="ctr"/>
                <a:r>
                  <a:rPr lang="en-GB" sz="2000"/>
                  <a:t>1</a:t>
                </a:r>
              </a:p>
            </p:txBody>
          </p:sp>
          <p:sp>
            <p:nvSpPr>
              <p:cNvPr id="96" name="AutoShape 97"/>
              <p:cNvSpPr>
                <a:spLocks noChangeArrowheads="1"/>
              </p:cNvSpPr>
              <p:nvPr/>
            </p:nvSpPr>
            <p:spPr bwMode="auto">
              <a:xfrm>
                <a:off x="2971" y="1480"/>
                <a:ext cx="272" cy="272"/>
              </a:xfrm>
              <a:prstGeom prst="roundRect">
                <a:avLst>
                  <a:gd name="adj" fmla="val 16667"/>
                </a:avLst>
              </a:prstGeom>
              <a:grpFill/>
              <a:ln w="19050">
                <a:solidFill>
                  <a:schemeClr val="tx1"/>
                </a:solidFill>
                <a:round/>
                <a:headEnd/>
                <a:tailEnd/>
              </a:ln>
              <a:effectLst/>
            </p:spPr>
            <p:txBody>
              <a:bodyPr wrap="none" anchor="ctr">
                <a:prstTxWarp prst="textNoShape">
                  <a:avLst/>
                </a:prstTxWarp>
              </a:bodyPr>
              <a:lstStyle/>
              <a:p>
                <a:pPr algn="ctr"/>
                <a:r>
                  <a:rPr lang="en-GB" sz="2000" dirty="0"/>
                  <a:t>0</a:t>
                </a:r>
              </a:p>
            </p:txBody>
          </p:sp>
          <p:sp>
            <p:nvSpPr>
              <p:cNvPr id="97" name="AutoShape 98"/>
              <p:cNvSpPr>
                <a:spLocks noChangeArrowheads="1"/>
              </p:cNvSpPr>
              <p:nvPr/>
            </p:nvSpPr>
            <p:spPr bwMode="auto">
              <a:xfrm>
                <a:off x="3243" y="1480"/>
                <a:ext cx="272" cy="272"/>
              </a:xfrm>
              <a:prstGeom prst="roundRect">
                <a:avLst>
                  <a:gd name="adj" fmla="val 16667"/>
                </a:avLst>
              </a:prstGeom>
              <a:grpFill/>
              <a:ln w="19050">
                <a:solidFill>
                  <a:schemeClr val="tx1"/>
                </a:solidFill>
                <a:round/>
                <a:headEnd/>
                <a:tailEnd/>
              </a:ln>
              <a:effectLst/>
            </p:spPr>
            <p:txBody>
              <a:bodyPr wrap="none" anchor="ctr">
                <a:prstTxWarp prst="textNoShape">
                  <a:avLst/>
                </a:prstTxWarp>
              </a:bodyPr>
              <a:lstStyle/>
              <a:p>
                <a:pPr algn="ctr"/>
                <a:r>
                  <a:rPr lang="en-GB" sz="2000" dirty="0" smtClean="0"/>
                  <a:t>1</a:t>
                </a:r>
                <a:endParaRPr lang="en-GB" sz="2000" dirty="0"/>
              </a:p>
            </p:txBody>
          </p:sp>
          <p:sp>
            <p:nvSpPr>
              <p:cNvPr id="98" name="AutoShape 99"/>
              <p:cNvSpPr>
                <a:spLocks noChangeArrowheads="1"/>
              </p:cNvSpPr>
              <p:nvPr/>
            </p:nvSpPr>
            <p:spPr bwMode="auto">
              <a:xfrm>
                <a:off x="3515" y="1480"/>
                <a:ext cx="272" cy="272"/>
              </a:xfrm>
              <a:prstGeom prst="roundRect">
                <a:avLst>
                  <a:gd name="adj" fmla="val 16667"/>
                </a:avLst>
              </a:prstGeom>
              <a:grpFill/>
              <a:ln w="19050">
                <a:solidFill>
                  <a:schemeClr val="tx1"/>
                </a:solidFill>
                <a:round/>
                <a:headEnd/>
                <a:tailEnd/>
              </a:ln>
              <a:effectLst/>
            </p:spPr>
            <p:txBody>
              <a:bodyPr wrap="none" anchor="ctr">
                <a:prstTxWarp prst="textNoShape">
                  <a:avLst/>
                </a:prstTxWarp>
              </a:bodyPr>
              <a:lstStyle/>
              <a:p>
                <a:pPr algn="ctr"/>
                <a:r>
                  <a:rPr lang="en-GB" sz="2000"/>
                  <a:t>1</a:t>
                </a:r>
              </a:p>
            </p:txBody>
          </p:sp>
        </p:grpSp>
        <p:grpSp>
          <p:nvGrpSpPr>
            <p:cNvPr id="89" name="Group 100"/>
            <p:cNvGrpSpPr>
              <a:grpSpLocks/>
            </p:cNvGrpSpPr>
            <p:nvPr/>
          </p:nvGrpSpPr>
          <p:grpSpPr bwMode="auto">
            <a:xfrm>
              <a:off x="4376" y="1933"/>
              <a:ext cx="1088" cy="272"/>
              <a:chOff x="2699" y="1480"/>
              <a:chExt cx="1088" cy="272"/>
            </a:xfrm>
            <a:grpFill/>
          </p:grpSpPr>
          <p:sp>
            <p:nvSpPr>
              <p:cNvPr id="91" name="AutoShape 101"/>
              <p:cNvSpPr>
                <a:spLocks noChangeArrowheads="1"/>
              </p:cNvSpPr>
              <p:nvPr/>
            </p:nvSpPr>
            <p:spPr bwMode="auto">
              <a:xfrm>
                <a:off x="2699" y="1480"/>
                <a:ext cx="272" cy="272"/>
              </a:xfrm>
              <a:prstGeom prst="roundRect">
                <a:avLst>
                  <a:gd name="adj" fmla="val 16667"/>
                </a:avLst>
              </a:prstGeom>
              <a:grpFill/>
              <a:ln w="19050">
                <a:solidFill>
                  <a:schemeClr val="tx1"/>
                </a:solidFill>
                <a:round/>
                <a:headEnd/>
                <a:tailEnd/>
              </a:ln>
              <a:effectLst/>
            </p:spPr>
            <p:txBody>
              <a:bodyPr wrap="none" anchor="ctr">
                <a:prstTxWarp prst="textNoShape">
                  <a:avLst/>
                </a:prstTxWarp>
              </a:bodyPr>
              <a:lstStyle/>
              <a:p>
                <a:pPr algn="ctr"/>
                <a:r>
                  <a:rPr lang="en-GB" sz="2000" dirty="0"/>
                  <a:t>1</a:t>
                </a:r>
              </a:p>
            </p:txBody>
          </p:sp>
          <p:sp>
            <p:nvSpPr>
              <p:cNvPr id="92" name="AutoShape 102"/>
              <p:cNvSpPr>
                <a:spLocks noChangeArrowheads="1"/>
              </p:cNvSpPr>
              <p:nvPr/>
            </p:nvSpPr>
            <p:spPr bwMode="auto">
              <a:xfrm>
                <a:off x="2971" y="1480"/>
                <a:ext cx="272" cy="272"/>
              </a:xfrm>
              <a:prstGeom prst="roundRect">
                <a:avLst>
                  <a:gd name="adj" fmla="val 16667"/>
                </a:avLst>
              </a:prstGeom>
              <a:grpFill/>
              <a:ln w="19050">
                <a:solidFill>
                  <a:schemeClr val="tx1"/>
                </a:solidFill>
                <a:round/>
                <a:headEnd/>
                <a:tailEnd/>
              </a:ln>
              <a:effectLst/>
            </p:spPr>
            <p:txBody>
              <a:bodyPr wrap="none" anchor="ctr">
                <a:prstTxWarp prst="textNoShape">
                  <a:avLst/>
                </a:prstTxWarp>
              </a:bodyPr>
              <a:lstStyle/>
              <a:p>
                <a:pPr algn="ctr"/>
                <a:r>
                  <a:rPr lang="en-GB" sz="2000"/>
                  <a:t>0</a:t>
                </a:r>
              </a:p>
            </p:txBody>
          </p:sp>
          <p:sp>
            <p:nvSpPr>
              <p:cNvPr id="93" name="AutoShape 103"/>
              <p:cNvSpPr>
                <a:spLocks noChangeArrowheads="1"/>
              </p:cNvSpPr>
              <p:nvPr/>
            </p:nvSpPr>
            <p:spPr bwMode="auto">
              <a:xfrm>
                <a:off x="3243" y="1480"/>
                <a:ext cx="272" cy="272"/>
              </a:xfrm>
              <a:prstGeom prst="roundRect">
                <a:avLst>
                  <a:gd name="adj" fmla="val 16667"/>
                </a:avLst>
              </a:prstGeom>
              <a:grpFill/>
              <a:ln w="19050">
                <a:solidFill>
                  <a:schemeClr val="tx1"/>
                </a:solidFill>
                <a:round/>
                <a:headEnd/>
                <a:tailEnd/>
              </a:ln>
              <a:effectLst/>
            </p:spPr>
            <p:txBody>
              <a:bodyPr wrap="none" anchor="ctr">
                <a:prstTxWarp prst="textNoShape">
                  <a:avLst/>
                </a:prstTxWarp>
              </a:bodyPr>
              <a:lstStyle/>
              <a:p>
                <a:pPr algn="ctr"/>
                <a:r>
                  <a:rPr lang="en-GB" sz="2000" dirty="0"/>
                  <a:t>0</a:t>
                </a:r>
              </a:p>
            </p:txBody>
          </p:sp>
          <p:sp>
            <p:nvSpPr>
              <p:cNvPr id="94" name="AutoShape 104"/>
              <p:cNvSpPr>
                <a:spLocks noChangeArrowheads="1"/>
              </p:cNvSpPr>
              <p:nvPr/>
            </p:nvSpPr>
            <p:spPr bwMode="auto">
              <a:xfrm>
                <a:off x="3515" y="1480"/>
                <a:ext cx="272" cy="272"/>
              </a:xfrm>
              <a:prstGeom prst="roundRect">
                <a:avLst>
                  <a:gd name="adj" fmla="val 16667"/>
                </a:avLst>
              </a:prstGeom>
              <a:grpFill/>
              <a:ln w="19050">
                <a:solidFill>
                  <a:schemeClr val="tx1"/>
                </a:solidFill>
                <a:round/>
                <a:headEnd/>
                <a:tailEnd/>
              </a:ln>
              <a:effectLst/>
            </p:spPr>
            <p:txBody>
              <a:bodyPr wrap="none" anchor="ctr">
                <a:prstTxWarp prst="textNoShape">
                  <a:avLst/>
                </a:prstTxWarp>
              </a:bodyPr>
              <a:lstStyle/>
              <a:p>
                <a:pPr algn="ctr"/>
                <a:r>
                  <a:rPr lang="en-GB" sz="2000"/>
                  <a:t>1</a:t>
                </a:r>
              </a:p>
            </p:txBody>
          </p:sp>
        </p:grpSp>
      </p:grpSp>
      <p:grpSp>
        <p:nvGrpSpPr>
          <p:cNvPr id="90" name="Group 105"/>
          <p:cNvGrpSpPr>
            <a:grpSpLocks/>
          </p:cNvGrpSpPr>
          <p:nvPr/>
        </p:nvGrpSpPr>
        <p:grpSpPr bwMode="auto">
          <a:xfrm>
            <a:off x="1258888" y="5085358"/>
            <a:ext cx="7415212" cy="431800"/>
            <a:chOff x="793" y="1933"/>
            <a:chExt cx="4671" cy="272"/>
          </a:xfrm>
          <a:solidFill>
            <a:srgbClr val="FFFFFF"/>
          </a:solidFill>
        </p:grpSpPr>
        <p:grpSp>
          <p:nvGrpSpPr>
            <p:cNvPr id="107" name="Group 106"/>
            <p:cNvGrpSpPr>
              <a:grpSpLocks/>
            </p:cNvGrpSpPr>
            <p:nvPr/>
          </p:nvGrpSpPr>
          <p:grpSpPr bwMode="auto">
            <a:xfrm>
              <a:off x="793" y="1933"/>
              <a:ext cx="1088" cy="272"/>
              <a:chOff x="1474" y="1480"/>
              <a:chExt cx="1088" cy="272"/>
            </a:xfrm>
            <a:grpFill/>
          </p:grpSpPr>
          <p:sp>
            <p:nvSpPr>
              <p:cNvPr id="124" name="AutoShape 107"/>
              <p:cNvSpPr>
                <a:spLocks noChangeArrowheads="1"/>
              </p:cNvSpPr>
              <p:nvPr/>
            </p:nvSpPr>
            <p:spPr bwMode="auto">
              <a:xfrm>
                <a:off x="1474" y="1480"/>
                <a:ext cx="272" cy="272"/>
              </a:xfrm>
              <a:prstGeom prst="roundRect">
                <a:avLst>
                  <a:gd name="adj" fmla="val 16667"/>
                </a:avLst>
              </a:prstGeom>
              <a:grpFill/>
              <a:ln w="19050">
                <a:solidFill>
                  <a:schemeClr val="tx1"/>
                </a:solidFill>
                <a:round/>
                <a:headEnd/>
                <a:tailEnd/>
              </a:ln>
              <a:effectLst/>
            </p:spPr>
            <p:txBody>
              <a:bodyPr wrap="none" anchor="ctr">
                <a:prstTxWarp prst="textNoShape">
                  <a:avLst/>
                </a:prstTxWarp>
              </a:bodyPr>
              <a:lstStyle/>
              <a:p>
                <a:pPr algn="ctr"/>
                <a:r>
                  <a:rPr lang="en-GB" sz="2000" dirty="0"/>
                  <a:t>1</a:t>
                </a:r>
              </a:p>
            </p:txBody>
          </p:sp>
          <p:sp>
            <p:nvSpPr>
              <p:cNvPr id="125" name="AutoShape 108"/>
              <p:cNvSpPr>
                <a:spLocks noChangeArrowheads="1"/>
              </p:cNvSpPr>
              <p:nvPr/>
            </p:nvSpPr>
            <p:spPr bwMode="auto">
              <a:xfrm>
                <a:off x="1746" y="1480"/>
                <a:ext cx="272" cy="272"/>
              </a:xfrm>
              <a:prstGeom prst="roundRect">
                <a:avLst>
                  <a:gd name="adj" fmla="val 16667"/>
                </a:avLst>
              </a:prstGeom>
              <a:grpFill/>
              <a:ln w="19050">
                <a:solidFill>
                  <a:schemeClr val="tx1"/>
                </a:solidFill>
                <a:round/>
                <a:headEnd/>
                <a:tailEnd/>
              </a:ln>
              <a:effectLst/>
            </p:spPr>
            <p:txBody>
              <a:bodyPr wrap="none" anchor="ctr">
                <a:prstTxWarp prst="textNoShape">
                  <a:avLst/>
                </a:prstTxWarp>
              </a:bodyPr>
              <a:lstStyle/>
              <a:p>
                <a:pPr algn="ctr"/>
                <a:r>
                  <a:rPr lang="en-GB" sz="2000" dirty="0"/>
                  <a:t>0</a:t>
                </a:r>
              </a:p>
            </p:txBody>
          </p:sp>
          <p:sp>
            <p:nvSpPr>
              <p:cNvPr id="126" name="AutoShape 109"/>
              <p:cNvSpPr>
                <a:spLocks noChangeArrowheads="1"/>
              </p:cNvSpPr>
              <p:nvPr/>
            </p:nvSpPr>
            <p:spPr bwMode="auto">
              <a:xfrm>
                <a:off x="2018" y="1480"/>
                <a:ext cx="272" cy="272"/>
              </a:xfrm>
              <a:prstGeom prst="roundRect">
                <a:avLst>
                  <a:gd name="adj" fmla="val 16667"/>
                </a:avLst>
              </a:prstGeom>
              <a:grpFill/>
              <a:ln w="19050">
                <a:solidFill>
                  <a:schemeClr val="tx1"/>
                </a:solidFill>
                <a:round/>
                <a:headEnd/>
                <a:tailEnd/>
              </a:ln>
              <a:effectLst/>
            </p:spPr>
            <p:txBody>
              <a:bodyPr wrap="none" anchor="ctr">
                <a:prstTxWarp prst="textNoShape">
                  <a:avLst/>
                </a:prstTxWarp>
              </a:bodyPr>
              <a:lstStyle/>
              <a:p>
                <a:pPr algn="ctr"/>
                <a:r>
                  <a:rPr lang="en-GB" sz="2000" dirty="0"/>
                  <a:t>1</a:t>
                </a:r>
              </a:p>
            </p:txBody>
          </p:sp>
          <p:sp>
            <p:nvSpPr>
              <p:cNvPr id="127" name="AutoShape 110"/>
              <p:cNvSpPr>
                <a:spLocks noChangeArrowheads="1"/>
              </p:cNvSpPr>
              <p:nvPr/>
            </p:nvSpPr>
            <p:spPr bwMode="auto">
              <a:xfrm>
                <a:off x="2290" y="1480"/>
                <a:ext cx="272" cy="272"/>
              </a:xfrm>
              <a:prstGeom prst="roundRect">
                <a:avLst>
                  <a:gd name="adj" fmla="val 16667"/>
                </a:avLst>
              </a:prstGeom>
              <a:grpFill/>
              <a:ln w="19050">
                <a:solidFill>
                  <a:schemeClr val="tx1"/>
                </a:solidFill>
                <a:round/>
                <a:headEnd/>
                <a:tailEnd/>
              </a:ln>
              <a:effectLst/>
            </p:spPr>
            <p:txBody>
              <a:bodyPr wrap="none" anchor="ctr">
                <a:prstTxWarp prst="textNoShape">
                  <a:avLst/>
                </a:prstTxWarp>
              </a:bodyPr>
              <a:lstStyle/>
              <a:p>
                <a:pPr algn="ctr"/>
                <a:r>
                  <a:rPr lang="en-GB" sz="2000" dirty="0"/>
                  <a:t>0</a:t>
                </a:r>
              </a:p>
            </p:txBody>
          </p:sp>
        </p:grpSp>
        <p:grpSp>
          <p:nvGrpSpPr>
            <p:cNvPr id="108" name="Group 111"/>
            <p:cNvGrpSpPr>
              <a:grpSpLocks/>
            </p:cNvGrpSpPr>
            <p:nvPr/>
          </p:nvGrpSpPr>
          <p:grpSpPr bwMode="auto">
            <a:xfrm>
              <a:off x="1987" y="1933"/>
              <a:ext cx="1088" cy="272"/>
              <a:chOff x="2699" y="1480"/>
              <a:chExt cx="1088" cy="272"/>
            </a:xfrm>
            <a:grpFill/>
          </p:grpSpPr>
          <p:sp>
            <p:nvSpPr>
              <p:cNvPr id="120" name="AutoShape 112"/>
              <p:cNvSpPr>
                <a:spLocks noChangeArrowheads="1"/>
              </p:cNvSpPr>
              <p:nvPr/>
            </p:nvSpPr>
            <p:spPr bwMode="auto">
              <a:xfrm>
                <a:off x="2699" y="1480"/>
                <a:ext cx="272" cy="272"/>
              </a:xfrm>
              <a:prstGeom prst="roundRect">
                <a:avLst>
                  <a:gd name="adj" fmla="val 16667"/>
                </a:avLst>
              </a:prstGeom>
              <a:grpFill/>
              <a:ln w="19050">
                <a:solidFill>
                  <a:schemeClr val="tx1"/>
                </a:solidFill>
                <a:round/>
                <a:headEnd/>
                <a:tailEnd/>
              </a:ln>
              <a:effectLst/>
            </p:spPr>
            <p:txBody>
              <a:bodyPr wrap="none" anchor="ctr">
                <a:prstTxWarp prst="textNoShape">
                  <a:avLst/>
                </a:prstTxWarp>
              </a:bodyPr>
              <a:lstStyle/>
              <a:p>
                <a:pPr algn="ctr"/>
                <a:r>
                  <a:rPr lang="en-GB" sz="2000"/>
                  <a:t>1</a:t>
                </a:r>
              </a:p>
            </p:txBody>
          </p:sp>
          <p:sp>
            <p:nvSpPr>
              <p:cNvPr id="121" name="AutoShape 113"/>
              <p:cNvSpPr>
                <a:spLocks noChangeArrowheads="1"/>
              </p:cNvSpPr>
              <p:nvPr/>
            </p:nvSpPr>
            <p:spPr bwMode="auto">
              <a:xfrm>
                <a:off x="2971" y="1480"/>
                <a:ext cx="272" cy="272"/>
              </a:xfrm>
              <a:prstGeom prst="roundRect">
                <a:avLst>
                  <a:gd name="adj" fmla="val 16667"/>
                </a:avLst>
              </a:prstGeom>
              <a:grpFill/>
              <a:ln w="19050">
                <a:solidFill>
                  <a:schemeClr val="tx1"/>
                </a:solidFill>
                <a:round/>
                <a:headEnd/>
                <a:tailEnd/>
              </a:ln>
              <a:effectLst/>
            </p:spPr>
            <p:txBody>
              <a:bodyPr wrap="none" anchor="ctr">
                <a:prstTxWarp prst="textNoShape">
                  <a:avLst/>
                </a:prstTxWarp>
              </a:bodyPr>
              <a:lstStyle/>
              <a:p>
                <a:pPr algn="ctr"/>
                <a:r>
                  <a:rPr lang="en-GB" sz="2000" dirty="0"/>
                  <a:t>1</a:t>
                </a:r>
              </a:p>
            </p:txBody>
          </p:sp>
          <p:sp>
            <p:nvSpPr>
              <p:cNvPr id="122" name="AutoShape 114"/>
              <p:cNvSpPr>
                <a:spLocks noChangeArrowheads="1"/>
              </p:cNvSpPr>
              <p:nvPr/>
            </p:nvSpPr>
            <p:spPr bwMode="auto">
              <a:xfrm>
                <a:off x="3243" y="1480"/>
                <a:ext cx="272" cy="272"/>
              </a:xfrm>
              <a:prstGeom prst="roundRect">
                <a:avLst>
                  <a:gd name="adj" fmla="val 16667"/>
                </a:avLst>
              </a:prstGeom>
              <a:grpFill/>
              <a:ln w="19050">
                <a:solidFill>
                  <a:schemeClr val="tx1"/>
                </a:solidFill>
                <a:round/>
                <a:headEnd/>
                <a:tailEnd/>
              </a:ln>
              <a:effectLst/>
            </p:spPr>
            <p:txBody>
              <a:bodyPr wrap="none" anchor="ctr">
                <a:prstTxWarp prst="textNoShape">
                  <a:avLst/>
                </a:prstTxWarp>
              </a:bodyPr>
              <a:lstStyle/>
              <a:p>
                <a:pPr algn="ctr"/>
                <a:r>
                  <a:rPr lang="en-GB" sz="2000" dirty="0"/>
                  <a:t>0</a:t>
                </a:r>
              </a:p>
            </p:txBody>
          </p:sp>
          <p:sp>
            <p:nvSpPr>
              <p:cNvPr id="123" name="AutoShape 115"/>
              <p:cNvSpPr>
                <a:spLocks noChangeArrowheads="1"/>
              </p:cNvSpPr>
              <p:nvPr/>
            </p:nvSpPr>
            <p:spPr bwMode="auto">
              <a:xfrm>
                <a:off x="3515" y="1480"/>
                <a:ext cx="272" cy="272"/>
              </a:xfrm>
              <a:prstGeom prst="roundRect">
                <a:avLst>
                  <a:gd name="adj" fmla="val 16667"/>
                </a:avLst>
              </a:prstGeom>
              <a:grpFill/>
              <a:ln w="19050">
                <a:solidFill>
                  <a:schemeClr val="tx1"/>
                </a:solidFill>
                <a:round/>
                <a:headEnd/>
                <a:tailEnd/>
              </a:ln>
              <a:effectLst/>
            </p:spPr>
            <p:txBody>
              <a:bodyPr wrap="none" anchor="ctr">
                <a:prstTxWarp prst="textNoShape">
                  <a:avLst/>
                </a:prstTxWarp>
              </a:bodyPr>
              <a:lstStyle/>
              <a:p>
                <a:pPr algn="ctr"/>
                <a:r>
                  <a:rPr lang="en-GB" sz="2000" dirty="0"/>
                  <a:t>1</a:t>
                </a:r>
              </a:p>
            </p:txBody>
          </p:sp>
        </p:grpSp>
        <p:grpSp>
          <p:nvGrpSpPr>
            <p:cNvPr id="109" name="Group 116"/>
            <p:cNvGrpSpPr>
              <a:grpSpLocks/>
            </p:cNvGrpSpPr>
            <p:nvPr/>
          </p:nvGrpSpPr>
          <p:grpSpPr bwMode="auto">
            <a:xfrm>
              <a:off x="3181" y="1933"/>
              <a:ext cx="1088" cy="272"/>
              <a:chOff x="2699" y="1480"/>
              <a:chExt cx="1088" cy="272"/>
            </a:xfrm>
            <a:grpFill/>
          </p:grpSpPr>
          <p:sp>
            <p:nvSpPr>
              <p:cNvPr id="116" name="AutoShape 117"/>
              <p:cNvSpPr>
                <a:spLocks noChangeArrowheads="1"/>
              </p:cNvSpPr>
              <p:nvPr/>
            </p:nvSpPr>
            <p:spPr bwMode="auto">
              <a:xfrm>
                <a:off x="2699" y="1480"/>
                <a:ext cx="272" cy="272"/>
              </a:xfrm>
              <a:prstGeom prst="roundRect">
                <a:avLst>
                  <a:gd name="adj" fmla="val 16667"/>
                </a:avLst>
              </a:prstGeom>
              <a:grpFill/>
              <a:ln w="19050">
                <a:solidFill>
                  <a:schemeClr val="tx1"/>
                </a:solidFill>
                <a:round/>
                <a:headEnd/>
                <a:tailEnd/>
              </a:ln>
              <a:effectLst/>
            </p:spPr>
            <p:txBody>
              <a:bodyPr wrap="none" anchor="ctr">
                <a:prstTxWarp prst="textNoShape">
                  <a:avLst/>
                </a:prstTxWarp>
              </a:bodyPr>
              <a:lstStyle/>
              <a:p>
                <a:pPr algn="ctr"/>
                <a:r>
                  <a:rPr lang="en-GB" sz="2000" dirty="0" smtClean="0"/>
                  <a:t>1</a:t>
                </a:r>
                <a:endParaRPr lang="en-GB" sz="2000" dirty="0"/>
              </a:p>
            </p:txBody>
          </p:sp>
          <p:sp>
            <p:nvSpPr>
              <p:cNvPr id="117" name="AutoShape 118"/>
              <p:cNvSpPr>
                <a:spLocks noChangeArrowheads="1"/>
              </p:cNvSpPr>
              <p:nvPr/>
            </p:nvSpPr>
            <p:spPr bwMode="auto">
              <a:xfrm>
                <a:off x="2971" y="1480"/>
                <a:ext cx="272" cy="272"/>
              </a:xfrm>
              <a:prstGeom prst="roundRect">
                <a:avLst>
                  <a:gd name="adj" fmla="val 16667"/>
                </a:avLst>
              </a:prstGeom>
              <a:grpFill/>
              <a:ln w="19050">
                <a:solidFill>
                  <a:schemeClr val="tx1"/>
                </a:solidFill>
                <a:round/>
                <a:headEnd/>
                <a:tailEnd/>
              </a:ln>
              <a:effectLst/>
            </p:spPr>
            <p:txBody>
              <a:bodyPr wrap="none" anchor="ctr">
                <a:prstTxWarp prst="textNoShape">
                  <a:avLst/>
                </a:prstTxWarp>
              </a:bodyPr>
              <a:lstStyle/>
              <a:p>
                <a:pPr algn="ctr"/>
                <a:r>
                  <a:rPr lang="en-GB" sz="2000"/>
                  <a:t>1</a:t>
                </a:r>
              </a:p>
            </p:txBody>
          </p:sp>
          <p:sp>
            <p:nvSpPr>
              <p:cNvPr id="118" name="AutoShape 119"/>
              <p:cNvSpPr>
                <a:spLocks noChangeArrowheads="1"/>
              </p:cNvSpPr>
              <p:nvPr/>
            </p:nvSpPr>
            <p:spPr bwMode="auto">
              <a:xfrm>
                <a:off x="3243" y="1480"/>
                <a:ext cx="272" cy="272"/>
              </a:xfrm>
              <a:prstGeom prst="roundRect">
                <a:avLst>
                  <a:gd name="adj" fmla="val 16667"/>
                </a:avLst>
              </a:prstGeom>
              <a:grpFill/>
              <a:ln w="19050">
                <a:solidFill>
                  <a:schemeClr val="tx1"/>
                </a:solidFill>
                <a:round/>
                <a:headEnd/>
                <a:tailEnd/>
              </a:ln>
              <a:effectLst/>
            </p:spPr>
            <p:txBody>
              <a:bodyPr wrap="none" anchor="ctr">
                <a:prstTxWarp prst="textNoShape">
                  <a:avLst/>
                </a:prstTxWarp>
              </a:bodyPr>
              <a:lstStyle/>
              <a:p>
                <a:pPr algn="ctr"/>
                <a:r>
                  <a:rPr lang="en-GB" sz="2000"/>
                  <a:t>1</a:t>
                </a:r>
              </a:p>
            </p:txBody>
          </p:sp>
          <p:sp>
            <p:nvSpPr>
              <p:cNvPr id="119" name="AutoShape 120"/>
              <p:cNvSpPr>
                <a:spLocks noChangeArrowheads="1"/>
              </p:cNvSpPr>
              <p:nvPr/>
            </p:nvSpPr>
            <p:spPr bwMode="auto">
              <a:xfrm>
                <a:off x="3515" y="1480"/>
                <a:ext cx="272" cy="272"/>
              </a:xfrm>
              <a:prstGeom prst="roundRect">
                <a:avLst>
                  <a:gd name="adj" fmla="val 16667"/>
                </a:avLst>
              </a:prstGeom>
              <a:grpFill/>
              <a:ln w="19050">
                <a:solidFill>
                  <a:schemeClr val="tx1"/>
                </a:solidFill>
                <a:round/>
                <a:headEnd/>
                <a:tailEnd/>
              </a:ln>
              <a:effectLst/>
            </p:spPr>
            <p:txBody>
              <a:bodyPr wrap="none" anchor="ctr">
                <a:prstTxWarp prst="textNoShape">
                  <a:avLst/>
                </a:prstTxWarp>
              </a:bodyPr>
              <a:lstStyle/>
              <a:p>
                <a:pPr algn="ctr"/>
                <a:r>
                  <a:rPr lang="en-GB" sz="2000" dirty="0"/>
                  <a:t>0</a:t>
                </a:r>
              </a:p>
            </p:txBody>
          </p:sp>
        </p:grpSp>
        <p:grpSp>
          <p:nvGrpSpPr>
            <p:cNvPr id="110" name="Group 121"/>
            <p:cNvGrpSpPr>
              <a:grpSpLocks/>
            </p:cNvGrpSpPr>
            <p:nvPr/>
          </p:nvGrpSpPr>
          <p:grpSpPr bwMode="auto">
            <a:xfrm>
              <a:off x="4376" y="1933"/>
              <a:ext cx="1088" cy="272"/>
              <a:chOff x="2699" y="1480"/>
              <a:chExt cx="1088" cy="272"/>
            </a:xfrm>
            <a:grpFill/>
          </p:grpSpPr>
          <p:sp>
            <p:nvSpPr>
              <p:cNvPr id="112" name="AutoShape 122"/>
              <p:cNvSpPr>
                <a:spLocks noChangeArrowheads="1"/>
              </p:cNvSpPr>
              <p:nvPr/>
            </p:nvSpPr>
            <p:spPr bwMode="auto">
              <a:xfrm>
                <a:off x="2699" y="1480"/>
                <a:ext cx="272" cy="272"/>
              </a:xfrm>
              <a:prstGeom prst="roundRect">
                <a:avLst>
                  <a:gd name="adj" fmla="val 16667"/>
                </a:avLst>
              </a:prstGeom>
              <a:grpFill/>
              <a:ln w="19050">
                <a:solidFill>
                  <a:schemeClr val="tx1"/>
                </a:solidFill>
                <a:round/>
                <a:headEnd/>
                <a:tailEnd/>
              </a:ln>
              <a:effectLst/>
            </p:spPr>
            <p:txBody>
              <a:bodyPr wrap="none" anchor="ctr">
                <a:prstTxWarp prst="textNoShape">
                  <a:avLst/>
                </a:prstTxWarp>
              </a:bodyPr>
              <a:lstStyle/>
              <a:p>
                <a:pPr algn="ctr"/>
                <a:r>
                  <a:rPr lang="en-GB" sz="2000" dirty="0"/>
                  <a:t>0</a:t>
                </a:r>
              </a:p>
            </p:txBody>
          </p:sp>
          <p:sp>
            <p:nvSpPr>
              <p:cNvPr id="113" name="AutoShape 123"/>
              <p:cNvSpPr>
                <a:spLocks noChangeArrowheads="1"/>
              </p:cNvSpPr>
              <p:nvPr/>
            </p:nvSpPr>
            <p:spPr bwMode="auto">
              <a:xfrm>
                <a:off x="2971" y="1480"/>
                <a:ext cx="272" cy="272"/>
              </a:xfrm>
              <a:prstGeom prst="roundRect">
                <a:avLst>
                  <a:gd name="adj" fmla="val 16667"/>
                </a:avLst>
              </a:prstGeom>
              <a:grpFill/>
              <a:ln w="19050">
                <a:solidFill>
                  <a:schemeClr val="tx1"/>
                </a:solidFill>
                <a:round/>
                <a:headEnd/>
                <a:tailEnd/>
              </a:ln>
              <a:effectLst/>
            </p:spPr>
            <p:txBody>
              <a:bodyPr wrap="none" anchor="ctr">
                <a:prstTxWarp prst="textNoShape">
                  <a:avLst/>
                </a:prstTxWarp>
              </a:bodyPr>
              <a:lstStyle/>
              <a:p>
                <a:pPr algn="ctr"/>
                <a:r>
                  <a:rPr lang="en-GB" sz="2000"/>
                  <a:t>1</a:t>
                </a:r>
              </a:p>
            </p:txBody>
          </p:sp>
          <p:sp>
            <p:nvSpPr>
              <p:cNvPr id="114" name="AutoShape 124"/>
              <p:cNvSpPr>
                <a:spLocks noChangeArrowheads="1"/>
              </p:cNvSpPr>
              <p:nvPr/>
            </p:nvSpPr>
            <p:spPr bwMode="auto">
              <a:xfrm>
                <a:off x="3243" y="1480"/>
                <a:ext cx="272" cy="272"/>
              </a:xfrm>
              <a:prstGeom prst="roundRect">
                <a:avLst>
                  <a:gd name="adj" fmla="val 16667"/>
                </a:avLst>
              </a:prstGeom>
              <a:grpFill/>
              <a:ln w="19050">
                <a:solidFill>
                  <a:schemeClr val="tx1"/>
                </a:solidFill>
                <a:round/>
                <a:headEnd/>
                <a:tailEnd/>
              </a:ln>
              <a:effectLst/>
            </p:spPr>
            <p:txBody>
              <a:bodyPr wrap="none" anchor="ctr">
                <a:prstTxWarp prst="textNoShape">
                  <a:avLst/>
                </a:prstTxWarp>
              </a:bodyPr>
              <a:lstStyle/>
              <a:p>
                <a:pPr algn="ctr"/>
                <a:r>
                  <a:rPr lang="en-GB" sz="2000" dirty="0"/>
                  <a:t>0</a:t>
                </a:r>
              </a:p>
            </p:txBody>
          </p:sp>
          <p:sp>
            <p:nvSpPr>
              <p:cNvPr id="115" name="AutoShape 125"/>
              <p:cNvSpPr>
                <a:spLocks noChangeArrowheads="1"/>
              </p:cNvSpPr>
              <p:nvPr/>
            </p:nvSpPr>
            <p:spPr bwMode="auto">
              <a:xfrm>
                <a:off x="3515" y="1480"/>
                <a:ext cx="272" cy="272"/>
              </a:xfrm>
              <a:prstGeom prst="roundRect">
                <a:avLst>
                  <a:gd name="adj" fmla="val 16667"/>
                </a:avLst>
              </a:prstGeom>
              <a:grpFill/>
              <a:ln w="19050">
                <a:solidFill>
                  <a:schemeClr val="tx1"/>
                </a:solidFill>
                <a:round/>
                <a:headEnd/>
                <a:tailEnd/>
              </a:ln>
              <a:effectLst/>
            </p:spPr>
            <p:txBody>
              <a:bodyPr wrap="none" anchor="ctr">
                <a:prstTxWarp prst="textNoShape">
                  <a:avLst/>
                </a:prstTxWarp>
              </a:bodyPr>
              <a:lstStyle/>
              <a:p>
                <a:pPr algn="ctr"/>
                <a:r>
                  <a:rPr lang="en-GB" sz="2000" dirty="0"/>
                  <a:t>1</a:t>
                </a:r>
              </a:p>
            </p:txBody>
          </p:sp>
        </p:grpSp>
      </p:grpSp>
      <p:sp>
        <p:nvSpPr>
          <p:cNvPr id="128" name="Text Box 126"/>
          <p:cNvSpPr txBox="1">
            <a:spLocks noChangeArrowheads="1"/>
          </p:cNvSpPr>
          <p:nvPr/>
        </p:nvSpPr>
        <p:spPr bwMode="auto">
          <a:xfrm>
            <a:off x="319088" y="2051645"/>
            <a:ext cx="817802" cy="461665"/>
          </a:xfrm>
          <a:prstGeom prst="rect">
            <a:avLst/>
          </a:prstGeom>
          <a:noFill/>
          <a:ln w="9525">
            <a:noFill/>
            <a:miter lim="800000"/>
            <a:headEnd/>
            <a:tailEnd/>
          </a:ln>
          <a:effectLst/>
        </p:spPr>
        <p:txBody>
          <a:bodyPr wrap="none">
            <a:prstTxWarp prst="textNoShape">
              <a:avLst/>
            </a:prstTxWarp>
            <a:spAutoFit/>
          </a:bodyPr>
          <a:lstStyle/>
          <a:p>
            <a:r>
              <a:rPr lang="en-GB" sz="2400">
                <a:solidFill>
                  <a:srgbClr val="000000"/>
                </a:solidFill>
                <a:latin typeface="AvantGarde Md BT" pitchFamily="34" charset="0"/>
              </a:rPr>
              <a:t>Step</a:t>
            </a:r>
          </a:p>
        </p:txBody>
      </p:sp>
      <p:sp>
        <p:nvSpPr>
          <p:cNvPr id="129" name="Text Box 127"/>
          <p:cNvSpPr txBox="1">
            <a:spLocks noChangeArrowheads="1"/>
          </p:cNvSpPr>
          <p:nvPr/>
        </p:nvSpPr>
        <p:spPr bwMode="auto">
          <a:xfrm>
            <a:off x="520700" y="3488333"/>
            <a:ext cx="354013" cy="457200"/>
          </a:xfrm>
          <a:prstGeom prst="rect">
            <a:avLst/>
          </a:prstGeom>
          <a:noFill/>
          <a:ln w="9525">
            <a:noFill/>
            <a:miter lim="800000"/>
            <a:headEnd/>
            <a:tailEnd/>
          </a:ln>
          <a:effectLst/>
        </p:spPr>
        <p:txBody>
          <a:bodyPr wrap="none">
            <a:prstTxWarp prst="textNoShape">
              <a:avLst/>
            </a:prstTxWarp>
            <a:spAutoFit/>
          </a:bodyPr>
          <a:lstStyle/>
          <a:p>
            <a:r>
              <a:rPr lang="en-GB" sz="2400">
                <a:solidFill>
                  <a:srgbClr val="000000"/>
                </a:solidFill>
              </a:rPr>
              <a:t>1</a:t>
            </a:r>
            <a:endParaRPr lang="en-GB" sz="2400" baseline="30000">
              <a:solidFill>
                <a:srgbClr val="000000"/>
              </a:solidFill>
            </a:endParaRPr>
          </a:p>
        </p:txBody>
      </p:sp>
      <p:sp>
        <p:nvSpPr>
          <p:cNvPr id="130" name="Text Box 128"/>
          <p:cNvSpPr txBox="1">
            <a:spLocks noChangeArrowheads="1"/>
          </p:cNvSpPr>
          <p:nvPr/>
        </p:nvSpPr>
        <p:spPr bwMode="auto">
          <a:xfrm>
            <a:off x="520700" y="4016970"/>
            <a:ext cx="354013" cy="457200"/>
          </a:xfrm>
          <a:prstGeom prst="rect">
            <a:avLst/>
          </a:prstGeom>
          <a:noFill/>
          <a:ln w="9525">
            <a:noFill/>
            <a:miter lim="800000"/>
            <a:headEnd/>
            <a:tailEnd/>
          </a:ln>
          <a:effectLst/>
        </p:spPr>
        <p:txBody>
          <a:bodyPr wrap="none">
            <a:prstTxWarp prst="textNoShape">
              <a:avLst/>
            </a:prstTxWarp>
            <a:spAutoFit/>
          </a:bodyPr>
          <a:lstStyle/>
          <a:p>
            <a:r>
              <a:rPr lang="en-GB" sz="2400">
                <a:solidFill>
                  <a:srgbClr val="000000"/>
                </a:solidFill>
              </a:rPr>
              <a:t>2</a:t>
            </a:r>
            <a:endParaRPr lang="en-GB" sz="2400" baseline="30000">
              <a:solidFill>
                <a:srgbClr val="000000"/>
              </a:solidFill>
            </a:endParaRPr>
          </a:p>
        </p:txBody>
      </p:sp>
      <p:sp>
        <p:nvSpPr>
          <p:cNvPr id="131" name="Text Box 129"/>
          <p:cNvSpPr txBox="1">
            <a:spLocks noChangeArrowheads="1"/>
          </p:cNvSpPr>
          <p:nvPr/>
        </p:nvSpPr>
        <p:spPr bwMode="auto">
          <a:xfrm>
            <a:off x="520700" y="4547195"/>
            <a:ext cx="354013" cy="457200"/>
          </a:xfrm>
          <a:prstGeom prst="rect">
            <a:avLst/>
          </a:prstGeom>
          <a:noFill/>
          <a:ln w="9525">
            <a:noFill/>
            <a:miter lim="800000"/>
            <a:headEnd/>
            <a:tailEnd/>
          </a:ln>
          <a:effectLst/>
        </p:spPr>
        <p:txBody>
          <a:bodyPr wrap="none">
            <a:prstTxWarp prst="textNoShape">
              <a:avLst/>
            </a:prstTxWarp>
            <a:spAutoFit/>
          </a:bodyPr>
          <a:lstStyle/>
          <a:p>
            <a:r>
              <a:rPr lang="en-GB" sz="2400">
                <a:solidFill>
                  <a:srgbClr val="000000"/>
                </a:solidFill>
              </a:rPr>
              <a:t>4</a:t>
            </a:r>
            <a:endParaRPr lang="en-GB" sz="2400" baseline="30000">
              <a:solidFill>
                <a:srgbClr val="000000"/>
              </a:solidFill>
            </a:endParaRPr>
          </a:p>
        </p:txBody>
      </p:sp>
      <p:sp>
        <p:nvSpPr>
          <p:cNvPr id="132" name="Text Box 130"/>
          <p:cNvSpPr txBox="1">
            <a:spLocks noChangeArrowheads="1"/>
          </p:cNvSpPr>
          <p:nvPr/>
        </p:nvSpPr>
        <p:spPr bwMode="auto">
          <a:xfrm>
            <a:off x="520700" y="5072658"/>
            <a:ext cx="354013" cy="457200"/>
          </a:xfrm>
          <a:prstGeom prst="rect">
            <a:avLst/>
          </a:prstGeom>
          <a:noFill/>
          <a:ln w="9525">
            <a:noFill/>
            <a:miter lim="800000"/>
            <a:headEnd/>
            <a:tailEnd/>
          </a:ln>
          <a:effectLst/>
        </p:spPr>
        <p:txBody>
          <a:bodyPr wrap="none">
            <a:prstTxWarp prst="textNoShape">
              <a:avLst/>
            </a:prstTxWarp>
            <a:spAutoFit/>
          </a:bodyPr>
          <a:lstStyle/>
          <a:p>
            <a:r>
              <a:rPr lang="en-GB" sz="2400">
                <a:solidFill>
                  <a:srgbClr val="000000"/>
                </a:solidFill>
              </a:rPr>
              <a:t>8</a:t>
            </a:r>
            <a:endParaRPr lang="en-GB" sz="2400" baseline="30000">
              <a:solidFill>
                <a:srgbClr val="000000"/>
              </a:solidFill>
            </a:endParaRPr>
          </a:p>
        </p:txBody>
      </p:sp>
      <p:grpSp>
        <p:nvGrpSpPr>
          <p:cNvPr id="111" name="Group 131"/>
          <p:cNvGrpSpPr>
            <a:grpSpLocks/>
          </p:cNvGrpSpPr>
          <p:nvPr/>
        </p:nvGrpSpPr>
        <p:grpSpPr bwMode="auto">
          <a:xfrm>
            <a:off x="522288" y="2686645"/>
            <a:ext cx="8151812" cy="457200"/>
            <a:chOff x="329" y="1380"/>
            <a:chExt cx="5135" cy="288"/>
          </a:xfrm>
        </p:grpSpPr>
        <p:sp>
          <p:nvSpPr>
            <p:cNvPr id="134" name="AutoShape 132"/>
            <p:cNvSpPr>
              <a:spLocks noChangeArrowheads="1"/>
            </p:cNvSpPr>
            <p:nvPr/>
          </p:nvSpPr>
          <p:spPr bwMode="auto">
            <a:xfrm>
              <a:off x="793" y="1394"/>
              <a:ext cx="272" cy="272"/>
            </a:xfrm>
            <a:prstGeom prst="roundRect">
              <a:avLst>
                <a:gd name="adj" fmla="val 16667"/>
              </a:avLst>
            </a:prstGeom>
            <a:solidFill>
              <a:srgbClr val="FF0000">
                <a:alpha val="98000"/>
              </a:srgbClr>
            </a:solidFill>
            <a:ln w="28575">
              <a:solidFill>
                <a:schemeClr val="tx1"/>
              </a:solidFill>
              <a:round/>
              <a:headEnd/>
              <a:tailEnd/>
            </a:ln>
            <a:effectLst/>
          </p:spPr>
          <p:txBody>
            <a:bodyPr wrap="none" anchor="ctr">
              <a:prstTxWarp prst="textNoShape">
                <a:avLst/>
              </a:prstTxWarp>
            </a:bodyPr>
            <a:lstStyle/>
            <a:p>
              <a:pPr algn="ctr"/>
              <a:r>
                <a:rPr lang="en-GB" sz="2000">
                  <a:solidFill>
                    <a:schemeClr val="bg1"/>
                  </a:solidFill>
                </a:rPr>
                <a:t>1</a:t>
              </a:r>
            </a:p>
          </p:txBody>
        </p:sp>
        <p:sp>
          <p:nvSpPr>
            <p:cNvPr id="135" name="AutoShape 133"/>
            <p:cNvSpPr>
              <a:spLocks noChangeArrowheads="1"/>
            </p:cNvSpPr>
            <p:nvPr/>
          </p:nvSpPr>
          <p:spPr bwMode="auto">
            <a:xfrm>
              <a:off x="1065" y="1394"/>
              <a:ext cx="272" cy="272"/>
            </a:xfrm>
            <a:prstGeom prst="roundRect">
              <a:avLst>
                <a:gd name="adj" fmla="val 16667"/>
              </a:avLst>
            </a:prstGeom>
            <a:solidFill>
              <a:schemeClr val="bg1"/>
            </a:solidFill>
            <a:ln w="19050">
              <a:solidFill>
                <a:schemeClr val="tx1"/>
              </a:solidFill>
              <a:round/>
              <a:headEnd/>
              <a:tailEnd/>
            </a:ln>
            <a:effectLst/>
          </p:spPr>
          <p:txBody>
            <a:bodyPr wrap="none" anchor="ctr">
              <a:prstTxWarp prst="textNoShape">
                <a:avLst/>
              </a:prstTxWarp>
            </a:bodyPr>
            <a:lstStyle/>
            <a:p>
              <a:pPr algn="ctr"/>
              <a:r>
                <a:rPr lang="en-GB" sz="2000"/>
                <a:t>0</a:t>
              </a:r>
            </a:p>
          </p:txBody>
        </p:sp>
        <p:sp>
          <p:nvSpPr>
            <p:cNvPr id="136" name="AutoShape 134"/>
            <p:cNvSpPr>
              <a:spLocks noChangeArrowheads="1"/>
            </p:cNvSpPr>
            <p:nvPr/>
          </p:nvSpPr>
          <p:spPr bwMode="auto">
            <a:xfrm>
              <a:off x="1337" y="1394"/>
              <a:ext cx="272" cy="272"/>
            </a:xfrm>
            <a:prstGeom prst="roundRect">
              <a:avLst>
                <a:gd name="adj" fmla="val 16667"/>
              </a:avLst>
            </a:prstGeom>
            <a:solidFill>
              <a:schemeClr val="bg1"/>
            </a:solidFill>
            <a:ln w="19050">
              <a:solidFill>
                <a:schemeClr val="tx1"/>
              </a:solidFill>
              <a:round/>
              <a:headEnd/>
              <a:tailEnd/>
            </a:ln>
            <a:effectLst/>
          </p:spPr>
          <p:txBody>
            <a:bodyPr wrap="none" anchor="ctr">
              <a:prstTxWarp prst="textNoShape">
                <a:avLst/>
              </a:prstTxWarp>
            </a:bodyPr>
            <a:lstStyle/>
            <a:p>
              <a:pPr algn="ctr"/>
              <a:r>
                <a:rPr lang="en-GB" sz="2000"/>
                <a:t>0</a:t>
              </a:r>
            </a:p>
          </p:txBody>
        </p:sp>
        <p:sp>
          <p:nvSpPr>
            <p:cNvPr id="137" name="AutoShape 135"/>
            <p:cNvSpPr>
              <a:spLocks noChangeArrowheads="1"/>
            </p:cNvSpPr>
            <p:nvPr/>
          </p:nvSpPr>
          <p:spPr bwMode="auto">
            <a:xfrm>
              <a:off x="1609" y="1394"/>
              <a:ext cx="272" cy="272"/>
            </a:xfrm>
            <a:prstGeom prst="roundRect">
              <a:avLst>
                <a:gd name="adj" fmla="val 16667"/>
              </a:avLst>
            </a:prstGeom>
            <a:solidFill>
              <a:schemeClr val="bg1"/>
            </a:solidFill>
            <a:ln w="19050">
              <a:solidFill>
                <a:schemeClr val="tx1"/>
              </a:solidFill>
              <a:round/>
              <a:headEnd/>
              <a:tailEnd/>
            </a:ln>
            <a:effectLst/>
          </p:spPr>
          <p:txBody>
            <a:bodyPr wrap="none" anchor="ctr">
              <a:prstTxWarp prst="textNoShape">
                <a:avLst/>
              </a:prstTxWarp>
            </a:bodyPr>
            <a:lstStyle/>
            <a:p>
              <a:pPr algn="ctr"/>
              <a:r>
                <a:rPr lang="en-GB" sz="2000" dirty="0"/>
                <a:t>0</a:t>
              </a:r>
            </a:p>
          </p:txBody>
        </p:sp>
        <p:sp>
          <p:nvSpPr>
            <p:cNvPr id="138" name="AutoShape 136"/>
            <p:cNvSpPr>
              <a:spLocks noChangeArrowheads="1"/>
            </p:cNvSpPr>
            <p:nvPr/>
          </p:nvSpPr>
          <p:spPr bwMode="auto">
            <a:xfrm>
              <a:off x="1987" y="1394"/>
              <a:ext cx="272" cy="272"/>
            </a:xfrm>
            <a:prstGeom prst="roundRect">
              <a:avLst>
                <a:gd name="adj" fmla="val 16667"/>
              </a:avLst>
            </a:prstGeom>
            <a:solidFill>
              <a:srgbClr val="FFFFFF"/>
            </a:solidFill>
            <a:ln w="19050">
              <a:solidFill>
                <a:schemeClr val="tx1"/>
              </a:solidFill>
              <a:round/>
              <a:headEnd/>
              <a:tailEnd/>
            </a:ln>
            <a:effectLst/>
          </p:spPr>
          <p:txBody>
            <a:bodyPr wrap="none" anchor="ctr">
              <a:prstTxWarp prst="textNoShape">
                <a:avLst/>
              </a:prstTxWarp>
            </a:bodyPr>
            <a:lstStyle/>
            <a:p>
              <a:pPr algn="ctr"/>
              <a:r>
                <a:rPr lang="en-GB" sz="2000"/>
                <a:t>0</a:t>
              </a:r>
            </a:p>
          </p:txBody>
        </p:sp>
        <p:sp>
          <p:nvSpPr>
            <p:cNvPr id="139" name="AutoShape 137"/>
            <p:cNvSpPr>
              <a:spLocks noChangeArrowheads="1"/>
            </p:cNvSpPr>
            <p:nvPr/>
          </p:nvSpPr>
          <p:spPr bwMode="auto">
            <a:xfrm>
              <a:off x="2259" y="1394"/>
              <a:ext cx="272" cy="272"/>
            </a:xfrm>
            <a:prstGeom prst="roundRect">
              <a:avLst>
                <a:gd name="adj" fmla="val 16667"/>
              </a:avLst>
            </a:prstGeom>
            <a:solidFill>
              <a:srgbClr val="FF0000">
                <a:alpha val="98000"/>
              </a:srgbClr>
            </a:solidFill>
            <a:ln w="28575">
              <a:solidFill>
                <a:schemeClr val="tx1"/>
              </a:solidFill>
              <a:round/>
              <a:headEnd/>
              <a:tailEnd/>
            </a:ln>
            <a:effectLst/>
          </p:spPr>
          <p:txBody>
            <a:bodyPr wrap="none" anchor="ctr">
              <a:prstTxWarp prst="textNoShape">
                <a:avLst/>
              </a:prstTxWarp>
            </a:bodyPr>
            <a:lstStyle/>
            <a:p>
              <a:pPr algn="ctr"/>
              <a:r>
                <a:rPr lang="en-GB" sz="2000">
                  <a:solidFill>
                    <a:schemeClr val="bg1"/>
                  </a:solidFill>
                </a:rPr>
                <a:t>1</a:t>
              </a:r>
            </a:p>
          </p:txBody>
        </p:sp>
        <p:sp>
          <p:nvSpPr>
            <p:cNvPr id="140" name="AutoShape 138"/>
            <p:cNvSpPr>
              <a:spLocks noChangeArrowheads="1"/>
            </p:cNvSpPr>
            <p:nvPr/>
          </p:nvSpPr>
          <p:spPr bwMode="auto">
            <a:xfrm>
              <a:off x="2531" y="1394"/>
              <a:ext cx="272" cy="272"/>
            </a:xfrm>
            <a:prstGeom prst="roundRect">
              <a:avLst>
                <a:gd name="adj" fmla="val 16667"/>
              </a:avLst>
            </a:prstGeom>
            <a:solidFill>
              <a:srgbClr val="FFFFFF"/>
            </a:solidFill>
            <a:ln w="19050">
              <a:solidFill>
                <a:schemeClr val="tx1"/>
              </a:solidFill>
              <a:round/>
              <a:headEnd/>
              <a:tailEnd/>
            </a:ln>
            <a:effectLst/>
          </p:spPr>
          <p:txBody>
            <a:bodyPr wrap="none" anchor="ctr">
              <a:prstTxWarp prst="textNoShape">
                <a:avLst/>
              </a:prstTxWarp>
            </a:bodyPr>
            <a:lstStyle/>
            <a:p>
              <a:pPr algn="ctr"/>
              <a:r>
                <a:rPr lang="en-GB" sz="2000"/>
                <a:t>0</a:t>
              </a:r>
            </a:p>
          </p:txBody>
        </p:sp>
        <p:sp>
          <p:nvSpPr>
            <p:cNvPr id="141" name="AutoShape 139"/>
            <p:cNvSpPr>
              <a:spLocks noChangeArrowheads="1"/>
            </p:cNvSpPr>
            <p:nvPr/>
          </p:nvSpPr>
          <p:spPr bwMode="auto">
            <a:xfrm>
              <a:off x="2803" y="1394"/>
              <a:ext cx="272" cy="272"/>
            </a:xfrm>
            <a:prstGeom prst="roundRect">
              <a:avLst>
                <a:gd name="adj" fmla="val 16667"/>
              </a:avLst>
            </a:prstGeom>
            <a:solidFill>
              <a:srgbClr val="FFFFFF"/>
            </a:solidFill>
            <a:ln w="19050">
              <a:solidFill>
                <a:schemeClr val="tx1"/>
              </a:solidFill>
              <a:round/>
              <a:headEnd/>
              <a:tailEnd/>
            </a:ln>
            <a:effectLst/>
          </p:spPr>
          <p:txBody>
            <a:bodyPr wrap="none" anchor="ctr">
              <a:prstTxWarp prst="textNoShape">
                <a:avLst/>
              </a:prstTxWarp>
            </a:bodyPr>
            <a:lstStyle/>
            <a:p>
              <a:pPr algn="ctr"/>
              <a:r>
                <a:rPr lang="en-GB" sz="2000"/>
                <a:t>0</a:t>
              </a:r>
            </a:p>
          </p:txBody>
        </p:sp>
        <p:sp>
          <p:nvSpPr>
            <p:cNvPr id="142" name="AutoShape 140"/>
            <p:cNvSpPr>
              <a:spLocks noChangeArrowheads="1"/>
            </p:cNvSpPr>
            <p:nvPr/>
          </p:nvSpPr>
          <p:spPr bwMode="auto">
            <a:xfrm>
              <a:off x="3181" y="1394"/>
              <a:ext cx="272" cy="272"/>
            </a:xfrm>
            <a:prstGeom prst="roundRect">
              <a:avLst>
                <a:gd name="adj" fmla="val 16667"/>
              </a:avLst>
            </a:prstGeom>
            <a:solidFill>
              <a:srgbClr val="FFFFFF"/>
            </a:solidFill>
            <a:ln w="19050">
              <a:solidFill>
                <a:schemeClr val="tx1"/>
              </a:solidFill>
              <a:round/>
              <a:headEnd/>
              <a:tailEnd/>
            </a:ln>
            <a:effectLst/>
          </p:spPr>
          <p:txBody>
            <a:bodyPr wrap="none" anchor="ctr">
              <a:prstTxWarp prst="textNoShape">
                <a:avLst/>
              </a:prstTxWarp>
            </a:bodyPr>
            <a:lstStyle/>
            <a:p>
              <a:pPr algn="ctr"/>
              <a:r>
                <a:rPr lang="en-GB" sz="2000"/>
                <a:t>0</a:t>
              </a:r>
            </a:p>
          </p:txBody>
        </p:sp>
        <p:sp>
          <p:nvSpPr>
            <p:cNvPr id="143" name="AutoShape 141"/>
            <p:cNvSpPr>
              <a:spLocks noChangeArrowheads="1"/>
            </p:cNvSpPr>
            <p:nvPr/>
          </p:nvSpPr>
          <p:spPr bwMode="auto">
            <a:xfrm>
              <a:off x="3453" y="1394"/>
              <a:ext cx="272" cy="272"/>
            </a:xfrm>
            <a:prstGeom prst="roundRect">
              <a:avLst>
                <a:gd name="adj" fmla="val 16667"/>
              </a:avLst>
            </a:prstGeom>
            <a:solidFill>
              <a:srgbClr val="FFFFFF"/>
            </a:solidFill>
            <a:ln w="19050">
              <a:solidFill>
                <a:schemeClr val="tx1"/>
              </a:solidFill>
              <a:round/>
              <a:headEnd/>
              <a:tailEnd/>
            </a:ln>
            <a:effectLst/>
          </p:spPr>
          <p:txBody>
            <a:bodyPr wrap="none" anchor="ctr">
              <a:prstTxWarp prst="textNoShape">
                <a:avLst/>
              </a:prstTxWarp>
            </a:bodyPr>
            <a:lstStyle/>
            <a:p>
              <a:pPr algn="ctr"/>
              <a:r>
                <a:rPr lang="en-GB" sz="2000"/>
                <a:t>0</a:t>
              </a:r>
            </a:p>
          </p:txBody>
        </p:sp>
        <p:sp>
          <p:nvSpPr>
            <p:cNvPr id="144" name="AutoShape 142"/>
            <p:cNvSpPr>
              <a:spLocks noChangeArrowheads="1"/>
            </p:cNvSpPr>
            <p:nvPr/>
          </p:nvSpPr>
          <p:spPr bwMode="auto">
            <a:xfrm>
              <a:off x="3725" y="1394"/>
              <a:ext cx="272" cy="272"/>
            </a:xfrm>
            <a:prstGeom prst="roundRect">
              <a:avLst>
                <a:gd name="adj" fmla="val 16667"/>
              </a:avLst>
            </a:prstGeom>
            <a:solidFill>
              <a:srgbClr val="FF0000">
                <a:alpha val="98000"/>
              </a:srgbClr>
            </a:solidFill>
            <a:ln w="28575">
              <a:solidFill>
                <a:schemeClr val="tx1"/>
              </a:solidFill>
              <a:round/>
              <a:headEnd/>
              <a:tailEnd/>
            </a:ln>
            <a:effectLst/>
          </p:spPr>
          <p:txBody>
            <a:bodyPr wrap="none" anchor="ctr">
              <a:prstTxWarp prst="textNoShape">
                <a:avLst/>
              </a:prstTxWarp>
            </a:bodyPr>
            <a:lstStyle/>
            <a:p>
              <a:pPr algn="ctr"/>
              <a:r>
                <a:rPr lang="en-GB" sz="2000">
                  <a:solidFill>
                    <a:schemeClr val="bg1"/>
                  </a:solidFill>
                </a:rPr>
                <a:t>1</a:t>
              </a:r>
            </a:p>
          </p:txBody>
        </p:sp>
        <p:sp>
          <p:nvSpPr>
            <p:cNvPr id="145" name="AutoShape 143"/>
            <p:cNvSpPr>
              <a:spLocks noChangeArrowheads="1"/>
            </p:cNvSpPr>
            <p:nvPr/>
          </p:nvSpPr>
          <p:spPr bwMode="auto">
            <a:xfrm>
              <a:off x="3997" y="1394"/>
              <a:ext cx="272" cy="272"/>
            </a:xfrm>
            <a:prstGeom prst="roundRect">
              <a:avLst>
                <a:gd name="adj" fmla="val 16667"/>
              </a:avLst>
            </a:prstGeom>
            <a:solidFill>
              <a:srgbClr val="FFFFFF"/>
            </a:solidFill>
            <a:ln w="19050">
              <a:solidFill>
                <a:schemeClr val="tx1"/>
              </a:solidFill>
              <a:round/>
              <a:headEnd/>
              <a:tailEnd/>
            </a:ln>
            <a:effectLst/>
          </p:spPr>
          <p:txBody>
            <a:bodyPr wrap="none" anchor="ctr">
              <a:prstTxWarp prst="textNoShape">
                <a:avLst/>
              </a:prstTxWarp>
            </a:bodyPr>
            <a:lstStyle/>
            <a:p>
              <a:pPr algn="ctr"/>
              <a:r>
                <a:rPr lang="en-GB" sz="2000"/>
                <a:t>0</a:t>
              </a:r>
            </a:p>
          </p:txBody>
        </p:sp>
        <p:sp>
          <p:nvSpPr>
            <p:cNvPr id="146" name="AutoShape 144"/>
            <p:cNvSpPr>
              <a:spLocks noChangeArrowheads="1"/>
            </p:cNvSpPr>
            <p:nvPr/>
          </p:nvSpPr>
          <p:spPr bwMode="auto">
            <a:xfrm>
              <a:off x="4376" y="1394"/>
              <a:ext cx="272" cy="272"/>
            </a:xfrm>
            <a:prstGeom prst="roundRect">
              <a:avLst>
                <a:gd name="adj" fmla="val 16667"/>
              </a:avLst>
            </a:prstGeom>
            <a:solidFill>
              <a:srgbClr val="FFFFFF"/>
            </a:solidFill>
            <a:ln w="19050">
              <a:solidFill>
                <a:schemeClr val="tx1"/>
              </a:solidFill>
              <a:round/>
              <a:headEnd/>
              <a:tailEnd/>
            </a:ln>
            <a:effectLst/>
          </p:spPr>
          <p:txBody>
            <a:bodyPr wrap="none" anchor="ctr">
              <a:prstTxWarp prst="textNoShape">
                <a:avLst/>
              </a:prstTxWarp>
            </a:bodyPr>
            <a:lstStyle/>
            <a:p>
              <a:pPr algn="ctr"/>
              <a:r>
                <a:rPr lang="en-GB" sz="2000"/>
                <a:t>0</a:t>
              </a:r>
            </a:p>
          </p:txBody>
        </p:sp>
        <p:sp>
          <p:nvSpPr>
            <p:cNvPr id="147" name="AutoShape 145"/>
            <p:cNvSpPr>
              <a:spLocks noChangeArrowheads="1"/>
            </p:cNvSpPr>
            <p:nvPr/>
          </p:nvSpPr>
          <p:spPr bwMode="auto">
            <a:xfrm>
              <a:off x="4648" y="1394"/>
              <a:ext cx="272" cy="272"/>
            </a:xfrm>
            <a:prstGeom prst="roundRect">
              <a:avLst>
                <a:gd name="adj" fmla="val 16667"/>
              </a:avLst>
            </a:prstGeom>
            <a:solidFill>
              <a:srgbClr val="FFFFFF"/>
            </a:solidFill>
            <a:ln w="19050">
              <a:solidFill>
                <a:schemeClr val="tx1"/>
              </a:solidFill>
              <a:round/>
              <a:headEnd/>
              <a:tailEnd/>
            </a:ln>
            <a:effectLst/>
          </p:spPr>
          <p:txBody>
            <a:bodyPr wrap="none" anchor="ctr">
              <a:prstTxWarp prst="textNoShape">
                <a:avLst/>
              </a:prstTxWarp>
            </a:bodyPr>
            <a:lstStyle/>
            <a:p>
              <a:pPr algn="ctr"/>
              <a:r>
                <a:rPr lang="en-GB" sz="2000"/>
                <a:t>0</a:t>
              </a:r>
            </a:p>
          </p:txBody>
        </p:sp>
        <p:sp>
          <p:nvSpPr>
            <p:cNvPr id="148" name="AutoShape 146"/>
            <p:cNvSpPr>
              <a:spLocks noChangeArrowheads="1"/>
            </p:cNvSpPr>
            <p:nvPr/>
          </p:nvSpPr>
          <p:spPr bwMode="auto">
            <a:xfrm>
              <a:off x="4920" y="1394"/>
              <a:ext cx="272" cy="272"/>
            </a:xfrm>
            <a:prstGeom prst="roundRect">
              <a:avLst>
                <a:gd name="adj" fmla="val 16667"/>
              </a:avLst>
            </a:prstGeom>
            <a:solidFill>
              <a:srgbClr val="FFFFFF"/>
            </a:solidFill>
            <a:ln w="19050">
              <a:solidFill>
                <a:schemeClr val="tx1"/>
              </a:solidFill>
              <a:round/>
              <a:headEnd/>
              <a:tailEnd/>
            </a:ln>
            <a:effectLst/>
          </p:spPr>
          <p:txBody>
            <a:bodyPr wrap="none" anchor="ctr">
              <a:prstTxWarp prst="textNoShape">
                <a:avLst/>
              </a:prstTxWarp>
            </a:bodyPr>
            <a:lstStyle/>
            <a:p>
              <a:pPr algn="ctr"/>
              <a:r>
                <a:rPr lang="en-GB" sz="2000"/>
                <a:t>0</a:t>
              </a:r>
            </a:p>
          </p:txBody>
        </p:sp>
        <p:sp>
          <p:nvSpPr>
            <p:cNvPr id="149" name="AutoShape 147"/>
            <p:cNvSpPr>
              <a:spLocks noChangeArrowheads="1"/>
            </p:cNvSpPr>
            <p:nvPr/>
          </p:nvSpPr>
          <p:spPr bwMode="auto">
            <a:xfrm>
              <a:off x="5192" y="1394"/>
              <a:ext cx="272" cy="272"/>
            </a:xfrm>
            <a:prstGeom prst="roundRect">
              <a:avLst>
                <a:gd name="adj" fmla="val 16667"/>
              </a:avLst>
            </a:prstGeom>
            <a:solidFill>
              <a:srgbClr val="FF0000">
                <a:alpha val="98000"/>
              </a:srgbClr>
            </a:solidFill>
            <a:ln w="28575">
              <a:solidFill>
                <a:schemeClr val="tx1"/>
              </a:solidFill>
              <a:round/>
              <a:headEnd/>
              <a:tailEnd/>
            </a:ln>
            <a:effectLst/>
          </p:spPr>
          <p:txBody>
            <a:bodyPr wrap="none" anchor="ctr">
              <a:prstTxWarp prst="textNoShape">
                <a:avLst/>
              </a:prstTxWarp>
            </a:bodyPr>
            <a:lstStyle/>
            <a:p>
              <a:pPr algn="ctr"/>
              <a:r>
                <a:rPr lang="en-GB" sz="2000">
                  <a:solidFill>
                    <a:schemeClr val="bg1"/>
                  </a:solidFill>
                </a:rPr>
                <a:t>1</a:t>
              </a:r>
            </a:p>
          </p:txBody>
        </p:sp>
        <p:sp>
          <p:nvSpPr>
            <p:cNvPr id="150" name="Text Box 148"/>
            <p:cNvSpPr txBox="1">
              <a:spLocks noChangeArrowheads="1"/>
            </p:cNvSpPr>
            <p:nvPr/>
          </p:nvSpPr>
          <p:spPr bwMode="auto">
            <a:xfrm>
              <a:off x="329" y="1380"/>
              <a:ext cx="223" cy="288"/>
            </a:xfrm>
            <a:prstGeom prst="rect">
              <a:avLst/>
            </a:prstGeom>
            <a:noFill/>
            <a:ln w="9525">
              <a:noFill/>
              <a:miter lim="800000"/>
              <a:headEnd/>
              <a:tailEnd/>
            </a:ln>
            <a:effectLst/>
          </p:spPr>
          <p:txBody>
            <a:bodyPr wrap="none">
              <a:prstTxWarp prst="textNoShape">
                <a:avLst/>
              </a:prstTxWarp>
              <a:spAutoFit/>
            </a:bodyPr>
            <a:lstStyle/>
            <a:p>
              <a:r>
                <a:rPr lang="en-GB" sz="2400" dirty="0"/>
                <a:t>0</a:t>
              </a:r>
              <a:endParaRPr lang="en-GB" sz="2400" baseline="30000" dirty="0"/>
            </a:p>
          </p:txBody>
        </p:sp>
      </p:grpSp>
      <p:sp>
        <p:nvSpPr>
          <p:cNvPr id="151" name="WordArt 150"/>
          <p:cNvSpPr>
            <a:spLocks noChangeArrowheads="1" noChangeShapeType="1" noTextEdit="1"/>
          </p:cNvSpPr>
          <p:nvPr/>
        </p:nvSpPr>
        <p:spPr bwMode="auto">
          <a:xfrm>
            <a:off x="5940425" y="1188045"/>
            <a:ext cx="2728913" cy="360363"/>
          </a:xfrm>
          <a:prstGeom prst="rect">
            <a:avLst/>
          </a:prstGeom>
        </p:spPr>
        <p:txBody>
          <a:bodyPr wrap="none" fromWordArt="1">
            <a:prstTxWarp prst="textPlain">
              <a:avLst>
                <a:gd name="adj" fmla="val 50000"/>
              </a:avLst>
            </a:prstTxWarp>
          </a:bodyPr>
          <a:lstStyle/>
          <a:p>
            <a:pPr algn="ctr"/>
            <a:r>
              <a:rPr lang="en-US" sz="3600" kern="10" dirty="0">
                <a:ln w="9525">
                  <a:solidFill>
                    <a:srgbClr val="000000"/>
                  </a:solidFill>
                  <a:round/>
                  <a:headEnd/>
                  <a:tailEnd/>
                </a:ln>
                <a:solidFill>
                  <a:srgbClr val="FFFFFF"/>
                </a:solidFill>
                <a:latin typeface="Arial Black"/>
                <a:ea typeface="Arial Black"/>
                <a:cs typeface="Arial Black"/>
              </a:rPr>
              <a:t>Superposition</a:t>
            </a:r>
          </a:p>
        </p:txBody>
      </p:sp>
      <p:sp>
        <p:nvSpPr>
          <p:cNvPr id="154" name="Freeform 5"/>
          <p:cNvSpPr>
            <a:spLocks/>
          </p:cNvSpPr>
          <p:nvPr/>
        </p:nvSpPr>
        <p:spPr bwMode="auto">
          <a:xfrm>
            <a:off x="3798225" y="1329332"/>
            <a:ext cx="1652456" cy="815975"/>
          </a:xfrm>
          <a:custGeom>
            <a:avLst/>
            <a:gdLst>
              <a:gd name="connsiteX0" fmla="*/ 0 w 1288"/>
              <a:gd name="connsiteY0" fmla="*/ 514 h 514"/>
              <a:gd name="connsiteX1" fmla="*/ 1288 w 1288"/>
              <a:gd name="connsiteY1" fmla="*/ 510 h 514"/>
              <a:gd name="connsiteX2" fmla="*/ 1288 w 1288"/>
              <a:gd name="connsiteY2" fmla="*/ 0 h 514"/>
              <a:gd name="connsiteX3" fmla="*/ 1053 w 1288"/>
              <a:gd name="connsiteY3" fmla="*/ 0 h 514"/>
            </a:gdLst>
            <a:ahLst/>
            <a:cxnLst>
              <a:cxn ang="0">
                <a:pos x="connsiteX0" y="connsiteY0"/>
              </a:cxn>
              <a:cxn ang="0">
                <a:pos x="connsiteX1" y="connsiteY1"/>
              </a:cxn>
              <a:cxn ang="0">
                <a:pos x="connsiteX2" y="connsiteY2"/>
              </a:cxn>
              <a:cxn ang="0">
                <a:pos x="connsiteX3" y="connsiteY3"/>
              </a:cxn>
            </a:cxnLst>
            <a:rect l="l" t="t" r="r" b="b"/>
            <a:pathLst>
              <a:path w="1288" h="514">
                <a:moveTo>
                  <a:pt x="0" y="514"/>
                </a:moveTo>
                <a:lnTo>
                  <a:pt x="1288" y="510"/>
                </a:lnTo>
                <a:lnTo>
                  <a:pt x="1288" y="0"/>
                </a:lnTo>
                <a:lnTo>
                  <a:pt x="1053" y="0"/>
                </a:lnTo>
              </a:path>
            </a:pathLst>
          </a:custGeom>
          <a:noFill/>
          <a:ln w="28575" cap="flat" cmpd="sng">
            <a:solidFill>
              <a:srgbClr val="000000"/>
            </a:solidFill>
            <a:prstDash val="solid"/>
            <a:round/>
            <a:headEnd type="none" w="sm" len="sm"/>
            <a:tailEnd type="stealth" w="med" len="med"/>
          </a:ln>
          <a:effectLst/>
        </p:spPr>
        <p:txBody>
          <a:bodyPr wrap="none" lIns="92075" tIns="46038" rIns="92075" bIns="46038" anchor="ctr">
            <a:prstTxWarp prst="textNoShape">
              <a:avLst/>
            </a:prstTxWarp>
          </a:bodyPr>
          <a:lstStyle/>
          <a:p>
            <a:endParaRPr lang="en-US"/>
          </a:p>
        </p:txBody>
      </p:sp>
      <p:sp>
        <p:nvSpPr>
          <p:cNvPr id="155" name="Freeform 6"/>
          <p:cNvSpPr>
            <a:spLocks/>
          </p:cNvSpPr>
          <p:nvPr/>
        </p:nvSpPr>
        <p:spPr bwMode="auto">
          <a:xfrm>
            <a:off x="3448844" y="1332507"/>
            <a:ext cx="1431925" cy="800100"/>
          </a:xfrm>
          <a:custGeom>
            <a:avLst/>
            <a:gdLst/>
            <a:ahLst/>
            <a:cxnLst>
              <a:cxn ang="0">
                <a:pos x="902" y="0"/>
              </a:cxn>
              <a:cxn ang="0">
                <a:pos x="0" y="0"/>
              </a:cxn>
              <a:cxn ang="0">
                <a:pos x="0" y="504"/>
              </a:cxn>
              <a:cxn ang="0">
                <a:pos x="135" y="504"/>
              </a:cxn>
            </a:cxnLst>
            <a:rect l="0" t="0" r="r" b="b"/>
            <a:pathLst>
              <a:path w="902" h="504">
                <a:moveTo>
                  <a:pt x="902" y="0"/>
                </a:moveTo>
                <a:lnTo>
                  <a:pt x="0" y="0"/>
                </a:lnTo>
                <a:lnTo>
                  <a:pt x="0" y="504"/>
                </a:lnTo>
                <a:lnTo>
                  <a:pt x="135" y="504"/>
                </a:lnTo>
              </a:path>
            </a:pathLst>
          </a:custGeom>
          <a:noFill/>
          <a:ln w="28575" cap="flat" cmpd="sng">
            <a:solidFill>
              <a:srgbClr val="000000"/>
            </a:solidFill>
            <a:prstDash val="solid"/>
            <a:round/>
            <a:headEnd type="none" w="sm" len="sm"/>
            <a:tailEnd type="stealth" w="med" len="med"/>
          </a:ln>
          <a:effectLst/>
        </p:spPr>
        <p:txBody>
          <a:bodyPr wrap="none" lIns="92075" tIns="46038" rIns="92075" bIns="46038" anchor="ctr">
            <a:prstTxWarp prst="textNoShape">
              <a:avLst/>
            </a:prstTxWarp>
          </a:bodyPr>
          <a:lstStyle/>
          <a:p>
            <a:endParaRPr lang="en-US"/>
          </a:p>
        </p:txBody>
      </p:sp>
      <p:grpSp>
        <p:nvGrpSpPr>
          <p:cNvPr id="156" name="Group 31"/>
          <p:cNvGrpSpPr>
            <a:grpSpLocks/>
          </p:cNvGrpSpPr>
          <p:nvPr/>
        </p:nvGrpSpPr>
        <p:grpSpPr bwMode="auto">
          <a:xfrm>
            <a:off x="4839494" y="1188045"/>
            <a:ext cx="304800" cy="304800"/>
            <a:chOff x="2544" y="1584"/>
            <a:chExt cx="192" cy="192"/>
          </a:xfrm>
          <a:solidFill>
            <a:srgbClr val="FFFFFF"/>
          </a:solidFill>
        </p:grpSpPr>
        <p:sp>
          <p:nvSpPr>
            <p:cNvPr id="167" name="Oval 32"/>
            <p:cNvSpPr>
              <a:spLocks noChangeArrowheads="1"/>
            </p:cNvSpPr>
            <p:nvPr/>
          </p:nvSpPr>
          <p:spPr bwMode="auto">
            <a:xfrm>
              <a:off x="2544" y="1584"/>
              <a:ext cx="192" cy="192"/>
            </a:xfrm>
            <a:prstGeom prst="ellipse">
              <a:avLst/>
            </a:prstGeom>
            <a:grpFill/>
            <a:ln w="28575">
              <a:solidFill>
                <a:srgbClr val="000000"/>
              </a:solidFill>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168" name="Line 33"/>
            <p:cNvSpPr>
              <a:spLocks noChangeShapeType="1"/>
            </p:cNvSpPr>
            <p:nvPr/>
          </p:nvSpPr>
          <p:spPr bwMode="auto">
            <a:xfrm>
              <a:off x="2640" y="1632"/>
              <a:ext cx="0" cy="96"/>
            </a:xfrm>
            <a:prstGeom prst="line">
              <a:avLst/>
            </a:prstGeom>
            <a:grpFill/>
            <a:ln w="28575">
              <a:solidFill>
                <a:srgbClr val="000000"/>
              </a:solidFill>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169" name="Line 34"/>
            <p:cNvSpPr>
              <a:spLocks noChangeShapeType="1"/>
            </p:cNvSpPr>
            <p:nvPr/>
          </p:nvSpPr>
          <p:spPr bwMode="auto">
            <a:xfrm>
              <a:off x="2592" y="1680"/>
              <a:ext cx="96" cy="0"/>
            </a:xfrm>
            <a:prstGeom prst="line">
              <a:avLst/>
            </a:prstGeom>
            <a:grpFill/>
            <a:ln w="28575">
              <a:solidFill>
                <a:srgbClr val="000000"/>
              </a:solidFill>
              <a:round/>
              <a:headEnd type="none" w="sm" len="sm"/>
              <a:tailEnd type="none" w="sm" len="sm"/>
            </a:ln>
            <a:effectLst/>
          </p:spPr>
          <p:txBody>
            <a:bodyPr wrap="none" lIns="92075" tIns="46038" rIns="92075" bIns="46038" anchor="ctr">
              <a:prstTxWarp prst="textNoShape">
                <a:avLst/>
              </a:prstTxWarp>
            </a:bodyPr>
            <a:lstStyle/>
            <a:p>
              <a:endParaRPr lang="en-US"/>
            </a:p>
          </p:txBody>
        </p:sp>
      </p:grpSp>
      <p:sp>
        <p:nvSpPr>
          <p:cNvPr id="157" name="Line 35"/>
          <p:cNvSpPr>
            <a:spLocks noChangeShapeType="1"/>
          </p:cNvSpPr>
          <p:nvPr/>
        </p:nvSpPr>
        <p:spPr bwMode="auto">
          <a:xfrm flipV="1">
            <a:off x="4979194" y="1496020"/>
            <a:ext cx="0" cy="647700"/>
          </a:xfrm>
          <a:prstGeom prst="line">
            <a:avLst/>
          </a:prstGeom>
          <a:noFill/>
          <a:ln w="28575">
            <a:solidFill>
              <a:srgbClr val="000000"/>
            </a:solidFill>
            <a:round/>
            <a:headEnd type="oval" w="med" len="med"/>
            <a:tailEnd type="stealth" w="med" len="med"/>
          </a:ln>
          <a:effectLst/>
        </p:spPr>
        <p:txBody>
          <a:bodyPr wrap="none" lIns="92075" tIns="46038" rIns="92075" bIns="46038" anchor="ctr">
            <a:prstTxWarp prst="textNoShape">
              <a:avLst/>
            </a:prstTxWarp>
          </a:bodyPr>
          <a:lstStyle/>
          <a:p>
            <a:endParaRPr lang="en-US"/>
          </a:p>
        </p:txBody>
      </p:sp>
      <p:grpSp>
        <p:nvGrpSpPr>
          <p:cNvPr id="158" name="Group 22"/>
          <p:cNvGrpSpPr/>
          <p:nvPr/>
        </p:nvGrpSpPr>
        <p:grpSpPr>
          <a:xfrm>
            <a:off x="3661097" y="1866512"/>
            <a:ext cx="1677644" cy="533400"/>
            <a:chOff x="1398588" y="3708384"/>
            <a:chExt cx="1677644" cy="533400"/>
          </a:xfrm>
        </p:grpSpPr>
        <p:sp>
          <p:nvSpPr>
            <p:cNvPr id="163" name="AutoShape 73"/>
            <p:cNvSpPr>
              <a:spLocks noChangeArrowheads="1"/>
            </p:cNvSpPr>
            <p:nvPr/>
          </p:nvSpPr>
          <p:spPr bwMode="auto">
            <a:xfrm>
              <a:off x="1398588" y="3708384"/>
              <a:ext cx="254000" cy="533400"/>
            </a:xfrm>
            <a:prstGeom prst="roundRect">
              <a:avLst>
                <a:gd name="adj" fmla="val 26191"/>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endParaRPr lang="en-US" sz="1200" kern="0" dirty="0">
                <a:solidFill>
                  <a:srgbClr val="000000"/>
                </a:solidFill>
                <a:latin typeface="Arial"/>
              </a:endParaRPr>
            </a:p>
          </p:txBody>
        </p:sp>
        <p:sp>
          <p:nvSpPr>
            <p:cNvPr id="164" name="AutoShape 73"/>
            <p:cNvSpPr>
              <a:spLocks noChangeArrowheads="1"/>
            </p:cNvSpPr>
            <p:nvPr/>
          </p:nvSpPr>
          <p:spPr bwMode="auto">
            <a:xfrm>
              <a:off x="1873136" y="3708384"/>
              <a:ext cx="254000" cy="533400"/>
            </a:xfrm>
            <a:prstGeom prst="roundRect">
              <a:avLst>
                <a:gd name="adj" fmla="val 26191"/>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endParaRPr lang="en-US" sz="1200" kern="0" dirty="0">
                <a:solidFill>
                  <a:srgbClr val="000000"/>
                </a:solidFill>
                <a:latin typeface="Arial"/>
              </a:endParaRPr>
            </a:p>
          </p:txBody>
        </p:sp>
        <p:sp>
          <p:nvSpPr>
            <p:cNvPr id="165" name="AutoShape 73"/>
            <p:cNvSpPr>
              <a:spLocks noChangeArrowheads="1"/>
            </p:cNvSpPr>
            <p:nvPr/>
          </p:nvSpPr>
          <p:spPr bwMode="auto">
            <a:xfrm>
              <a:off x="2347684" y="3708384"/>
              <a:ext cx="254000" cy="533400"/>
            </a:xfrm>
            <a:prstGeom prst="roundRect">
              <a:avLst>
                <a:gd name="adj" fmla="val 26191"/>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endParaRPr lang="en-US" sz="1200" kern="0" dirty="0">
                <a:solidFill>
                  <a:srgbClr val="000000"/>
                </a:solidFill>
                <a:latin typeface="Arial"/>
              </a:endParaRPr>
            </a:p>
          </p:txBody>
        </p:sp>
        <p:sp>
          <p:nvSpPr>
            <p:cNvPr id="166" name="AutoShape 73"/>
            <p:cNvSpPr>
              <a:spLocks noChangeArrowheads="1"/>
            </p:cNvSpPr>
            <p:nvPr/>
          </p:nvSpPr>
          <p:spPr bwMode="auto">
            <a:xfrm>
              <a:off x="2822232" y="3708384"/>
              <a:ext cx="254000" cy="533400"/>
            </a:xfrm>
            <a:prstGeom prst="roundRect">
              <a:avLst>
                <a:gd name="adj" fmla="val 26191"/>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endParaRPr lang="en-US" sz="1200" kern="0" dirty="0">
                <a:solidFill>
                  <a:srgbClr val="000000"/>
                </a:solidFill>
                <a:latin typeface="Arial"/>
              </a:endParaRPr>
            </a:p>
          </p:txBody>
        </p:sp>
      </p:grpSp>
      <p:sp>
        <p:nvSpPr>
          <p:cNvPr id="159" name="TextBox 158"/>
          <p:cNvSpPr txBox="1"/>
          <p:nvPr/>
        </p:nvSpPr>
        <p:spPr>
          <a:xfrm>
            <a:off x="3636917" y="1977131"/>
            <a:ext cx="284515" cy="307777"/>
          </a:xfrm>
          <a:prstGeom prst="rect">
            <a:avLst/>
          </a:prstGeom>
          <a:noFill/>
        </p:spPr>
        <p:txBody>
          <a:bodyPr wrap="none" rtlCol="0">
            <a:spAutoFit/>
          </a:bodyPr>
          <a:lstStyle/>
          <a:p>
            <a:r>
              <a:rPr lang="en-US" sz="1400" dirty="0" smtClean="0"/>
              <a:t>3</a:t>
            </a:r>
            <a:endParaRPr lang="en-US" sz="1400" dirty="0"/>
          </a:p>
        </p:txBody>
      </p:sp>
      <p:sp>
        <p:nvSpPr>
          <p:cNvPr id="160" name="TextBox 159"/>
          <p:cNvSpPr txBox="1"/>
          <p:nvPr/>
        </p:nvSpPr>
        <p:spPr>
          <a:xfrm>
            <a:off x="4124180" y="1977131"/>
            <a:ext cx="284515" cy="307777"/>
          </a:xfrm>
          <a:prstGeom prst="rect">
            <a:avLst/>
          </a:prstGeom>
          <a:noFill/>
        </p:spPr>
        <p:txBody>
          <a:bodyPr wrap="none" rtlCol="0">
            <a:spAutoFit/>
          </a:bodyPr>
          <a:lstStyle/>
          <a:p>
            <a:r>
              <a:rPr lang="en-US" sz="1400" dirty="0" smtClean="0"/>
              <a:t>2</a:t>
            </a:r>
            <a:endParaRPr lang="en-US" sz="1400" dirty="0"/>
          </a:p>
        </p:txBody>
      </p:sp>
      <p:sp>
        <p:nvSpPr>
          <p:cNvPr id="161" name="TextBox 160"/>
          <p:cNvSpPr txBox="1"/>
          <p:nvPr/>
        </p:nvSpPr>
        <p:spPr>
          <a:xfrm>
            <a:off x="4586729" y="1977131"/>
            <a:ext cx="284515" cy="307777"/>
          </a:xfrm>
          <a:prstGeom prst="rect">
            <a:avLst/>
          </a:prstGeom>
          <a:noFill/>
        </p:spPr>
        <p:txBody>
          <a:bodyPr wrap="none" rtlCol="0">
            <a:spAutoFit/>
          </a:bodyPr>
          <a:lstStyle/>
          <a:p>
            <a:r>
              <a:rPr lang="en-US" sz="1400" dirty="0" smtClean="0"/>
              <a:t>1</a:t>
            </a:r>
            <a:endParaRPr lang="en-US" sz="1400" dirty="0"/>
          </a:p>
        </p:txBody>
      </p:sp>
      <p:sp>
        <p:nvSpPr>
          <p:cNvPr id="162" name="TextBox 161"/>
          <p:cNvSpPr txBox="1"/>
          <p:nvPr/>
        </p:nvSpPr>
        <p:spPr>
          <a:xfrm>
            <a:off x="5073276" y="1977131"/>
            <a:ext cx="284515" cy="307777"/>
          </a:xfrm>
          <a:prstGeom prst="rect">
            <a:avLst/>
          </a:prstGeom>
          <a:noFill/>
        </p:spPr>
        <p:txBody>
          <a:bodyPr wrap="none" rtlCol="0">
            <a:spAutoFit/>
          </a:bodyPr>
          <a:lstStyle/>
          <a:p>
            <a:r>
              <a:rPr lang="en-US" sz="1400" dirty="0" smtClean="0"/>
              <a:t>0</a:t>
            </a:r>
            <a:endParaRPr lang="en-US" sz="1400" dirty="0"/>
          </a:p>
        </p:txBody>
      </p:sp>
      <p:grpSp>
        <p:nvGrpSpPr>
          <p:cNvPr id="177" name="Group 464"/>
          <p:cNvGrpSpPr>
            <a:grpSpLocks/>
          </p:cNvGrpSpPr>
          <p:nvPr/>
        </p:nvGrpSpPr>
        <p:grpSpPr bwMode="auto">
          <a:xfrm>
            <a:off x="5003800" y="5618375"/>
            <a:ext cx="1800225" cy="1028700"/>
            <a:chOff x="3152" y="3082"/>
            <a:chExt cx="1134" cy="648"/>
          </a:xfrm>
        </p:grpSpPr>
        <p:grpSp>
          <p:nvGrpSpPr>
            <p:cNvPr id="178" name="Group 456"/>
            <p:cNvGrpSpPr>
              <a:grpSpLocks/>
            </p:cNvGrpSpPr>
            <p:nvPr/>
          </p:nvGrpSpPr>
          <p:grpSpPr bwMode="auto">
            <a:xfrm>
              <a:off x="3289" y="3515"/>
              <a:ext cx="861" cy="215"/>
              <a:chOff x="3289" y="3412"/>
              <a:chExt cx="861" cy="215"/>
            </a:xfrm>
          </p:grpSpPr>
          <p:sp>
            <p:nvSpPr>
              <p:cNvPr id="185" name="AutoShape 422"/>
              <p:cNvSpPr>
                <a:spLocks noChangeArrowheads="1"/>
              </p:cNvSpPr>
              <p:nvPr/>
            </p:nvSpPr>
            <p:spPr bwMode="auto">
              <a:xfrm>
                <a:off x="3289" y="3412"/>
                <a:ext cx="215" cy="215"/>
              </a:xfrm>
              <a:prstGeom prst="roundRect">
                <a:avLst>
                  <a:gd name="adj" fmla="val 16667"/>
                </a:avLst>
              </a:prstGeom>
              <a:solidFill>
                <a:srgbClr val="FF0000"/>
              </a:solidFill>
              <a:ln w="19050">
                <a:solidFill>
                  <a:srgbClr val="000000"/>
                </a:solidFill>
                <a:round/>
                <a:headEnd/>
                <a:tailEnd/>
              </a:ln>
              <a:effectLst/>
            </p:spPr>
            <p:txBody>
              <a:bodyPr wrap="none" anchor="ctr">
                <a:prstTxWarp prst="textNoShape">
                  <a:avLst/>
                </a:prstTxWarp>
              </a:bodyPr>
              <a:lstStyle/>
              <a:p>
                <a:pPr algn="ctr"/>
                <a:r>
                  <a:rPr lang="en-GB" dirty="0">
                    <a:solidFill>
                      <a:srgbClr val="FFFFFF"/>
                    </a:solidFill>
                  </a:rPr>
                  <a:t>1</a:t>
                </a:r>
              </a:p>
            </p:txBody>
          </p:sp>
          <p:sp>
            <p:nvSpPr>
              <p:cNvPr id="186" name="AutoShape 423"/>
              <p:cNvSpPr>
                <a:spLocks noChangeArrowheads="1"/>
              </p:cNvSpPr>
              <p:nvPr/>
            </p:nvSpPr>
            <p:spPr bwMode="auto">
              <a:xfrm>
                <a:off x="3504" y="3412"/>
                <a:ext cx="216" cy="215"/>
              </a:xfrm>
              <a:prstGeom prst="roundRect">
                <a:avLst>
                  <a:gd name="adj" fmla="val 16667"/>
                </a:avLst>
              </a:prstGeom>
              <a:noFill/>
              <a:ln w="19050">
                <a:solidFill>
                  <a:srgbClr val="000000"/>
                </a:solidFill>
                <a:round/>
                <a:headEnd/>
                <a:tailEnd/>
              </a:ln>
              <a:effectLst/>
            </p:spPr>
            <p:txBody>
              <a:bodyPr wrap="none" anchor="ctr">
                <a:prstTxWarp prst="textNoShape">
                  <a:avLst/>
                </a:prstTxWarp>
              </a:bodyPr>
              <a:lstStyle/>
              <a:p>
                <a:pPr algn="ctr"/>
                <a:r>
                  <a:rPr lang="en-GB" dirty="0" smtClean="0"/>
                  <a:t>0</a:t>
                </a:r>
                <a:endParaRPr lang="en-GB" dirty="0"/>
              </a:p>
            </p:txBody>
          </p:sp>
          <p:sp>
            <p:nvSpPr>
              <p:cNvPr id="187" name="AutoShape 424"/>
              <p:cNvSpPr>
                <a:spLocks noChangeArrowheads="1"/>
              </p:cNvSpPr>
              <p:nvPr/>
            </p:nvSpPr>
            <p:spPr bwMode="auto">
              <a:xfrm>
                <a:off x="3720" y="3412"/>
                <a:ext cx="215" cy="215"/>
              </a:xfrm>
              <a:prstGeom prst="roundRect">
                <a:avLst>
                  <a:gd name="adj" fmla="val 16667"/>
                </a:avLst>
              </a:prstGeom>
              <a:noFill/>
              <a:ln w="19050">
                <a:solidFill>
                  <a:srgbClr val="000000"/>
                </a:solidFill>
                <a:round/>
                <a:headEnd/>
                <a:tailEnd/>
              </a:ln>
              <a:effectLst/>
            </p:spPr>
            <p:txBody>
              <a:bodyPr wrap="none" anchor="ctr">
                <a:prstTxWarp prst="textNoShape">
                  <a:avLst/>
                </a:prstTxWarp>
              </a:bodyPr>
              <a:lstStyle/>
              <a:p>
                <a:pPr algn="ctr"/>
                <a:r>
                  <a:rPr lang="en-GB" dirty="0" smtClean="0"/>
                  <a:t>0</a:t>
                </a:r>
                <a:endParaRPr lang="en-GB" dirty="0"/>
              </a:p>
            </p:txBody>
          </p:sp>
          <p:sp>
            <p:nvSpPr>
              <p:cNvPr id="188" name="AutoShape 425"/>
              <p:cNvSpPr>
                <a:spLocks noChangeArrowheads="1"/>
              </p:cNvSpPr>
              <p:nvPr/>
            </p:nvSpPr>
            <p:spPr bwMode="auto">
              <a:xfrm>
                <a:off x="3935" y="3412"/>
                <a:ext cx="215" cy="215"/>
              </a:xfrm>
              <a:prstGeom prst="roundRect">
                <a:avLst>
                  <a:gd name="adj" fmla="val 16667"/>
                </a:avLst>
              </a:prstGeom>
              <a:noFill/>
              <a:ln w="19050">
                <a:solidFill>
                  <a:srgbClr val="000000"/>
                </a:solidFill>
                <a:round/>
                <a:headEnd/>
                <a:tailEnd/>
              </a:ln>
              <a:effectLst/>
            </p:spPr>
            <p:txBody>
              <a:bodyPr wrap="none" anchor="ctr">
                <a:prstTxWarp prst="textNoShape">
                  <a:avLst/>
                </a:prstTxWarp>
              </a:bodyPr>
              <a:lstStyle/>
              <a:p>
                <a:pPr algn="ctr"/>
                <a:r>
                  <a:rPr lang="en-GB" dirty="0" smtClean="0"/>
                  <a:t>0</a:t>
                </a:r>
                <a:endParaRPr lang="en-GB" dirty="0"/>
              </a:p>
            </p:txBody>
          </p:sp>
        </p:grpSp>
        <p:sp>
          <p:nvSpPr>
            <p:cNvPr id="179" name="Line 432"/>
            <p:cNvSpPr>
              <a:spLocks noChangeShapeType="1"/>
            </p:cNvSpPr>
            <p:nvPr/>
          </p:nvSpPr>
          <p:spPr bwMode="auto">
            <a:xfrm>
              <a:off x="3152" y="3082"/>
              <a:ext cx="454" cy="279"/>
            </a:xfrm>
            <a:prstGeom prst="line">
              <a:avLst/>
            </a:prstGeom>
            <a:noFill/>
            <a:ln w="19050">
              <a:solidFill>
                <a:srgbClr val="000000"/>
              </a:solidFill>
              <a:round/>
              <a:headEnd/>
              <a:tailEnd type="triangle" w="med" len="med"/>
            </a:ln>
            <a:effectLst/>
          </p:spPr>
          <p:txBody>
            <a:bodyPr>
              <a:prstTxWarp prst="textNoShape">
                <a:avLst/>
              </a:prstTxWarp>
            </a:bodyPr>
            <a:lstStyle/>
            <a:p>
              <a:endParaRPr lang="en-US"/>
            </a:p>
          </p:txBody>
        </p:sp>
        <p:sp>
          <p:nvSpPr>
            <p:cNvPr id="180" name="Line 433"/>
            <p:cNvSpPr>
              <a:spLocks noChangeShapeType="1"/>
            </p:cNvSpPr>
            <p:nvPr/>
          </p:nvSpPr>
          <p:spPr bwMode="auto">
            <a:xfrm flipH="1">
              <a:off x="3832" y="3082"/>
              <a:ext cx="454" cy="279"/>
            </a:xfrm>
            <a:prstGeom prst="line">
              <a:avLst/>
            </a:prstGeom>
            <a:noFill/>
            <a:ln w="19050">
              <a:solidFill>
                <a:srgbClr val="000000"/>
              </a:solidFill>
              <a:round/>
              <a:headEnd/>
              <a:tailEnd type="triangle" w="med" len="med"/>
            </a:ln>
            <a:effectLst/>
          </p:spPr>
          <p:txBody>
            <a:bodyPr>
              <a:prstTxWarp prst="textNoShape">
                <a:avLst/>
              </a:prstTxWarp>
            </a:bodyPr>
            <a:lstStyle/>
            <a:p>
              <a:endParaRPr lang="en-US"/>
            </a:p>
          </p:txBody>
        </p:sp>
        <p:grpSp>
          <p:nvGrpSpPr>
            <p:cNvPr id="181" name="Group 457"/>
            <p:cNvGrpSpPr>
              <a:grpSpLocks/>
            </p:cNvGrpSpPr>
            <p:nvPr/>
          </p:nvGrpSpPr>
          <p:grpSpPr bwMode="auto">
            <a:xfrm>
              <a:off x="3639" y="3297"/>
              <a:ext cx="170" cy="170"/>
              <a:chOff x="2544" y="1584"/>
              <a:chExt cx="192" cy="192"/>
            </a:xfrm>
          </p:grpSpPr>
          <p:sp>
            <p:nvSpPr>
              <p:cNvPr id="182" name="Oval 458"/>
              <p:cNvSpPr>
                <a:spLocks noChangeArrowheads="1"/>
              </p:cNvSpPr>
              <p:nvPr/>
            </p:nvSpPr>
            <p:spPr bwMode="auto">
              <a:xfrm>
                <a:off x="2544" y="1584"/>
                <a:ext cx="192" cy="192"/>
              </a:xfrm>
              <a:prstGeom prst="ellipse">
                <a:avLst/>
              </a:prstGeom>
              <a:solidFill>
                <a:schemeClr val="bg1"/>
              </a:solidFill>
              <a:ln w="19050">
                <a:solidFill>
                  <a:srgbClr val="000000"/>
                </a:solidFill>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183" name="Line 459"/>
              <p:cNvSpPr>
                <a:spLocks noChangeShapeType="1"/>
              </p:cNvSpPr>
              <p:nvPr/>
            </p:nvSpPr>
            <p:spPr bwMode="auto">
              <a:xfrm>
                <a:off x="2640" y="1632"/>
                <a:ext cx="0" cy="96"/>
              </a:xfrm>
              <a:prstGeom prst="line">
                <a:avLst/>
              </a:prstGeom>
              <a:noFill/>
              <a:ln w="19050">
                <a:solidFill>
                  <a:srgbClr val="000000"/>
                </a:solidFill>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184" name="Line 460"/>
              <p:cNvSpPr>
                <a:spLocks noChangeShapeType="1"/>
              </p:cNvSpPr>
              <p:nvPr/>
            </p:nvSpPr>
            <p:spPr bwMode="auto">
              <a:xfrm>
                <a:off x="2592" y="1680"/>
                <a:ext cx="96" cy="0"/>
              </a:xfrm>
              <a:prstGeom prst="line">
                <a:avLst/>
              </a:prstGeom>
              <a:noFill/>
              <a:ln w="19050">
                <a:solidFill>
                  <a:srgbClr val="000000"/>
                </a:solidFill>
                <a:round/>
                <a:headEnd type="none" w="sm" len="sm"/>
                <a:tailEnd type="none" w="sm" len="sm"/>
              </a:ln>
              <a:effectLst/>
            </p:spPr>
            <p:txBody>
              <a:bodyPr wrap="none" lIns="92075" tIns="46038" rIns="92075" bIns="46038" anchor="ctr">
                <a:prstTxWarp prst="textNoShape">
                  <a:avLst/>
                </a:prstTxWarp>
              </a:bodyPr>
              <a:lstStyle/>
              <a:p>
                <a:endParaRPr lang="en-US"/>
              </a:p>
            </p:txBody>
          </p:sp>
        </p:grpSp>
      </p:gr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0"/>
                                        </p:tgtEl>
                                        <p:attrNameLst>
                                          <p:attrName>style.visibility</p:attrName>
                                        </p:attrNameLst>
                                      </p:cBhvr>
                                      <p:to>
                                        <p:strVal val="visible"/>
                                      </p:to>
                                    </p:set>
                                  </p:childTnLst>
                                </p:cTn>
                              </p:par>
                            </p:childTnLst>
                          </p:cTn>
                        </p:par>
                        <p:par>
                          <p:cTn id="7" fill="hold">
                            <p:stCondLst>
                              <p:cond delay="0"/>
                            </p:stCondLst>
                            <p:childTnLst>
                              <p:par>
                                <p:cTn id="8" presetID="22" presetClass="entr" presetSubtype="8" fill="hold" nodeType="afterEffect">
                                  <p:stCondLst>
                                    <p:cond delay="0"/>
                                  </p:stCondLst>
                                  <p:childTnLst>
                                    <p:set>
                                      <p:cBhvr>
                                        <p:cTn id="9" dur="1" fill="hold">
                                          <p:stCondLst>
                                            <p:cond delay="0"/>
                                          </p:stCondLst>
                                        </p:cTn>
                                        <p:tgtEl>
                                          <p:spTgt spid="65"/>
                                        </p:tgtEl>
                                        <p:attrNameLst>
                                          <p:attrName>style.visibility</p:attrName>
                                        </p:attrNameLst>
                                      </p:cBhvr>
                                      <p:to>
                                        <p:strVal val="visible"/>
                                      </p:to>
                                    </p:set>
                                    <p:animEffect transition="in" filter="wipe(left)">
                                      <p:cBhvr>
                                        <p:cTn id="10" dur="1000"/>
                                        <p:tgtEl>
                                          <p:spTgt spid="65"/>
                                        </p:tgtEl>
                                      </p:cBhvr>
                                    </p:animEffec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31"/>
                                        </p:tgtEl>
                                        <p:attrNameLst>
                                          <p:attrName>style.visibility</p:attrName>
                                        </p:attrNameLst>
                                      </p:cBhvr>
                                      <p:to>
                                        <p:strVal val="visible"/>
                                      </p:to>
                                    </p:set>
                                  </p:childTnLst>
                                </p:cTn>
                              </p:par>
                            </p:childTnLst>
                          </p:cTn>
                        </p:par>
                        <p:par>
                          <p:cTn id="15" fill="hold">
                            <p:stCondLst>
                              <p:cond delay="0"/>
                            </p:stCondLst>
                            <p:childTnLst>
                              <p:par>
                                <p:cTn id="16" presetID="22" presetClass="entr" presetSubtype="8" fill="hold" nodeType="afterEffect">
                                  <p:stCondLst>
                                    <p:cond delay="0"/>
                                  </p:stCondLst>
                                  <p:childTnLst>
                                    <p:set>
                                      <p:cBhvr>
                                        <p:cTn id="17" dur="1" fill="hold">
                                          <p:stCondLst>
                                            <p:cond delay="0"/>
                                          </p:stCondLst>
                                        </p:cTn>
                                        <p:tgtEl>
                                          <p:spTgt spid="73"/>
                                        </p:tgtEl>
                                        <p:attrNameLst>
                                          <p:attrName>style.visibility</p:attrName>
                                        </p:attrNameLst>
                                      </p:cBhvr>
                                      <p:to>
                                        <p:strVal val="visible"/>
                                      </p:to>
                                    </p:set>
                                    <p:animEffect transition="in" filter="wipe(left)">
                                      <p:cBhvr>
                                        <p:cTn id="18" dur="1000"/>
                                        <p:tgtEl>
                                          <p:spTgt spid="73"/>
                                        </p:tgtEl>
                                      </p:cBhvr>
                                    </p:animEffec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32"/>
                                        </p:tgtEl>
                                        <p:attrNameLst>
                                          <p:attrName>style.visibility</p:attrName>
                                        </p:attrNameLst>
                                      </p:cBhvr>
                                      <p:to>
                                        <p:strVal val="visible"/>
                                      </p:to>
                                    </p:set>
                                  </p:childTnLst>
                                </p:cTn>
                              </p:par>
                            </p:childTnLst>
                          </p:cTn>
                        </p:par>
                        <p:par>
                          <p:cTn id="23" fill="hold">
                            <p:stCondLst>
                              <p:cond delay="0"/>
                            </p:stCondLst>
                            <p:childTnLst>
                              <p:par>
                                <p:cTn id="24" presetID="22" presetClass="entr" presetSubtype="8" fill="hold" nodeType="afterEffect">
                                  <p:stCondLst>
                                    <p:cond delay="0"/>
                                  </p:stCondLst>
                                  <p:childTnLst>
                                    <p:set>
                                      <p:cBhvr>
                                        <p:cTn id="25" dur="1" fill="hold">
                                          <p:stCondLst>
                                            <p:cond delay="0"/>
                                          </p:stCondLst>
                                        </p:cTn>
                                        <p:tgtEl>
                                          <p:spTgt spid="90"/>
                                        </p:tgtEl>
                                        <p:attrNameLst>
                                          <p:attrName>style.visibility</p:attrName>
                                        </p:attrNameLst>
                                      </p:cBhvr>
                                      <p:to>
                                        <p:strVal val="visible"/>
                                      </p:to>
                                    </p:set>
                                    <p:animEffect transition="in" filter="wipe(left)">
                                      <p:cBhvr>
                                        <p:cTn id="26" dur="1000"/>
                                        <p:tgtEl>
                                          <p:spTgt spid="90"/>
                                        </p:tgtEl>
                                      </p:cBhvr>
                                    </p:animEffec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70"/>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xit" presetSubtype="0" fill="hold" grpId="1" nodeType="clickEffect">
                                  <p:stCondLst>
                                    <p:cond delay="0"/>
                                  </p:stCondLst>
                                  <p:childTnLst>
                                    <p:set>
                                      <p:cBhvr>
                                        <p:cTn id="34" dur="1" fill="hold">
                                          <p:stCondLst>
                                            <p:cond delay="0"/>
                                          </p:stCondLst>
                                        </p:cTn>
                                        <p:tgtEl>
                                          <p:spTgt spid="170"/>
                                        </p:tgtEl>
                                        <p:attrNameLst>
                                          <p:attrName>style.visibility</p:attrName>
                                        </p:attrNameLst>
                                      </p:cBhvr>
                                      <p:to>
                                        <p:strVal val="hidden"/>
                                      </p:to>
                                    </p:set>
                                  </p:childTnLst>
                                </p:cTn>
                              </p:par>
                            </p:childTnLst>
                          </p:cTn>
                        </p:par>
                        <p:par>
                          <p:cTn id="35" fill="hold">
                            <p:stCondLst>
                              <p:cond delay="0"/>
                            </p:stCondLst>
                            <p:childTnLst>
                              <p:par>
                                <p:cTn id="36" presetID="1" presetClass="entr" presetSubtype="0" fill="hold" grpId="1" nodeType="afterEffect">
                                  <p:stCondLst>
                                    <p:cond delay="0"/>
                                  </p:stCondLst>
                                  <p:childTnLst>
                                    <p:set>
                                      <p:cBhvr>
                                        <p:cTn id="37" dur="1" fill="hold">
                                          <p:stCondLst>
                                            <p:cond delay="0"/>
                                          </p:stCondLst>
                                        </p:cTn>
                                        <p:tgtEl>
                                          <p:spTgt spid="171"/>
                                        </p:tgtEl>
                                        <p:attrNameLst>
                                          <p:attrName>style.visibility</p:attrName>
                                        </p:attrNameLst>
                                      </p:cBhvr>
                                      <p:to>
                                        <p:strVal val="visible"/>
                                      </p:to>
                                    </p:set>
                                  </p:childTnLst>
                                </p:cTn>
                              </p:par>
                            </p:childTnLst>
                          </p:cTn>
                        </p:par>
                      </p:childTnLst>
                    </p:cTn>
                  </p:par>
                  <p:par>
                    <p:cTn id="38" fill="hold">
                      <p:stCondLst>
                        <p:cond delay="indefinite"/>
                      </p:stCondLst>
                      <p:childTnLst>
                        <p:par>
                          <p:cTn id="39" fill="hold">
                            <p:stCondLst>
                              <p:cond delay="0"/>
                            </p:stCondLst>
                            <p:childTnLst>
                              <p:par>
                                <p:cTn id="40" presetID="1" presetClass="exit" presetSubtype="0" fill="hold" grpId="0" nodeType="clickEffect">
                                  <p:stCondLst>
                                    <p:cond delay="0"/>
                                  </p:stCondLst>
                                  <p:childTnLst>
                                    <p:set>
                                      <p:cBhvr>
                                        <p:cTn id="41" dur="1" fill="hold">
                                          <p:stCondLst>
                                            <p:cond delay="0"/>
                                          </p:stCondLst>
                                        </p:cTn>
                                        <p:tgtEl>
                                          <p:spTgt spid="171"/>
                                        </p:tgtEl>
                                        <p:attrNameLst>
                                          <p:attrName>style.visibility</p:attrName>
                                        </p:attrNameLst>
                                      </p:cBhvr>
                                      <p:to>
                                        <p:strVal val="hidden"/>
                                      </p:to>
                                    </p:set>
                                  </p:childTnLst>
                                </p:cTn>
                              </p:par>
                            </p:childTnLst>
                          </p:cTn>
                        </p:par>
                        <p:par>
                          <p:cTn id="42" fill="hold">
                            <p:stCondLst>
                              <p:cond delay="0"/>
                            </p:stCondLst>
                            <p:childTnLst>
                              <p:par>
                                <p:cTn id="43" presetID="1" presetClass="entr" presetSubtype="0" fill="hold" grpId="0" nodeType="afterEffect">
                                  <p:stCondLst>
                                    <p:cond delay="0"/>
                                  </p:stCondLst>
                                  <p:childTnLst>
                                    <p:set>
                                      <p:cBhvr>
                                        <p:cTn id="44" dur="1" fill="hold">
                                          <p:stCondLst>
                                            <p:cond delay="0"/>
                                          </p:stCondLst>
                                        </p:cTn>
                                        <p:tgtEl>
                                          <p:spTgt spid="172"/>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1" presetClass="exit" presetSubtype="0" fill="hold" grpId="1" nodeType="clickEffect">
                                  <p:stCondLst>
                                    <p:cond delay="0"/>
                                  </p:stCondLst>
                                  <p:childTnLst>
                                    <p:set>
                                      <p:cBhvr>
                                        <p:cTn id="48" dur="1" fill="hold">
                                          <p:stCondLst>
                                            <p:cond delay="0"/>
                                          </p:stCondLst>
                                        </p:cTn>
                                        <p:tgtEl>
                                          <p:spTgt spid="172"/>
                                        </p:tgtEl>
                                        <p:attrNameLst>
                                          <p:attrName>style.visibility</p:attrName>
                                        </p:attrNameLst>
                                      </p:cBhvr>
                                      <p:to>
                                        <p:strVal val="hidden"/>
                                      </p:to>
                                    </p:set>
                                  </p:childTnLst>
                                </p:cTn>
                              </p:par>
                            </p:childTnLst>
                          </p:cTn>
                        </p:par>
                        <p:par>
                          <p:cTn id="49" fill="hold">
                            <p:stCondLst>
                              <p:cond delay="0"/>
                            </p:stCondLst>
                            <p:childTnLst>
                              <p:par>
                                <p:cTn id="50" presetID="1" presetClass="entr" presetSubtype="0" fill="hold" grpId="0" nodeType="afterEffect">
                                  <p:stCondLst>
                                    <p:cond delay="0"/>
                                  </p:stCondLst>
                                  <p:childTnLst>
                                    <p:set>
                                      <p:cBhvr>
                                        <p:cTn id="51" dur="1" fill="hold">
                                          <p:stCondLst>
                                            <p:cond delay="0"/>
                                          </p:stCondLst>
                                        </p:cTn>
                                        <p:tgtEl>
                                          <p:spTgt spid="174"/>
                                        </p:tgtEl>
                                        <p:attrNameLst>
                                          <p:attrName>style.visibility</p:attrName>
                                        </p:attrNameLst>
                                      </p:cBhvr>
                                      <p:to>
                                        <p:strVal val="visible"/>
                                      </p:to>
                                    </p:set>
                                  </p:childTnLst>
                                </p:cTn>
                              </p:par>
                              <p:par>
                                <p:cTn id="52" presetID="1" presetClass="entr" presetSubtype="0" fill="hold" grpId="0" nodeType="withEffect">
                                  <p:stCondLst>
                                    <p:cond delay="0"/>
                                  </p:stCondLst>
                                  <p:childTnLst>
                                    <p:set>
                                      <p:cBhvr>
                                        <p:cTn id="53" dur="1" fill="hold">
                                          <p:stCondLst>
                                            <p:cond delay="0"/>
                                          </p:stCondLst>
                                        </p:cTn>
                                        <p:tgtEl>
                                          <p:spTgt spid="173"/>
                                        </p:tgtEl>
                                        <p:attrNameLst>
                                          <p:attrName>style.visibility</p:attrName>
                                        </p:attrNameLst>
                                      </p:cBhvr>
                                      <p:to>
                                        <p:strVal val="visible"/>
                                      </p:to>
                                    </p:set>
                                  </p:childTnLst>
                                </p:cTn>
                              </p:par>
                            </p:childTnLst>
                          </p:cTn>
                        </p:par>
                      </p:childTnLst>
                    </p:cTn>
                  </p:par>
                  <p:par>
                    <p:cTn id="54" fill="hold">
                      <p:stCondLst>
                        <p:cond delay="indefinite"/>
                      </p:stCondLst>
                      <p:childTnLst>
                        <p:par>
                          <p:cTn id="55" fill="hold">
                            <p:stCondLst>
                              <p:cond delay="0"/>
                            </p:stCondLst>
                            <p:childTnLst>
                              <p:par>
                                <p:cTn id="56" presetID="1" presetClass="exit" presetSubtype="0" fill="hold" grpId="1" nodeType="clickEffect">
                                  <p:stCondLst>
                                    <p:cond delay="0"/>
                                  </p:stCondLst>
                                  <p:childTnLst>
                                    <p:set>
                                      <p:cBhvr>
                                        <p:cTn id="57" dur="1" fill="hold">
                                          <p:stCondLst>
                                            <p:cond delay="0"/>
                                          </p:stCondLst>
                                        </p:cTn>
                                        <p:tgtEl>
                                          <p:spTgt spid="174"/>
                                        </p:tgtEl>
                                        <p:attrNameLst>
                                          <p:attrName>style.visibility</p:attrName>
                                        </p:attrNameLst>
                                      </p:cBhvr>
                                      <p:to>
                                        <p:strVal val="hidden"/>
                                      </p:to>
                                    </p:set>
                                  </p:childTnLst>
                                </p:cTn>
                              </p:par>
                              <p:par>
                                <p:cTn id="58" presetID="1" presetClass="exit" presetSubtype="0" fill="hold" grpId="1" nodeType="withEffect">
                                  <p:stCondLst>
                                    <p:cond delay="0"/>
                                  </p:stCondLst>
                                  <p:childTnLst>
                                    <p:set>
                                      <p:cBhvr>
                                        <p:cTn id="59" dur="1" fill="hold">
                                          <p:stCondLst>
                                            <p:cond delay="0"/>
                                          </p:stCondLst>
                                        </p:cTn>
                                        <p:tgtEl>
                                          <p:spTgt spid="173"/>
                                        </p:tgtEl>
                                        <p:attrNameLst>
                                          <p:attrName>style.visibility</p:attrName>
                                        </p:attrNameLst>
                                      </p:cBhvr>
                                      <p:to>
                                        <p:strVal val="hidden"/>
                                      </p:to>
                                    </p:set>
                                  </p:childTnLst>
                                </p:cTn>
                              </p:par>
                            </p:childTnLst>
                          </p:cTn>
                        </p:par>
                        <p:par>
                          <p:cTn id="60" fill="hold">
                            <p:stCondLst>
                              <p:cond delay="0"/>
                            </p:stCondLst>
                            <p:childTnLst>
                              <p:par>
                                <p:cTn id="61" presetID="1" presetClass="entr" presetSubtype="0" fill="hold" grpId="0" nodeType="afterEffect">
                                  <p:stCondLst>
                                    <p:cond delay="0"/>
                                  </p:stCondLst>
                                  <p:childTnLst>
                                    <p:set>
                                      <p:cBhvr>
                                        <p:cTn id="62" dur="1" fill="hold">
                                          <p:stCondLst>
                                            <p:cond delay="0"/>
                                          </p:stCondLst>
                                        </p:cTn>
                                        <p:tgtEl>
                                          <p:spTgt spid="175"/>
                                        </p:tgtEl>
                                        <p:attrNameLst>
                                          <p:attrName>style.visibility</p:attrName>
                                        </p:attrNameLst>
                                      </p:cBhvr>
                                      <p:to>
                                        <p:strVal val="visible"/>
                                      </p:to>
                                    </p:set>
                                  </p:childTnLst>
                                </p:cTn>
                              </p:par>
                              <p:par>
                                <p:cTn id="63" presetID="1" presetClass="entr" presetSubtype="0" fill="hold" grpId="0" nodeType="withEffect">
                                  <p:stCondLst>
                                    <p:cond delay="0"/>
                                  </p:stCondLst>
                                  <p:childTnLst>
                                    <p:set>
                                      <p:cBhvr>
                                        <p:cTn id="64" dur="1" fill="hold">
                                          <p:stCondLst>
                                            <p:cond delay="0"/>
                                          </p:stCondLst>
                                        </p:cTn>
                                        <p:tgtEl>
                                          <p:spTgt spid="176"/>
                                        </p:tgtEl>
                                        <p:attrNameLst>
                                          <p:attrName>style.visibility</p:attrName>
                                        </p:attrNameLst>
                                      </p:cBhvr>
                                      <p:to>
                                        <p:strVal val="visible"/>
                                      </p:to>
                                    </p:set>
                                  </p:childTnLst>
                                </p:cTn>
                              </p:par>
                            </p:childTnLst>
                          </p:cTn>
                        </p:par>
                      </p:childTnLst>
                    </p:cTn>
                  </p:par>
                  <p:par>
                    <p:cTn id="65" fill="hold">
                      <p:stCondLst>
                        <p:cond delay="indefinite"/>
                      </p:stCondLst>
                      <p:childTnLst>
                        <p:par>
                          <p:cTn id="66" fill="hold">
                            <p:stCondLst>
                              <p:cond delay="0"/>
                            </p:stCondLst>
                            <p:childTnLst>
                              <p:par>
                                <p:cTn id="67" presetID="22" presetClass="entr" presetSubtype="1" fill="hold" nodeType="clickEffect">
                                  <p:stCondLst>
                                    <p:cond delay="0"/>
                                  </p:stCondLst>
                                  <p:childTnLst>
                                    <p:set>
                                      <p:cBhvr>
                                        <p:cTn id="68" dur="1" fill="hold">
                                          <p:stCondLst>
                                            <p:cond delay="0"/>
                                          </p:stCondLst>
                                        </p:cTn>
                                        <p:tgtEl>
                                          <p:spTgt spid="177"/>
                                        </p:tgtEl>
                                        <p:attrNameLst>
                                          <p:attrName>style.visibility</p:attrName>
                                        </p:attrNameLst>
                                      </p:cBhvr>
                                      <p:to>
                                        <p:strVal val="visible"/>
                                      </p:to>
                                    </p:set>
                                    <p:animEffect transition="in" filter="wipe(up)">
                                      <p:cBhvr>
                                        <p:cTn id="69" dur="1000"/>
                                        <p:tgtEl>
                                          <p:spTgt spid="17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6" grpId="0" animBg="1"/>
      <p:bldP spid="175" grpId="0" animBg="1"/>
      <p:bldP spid="173" grpId="0" animBg="1"/>
      <p:bldP spid="173" grpId="1" animBg="1"/>
      <p:bldP spid="174" grpId="0" animBg="1"/>
      <p:bldP spid="174" grpId="1" animBg="1"/>
      <p:bldP spid="172" grpId="0" animBg="1"/>
      <p:bldP spid="172" grpId="1" animBg="1"/>
      <p:bldP spid="171" grpId="0" animBg="1"/>
      <p:bldP spid="171" grpId="1" animBg="1"/>
      <p:bldP spid="170" grpId="0" animBg="1"/>
      <p:bldP spid="170" grpId="1" animBg="1"/>
      <p:bldP spid="130" grpId="0"/>
      <p:bldP spid="131" grpId="0"/>
      <p:bldP spid="132"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Hybrid LFSR and cellular automaton</a:t>
            </a:r>
            <a:endParaRPr lang="en-US" dirty="0"/>
          </a:p>
        </p:txBody>
      </p:sp>
      <p:sp>
        <p:nvSpPr>
          <p:cNvPr id="7" name="Line 31"/>
          <p:cNvSpPr>
            <a:spLocks noChangeShapeType="1"/>
          </p:cNvSpPr>
          <p:nvPr/>
        </p:nvSpPr>
        <p:spPr bwMode="auto">
          <a:xfrm flipH="1">
            <a:off x="3825498" y="2216194"/>
            <a:ext cx="0" cy="720000"/>
          </a:xfrm>
          <a:prstGeom prst="line">
            <a:avLst/>
          </a:prstGeom>
          <a:noFill/>
          <a:ln w="28575">
            <a:solidFill>
              <a:schemeClr val="tx1"/>
            </a:solidFill>
            <a:round/>
            <a:headEnd type="oval" w="med" len="med"/>
            <a:tailEnd type="stealth" w="lg" len="med"/>
          </a:ln>
          <a:effectLst/>
        </p:spPr>
        <p:txBody>
          <a:bodyPr wrap="none" lIns="92075" tIns="46038" rIns="92075" bIns="46038" anchor="ctr">
            <a:prstTxWarp prst="textNoShape">
              <a:avLst/>
            </a:prstTxWarp>
          </a:bodyPr>
          <a:lstStyle/>
          <a:p>
            <a:endParaRPr lang="en-US"/>
          </a:p>
        </p:txBody>
      </p:sp>
      <p:sp>
        <p:nvSpPr>
          <p:cNvPr id="8" name="Line 32"/>
          <p:cNvSpPr>
            <a:spLocks noChangeShapeType="1"/>
          </p:cNvSpPr>
          <p:nvPr/>
        </p:nvSpPr>
        <p:spPr bwMode="auto">
          <a:xfrm>
            <a:off x="5324098" y="2219369"/>
            <a:ext cx="0" cy="720000"/>
          </a:xfrm>
          <a:prstGeom prst="line">
            <a:avLst/>
          </a:prstGeom>
          <a:noFill/>
          <a:ln w="28575">
            <a:solidFill>
              <a:schemeClr val="tx1"/>
            </a:solidFill>
            <a:round/>
            <a:headEnd type="oval" w="med" len="med"/>
            <a:tailEnd type="stealth" w="lg" len="med"/>
          </a:ln>
          <a:effectLst/>
        </p:spPr>
        <p:txBody>
          <a:bodyPr wrap="none" lIns="92075" tIns="46038" rIns="92075" bIns="46038" anchor="ctr">
            <a:prstTxWarp prst="textNoShape">
              <a:avLst/>
            </a:prstTxWarp>
          </a:bodyPr>
          <a:lstStyle/>
          <a:p>
            <a:endParaRPr lang="en-US"/>
          </a:p>
        </p:txBody>
      </p:sp>
      <p:sp>
        <p:nvSpPr>
          <p:cNvPr id="9" name="Line 33"/>
          <p:cNvSpPr>
            <a:spLocks noChangeShapeType="1"/>
          </p:cNvSpPr>
          <p:nvPr/>
        </p:nvSpPr>
        <p:spPr bwMode="auto">
          <a:xfrm flipV="1">
            <a:off x="6601358" y="2384958"/>
            <a:ext cx="0" cy="706438"/>
          </a:xfrm>
          <a:prstGeom prst="line">
            <a:avLst/>
          </a:prstGeom>
          <a:noFill/>
          <a:ln w="28575">
            <a:solidFill>
              <a:schemeClr val="tx1"/>
            </a:solidFill>
            <a:round/>
            <a:headEnd type="oval" w="med" len="med"/>
            <a:tailEnd type="stealth" w="lg" len="med"/>
          </a:ln>
          <a:effectLst/>
        </p:spPr>
        <p:txBody>
          <a:bodyPr wrap="none" lIns="92075" tIns="46038" rIns="92075" bIns="46038" anchor="ctr">
            <a:prstTxWarp prst="textNoShape">
              <a:avLst/>
            </a:prstTxWarp>
          </a:bodyPr>
          <a:lstStyle/>
          <a:p>
            <a:endParaRPr lang="en-US"/>
          </a:p>
        </p:txBody>
      </p:sp>
      <p:sp>
        <p:nvSpPr>
          <p:cNvPr id="10" name="Freeform 34"/>
          <p:cNvSpPr>
            <a:spLocks/>
          </p:cNvSpPr>
          <p:nvPr/>
        </p:nvSpPr>
        <p:spPr bwMode="auto">
          <a:xfrm>
            <a:off x="1124783" y="2218270"/>
            <a:ext cx="7136265" cy="885825"/>
          </a:xfrm>
          <a:custGeom>
            <a:avLst/>
            <a:gdLst/>
            <a:ahLst/>
            <a:cxnLst>
              <a:cxn ang="0">
                <a:pos x="285" y="548"/>
              </a:cxn>
              <a:cxn ang="0">
                <a:pos x="4672" y="554"/>
              </a:cxn>
              <a:cxn ang="0">
                <a:pos x="4672" y="2"/>
              </a:cxn>
              <a:cxn ang="0">
                <a:pos x="0" y="0"/>
              </a:cxn>
              <a:cxn ang="0">
                <a:pos x="0" y="558"/>
              </a:cxn>
              <a:cxn ang="0">
                <a:pos x="185" y="558"/>
              </a:cxn>
            </a:cxnLst>
            <a:rect l="0" t="0" r="r" b="b"/>
            <a:pathLst>
              <a:path w="4672" h="558">
                <a:moveTo>
                  <a:pt x="285" y="548"/>
                </a:moveTo>
                <a:lnTo>
                  <a:pt x="4672" y="554"/>
                </a:lnTo>
                <a:lnTo>
                  <a:pt x="4672" y="2"/>
                </a:lnTo>
                <a:lnTo>
                  <a:pt x="0" y="0"/>
                </a:lnTo>
                <a:lnTo>
                  <a:pt x="0" y="558"/>
                </a:lnTo>
                <a:lnTo>
                  <a:pt x="185" y="558"/>
                </a:lnTo>
              </a:path>
            </a:pathLst>
          </a:custGeom>
          <a:noFill/>
          <a:ln w="28575">
            <a:solidFill>
              <a:schemeClr val="tx1"/>
            </a:solidFill>
            <a:round/>
            <a:headEnd type="none" w="sm" len="sm"/>
            <a:tailEnd type="stealth" w="lg" len="med"/>
          </a:ln>
          <a:effectLst/>
        </p:spPr>
        <p:txBody>
          <a:bodyPr wrap="none" lIns="92075" tIns="46038" rIns="92075" bIns="46038" anchor="ctr">
            <a:prstTxWarp prst="textNoShape">
              <a:avLst/>
            </a:prstTxWarp>
          </a:bodyPr>
          <a:lstStyle/>
          <a:p>
            <a:endParaRPr lang="en-US"/>
          </a:p>
        </p:txBody>
      </p:sp>
      <p:grpSp>
        <p:nvGrpSpPr>
          <p:cNvPr id="3" name="Group 35"/>
          <p:cNvGrpSpPr>
            <a:grpSpLocks/>
          </p:cNvGrpSpPr>
          <p:nvPr/>
        </p:nvGrpSpPr>
        <p:grpSpPr bwMode="auto">
          <a:xfrm>
            <a:off x="3666748" y="2945345"/>
            <a:ext cx="304800" cy="304800"/>
            <a:chOff x="2544" y="1584"/>
            <a:chExt cx="192" cy="192"/>
          </a:xfrm>
          <a:solidFill>
            <a:srgbClr val="FFFFFF"/>
          </a:solidFill>
        </p:grpSpPr>
        <p:sp>
          <p:nvSpPr>
            <p:cNvPr id="36" name="Oval 36"/>
            <p:cNvSpPr>
              <a:spLocks noChangeArrowheads="1"/>
            </p:cNvSpPr>
            <p:nvPr/>
          </p:nvSpPr>
          <p:spPr bwMode="auto">
            <a:xfrm>
              <a:off x="2544" y="1584"/>
              <a:ext cx="192" cy="192"/>
            </a:xfrm>
            <a:prstGeom prst="ellipse">
              <a:avLst/>
            </a:prstGeom>
            <a:grpFill/>
            <a:ln w="25400" cap="flat" cmpd="sng" algn="ctr">
              <a:solidFill>
                <a:srgbClr val="000000"/>
              </a:solidFill>
              <a:prstDash val="solid"/>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37" name="Line 37"/>
            <p:cNvSpPr>
              <a:spLocks noChangeShapeType="1"/>
            </p:cNvSpPr>
            <p:nvPr/>
          </p:nvSpPr>
          <p:spPr bwMode="auto">
            <a:xfrm>
              <a:off x="2640" y="1632"/>
              <a:ext cx="0" cy="96"/>
            </a:xfrm>
            <a:prstGeom prst="line">
              <a:avLst/>
            </a:prstGeom>
            <a:grpFill/>
            <a:ln w="25400" cap="flat" cmpd="sng" algn="ctr">
              <a:solidFill>
                <a:srgbClr val="000000"/>
              </a:solidFill>
              <a:prstDash val="solid"/>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38" name="Line 38"/>
            <p:cNvSpPr>
              <a:spLocks noChangeShapeType="1"/>
            </p:cNvSpPr>
            <p:nvPr/>
          </p:nvSpPr>
          <p:spPr bwMode="auto">
            <a:xfrm>
              <a:off x="2592" y="1680"/>
              <a:ext cx="96" cy="0"/>
            </a:xfrm>
            <a:prstGeom prst="line">
              <a:avLst/>
            </a:prstGeom>
            <a:grpFill/>
            <a:ln w="25400" cap="flat" cmpd="sng" algn="ctr">
              <a:solidFill>
                <a:srgbClr val="000000"/>
              </a:solidFill>
              <a:prstDash val="solid"/>
              <a:round/>
              <a:headEnd type="none" w="sm" len="sm"/>
              <a:tailEnd type="none" w="sm" len="sm"/>
            </a:ln>
            <a:effectLst/>
          </p:spPr>
          <p:txBody>
            <a:bodyPr wrap="none" lIns="92075" tIns="46038" rIns="92075" bIns="46038" anchor="ctr">
              <a:prstTxWarp prst="textNoShape">
                <a:avLst/>
              </a:prstTxWarp>
            </a:bodyPr>
            <a:lstStyle/>
            <a:p>
              <a:endParaRPr lang="en-US"/>
            </a:p>
          </p:txBody>
        </p:sp>
      </p:grpSp>
      <p:grpSp>
        <p:nvGrpSpPr>
          <p:cNvPr id="5" name="Group 55"/>
          <p:cNvGrpSpPr>
            <a:grpSpLocks/>
          </p:cNvGrpSpPr>
          <p:nvPr/>
        </p:nvGrpSpPr>
        <p:grpSpPr bwMode="auto">
          <a:xfrm>
            <a:off x="5171698" y="2945345"/>
            <a:ext cx="304800" cy="304800"/>
            <a:chOff x="2544" y="1584"/>
            <a:chExt cx="192" cy="192"/>
          </a:xfrm>
          <a:solidFill>
            <a:srgbClr val="FFFFFF"/>
          </a:solidFill>
        </p:grpSpPr>
        <p:sp>
          <p:nvSpPr>
            <p:cNvPr id="33" name="Oval 56"/>
            <p:cNvSpPr>
              <a:spLocks noChangeArrowheads="1"/>
            </p:cNvSpPr>
            <p:nvPr/>
          </p:nvSpPr>
          <p:spPr bwMode="auto">
            <a:xfrm>
              <a:off x="2544" y="1584"/>
              <a:ext cx="192" cy="192"/>
            </a:xfrm>
            <a:prstGeom prst="ellipse">
              <a:avLst/>
            </a:prstGeom>
            <a:grpFill/>
            <a:ln w="25400" cap="flat" cmpd="sng" algn="ctr">
              <a:solidFill>
                <a:srgbClr val="000000"/>
              </a:solidFill>
              <a:prstDash val="solid"/>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34" name="Line 57"/>
            <p:cNvSpPr>
              <a:spLocks noChangeShapeType="1"/>
            </p:cNvSpPr>
            <p:nvPr/>
          </p:nvSpPr>
          <p:spPr bwMode="auto">
            <a:xfrm>
              <a:off x="2640" y="1632"/>
              <a:ext cx="0" cy="96"/>
            </a:xfrm>
            <a:prstGeom prst="line">
              <a:avLst/>
            </a:prstGeom>
            <a:grpFill/>
            <a:ln w="25400" cap="flat" cmpd="sng" algn="ctr">
              <a:solidFill>
                <a:srgbClr val="000000"/>
              </a:solidFill>
              <a:prstDash val="solid"/>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35" name="Line 58"/>
            <p:cNvSpPr>
              <a:spLocks noChangeShapeType="1"/>
            </p:cNvSpPr>
            <p:nvPr/>
          </p:nvSpPr>
          <p:spPr bwMode="auto">
            <a:xfrm>
              <a:off x="2592" y="1680"/>
              <a:ext cx="96" cy="0"/>
            </a:xfrm>
            <a:prstGeom prst="line">
              <a:avLst/>
            </a:prstGeom>
            <a:grpFill/>
            <a:ln w="25400" cap="flat" cmpd="sng" algn="ctr">
              <a:solidFill>
                <a:srgbClr val="000000"/>
              </a:solidFill>
              <a:prstDash val="solid"/>
              <a:round/>
              <a:headEnd type="none" w="sm" len="sm"/>
              <a:tailEnd type="none" w="sm" len="sm"/>
            </a:ln>
            <a:effectLst/>
          </p:spPr>
          <p:txBody>
            <a:bodyPr wrap="none" lIns="92075" tIns="46038" rIns="92075" bIns="46038" anchor="ctr">
              <a:prstTxWarp prst="textNoShape">
                <a:avLst/>
              </a:prstTxWarp>
            </a:bodyPr>
            <a:lstStyle/>
            <a:p>
              <a:endParaRPr lang="en-US"/>
            </a:p>
          </p:txBody>
        </p:sp>
      </p:grpSp>
      <p:grpSp>
        <p:nvGrpSpPr>
          <p:cNvPr id="6" name="Group 59"/>
          <p:cNvGrpSpPr>
            <a:grpSpLocks/>
          </p:cNvGrpSpPr>
          <p:nvPr/>
        </p:nvGrpSpPr>
        <p:grpSpPr bwMode="auto">
          <a:xfrm>
            <a:off x="6448958" y="2069045"/>
            <a:ext cx="304800" cy="304800"/>
            <a:chOff x="2544" y="1584"/>
            <a:chExt cx="192" cy="192"/>
          </a:xfrm>
          <a:solidFill>
            <a:srgbClr val="FFFFFF"/>
          </a:solidFill>
        </p:grpSpPr>
        <p:sp>
          <p:nvSpPr>
            <p:cNvPr id="30" name="Oval 60"/>
            <p:cNvSpPr>
              <a:spLocks noChangeArrowheads="1"/>
            </p:cNvSpPr>
            <p:nvPr/>
          </p:nvSpPr>
          <p:spPr bwMode="auto">
            <a:xfrm>
              <a:off x="2544" y="1584"/>
              <a:ext cx="192" cy="192"/>
            </a:xfrm>
            <a:prstGeom prst="ellipse">
              <a:avLst/>
            </a:prstGeom>
            <a:grpFill/>
            <a:ln w="25400" cap="flat" cmpd="sng" algn="ctr">
              <a:solidFill>
                <a:srgbClr val="000000"/>
              </a:solidFill>
              <a:prstDash val="solid"/>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31" name="Line 61"/>
            <p:cNvSpPr>
              <a:spLocks noChangeShapeType="1"/>
            </p:cNvSpPr>
            <p:nvPr/>
          </p:nvSpPr>
          <p:spPr bwMode="auto">
            <a:xfrm>
              <a:off x="2640" y="1632"/>
              <a:ext cx="0" cy="96"/>
            </a:xfrm>
            <a:prstGeom prst="line">
              <a:avLst/>
            </a:prstGeom>
            <a:grpFill/>
            <a:ln w="25400" cap="flat" cmpd="sng" algn="ctr">
              <a:solidFill>
                <a:srgbClr val="000000"/>
              </a:solidFill>
              <a:prstDash val="solid"/>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32" name="Line 62"/>
            <p:cNvSpPr>
              <a:spLocks noChangeShapeType="1"/>
            </p:cNvSpPr>
            <p:nvPr/>
          </p:nvSpPr>
          <p:spPr bwMode="auto">
            <a:xfrm>
              <a:off x="2592" y="1680"/>
              <a:ext cx="96" cy="0"/>
            </a:xfrm>
            <a:prstGeom prst="line">
              <a:avLst/>
            </a:prstGeom>
            <a:grpFill/>
            <a:ln w="25400" cap="flat" cmpd="sng" algn="ctr">
              <a:solidFill>
                <a:srgbClr val="000000"/>
              </a:solidFill>
              <a:prstDash val="solid"/>
              <a:round/>
              <a:headEnd type="none" w="sm" len="sm"/>
              <a:tailEnd type="none" w="sm" len="sm"/>
            </a:ln>
            <a:effectLst/>
          </p:spPr>
          <p:txBody>
            <a:bodyPr wrap="none" lIns="92075" tIns="46038" rIns="92075" bIns="46038" anchor="ctr">
              <a:prstTxWarp prst="textNoShape">
                <a:avLst/>
              </a:prstTxWarp>
            </a:bodyPr>
            <a:lstStyle/>
            <a:p>
              <a:endParaRPr lang="en-US"/>
            </a:p>
          </p:txBody>
        </p:sp>
      </p:grpSp>
      <p:grpSp>
        <p:nvGrpSpPr>
          <p:cNvPr id="272" name="Group 242"/>
          <p:cNvGrpSpPr/>
          <p:nvPr/>
        </p:nvGrpSpPr>
        <p:grpSpPr>
          <a:xfrm>
            <a:off x="1431548" y="2843755"/>
            <a:ext cx="6642335" cy="533400"/>
            <a:chOff x="1431548" y="3448505"/>
            <a:chExt cx="6642335" cy="533400"/>
          </a:xfrm>
        </p:grpSpPr>
        <p:sp>
          <p:nvSpPr>
            <p:cNvPr id="227" name="AutoShape 73"/>
            <p:cNvSpPr>
              <a:spLocks noChangeArrowheads="1"/>
            </p:cNvSpPr>
            <p:nvPr/>
          </p:nvSpPr>
          <p:spPr bwMode="auto">
            <a:xfrm>
              <a:off x="1431548" y="3448505"/>
              <a:ext cx="254000" cy="533400"/>
            </a:xfrm>
            <a:prstGeom prst="roundRect">
              <a:avLst>
                <a:gd name="adj" fmla="val 26191"/>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endParaRPr lang="en-US" sz="1200" kern="0" dirty="0">
                <a:solidFill>
                  <a:srgbClr val="000000"/>
                </a:solidFill>
                <a:latin typeface="Arial"/>
              </a:endParaRPr>
            </a:p>
          </p:txBody>
        </p:sp>
        <p:sp>
          <p:nvSpPr>
            <p:cNvPr id="228" name="AutoShape 73"/>
            <p:cNvSpPr>
              <a:spLocks noChangeArrowheads="1"/>
            </p:cNvSpPr>
            <p:nvPr/>
          </p:nvSpPr>
          <p:spPr bwMode="auto">
            <a:xfrm>
              <a:off x="1808103" y="3448505"/>
              <a:ext cx="254000" cy="533400"/>
            </a:xfrm>
            <a:prstGeom prst="roundRect">
              <a:avLst>
                <a:gd name="adj" fmla="val 26191"/>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endParaRPr lang="en-US" sz="1200" kern="0" dirty="0">
                <a:solidFill>
                  <a:srgbClr val="000000"/>
                </a:solidFill>
                <a:latin typeface="Arial"/>
              </a:endParaRPr>
            </a:p>
          </p:txBody>
        </p:sp>
        <p:sp>
          <p:nvSpPr>
            <p:cNvPr id="229" name="AutoShape 73"/>
            <p:cNvSpPr>
              <a:spLocks noChangeArrowheads="1"/>
            </p:cNvSpPr>
            <p:nvPr/>
          </p:nvSpPr>
          <p:spPr bwMode="auto">
            <a:xfrm>
              <a:off x="2184658" y="3448505"/>
              <a:ext cx="254000" cy="533400"/>
            </a:xfrm>
            <a:prstGeom prst="roundRect">
              <a:avLst>
                <a:gd name="adj" fmla="val 26191"/>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endParaRPr lang="en-US" sz="1200" kern="0" dirty="0">
                <a:solidFill>
                  <a:srgbClr val="000000"/>
                </a:solidFill>
                <a:latin typeface="Arial"/>
              </a:endParaRPr>
            </a:p>
          </p:txBody>
        </p:sp>
        <p:sp>
          <p:nvSpPr>
            <p:cNvPr id="230" name="AutoShape 73"/>
            <p:cNvSpPr>
              <a:spLocks noChangeArrowheads="1"/>
            </p:cNvSpPr>
            <p:nvPr/>
          </p:nvSpPr>
          <p:spPr bwMode="auto">
            <a:xfrm>
              <a:off x="2561213" y="3448505"/>
              <a:ext cx="254000" cy="533400"/>
            </a:xfrm>
            <a:prstGeom prst="roundRect">
              <a:avLst>
                <a:gd name="adj" fmla="val 26191"/>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endParaRPr lang="en-US" sz="1200" kern="0" dirty="0">
                <a:solidFill>
                  <a:srgbClr val="000000"/>
                </a:solidFill>
                <a:latin typeface="Arial"/>
              </a:endParaRPr>
            </a:p>
          </p:txBody>
        </p:sp>
        <p:sp>
          <p:nvSpPr>
            <p:cNvPr id="231" name="AutoShape 73"/>
            <p:cNvSpPr>
              <a:spLocks noChangeArrowheads="1"/>
            </p:cNvSpPr>
            <p:nvPr/>
          </p:nvSpPr>
          <p:spPr bwMode="auto">
            <a:xfrm>
              <a:off x="2937768" y="3448505"/>
              <a:ext cx="254000" cy="533400"/>
            </a:xfrm>
            <a:prstGeom prst="roundRect">
              <a:avLst>
                <a:gd name="adj" fmla="val 26191"/>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endParaRPr lang="en-US" sz="1200" kern="0" dirty="0">
                <a:solidFill>
                  <a:srgbClr val="000000"/>
                </a:solidFill>
                <a:latin typeface="Arial"/>
              </a:endParaRPr>
            </a:p>
          </p:txBody>
        </p:sp>
        <p:sp>
          <p:nvSpPr>
            <p:cNvPr id="232" name="AutoShape 73"/>
            <p:cNvSpPr>
              <a:spLocks noChangeArrowheads="1"/>
            </p:cNvSpPr>
            <p:nvPr/>
          </p:nvSpPr>
          <p:spPr bwMode="auto">
            <a:xfrm>
              <a:off x="3314323" y="3448505"/>
              <a:ext cx="254000" cy="533400"/>
            </a:xfrm>
            <a:prstGeom prst="roundRect">
              <a:avLst>
                <a:gd name="adj" fmla="val 26191"/>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endParaRPr lang="en-US" sz="1200" kern="0" dirty="0">
                <a:solidFill>
                  <a:srgbClr val="000000"/>
                </a:solidFill>
                <a:latin typeface="Arial"/>
              </a:endParaRPr>
            </a:p>
          </p:txBody>
        </p:sp>
        <p:sp>
          <p:nvSpPr>
            <p:cNvPr id="233" name="AutoShape 73"/>
            <p:cNvSpPr>
              <a:spLocks noChangeArrowheads="1"/>
            </p:cNvSpPr>
            <p:nvPr/>
          </p:nvSpPr>
          <p:spPr bwMode="auto">
            <a:xfrm>
              <a:off x="4081086" y="3448505"/>
              <a:ext cx="254000" cy="533400"/>
            </a:xfrm>
            <a:prstGeom prst="roundRect">
              <a:avLst>
                <a:gd name="adj" fmla="val 26191"/>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endParaRPr lang="en-US" sz="1200" kern="0" dirty="0">
                <a:solidFill>
                  <a:srgbClr val="000000"/>
                </a:solidFill>
                <a:latin typeface="Arial"/>
              </a:endParaRPr>
            </a:p>
          </p:txBody>
        </p:sp>
        <p:sp>
          <p:nvSpPr>
            <p:cNvPr id="234" name="AutoShape 73"/>
            <p:cNvSpPr>
              <a:spLocks noChangeArrowheads="1"/>
            </p:cNvSpPr>
            <p:nvPr/>
          </p:nvSpPr>
          <p:spPr bwMode="auto">
            <a:xfrm>
              <a:off x="4463673" y="3448505"/>
              <a:ext cx="254000" cy="533400"/>
            </a:xfrm>
            <a:prstGeom prst="roundRect">
              <a:avLst>
                <a:gd name="adj" fmla="val 26191"/>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endParaRPr lang="en-US" sz="1200" kern="0" dirty="0">
                <a:solidFill>
                  <a:srgbClr val="000000"/>
                </a:solidFill>
                <a:latin typeface="Arial"/>
              </a:endParaRPr>
            </a:p>
          </p:txBody>
        </p:sp>
        <p:sp>
          <p:nvSpPr>
            <p:cNvPr id="235" name="AutoShape 73"/>
            <p:cNvSpPr>
              <a:spLocks noChangeArrowheads="1"/>
            </p:cNvSpPr>
            <p:nvPr/>
          </p:nvSpPr>
          <p:spPr bwMode="auto">
            <a:xfrm>
              <a:off x="4846261" y="3448505"/>
              <a:ext cx="254000" cy="533400"/>
            </a:xfrm>
            <a:prstGeom prst="roundRect">
              <a:avLst>
                <a:gd name="adj" fmla="val 26191"/>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endParaRPr lang="en-US" sz="1200" kern="0" dirty="0">
                <a:solidFill>
                  <a:srgbClr val="000000"/>
                </a:solidFill>
                <a:latin typeface="Arial"/>
              </a:endParaRPr>
            </a:p>
          </p:txBody>
        </p:sp>
        <p:sp>
          <p:nvSpPr>
            <p:cNvPr id="236" name="AutoShape 73"/>
            <p:cNvSpPr>
              <a:spLocks noChangeArrowheads="1"/>
            </p:cNvSpPr>
            <p:nvPr/>
          </p:nvSpPr>
          <p:spPr bwMode="auto">
            <a:xfrm>
              <a:off x="5549523" y="3448505"/>
              <a:ext cx="254000" cy="533400"/>
            </a:xfrm>
            <a:prstGeom prst="roundRect">
              <a:avLst>
                <a:gd name="adj" fmla="val 26191"/>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endParaRPr lang="en-US" sz="1200" kern="0" dirty="0">
                <a:solidFill>
                  <a:srgbClr val="000000"/>
                </a:solidFill>
                <a:latin typeface="Arial"/>
              </a:endParaRPr>
            </a:p>
          </p:txBody>
        </p:sp>
        <p:sp>
          <p:nvSpPr>
            <p:cNvPr id="237" name="AutoShape 73"/>
            <p:cNvSpPr>
              <a:spLocks noChangeArrowheads="1"/>
            </p:cNvSpPr>
            <p:nvPr/>
          </p:nvSpPr>
          <p:spPr bwMode="auto">
            <a:xfrm>
              <a:off x="5903536" y="3448505"/>
              <a:ext cx="254000" cy="533400"/>
            </a:xfrm>
            <a:prstGeom prst="roundRect">
              <a:avLst>
                <a:gd name="adj" fmla="val 26191"/>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endParaRPr lang="en-US" sz="1200" kern="0" dirty="0">
                <a:solidFill>
                  <a:srgbClr val="000000"/>
                </a:solidFill>
                <a:latin typeface="Arial"/>
              </a:endParaRPr>
            </a:p>
          </p:txBody>
        </p:sp>
        <p:sp>
          <p:nvSpPr>
            <p:cNvPr id="238" name="AutoShape 73"/>
            <p:cNvSpPr>
              <a:spLocks noChangeArrowheads="1"/>
            </p:cNvSpPr>
            <p:nvPr/>
          </p:nvSpPr>
          <p:spPr bwMode="auto">
            <a:xfrm>
              <a:off x="6257548" y="3448505"/>
              <a:ext cx="254000" cy="533400"/>
            </a:xfrm>
            <a:prstGeom prst="roundRect">
              <a:avLst>
                <a:gd name="adj" fmla="val 26191"/>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endParaRPr lang="en-US" sz="1200" kern="0" dirty="0">
                <a:solidFill>
                  <a:srgbClr val="000000"/>
                </a:solidFill>
                <a:latin typeface="Arial"/>
              </a:endParaRPr>
            </a:p>
          </p:txBody>
        </p:sp>
        <p:sp>
          <p:nvSpPr>
            <p:cNvPr id="239" name="AutoShape 73"/>
            <p:cNvSpPr>
              <a:spLocks noChangeArrowheads="1"/>
            </p:cNvSpPr>
            <p:nvPr/>
          </p:nvSpPr>
          <p:spPr bwMode="auto">
            <a:xfrm>
              <a:off x="6719516" y="3448505"/>
              <a:ext cx="254000" cy="533400"/>
            </a:xfrm>
            <a:prstGeom prst="roundRect">
              <a:avLst>
                <a:gd name="adj" fmla="val 26191"/>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endParaRPr lang="en-US" sz="1200" kern="0" dirty="0">
                <a:solidFill>
                  <a:srgbClr val="000000"/>
                </a:solidFill>
                <a:latin typeface="Arial"/>
              </a:endParaRPr>
            </a:p>
          </p:txBody>
        </p:sp>
        <p:sp>
          <p:nvSpPr>
            <p:cNvPr id="240" name="AutoShape 73"/>
            <p:cNvSpPr>
              <a:spLocks noChangeArrowheads="1"/>
            </p:cNvSpPr>
            <p:nvPr/>
          </p:nvSpPr>
          <p:spPr bwMode="auto">
            <a:xfrm>
              <a:off x="7086305" y="3448505"/>
              <a:ext cx="254000" cy="533400"/>
            </a:xfrm>
            <a:prstGeom prst="roundRect">
              <a:avLst>
                <a:gd name="adj" fmla="val 26191"/>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endParaRPr lang="en-US" sz="1200" kern="0" dirty="0">
                <a:solidFill>
                  <a:srgbClr val="000000"/>
                </a:solidFill>
                <a:latin typeface="Arial"/>
              </a:endParaRPr>
            </a:p>
          </p:txBody>
        </p:sp>
        <p:sp>
          <p:nvSpPr>
            <p:cNvPr id="241" name="AutoShape 73"/>
            <p:cNvSpPr>
              <a:spLocks noChangeArrowheads="1"/>
            </p:cNvSpPr>
            <p:nvPr/>
          </p:nvSpPr>
          <p:spPr bwMode="auto">
            <a:xfrm>
              <a:off x="7453094" y="3448505"/>
              <a:ext cx="254000" cy="533400"/>
            </a:xfrm>
            <a:prstGeom prst="roundRect">
              <a:avLst>
                <a:gd name="adj" fmla="val 26191"/>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endParaRPr lang="en-US" sz="1200" kern="0" dirty="0">
                <a:solidFill>
                  <a:srgbClr val="000000"/>
                </a:solidFill>
                <a:latin typeface="Arial"/>
              </a:endParaRPr>
            </a:p>
          </p:txBody>
        </p:sp>
        <p:sp>
          <p:nvSpPr>
            <p:cNvPr id="242" name="AutoShape 73"/>
            <p:cNvSpPr>
              <a:spLocks noChangeArrowheads="1"/>
            </p:cNvSpPr>
            <p:nvPr/>
          </p:nvSpPr>
          <p:spPr bwMode="auto">
            <a:xfrm>
              <a:off x="7819883" y="3448505"/>
              <a:ext cx="254000" cy="533400"/>
            </a:xfrm>
            <a:prstGeom prst="roundRect">
              <a:avLst>
                <a:gd name="adj" fmla="val 26191"/>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endParaRPr lang="en-US" sz="1200" kern="0" dirty="0">
                <a:solidFill>
                  <a:srgbClr val="000000"/>
                </a:solidFill>
                <a:latin typeface="Arial"/>
              </a:endParaRPr>
            </a:p>
          </p:txBody>
        </p:sp>
      </p:grpSp>
      <p:sp>
        <p:nvSpPr>
          <p:cNvPr id="277" name="Rectangle 276"/>
          <p:cNvSpPr/>
          <p:nvPr/>
        </p:nvSpPr>
        <p:spPr>
          <a:xfrm>
            <a:off x="1471506" y="4085083"/>
            <a:ext cx="280988" cy="1818070"/>
          </a:xfrm>
          <a:prstGeom prst="rect">
            <a:avLst/>
          </a:prstGeom>
          <a:noFill/>
          <a:ln w="19050" cap="flat" cmpd="sng" algn="ctr">
            <a:solidFill>
              <a:srgbClr val="000000"/>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278" name="Group 107"/>
          <p:cNvGrpSpPr>
            <a:grpSpLocks/>
          </p:cNvGrpSpPr>
          <p:nvPr/>
        </p:nvGrpSpPr>
        <p:grpSpPr bwMode="auto">
          <a:xfrm>
            <a:off x="1600094" y="5236780"/>
            <a:ext cx="304800" cy="304800"/>
            <a:chOff x="2544" y="1584"/>
            <a:chExt cx="192" cy="192"/>
          </a:xfrm>
          <a:solidFill>
            <a:srgbClr val="FFFFFF"/>
          </a:solidFill>
        </p:grpSpPr>
        <p:sp>
          <p:nvSpPr>
            <p:cNvPr id="280" name="Oval 108"/>
            <p:cNvSpPr>
              <a:spLocks noChangeArrowheads="1"/>
            </p:cNvSpPr>
            <p:nvPr/>
          </p:nvSpPr>
          <p:spPr bwMode="auto">
            <a:xfrm>
              <a:off x="2544" y="1584"/>
              <a:ext cx="192" cy="192"/>
            </a:xfrm>
            <a:prstGeom prst="ellipse">
              <a:avLst/>
            </a:prstGeom>
            <a:grpFill/>
            <a:ln w="28575" cap="flat" cmpd="sng" algn="ctr">
              <a:solidFill>
                <a:srgbClr val="000000"/>
              </a:solidFill>
              <a:prstDash val="solid"/>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281" name="Line 109"/>
            <p:cNvSpPr>
              <a:spLocks noChangeShapeType="1"/>
            </p:cNvSpPr>
            <p:nvPr/>
          </p:nvSpPr>
          <p:spPr bwMode="auto">
            <a:xfrm>
              <a:off x="2640" y="1632"/>
              <a:ext cx="0" cy="96"/>
            </a:xfrm>
            <a:prstGeom prst="line">
              <a:avLst/>
            </a:prstGeom>
            <a:grpFill/>
            <a:ln w="22225" cap="flat" cmpd="sng" algn="ctr">
              <a:solidFill>
                <a:srgbClr val="000000"/>
              </a:solidFill>
              <a:prstDash val="solid"/>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282" name="Line 110"/>
            <p:cNvSpPr>
              <a:spLocks noChangeShapeType="1"/>
            </p:cNvSpPr>
            <p:nvPr/>
          </p:nvSpPr>
          <p:spPr bwMode="auto">
            <a:xfrm>
              <a:off x="2592" y="1680"/>
              <a:ext cx="96" cy="0"/>
            </a:xfrm>
            <a:prstGeom prst="line">
              <a:avLst/>
            </a:prstGeom>
            <a:grpFill/>
            <a:ln w="22225" cap="flat" cmpd="sng" algn="ctr">
              <a:solidFill>
                <a:srgbClr val="000000"/>
              </a:solidFill>
              <a:prstDash val="solid"/>
              <a:round/>
              <a:headEnd type="none" w="sm" len="sm"/>
              <a:tailEnd type="none" w="sm" len="sm"/>
            </a:ln>
            <a:effectLst/>
          </p:spPr>
          <p:txBody>
            <a:bodyPr wrap="none" lIns="92075" tIns="46038" rIns="92075" bIns="46038" anchor="ctr">
              <a:prstTxWarp prst="textNoShape">
                <a:avLst/>
              </a:prstTxWarp>
            </a:bodyPr>
            <a:lstStyle/>
            <a:p>
              <a:endParaRPr lang="en-US"/>
            </a:p>
          </p:txBody>
        </p:sp>
      </p:grpSp>
      <p:sp>
        <p:nvSpPr>
          <p:cNvPr id="279" name="AutoShape 73"/>
          <p:cNvSpPr>
            <a:spLocks noChangeArrowheads="1"/>
          </p:cNvSpPr>
          <p:nvPr/>
        </p:nvSpPr>
        <p:spPr bwMode="auto">
          <a:xfrm>
            <a:off x="1622319" y="4297954"/>
            <a:ext cx="254000" cy="533400"/>
          </a:xfrm>
          <a:prstGeom prst="roundRect">
            <a:avLst>
              <a:gd name="adj" fmla="val 26191"/>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endParaRPr lang="en-US" sz="1200" kern="0" dirty="0">
              <a:solidFill>
                <a:srgbClr val="000000"/>
              </a:solidFill>
              <a:latin typeface="Arial"/>
            </a:endParaRPr>
          </a:p>
        </p:txBody>
      </p:sp>
      <p:sp>
        <p:nvSpPr>
          <p:cNvPr id="326" name="TextBox 325"/>
          <p:cNvSpPr txBox="1"/>
          <p:nvPr/>
        </p:nvSpPr>
        <p:spPr>
          <a:xfrm>
            <a:off x="1593601" y="4374858"/>
            <a:ext cx="313044" cy="369332"/>
          </a:xfrm>
          <a:prstGeom prst="rect">
            <a:avLst/>
          </a:prstGeom>
          <a:noFill/>
        </p:spPr>
        <p:txBody>
          <a:bodyPr wrap="none" rtlCol="0">
            <a:spAutoFit/>
          </a:bodyPr>
          <a:lstStyle/>
          <a:p>
            <a:r>
              <a:rPr lang="en-US" dirty="0" smtClean="0"/>
              <a:t>1</a:t>
            </a:r>
            <a:endParaRPr lang="en-US" dirty="0"/>
          </a:p>
        </p:txBody>
      </p:sp>
      <p:sp>
        <p:nvSpPr>
          <p:cNvPr id="274" name="Rectangle 273"/>
          <p:cNvSpPr/>
          <p:nvPr/>
        </p:nvSpPr>
        <p:spPr>
          <a:xfrm>
            <a:off x="2330266" y="4085083"/>
            <a:ext cx="280988" cy="1818070"/>
          </a:xfrm>
          <a:prstGeom prst="rect">
            <a:avLst/>
          </a:prstGeom>
          <a:noFill/>
          <a:ln w="19050" cap="flat" cmpd="sng" algn="ctr">
            <a:solidFill>
              <a:srgbClr val="000000"/>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11" name="Group 107"/>
          <p:cNvGrpSpPr>
            <a:grpSpLocks/>
          </p:cNvGrpSpPr>
          <p:nvPr/>
        </p:nvGrpSpPr>
        <p:grpSpPr bwMode="auto">
          <a:xfrm>
            <a:off x="2458854" y="5236780"/>
            <a:ext cx="304800" cy="304800"/>
            <a:chOff x="2544" y="1584"/>
            <a:chExt cx="192" cy="192"/>
          </a:xfrm>
          <a:solidFill>
            <a:srgbClr val="FFFFFF"/>
          </a:solidFill>
        </p:grpSpPr>
        <p:sp>
          <p:nvSpPr>
            <p:cNvPr id="223" name="Oval 108"/>
            <p:cNvSpPr>
              <a:spLocks noChangeArrowheads="1"/>
            </p:cNvSpPr>
            <p:nvPr/>
          </p:nvSpPr>
          <p:spPr bwMode="auto">
            <a:xfrm>
              <a:off x="2544" y="1584"/>
              <a:ext cx="192" cy="192"/>
            </a:xfrm>
            <a:prstGeom prst="ellipse">
              <a:avLst/>
            </a:prstGeom>
            <a:grpFill/>
            <a:ln w="28575" cap="flat" cmpd="sng" algn="ctr">
              <a:solidFill>
                <a:srgbClr val="000000"/>
              </a:solidFill>
              <a:prstDash val="solid"/>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224" name="Line 109"/>
            <p:cNvSpPr>
              <a:spLocks noChangeShapeType="1"/>
            </p:cNvSpPr>
            <p:nvPr/>
          </p:nvSpPr>
          <p:spPr bwMode="auto">
            <a:xfrm>
              <a:off x="2640" y="1632"/>
              <a:ext cx="0" cy="96"/>
            </a:xfrm>
            <a:prstGeom prst="line">
              <a:avLst/>
            </a:prstGeom>
            <a:grpFill/>
            <a:ln w="22225" cap="flat" cmpd="sng" algn="ctr">
              <a:solidFill>
                <a:srgbClr val="000000"/>
              </a:solidFill>
              <a:prstDash val="solid"/>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225" name="Line 110"/>
            <p:cNvSpPr>
              <a:spLocks noChangeShapeType="1"/>
            </p:cNvSpPr>
            <p:nvPr/>
          </p:nvSpPr>
          <p:spPr bwMode="auto">
            <a:xfrm>
              <a:off x="2592" y="1680"/>
              <a:ext cx="96" cy="0"/>
            </a:xfrm>
            <a:prstGeom prst="line">
              <a:avLst/>
            </a:prstGeom>
            <a:grpFill/>
            <a:ln w="22225" cap="flat" cmpd="sng" algn="ctr">
              <a:solidFill>
                <a:srgbClr val="000000"/>
              </a:solidFill>
              <a:prstDash val="solid"/>
              <a:round/>
              <a:headEnd type="none" w="sm" len="sm"/>
              <a:tailEnd type="none" w="sm" len="sm"/>
            </a:ln>
            <a:effectLst/>
          </p:spPr>
          <p:txBody>
            <a:bodyPr wrap="none" lIns="92075" tIns="46038" rIns="92075" bIns="46038" anchor="ctr">
              <a:prstTxWarp prst="textNoShape">
                <a:avLst/>
              </a:prstTxWarp>
            </a:bodyPr>
            <a:lstStyle/>
            <a:p>
              <a:endParaRPr lang="en-US"/>
            </a:p>
          </p:txBody>
        </p:sp>
      </p:grpSp>
      <p:sp>
        <p:nvSpPr>
          <p:cNvPr id="246" name="AutoShape 73"/>
          <p:cNvSpPr>
            <a:spLocks noChangeArrowheads="1"/>
          </p:cNvSpPr>
          <p:nvPr/>
        </p:nvSpPr>
        <p:spPr bwMode="auto">
          <a:xfrm>
            <a:off x="2481079" y="4297954"/>
            <a:ext cx="254000" cy="533400"/>
          </a:xfrm>
          <a:prstGeom prst="roundRect">
            <a:avLst>
              <a:gd name="adj" fmla="val 26191"/>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endParaRPr lang="en-US" sz="1200" kern="0" dirty="0">
              <a:solidFill>
                <a:srgbClr val="000000"/>
              </a:solidFill>
              <a:latin typeface="Arial"/>
            </a:endParaRPr>
          </a:p>
        </p:txBody>
      </p:sp>
      <p:sp>
        <p:nvSpPr>
          <p:cNvPr id="327" name="TextBox 326"/>
          <p:cNvSpPr txBox="1"/>
          <p:nvPr/>
        </p:nvSpPr>
        <p:spPr>
          <a:xfrm>
            <a:off x="2456960" y="4374858"/>
            <a:ext cx="313044" cy="369332"/>
          </a:xfrm>
          <a:prstGeom prst="rect">
            <a:avLst/>
          </a:prstGeom>
          <a:noFill/>
        </p:spPr>
        <p:txBody>
          <a:bodyPr wrap="none" rtlCol="0">
            <a:spAutoFit/>
          </a:bodyPr>
          <a:lstStyle/>
          <a:p>
            <a:r>
              <a:rPr lang="en-US" dirty="0" smtClean="0"/>
              <a:t>1</a:t>
            </a:r>
            <a:endParaRPr lang="en-US" dirty="0"/>
          </a:p>
        </p:txBody>
      </p:sp>
      <p:sp>
        <p:nvSpPr>
          <p:cNvPr id="291" name="Rectangle 290"/>
          <p:cNvSpPr/>
          <p:nvPr/>
        </p:nvSpPr>
        <p:spPr>
          <a:xfrm>
            <a:off x="4047786" y="4085083"/>
            <a:ext cx="280988" cy="1818070"/>
          </a:xfrm>
          <a:prstGeom prst="rect">
            <a:avLst/>
          </a:prstGeom>
          <a:noFill/>
          <a:ln w="19050" cap="flat" cmpd="sng" algn="ctr">
            <a:solidFill>
              <a:srgbClr val="000000"/>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292" name="Group 107"/>
          <p:cNvGrpSpPr>
            <a:grpSpLocks/>
          </p:cNvGrpSpPr>
          <p:nvPr/>
        </p:nvGrpSpPr>
        <p:grpSpPr bwMode="auto">
          <a:xfrm>
            <a:off x="4176374" y="5236780"/>
            <a:ext cx="304800" cy="304800"/>
            <a:chOff x="2544" y="1584"/>
            <a:chExt cx="192" cy="192"/>
          </a:xfrm>
          <a:solidFill>
            <a:srgbClr val="FFFFFF"/>
          </a:solidFill>
        </p:grpSpPr>
        <p:sp>
          <p:nvSpPr>
            <p:cNvPr id="294" name="Oval 108"/>
            <p:cNvSpPr>
              <a:spLocks noChangeArrowheads="1"/>
            </p:cNvSpPr>
            <p:nvPr/>
          </p:nvSpPr>
          <p:spPr bwMode="auto">
            <a:xfrm>
              <a:off x="2544" y="1584"/>
              <a:ext cx="192" cy="192"/>
            </a:xfrm>
            <a:prstGeom prst="ellipse">
              <a:avLst/>
            </a:prstGeom>
            <a:grpFill/>
            <a:ln w="28575" cap="flat" cmpd="sng" algn="ctr">
              <a:solidFill>
                <a:srgbClr val="000000"/>
              </a:solidFill>
              <a:prstDash val="solid"/>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295" name="Line 109"/>
            <p:cNvSpPr>
              <a:spLocks noChangeShapeType="1"/>
            </p:cNvSpPr>
            <p:nvPr/>
          </p:nvSpPr>
          <p:spPr bwMode="auto">
            <a:xfrm>
              <a:off x="2640" y="1632"/>
              <a:ext cx="0" cy="96"/>
            </a:xfrm>
            <a:prstGeom prst="line">
              <a:avLst/>
            </a:prstGeom>
            <a:grpFill/>
            <a:ln w="22225" cap="flat" cmpd="sng" algn="ctr">
              <a:solidFill>
                <a:srgbClr val="000000"/>
              </a:solidFill>
              <a:prstDash val="solid"/>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296" name="Line 110"/>
            <p:cNvSpPr>
              <a:spLocks noChangeShapeType="1"/>
            </p:cNvSpPr>
            <p:nvPr/>
          </p:nvSpPr>
          <p:spPr bwMode="auto">
            <a:xfrm>
              <a:off x="2592" y="1680"/>
              <a:ext cx="96" cy="0"/>
            </a:xfrm>
            <a:prstGeom prst="line">
              <a:avLst/>
            </a:prstGeom>
            <a:grpFill/>
            <a:ln w="22225" cap="flat" cmpd="sng" algn="ctr">
              <a:solidFill>
                <a:srgbClr val="000000"/>
              </a:solidFill>
              <a:prstDash val="solid"/>
              <a:round/>
              <a:headEnd type="none" w="sm" len="sm"/>
              <a:tailEnd type="none" w="sm" len="sm"/>
            </a:ln>
            <a:effectLst/>
          </p:spPr>
          <p:txBody>
            <a:bodyPr wrap="none" lIns="92075" tIns="46038" rIns="92075" bIns="46038" anchor="ctr">
              <a:prstTxWarp prst="textNoShape">
                <a:avLst/>
              </a:prstTxWarp>
            </a:bodyPr>
            <a:lstStyle/>
            <a:p>
              <a:endParaRPr lang="en-US"/>
            </a:p>
          </p:txBody>
        </p:sp>
      </p:grpSp>
      <p:sp>
        <p:nvSpPr>
          <p:cNvPr id="293" name="AutoShape 73"/>
          <p:cNvSpPr>
            <a:spLocks noChangeArrowheads="1"/>
          </p:cNvSpPr>
          <p:nvPr/>
        </p:nvSpPr>
        <p:spPr bwMode="auto">
          <a:xfrm>
            <a:off x="4198599" y="4297954"/>
            <a:ext cx="254000" cy="533400"/>
          </a:xfrm>
          <a:prstGeom prst="roundRect">
            <a:avLst>
              <a:gd name="adj" fmla="val 26191"/>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endParaRPr lang="en-US" sz="1200" kern="0" dirty="0">
              <a:solidFill>
                <a:srgbClr val="000000"/>
              </a:solidFill>
              <a:latin typeface="Arial"/>
            </a:endParaRPr>
          </a:p>
        </p:txBody>
      </p:sp>
      <p:sp>
        <p:nvSpPr>
          <p:cNvPr id="328" name="TextBox 327"/>
          <p:cNvSpPr txBox="1"/>
          <p:nvPr/>
        </p:nvSpPr>
        <p:spPr>
          <a:xfrm>
            <a:off x="4159210" y="4374858"/>
            <a:ext cx="313044" cy="369332"/>
          </a:xfrm>
          <a:prstGeom prst="rect">
            <a:avLst/>
          </a:prstGeom>
          <a:noFill/>
        </p:spPr>
        <p:txBody>
          <a:bodyPr wrap="none" rtlCol="0">
            <a:spAutoFit/>
          </a:bodyPr>
          <a:lstStyle/>
          <a:p>
            <a:r>
              <a:rPr lang="en-US" dirty="0" smtClean="0"/>
              <a:t>1</a:t>
            </a:r>
            <a:endParaRPr lang="en-US" dirty="0"/>
          </a:p>
        </p:txBody>
      </p:sp>
      <p:sp>
        <p:nvSpPr>
          <p:cNvPr id="305" name="Rectangle 304"/>
          <p:cNvSpPr/>
          <p:nvPr/>
        </p:nvSpPr>
        <p:spPr>
          <a:xfrm>
            <a:off x="5765306" y="4085083"/>
            <a:ext cx="280988" cy="1818070"/>
          </a:xfrm>
          <a:prstGeom prst="rect">
            <a:avLst/>
          </a:prstGeom>
          <a:noFill/>
          <a:ln w="19050" cap="flat" cmpd="sng" algn="ctr">
            <a:solidFill>
              <a:srgbClr val="000000"/>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306" name="Group 107"/>
          <p:cNvGrpSpPr>
            <a:grpSpLocks/>
          </p:cNvGrpSpPr>
          <p:nvPr/>
        </p:nvGrpSpPr>
        <p:grpSpPr bwMode="auto">
          <a:xfrm>
            <a:off x="5893894" y="5236780"/>
            <a:ext cx="304800" cy="304800"/>
            <a:chOff x="2544" y="1584"/>
            <a:chExt cx="192" cy="192"/>
          </a:xfrm>
          <a:solidFill>
            <a:srgbClr val="FFFFFF"/>
          </a:solidFill>
        </p:grpSpPr>
        <p:sp>
          <p:nvSpPr>
            <p:cNvPr id="308" name="Oval 108"/>
            <p:cNvSpPr>
              <a:spLocks noChangeArrowheads="1"/>
            </p:cNvSpPr>
            <p:nvPr/>
          </p:nvSpPr>
          <p:spPr bwMode="auto">
            <a:xfrm>
              <a:off x="2544" y="1584"/>
              <a:ext cx="192" cy="192"/>
            </a:xfrm>
            <a:prstGeom prst="ellipse">
              <a:avLst/>
            </a:prstGeom>
            <a:grpFill/>
            <a:ln w="28575" cap="flat" cmpd="sng" algn="ctr">
              <a:solidFill>
                <a:srgbClr val="000000"/>
              </a:solidFill>
              <a:prstDash val="solid"/>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309" name="Line 109"/>
            <p:cNvSpPr>
              <a:spLocks noChangeShapeType="1"/>
            </p:cNvSpPr>
            <p:nvPr/>
          </p:nvSpPr>
          <p:spPr bwMode="auto">
            <a:xfrm>
              <a:off x="2640" y="1632"/>
              <a:ext cx="0" cy="96"/>
            </a:xfrm>
            <a:prstGeom prst="line">
              <a:avLst/>
            </a:prstGeom>
            <a:grpFill/>
            <a:ln w="22225" cap="flat" cmpd="sng" algn="ctr">
              <a:solidFill>
                <a:srgbClr val="000000"/>
              </a:solidFill>
              <a:prstDash val="solid"/>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310" name="Line 110"/>
            <p:cNvSpPr>
              <a:spLocks noChangeShapeType="1"/>
            </p:cNvSpPr>
            <p:nvPr/>
          </p:nvSpPr>
          <p:spPr bwMode="auto">
            <a:xfrm>
              <a:off x="2592" y="1680"/>
              <a:ext cx="96" cy="0"/>
            </a:xfrm>
            <a:prstGeom prst="line">
              <a:avLst/>
            </a:prstGeom>
            <a:grpFill/>
            <a:ln w="22225" cap="flat" cmpd="sng" algn="ctr">
              <a:solidFill>
                <a:srgbClr val="000000"/>
              </a:solidFill>
              <a:prstDash val="solid"/>
              <a:round/>
              <a:headEnd type="none" w="sm" len="sm"/>
              <a:tailEnd type="none" w="sm" len="sm"/>
            </a:ln>
            <a:effectLst/>
          </p:spPr>
          <p:txBody>
            <a:bodyPr wrap="none" lIns="92075" tIns="46038" rIns="92075" bIns="46038" anchor="ctr">
              <a:prstTxWarp prst="textNoShape">
                <a:avLst/>
              </a:prstTxWarp>
            </a:bodyPr>
            <a:lstStyle/>
            <a:p>
              <a:endParaRPr lang="en-US"/>
            </a:p>
          </p:txBody>
        </p:sp>
      </p:grpSp>
      <p:sp>
        <p:nvSpPr>
          <p:cNvPr id="307" name="AutoShape 73"/>
          <p:cNvSpPr>
            <a:spLocks noChangeArrowheads="1"/>
          </p:cNvSpPr>
          <p:nvPr/>
        </p:nvSpPr>
        <p:spPr bwMode="auto">
          <a:xfrm>
            <a:off x="5916119" y="4297954"/>
            <a:ext cx="254000" cy="533400"/>
          </a:xfrm>
          <a:prstGeom prst="roundRect">
            <a:avLst>
              <a:gd name="adj" fmla="val 26191"/>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endParaRPr lang="en-US" sz="1200" kern="0" dirty="0">
              <a:solidFill>
                <a:srgbClr val="000000"/>
              </a:solidFill>
              <a:latin typeface="Arial"/>
            </a:endParaRPr>
          </a:p>
        </p:txBody>
      </p:sp>
      <p:sp>
        <p:nvSpPr>
          <p:cNvPr id="329" name="TextBox 328"/>
          <p:cNvSpPr txBox="1"/>
          <p:nvPr/>
        </p:nvSpPr>
        <p:spPr>
          <a:xfrm>
            <a:off x="5886031" y="4374858"/>
            <a:ext cx="313044" cy="369332"/>
          </a:xfrm>
          <a:prstGeom prst="rect">
            <a:avLst/>
          </a:prstGeom>
          <a:noFill/>
        </p:spPr>
        <p:txBody>
          <a:bodyPr wrap="none" rtlCol="0">
            <a:spAutoFit/>
          </a:bodyPr>
          <a:lstStyle/>
          <a:p>
            <a:pPr eaLnBrk="0" hangingPunct="0">
              <a:defRPr/>
            </a:pPr>
            <a:r>
              <a:rPr lang="en-US" dirty="0" smtClean="0"/>
              <a:t>1</a:t>
            </a:r>
          </a:p>
        </p:txBody>
      </p:sp>
      <p:sp>
        <p:nvSpPr>
          <p:cNvPr id="319" name="Rectangle 318"/>
          <p:cNvSpPr/>
          <p:nvPr/>
        </p:nvSpPr>
        <p:spPr>
          <a:xfrm>
            <a:off x="7482827" y="4085083"/>
            <a:ext cx="280988" cy="1818070"/>
          </a:xfrm>
          <a:prstGeom prst="rect">
            <a:avLst/>
          </a:prstGeom>
          <a:noFill/>
          <a:ln w="19050" cap="flat" cmpd="sng" algn="ctr">
            <a:solidFill>
              <a:srgbClr val="000000"/>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320" name="Group 107"/>
          <p:cNvGrpSpPr>
            <a:grpSpLocks/>
          </p:cNvGrpSpPr>
          <p:nvPr/>
        </p:nvGrpSpPr>
        <p:grpSpPr bwMode="auto">
          <a:xfrm>
            <a:off x="7611415" y="5236780"/>
            <a:ext cx="304800" cy="304800"/>
            <a:chOff x="2544" y="1584"/>
            <a:chExt cx="192" cy="192"/>
          </a:xfrm>
          <a:solidFill>
            <a:srgbClr val="FFFFFF"/>
          </a:solidFill>
        </p:grpSpPr>
        <p:sp>
          <p:nvSpPr>
            <p:cNvPr id="322" name="Oval 108"/>
            <p:cNvSpPr>
              <a:spLocks noChangeArrowheads="1"/>
            </p:cNvSpPr>
            <p:nvPr/>
          </p:nvSpPr>
          <p:spPr bwMode="auto">
            <a:xfrm>
              <a:off x="2544" y="1584"/>
              <a:ext cx="192" cy="192"/>
            </a:xfrm>
            <a:prstGeom prst="ellipse">
              <a:avLst/>
            </a:prstGeom>
            <a:grpFill/>
            <a:ln w="28575" cap="flat" cmpd="sng" algn="ctr">
              <a:solidFill>
                <a:srgbClr val="000000"/>
              </a:solidFill>
              <a:prstDash val="solid"/>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323" name="Line 109"/>
            <p:cNvSpPr>
              <a:spLocks noChangeShapeType="1"/>
            </p:cNvSpPr>
            <p:nvPr/>
          </p:nvSpPr>
          <p:spPr bwMode="auto">
            <a:xfrm>
              <a:off x="2640" y="1632"/>
              <a:ext cx="0" cy="96"/>
            </a:xfrm>
            <a:prstGeom prst="line">
              <a:avLst/>
            </a:prstGeom>
            <a:grpFill/>
            <a:ln w="22225" cap="flat" cmpd="sng" algn="ctr">
              <a:solidFill>
                <a:srgbClr val="000000"/>
              </a:solidFill>
              <a:prstDash val="solid"/>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324" name="Line 110"/>
            <p:cNvSpPr>
              <a:spLocks noChangeShapeType="1"/>
            </p:cNvSpPr>
            <p:nvPr/>
          </p:nvSpPr>
          <p:spPr bwMode="auto">
            <a:xfrm>
              <a:off x="2592" y="1680"/>
              <a:ext cx="96" cy="0"/>
            </a:xfrm>
            <a:prstGeom prst="line">
              <a:avLst/>
            </a:prstGeom>
            <a:grpFill/>
            <a:ln w="22225" cap="flat" cmpd="sng" algn="ctr">
              <a:solidFill>
                <a:srgbClr val="000000"/>
              </a:solidFill>
              <a:prstDash val="solid"/>
              <a:round/>
              <a:headEnd type="none" w="sm" len="sm"/>
              <a:tailEnd type="none" w="sm" len="sm"/>
            </a:ln>
            <a:effectLst/>
          </p:spPr>
          <p:txBody>
            <a:bodyPr wrap="none" lIns="92075" tIns="46038" rIns="92075" bIns="46038" anchor="ctr">
              <a:prstTxWarp prst="textNoShape">
                <a:avLst/>
              </a:prstTxWarp>
            </a:bodyPr>
            <a:lstStyle/>
            <a:p>
              <a:endParaRPr lang="en-US"/>
            </a:p>
          </p:txBody>
        </p:sp>
      </p:grpSp>
      <p:sp>
        <p:nvSpPr>
          <p:cNvPr id="321" name="AutoShape 73"/>
          <p:cNvSpPr>
            <a:spLocks noChangeArrowheads="1"/>
          </p:cNvSpPr>
          <p:nvPr/>
        </p:nvSpPr>
        <p:spPr bwMode="auto">
          <a:xfrm>
            <a:off x="7633640" y="4297954"/>
            <a:ext cx="254000" cy="533400"/>
          </a:xfrm>
          <a:prstGeom prst="roundRect">
            <a:avLst>
              <a:gd name="adj" fmla="val 26191"/>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endParaRPr lang="en-US" sz="1200" kern="0" dirty="0">
              <a:solidFill>
                <a:srgbClr val="000000"/>
              </a:solidFill>
              <a:latin typeface="Arial"/>
            </a:endParaRPr>
          </a:p>
        </p:txBody>
      </p:sp>
      <p:sp>
        <p:nvSpPr>
          <p:cNvPr id="330" name="TextBox 329"/>
          <p:cNvSpPr txBox="1"/>
          <p:nvPr/>
        </p:nvSpPr>
        <p:spPr>
          <a:xfrm>
            <a:off x="7603170" y="4374858"/>
            <a:ext cx="313044" cy="369332"/>
          </a:xfrm>
          <a:prstGeom prst="rect">
            <a:avLst/>
          </a:prstGeom>
          <a:noFill/>
        </p:spPr>
        <p:txBody>
          <a:bodyPr wrap="none" rtlCol="0">
            <a:spAutoFit/>
          </a:bodyPr>
          <a:lstStyle/>
          <a:p>
            <a:r>
              <a:rPr lang="en-US" dirty="0" smtClean="0"/>
              <a:t>1</a:t>
            </a:r>
            <a:endParaRPr lang="en-US" dirty="0"/>
          </a:p>
        </p:txBody>
      </p:sp>
      <p:sp>
        <p:nvSpPr>
          <p:cNvPr id="284" name="Rectangle 283"/>
          <p:cNvSpPr/>
          <p:nvPr/>
        </p:nvSpPr>
        <p:spPr>
          <a:xfrm>
            <a:off x="3189026" y="4085083"/>
            <a:ext cx="280988" cy="1818070"/>
          </a:xfrm>
          <a:prstGeom prst="rect">
            <a:avLst/>
          </a:prstGeom>
          <a:noFill/>
          <a:ln w="19050" cap="flat" cmpd="sng" algn="ctr">
            <a:solidFill>
              <a:srgbClr val="000000"/>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86" name="AutoShape 73"/>
          <p:cNvSpPr>
            <a:spLocks noChangeArrowheads="1"/>
          </p:cNvSpPr>
          <p:nvPr/>
        </p:nvSpPr>
        <p:spPr bwMode="auto">
          <a:xfrm>
            <a:off x="3339839" y="4297954"/>
            <a:ext cx="254000" cy="533400"/>
          </a:xfrm>
          <a:prstGeom prst="roundRect">
            <a:avLst>
              <a:gd name="adj" fmla="val 26191"/>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endParaRPr lang="en-US" sz="1200" kern="0" dirty="0">
              <a:solidFill>
                <a:srgbClr val="000000"/>
              </a:solidFill>
              <a:latin typeface="Arial"/>
            </a:endParaRPr>
          </a:p>
        </p:txBody>
      </p:sp>
      <p:sp>
        <p:nvSpPr>
          <p:cNvPr id="333" name="TextBox 332"/>
          <p:cNvSpPr txBox="1"/>
          <p:nvPr/>
        </p:nvSpPr>
        <p:spPr>
          <a:xfrm>
            <a:off x="3302344" y="4374858"/>
            <a:ext cx="313044" cy="369332"/>
          </a:xfrm>
          <a:prstGeom prst="rect">
            <a:avLst/>
          </a:prstGeom>
          <a:noFill/>
        </p:spPr>
        <p:txBody>
          <a:bodyPr wrap="none" rtlCol="0">
            <a:spAutoFit/>
          </a:bodyPr>
          <a:lstStyle/>
          <a:p>
            <a:pPr eaLnBrk="0" hangingPunct="0">
              <a:defRPr/>
            </a:pPr>
            <a:r>
              <a:rPr lang="en-US" dirty="0" smtClean="0"/>
              <a:t>0</a:t>
            </a:r>
          </a:p>
        </p:txBody>
      </p:sp>
      <p:sp useBgFill="1">
        <p:nvSpPr>
          <p:cNvPr id="334" name="Rectangle 333"/>
          <p:cNvSpPr/>
          <p:nvPr/>
        </p:nvSpPr>
        <p:spPr>
          <a:xfrm>
            <a:off x="3354967" y="5025407"/>
            <a:ext cx="254000" cy="441461"/>
          </a:xfrm>
          <a:prstGeom prst="rect">
            <a:avLst/>
          </a:prstGeom>
          <a:ln w="9525">
            <a:noFill/>
            <a:miter lim="800000"/>
            <a:headEnd/>
            <a:tailEnd/>
          </a:ln>
        </p:spPr>
        <p:txBody>
          <a:bodyPr wrap="none" anchor="ctr">
            <a:prstTxWarp prst="textNoShape">
              <a:avLst/>
            </a:prstTxWarp>
          </a:bodyPr>
          <a:lstStyle/>
          <a:p>
            <a:pPr algn="ctr" defTabSz="914400" fontAlgn="auto">
              <a:spcBef>
                <a:spcPts val="0"/>
              </a:spcBef>
              <a:spcAft>
                <a:spcPts val="0"/>
              </a:spcAft>
              <a:defRPr/>
            </a:pPr>
            <a:endParaRPr lang="en-US" kern="0">
              <a:solidFill>
                <a:sysClr val="windowText" lastClr="000000"/>
              </a:solidFill>
            </a:endParaRPr>
          </a:p>
        </p:txBody>
      </p:sp>
      <p:sp>
        <p:nvSpPr>
          <p:cNvPr id="287" name="Oval 108"/>
          <p:cNvSpPr>
            <a:spLocks noChangeArrowheads="1"/>
          </p:cNvSpPr>
          <p:nvPr/>
        </p:nvSpPr>
        <p:spPr bwMode="auto">
          <a:xfrm>
            <a:off x="3317614" y="5236780"/>
            <a:ext cx="304800" cy="304800"/>
          </a:xfrm>
          <a:prstGeom prst="ellipse">
            <a:avLst/>
          </a:prstGeom>
          <a:solidFill>
            <a:srgbClr val="FFFFFF"/>
          </a:solidFill>
          <a:ln w="28575" cap="flat" cmpd="sng" algn="ctr">
            <a:solidFill>
              <a:srgbClr val="000000"/>
            </a:solidFill>
            <a:prstDash val="solid"/>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288" name="Line 109"/>
          <p:cNvSpPr>
            <a:spLocks noChangeShapeType="1"/>
          </p:cNvSpPr>
          <p:nvPr/>
        </p:nvSpPr>
        <p:spPr bwMode="auto">
          <a:xfrm>
            <a:off x="3470014" y="5312980"/>
            <a:ext cx="0" cy="152400"/>
          </a:xfrm>
          <a:prstGeom prst="line">
            <a:avLst/>
          </a:prstGeom>
          <a:solidFill>
            <a:srgbClr val="FFFFFF"/>
          </a:solidFill>
          <a:ln w="22225" cap="flat" cmpd="sng" algn="ctr">
            <a:solidFill>
              <a:srgbClr val="000000"/>
            </a:solidFill>
            <a:prstDash val="solid"/>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289" name="Line 110"/>
          <p:cNvSpPr>
            <a:spLocks noChangeShapeType="1"/>
          </p:cNvSpPr>
          <p:nvPr/>
        </p:nvSpPr>
        <p:spPr bwMode="auto">
          <a:xfrm>
            <a:off x="3393814" y="5389180"/>
            <a:ext cx="152400" cy="0"/>
          </a:xfrm>
          <a:prstGeom prst="line">
            <a:avLst/>
          </a:prstGeom>
          <a:solidFill>
            <a:srgbClr val="FFFFFF"/>
          </a:solidFill>
          <a:ln w="22225" cap="flat" cmpd="sng" algn="ctr">
            <a:solidFill>
              <a:srgbClr val="000000"/>
            </a:solidFill>
            <a:prstDash val="solid"/>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298" name="Rectangle 297"/>
          <p:cNvSpPr/>
          <p:nvPr/>
        </p:nvSpPr>
        <p:spPr>
          <a:xfrm>
            <a:off x="4906546" y="4085083"/>
            <a:ext cx="280988" cy="1818070"/>
          </a:xfrm>
          <a:prstGeom prst="rect">
            <a:avLst/>
          </a:prstGeom>
          <a:noFill/>
          <a:ln w="19050" cap="flat" cmpd="sng" algn="ctr">
            <a:solidFill>
              <a:srgbClr val="000000"/>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00" name="AutoShape 73"/>
          <p:cNvSpPr>
            <a:spLocks noChangeArrowheads="1"/>
          </p:cNvSpPr>
          <p:nvPr/>
        </p:nvSpPr>
        <p:spPr bwMode="auto">
          <a:xfrm>
            <a:off x="5057359" y="4297954"/>
            <a:ext cx="254000" cy="533400"/>
          </a:xfrm>
          <a:prstGeom prst="roundRect">
            <a:avLst>
              <a:gd name="adj" fmla="val 26191"/>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endParaRPr lang="en-US" sz="1200" kern="0" dirty="0">
              <a:solidFill>
                <a:srgbClr val="000000"/>
              </a:solidFill>
              <a:latin typeface="Arial"/>
            </a:endParaRPr>
          </a:p>
        </p:txBody>
      </p:sp>
      <p:sp>
        <p:nvSpPr>
          <p:cNvPr id="332" name="TextBox 331"/>
          <p:cNvSpPr txBox="1"/>
          <p:nvPr/>
        </p:nvSpPr>
        <p:spPr>
          <a:xfrm>
            <a:off x="5030631" y="4374858"/>
            <a:ext cx="313044" cy="369332"/>
          </a:xfrm>
          <a:prstGeom prst="rect">
            <a:avLst/>
          </a:prstGeom>
          <a:noFill/>
        </p:spPr>
        <p:txBody>
          <a:bodyPr wrap="none" rtlCol="0">
            <a:spAutoFit/>
          </a:bodyPr>
          <a:lstStyle/>
          <a:p>
            <a:pPr eaLnBrk="0" hangingPunct="0">
              <a:defRPr/>
            </a:pPr>
            <a:r>
              <a:rPr lang="en-US" dirty="0" smtClean="0"/>
              <a:t>0</a:t>
            </a:r>
          </a:p>
        </p:txBody>
      </p:sp>
      <p:sp useBgFill="1">
        <p:nvSpPr>
          <p:cNvPr id="335" name="Rectangle 334"/>
          <p:cNvSpPr/>
          <p:nvPr/>
        </p:nvSpPr>
        <p:spPr>
          <a:xfrm>
            <a:off x="5057359" y="5025407"/>
            <a:ext cx="254000" cy="441461"/>
          </a:xfrm>
          <a:prstGeom prst="rect">
            <a:avLst/>
          </a:prstGeom>
          <a:ln w="9525">
            <a:noFill/>
            <a:miter lim="800000"/>
            <a:headEnd/>
            <a:tailEnd/>
          </a:ln>
        </p:spPr>
        <p:txBody>
          <a:bodyPr wrap="none" anchor="ctr">
            <a:prstTxWarp prst="textNoShape">
              <a:avLst/>
            </a:prstTxWarp>
          </a:bodyPr>
          <a:lstStyle/>
          <a:p>
            <a:pPr algn="ctr" defTabSz="914400" fontAlgn="auto">
              <a:spcBef>
                <a:spcPts val="0"/>
              </a:spcBef>
              <a:spcAft>
                <a:spcPts val="0"/>
              </a:spcAft>
              <a:defRPr/>
            </a:pPr>
            <a:endParaRPr lang="en-US" kern="0">
              <a:solidFill>
                <a:sysClr val="windowText" lastClr="000000"/>
              </a:solidFill>
              <a:latin typeface="Arial" charset="0"/>
              <a:ea typeface="ＭＳ Ｐゴシック" charset="-128"/>
              <a:cs typeface="ＭＳ Ｐゴシック" charset="-128"/>
            </a:endParaRPr>
          </a:p>
        </p:txBody>
      </p:sp>
      <p:sp>
        <p:nvSpPr>
          <p:cNvPr id="301" name="Oval 108"/>
          <p:cNvSpPr>
            <a:spLocks noChangeArrowheads="1"/>
          </p:cNvSpPr>
          <p:nvPr/>
        </p:nvSpPr>
        <p:spPr bwMode="auto">
          <a:xfrm>
            <a:off x="5035134" y="5236780"/>
            <a:ext cx="304800" cy="304800"/>
          </a:xfrm>
          <a:prstGeom prst="ellipse">
            <a:avLst/>
          </a:prstGeom>
          <a:solidFill>
            <a:srgbClr val="FFFFFF"/>
          </a:solidFill>
          <a:ln w="28575" cap="flat" cmpd="sng" algn="ctr">
            <a:solidFill>
              <a:srgbClr val="000000"/>
            </a:solidFill>
            <a:prstDash val="solid"/>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302" name="Line 109"/>
          <p:cNvSpPr>
            <a:spLocks noChangeShapeType="1"/>
          </p:cNvSpPr>
          <p:nvPr/>
        </p:nvSpPr>
        <p:spPr bwMode="auto">
          <a:xfrm>
            <a:off x="5187534" y="5312980"/>
            <a:ext cx="0" cy="152400"/>
          </a:xfrm>
          <a:prstGeom prst="line">
            <a:avLst/>
          </a:prstGeom>
          <a:solidFill>
            <a:srgbClr val="FFFFFF"/>
          </a:solidFill>
          <a:ln w="22225" cap="flat" cmpd="sng" algn="ctr">
            <a:solidFill>
              <a:srgbClr val="000000"/>
            </a:solidFill>
            <a:prstDash val="solid"/>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303" name="Line 110"/>
          <p:cNvSpPr>
            <a:spLocks noChangeShapeType="1"/>
          </p:cNvSpPr>
          <p:nvPr/>
        </p:nvSpPr>
        <p:spPr bwMode="auto">
          <a:xfrm>
            <a:off x="5111334" y="5389180"/>
            <a:ext cx="152400" cy="0"/>
          </a:xfrm>
          <a:prstGeom prst="line">
            <a:avLst/>
          </a:prstGeom>
          <a:solidFill>
            <a:srgbClr val="FFFFFF"/>
          </a:solidFill>
          <a:ln w="22225" cap="flat" cmpd="sng" algn="ctr">
            <a:solidFill>
              <a:srgbClr val="000000"/>
            </a:solidFill>
            <a:prstDash val="solid"/>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312" name="Rectangle 311"/>
          <p:cNvSpPr/>
          <p:nvPr/>
        </p:nvSpPr>
        <p:spPr>
          <a:xfrm>
            <a:off x="6624066" y="4085083"/>
            <a:ext cx="280988" cy="1818070"/>
          </a:xfrm>
          <a:prstGeom prst="rect">
            <a:avLst/>
          </a:prstGeom>
          <a:noFill/>
          <a:ln w="19050" cap="flat" cmpd="sng" algn="ctr">
            <a:solidFill>
              <a:srgbClr val="000000"/>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14" name="AutoShape 73"/>
          <p:cNvSpPr>
            <a:spLocks noChangeArrowheads="1"/>
          </p:cNvSpPr>
          <p:nvPr/>
        </p:nvSpPr>
        <p:spPr bwMode="auto">
          <a:xfrm>
            <a:off x="6774879" y="4297954"/>
            <a:ext cx="254000" cy="533400"/>
          </a:xfrm>
          <a:prstGeom prst="roundRect">
            <a:avLst>
              <a:gd name="adj" fmla="val 26191"/>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endParaRPr lang="en-US" sz="1200" kern="0" dirty="0">
              <a:solidFill>
                <a:srgbClr val="000000"/>
              </a:solidFill>
              <a:latin typeface="Arial"/>
            </a:endParaRPr>
          </a:p>
        </p:txBody>
      </p:sp>
      <p:sp>
        <p:nvSpPr>
          <p:cNvPr id="331" name="TextBox 330"/>
          <p:cNvSpPr txBox="1"/>
          <p:nvPr/>
        </p:nvSpPr>
        <p:spPr>
          <a:xfrm>
            <a:off x="6747585" y="4374858"/>
            <a:ext cx="313044" cy="369332"/>
          </a:xfrm>
          <a:prstGeom prst="rect">
            <a:avLst/>
          </a:prstGeom>
          <a:noFill/>
        </p:spPr>
        <p:txBody>
          <a:bodyPr wrap="none" rtlCol="0">
            <a:spAutoFit/>
          </a:bodyPr>
          <a:lstStyle/>
          <a:p>
            <a:r>
              <a:rPr lang="en-US" dirty="0" smtClean="0"/>
              <a:t>0</a:t>
            </a:r>
            <a:endParaRPr lang="en-US" dirty="0"/>
          </a:p>
        </p:txBody>
      </p:sp>
      <p:sp useBgFill="1">
        <p:nvSpPr>
          <p:cNvPr id="336" name="Rectangle 335"/>
          <p:cNvSpPr/>
          <p:nvPr/>
        </p:nvSpPr>
        <p:spPr>
          <a:xfrm>
            <a:off x="6785345" y="5025407"/>
            <a:ext cx="254000" cy="441461"/>
          </a:xfrm>
          <a:prstGeom prst="rect">
            <a:avLst/>
          </a:prstGeom>
          <a:ln w="9525">
            <a:noFill/>
            <a:miter lim="800000"/>
            <a:headEnd/>
            <a:tailEnd/>
          </a:ln>
        </p:spPr>
        <p:txBody>
          <a:bodyPr wrap="none" anchor="ctr">
            <a:prstTxWarp prst="textNoShape">
              <a:avLst/>
            </a:prstTxWarp>
          </a:bodyPr>
          <a:lstStyle/>
          <a:p>
            <a:pPr algn="ctr" defTabSz="914400" fontAlgn="auto">
              <a:spcBef>
                <a:spcPts val="0"/>
              </a:spcBef>
              <a:spcAft>
                <a:spcPts val="0"/>
              </a:spcAft>
              <a:defRPr/>
            </a:pPr>
            <a:endParaRPr lang="en-US" kern="0">
              <a:solidFill>
                <a:sysClr val="windowText" lastClr="000000"/>
              </a:solidFill>
              <a:latin typeface="Arial" charset="0"/>
              <a:ea typeface="ＭＳ Ｐゴシック" charset="-128"/>
              <a:cs typeface="ＭＳ Ｐゴシック" charset="-128"/>
            </a:endParaRPr>
          </a:p>
        </p:txBody>
      </p:sp>
      <p:sp>
        <p:nvSpPr>
          <p:cNvPr id="315" name="Oval 108"/>
          <p:cNvSpPr>
            <a:spLocks noChangeArrowheads="1"/>
          </p:cNvSpPr>
          <p:nvPr/>
        </p:nvSpPr>
        <p:spPr bwMode="auto">
          <a:xfrm>
            <a:off x="6752654" y="5236780"/>
            <a:ext cx="304800" cy="304800"/>
          </a:xfrm>
          <a:prstGeom prst="ellipse">
            <a:avLst/>
          </a:prstGeom>
          <a:solidFill>
            <a:srgbClr val="FFFFFF"/>
          </a:solidFill>
          <a:ln w="28575" cap="flat" cmpd="sng" algn="ctr">
            <a:solidFill>
              <a:srgbClr val="000000"/>
            </a:solidFill>
            <a:prstDash val="solid"/>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316" name="Line 109"/>
          <p:cNvSpPr>
            <a:spLocks noChangeShapeType="1"/>
          </p:cNvSpPr>
          <p:nvPr/>
        </p:nvSpPr>
        <p:spPr bwMode="auto">
          <a:xfrm>
            <a:off x="6905054" y="5312980"/>
            <a:ext cx="0" cy="152400"/>
          </a:xfrm>
          <a:prstGeom prst="line">
            <a:avLst/>
          </a:prstGeom>
          <a:solidFill>
            <a:srgbClr val="FFFFFF"/>
          </a:solidFill>
          <a:ln w="22225" cap="flat" cmpd="sng" algn="ctr">
            <a:solidFill>
              <a:srgbClr val="000000"/>
            </a:solidFill>
            <a:prstDash val="solid"/>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317" name="Line 110"/>
          <p:cNvSpPr>
            <a:spLocks noChangeShapeType="1"/>
          </p:cNvSpPr>
          <p:nvPr/>
        </p:nvSpPr>
        <p:spPr bwMode="auto">
          <a:xfrm>
            <a:off x="6828854" y="5389180"/>
            <a:ext cx="152400" cy="0"/>
          </a:xfrm>
          <a:prstGeom prst="line">
            <a:avLst/>
          </a:prstGeom>
          <a:solidFill>
            <a:srgbClr val="FFFFFF"/>
          </a:solidFill>
          <a:ln w="22225" cap="flat" cmpd="sng" algn="ctr">
            <a:solidFill>
              <a:srgbClr val="000000"/>
            </a:solidFill>
            <a:prstDash val="solid"/>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347" name="Freeform 346"/>
          <p:cNvSpPr/>
          <p:nvPr/>
        </p:nvSpPr>
        <p:spPr>
          <a:xfrm>
            <a:off x="2735079" y="5027230"/>
            <a:ext cx="1473200" cy="279400"/>
          </a:xfrm>
          <a:custGeom>
            <a:avLst/>
            <a:gdLst>
              <a:gd name="connsiteX0" fmla="*/ 0 w 1473200"/>
              <a:gd name="connsiteY0" fmla="*/ 279400 h 279400"/>
              <a:gd name="connsiteX1" fmla="*/ 730250 w 1473200"/>
              <a:gd name="connsiteY1" fmla="*/ 0 h 279400"/>
              <a:gd name="connsiteX2" fmla="*/ 1473200 w 1473200"/>
              <a:gd name="connsiteY2" fmla="*/ 279400 h 279400"/>
            </a:gdLst>
            <a:ahLst/>
            <a:cxnLst>
              <a:cxn ang="0">
                <a:pos x="connsiteX0" y="connsiteY0"/>
              </a:cxn>
              <a:cxn ang="0">
                <a:pos x="connsiteX1" y="connsiteY1"/>
              </a:cxn>
              <a:cxn ang="0">
                <a:pos x="connsiteX2" y="connsiteY2"/>
              </a:cxn>
            </a:cxnLst>
            <a:rect l="l" t="t" r="r" b="b"/>
            <a:pathLst>
              <a:path w="1473200" h="279400">
                <a:moveTo>
                  <a:pt x="0" y="279400"/>
                </a:moveTo>
                <a:lnTo>
                  <a:pt x="730250" y="0"/>
                </a:lnTo>
                <a:lnTo>
                  <a:pt x="1473200" y="279400"/>
                </a:lnTo>
              </a:path>
            </a:pathLst>
          </a:custGeom>
          <a:ln w="1905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349" name="Oval 348"/>
          <p:cNvSpPr/>
          <p:nvPr/>
        </p:nvSpPr>
        <p:spPr>
          <a:xfrm>
            <a:off x="3430404" y="4992305"/>
            <a:ext cx="72000" cy="72000"/>
          </a:xfrm>
          <a:prstGeom prst="ellipse">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52" name="Freeform 351"/>
          <p:cNvSpPr/>
          <p:nvPr/>
        </p:nvSpPr>
        <p:spPr>
          <a:xfrm>
            <a:off x="1879494" y="5027230"/>
            <a:ext cx="1473200" cy="279400"/>
          </a:xfrm>
          <a:custGeom>
            <a:avLst/>
            <a:gdLst>
              <a:gd name="connsiteX0" fmla="*/ 0 w 1473200"/>
              <a:gd name="connsiteY0" fmla="*/ 279400 h 279400"/>
              <a:gd name="connsiteX1" fmla="*/ 730250 w 1473200"/>
              <a:gd name="connsiteY1" fmla="*/ 0 h 279400"/>
              <a:gd name="connsiteX2" fmla="*/ 1473200 w 1473200"/>
              <a:gd name="connsiteY2" fmla="*/ 279400 h 279400"/>
            </a:gdLst>
            <a:ahLst/>
            <a:cxnLst>
              <a:cxn ang="0">
                <a:pos x="connsiteX0" y="connsiteY0"/>
              </a:cxn>
              <a:cxn ang="0">
                <a:pos x="connsiteX1" y="connsiteY1"/>
              </a:cxn>
              <a:cxn ang="0">
                <a:pos x="connsiteX2" y="connsiteY2"/>
              </a:cxn>
            </a:cxnLst>
            <a:rect l="l" t="t" r="r" b="b"/>
            <a:pathLst>
              <a:path w="1473200" h="279400">
                <a:moveTo>
                  <a:pt x="0" y="279400"/>
                </a:moveTo>
                <a:lnTo>
                  <a:pt x="730250" y="0"/>
                </a:lnTo>
                <a:lnTo>
                  <a:pt x="1473200" y="279400"/>
                </a:lnTo>
              </a:path>
            </a:pathLst>
          </a:custGeom>
          <a:ln w="1905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353" name="Oval 352"/>
          <p:cNvSpPr/>
          <p:nvPr/>
        </p:nvSpPr>
        <p:spPr>
          <a:xfrm>
            <a:off x="2574819" y="4992305"/>
            <a:ext cx="72000" cy="72000"/>
          </a:xfrm>
          <a:prstGeom prst="ellipse">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55" name="Freeform 354"/>
          <p:cNvSpPr/>
          <p:nvPr/>
        </p:nvSpPr>
        <p:spPr>
          <a:xfrm>
            <a:off x="3598486" y="5027230"/>
            <a:ext cx="1473200" cy="279400"/>
          </a:xfrm>
          <a:custGeom>
            <a:avLst/>
            <a:gdLst>
              <a:gd name="connsiteX0" fmla="*/ 0 w 1473200"/>
              <a:gd name="connsiteY0" fmla="*/ 279400 h 279400"/>
              <a:gd name="connsiteX1" fmla="*/ 730250 w 1473200"/>
              <a:gd name="connsiteY1" fmla="*/ 0 h 279400"/>
              <a:gd name="connsiteX2" fmla="*/ 1473200 w 1473200"/>
              <a:gd name="connsiteY2" fmla="*/ 279400 h 279400"/>
            </a:gdLst>
            <a:ahLst/>
            <a:cxnLst>
              <a:cxn ang="0">
                <a:pos x="connsiteX0" y="connsiteY0"/>
              </a:cxn>
              <a:cxn ang="0">
                <a:pos x="connsiteX1" y="connsiteY1"/>
              </a:cxn>
              <a:cxn ang="0">
                <a:pos x="connsiteX2" y="connsiteY2"/>
              </a:cxn>
            </a:cxnLst>
            <a:rect l="l" t="t" r="r" b="b"/>
            <a:pathLst>
              <a:path w="1473200" h="279400">
                <a:moveTo>
                  <a:pt x="0" y="279400"/>
                </a:moveTo>
                <a:lnTo>
                  <a:pt x="730250" y="0"/>
                </a:lnTo>
                <a:lnTo>
                  <a:pt x="1473200" y="279400"/>
                </a:lnTo>
              </a:path>
            </a:pathLst>
          </a:custGeom>
          <a:ln w="1905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356" name="Oval 355"/>
          <p:cNvSpPr/>
          <p:nvPr/>
        </p:nvSpPr>
        <p:spPr>
          <a:xfrm>
            <a:off x="4293811" y="4992305"/>
            <a:ext cx="72000" cy="72000"/>
          </a:xfrm>
          <a:prstGeom prst="ellipse">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58" name="Freeform 357"/>
          <p:cNvSpPr/>
          <p:nvPr/>
        </p:nvSpPr>
        <p:spPr>
          <a:xfrm>
            <a:off x="4454148" y="5027230"/>
            <a:ext cx="1473200" cy="279400"/>
          </a:xfrm>
          <a:custGeom>
            <a:avLst/>
            <a:gdLst>
              <a:gd name="connsiteX0" fmla="*/ 0 w 1473200"/>
              <a:gd name="connsiteY0" fmla="*/ 279400 h 279400"/>
              <a:gd name="connsiteX1" fmla="*/ 730250 w 1473200"/>
              <a:gd name="connsiteY1" fmla="*/ 0 h 279400"/>
              <a:gd name="connsiteX2" fmla="*/ 1473200 w 1473200"/>
              <a:gd name="connsiteY2" fmla="*/ 279400 h 279400"/>
            </a:gdLst>
            <a:ahLst/>
            <a:cxnLst>
              <a:cxn ang="0">
                <a:pos x="connsiteX0" y="connsiteY0"/>
              </a:cxn>
              <a:cxn ang="0">
                <a:pos x="connsiteX1" y="connsiteY1"/>
              </a:cxn>
              <a:cxn ang="0">
                <a:pos x="connsiteX2" y="connsiteY2"/>
              </a:cxn>
            </a:cxnLst>
            <a:rect l="l" t="t" r="r" b="b"/>
            <a:pathLst>
              <a:path w="1473200" h="279400">
                <a:moveTo>
                  <a:pt x="0" y="279400"/>
                </a:moveTo>
                <a:lnTo>
                  <a:pt x="730250" y="0"/>
                </a:lnTo>
                <a:lnTo>
                  <a:pt x="1473200" y="279400"/>
                </a:lnTo>
              </a:path>
            </a:pathLst>
          </a:custGeom>
          <a:ln w="1905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359" name="Oval 358"/>
          <p:cNvSpPr/>
          <p:nvPr/>
        </p:nvSpPr>
        <p:spPr>
          <a:xfrm>
            <a:off x="5149473" y="4992305"/>
            <a:ext cx="72000" cy="72000"/>
          </a:xfrm>
          <a:prstGeom prst="ellipse">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61" name="Freeform 360"/>
          <p:cNvSpPr/>
          <p:nvPr/>
        </p:nvSpPr>
        <p:spPr>
          <a:xfrm>
            <a:off x="1747654" y="5027230"/>
            <a:ext cx="742950" cy="279400"/>
          </a:xfrm>
          <a:custGeom>
            <a:avLst/>
            <a:gdLst>
              <a:gd name="connsiteX0" fmla="*/ 0 w 1473200"/>
              <a:gd name="connsiteY0" fmla="*/ 279400 h 279400"/>
              <a:gd name="connsiteX1" fmla="*/ 730250 w 1473200"/>
              <a:gd name="connsiteY1" fmla="*/ 0 h 279400"/>
              <a:gd name="connsiteX2" fmla="*/ 1473200 w 1473200"/>
              <a:gd name="connsiteY2" fmla="*/ 279400 h 279400"/>
              <a:gd name="connsiteX0" fmla="*/ 0 w 742950"/>
              <a:gd name="connsiteY0" fmla="*/ 0 h 279400"/>
              <a:gd name="connsiteX1" fmla="*/ 742950 w 742950"/>
              <a:gd name="connsiteY1" fmla="*/ 279400 h 279400"/>
            </a:gdLst>
            <a:ahLst/>
            <a:cxnLst>
              <a:cxn ang="0">
                <a:pos x="connsiteX0" y="connsiteY0"/>
              </a:cxn>
              <a:cxn ang="0">
                <a:pos x="connsiteX1" y="connsiteY1"/>
              </a:cxn>
            </a:cxnLst>
            <a:rect l="l" t="t" r="r" b="b"/>
            <a:pathLst>
              <a:path w="742950" h="279400">
                <a:moveTo>
                  <a:pt x="0" y="0"/>
                </a:moveTo>
                <a:lnTo>
                  <a:pt x="742950" y="279400"/>
                </a:lnTo>
              </a:path>
            </a:pathLst>
          </a:custGeom>
          <a:ln w="1905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362" name="Oval 361"/>
          <p:cNvSpPr/>
          <p:nvPr/>
        </p:nvSpPr>
        <p:spPr>
          <a:xfrm>
            <a:off x="1712729" y="4992305"/>
            <a:ext cx="72000" cy="72000"/>
          </a:xfrm>
          <a:prstGeom prst="ellipse">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64" name="Freeform 363"/>
          <p:cNvSpPr/>
          <p:nvPr/>
        </p:nvSpPr>
        <p:spPr>
          <a:xfrm>
            <a:off x="7033565" y="5027230"/>
            <a:ext cx="730250" cy="279400"/>
          </a:xfrm>
          <a:custGeom>
            <a:avLst/>
            <a:gdLst>
              <a:gd name="connsiteX0" fmla="*/ 0 w 1473200"/>
              <a:gd name="connsiteY0" fmla="*/ 279400 h 279400"/>
              <a:gd name="connsiteX1" fmla="*/ 730250 w 1473200"/>
              <a:gd name="connsiteY1" fmla="*/ 0 h 279400"/>
              <a:gd name="connsiteX2" fmla="*/ 1473200 w 1473200"/>
              <a:gd name="connsiteY2" fmla="*/ 279400 h 279400"/>
              <a:gd name="connsiteX0" fmla="*/ 0 w 730250"/>
              <a:gd name="connsiteY0" fmla="*/ 279400 h 279400"/>
              <a:gd name="connsiteX1" fmla="*/ 730250 w 730250"/>
              <a:gd name="connsiteY1" fmla="*/ 0 h 279400"/>
            </a:gdLst>
            <a:ahLst/>
            <a:cxnLst>
              <a:cxn ang="0">
                <a:pos x="connsiteX0" y="connsiteY0"/>
              </a:cxn>
              <a:cxn ang="0">
                <a:pos x="connsiteX1" y="connsiteY1"/>
              </a:cxn>
            </a:cxnLst>
            <a:rect l="l" t="t" r="r" b="b"/>
            <a:pathLst>
              <a:path w="730250" h="279400">
                <a:moveTo>
                  <a:pt x="0" y="279400"/>
                </a:moveTo>
                <a:lnTo>
                  <a:pt x="730250" y="0"/>
                </a:lnTo>
              </a:path>
            </a:pathLst>
          </a:custGeom>
          <a:ln w="1905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365" name="Oval 364"/>
          <p:cNvSpPr/>
          <p:nvPr/>
        </p:nvSpPr>
        <p:spPr>
          <a:xfrm>
            <a:off x="7728890" y="4992305"/>
            <a:ext cx="72000" cy="72000"/>
          </a:xfrm>
          <a:prstGeom prst="ellipse">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67" name="Freeform 366"/>
          <p:cNvSpPr/>
          <p:nvPr/>
        </p:nvSpPr>
        <p:spPr>
          <a:xfrm>
            <a:off x="6173294" y="5027230"/>
            <a:ext cx="1473200" cy="279400"/>
          </a:xfrm>
          <a:custGeom>
            <a:avLst/>
            <a:gdLst>
              <a:gd name="connsiteX0" fmla="*/ 0 w 1473200"/>
              <a:gd name="connsiteY0" fmla="*/ 279400 h 279400"/>
              <a:gd name="connsiteX1" fmla="*/ 730250 w 1473200"/>
              <a:gd name="connsiteY1" fmla="*/ 0 h 279400"/>
              <a:gd name="connsiteX2" fmla="*/ 1473200 w 1473200"/>
              <a:gd name="connsiteY2" fmla="*/ 279400 h 279400"/>
            </a:gdLst>
            <a:ahLst/>
            <a:cxnLst>
              <a:cxn ang="0">
                <a:pos x="connsiteX0" y="connsiteY0"/>
              </a:cxn>
              <a:cxn ang="0">
                <a:pos x="connsiteX1" y="connsiteY1"/>
              </a:cxn>
              <a:cxn ang="0">
                <a:pos x="connsiteX2" y="connsiteY2"/>
              </a:cxn>
            </a:cxnLst>
            <a:rect l="l" t="t" r="r" b="b"/>
            <a:pathLst>
              <a:path w="1473200" h="279400">
                <a:moveTo>
                  <a:pt x="0" y="279400"/>
                </a:moveTo>
                <a:lnTo>
                  <a:pt x="730250" y="0"/>
                </a:lnTo>
                <a:lnTo>
                  <a:pt x="1473200" y="279400"/>
                </a:lnTo>
              </a:path>
            </a:pathLst>
          </a:custGeom>
          <a:ln w="1905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368" name="Oval 367"/>
          <p:cNvSpPr/>
          <p:nvPr/>
        </p:nvSpPr>
        <p:spPr>
          <a:xfrm>
            <a:off x="6868619" y="4992305"/>
            <a:ext cx="72000" cy="72000"/>
          </a:xfrm>
          <a:prstGeom prst="ellipse">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70" name="Freeform 369"/>
          <p:cNvSpPr/>
          <p:nvPr/>
        </p:nvSpPr>
        <p:spPr>
          <a:xfrm>
            <a:off x="5314534" y="5027230"/>
            <a:ext cx="1473200" cy="279400"/>
          </a:xfrm>
          <a:custGeom>
            <a:avLst/>
            <a:gdLst>
              <a:gd name="connsiteX0" fmla="*/ 0 w 1473200"/>
              <a:gd name="connsiteY0" fmla="*/ 279400 h 279400"/>
              <a:gd name="connsiteX1" fmla="*/ 730250 w 1473200"/>
              <a:gd name="connsiteY1" fmla="*/ 0 h 279400"/>
              <a:gd name="connsiteX2" fmla="*/ 1473200 w 1473200"/>
              <a:gd name="connsiteY2" fmla="*/ 279400 h 279400"/>
            </a:gdLst>
            <a:ahLst/>
            <a:cxnLst>
              <a:cxn ang="0">
                <a:pos x="connsiteX0" y="connsiteY0"/>
              </a:cxn>
              <a:cxn ang="0">
                <a:pos x="connsiteX1" y="connsiteY1"/>
              </a:cxn>
              <a:cxn ang="0">
                <a:pos x="connsiteX2" y="connsiteY2"/>
              </a:cxn>
            </a:cxnLst>
            <a:rect l="l" t="t" r="r" b="b"/>
            <a:pathLst>
              <a:path w="1473200" h="279400">
                <a:moveTo>
                  <a:pt x="0" y="279400"/>
                </a:moveTo>
                <a:lnTo>
                  <a:pt x="730250" y="0"/>
                </a:lnTo>
                <a:lnTo>
                  <a:pt x="1473200" y="279400"/>
                </a:lnTo>
              </a:path>
            </a:pathLst>
          </a:custGeom>
          <a:ln w="1905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371" name="Oval 370"/>
          <p:cNvSpPr/>
          <p:nvPr/>
        </p:nvSpPr>
        <p:spPr>
          <a:xfrm>
            <a:off x="6009859" y="4992305"/>
            <a:ext cx="72000" cy="72000"/>
          </a:xfrm>
          <a:prstGeom prst="ellipse">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 name="AutoShape 96"/>
          <p:cNvSpPr>
            <a:spLocks noChangeArrowheads="1"/>
          </p:cNvSpPr>
          <p:nvPr/>
        </p:nvSpPr>
        <p:spPr bwMode="auto">
          <a:xfrm>
            <a:off x="1644955" y="1633155"/>
            <a:ext cx="6890713" cy="1530350"/>
          </a:xfrm>
          <a:prstGeom prst="roundRect">
            <a:avLst>
              <a:gd name="adj" fmla="val 13506"/>
            </a:avLst>
          </a:prstGeom>
          <a:noFill/>
          <a:ln w="28575" cap="flat" cmpd="sng" algn="ctr">
            <a:solidFill>
              <a:schemeClr val="tx1"/>
            </a:solidFill>
            <a:prstDash val="solid"/>
            <a:round/>
            <a:headEnd type="none" w="med" len="med"/>
            <a:tailEnd type="none" w="med" len="med"/>
          </a:ln>
          <a:effectLst/>
        </p:spPr>
        <p:txBody>
          <a:bodyPr rot="10800000" vert="eaVert" wrap="none" anchor="ctr">
            <a:prstTxWarp prst="textNoShape">
              <a:avLst/>
            </a:prstTxWarp>
          </a:bodyPr>
          <a:lstStyle/>
          <a:p>
            <a:endParaRPr lang="en-US"/>
          </a:p>
        </p:txBody>
      </p:sp>
      <p:sp>
        <p:nvSpPr>
          <p:cNvPr id="2" name="Title 1"/>
          <p:cNvSpPr>
            <a:spLocks noGrp="1"/>
          </p:cNvSpPr>
          <p:nvPr>
            <p:ph type="title"/>
          </p:nvPr>
        </p:nvSpPr>
        <p:spPr/>
        <p:txBody>
          <a:bodyPr/>
          <a:lstStyle/>
          <a:p>
            <a:r>
              <a:rPr lang="en-US" dirty="0" smtClean="0"/>
              <a:t>Ring generator</a:t>
            </a:r>
            <a:endParaRPr lang="en-US" dirty="0"/>
          </a:p>
        </p:txBody>
      </p:sp>
      <p:sp>
        <p:nvSpPr>
          <p:cNvPr id="5" name="Rectangle 3"/>
          <p:cNvSpPr>
            <a:spLocks noChangeArrowheads="1"/>
          </p:cNvSpPr>
          <p:nvPr/>
        </p:nvSpPr>
        <p:spPr bwMode="auto">
          <a:xfrm>
            <a:off x="677193" y="4510126"/>
            <a:ext cx="5655184" cy="1599594"/>
          </a:xfrm>
          <a:prstGeom prst="rect">
            <a:avLst/>
          </a:prstGeom>
          <a:noFill/>
          <a:ln w="9525">
            <a:noFill/>
            <a:miter lim="800000"/>
            <a:headEnd/>
            <a:tailEnd/>
          </a:ln>
          <a:effectLst/>
        </p:spPr>
        <p:txBody>
          <a:bodyPr>
            <a:prstTxWarp prst="textNoShape">
              <a:avLst/>
            </a:prstTxWarp>
          </a:bodyPr>
          <a:lstStyle/>
          <a:p>
            <a:pPr marL="342900" indent="-342900" algn="l">
              <a:buSzPct val="80000"/>
              <a:buFont typeface="Arial"/>
              <a:buChar char="•"/>
            </a:pPr>
            <a:r>
              <a:rPr lang="en-US" sz="2400" b="0" dirty="0">
                <a:effectLst/>
              </a:rPr>
              <a:t>One </a:t>
            </a:r>
            <a:r>
              <a:rPr lang="en-US" sz="2400" b="0" dirty="0" smtClean="0">
                <a:effectLst/>
              </a:rPr>
              <a:t>source </a:t>
            </a:r>
            <a:r>
              <a:rPr lang="en-US" sz="2400" b="0" dirty="0">
                <a:effectLst/>
              </a:rPr>
              <a:t>per one </a:t>
            </a:r>
            <a:r>
              <a:rPr lang="en-US" sz="2400" b="0" dirty="0" smtClean="0">
                <a:effectLst/>
              </a:rPr>
              <a:t>destination</a:t>
            </a:r>
          </a:p>
          <a:p>
            <a:pPr marL="342900" indent="-342900" algn="l">
              <a:buSzPct val="80000"/>
              <a:buFont typeface="Arial"/>
              <a:buChar char="•"/>
            </a:pPr>
            <a:r>
              <a:rPr lang="en-US" sz="2400" dirty="0" smtClean="0"/>
              <a:t>Limited fan-out</a:t>
            </a:r>
            <a:r>
              <a:rPr lang="en-US" sz="2400" b="0" dirty="0" smtClean="0">
                <a:effectLst/>
              </a:rPr>
              <a:t> </a:t>
            </a:r>
            <a:endParaRPr lang="en-US" sz="2400" b="0" dirty="0">
              <a:effectLst/>
            </a:endParaRPr>
          </a:p>
          <a:p>
            <a:pPr marL="342900" indent="-342900" algn="l">
              <a:buSzPct val="80000"/>
              <a:buFont typeface="Arial"/>
              <a:buChar char="•"/>
            </a:pPr>
            <a:r>
              <a:rPr lang="en-US" sz="2400" b="0" dirty="0" smtClean="0">
                <a:effectLst/>
              </a:rPr>
              <a:t>Fast – a single XOR gate delay</a:t>
            </a:r>
          </a:p>
          <a:p>
            <a:pPr marL="342900" indent="-342900" algn="l">
              <a:buSzPct val="80000"/>
              <a:buFont typeface="Arial"/>
              <a:buChar char="•"/>
            </a:pPr>
            <a:r>
              <a:rPr lang="en-US" sz="2400" dirty="0" smtClean="0"/>
              <a:t>Modular</a:t>
            </a:r>
            <a:r>
              <a:rPr lang="en-US" sz="2400" b="0" dirty="0" smtClean="0">
                <a:effectLst/>
              </a:rPr>
              <a:t> </a:t>
            </a:r>
            <a:endParaRPr lang="en-US" sz="2400" b="0" dirty="0">
              <a:effectLst/>
            </a:endParaRPr>
          </a:p>
        </p:txBody>
      </p:sp>
      <p:sp>
        <p:nvSpPr>
          <p:cNvPr id="41" name="Text Box 39"/>
          <p:cNvSpPr txBox="1">
            <a:spLocks noChangeArrowheads="1"/>
          </p:cNvSpPr>
          <p:nvPr/>
        </p:nvSpPr>
        <p:spPr bwMode="auto">
          <a:xfrm>
            <a:off x="3964055" y="3682695"/>
            <a:ext cx="2858475" cy="461665"/>
          </a:xfrm>
          <a:prstGeom prst="rect">
            <a:avLst/>
          </a:prstGeom>
          <a:noFill/>
          <a:ln w="12700">
            <a:noFill/>
            <a:miter lim="800000"/>
            <a:headEnd type="none" w="sm" len="sm"/>
            <a:tailEnd type="none" w="sm" len="sm"/>
          </a:ln>
          <a:effectLst/>
        </p:spPr>
        <p:txBody>
          <a:bodyPr wrap="none">
            <a:prstTxWarp prst="textNoShape">
              <a:avLst/>
            </a:prstTxWarp>
            <a:spAutoFit/>
          </a:bodyPr>
          <a:lstStyle/>
          <a:p>
            <a:r>
              <a:rPr lang="en-US" sz="2400" b="0" i="1" dirty="0" smtClean="0">
                <a:latin typeface="Times New Roman" charset="0"/>
              </a:rPr>
              <a:t>x</a:t>
            </a:r>
            <a:r>
              <a:rPr lang="en-US" sz="2400" b="0" baseline="34000" dirty="0" smtClean="0">
                <a:latin typeface="Times New Roman" charset="0"/>
              </a:rPr>
              <a:t>24 </a:t>
            </a:r>
            <a:r>
              <a:rPr lang="en-US" sz="2400" dirty="0" smtClean="0">
                <a:latin typeface="Times New Roman" charset="0"/>
              </a:rPr>
              <a:t>+ </a:t>
            </a:r>
            <a:r>
              <a:rPr lang="pl-PL" sz="2400" i="1" dirty="0" smtClean="0">
                <a:latin typeface="Times New Roman" charset="0"/>
              </a:rPr>
              <a:t>x</a:t>
            </a:r>
            <a:r>
              <a:rPr lang="pl-PL" sz="2400" baseline="34000" dirty="0" smtClean="0">
                <a:latin typeface="Times New Roman" charset="0"/>
              </a:rPr>
              <a:t>17 </a:t>
            </a:r>
            <a:r>
              <a:rPr lang="pl-PL" sz="2400" dirty="0" smtClean="0">
                <a:latin typeface="Times New Roman" charset="0"/>
              </a:rPr>
              <a:t>+ </a:t>
            </a:r>
            <a:r>
              <a:rPr lang="pl-PL" sz="2400" i="1" dirty="0" smtClean="0">
                <a:latin typeface="Times New Roman" charset="0"/>
              </a:rPr>
              <a:t>x</a:t>
            </a:r>
            <a:r>
              <a:rPr lang="pl-PL" sz="2400" baseline="34000" dirty="0" smtClean="0">
                <a:latin typeface="Times New Roman" charset="0"/>
              </a:rPr>
              <a:t>14 </a:t>
            </a:r>
            <a:r>
              <a:rPr lang="pl-PL" sz="2400" dirty="0" smtClean="0">
                <a:latin typeface="Times New Roman" charset="0"/>
              </a:rPr>
              <a:t>+ </a:t>
            </a:r>
            <a:r>
              <a:rPr lang="pl-PL" sz="2400" i="1" dirty="0" smtClean="0">
                <a:latin typeface="Times New Roman" charset="0"/>
              </a:rPr>
              <a:t>x</a:t>
            </a:r>
            <a:r>
              <a:rPr lang="pl-PL" sz="2400" baseline="34000" dirty="0" smtClean="0">
                <a:latin typeface="Times New Roman" charset="0"/>
              </a:rPr>
              <a:t>6</a:t>
            </a:r>
            <a:r>
              <a:rPr lang="en-US" sz="2400" i="1" dirty="0" smtClean="0">
                <a:latin typeface="Times New Roman" charset="0"/>
              </a:rPr>
              <a:t> </a:t>
            </a:r>
            <a:r>
              <a:rPr lang="en-US" sz="2400" dirty="0" smtClean="0">
                <a:latin typeface="Times New Roman" charset="0"/>
              </a:rPr>
              <a:t>+ 1 </a:t>
            </a:r>
            <a:r>
              <a:rPr lang="en-US" sz="2400" i="1" dirty="0" smtClean="0">
                <a:latin typeface="Times New Roman" charset="0"/>
              </a:rPr>
              <a:t>   </a:t>
            </a:r>
            <a:endParaRPr lang="en-US" sz="2400" b="0" baseline="34000" dirty="0">
              <a:latin typeface="Times New Roman" charset="0"/>
            </a:endParaRPr>
          </a:p>
        </p:txBody>
      </p:sp>
      <p:grpSp>
        <p:nvGrpSpPr>
          <p:cNvPr id="6" name="Group 48"/>
          <p:cNvGrpSpPr>
            <a:grpSpLocks/>
          </p:cNvGrpSpPr>
          <p:nvPr/>
        </p:nvGrpSpPr>
        <p:grpSpPr bwMode="auto">
          <a:xfrm>
            <a:off x="6283099" y="3011105"/>
            <a:ext cx="304800" cy="304800"/>
            <a:chOff x="2544" y="1584"/>
            <a:chExt cx="192" cy="192"/>
          </a:xfrm>
        </p:grpSpPr>
        <p:sp>
          <p:nvSpPr>
            <p:cNvPr id="53" name="Oval 49"/>
            <p:cNvSpPr>
              <a:spLocks noChangeArrowheads="1"/>
            </p:cNvSpPr>
            <p:nvPr/>
          </p:nvSpPr>
          <p:spPr bwMode="auto">
            <a:xfrm>
              <a:off x="2544" y="1584"/>
              <a:ext cx="192" cy="192"/>
            </a:xfrm>
            <a:prstGeom prst="ellipse">
              <a:avLst/>
            </a:prstGeom>
            <a:solidFill>
              <a:srgbClr val="FFFFFF"/>
            </a:solidFill>
            <a:ln w="28575">
              <a:solidFill>
                <a:schemeClr val="tx1"/>
              </a:solidFill>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54" name="Line 50"/>
            <p:cNvSpPr>
              <a:spLocks noChangeShapeType="1"/>
            </p:cNvSpPr>
            <p:nvPr/>
          </p:nvSpPr>
          <p:spPr bwMode="auto">
            <a:xfrm>
              <a:off x="2640" y="1632"/>
              <a:ext cx="0" cy="96"/>
            </a:xfrm>
            <a:prstGeom prst="line">
              <a:avLst/>
            </a:prstGeom>
            <a:noFill/>
            <a:ln w="28575">
              <a:solidFill>
                <a:schemeClr val="tx1"/>
              </a:solidFill>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55" name="Line 51"/>
            <p:cNvSpPr>
              <a:spLocks noChangeShapeType="1"/>
            </p:cNvSpPr>
            <p:nvPr/>
          </p:nvSpPr>
          <p:spPr bwMode="auto">
            <a:xfrm>
              <a:off x="2592" y="1680"/>
              <a:ext cx="96" cy="0"/>
            </a:xfrm>
            <a:prstGeom prst="line">
              <a:avLst/>
            </a:prstGeom>
            <a:noFill/>
            <a:ln w="28575">
              <a:solidFill>
                <a:schemeClr val="tx1"/>
              </a:solidFill>
              <a:round/>
              <a:headEnd type="none" w="sm" len="sm"/>
              <a:tailEnd type="none" w="sm" len="sm"/>
            </a:ln>
            <a:effectLst/>
          </p:spPr>
          <p:txBody>
            <a:bodyPr wrap="none" lIns="92075" tIns="46038" rIns="92075" bIns="46038" anchor="ctr">
              <a:prstTxWarp prst="textNoShape">
                <a:avLst/>
              </a:prstTxWarp>
            </a:bodyPr>
            <a:lstStyle/>
            <a:p>
              <a:endParaRPr lang="en-US"/>
            </a:p>
          </p:txBody>
        </p:sp>
      </p:grpSp>
      <p:sp>
        <p:nvSpPr>
          <p:cNvPr id="51" name="Freeform 52"/>
          <p:cNvSpPr>
            <a:spLocks/>
          </p:cNvSpPr>
          <p:nvPr/>
        </p:nvSpPr>
        <p:spPr bwMode="auto">
          <a:xfrm flipH="1">
            <a:off x="6434718" y="1633155"/>
            <a:ext cx="641287" cy="1377950"/>
          </a:xfrm>
          <a:custGeom>
            <a:avLst/>
            <a:gdLst/>
            <a:ahLst/>
            <a:cxnLst>
              <a:cxn ang="0">
                <a:pos x="0" y="0"/>
              </a:cxn>
              <a:cxn ang="0">
                <a:pos x="0" y="288"/>
              </a:cxn>
              <a:cxn ang="0">
                <a:pos x="144" y="288"/>
              </a:cxn>
              <a:cxn ang="0">
                <a:pos x="144" y="480"/>
              </a:cxn>
            </a:cxnLst>
            <a:rect l="0" t="0" r="r" b="b"/>
            <a:pathLst>
              <a:path w="144" h="480">
                <a:moveTo>
                  <a:pt x="0" y="0"/>
                </a:moveTo>
                <a:lnTo>
                  <a:pt x="0" y="288"/>
                </a:lnTo>
                <a:lnTo>
                  <a:pt x="144" y="288"/>
                </a:lnTo>
                <a:lnTo>
                  <a:pt x="144" y="480"/>
                </a:lnTo>
              </a:path>
            </a:pathLst>
          </a:custGeom>
          <a:noFill/>
          <a:ln w="28575">
            <a:solidFill>
              <a:schemeClr val="tx1"/>
            </a:solidFill>
            <a:round/>
            <a:headEnd type="oval" w="med" len="med"/>
            <a:tailEnd type="stealth" w="lg" len="med"/>
          </a:ln>
          <a:effectLst/>
        </p:spPr>
        <p:txBody>
          <a:bodyPr wrap="none" lIns="92075" tIns="46038" rIns="92075" bIns="46038" anchor="ctr">
            <a:prstTxWarp prst="textNoShape">
              <a:avLst/>
            </a:prstTxWarp>
          </a:bodyPr>
          <a:lstStyle/>
          <a:p>
            <a:endParaRPr lang="en-US"/>
          </a:p>
        </p:txBody>
      </p:sp>
      <p:sp>
        <p:nvSpPr>
          <p:cNvPr id="52" name="Text Box 53"/>
          <p:cNvSpPr txBox="1">
            <a:spLocks noChangeArrowheads="1"/>
          </p:cNvSpPr>
          <p:nvPr/>
        </p:nvSpPr>
        <p:spPr bwMode="auto">
          <a:xfrm>
            <a:off x="7022172" y="2236990"/>
            <a:ext cx="582613" cy="338554"/>
          </a:xfrm>
          <a:prstGeom prst="rect">
            <a:avLst/>
          </a:prstGeom>
          <a:noFill/>
          <a:ln w="9525">
            <a:noFill/>
            <a:miter lim="800000"/>
            <a:headEnd/>
            <a:tailEnd/>
          </a:ln>
          <a:effectLst/>
        </p:spPr>
        <p:txBody>
          <a:bodyPr anchor="ctr">
            <a:prstTxWarp prst="textNoShape">
              <a:avLst/>
            </a:prstTxWarp>
            <a:spAutoFit/>
          </a:bodyPr>
          <a:lstStyle/>
          <a:p>
            <a:pPr algn="l"/>
            <a:r>
              <a:rPr lang="pl-PL" sz="1600" dirty="0" smtClean="0">
                <a:solidFill>
                  <a:srgbClr val="000000"/>
                </a:solidFill>
                <a:latin typeface="Arial"/>
                <a:cs typeface="Arial"/>
              </a:rPr>
              <a:t>17</a:t>
            </a:r>
            <a:endParaRPr lang="en-US" sz="1600" dirty="0">
              <a:solidFill>
                <a:srgbClr val="000000"/>
              </a:solidFill>
              <a:latin typeface="Arial"/>
              <a:cs typeface="Arial"/>
            </a:endParaRPr>
          </a:p>
        </p:txBody>
      </p:sp>
      <p:grpSp>
        <p:nvGrpSpPr>
          <p:cNvPr id="7" name="Group 55"/>
          <p:cNvGrpSpPr>
            <a:grpSpLocks/>
          </p:cNvGrpSpPr>
          <p:nvPr/>
        </p:nvGrpSpPr>
        <p:grpSpPr bwMode="auto">
          <a:xfrm>
            <a:off x="5393581" y="3011105"/>
            <a:ext cx="304800" cy="304800"/>
            <a:chOff x="2544" y="1584"/>
            <a:chExt cx="192" cy="192"/>
          </a:xfrm>
        </p:grpSpPr>
        <p:sp>
          <p:nvSpPr>
            <p:cNvPr id="60" name="Oval 56"/>
            <p:cNvSpPr>
              <a:spLocks noChangeArrowheads="1"/>
            </p:cNvSpPr>
            <p:nvPr/>
          </p:nvSpPr>
          <p:spPr bwMode="auto">
            <a:xfrm>
              <a:off x="2544" y="1584"/>
              <a:ext cx="192" cy="192"/>
            </a:xfrm>
            <a:prstGeom prst="ellipse">
              <a:avLst/>
            </a:prstGeom>
            <a:solidFill>
              <a:srgbClr val="FFFFFF"/>
            </a:solidFill>
            <a:ln w="28575">
              <a:solidFill>
                <a:schemeClr val="tx1"/>
              </a:solidFill>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61" name="Line 57"/>
            <p:cNvSpPr>
              <a:spLocks noChangeShapeType="1"/>
            </p:cNvSpPr>
            <p:nvPr/>
          </p:nvSpPr>
          <p:spPr bwMode="auto">
            <a:xfrm>
              <a:off x="2640" y="1632"/>
              <a:ext cx="0" cy="96"/>
            </a:xfrm>
            <a:prstGeom prst="line">
              <a:avLst/>
            </a:prstGeom>
            <a:noFill/>
            <a:ln w="28575">
              <a:solidFill>
                <a:schemeClr val="tx1"/>
              </a:solidFill>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62" name="Line 58"/>
            <p:cNvSpPr>
              <a:spLocks noChangeShapeType="1"/>
            </p:cNvSpPr>
            <p:nvPr/>
          </p:nvSpPr>
          <p:spPr bwMode="auto">
            <a:xfrm>
              <a:off x="2592" y="1680"/>
              <a:ext cx="96" cy="0"/>
            </a:xfrm>
            <a:prstGeom prst="line">
              <a:avLst/>
            </a:prstGeom>
            <a:noFill/>
            <a:ln w="28575">
              <a:solidFill>
                <a:schemeClr val="tx1"/>
              </a:solidFill>
              <a:round/>
              <a:headEnd type="none" w="sm" len="sm"/>
              <a:tailEnd type="none" w="sm" len="sm"/>
            </a:ln>
            <a:effectLst/>
          </p:spPr>
          <p:txBody>
            <a:bodyPr wrap="none" lIns="92075" tIns="46038" rIns="92075" bIns="46038" anchor="ctr">
              <a:prstTxWarp prst="textNoShape">
                <a:avLst/>
              </a:prstTxWarp>
            </a:bodyPr>
            <a:lstStyle/>
            <a:p>
              <a:endParaRPr lang="en-US"/>
            </a:p>
          </p:txBody>
        </p:sp>
      </p:grpSp>
      <p:sp>
        <p:nvSpPr>
          <p:cNvPr id="58" name="Line 59"/>
          <p:cNvSpPr>
            <a:spLocks noChangeShapeType="1"/>
          </p:cNvSpPr>
          <p:nvPr/>
        </p:nvSpPr>
        <p:spPr bwMode="auto">
          <a:xfrm>
            <a:off x="5544819" y="1639505"/>
            <a:ext cx="0" cy="1365250"/>
          </a:xfrm>
          <a:prstGeom prst="line">
            <a:avLst/>
          </a:prstGeom>
          <a:noFill/>
          <a:ln w="28575">
            <a:solidFill>
              <a:schemeClr val="tx1"/>
            </a:solidFill>
            <a:round/>
            <a:headEnd type="oval" w="med" len="med"/>
            <a:tailEnd type="stealth" w="lg" len="med"/>
          </a:ln>
          <a:effectLst/>
        </p:spPr>
        <p:txBody>
          <a:bodyPr wrap="none" lIns="92075" tIns="46038" rIns="92075" bIns="46038" anchor="ctr">
            <a:prstTxWarp prst="textNoShape">
              <a:avLst/>
            </a:prstTxWarp>
          </a:bodyPr>
          <a:lstStyle/>
          <a:p>
            <a:endParaRPr lang="en-US"/>
          </a:p>
        </p:txBody>
      </p:sp>
      <p:sp>
        <p:nvSpPr>
          <p:cNvPr id="59" name="Text Box 60"/>
          <p:cNvSpPr txBox="1">
            <a:spLocks noChangeArrowheads="1"/>
          </p:cNvSpPr>
          <p:nvPr/>
        </p:nvSpPr>
        <p:spPr bwMode="auto">
          <a:xfrm>
            <a:off x="5509062" y="2236990"/>
            <a:ext cx="582613" cy="338554"/>
          </a:xfrm>
          <a:prstGeom prst="rect">
            <a:avLst/>
          </a:prstGeom>
          <a:noFill/>
          <a:ln w="9525">
            <a:noFill/>
            <a:miter lim="800000"/>
            <a:headEnd/>
            <a:tailEnd/>
          </a:ln>
          <a:effectLst/>
        </p:spPr>
        <p:txBody>
          <a:bodyPr anchor="ctr">
            <a:prstTxWarp prst="textNoShape">
              <a:avLst/>
            </a:prstTxWarp>
            <a:spAutoFit/>
          </a:bodyPr>
          <a:lstStyle/>
          <a:p>
            <a:pPr algn="l"/>
            <a:r>
              <a:rPr lang="pl-PL" sz="1600" dirty="0" smtClean="0">
                <a:solidFill>
                  <a:srgbClr val="000000"/>
                </a:solidFill>
                <a:latin typeface="Arial"/>
                <a:cs typeface="Arial"/>
              </a:rPr>
              <a:t>14</a:t>
            </a:r>
            <a:endParaRPr lang="en-US" sz="1600" dirty="0">
              <a:solidFill>
                <a:srgbClr val="000000"/>
              </a:solidFill>
              <a:latin typeface="Arial"/>
              <a:cs typeface="Arial"/>
            </a:endParaRPr>
          </a:p>
        </p:txBody>
      </p:sp>
      <p:grpSp>
        <p:nvGrpSpPr>
          <p:cNvPr id="9" name="Group 69"/>
          <p:cNvGrpSpPr>
            <a:grpSpLocks/>
          </p:cNvGrpSpPr>
          <p:nvPr/>
        </p:nvGrpSpPr>
        <p:grpSpPr bwMode="auto">
          <a:xfrm>
            <a:off x="3245986" y="3011105"/>
            <a:ext cx="304800" cy="304800"/>
            <a:chOff x="2544" y="1584"/>
            <a:chExt cx="192" cy="192"/>
          </a:xfrm>
        </p:grpSpPr>
        <p:sp>
          <p:nvSpPr>
            <p:cNvPr id="74" name="Oval 70"/>
            <p:cNvSpPr>
              <a:spLocks noChangeArrowheads="1"/>
            </p:cNvSpPr>
            <p:nvPr/>
          </p:nvSpPr>
          <p:spPr bwMode="auto">
            <a:xfrm>
              <a:off x="2544" y="1584"/>
              <a:ext cx="192" cy="192"/>
            </a:xfrm>
            <a:prstGeom prst="ellipse">
              <a:avLst/>
            </a:prstGeom>
            <a:solidFill>
              <a:srgbClr val="FFFFFF"/>
            </a:solidFill>
            <a:ln w="28575">
              <a:solidFill>
                <a:schemeClr val="tx1"/>
              </a:solidFill>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75" name="Line 71"/>
            <p:cNvSpPr>
              <a:spLocks noChangeShapeType="1"/>
            </p:cNvSpPr>
            <p:nvPr/>
          </p:nvSpPr>
          <p:spPr bwMode="auto">
            <a:xfrm>
              <a:off x="2640" y="1632"/>
              <a:ext cx="0" cy="96"/>
            </a:xfrm>
            <a:prstGeom prst="line">
              <a:avLst/>
            </a:prstGeom>
            <a:noFill/>
            <a:ln w="28575">
              <a:solidFill>
                <a:schemeClr val="tx1"/>
              </a:solidFill>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76" name="Line 72"/>
            <p:cNvSpPr>
              <a:spLocks noChangeShapeType="1"/>
            </p:cNvSpPr>
            <p:nvPr/>
          </p:nvSpPr>
          <p:spPr bwMode="auto">
            <a:xfrm>
              <a:off x="2592" y="1680"/>
              <a:ext cx="96" cy="0"/>
            </a:xfrm>
            <a:prstGeom prst="line">
              <a:avLst/>
            </a:prstGeom>
            <a:noFill/>
            <a:ln w="28575">
              <a:solidFill>
                <a:schemeClr val="tx1"/>
              </a:solidFill>
              <a:round/>
              <a:headEnd type="none" w="sm" len="sm"/>
              <a:tailEnd type="none" w="sm" len="sm"/>
            </a:ln>
            <a:effectLst/>
          </p:spPr>
          <p:txBody>
            <a:bodyPr wrap="none" lIns="92075" tIns="46038" rIns="92075" bIns="46038" anchor="ctr">
              <a:prstTxWarp prst="textNoShape">
                <a:avLst/>
              </a:prstTxWarp>
            </a:bodyPr>
            <a:lstStyle/>
            <a:p>
              <a:endParaRPr lang="en-US"/>
            </a:p>
          </p:txBody>
        </p:sp>
      </p:grpSp>
      <p:sp>
        <p:nvSpPr>
          <p:cNvPr id="72" name="Line 73"/>
          <p:cNvSpPr>
            <a:spLocks noChangeShapeType="1"/>
          </p:cNvSpPr>
          <p:nvPr/>
        </p:nvSpPr>
        <p:spPr bwMode="auto">
          <a:xfrm>
            <a:off x="3401710" y="1639505"/>
            <a:ext cx="0" cy="1365250"/>
          </a:xfrm>
          <a:prstGeom prst="line">
            <a:avLst/>
          </a:prstGeom>
          <a:noFill/>
          <a:ln w="28575">
            <a:solidFill>
              <a:schemeClr val="tx1"/>
            </a:solidFill>
            <a:round/>
            <a:headEnd type="oval" w="med" len="med"/>
            <a:tailEnd type="stealth" w="lg" len="med"/>
          </a:ln>
          <a:effectLst/>
        </p:spPr>
        <p:txBody>
          <a:bodyPr wrap="none" lIns="92075" tIns="46038" rIns="92075" bIns="46038" anchor="ctr">
            <a:prstTxWarp prst="textNoShape">
              <a:avLst/>
            </a:prstTxWarp>
          </a:bodyPr>
          <a:lstStyle/>
          <a:p>
            <a:endParaRPr lang="en-US"/>
          </a:p>
        </p:txBody>
      </p:sp>
      <p:sp>
        <p:nvSpPr>
          <p:cNvPr id="73" name="Text Box 74"/>
          <p:cNvSpPr txBox="1">
            <a:spLocks noChangeArrowheads="1"/>
          </p:cNvSpPr>
          <p:nvPr/>
        </p:nvSpPr>
        <p:spPr bwMode="auto">
          <a:xfrm>
            <a:off x="3387532" y="2236990"/>
            <a:ext cx="582613" cy="338554"/>
          </a:xfrm>
          <a:prstGeom prst="rect">
            <a:avLst/>
          </a:prstGeom>
          <a:noFill/>
          <a:ln w="9525">
            <a:noFill/>
            <a:miter lim="800000"/>
            <a:headEnd/>
            <a:tailEnd/>
          </a:ln>
          <a:effectLst/>
        </p:spPr>
        <p:txBody>
          <a:bodyPr anchor="ctr">
            <a:prstTxWarp prst="textNoShape">
              <a:avLst/>
            </a:prstTxWarp>
            <a:spAutoFit/>
          </a:bodyPr>
          <a:lstStyle/>
          <a:p>
            <a:pPr algn="l"/>
            <a:r>
              <a:rPr lang="pl-PL" sz="1600" dirty="0" smtClean="0">
                <a:solidFill>
                  <a:srgbClr val="000000"/>
                </a:solidFill>
                <a:latin typeface="Arial"/>
                <a:cs typeface="Arial"/>
              </a:rPr>
              <a:t>6</a:t>
            </a:r>
            <a:endParaRPr lang="en-US" sz="1600" dirty="0">
              <a:solidFill>
                <a:srgbClr val="000000"/>
              </a:solidFill>
              <a:latin typeface="Arial"/>
              <a:cs typeface="Arial"/>
            </a:endParaRPr>
          </a:p>
        </p:txBody>
      </p:sp>
      <p:sp>
        <p:nvSpPr>
          <p:cNvPr id="105" name="AutoShape 73"/>
          <p:cNvSpPr>
            <a:spLocks noChangeArrowheads="1"/>
          </p:cNvSpPr>
          <p:nvPr/>
        </p:nvSpPr>
        <p:spPr bwMode="auto">
          <a:xfrm>
            <a:off x="5863740" y="1385505"/>
            <a:ext cx="254000" cy="533400"/>
          </a:xfrm>
          <a:prstGeom prst="roundRect">
            <a:avLst>
              <a:gd name="adj" fmla="val 26191"/>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endParaRPr lang="en-US" sz="1200" kern="0" dirty="0">
              <a:solidFill>
                <a:srgbClr val="000000"/>
              </a:solidFill>
              <a:latin typeface="Arial"/>
            </a:endParaRPr>
          </a:p>
        </p:txBody>
      </p:sp>
      <p:sp>
        <p:nvSpPr>
          <p:cNvPr id="106" name="AutoShape 73"/>
          <p:cNvSpPr>
            <a:spLocks noChangeArrowheads="1"/>
          </p:cNvSpPr>
          <p:nvPr/>
        </p:nvSpPr>
        <p:spPr bwMode="auto">
          <a:xfrm>
            <a:off x="6753258" y="1385505"/>
            <a:ext cx="254000" cy="533400"/>
          </a:xfrm>
          <a:prstGeom prst="roundRect">
            <a:avLst>
              <a:gd name="adj" fmla="val 26191"/>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endParaRPr lang="en-US" sz="1200" kern="0" dirty="0">
              <a:solidFill>
                <a:srgbClr val="000000"/>
              </a:solidFill>
              <a:latin typeface="Arial"/>
            </a:endParaRPr>
          </a:p>
        </p:txBody>
      </p:sp>
      <p:sp>
        <p:nvSpPr>
          <p:cNvPr id="107" name="AutoShape 73"/>
          <p:cNvSpPr>
            <a:spLocks noChangeArrowheads="1"/>
          </p:cNvSpPr>
          <p:nvPr/>
        </p:nvSpPr>
        <p:spPr bwMode="auto">
          <a:xfrm>
            <a:off x="7172617" y="1385505"/>
            <a:ext cx="254000" cy="533400"/>
          </a:xfrm>
          <a:prstGeom prst="roundRect">
            <a:avLst>
              <a:gd name="adj" fmla="val 26191"/>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endParaRPr lang="en-US" sz="1200" kern="0" dirty="0">
              <a:solidFill>
                <a:srgbClr val="000000"/>
              </a:solidFill>
              <a:latin typeface="Arial"/>
            </a:endParaRPr>
          </a:p>
        </p:txBody>
      </p:sp>
      <p:sp>
        <p:nvSpPr>
          <p:cNvPr id="108" name="AutoShape 73"/>
          <p:cNvSpPr>
            <a:spLocks noChangeArrowheads="1"/>
          </p:cNvSpPr>
          <p:nvPr/>
        </p:nvSpPr>
        <p:spPr bwMode="auto">
          <a:xfrm>
            <a:off x="5863740" y="2909505"/>
            <a:ext cx="254000" cy="533400"/>
          </a:xfrm>
          <a:prstGeom prst="roundRect">
            <a:avLst>
              <a:gd name="adj" fmla="val 26191"/>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endParaRPr lang="en-US" sz="1200" kern="0" dirty="0">
              <a:solidFill>
                <a:srgbClr val="000000"/>
              </a:solidFill>
              <a:latin typeface="Arial"/>
            </a:endParaRPr>
          </a:p>
        </p:txBody>
      </p:sp>
      <p:sp>
        <p:nvSpPr>
          <p:cNvPr id="109" name="AutoShape 73"/>
          <p:cNvSpPr>
            <a:spLocks noChangeArrowheads="1"/>
          </p:cNvSpPr>
          <p:nvPr/>
        </p:nvSpPr>
        <p:spPr bwMode="auto">
          <a:xfrm>
            <a:off x="6753258" y="2909505"/>
            <a:ext cx="254000" cy="533400"/>
          </a:xfrm>
          <a:prstGeom prst="roundRect">
            <a:avLst>
              <a:gd name="adj" fmla="val 26191"/>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endParaRPr lang="en-US" sz="1200" kern="0" dirty="0">
              <a:solidFill>
                <a:srgbClr val="000000"/>
              </a:solidFill>
              <a:latin typeface="Arial"/>
            </a:endParaRPr>
          </a:p>
        </p:txBody>
      </p:sp>
      <p:sp>
        <p:nvSpPr>
          <p:cNvPr id="110" name="AutoShape 73"/>
          <p:cNvSpPr>
            <a:spLocks noChangeArrowheads="1"/>
          </p:cNvSpPr>
          <p:nvPr/>
        </p:nvSpPr>
        <p:spPr bwMode="auto">
          <a:xfrm>
            <a:off x="7172617" y="2909505"/>
            <a:ext cx="254000" cy="533400"/>
          </a:xfrm>
          <a:prstGeom prst="roundRect">
            <a:avLst>
              <a:gd name="adj" fmla="val 26191"/>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endParaRPr lang="en-US" sz="1200" kern="0" dirty="0">
              <a:solidFill>
                <a:srgbClr val="000000"/>
              </a:solidFill>
              <a:latin typeface="Arial"/>
            </a:endParaRPr>
          </a:p>
        </p:txBody>
      </p:sp>
      <p:sp>
        <p:nvSpPr>
          <p:cNvPr id="113" name="AutoShape 73"/>
          <p:cNvSpPr>
            <a:spLocks noChangeArrowheads="1"/>
          </p:cNvSpPr>
          <p:nvPr/>
        </p:nvSpPr>
        <p:spPr bwMode="auto">
          <a:xfrm>
            <a:off x="7591976" y="2909505"/>
            <a:ext cx="254000" cy="533400"/>
          </a:xfrm>
          <a:prstGeom prst="roundRect">
            <a:avLst>
              <a:gd name="adj" fmla="val 26191"/>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endParaRPr lang="en-US" sz="1200" kern="0" dirty="0">
              <a:solidFill>
                <a:srgbClr val="000000"/>
              </a:solidFill>
              <a:latin typeface="Arial"/>
            </a:endParaRPr>
          </a:p>
        </p:txBody>
      </p:sp>
      <p:sp>
        <p:nvSpPr>
          <p:cNvPr id="114" name="AutoShape 73"/>
          <p:cNvSpPr>
            <a:spLocks noChangeArrowheads="1"/>
          </p:cNvSpPr>
          <p:nvPr/>
        </p:nvSpPr>
        <p:spPr bwMode="auto">
          <a:xfrm>
            <a:off x="8011341" y="2909505"/>
            <a:ext cx="254000" cy="533400"/>
          </a:xfrm>
          <a:prstGeom prst="roundRect">
            <a:avLst>
              <a:gd name="adj" fmla="val 26191"/>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endParaRPr lang="en-US" sz="1200" kern="0" dirty="0">
              <a:solidFill>
                <a:srgbClr val="000000"/>
              </a:solidFill>
              <a:latin typeface="Arial"/>
            </a:endParaRPr>
          </a:p>
        </p:txBody>
      </p:sp>
      <p:sp>
        <p:nvSpPr>
          <p:cNvPr id="117" name="AutoShape 73"/>
          <p:cNvSpPr>
            <a:spLocks noChangeArrowheads="1"/>
          </p:cNvSpPr>
          <p:nvPr/>
        </p:nvSpPr>
        <p:spPr bwMode="auto">
          <a:xfrm>
            <a:off x="7591976" y="1385505"/>
            <a:ext cx="254000" cy="533400"/>
          </a:xfrm>
          <a:prstGeom prst="roundRect">
            <a:avLst>
              <a:gd name="adj" fmla="val 26191"/>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endParaRPr lang="en-US" sz="1200" kern="0" dirty="0">
              <a:solidFill>
                <a:srgbClr val="000000"/>
              </a:solidFill>
              <a:latin typeface="Arial"/>
            </a:endParaRPr>
          </a:p>
        </p:txBody>
      </p:sp>
      <p:sp>
        <p:nvSpPr>
          <p:cNvPr id="118" name="AutoShape 73"/>
          <p:cNvSpPr>
            <a:spLocks noChangeArrowheads="1"/>
          </p:cNvSpPr>
          <p:nvPr/>
        </p:nvSpPr>
        <p:spPr bwMode="auto">
          <a:xfrm>
            <a:off x="8011341" y="1385505"/>
            <a:ext cx="254000" cy="533400"/>
          </a:xfrm>
          <a:prstGeom prst="roundRect">
            <a:avLst>
              <a:gd name="adj" fmla="val 26191"/>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endParaRPr lang="en-US" sz="1200" kern="0" dirty="0">
              <a:solidFill>
                <a:srgbClr val="000000"/>
              </a:solidFill>
              <a:latin typeface="Arial"/>
            </a:endParaRPr>
          </a:p>
        </p:txBody>
      </p:sp>
      <p:sp>
        <p:nvSpPr>
          <p:cNvPr id="127" name="AutoShape 73"/>
          <p:cNvSpPr>
            <a:spLocks noChangeArrowheads="1"/>
          </p:cNvSpPr>
          <p:nvPr/>
        </p:nvSpPr>
        <p:spPr bwMode="auto">
          <a:xfrm>
            <a:off x="1987909" y="2909505"/>
            <a:ext cx="254000" cy="533400"/>
          </a:xfrm>
          <a:prstGeom prst="roundRect">
            <a:avLst>
              <a:gd name="adj" fmla="val 26191"/>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endParaRPr lang="en-US" sz="1200" kern="0" dirty="0">
              <a:solidFill>
                <a:srgbClr val="000000"/>
              </a:solidFill>
              <a:latin typeface="Arial"/>
            </a:endParaRPr>
          </a:p>
        </p:txBody>
      </p:sp>
      <p:sp>
        <p:nvSpPr>
          <p:cNvPr id="128" name="AutoShape 73"/>
          <p:cNvSpPr>
            <a:spLocks noChangeArrowheads="1"/>
          </p:cNvSpPr>
          <p:nvPr/>
        </p:nvSpPr>
        <p:spPr bwMode="auto">
          <a:xfrm>
            <a:off x="2407268" y="2909505"/>
            <a:ext cx="254000" cy="533400"/>
          </a:xfrm>
          <a:prstGeom prst="roundRect">
            <a:avLst>
              <a:gd name="adj" fmla="val 26191"/>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endParaRPr lang="en-US" sz="1200" kern="0" dirty="0">
              <a:solidFill>
                <a:srgbClr val="000000"/>
              </a:solidFill>
              <a:latin typeface="Arial"/>
            </a:endParaRPr>
          </a:p>
        </p:txBody>
      </p:sp>
      <p:sp>
        <p:nvSpPr>
          <p:cNvPr id="130" name="AutoShape 73"/>
          <p:cNvSpPr>
            <a:spLocks noChangeArrowheads="1"/>
          </p:cNvSpPr>
          <p:nvPr/>
        </p:nvSpPr>
        <p:spPr bwMode="auto">
          <a:xfrm>
            <a:off x="1987909" y="1385505"/>
            <a:ext cx="254000" cy="533400"/>
          </a:xfrm>
          <a:prstGeom prst="roundRect">
            <a:avLst>
              <a:gd name="adj" fmla="val 26191"/>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endParaRPr lang="en-US" sz="1200" kern="0" dirty="0">
              <a:solidFill>
                <a:srgbClr val="000000"/>
              </a:solidFill>
              <a:latin typeface="Arial"/>
            </a:endParaRPr>
          </a:p>
        </p:txBody>
      </p:sp>
      <p:sp>
        <p:nvSpPr>
          <p:cNvPr id="131" name="AutoShape 73"/>
          <p:cNvSpPr>
            <a:spLocks noChangeArrowheads="1"/>
          </p:cNvSpPr>
          <p:nvPr/>
        </p:nvSpPr>
        <p:spPr bwMode="auto">
          <a:xfrm>
            <a:off x="2407268" y="1385505"/>
            <a:ext cx="254000" cy="533400"/>
          </a:xfrm>
          <a:prstGeom prst="roundRect">
            <a:avLst>
              <a:gd name="adj" fmla="val 26191"/>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endParaRPr lang="en-US" sz="1200" kern="0" dirty="0">
              <a:solidFill>
                <a:srgbClr val="000000"/>
              </a:solidFill>
              <a:latin typeface="Arial"/>
            </a:endParaRPr>
          </a:p>
        </p:txBody>
      </p:sp>
      <p:sp>
        <p:nvSpPr>
          <p:cNvPr id="133" name="AutoShape 73"/>
          <p:cNvSpPr>
            <a:spLocks noChangeArrowheads="1"/>
          </p:cNvSpPr>
          <p:nvPr/>
        </p:nvSpPr>
        <p:spPr bwMode="auto">
          <a:xfrm>
            <a:off x="2826627" y="2909505"/>
            <a:ext cx="254000" cy="533400"/>
          </a:xfrm>
          <a:prstGeom prst="roundRect">
            <a:avLst>
              <a:gd name="adj" fmla="val 26191"/>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endParaRPr lang="en-US" sz="1200" kern="0" dirty="0">
              <a:solidFill>
                <a:srgbClr val="000000"/>
              </a:solidFill>
              <a:latin typeface="Arial"/>
            </a:endParaRPr>
          </a:p>
        </p:txBody>
      </p:sp>
      <p:sp>
        <p:nvSpPr>
          <p:cNvPr id="134" name="AutoShape 73"/>
          <p:cNvSpPr>
            <a:spLocks noChangeArrowheads="1"/>
          </p:cNvSpPr>
          <p:nvPr/>
        </p:nvSpPr>
        <p:spPr bwMode="auto">
          <a:xfrm>
            <a:off x="3716145" y="2909505"/>
            <a:ext cx="254000" cy="533400"/>
          </a:xfrm>
          <a:prstGeom prst="roundRect">
            <a:avLst>
              <a:gd name="adj" fmla="val 26191"/>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endParaRPr lang="en-US" sz="1200" kern="0" dirty="0">
              <a:solidFill>
                <a:srgbClr val="000000"/>
              </a:solidFill>
              <a:latin typeface="Arial"/>
            </a:endParaRPr>
          </a:p>
        </p:txBody>
      </p:sp>
      <p:sp>
        <p:nvSpPr>
          <p:cNvPr id="136" name="AutoShape 73"/>
          <p:cNvSpPr>
            <a:spLocks noChangeArrowheads="1"/>
          </p:cNvSpPr>
          <p:nvPr/>
        </p:nvSpPr>
        <p:spPr bwMode="auto">
          <a:xfrm>
            <a:off x="2826627" y="1385505"/>
            <a:ext cx="254000" cy="533400"/>
          </a:xfrm>
          <a:prstGeom prst="roundRect">
            <a:avLst>
              <a:gd name="adj" fmla="val 26191"/>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endParaRPr lang="en-US" sz="1200" kern="0" dirty="0">
              <a:solidFill>
                <a:srgbClr val="000000"/>
              </a:solidFill>
              <a:latin typeface="Arial"/>
            </a:endParaRPr>
          </a:p>
        </p:txBody>
      </p:sp>
      <p:sp>
        <p:nvSpPr>
          <p:cNvPr id="137" name="AutoShape 73"/>
          <p:cNvSpPr>
            <a:spLocks noChangeArrowheads="1"/>
          </p:cNvSpPr>
          <p:nvPr/>
        </p:nvSpPr>
        <p:spPr bwMode="auto">
          <a:xfrm>
            <a:off x="3716145" y="1385505"/>
            <a:ext cx="254000" cy="533400"/>
          </a:xfrm>
          <a:prstGeom prst="roundRect">
            <a:avLst>
              <a:gd name="adj" fmla="val 26191"/>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endParaRPr lang="en-US" sz="1200" kern="0" dirty="0">
              <a:solidFill>
                <a:srgbClr val="000000"/>
              </a:solidFill>
              <a:latin typeface="Arial"/>
            </a:endParaRPr>
          </a:p>
        </p:txBody>
      </p:sp>
      <p:sp>
        <p:nvSpPr>
          <p:cNvPr id="139" name="AutoShape 73"/>
          <p:cNvSpPr>
            <a:spLocks noChangeArrowheads="1"/>
          </p:cNvSpPr>
          <p:nvPr/>
        </p:nvSpPr>
        <p:spPr bwMode="auto">
          <a:xfrm>
            <a:off x="4135504" y="2909505"/>
            <a:ext cx="254000" cy="533400"/>
          </a:xfrm>
          <a:prstGeom prst="roundRect">
            <a:avLst>
              <a:gd name="adj" fmla="val 26191"/>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endParaRPr lang="en-US" sz="1200" kern="0" dirty="0">
              <a:solidFill>
                <a:srgbClr val="000000"/>
              </a:solidFill>
              <a:latin typeface="Arial"/>
            </a:endParaRPr>
          </a:p>
        </p:txBody>
      </p:sp>
      <p:sp>
        <p:nvSpPr>
          <p:cNvPr id="140" name="AutoShape 73"/>
          <p:cNvSpPr>
            <a:spLocks noChangeArrowheads="1"/>
          </p:cNvSpPr>
          <p:nvPr/>
        </p:nvSpPr>
        <p:spPr bwMode="auto">
          <a:xfrm>
            <a:off x="4554863" y="2909505"/>
            <a:ext cx="254000" cy="533400"/>
          </a:xfrm>
          <a:prstGeom prst="roundRect">
            <a:avLst>
              <a:gd name="adj" fmla="val 26191"/>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endParaRPr lang="en-US" sz="1200" kern="0" dirty="0">
              <a:solidFill>
                <a:srgbClr val="000000"/>
              </a:solidFill>
              <a:latin typeface="Arial"/>
            </a:endParaRPr>
          </a:p>
        </p:txBody>
      </p:sp>
      <p:sp>
        <p:nvSpPr>
          <p:cNvPr id="142" name="AutoShape 73"/>
          <p:cNvSpPr>
            <a:spLocks noChangeArrowheads="1"/>
          </p:cNvSpPr>
          <p:nvPr/>
        </p:nvSpPr>
        <p:spPr bwMode="auto">
          <a:xfrm>
            <a:off x="4135504" y="1385505"/>
            <a:ext cx="254000" cy="533400"/>
          </a:xfrm>
          <a:prstGeom prst="roundRect">
            <a:avLst>
              <a:gd name="adj" fmla="val 26191"/>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endParaRPr lang="en-US" sz="1200" kern="0" dirty="0">
              <a:solidFill>
                <a:srgbClr val="000000"/>
              </a:solidFill>
              <a:latin typeface="Arial"/>
            </a:endParaRPr>
          </a:p>
        </p:txBody>
      </p:sp>
      <p:sp>
        <p:nvSpPr>
          <p:cNvPr id="143" name="AutoShape 73"/>
          <p:cNvSpPr>
            <a:spLocks noChangeArrowheads="1"/>
          </p:cNvSpPr>
          <p:nvPr/>
        </p:nvSpPr>
        <p:spPr bwMode="auto">
          <a:xfrm>
            <a:off x="4554863" y="1385505"/>
            <a:ext cx="254000" cy="533400"/>
          </a:xfrm>
          <a:prstGeom prst="roundRect">
            <a:avLst>
              <a:gd name="adj" fmla="val 26191"/>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endParaRPr lang="en-US" sz="1200" kern="0" dirty="0">
              <a:solidFill>
                <a:srgbClr val="000000"/>
              </a:solidFill>
              <a:latin typeface="Arial"/>
            </a:endParaRPr>
          </a:p>
        </p:txBody>
      </p:sp>
      <p:sp>
        <p:nvSpPr>
          <p:cNvPr id="144" name="AutoShape 73"/>
          <p:cNvSpPr>
            <a:spLocks noChangeArrowheads="1"/>
          </p:cNvSpPr>
          <p:nvPr/>
        </p:nvSpPr>
        <p:spPr bwMode="auto">
          <a:xfrm>
            <a:off x="4974222" y="2909505"/>
            <a:ext cx="254000" cy="533400"/>
          </a:xfrm>
          <a:prstGeom prst="roundRect">
            <a:avLst>
              <a:gd name="adj" fmla="val 26191"/>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endParaRPr lang="en-US" sz="1200" kern="0" dirty="0">
              <a:solidFill>
                <a:srgbClr val="000000"/>
              </a:solidFill>
              <a:latin typeface="Arial"/>
            </a:endParaRPr>
          </a:p>
        </p:txBody>
      </p:sp>
      <p:sp>
        <p:nvSpPr>
          <p:cNvPr id="145" name="AutoShape 73"/>
          <p:cNvSpPr>
            <a:spLocks noChangeArrowheads="1"/>
          </p:cNvSpPr>
          <p:nvPr/>
        </p:nvSpPr>
        <p:spPr bwMode="auto">
          <a:xfrm>
            <a:off x="4974222" y="1385505"/>
            <a:ext cx="254000" cy="533400"/>
          </a:xfrm>
          <a:prstGeom prst="roundRect">
            <a:avLst>
              <a:gd name="adj" fmla="val 26191"/>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endParaRPr lang="en-US" sz="1200" kern="0" dirty="0">
              <a:solidFill>
                <a:srgbClr val="000000"/>
              </a:solidFill>
              <a:latin typeface="Arial"/>
            </a:endParaRPr>
          </a:p>
        </p:txBody>
      </p:sp>
      <p:sp>
        <p:nvSpPr>
          <p:cNvPr id="91" name="TextBox 90"/>
          <p:cNvSpPr txBox="1"/>
          <p:nvPr/>
        </p:nvSpPr>
        <p:spPr>
          <a:xfrm>
            <a:off x="7157962" y="1470054"/>
            <a:ext cx="284515" cy="307777"/>
          </a:xfrm>
          <a:prstGeom prst="rect">
            <a:avLst/>
          </a:prstGeom>
          <a:noFill/>
        </p:spPr>
        <p:txBody>
          <a:bodyPr wrap="none" rtlCol="0">
            <a:spAutoFit/>
          </a:bodyPr>
          <a:lstStyle/>
          <a:p>
            <a:r>
              <a:rPr lang="en-US" sz="1400" dirty="0" smtClean="0"/>
              <a:t>2</a:t>
            </a:r>
            <a:endParaRPr lang="en-US" sz="1400" dirty="0"/>
          </a:p>
        </p:txBody>
      </p:sp>
      <p:sp>
        <p:nvSpPr>
          <p:cNvPr id="92" name="TextBox 91"/>
          <p:cNvSpPr txBox="1"/>
          <p:nvPr/>
        </p:nvSpPr>
        <p:spPr>
          <a:xfrm>
            <a:off x="7576752" y="1470054"/>
            <a:ext cx="284515" cy="307777"/>
          </a:xfrm>
          <a:prstGeom prst="rect">
            <a:avLst/>
          </a:prstGeom>
          <a:noFill/>
        </p:spPr>
        <p:txBody>
          <a:bodyPr wrap="none" rtlCol="0">
            <a:spAutoFit/>
          </a:bodyPr>
          <a:lstStyle/>
          <a:p>
            <a:r>
              <a:rPr lang="en-US" sz="1400" dirty="0" smtClean="0"/>
              <a:t>1</a:t>
            </a:r>
            <a:endParaRPr lang="en-US" sz="1400" dirty="0"/>
          </a:p>
        </p:txBody>
      </p:sp>
      <p:sp>
        <p:nvSpPr>
          <p:cNvPr id="93" name="TextBox 92"/>
          <p:cNvSpPr txBox="1"/>
          <p:nvPr/>
        </p:nvSpPr>
        <p:spPr>
          <a:xfrm>
            <a:off x="7999022" y="1470054"/>
            <a:ext cx="284515" cy="307777"/>
          </a:xfrm>
          <a:prstGeom prst="rect">
            <a:avLst/>
          </a:prstGeom>
          <a:noFill/>
        </p:spPr>
        <p:txBody>
          <a:bodyPr wrap="none" rtlCol="0">
            <a:spAutoFit/>
          </a:bodyPr>
          <a:lstStyle/>
          <a:p>
            <a:r>
              <a:rPr lang="en-US" sz="1400" dirty="0" smtClean="0"/>
              <a:t>0</a:t>
            </a:r>
            <a:endParaRPr lang="en-US" sz="1400" dirty="0"/>
          </a:p>
        </p:txBody>
      </p:sp>
      <p:sp>
        <p:nvSpPr>
          <p:cNvPr id="94" name="TextBox 93"/>
          <p:cNvSpPr txBox="1"/>
          <p:nvPr/>
        </p:nvSpPr>
        <p:spPr>
          <a:xfrm>
            <a:off x="6740087" y="1470054"/>
            <a:ext cx="284515" cy="307777"/>
          </a:xfrm>
          <a:prstGeom prst="rect">
            <a:avLst/>
          </a:prstGeom>
          <a:noFill/>
        </p:spPr>
        <p:txBody>
          <a:bodyPr wrap="none" rtlCol="0">
            <a:spAutoFit/>
          </a:bodyPr>
          <a:lstStyle/>
          <a:p>
            <a:r>
              <a:rPr lang="en-US" sz="1400" dirty="0" smtClean="0"/>
              <a:t>3</a:t>
            </a:r>
            <a:endParaRPr lang="en-US" sz="1400" dirty="0"/>
          </a:p>
        </p:txBody>
      </p:sp>
      <p:sp>
        <p:nvSpPr>
          <p:cNvPr id="96" name="TextBox 95"/>
          <p:cNvSpPr txBox="1"/>
          <p:nvPr/>
        </p:nvSpPr>
        <p:spPr>
          <a:xfrm>
            <a:off x="4537849" y="1470054"/>
            <a:ext cx="284515" cy="307777"/>
          </a:xfrm>
          <a:prstGeom prst="rect">
            <a:avLst/>
          </a:prstGeom>
          <a:noFill/>
        </p:spPr>
        <p:txBody>
          <a:bodyPr wrap="none" rtlCol="0">
            <a:spAutoFit/>
          </a:bodyPr>
          <a:lstStyle/>
          <a:p>
            <a:r>
              <a:rPr lang="en-US" sz="1400" dirty="0" smtClean="0"/>
              <a:t>6</a:t>
            </a:r>
            <a:endParaRPr lang="en-US" sz="1400" dirty="0"/>
          </a:p>
        </p:txBody>
      </p:sp>
      <p:sp>
        <p:nvSpPr>
          <p:cNvPr id="97" name="TextBox 96"/>
          <p:cNvSpPr txBox="1"/>
          <p:nvPr/>
        </p:nvSpPr>
        <p:spPr>
          <a:xfrm>
            <a:off x="2817082" y="1470054"/>
            <a:ext cx="284515" cy="307777"/>
          </a:xfrm>
          <a:prstGeom prst="rect">
            <a:avLst/>
          </a:prstGeom>
          <a:noFill/>
        </p:spPr>
        <p:txBody>
          <a:bodyPr wrap="none" rtlCol="0">
            <a:spAutoFit/>
          </a:bodyPr>
          <a:lstStyle/>
          <a:p>
            <a:r>
              <a:rPr lang="en-US" sz="1400" dirty="0" smtClean="0"/>
              <a:t>9</a:t>
            </a:r>
            <a:endParaRPr lang="en-US" sz="1400" dirty="0"/>
          </a:p>
        </p:txBody>
      </p:sp>
      <p:sp>
        <p:nvSpPr>
          <p:cNvPr id="100" name="TextBox 99"/>
          <p:cNvSpPr txBox="1"/>
          <p:nvPr/>
        </p:nvSpPr>
        <p:spPr>
          <a:xfrm>
            <a:off x="5845580" y="1470054"/>
            <a:ext cx="284515" cy="307777"/>
          </a:xfrm>
          <a:prstGeom prst="rect">
            <a:avLst/>
          </a:prstGeom>
          <a:noFill/>
        </p:spPr>
        <p:txBody>
          <a:bodyPr wrap="none" rtlCol="0">
            <a:spAutoFit/>
          </a:bodyPr>
          <a:lstStyle/>
          <a:p>
            <a:r>
              <a:rPr lang="en-US" sz="1400" dirty="0" smtClean="0"/>
              <a:t>4</a:t>
            </a:r>
            <a:endParaRPr lang="en-US" sz="1400" dirty="0"/>
          </a:p>
        </p:txBody>
      </p:sp>
      <p:sp>
        <p:nvSpPr>
          <p:cNvPr id="101" name="TextBox 100"/>
          <p:cNvSpPr txBox="1"/>
          <p:nvPr/>
        </p:nvSpPr>
        <p:spPr>
          <a:xfrm>
            <a:off x="4955011" y="1470054"/>
            <a:ext cx="284515" cy="307777"/>
          </a:xfrm>
          <a:prstGeom prst="rect">
            <a:avLst/>
          </a:prstGeom>
          <a:noFill/>
        </p:spPr>
        <p:txBody>
          <a:bodyPr wrap="none" rtlCol="0">
            <a:spAutoFit/>
          </a:bodyPr>
          <a:lstStyle/>
          <a:p>
            <a:r>
              <a:rPr lang="en-US" sz="1400" dirty="0" smtClean="0"/>
              <a:t>5</a:t>
            </a:r>
            <a:endParaRPr lang="en-US" sz="1400" dirty="0"/>
          </a:p>
        </p:txBody>
      </p:sp>
      <p:sp>
        <p:nvSpPr>
          <p:cNvPr id="102" name="TextBox 101"/>
          <p:cNvSpPr txBox="1"/>
          <p:nvPr/>
        </p:nvSpPr>
        <p:spPr>
          <a:xfrm>
            <a:off x="4127214" y="1470054"/>
            <a:ext cx="284515" cy="307777"/>
          </a:xfrm>
          <a:prstGeom prst="rect">
            <a:avLst/>
          </a:prstGeom>
          <a:noFill/>
        </p:spPr>
        <p:txBody>
          <a:bodyPr wrap="none" rtlCol="0">
            <a:spAutoFit/>
          </a:bodyPr>
          <a:lstStyle/>
          <a:p>
            <a:r>
              <a:rPr lang="en-US" sz="1400" dirty="0" smtClean="0"/>
              <a:t>7</a:t>
            </a:r>
            <a:endParaRPr lang="en-US" sz="1400" dirty="0"/>
          </a:p>
        </p:txBody>
      </p:sp>
      <p:sp>
        <p:nvSpPr>
          <p:cNvPr id="103" name="TextBox 102"/>
          <p:cNvSpPr txBox="1"/>
          <p:nvPr/>
        </p:nvSpPr>
        <p:spPr>
          <a:xfrm>
            <a:off x="3701505" y="1470054"/>
            <a:ext cx="284515" cy="307777"/>
          </a:xfrm>
          <a:prstGeom prst="rect">
            <a:avLst/>
          </a:prstGeom>
          <a:noFill/>
        </p:spPr>
        <p:txBody>
          <a:bodyPr wrap="none" rtlCol="0">
            <a:spAutoFit/>
          </a:bodyPr>
          <a:lstStyle/>
          <a:p>
            <a:r>
              <a:rPr lang="en-US" sz="1400" dirty="0" smtClean="0"/>
              <a:t>8</a:t>
            </a:r>
            <a:endParaRPr lang="en-US" sz="1400" dirty="0"/>
          </a:p>
        </p:txBody>
      </p:sp>
      <p:sp>
        <p:nvSpPr>
          <p:cNvPr id="104" name="TextBox 103"/>
          <p:cNvSpPr txBox="1"/>
          <p:nvPr/>
        </p:nvSpPr>
        <p:spPr>
          <a:xfrm>
            <a:off x="2337222" y="1470054"/>
            <a:ext cx="384365" cy="307777"/>
          </a:xfrm>
          <a:prstGeom prst="rect">
            <a:avLst/>
          </a:prstGeom>
          <a:noFill/>
        </p:spPr>
        <p:txBody>
          <a:bodyPr wrap="none" rtlCol="0">
            <a:spAutoFit/>
          </a:bodyPr>
          <a:lstStyle/>
          <a:p>
            <a:r>
              <a:rPr lang="en-US" sz="1400" dirty="0" smtClean="0"/>
              <a:t>10</a:t>
            </a:r>
            <a:endParaRPr lang="en-US" sz="1400" dirty="0"/>
          </a:p>
        </p:txBody>
      </p:sp>
      <p:sp>
        <p:nvSpPr>
          <p:cNvPr id="119" name="TextBox 118"/>
          <p:cNvSpPr txBox="1"/>
          <p:nvPr/>
        </p:nvSpPr>
        <p:spPr>
          <a:xfrm>
            <a:off x="1934007" y="1470054"/>
            <a:ext cx="371040" cy="307777"/>
          </a:xfrm>
          <a:prstGeom prst="rect">
            <a:avLst/>
          </a:prstGeom>
          <a:noFill/>
        </p:spPr>
        <p:txBody>
          <a:bodyPr wrap="none" rtlCol="0">
            <a:spAutoFit/>
          </a:bodyPr>
          <a:lstStyle/>
          <a:p>
            <a:r>
              <a:rPr lang="en-US" sz="1400" dirty="0" smtClean="0"/>
              <a:t>11</a:t>
            </a:r>
            <a:endParaRPr lang="en-US" sz="1400" dirty="0"/>
          </a:p>
        </p:txBody>
      </p:sp>
      <p:sp>
        <p:nvSpPr>
          <p:cNvPr id="129" name="TextBox 128"/>
          <p:cNvSpPr txBox="1"/>
          <p:nvPr/>
        </p:nvSpPr>
        <p:spPr>
          <a:xfrm>
            <a:off x="7119041" y="2997520"/>
            <a:ext cx="384365" cy="307777"/>
          </a:xfrm>
          <a:prstGeom prst="rect">
            <a:avLst/>
          </a:prstGeom>
          <a:noFill/>
        </p:spPr>
        <p:txBody>
          <a:bodyPr wrap="none" rtlCol="0">
            <a:spAutoFit/>
          </a:bodyPr>
          <a:lstStyle/>
          <a:p>
            <a:r>
              <a:rPr lang="en-US" sz="1400" dirty="0" smtClean="0"/>
              <a:t>21</a:t>
            </a:r>
            <a:endParaRPr lang="en-US" sz="1400" dirty="0"/>
          </a:p>
        </p:txBody>
      </p:sp>
      <p:sp>
        <p:nvSpPr>
          <p:cNvPr id="132" name="TextBox 131"/>
          <p:cNvSpPr txBox="1"/>
          <p:nvPr/>
        </p:nvSpPr>
        <p:spPr>
          <a:xfrm>
            <a:off x="7534656" y="2997520"/>
            <a:ext cx="384365" cy="307777"/>
          </a:xfrm>
          <a:prstGeom prst="rect">
            <a:avLst/>
          </a:prstGeom>
          <a:noFill/>
        </p:spPr>
        <p:txBody>
          <a:bodyPr wrap="none" rtlCol="0">
            <a:spAutoFit/>
          </a:bodyPr>
          <a:lstStyle/>
          <a:p>
            <a:r>
              <a:rPr lang="en-US" sz="1400" dirty="0" smtClean="0"/>
              <a:t>22</a:t>
            </a:r>
            <a:endParaRPr lang="en-US" sz="1400" dirty="0"/>
          </a:p>
        </p:txBody>
      </p:sp>
      <p:sp>
        <p:nvSpPr>
          <p:cNvPr id="135" name="TextBox 134"/>
          <p:cNvSpPr txBox="1"/>
          <p:nvPr/>
        </p:nvSpPr>
        <p:spPr>
          <a:xfrm>
            <a:off x="7953751" y="2997520"/>
            <a:ext cx="384365" cy="307777"/>
          </a:xfrm>
          <a:prstGeom prst="rect">
            <a:avLst/>
          </a:prstGeom>
          <a:noFill/>
        </p:spPr>
        <p:txBody>
          <a:bodyPr wrap="none" rtlCol="0">
            <a:spAutoFit/>
          </a:bodyPr>
          <a:lstStyle/>
          <a:p>
            <a:r>
              <a:rPr lang="en-US" sz="1400" dirty="0" smtClean="0"/>
              <a:t>23</a:t>
            </a:r>
            <a:endParaRPr lang="en-US" sz="1400" dirty="0"/>
          </a:p>
        </p:txBody>
      </p:sp>
      <p:sp>
        <p:nvSpPr>
          <p:cNvPr id="138" name="TextBox 137"/>
          <p:cNvSpPr txBox="1"/>
          <p:nvPr/>
        </p:nvSpPr>
        <p:spPr>
          <a:xfrm>
            <a:off x="6691641" y="2997520"/>
            <a:ext cx="384365" cy="307777"/>
          </a:xfrm>
          <a:prstGeom prst="rect">
            <a:avLst/>
          </a:prstGeom>
          <a:noFill/>
        </p:spPr>
        <p:txBody>
          <a:bodyPr wrap="none" rtlCol="0">
            <a:spAutoFit/>
          </a:bodyPr>
          <a:lstStyle/>
          <a:p>
            <a:r>
              <a:rPr lang="en-US" sz="1400" dirty="0" smtClean="0"/>
              <a:t>20</a:t>
            </a:r>
            <a:endParaRPr lang="en-US" sz="1400" dirty="0"/>
          </a:p>
        </p:txBody>
      </p:sp>
      <p:sp>
        <p:nvSpPr>
          <p:cNvPr id="141" name="TextBox 140"/>
          <p:cNvSpPr txBox="1"/>
          <p:nvPr/>
        </p:nvSpPr>
        <p:spPr>
          <a:xfrm>
            <a:off x="4480699" y="2997520"/>
            <a:ext cx="384365" cy="307777"/>
          </a:xfrm>
          <a:prstGeom prst="rect">
            <a:avLst/>
          </a:prstGeom>
          <a:noFill/>
        </p:spPr>
        <p:txBody>
          <a:bodyPr wrap="none" rtlCol="0">
            <a:spAutoFit/>
          </a:bodyPr>
          <a:lstStyle/>
          <a:p>
            <a:r>
              <a:rPr lang="en-US" sz="1400" dirty="0" smtClean="0"/>
              <a:t>17</a:t>
            </a:r>
            <a:endParaRPr lang="en-US" sz="1400" dirty="0"/>
          </a:p>
        </p:txBody>
      </p:sp>
      <p:sp>
        <p:nvSpPr>
          <p:cNvPr id="148" name="TextBox 147"/>
          <p:cNvSpPr txBox="1"/>
          <p:nvPr/>
        </p:nvSpPr>
        <p:spPr>
          <a:xfrm>
            <a:off x="2758051" y="2997520"/>
            <a:ext cx="384365" cy="307777"/>
          </a:xfrm>
          <a:prstGeom prst="rect">
            <a:avLst/>
          </a:prstGeom>
          <a:noFill/>
        </p:spPr>
        <p:txBody>
          <a:bodyPr wrap="none" rtlCol="0">
            <a:spAutoFit/>
          </a:bodyPr>
          <a:lstStyle/>
          <a:p>
            <a:r>
              <a:rPr lang="en-US" sz="1400" dirty="0" smtClean="0"/>
              <a:t>14</a:t>
            </a:r>
            <a:endParaRPr lang="en-US" sz="1400" dirty="0"/>
          </a:p>
        </p:txBody>
      </p:sp>
      <p:sp>
        <p:nvSpPr>
          <p:cNvPr id="151" name="TextBox 150"/>
          <p:cNvSpPr txBox="1"/>
          <p:nvPr/>
        </p:nvSpPr>
        <p:spPr>
          <a:xfrm>
            <a:off x="5790784" y="2997520"/>
            <a:ext cx="384365" cy="307777"/>
          </a:xfrm>
          <a:prstGeom prst="rect">
            <a:avLst/>
          </a:prstGeom>
          <a:noFill/>
        </p:spPr>
        <p:txBody>
          <a:bodyPr wrap="none" rtlCol="0">
            <a:spAutoFit/>
          </a:bodyPr>
          <a:lstStyle/>
          <a:p>
            <a:r>
              <a:rPr lang="en-US" sz="1400" dirty="0" smtClean="0"/>
              <a:t>19</a:t>
            </a:r>
            <a:endParaRPr lang="en-US" sz="1400" dirty="0"/>
          </a:p>
        </p:txBody>
      </p:sp>
      <p:sp>
        <p:nvSpPr>
          <p:cNvPr id="152" name="TextBox 151"/>
          <p:cNvSpPr txBox="1"/>
          <p:nvPr/>
        </p:nvSpPr>
        <p:spPr>
          <a:xfrm>
            <a:off x="4896814" y="2997520"/>
            <a:ext cx="384365" cy="307777"/>
          </a:xfrm>
          <a:prstGeom prst="rect">
            <a:avLst/>
          </a:prstGeom>
          <a:noFill/>
        </p:spPr>
        <p:txBody>
          <a:bodyPr wrap="none" rtlCol="0">
            <a:spAutoFit/>
          </a:bodyPr>
          <a:lstStyle/>
          <a:p>
            <a:r>
              <a:rPr lang="en-US" sz="1400" dirty="0" smtClean="0"/>
              <a:t>18</a:t>
            </a:r>
            <a:endParaRPr lang="en-US" sz="1400" dirty="0"/>
          </a:p>
        </p:txBody>
      </p:sp>
      <p:sp>
        <p:nvSpPr>
          <p:cNvPr id="153" name="TextBox 152"/>
          <p:cNvSpPr txBox="1"/>
          <p:nvPr/>
        </p:nvSpPr>
        <p:spPr>
          <a:xfrm>
            <a:off x="4062479" y="2997520"/>
            <a:ext cx="384365" cy="307777"/>
          </a:xfrm>
          <a:prstGeom prst="rect">
            <a:avLst/>
          </a:prstGeom>
          <a:noFill/>
        </p:spPr>
        <p:txBody>
          <a:bodyPr wrap="none" rtlCol="0">
            <a:spAutoFit/>
          </a:bodyPr>
          <a:lstStyle/>
          <a:p>
            <a:r>
              <a:rPr lang="en-US" sz="1400" dirty="0" smtClean="0"/>
              <a:t>16</a:t>
            </a:r>
            <a:endParaRPr lang="en-US" sz="1400" dirty="0"/>
          </a:p>
        </p:txBody>
      </p:sp>
      <p:sp>
        <p:nvSpPr>
          <p:cNvPr id="154" name="TextBox 153"/>
          <p:cNvSpPr txBox="1"/>
          <p:nvPr/>
        </p:nvSpPr>
        <p:spPr>
          <a:xfrm>
            <a:off x="3642801" y="2997520"/>
            <a:ext cx="384365" cy="307777"/>
          </a:xfrm>
          <a:prstGeom prst="rect">
            <a:avLst/>
          </a:prstGeom>
          <a:noFill/>
        </p:spPr>
        <p:txBody>
          <a:bodyPr wrap="none" rtlCol="0">
            <a:spAutoFit/>
          </a:bodyPr>
          <a:lstStyle/>
          <a:p>
            <a:r>
              <a:rPr lang="en-US" sz="1400" dirty="0" smtClean="0"/>
              <a:t>15</a:t>
            </a:r>
            <a:endParaRPr lang="en-US" sz="1400" dirty="0"/>
          </a:p>
        </p:txBody>
      </p:sp>
      <p:sp>
        <p:nvSpPr>
          <p:cNvPr id="155" name="TextBox 154"/>
          <p:cNvSpPr txBox="1"/>
          <p:nvPr/>
        </p:nvSpPr>
        <p:spPr>
          <a:xfrm>
            <a:off x="2338516" y="2997520"/>
            <a:ext cx="384365" cy="307777"/>
          </a:xfrm>
          <a:prstGeom prst="rect">
            <a:avLst/>
          </a:prstGeom>
          <a:noFill/>
        </p:spPr>
        <p:txBody>
          <a:bodyPr wrap="none" rtlCol="0">
            <a:spAutoFit/>
          </a:bodyPr>
          <a:lstStyle/>
          <a:p>
            <a:r>
              <a:rPr lang="en-US" sz="1400" dirty="0" smtClean="0"/>
              <a:t>13</a:t>
            </a:r>
            <a:endParaRPr lang="en-US" sz="1400" dirty="0"/>
          </a:p>
        </p:txBody>
      </p:sp>
      <p:sp>
        <p:nvSpPr>
          <p:cNvPr id="156" name="TextBox 155"/>
          <p:cNvSpPr txBox="1"/>
          <p:nvPr/>
        </p:nvSpPr>
        <p:spPr>
          <a:xfrm>
            <a:off x="1919426" y="2997520"/>
            <a:ext cx="384365" cy="307777"/>
          </a:xfrm>
          <a:prstGeom prst="rect">
            <a:avLst/>
          </a:prstGeom>
          <a:noFill/>
        </p:spPr>
        <p:txBody>
          <a:bodyPr wrap="none" rtlCol="0">
            <a:spAutoFit/>
          </a:bodyPr>
          <a:lstStyle/>
          <a:p>
            <a:r>
              <a:rPr lang="en-US" sz="1400" dirty="0" smtClean="0"/>
              <a:t>12</a:t>
            </a:r>
            <a:endParaRPr lang="en-US" sz="1400" dirty="0"/>
          </a:p>
        </p:txBody>
      </p:sp>
      <p:sp>
        <p:nvSpPr>
          <p:cNvPr id="159" name="Isosceles Triangle 158"/>
          <p:cNvSpPr/>
          <p:nvPr/>
        </p:nvSpPr>
        <p:spPr>
          <a:xfrm rot="5193947">
            <a:off x="1888632" y="3109502"/>
            <a:ext cx="124793" cy="106810"/>
          </a:xfrm>
          <a:prstGeom prst="triangle">
            <a:avLst/>
          </a:prstGeom>
          <a:solidFill>
            <a:schemeClr val="tx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60" name="Isosceles Triangle 159"/>
          <p:cNvSpPr/>
          <p:nvPr/>
        </p:nvSpPr>
        <p:spPr>
          <a:xfrm rot="5400000" flipH="1" flipV="1">
            <a:off x="8241365" y="1576574"/>
            <a:ext cx="124793" cy="106810"/>
          </a:xfrm>
          <a:prstGeom prst="triangle">
            <a:avLst/>
          </a:prstGeom>
          <a:solidFill>
            <a:schemeClr val="tx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77" name="Group 76"/>
          <p:cNvGrpSpPr/>
          <p:nvPr/>
        </p:nvGrpSpPr>
        <p:grpSpPr>
          <a:xfrm>
            <a:off x="113292" y="6390980"/>
            <a:ext cx="6323881" cy="381543"/>
            <a:chOff x="113292" y="6390980"/>
            <a:chExt cx="6323881" cy="381543"/>
          </a:xfrm>
        </p:grpSpPr>
        <p:pic>
          <p:nvPicPr>
            <p:cNvPr id="78" name="Picture 77"/>
            <p:cNvPicPr>
              <a:picLocks noChangeAspect="1"/>
            </p:cNvPicPr>
            <p:nvPr/>
          </p:nvPicPr>
          <p:blipFill>
            <a:blip r:embed="rId3"/>
            <a:stretch>
              <a:fillRect/>
            </a:stretch>
          </p:blipFill>
          <p:spPr>
            <a:xfrm>
              <a:off x="113292" y="6448404"/>
              <a:ext cx="645220" cy="324119"/>
            </a:xfrm>
            <a:prstGeom prst="rect">
              <a:avLst/>
            </a:prstGeom>
          </p:spPr>
        </p:pic>
        <p:sp>
          <p:nvSpPr>
            <p:cNvPr id="79" name="TextBox 78"/>
            <p:cNvSpPr txBox="1"/>
            <p:nvPr/>
          </p:nvSpPr>
          <p:spPr>
            <a:xfrm>
              <a:off x="709924" y="6390980"/>
              <a:ext cx="5727249" cy="338554"/>
            </a:xfrm>
            <a:prstGeom prst="rect">
              <a:avLst/>
            </a:prstGeom>
            <a:noFill/>
          </p:spPr>
          <p:txBody>
            <a:bodyPr wrap="none" rtlCol="0">
              <a:spAutoFit/>
            </a:bodyPr>
            <a:lstStyle/>
            <a:p>
              <a:r>
                <a:rPr lang="en-US" sz="1600" noProof="1" smtClean="0">
                  <a:latin typeface="Comic Sans MS"/>
                  <a:cs typeface="Comic Sans MS"/>
                </a:rPr>
                <a:t>G. Mrugalski, J. Rajski, J. Tyszer, IEEE Trans. CAD, 2004</a:t>
              </a:r>
              <a:endParaRPr lang="en-US" sz="1600" noProof="1">
                <a:latin typeface="Comic Sans MS"/>
                <a:cs typeface="Comic Sans MS"/>
              </a:endParaRPr>
            </a:p>
          </p:txBody>
        </p:sp>
      </p:gr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 name="AutoShape 96"/>
          <p:cNvSpPr>
            <a:spLocks noChangeArrowheads="1"/>
          </p:cNvSpPr>
          <p:nvPr/>
        </p:nvSpPr>
        <p:spPr bwMode="auto">
          <a:xfrm>
            <a:off x="1644955" y="1633155"/>
            <a:ext cx="6890713" cy="1530350"/>
          </a:xfrm>
          <a:prstGeom prst="roundRect">
            <a:avLst>
              <a:gd name="adj" fmla="val 13506"/>
            </a:avLst>
          </a:prstGeom>
          <a:noFill/>
          <a:ln w="28575" cap="flat" cmpd="sng" algn="ctr">
            <a:solidFill>
              <a:schemeClr val="tx1"/>
            </a:solidFill>
            <a:prstDash val="solid"/>
            <a:round/>
            <a:headEnd type="none" w="med" len="med"/>
            <a:tailEnd type="none" w="med" len="med"/>
          </a:ln>
          <a:effectLst/>
        </p:spPr>
        <p:txBody>
          <a:bodyPr rot="10800000" vert="eaVert" wrap="none" anchor="ctr">
            <a:prstTxWarp prst="textNoShape">
              <a:avLst/>
            </a:prstTxWarp>
          </a:bodyPr>
          <a:lstStyle/>
          <a:p>
            <a:endParaRPr lang="en-US"/>
          </a:p>
        </p:txBody>
      </p:sp>
      <p:sp>
        <p:nvSpPr>
          <p:cNvPr id="2" name="Title 1"/>
          <p:cNvSpPr>
            <a:spLocks noGrp="1"/>
          </p:cNvSpPr>
          <p:nvPr>
            <p:ph type="title"/>
          </p:nvPr>
        </p:nvSpPr>
        <p:spPr/>
        <p:txBody>
          <a:bodyPr/>
          <a:lstStyle/>
          <a:p>
            <a:r>
              <a:rPr lang="en-US" dirty="0" smtClean="0"/>
              <a:t>Ring generator</a:t>
            </a:r>
            <a:endParaRPr lang="en-US" dirty="0"/>
          </a:p>
        </p:txBody>
      </p:sp>
      <p:grpSp>
        <p:nvGrpSpPr>
          <p:cNvPr id="6" name="Group 55"/>
          <p:cNvGrpSpPr>
            <a:grpSpLocks/>
          </p:cNvGrpSpPr>
          <p:nvPr/>
        </p:nvGrpSpPr>
        <p:grpSpPr bwMode="auto">
          <a:xfrm>
            <a:off x="5393581" y="3011105"/>
            <a:ext cx="304800" cy="304800"/>
            <a:chOff x="2544" y="1584"/>
            <a:chExt cx="192" cy="192"/>
          </a:xfrm>
        </p:grpSpPr>
        <p:sp>
          <p:nvSpPr>
            <p:cNvPr id="60" name="Oval 56"/>
            <p:cNvSpPr>
              <a:spLocks noChangeArrowheads="1"/>
            </p:cNvSpPr>
            <p:nvPr/>
          </p:nvSpPr>
          <p:spPr bwMode="auto">
            <a:xfrm>
              <a:off x="2544" y="1584"/>
              <a:ext cx="192" cy="192"/>
            </a:xfrm>
            <a:prstGeom prst="ellipse">
              <a:avLst/>
            </a:prstGeom>
            <a:solidFill>
              <a:srgbClr val="FFFFFF"/>
            </a:solidFill>
            <a:ln w="28575">
              <a:solidFill>
                <a:schemeClr val="tx1"/>
              </a:solidFill>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61" name="Line 57"/>
            <p:cNvSpPr>
              <a:spLocks noChangeShapeType="1"/>
            </p:cNvSpPr>
            <p:nvPr/>
          </p:nvSpPr>
          <p:spPr bwMode="auto">
            <a:xfrm>
              <a:off x="2640" y="1632"/>
              <a:ext cx="0" cy="96"/>
            </a:xfrm>
            <a:prstGeom prst="line">
              <a:avLst/>
            </a:prstGeom>
            <a:noFill/>
            <a:ln w="28575">
              <a:solidFill>
                <a:schemeClr val="tx1"/>
              </a:solidFill>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62" name="Line 58"/>
            <p:cNvSpPr>
              <a:spLocks noChangeShapeType="1"/>
            </p:cNvSpPr>
            <p:nvPr/>
          </p:nvSpPr>
          <p:spPr bwMode="auto">
            <a:xfrm>
              <a:off x="2592" y="1680"/>
              <a:ext cx="96" cy="0"/>
            </a:xfrm>
            <a:prstGeom prst="line">
              <a:avLst/>
            </a:prstGeom>
            <a:noFill/>
            <a:ln w="28575">
              <a:solidFill>
                <a:schemeClr val="tx1"/>
              </a:solidFill>
              <a:round/>
              <a:headEnd type="none" w="sm" len="sm"/>
              <a:tailEnd type="none" w="sm" len="sm"/>
            </a:ln>
            <a:effectLst/>
          </p:spPr>
          <p:txBody>
            <a:bodyPr wrap="none" lIns="92075" tIns="46038" rIns="92075" bIns="46038" anchor="ctr">
              <a:prstTxWarp prst="textNoShape">
                <a:avLst/>
              </a:prstTxWarp>
            </a:bodyPr>
            <a:lstStyle/>
            <a:p>
              <a:endParaRPr lang="en-US"/>
            </a:p>
          </p:txBody>
        </p:sp>
      </p:grpSp>
      <p:sp>
        <p:nvSpPr>
          <p:cNvPr id="58" name="Line 59"/>
          <p:cNvSpPr>
            <a:spLocks noChangeShapeType="1"/>
          </p:cNvSpPr>
          <p:nvPr/>
        </p:nvSpPr>
        <p:spPr bwMode="auto">
          <a:xfrm>
            <a:off x="5544819" y="1639505"/>
            <a:ext cx="0" cy="1365250"/>
          </a:xfrm>
          <a:prstGeom prst="line">
            <a:avLst/>
          </a:prstGeom>
          <a:noFill/>
          <a:ln w="28575">
            <a:solidFill>
              <a:schemeClr val="tx1"/>
            </a:solidFill>
            <a:round/>
            <a:headEnd type="oval" w="med" len="med"/>
            <a:tailEnd type="stealth" w="lg" len="med"/>
          </a:ln>
          <a:effectLst/>
        </p:spPr>
        <p:txBody>
          <a:bodyPr wrap="none" lIns="92075" tIns="46038" rIns="92075" bIns="46038" anchor="ctr">
            <a:prstTxWarp prst="textNoShape">
              <a:avLst/>
            </a:prstTxWarp>
          </a:bodyPr>
          <a:lstStyle/>
          <a:p>
            <a:endParaRPr lang="en-US"/>
          </a:p>
        </p:txBody>
      </p:sp>
      <p:sp>
        <p:nvSpPr>
          <p:cNvPr id="59" name="Text Box 60"/>
          <p:cNvSpPr txBox="1">
            <a:spLocks noChangeArrowheads="1"/>
          </p:cNvSpPr>
          <p:nvPr/>
        </p:nvSpPr>
        <p:spPr bwMode="auto">
          <a:xfrm>
            <a:off x="5509062" y="2236990"/>
            <a:ext cx="582613" cy="338554"/>
          </a:xfrm>
          <a:prstGeom prst="rect">
            <a:avLst/>
          </a:prstGeom>
          <a:noFill/>
          <a:ln w="9525">
            <a:noFill/>
            <a:miter lim="800000"/>
            <a:headEnd/>
            <a:tailEnd/>
          </a:ln>
          <a:effectLst/>
        </p:spPr>
        <p:txBody>
          <a:bodyPr anchor="ctr">
            <a:prstTxWarp prst="textNoShape">
              <a:avLst/>
            </a:prstTxWarp>
            <a:spAutoFit/>
          </a:bodyPr>
          <a:lstStyle/>
          <a:p>
            <a:pPr algn="l"/>
            <a:r>
              <a:rPr lang="pl-PL" sz="1600" dirty="0" smtClean="0">
                <a:solidFill>
                  <a:srgbClr val="000000"/>
                </a:solidFill>
                <a:latin typeface="Arial"/>
                <a:cs typeface="Arial"/>
              </a:rPr>
              <a:t>14</a:t>
            </a:r>
            <a:endParaRPr lang="en-US" sz="1600" dirty="0">
              <a:solidFill>
                <a:srgbClr val="000000"/>
              </a:solidFill>
              <a:latin typeface="Arial"/>
              <a:cs typeface="Arial"/>
            </a:endParaRPr>
          </a:p>
        </p:txBody>
      </p:sp>
      <p:grpSp>
        <p:nvGrpSpPr>
          <p:cNvPr id="7" name="Group 69"/>
          <p:cNvGrpSpPr>
            <a:grpSpLocks/>
          </p:cNvGrpSpPr>
          <p:nvPr/>
        </p:nvGrpSpPr>
        <p:grpSpPr bwMode="auto">
          <a:xfrm>
            <a:off x="3245986" y="3011105"/>
            <a:ext cx="304800" cy="304800"/>
            <a:chOff x="2544" y="1584"/>
            <a:chExt cx="192" cy="192"/>
          </a:xfrm>
        </p:grpSpPr>
        <p:sp>
          <p:nvSpPr>
            <p:cNvPr id="74" name="Oval 70"/>
            <p:cNvSpPr>
              <a:spLocks noChangeArrowheads="1"/>
            </p:cNvSpPr>
            <p:nvPr/>
          </p:nvSpPr>
          <p:spPr bwMode="auto">
            <a:xfrm>
              <a:off x="2544" y="1584"/>
              <a:ext cx="192" cy="192"/>
            </a:xfrm>
            <a:prstGeom prst="ellipse">
              <a:avLst/>
            </a:prstGeom>
            <a:solidFill>
              <a:srgbClr val="FFFFFF"/>
            </a:solidFill>
            <a:ln w="28575">
              <a:solidFill>
                <a:schemeClr val="tx1"/>
              </a:solidFill>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75" name="Line 71"/>
            <p:cNvSpPr>
              <a:spLocks noChangeShapeType="1"/>
            </p:cNvSpPr>
            <p:nvPr/>
          </p:nvSpPr>
          <p:spPr bwMode="auto">
            <a:xfrm>
              <a:off x="2640" y="1632"/>
              <a:ext cx="0" cy="96"/>
            </a:xfrm>
            <a:prstGeom prst="line">
              <a:avLst/>
            </a:prstGeom>
            <a:noFill/>
            <a:ln w="28575">
              <a:solidFill>
                <a:schemeClr val="tx1"/>
              </a:solidFill>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76" name="Line 72"/>
            <p:cNvSpPr>
              <a:spLocks noChangeShapeType="1"/>
            </p:cNvSpPr>
            <p:nvPr/>
          </p:nvSpPr>
          <p:spPr bwMode="auto">
            <a:xfrm>
              <a:off x="2592" y="1680"/>
              <a:ext cx="96" cy="0"/>
            </a:xfrm>
            <a:prstGeom prst="line">
              <a:avLst/>
            </a:prstGeom>
            <a:noFill/>
            <a:ln w="28575">
              <a:solidFill>
                <a:schemeClr val="tx1"/>
              </a:solidFill>
              <a:round/>
              <a:headEnd type="none" w="sm" len="sm"/>
              <a:tailEnd type="none" w="sm" len="sm"/>
            </a:ln>
            <a:effectLst/>
          </p:spPr>
          <p:txBody>
            <a:bodyPr wrap="none" lIns="92075" tIns="46038" rIns="92075" bIns="46038" anchor="ctr">
              <a:prstTxWarp prst="textNoShape">
                <a:avLst/>
              </a:prstTxWarp>
            </a:bodyPr>
            <a:lstStyle/>
            <a:p>
              <a:endParaRPr lang="en-US"/>
            </a:p>
          </p:txBody>
        </p:sp>
      </p:grpSp>
      <p:sp>
        <p:nvSpPr>
          <p:cNvPr id="72" name="Line 73"/>
          <p:cNvSpPr>
            <a:spLocks noChangeShapeType="1"/>
          </p:cNvSpPr>
          <p:nvPr/>
        </p:nvSpPr>
        <p:spPr bwMode="auto">
          <a:xfrm>
            <a:off x="3401710" y="1639505"/>
            <a:ext cx="0" cy="1365250"/>
          </a:xfrm>
          <a:prstGeom prst="line">
            <a:avLst/>
          </a:prstGeom>
          <a:noFill/>
          <a:ln w="28575">
            <a:solidFill>
              <a:schemeClr val="tx1"/>
            </a:solidFill>
            <a:round/>
            <a:headEnd type="oval" w="med" len="med"/>
            <a:tailEnd type="stealth" w="lg" len="med"/>
          </a:ln>
          <a:effectLst/>
        </p:spPr>
        <p:txBody>
          <a:bodyPr wrap="none" lIns="92075" tIns="46038" rIns="92075" bIns="46038" anchor="ctr">
            <a:prstTxWarp prst="textNoShape">
              <a:avLst/>
            </a:prstTxWarp>
          </a:bodyPr>
          <a:lstStyle/>
          <a:p>
            <a:endParaRPr lang="en-US"/>
          </a:p>
        </p:txBody>
      </p:sp>
      <p:sp>
        <p:nvSpPr>
          <p:cNvPr id="73" name="Text Box 74"/>
          <p:cNvSpPr txBox="1">
            <a:spLocks noChangeArrowheads="1"/>
          </p:cNvSpPr>
          <p:nvPr/>
        </p:nvSpPr>
        <p:spPr bwMode="auto">
          <a:xfrm>
            <a:off x="3387532" y="2236990"/>
            <a:ext cx="582613" cy="338554"/>
          </a:xfrm>
          <a:prstGeom prst="rect">
            <a:avLst/>
          </a:prstGeom>
          <a:noFill/>
          <a:ln w="9525">
            <a:noFill/>
            <a:miter lim="800000"/>
            <a:headEnd/>
            <a:tailEnd/>
          </a:ln>
          <a:effectLst/>
        </p:spPr>
        <p:txBody>
          <a:bodyPr anchor="ctr">
            <a:prstTxWarp prst="textNoShape">
              <a:avLst/>
            </a:prstTxWarp>
            <a:spAutoFit/>
          </a:bodyPr>
          <a:lstStyle/>
          <a:p>
            <a:pPr algn="l"/>
            <a:r>
              <a:rPr lang="pl-PL" sz="1600" dirty="0" smtClean="0">
                <a:solidFill>
                  <a:srgbClr val="000000"/>
                </a:solidFill>
                <a:latin typeface="Arial"/>
                <a:cs typeface="Arial"/>
              </a:rPr>
              <a:t>6</a:t>
            </a:r>
            <a:endParaRPr lang="en-US" sz="1600" dirty="0">
              <a:solidFill>
                <a:srgbClr val="000000"/>
              </a:solidFill>
              <a:latin typeface="Arial"/>
              <a:cs typeface="Arial"/>
            </a:endParaRPr>
          </a:p>
        </p:txBody>
      </p:sp>
      <p:sp>
        <p:nvSpPr>
          <p:cNvPr id="105" name="AutoShape 73"/>
          <p:cNvSpPr>
            <a:spLocks noChangeArrowheads="1"/>
          </p:cNvSpPr>
          <p:nvPr/>
        </p:nvSpPr>
        <p:spPr bwMode="auto">
          <a:xfrm>
            <a:off x="5863740" y="1385505"/>
            <a:ext cx="254000" cy="533400"/>
          </a:xfrm>
          <a:prstGeom prst="roundRect">
            <a:avLst>
              <a:gd name="adj" fmla="val 26191"/>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endParaRPr lang="en-US" sz="1200" kern="0" dirty="0">
              <a:solidFill>
                <a:srgbClr val="000000"/>
              </a:solidFill>
              <a:latin typeface="Arial"/>
            </a:endParaRPr>
          </a:p>
        </p:txBody>
      </p:sp>
      <p:sp>
        <p:nvSpPr>
          <p:cNvPr id="107" name="AutoShape 73"/>
          <p:cNvSpPr>
            <a:spLocks noChangeArrowheads="1"/>
          </p:cNvSpPr>
          <p:nvPr/>
        </p:nvSpPr>
        <p:spPr bwMode="auto">
          <a:xfrm>
            <a:off x="7172617" y="1385505"/>
            <a:ext cx="254000" cy="533400"/>
          </a:xfrm>
          <a:prstGeom prst="roundRect">
            <a:avLst>
              <a:gd name="adj" fmla="val 26191"/>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endParaRPr lang="en-US" sz="1200" kern="0" dirty="0">
              <a:solidFill>
                <a:srgbClr val="000000"/>
              </a:solidFill>
              <a:latin typeface="Arial"/>
            </a:endParaRPr>
          </a:p>
        </p:txBody>
      </p:sp>
      <p:sp>
        <p:nvSpPr>
          <p:cNvPr id="108" name="AutoShape 73"/>
          <p:cNvSpPr>
            <a:spLocks noChangeArrowheads="1"/>
          </p:cNvSpPr>
          <p:nvPr/>
        </p:nvSpPr>
        <p:spPr bwMode="auto">
          <a:xfrm>
            <a:off x="5863740" y="2909505"/>
            <a:ext cx="254000" cy="533400"/>
          </a:xfrm>
          <a:prstGeom prst="roundRect">
            <a:avLst>
              <a:gd name="adj" fmla="val 26191"/>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endParaRPr lang="en-US" sz="1200" kern="0" dirty="0">
              <a:solidFill>
                <a:srgbClr val="000000"/>
              </a:solidFill>
              <a:latin typeface="Arial"/>
            </a:endParaRPr>
          </a:p>
        </p:txBody>
      </p:sp>
      <p:sp>
        <p:nvSpPr>
          <p:cNvPr id="110" name="AutoShape 73"/>
          <p:cNvSpPr>
            <a:spLocks noChangeArrowheads="1"/>
          </p:cNvSpPr>
          <p:nvPr/>
        </p:nvSpPr>
        <p:spPr bwMode="auto">
          <a:xfrm>
            <a:off x="7172617" y="2909505"/>
            <a:ext cx="254000" cy="533400"/>
          </a:xfrm>
          <a:prstGeom prst="roundRect">
            <a:avLst>
              <a:gd name="adj" fmla="val 26191"/>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endParaRPr lang="en-US" sz="1200" kern="0" dirty="0">
              <a:solidFill>
                <a:srgbClr val="000000"/>
              </a:solidFill>
              <a:latin typeface="Arial"/>
            </a:endParaRPr>
          </a:p>
        </p:txBody>
      </p:sp>
      <p:sp>
        <p:nvSpPr>
          <p:cNvPr id="113" name="AutoShape 73"/>
          <p:cNvSpPr>
            <a:spLocks noChangeArrowheads="1"/>
          </p:cNvSpPr>
          <p:nvPr/>
        </p:nvSpPr>
        <p:spPr bwMode="auto">
          <a:xfrm>
            <a:off x="7591976" y="2909505"/>
            <a:ext cx="254000" cy="533400"/>
          </a:xfrm>
          <a:prstGeom prst="roundRect">
            <a:avLst>
              <a:gd name="adj" fmla="val 26191"/>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endParaRPr lang="en-US" sz="1200" kern="0" dirty="0">
              <a:solidFill>
                <a:srgbClr val="000000"/>
              </a:solidFill>
              <a:latin typeface="Arial"/>
            </a:endParaRPr>
          </a:p>
        </p:txBody>
      </p:sp>
      <p:sp>
        <p:nvSpPr>
          <p:cNvPr id="114" name="AutoShape 73"/>
          <p:cNvSpPr>
            <a:spLocks noChangeArrowheads="1"/>
          </p:cNvSpPr>
          <p:nvPr/>
        </p:nvSpPr>
        <p:spPr bwMode="auto">
          <a:xfrm>
            <a:off x="8011341" y="2909505"/>
            <a:ext cx="254000" cy="533400"/>
          </a:xfrm>
          <a:prstGeom prst="roundRect">
            <a:avLst>
              <a:gd name="adj" fmla="val 26191"/>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endParaRPr lang="en-US" sz="1200" kern="0" dirty="0">
              <a:solidFill>
                <a:srgbClr val="000000"/>
              </a:solidFill>
              <a:latin typeface="Arial"/>
            </a:endParaRPr>
          </a:p>
        </p:txBody>
      </p:sp>
      <p:sp>
        <p:nvSpPr>
          <p:cNvPr id="117" name="AutoShape 73"/>
          <p:cNvSpPr>
            <a:spLocks noChangeArrowheads="1"/>
          </p:cNvSpPr>
          <p:nvPr/>
        </p:nvSpPr>
        <p:spPr bwMode="auto">
          <a:xfrm>
            <a:off x="7591976" y="1385505"/>
            <a:ext cx="254000" cy="533400"/>
          </a:xfrm>
          <a:prstGeom prst="roundRect">
            <a:avLst>
              <a:gd name="adj" fmla="val 26191"/>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endParaRPr lang="en-US" sz="1200" kern="0" dirty="0">
              <a:solidFill>
                <a:srgbClr val="000000"/>
              </a:solidFill>
              <a:latin typeface="Arial"/>
            </a:endParaRPr>
          </a:p>
        </p:txBody>
      </p:sp>
      <p:sp>
        <p:nvSpPr>
          <p:cNvPr id="118" name="AutoShape 73"/>
          <p:cNvSpPr>
            <a:spLocks noChangeArrowheads="1"/>
          </p:cNvSpPr>
          <p:nvPr/>
        </p:nvSpPr>
        <p:spPr bwMode="auto">
          <a:xfrm>
            <a:off x="8011341" y="1385505"/>
            <a:ext cx="254000" cy="533400"/>
          </a:xfrm>
          <a:prstGeom prst="roundRect">
            <a:avLst>
              <a:gd name="adj" fmla="val 26191"/>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endParaRPr lang="en-US" sz="1200" kern="0" dirty="0">
              <a:solidFill>
                <a:srgbClr val="000000"/>
              </a:solidFill>
              <a:latin typeface="Arial"/>
            </a:endParaRPr>
          </a:p>
        </p:txBody>
      </p:sp>
      <p:sp>
        <p:nvSpPr>
          <p:cNvPr id="127" name="AutoShape 73"/>
          <p:cNvSpPr>
            <a:spLocks noChangeArrowheads="1"/>
          </p:cNvSpPr>
          <p:nvPr/>
        </p:nvSpPr>
        <p:spPr bwMode="auto">
          <a:xfrm>
            <a:off x="1987909" y="2909505"/>
            <a:ext cx="254000" cy="533400"/>
          </a:xfrm>
          <a:prstGeom prst="roundRect">
            <a:avLst>
              <a:gd name="adj" fmla="val 26191"/>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endParaRPr lang="en-US" sz="1200" kern="0" dirty="0">
              <a:solidFill>
                <a:srgbClr val="000000"/>
              </a:solidFill>
              <a:latin typeface="Arial"/>
            </a:endParaRPr>
          </a:p>
        </p:txBody>
      </p:sp>
      <p:sp>
        <p:nvSpPr>
          <p:cNvPr id="128" name="AutoShape 73"/>
          <p:cNvSpPr>
            <a:spLocks noChangeArrowheads="1"/>
          </p:cNvSpPr>
          <p:nvPr/>
        </p:nvSpPr>
        <p:spPr bwMode="auto">
          <a:xfrm>
            <a:off x="2407268" y="2909505"/>
            <a:ext cx="254000" cy="533400"/>
          </a:xfrm>
          <a:prstGeom prst="roundRect">
            <a:avLst>
              <a:gd name="adj" fmla="val 26191"/>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endParaRPr lang="en-US" sz="1200" kern="0" dirty="0">
              <a:solidFill>
                <a:srgbClr val="000000"/>
              </a:solidFill>
              <a:latin typeface="Arial"/>
            </a:endParaRPr>
          </a:p>
        </p:txBody>
      </p:sp>
      <p:sp>
        <p:nvSpPr>
          <p:cNvPr id="130" name="AutoShape 73"/>
          <p:cNvSpPr>
            <a:spLocks noChangeArrowheads="1"/>
          </p:cNvSpPr>
          <p:nvPr/>
        </p:nvSpPr>
        <p:spPr bwMode="auto">
          <a:xfrm>
            <a:off x="1987909" y="1385505"/>
            <a:ext cx="254000" cy="533400"/>
          </a:xfrm>
          <a:prstGeom prst="roundRect">
            <a:avLst>
              <a:gd name="adj" fmla="val 26191"/>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endParaRPr lang="en-US" sz="1200" kern="0" dirty="0">
              <a:solidFill>
                <a:srgbClr val="000000"/>
              </a:solidFill>
              <a:latin typeface="Arial"/>
            </a:endParaRPr>
          </a:p>
        </p:txBody>
      </p:sp>
      <p:sp>
        <p:nvSpPr>
          <p:cNvPr id="131" name="AutoShape 73"/>
          <p:cNvSpPr>
            <a:spLocks noChangeArrowheads="1"/>
          </p:cNvSpPr>
          <p:nvPr/>
        </p:nvSpPr>
        <p:spPr bwMode="auto">
          <a:xfrm>
            <a:off x="2407268" y="1385505"/>
            <a:ext cx="254000" cy="533400"/>
          </a:xfrm>
          <a:prstGeom prst="roundRect">
            <a:avLst>
              <a:gd name="adj" fmla="val 26191"/>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endParaRPr lang="en-US" sz="1200" kern="0" dirty="0">
              <a:solidFill>
                <a:srgbClr val="000000"/>
              </a:solidFill>
              <a:latin typeface="Arial"/>
            </a:endParaRPr>
          </a:p>
        </p:txBody>
      </p:sp>
      <p:sp>
        <p:nvSpPr>
          <p:cNvPr id="133" name="AutoShape 73"/>
          <p:cNvSpPr>
            <a:spLocks noChangeArrowheads="1"/>
          </p:cNvSpPr>
          <p:nvPr/>
        </p:nvSpPr>
        <p:spPr bwMode="auto">
          <a:xfrm>
            <a:off x="2826627" y="2909505"/>
            <a:ext cx="254000" cy="533400"/>
          </a:xfrm>
          <a:prstGeom prst="roundRect">
            <a:avLst>
              <a:gd name="adj" fmla="val 26191"/>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endParaRPr lang="en-US" sz="1200" kern="0" dirty="0">
              <a:solidFill>
                <a:srgbClr val="000000"/>
              </a:solidFill>
              <a:latin typeface="Arial"/>
            </a:endParaRPr>
          </a:p>
        </p:txBody>
      </p:sp>
      <p:sp>
        <p:nvSpPr>
          <p:cNvPr id="134" name="AutoShape 73"/>
          <p:cNvSpPr>
            <a:spLocks noChangeArrowheads="1"/>
          </p:cNvSpPr>
          <p:nvPr/>
        </p:nvSpPr>
        <p:spPr bwMode="auto">
          <a:xfrm>
            <a:off x="3716145" y="2909505"/>
            <a:ext cx="254000" cy="533400"/>
          </a:xfrm>
          <a:prstGeom prst="roundRect">
            <a:avLst>
              <a:gd name="adj" fmla="val 26191"/>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endParaRPr lang="en-US" sz="1200" kern="0" dirty="0">
              <a:solidFill>
                <a:srgbClr val="000000"/>
              </a:solidFill>
              <a:latin typeface="Arial"/>
            </a:endParaRPr>
          </a:p>
        </p:txBody>
      </p:sp>
      <p:sp>
        <p:nvSpPr>
          <p:cNvPr id="136" name="AutoShape 73"/>
          <p:cNvSpPr>
            <a:spLocks noChangeArrowheads="1"/>
          </p:cNvSpPr>
          <p:nvPr/>
        </p:nvSpPr>
        <p:spPr bwMode="auto">
          <a:xfrm>
            <a:off x="2826627" y="1385505"/>
            <a:ext cx="254000" cy="533400"/>
          </a:xfrm>
          <a:prstGeom prst="roundRect">
            <a:avLst>
              <a:gd name="adj" fmla="val 26191"/>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endParaRPr lang="en-US" sz="1200" kern="0" dirty="0">
              <a:solidFill>
                <a:srgbClr val="000000"/>
              </a:solidFill>
              <a:latin typeface="Arial"/>
            </a:endParaRPr>
          </a:p>
        </p:txBody>
      </p:sp>
      <p:sp>
        <p:nvSpPr>
          <p:cNvPr id="137" name="AutoShape 73"/>
          <p:cNvSpPr>
            <a:spLocks noChangeArrowheads="1"/>
          </p:cNvSpPr>
          <p:nvPr/>
        </p:nvSpPr>
        <p:spPr bwMode="auto">
          <a:xfrm>
            <a:off x="3716145" y="1385505"/>
            <a:ext cx="254000" cy="533400"/>
          </a:xfrm>
          <a:prstGeom prst="roundRect">
            <a:avLst>
              <a:gd name="adj" fmla="val 26191"/>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endParaRPr lang="en-US" sz="1200" kern="0" dirty="0">
              <a:solidFill>
                <a:srgbClr val="000000"/>
              </a:solidFill>
              <a:latin typeface="Arial"/>
            </a:endParaRPr>
          </a:p>
        </p:txBody>
      </p:sp>
      <p:sp>
        <p:nvSpPr>
          <p:cNvPr id="139" name="AutoShape 73"/>
          <p:cNvSpPr>
            <a:spLocks noChangeArrowheads="1"/>
          </p:cNvSpPr>
          <p:nvPr/>
        </p:nvSpPr>
        <p:spPr bwMode="auto">
          <a:xfrm>
            <a:off x="4135504" y="2909505"/>
            <a:ext cx="254000" cy="533400"/>
          </a:xfrm>
          <a:prstGeom prst="roundRect">
            <a:avLst>
              <a:gd name="adj" fmla="val 26191"/>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endParaRPr lang="en-US" sz="1200" kern="0" dirty="0">
              <a:solidFill>
                <a:srgbClr val="000000"/>
              </a:solidFill>
              <a:latin typeface="Arial"/>
            </a:endParaRPr>
          </a:p>
        </p:txBody>
      </p:sp>
      <p:sp>
        <p:nvSpPr>
          <p:cNvPr id="140" name="AutoShape 73"/>
          <p:cNvSpPr>
            <a:spLocks noChangeArrowheads="1"/>
          </p:cNvSpPr>
          <p:nvPr/>
        </p:nvSpPr>
        <p:spPr bwMode="auto">
          <a:xfrm>
            <a:off x="4554863" y="2909505"/>
            <a:ext cx="254000" cy="533400"/>
          </a:xfrm>
          <a:prstGeom prst="roundRect">
            <a:avLst>
              <a:gd name="adj" fmla="val 26191"/>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endParaRPr lang="en-US" sz="1200" kern="0" dirty="0">
              <a:solidFill>
                <a:srgbClr val="000000"/>
              </a:solidFill>
              <a:latin typeface="Arial"/>
            </a:endParaRPr>
          </a:p>
        </p:txBody>
      </p:sp>
      <p:sp>
        <p:nvSpPr>
          <p:cNvPr id="142" name="AutoShape 73"/>
          <p:cNvSpPr>
            <a:spLocks noChangeArrowheads="1"/>
          </p:cNvSpPr>
          <p:nvPr/>
        </p:nvSpPr>
        <p:spPr bwMode="auto">
          <a:xfrm>
            <a:off x="4135504" y="1385505"/>
            <a:ext cx="254000" cy="533400"/>
          </a:xfrm>
          <a:prstGeom prst="roundRect">
            <a:avLst>
              <a:gd name="adj" fmla="val 26191"/>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endParaRPr lang="en-US" sz="1200" kern="0" dirty="0">
              <a:solidFill>
                <a:srgbClr val="000000"/>
              </a:solidFill>
              <a:latin typeface="Arial"/>
            </a:endParaRPr>
          </a:p>
        </p:txBody>
      </p:sp>
      <p:sp>
        <p:nvSpPr>
          <p:cNvPr id="143" name="AutoShape 73"/>
          <p:cNvSpPr>
            <a:spLocks noChangeArrowheads="1"/>
          </p:cNvSpPr>
          <p:nvPr/>
        </p:nvSpPr>
        <p:spPr bwMode="auto">
          <a:xfrm>
            <a:off x="4554863" y="1385505"/>
            <a:ext cx="254000" cy="533400"/>
          </a:xfrm>
          <a:prstGeom prst="roundRect">
            <a:avLst>
              <a:gd name="adj" fmla="val 26191"/>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endParaRPr lang="en-US" sz="1200" kern="0" dirty="0">
              <a:solidFill>
                <a:srgbClr val="000000"/>
              </a:solidFill>
              <a:latin typeface="Arial"/>
            </a:endParaRPr>
          </a:p>
        </p:txBody>
      </p:sp>
      <p:sp>
        <p:nvSpPr>
          <p:cNvPr id="144" name="AutoShape 73"/>
          <p:cNvSpPr>
            <a:spLocks noChangeArrowheads="1"/>
          </p:cNvSpPr>
          <p:nvPr/>
        </p:nvSpPr>
        <p:spPr bwMode="auto">
          <a:xfrm>
            <a:off x="4974222" y="2909505"/>
            <a:ext cx="254000" cy="533400"/>
          </a:xfrm>
          <a:prstGeom prst="roundRect">
            <a:avLst>
              <a:gd name="adj" fmla="val 26191"/>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endParaRPr lang="en-US" sz="1200" kern="0" dirty="0">
              <a:solidFill>
                <a:srgbClr val="000000"/>
              </a:solidFill>
              <a:latin typeface="Arial"/>
            </a:endParaRPr>
          </a:p>
        </p:txBody>
      </p:sp>
      <p:sp>
        <p:nvSpPr>
          <p:cNvPr id="145" name="AutoShape 73"/>
          <p:cNvSpPr>
            <a:spLocks noChangeArrowheads="1"/>
          </p:cNvSpPr>
          <p:nvPr/>
        </p:nvSpPr>
        <p:spPr bwMode="auto">
          <a:xfrm>
            <a:off x="4974222" y="1385505"/>
            <a:ext cx="254000" cy="533400"/>
          </a:xfrm>
          <a:prstGeom prst="roundRect">
            <a:avLst>
              <a:gd name="adj" fmla="val 26191"/>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endParaRPr lang="en-US" sz="1200" kern="0" dirty="0">
              <a:solidFill>
                <a:srgbClr val="000000"/>
              </a:solidFill>
              <a:latin typeface="Arial"/>
            </a:endParaRPr>
          </a:p>
        </p:txBody>
      </p:sp>
      <p:sp>
        <p:nvSpPr>
          <p:cNvPr id="91" name="TextBox 90"/>
          <p:cNvSpPr txBox="1"/>
          <p:nvPr/>
        </p:nvSpPr>
        <p:spPr>
          <a:xfrm>
            <a:off x="7157962" y="1470054"/>
            <a:ext cx="284515" cy="307777"/>
          </a:xfrm>
          <a:prstGeom prst="rect">
            <a:avLst/>
          </a:prstGeom>
          <a:noFill/>
        </p:spPr>
        <p:txBody>
          <a:bodyPr wrap="none" rtlCol="0">
            <a:spAutoFit/>
          </a:bodyPr>
          <a:lstStyle/>
          <a:p>
            <a:r>
              <a:rPr lang="en-US" sz="1400" dirty="0" smtClean="0"/>
              <a:t>2</a:t>
            </a:r>
            <a:endParaRPr lang="en-US" sz="1400" dirty="0"/>
          </a:p>
        </p:txBody>
      </p:sp>
      <p:sp>
        <p:nvSpPr>
          <p:cNvPr id="92" name="TextBox 91"/>
          <p:cNvSpPr txBox="1"/>
          <p:nvPr/>
        </p:nvSpPr>
        <p:spPr>
          <a:xfrm>
            <a:off x="7576752" y="1470054"/>
            <a:ext cx="284515" cy="307777"/>
          </a:xfrm>
          <a:prstGeom prst="rect">
            <a:avLst/>
          </a:prstGeom>
          <a:noFill/>
        </p:spPr>
        <p:txBody>
          <a:bodyPr wrap="none" rtlCol="0">
            <a:spAutoFit/>
          </a:bodyPr>
          <a:lstStyle/>
          <a:p>
            <a:r>
              <a:rPr lang="en-US" sz="1400" dirty="0" smtClean="0"/>
              <a:t>1</a:t>
            </a:r>
            <a:endParaRPr lang="en-US" sz="1400" dirty="0"/>
          </a:p>
        </p:txBody>
      </p:sp>
      <p:sp>
        <p:nvSpPr>
          <p:cNvPr id="93" name="TextBox 92"/>
          <p:cNvSpPr txBox="1"/>
          <p:nvPr/>
        </p:nvSpPr>
        <p:spPr>
          <a:xfrm>
            <a:off x="7999022" y="1470054"/>
            <a:ext cx="284515" cy="307777"/>
          </a:xfrm>
          <a:prstGeom prst="rect">
            <a:avLst/>
          </a:prstGeom>
          <a:noFill/>
        </p:spPr>
        <p:txBody>
          <a:bodyPr wrap="none" rtlCol="0">
            <a:spAutoFit/>
          </a:bodyPr>
          <a:lstStyle/>
          <a:p>
            <a:r>
              <a:rPr lang="en-US" sz="1400" dirty="0" smtClean="0"/>
              <a:t>0</a:t>
            </a:r>
            <a:endParaRPr lang="en-US" sz="1400" dirty="0"/>
          </a:p>
        </p:txBody>
      </p:sp>
      <p:sp>
        <p:nvSpPr>
          <p:cNvPr id="96" name="TextBox 95"/>
          <p:cNvSpPr txBox="1"/>
          <p:nvPr/>
        </p:nvSpPr>
        <p:spPr>
          <a:xfrm>
            <a:off x="4537849" y="1470054"/>
            <a:ext cx="284515" cy="307777"/>
          </a:xfrm>
          <a:prstGeom prst="rect">
            <a:avLst/>
          </a:prstGeom>
          <a:noFill/>
        </p:spPr>
        <p:txBody>
          <a:bodyPr wrap="none" rtlCol="0">
            <a:spAutoFit/>
          </a:bodyPr>
          <a:lstStyle/>
          <a:p>
            <a:r>
              <a:rPr lang="en-US" sz="1400" dirty="0" smtClean="0"/>
              <a:t>6</a:t>
            </a:r>
            <a:endParaRPr lang="en-US" sz="1400" dirty="0"/>
          </a:p>
        </p:txBody>
      </p:sp>
      <p:sp>
        <p:nvSpPr>
          <p:cNvPr id="97" name="TextBox 96"/>
          <p:cNvSpPr txBox="1"/>
          <p:nvPr/>
        </p:nvSpPr>
        <p:spPr>
          <a:xfrm>
            <a:off x="2817082" y="1470054"/>
            <a:ext cx="284515" cy="307777"/>
          </a:xfrm>
          <a:prstGeom prst="rect">
            <a:avLst/>
          </a:prstGeom>
          <a:noFill/>
        </p:spPr>
        <p:txBody>
          <a:bodyPr wrap="none" rtlCol="0">
            <a:spAutoFit/>
          </a:bodyPr>
          <a:lstStyle/>
          <a:p>
            <a:r>
              <a:rPr lang="en-US" sz="1400" dirty="0" smtClean="0"/>
              <a:t>9</a:t>
            </a:r>
            <a:endParaRPr lang="en-US" sz="1400" dirty="0"/>
          </a:p>
        </p:txBody>
      </p:sp>
      <p:sp>
        <p:nvSpPr>
          <p:cNvPr id="100" name="TextBox 99"/>
          <p:cNvSpPr txBox="1"/>
          <p:nvPr/>
        </p:nvSpPr>
        <p:spPr>
          <a:xfrm>
            <a:off x="5845580" y="1470054"/>
            <a:ext cx="284515" cy="307777"/>
          </a:xfrm>
          <a:prstGeom prst="rect">
            <a:avLst/>
          </a:prstGeom>
          <a:noFill/>
        </p:spPr>
        <p:txBody>
          <a:bodyPr wrap="none" rtlCol="0">
            <a:spAutoFit/>
          </a:bodyPr>
          <a:lstStyle/>
          <a:p>
            <a:r>
              <a:rPr lang="en-US" sz="1400" dirty="0" smtClean="0"/>
              <a:t>4</a:t>
            </a:r>
            <a:endParaRPr lang="en-US" sz="1400" dirty="0"/>
          </a:p>
        </p:txBody>
      </p:sp>
      <p:sp>
        <p:nvSpPr>
          <p:cNvPr id="101" name="TextBox 100"/>
          <p:cNvSpPr txBox="1"/>
          <p:nvPr/>
        </p:nvSpPr>
        <p:spPr>
          <a:xfrm>
            <a:off x="4955011" y="1470054"/>
            <a:ext cx="284515" cy="307777"/>
          </a:xfrm>
          <a:prstGeom prst="rect">
            <a:avLst/>
          </a:prstGeom>
          <a:noFill/>
        </p:spPr>
        <p:txBody>
          <a:bodyPr wrap="none" rtlCol="0">
            <a:spAutoFit/>
          </a:bodyPr>
          <a:lstStyle/>
          <a:p>
            <a:r>
              <a:rPr lang="en-US" sz="1400" dirty="0" smtClean="0"/>
              <a:t>5</a:t>
            </a:r>
            <a:endParaRPr lang="en-US" sz="1400" dirty="0"/>
          </a:p>
        </p:txBody>
      </p:sp>
      <p:sp>
        <p:nvSpPr>
          <p:cNvPr id="102" name="TextBox 101"/>
          <p:cNvSpPr txBox="1"/>
          <p:nvPr/>
        </p:nvSpPr>
        <p:spPr>
          <a:xfrm>
            <a:off x="4127214" y="1470054"/>
            <a:ext cx="284515" cy="307777"/>
          </a:xfrm>
          <a:prstGeom prst="rect">
            <a:avLst/>
          </a:prstGeom>
          <a:noFill/>
        </p:spPr>
        <p:txBody>
          <a:bodyPr wrap="none" rtlCol="0">
            <a:spAutoFit/>
          </a:bodyPr>
          <a:lstStyle/>
          <a:p>
            <a:r>
              <a:rPr lang="en-US" sz="1400" dirty="0" smtClean="0"/>
              <a:t>7</a:t>
            </a:r>
            <a:endParaRPr lang="en-US" sz="1400" dirty="0"/>
          </a:p>
        </p:txBody>
      </p:sp>
      <p:sp>
        <p:nvSpPr>
          <p:cNvPr id="103" name="TextBox 102"/>
          <p:cNvSpPr txBox="1"/>
          <p:nvPr/>
        </p:nvSpPr>
        <p:spPr>
          <a:xfrm>
            <a:off x="3701505" y="1470054"/>
            <a:ext cx="284515" cy="307777"/>
          </a:xfrm>
          <a:prstGeom prst="rect">
            <a:avLst/>
          </a:prstGeom>
          <a:noFill/>
        </p:spPr>
        <p:txBody>
          <a:bodyPr wrap="none" rtlCol="0">
            <a:spAutoFit/>
          </a:bodyPr>
          <a:lstStyle/>
          <a:p>
            <a:r>
              <a:rPr lang="en-US" sz="1400" dirty="0" smtClean="0"/>
              <a:t>8</a:t>
            </a:r>
            <a:endParaRPr lang="en-US" sz="1400" dirty="0"/>
          </a:p>
        </p:txBody>
      </p:sp>
      <p:sp>
        <p:nvSpPr>
          <p:cNvPr id="104" name="TextBox 103"/>
          <p:cNvSpPr txBox="1"/>
          <p:nvPr/>
        </p:nvSpPr>
        <p:spPr>
          <a:xfrm>
            <a:off x="2337222" y="1470054"/>
            <a:ext cx="384365" cy="307777"/>
          </a:xfrm>
          <a:prstGeom prst="rect">
            <a:avLst/>
          </a:prstGeom>
          <a:noFill/>
        </p:spPr>
        <p:txBody>
          <a:bodyPr wrap="none" rtlCol="0">
            <a:spAutoFit/>
          </a:bodyPr>
          <a:lstStyle/>
          <a:p>
            <a:r>
              <a:rPr lang="en-US" sz="1400" dirty="0" smtClean="0"/>
              <a:t>10</a:t>
            </a:r>
            <a:endParaRPr lang="en-US" sz="1400" dirty="0"/>
          </a:p>
        </p:txBody>
      </p:sp>
      <p:sp>
        <p:nvSpPr>
          <p:cNvPr id="119" name="TextBox 118"/>
          <p:cNvSpPr txBox="1"/>
          <p:nvPr/>
        </p:nvSpPr>
        <p:spPr>
          <a:xfrm>
            <a:off x="1934007" y="1470054"/>
            <a:ext cx="371040" cy="307777"/>
          </a:xfrm>
          <a:prstGeom prst="rect">
            <a:avLst/>
          </a:prstGeom>
          <a:noFill/>
        </p:spPr>
        <p:txBody>
          <a:bodyPr wrap="none" rtlCol="0">
            <a:spAutoFit/>
          </a:bodyPr>
          <a:lstStyle/>
          <a:p>
            <a:r>
              <a:rPr lang="en-US" sz="1400" dirty="0" smtClean="0"/>
              <a:t>11</a:t>
            </a:r>
            <a:endParaRPr lang="en-US" sz="1400" dirty="0"/>
          </a:p>
        </p:txBody>
      </p:sp>
      <p:sp>
        <p:nvSpPr>
          <p:cNvPr id="129" name="TextBox 128"/>
          <p:cNvSpPr txBox="1"/>
          <p:nvPr/>
        </p:nvSpPr>
        <p:spPr>
          <a:xfrm>
            <a:off x="7119041" y="2997520"/>
            <a:ext cx="384365" cy="307777"/>
          </a:xfrm>
          <a:prstGeom prst="rect">
            <a:avLst/>
          </a:prstGeom>
          <a:noFill/>
        </p:spPr>
        <p:txBody>
          <a:bodyPr wrap="none" rtlCol="0">
            <a:spAutoFit/>
          </a:bodyPr>
          <a:lstStyle/>
          <a:p>
            <a:r>
              <a:rPr lang="en-US" sz="1400" dirty="0" smtClean="0"/>
              <a:t>21</a:t>
            </a:r>
            <a:endParaRPr lang="en-US" sz="1400" dirty="0"/>
          </a:p>
        </p:txBody>
      </p:sp>
      <p:sp>
        <p:nvSpPr>
          <p:cNvPr id="132" name="TextBox 131"/>
          <p:cNvSpPr txBox="1"/>
          <p:nvPr/>
        </p:nvSpPr>
        <p:spPr>
          <a:xfrm>
            <a:off x="7534656" y="2997520"/>
            <a:ext cx="384365" cy="307777"/>
          </a:xfrm>
          <a:prstGeom prst="rect">
            <a:avLst/>
          </a:prstGeom>
          <a:noFill/>
        </p:spPr>
        <p:txBody>
          <a:bodyPr wrap="none" rtlCol="0">
            <a:spAutoFit/>
          </a:bodyPr>
          <a:lstStyle/>
          <a:p>
            <a:r>
              <a:rPr lang="en-US" sz="1400" dirty="0" smtClean="0"/>
              <a:t>22</a:t>
            </a:r>
            <a:endParaRPr lang="en-US" sz="1400" dirty="0"/>
          </a:p>
        </p:txBody>
      </p:sp>
      <p:sp>
        <p:nvSpPr>
          <p:cNvPr id="135" name="TextBox 134"/>
          <p:cNvSpPr txBox="1"/>
          <p:nvPr/>
        </p:nvSpPr>
        <p:spPr>
          <a:xfrm>
            <a:off x="7953751" y="2997520"/>
            <a:ext cx="384365" cy="307777"/>
          </a:xfrm>
          <a:prstGeom prst="rect">
            <a:avLst/>
          </a:prstGeom>
          <a:noFill/>
        </p:spPr>
        <p:txBody>
          <a:bodyPr wrap="none" rtlCol="0">
            <a:spAutoFit/>
          </a:bodyPr>
          <a:lstStyle/>
          <a:p>
            <a:r>
              <a:rPr lang="en-US" sz="1400" dirty="0" smtClean="0"/>
              <a:t>23</a:t>
            </a:r>
            <a:endParaRPr lang="en-US" sz="1400" dirty="0"/>
          </a:p>
        </p:txBody>
      </p:sp>
      <p:sp>
        <p:nvSpPr>
          <p:cNvPr id="141" name="TextBox 140"/>
          <p:cNvSpPr txBox="1"/>
          <p:nvPr/>
        </p:nvSpPr>
        <p:spPr>
          <a:xfrm>
            <a:off x="4480699" y="2997520"/>
            <a:ext cx="384365" cy="307777"/>
          </a:xfrm>
          <a:prstGeom prst="rect">
            <a:avLst/>
          </a:prstGeom>
          <a:noFill/>
        </p:spPr>
        <p:txBody>
          <a:bodyPr wrap="none" rtlCol="0">
            <a:spAutoFit/>
          </a:bodyPr>
          <a:lstStyle/>
          <a:p>
            <a:r>
              <a:rPr lang="en-US" sz="1400" dirty="0" smtClean="0"/>
              <a:t>17</a:t>
            </a:r>
            <a:endParaRPr lang="en-US" sz="1400" dirty="0"/>
          </a:p>
        </p:txBody>
      </p:sp>
      <p:sp>
        <p:nvSpPr>
          <p:cNvPr id="148" name="TextBox 147"/>
          <p:cNvSpPr txBox="1"/>
          <p:nvPr/>
        </p:nvSpPr>
        <p:spPr>
          <a:xfrm>
            <a:off x="2758051" y="2997520"/>
            <a:ext cx="384365" cy="307777"/>
          </a:xfrm>
          <a:prstGeom prst="rect">
            <a:avLst/>
          </a:prstGeom>
          <a:noFill/>
        </p:spPr>
        <p:txBody>
          <a:bodyPr wrap="none" rtlCol="0">
            <a:spAutoFit/>
          </a:bodyPr>
          <a:lstStyle/>
          <a:p>
            <a:r>
              <a:rPr lang="en-US" sz="1400" dirty="0" smtClean="0"/>
              <a:t>14</a:t>
            </a:r>
            <a:endParaRPr lang="en-US" sz="1400" dirty="0"/>
          </a:p>
        </p:txBody>
      </p:sp>
      <p:sp>
        <p:nvSpPr>
          <p:cNvPr id="151" name="TextBox 150"/>
          <p:cNvSpPr txBox="1"/>
          <p:nvPr/>
        </p:nvSpPr>
        <p:spPr>
          <a:xfrm>
            <a:off x="5790784" y="2997520"/>
            <a:ext cx="384365" cy="307777"/>
          </a:xfrm>
          <a:prstGeom prst="rect">
            <a:avLst/>
          </a:prstGeom>
          <a:noFill/>
        </p:spPr>
        <p:txBody>
          <a:bodyPr wrap="none" rtlCol="0">
            <a:spAutoFit/>
          </a:bodyPr>
          <a:lstStyle/>
          <a:p>
            <a:r>
              <a:rPr lang="en-US" sz="1400" dirty="0" smtClean="0"/>
              <a:t>19</a:t>
            </a:r>
            <a:endParaRPr lang="en-US" sz="1400" dirty="0"/>
          </a:p>
        </p:txBody>
      </p:sp>
      <p:sp>
        <p:nvSpPr>
          <p:cNvPr id="152" name="TextBox 151"/>
          <p:cNvSpPr txBox="1"/>
          <p:nvPr/>
        </p:nvSpPr>
        <p:spPr>
          <a:xfrm>
            <a:off x="4896814" y="2997520"/>
            <a:ext cx="384365" cy="307777"/>
          </a:xfrm>
          <a:prstGeom prst="rect">
            <a:avLst/>
          </a:prstGeom>
          <a:noFill/>
        </p:spPr>
        <p:txBody>
          <a:bodyPr wrap="none" rtlCol="0">
            <a:spAutoFit/>
          </a:bodyPr>
          <a:lstStyle/>
          <a:p>
            <a:r>
              <a:rPr lang="en-US" sz="1400" dirty="0" smtClean="0"/>
              <a:t>18</a:t>
            </a:r>
            <a:endParaRPr lang="en-US" sz="1400" dirty="0"/>
          </a:p>
        </p:txBody>
      </p:sp>
      <p:sp>
        <p:nvSpPr>
          <p:cNvPr id="153" name="TextBox 152"/>
          <p:cNvSpPr txBox="1"/>
          <p:nvPr/>
        </p:nvSpPr>
        <p:spPr>
          <a:xfrm>
            <a:off x="4062479" y="2997520"/>
            <a:ext cx="384365" cy="307777"/>
          </a:xfrm>
          <a:prstGeom prst="rect">
            <a:avLst/>
          </a:prstGeom>
          <a:noFill/>
        </p:spPr>
        <p:txBody>
          <a:bodyPr wrap="none" rtlCol="0">
            <a:spAutoFit/>
          </a:bodyPr>
          <a:lstStyle/>
          <a:p>
            <a:r>
              <a:rPr lang="en-US" sz="1400" dirty="0" smtClean="0"/>
              <a:t>16</a:t>
            </a:r>
            <a:endParaRPr lang="en-US" sz="1400" dirty="0"/>
          </a:p>
        </p:txBody>
      </p:sp>
      <p:sp>
        <p:nvSpPr>
          <p:cNvPr id="154" name="TextBox 153"/>
          <p:cNvSpPr txBox="1"/>
          <p:nvPr/>
        </p:nvSpPr>
        <p:spPr>
          <a:xfrm>
            <a:off x="3642801" y="2997520"/>
            <a:ext cx="384365" cy="307777"/>
          </a:xfrm>
          <a:prstGeom prst="rect">
            <a:avLst/>
          </a:prstGeom>
          <a:noFill/>
        </p:spPr>
        <p:txBody>
          <a:bodyPr wrap="none" rtlCol="0">
            <a:spAutoFit/>
          </a:bodyPr>
          <a:lstStyle/>
          <a:p>
            <a:r>
              <a:rPr lang="en-US" sz="1400" dirty="0" smtClean="0"/>
              <a:t>15</a:t>
            </a:r>
            <a:endParaRPr lang="en-US" sz="1400" dirty="0"/>
          </a:p>
        </p:txBody>
      </p:sp>
      <p:sp>
        <p:nvSpPr>
          <p:cNvPr id="155" name="TextBox 154"/>
          <p:cNvSpPr txBox="1"/>
          <p:nvPr/>
        </p:nvSpPr>
        <p:spPr>
          <a:xfrm>
            <a:off x="2338516" y="2997520"/>
            <a:ext cx="384365" cy="307777"/>
          </a:xfrm>
          <a:prstGeom prst="rect">
            <a:avLst/>
          </a:prstGeom>
          <a:noFill/>
        </p:spPr>
        <p:txBody>
          <a:bodyPr wrap="none" rtlCol="0">
            <a:spAutoFit/>
          </a:bodyPr>
          <a:lstStyle/>
          <a:p>
            <a:r>
              <a:rPr lang="en-US" sz="1400" dirty="0" smtClean="0"/>
              <a:t>13</a:t>
            </a:r>
            <a:endParaRPr lang="en-US" sz="1400" dirty="0"/>
          </a:p>
        </p:txBody>
      </p:sp>
      <p:sp>
        <p:nvSpPr>
          <p:cNvPr id="156" name="TextBox 155"/>
          <p:cNvSpPr txBox="1"/>
          <p:nvPr/>
        </p:nvSpPr>
        <p:spPr>
          <a:xfrm>
            <a:off x="1919426" y="2997520"/>
            <a:ext cx="384365" cy="307777"/>
          </a:xfrm>
          <a:prstGeom prst="rect">
            <a:avLst/>
          </a:prstGeom>
          <a:noFill/>
        </p:spPr>
        <p:txBody>
          <a:bodyPr wrap="none" rtlCol="0">
            <a:spAutoFit/>
          </a:bodyPr>
          <a:lstStyle/>
          <a:p>
            <a:r>
              <a:rPr lang="en-US" sz="1400" dirty="0" smtClean="0"/>
              <a:t>12</a:t>
            </a:r>
            <a:endParaRPr lang="en-US" sz="1400" dirty="0"/>
          </a:p>
        </p:txBody>
      </p:sp>
      <p:sp>
        <p:nvSpPr>
          <p:cNvPr id="159" name="Isosceles Triangle 158"/>
          <p:cNvSpPr/>
          <p:nvPr/>
        </p:nvSpPr>
        <p:spPr>
          <a:xfrm rot="5193947">
            <a:off x="1888632" y="3109502"/>
            <a:ext cx="124793" cy="106810"/>
          </a:xfrm>
          <a:prstGeom prst="triangle">
            <a:avLst/>
          </a:prstGeom>
          <a:solidFill>
            <a:schemeClr val="tx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60" name="Isosceles Triangle 159"/>
          <p:cNvSpPr/>
          <p:nvPr/>
        </p:nvSpPr>
        <p:spPr>
          <a:xfrm rot="5400000" flipH="1" flipV="1">
            <a:off x="8241365" y="1576574"/>
            <a:ext cx="124793" cy="106810"/>
          </a:xfrm>
          <a:prstGeom prst="triangle">
            <a:avLst/>
          </a:prstGeom>
          <a:solidFill>
            <a:schemeClr val="tx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8" name="Group 76"/>
          <p:cNvGrpSpPr/>
          <p:nvPr/>
        </p:nvGrpSpPr>
        <p:grpSpPr>
          <a:xfrm>
            <a:off x="113292" y="6390980"/>
            <a:ext cx="6323881" cy="381543"/>
            <a:chOff x="113292" y="6390980"/>
            <a:chExt cx="6323881" cy="381543"/>
          </a:xfrm>
        </p:grpSpPr>
        <p:pic>
          <p:nvPicPr>
            <p:cNvPr id="78" name="Picture 77"/>
            <p:cNvPicPr>
              <a:picLocks noChangeAspect="1"/>
            </p:cNvPicPr>
            <p:nvPr/>
          </p:nvPicPr>
          <p:blipFill>
            <a:blip r:embed="rId3"/>
            <a:stretch>
              <a:fillRect/>
            </a:stretch>
          </p:blipFill>
          <p:spPr>
            <a:xfrm>
              <a:off x="113292" y="6448404"/>
              <a:ext cx="645220" cy="324119"/>
            </a:xfrm>
            <a:prstGeom prst="rect">
              <a:avLst/>
            </a:prstGeom>
          </p:spPr>
        </p:pic>
        <p:sp>
          <p:nvSpPr>
            <p:cNvPr id="79" name="TextBox 78"/>
            <p:cNvSpPr txBox="1"/>
            <p:nvPr/>
          </p:nvSpPr>
          <p:spPr>
            <a:xfrm>
              <a:off x="709924" y="6390980"/>
              <a:ext cx="5727249" cy="338554"/>
            </a:xfrm>
            <a:prstGeom prst="rect">
              <a:avLst/>
            </a:prstGeom>
            <a:noFill/>
          </p:spPr>
          <p:txBody>
            <a:bodyPr wrap="none" rtlCol="0">
              <a:spAutoFit/>
            </a:bodyPr>
            <a:lstStyle/>
            <a:p>
              <a:r>
                <a:rPr lang="en-US" sz="1600" noProof="1" smtClean="0">
                  <a:latin typeface="Comic Sans MS"/>
                  <a:cs typeface="Comic Sans MS"/>
                </a:rPr>
                <a:t>G. Mrugalski, J. Rajski, J. Tyszer, IEEE Trans. CAD, 2004</a:t>
              </a:r>
              <a:endParaRPr lang="en-US" sz="1600" noProof="1">
                <a:latin typeface="Comic Sans MS"/>
                <a:cs typeface="Comic Sans MS"/>
              </a:endParaRPr>
            </a:p>
          </p:txBody>
        </p:sp>
      </p:grpSp>
      <p:grpSp>
        <p:nvGrpSpPr>
          <p:cNvPr id="90" name="Group 48"/>
          <p:cNvGrpSpPr>
            <a:grpSpLocks/>
          </p:cNvGrpSpPr>
          <p:nvPr/>
        </p:nvGrpSpPr>
        <p:grpSpPr bwMode="auto">
          <a:xfrm>
            <a:off x="6718519" y="3017455"/>
            <a:ext cx="304800" cy="304800"/>
            <a:chOff x="2544" y="1584"/>
            <a:chExt cx="192" cy="192"/>
          </a:xfrm>
        </p:grpSpPr>
        <p:sp>
          <p:nvSpPr>
            <p:cNvPr id="98" name="Oval 49"/>
            <p:cNvSpPr>
              <a:spLocks noChangeArrowheads="1"/>
            </p:cNvSpPr>
            <p:nvPr/>
          </p:nvSpPr>
          <p:spPr bwMode="auto">
            <a:xfrm>
              <a:off x="2544" y="1584"/>
              <a:ext cx="192" cy="192"/>
            </a:xfrm>
            <a:prstGeom prst="ellipse">
              <a:avLst/>
            </a:prstGeom>
            <a:solidFill>
              <a:srgbClr val="FFFFFF"/>
            </a:solidFill>
            <a:ln w="28575">
              <a:solidFill>
                <a:schemeClr val="tx1"/>
              </a:solidFill>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99" name="Line 50"/>
            <p:cNvSpPr>
              <a:spLocks noChangeShapeType="1"/>
            </p:cNvSpPr>
            <p:nvPr/>
          </p:nvSpPr>
          <p:spPr bwMode="auto">
            <a:xfrm>
              <a:off x="2640" y="1632"/>
              <a:ext cx="0" cy="96"/>
            </a:xfrm>
            <a:prstGeom prst="line">
              <a:avLst/>
            </a:prstGeom>
            <a:noFill/>
            <a:ln w="28575">
              <a:solidFill>
                <a:schemeClr val="tx1"/>
              </a:solidFill>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111" name="Line 51"/>
            <p:cNvSpPr>
              <a:spLocks noChangeShapeType="1"/>
            </p:cNvSpPr>
            <p:nvPr/>
          </p:nvSpPr>
          <p:spPr bwMode="auto">
            <a:xfrm>
              <a:off x="2592" y="1680"/>
              <a:ext cx="96" cy="0"/>
            </a:xfrm>
            <a:prstGeom prst="line">
              <a:avLst/>
            </a:prstGeom>
            <a:noFill/>
            <a:ln w="28575">
              <a:solidFill>
                <a:schemeClr val="tx1"/>
              </a:solidFill>
              <a:round/>
              <a:headEnd type="none" w="sm" len="sm"/>
              <a:tailEnd type="none" w="sm" len="sm"/>
            </a:ln>
            <a:effectLst/>
          </p:spPr>
          <p:txBody>
            <a:bodyPr wrap="none" lIns="92075" tIns="46038" rIns="92075" bIns="46038" anchor="ctr">
              <a:prstTxWarp prst="textNoShape">
                <a:avLst/>
              </a:prstTxWarp>
            </a:bodyPr>
            <a:lstStyle/>
            <a:p>
              <a:endParaRPr lang="en-US"/>
            </a:p>
          </p:txBody>
        </p:sp>
      </p:grpSp>
      <p:sp>
        <p:nvSpPr>
          <p:cNvPr id="112" name="Freeform 52"/>
          <p:cNvSpPr>
            <a:spLocks/>
          </p:cNvSpPr>
          <p:nvPr/>
        </p:nvSpPr>
        <p:spPr bwMode="auto">
          <a:xfrm>
            <a:off x="6217008" y="1639505"/>
            <a:ext cx="641287" cy="1377950"/>
          </a:xfrm>
          <a:custGeom>
            <a:avLst/>
            <a:gdLst/>
            <a:ahLst/>
            <a:cxnLst>
              <a:cxn ang="0">
                <a:pos x="0" y="0"/>
              </a:cxn>
              <a:cxn ang="0">
                <a:pos x="0" y="288"/>
              </a:cxn>
              <a:cxn ang="0">
                <a:pos x="144" y="288"/>
              </a:cxn>
              <a:cxn ang="0">
                <a:pos x="144" y="480"/>
              </a:cxn>
            </a:cxnLst>
            <a:rect l="0" t="0" r="r" b="b"/>
            <a:pathLst>
              <a:path w="144" h="480">
                <a:moveTo>
                  <a:pt x="0" y="0"/>
                </a:moveTo>
                <a:lnTo>
                  <a:pt x="0" y="288"/>
                </a:lnTo>
                <a:lnTo>
                  <a:pt x="144" y="288"/>
                </a:lnTo>
                <a:lnTo>
                  <a:pt x="144" y="480"/>
                </a:lnTo>
              </a:path>
            </a:pathLst>
          </a:custGeom>
          <a:noFill/>
          <a:ln w="28575">
            <a:solidFill>
              <a:schemeClr val="tx1"/>
            </a:solidFill>
            <a:round/>
            <a:headEnd type="oval" w="med" len="med"/>
            <a:tailEnd type="stealth" w="lg" len="med"/>
          </a:ln>
          <a:effectLst/>
        </p:spPr>
        <p:txBody>
          <a:bodyPr wrap="none" lIns="92075" tIns="46038" rIns="92075" bIns="46038" anchor="ctr">
            <a:prstTxWarp prst="textNoShape">
              <a:avLst/>
            </a:prstTxWarp>
          </a:bodyPr>
          <a:lstStyle/>
          <a:p>
            <a:endParaRPr lang="en-US"/>
          </a:p>
        </p:txBody>
      </p:sp>
      <p:sp>
        <p:nvSpPr>
          <p:cNvPr id="115" name="Text Box 53"/>
          <p:cNvSpPr txBox="1">
            <a:spLocks noChangeArrowheads="1"/>
          </p:cNvSpPr>
          <p:nvPr/>
        </p:nvSpPr>
        <p:spPr bwMode="auto">
          <a:xfrm>
            <a:off x="6804462" y="2243340"/>
            <a:ext cx="582613" cy="338554"/>
          </a:xfrm>
          <a:prstGeom prst="rect">
            <a:avLst/>
          </a:prstGeom>
          <a:noFill/>
          <a:ln w="9525">
            <a:noFill/>
            <a:miter lim="800000"/>
            <a:headEnd/>
            <a:tailEnd/>
          </a:ln>
          <a:effectLst/>
        </p:spPr>
        <p:txBody>
          <a:bodyPr anchor="ctr">
            <a:prstTxWarp prst="textNoShape">
              <a:avLst/>
            </a:prstTxWarp>
            <a:spAutoFit/>
          </a:bodyPr>
          <a:lstStyle/>
          <a:p>
            <a:pPr algn="l"/>
            <a:r>
              <a:rPr lang="pl-PL" sz="1600" dirty="0" smtClean="0">
                <a:solidFill>
                  <a:srgbClr val="000000"/>
                </a:solidFill>
                <a:latin typeface="Arial"/>
                <a:cs typeface="Arial"/>
              </a:rPr>
              <a:t>17</a:t>
            </a:r>
            <a:endParaRPr lang="en-US" sz="1600" dirty="0">
              <a:solidFill>
                <a:srgbClr val="000000"/>
              </a:solidFill>
              <a:latin typeface="Arial"/>
              <a:cs typeface="Arial"/>
            </a:endParaRPr>
          </a:p>
        </p:txBody>
      </p:sp>
      <p:sp>
        <p:nvSpPr>
          <p:cNvPr id="116" name="AutoShape 73"/>
          <p:cNvSpPr>
            <a:spLocks noChangeArrowheads="1"/>
          </p:cNvSpPr>
          <p:nvPr/>
        </p:nvSpPr>
        <p:spPr bwMode="auto">
          <a:xfrm>
            <a:off x="6325098" y="1391855"/>
            <a:ext cx="254000" cy="533400"/>
          </a:xfrm>
          <a:prstGeom prst="roundRect">
            <a:avLst>
              <a:gd name="adj" fmla="val 26191"/>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endParaRPr lang="en-US" sz="1200" kern="0" dirty="0">
              <a:solidFill>
                <a:srgbClr val="000000"/>
              </a:solidFill>
              <a:latin typeface="Arial"/>
            </a:endParaRPr>
          </a:p>
        </p:txBody>
      </p:sp>
      <p:sp>
        <p:nvSpPr>
          <p:cNvPr id="123" name="TextBox 122"/>
          <p:cNvSpPr txBox="1"/>
          <p:nvPr/>
        </p:nvSpPr>
        <p:spPr>
          <a:xfrm>
            <a:off x="6316762" y="1476404"/>
            <a:ext cx="284515" cy="307777"/>
          </a:xfrm>
          <a:prstGeom prst="rect">
            <a:avLst/>
          </a:prstGeom>
          <a:noFill/>
        </p:spPr>
        <p:txBody>
          <a:bodyPr wrap="none" rtlCol="0">
            <a:spAutoFit/>
          </a:bodyPr>
          <a:lstStyle/>
          <a:p>
            <a:r>
              <a:rPr lang="en-US" sz="1400" dirty="0" smtClean="0"/>
              <a:t>3</a:t>
            </a:r>
            <a:endParaRPr lang="en-US" sz="1400" dirty="0"/>
          </a:p>
        </p:txBody>
      </p:sp>
      <p:sp>
        <p:nvSpPr>
          <p:cNvPr id="125" name="AutoShape 73"/>
          <p:cNvSpPr>
            <a:spLocks noChangeArrowheads="1"/>
          </p:cNvSpPr>
          <p:nvPr/>
        </p:nvSpPr>
        <p:spPr bwMode="auto">
          <a:xfrm>
            <a:off x="6325098" y="2915855"/>
            <a:ext cx="254000" cy="533400"/>
          </a:xfrm>
          <a:prstGeom prst="roundRect">
            <a:avLst>
              <a:gd name="adj" fmla="val 26191"/>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endParaRPr lang="en-US" sz="1200" kern="0" dirty="0">
              <a:solidFill>
                <a:srgbClr val="000000"/>
              </a:solidFill>
              <a:latin typeface="Arial"/>
            </a:endParaRPr>
          </a:p>
        </p:txBody>
      </p:sp>
      <p:sp>
        <p:nvSpPr>
          <p:cNvPr id="126" name="TextBox 125"/>
          <p:cNvSpPr txBox="1"/>
          <p:nvPr/>
        </p:nvSpPr>
        <p:spPr>
          <a:xfrm>
            <a:off x="6256221" y="3003870"/>
            <a:ext cx="384365" cy="307777"/>
          </a:xfrm>
          <a:prstGeom prst="rect">
            <a:avLst/>
          </a:prstGeom>
          <a:noFill/>
        </p:spPr>
        <p:txBody>
          <a:bodyPr wrap="none" rtlCol="0">
            <a:spAutoFit/>
          </a:bodyPr>
          <a:lstStyle/>
          <a:p>
            <a:r>
              <a:rPr lang="en-US" sz="1400" dirty="0" smtClean="0"/>
              <a:t>20</a:t>
            </a:r>
            <a:endParaRPr lang="en-US" sz="1400" dirty="0"/>
          </a:p>
        </p:txBody>
      </p:sp>
      <p:sp>
        <p:nvSpPr>
          <p:cNvPr id="81" name="Rectangle 3"/>
          <p:cNvSpPr>
            <a:spLocks noChangeArrowheads="1"/>
          </p:cNvSpPr>
          <p:nvPr/>
        </p:nvSpPr>
        <p:spPr bwMode="auto">
          <a:xfrm>
            <a:off x="677193" y="4510126"/>
            <a:ext cx="5655184" cy="1599594"/>
          </a:xfrm>
          <a:prstGeom prst="rect">
            <a:avLst/>
          </a:prstGeom>
          <a:noFill/>
          <a:ln w="9525">
            <a:noFill/>
            <a:miter lim="800000"/>
            <a:headEnd/>
            <a:tailEnd/>
          </a:ln>
          <a:effectLst/>
        </p:spPr>
        <p:txBody>
          <a:bodyPr>
            <a:prstTxWarp prst="textNoShape">
              <a:avLst/>
            </a:prstTxWarp>
          </a:bodyPr>
          <a:lstStyle/>
          <a:p>
            <a:pPr marL="342900" indent="-342900" algn="l">
              <a:buSzPct val="80000"/>
              <a:buFont typeface="Arial"/>
              <a:buChar char="•"/>
            </a:pPr>
            <a:r>
              <a:rPr lang="en-US" sz="2400" b="0" dirty="0">
                <a:effectLst/>
              </a:rPr>
              <a:t>One </a:t>
            </a:r>
            <a:r>
              <a:rPr lang="en-US" sz="2400" b="0" dirty="0" smtClean="0">
                <a:effectLst/>
              </a:rPr>
              <a:t>source </a:t>
            </a:r>
            <a:r>
              <a:rPr lang="en-US" sz="2400" b="0" dirty="0">
                <a:effectLst/>
              </a:rPr>
              <a:t>per one </a:t>
            </a:r>
            <a:r>
              <a:rPr lang="en-US" sz="2400" b="0" dirty="0" smtClean="0">
                <a:effectLst/>
              </a:rPr>
              <a:t>destination</a:t>
            </a:r>
          </a:p>
          <a:p>
            <a:pPr marL="342900" indent="-342900" algn="l">
              <a:buSzPct val="80000"/>
              <a:buFont typeface="Arial"/>
              <a:buChar char="•"/>
            </a:pPr>
            <a:r>
              <a:rPr lang="en-US" sz="2400" dirty="0" smtClean="0"/>
              <a:t>Limited fan-out</a:t>
            </a:r>
            <a:r>
              <a:rPr lang="en-US" sz="2400" b="0" dirty="0" smtClean="0">
                <a:effectLst/>
              </a:rPr>
              <a:t> </a:t>
            </a:r>
            <a:endParaRPr lang="en-US" sz="2400" b="0" dirty="0">
              <a:effectLst/>
            </a:endParaRPr>
          </a:p>
          <a:p>
            <a:pPr marL="342900" indent="-342900" algn="l">
              <a:buSzPct val="80000"/>
              <a:buFont typeface="Arial"/>
              <a:buChar char="•"/>
            </a:pPr>
            <a:r>
              <a:rPr lang="en-US" sz="2400" b="0" dirty="0" smtClean="0">
                <a:effectLst/>
              </a:rPr>
              <a:t>Fast – a single XOR gate delay</a:t>
            </a:r>
          </a:p>
          <a:p>
            <a:pPr marL="342900" indent="-342900" algn="l">
              <a:buSzPct val="80000"/>
              <a:buFont typeface="Arial"/>
              <a:buChar char="•"/>
            </a:pPr>
            <a:r>
              <a:rPr lang="en-US" sz="2400" dirty="0" smtClean="0"/>
              <a:t>Modular</a:t>
            </a:r>
            <a:r>
              <a:rPr lang="en-US" sz="2400" b="0" dirty="0" smtClean="0">
                <a:effectLst/>
              </a:rPr>
              <a:t> </a:t>
            </a:r>
            <a:endParaRPr lang="en-US" sz="2400" b="0" dirty="0">
              <a:effectLst/>
            </a:endParaRPr>
          </a:p>
        </p:txBody>
      </p:sp>
      <p:sp>
        <p:nvSpPr>
          <p:cNvPr id="82" name="Text Box 39"/>
          <p:cNvSpPr txBox="1">
            <a:spLocks noChangeArrowheads="1"/>
          </p:cNvSpPr>
          <p:nvPr/>
        </p:nvSpPr>
        <p:spPr bwMode="auto">
          <a:xfrm>
            <a:off x="3964055" y="3682695"/>
            <a:ext cx="2858475" cy="461665"/>
          </a:xfrm>
          <a:prstGeom prst="rect">
            <a:avLst/>
          </a:prstGeom>
          <a:noFill/>
          <a:ln w="12700">
            <a:noFill/>
            <a:miter lim="800000"/>
            <a:headEnd type="none" w="sm" len="sm"/>
            <a:tailEnd type="none" w="sm" len="sm"/>
          </a:ln>
          <a:effectLst/>
        </p:spPr>
        <p:txBody>
          <a:bodyPr wrap="none">
            <a:prstTxWarp prst="textNoShape">
              <a:avLst/>
            </a:prstTxWarp>
            <a:spAutoFit/>
          </a:bodyPr>
          <a:lstStyle/>
          <a:p>
            <a:r>
              <a:rPr lang="en-US" sz="2400" b="0" i="1" dirty="0" smtClean="0">
                <a:latin typeface="Times New Roman" charset="0"/>
              </a:rPr>
              <a:t>x</a:t>
            </a:r>
            <a:r>
              <a:rPr lang="en-US" sz="2400" b="0" baseline="34000" dirty="0" smtClean="0">
                <a:latin typeface="Times New Roman" charset="0"/>
              </a:rPr>
              <a:t>24 </a:t>
            </a:r>
            <a:r>
              <a:rPr lang="en-US" sz="2400" dirty="0" smtClean="0">
                <a:latin typeface="Times New Roman" charset="0"/>
              </a:rPr>
              <a:t>+ </a:t>
            </a:r>
            <a:r>
              <a:rPr lang="pl-PL" sz="2400" i="1" dirty="0" smtClean="0">
                <a:latin typeface="Times New Roman" charset="0"/>
              </a:rPr>
              <a:t>x</a:t>
            </a:r>
            <a:r>
              <a:rPr lang="pl-PL" sz="2400" baseline="34000" dirty="0" smtClean="0">
                <a:latin typeface="Times New Roman" charset="0"/>
              </a:rPr>
              <a:t>17 </a:t>
            </a:r>
            <a:r>
              <a:rPr lang="pl-PL" sz="2400" dirty="0" smtClean="0">
                <a:latin typeface="Times New Roman" charset="0"/>
              </a:rPr>
              <a:t>+ </a:t>
            </a:r>
            <a:r>
              <a:rPr lang="pl-PL" sz="2400" i="1" dirty="0" smtClean="0">
                <a:latin typeface="Times New Roman" charset="0"/>
              </a:rPr>
              <a:t>x</a:t>
            </a:r>
            <a:r>
              <a:rPr lang="pl-PL" sz="2400" baseline="34000" dirty="0" smtClean="0">
                <a:latin typeface="Times New Roman" charset="0"/>
              </a:rPr>
              <a:t>14 </a:t>
            </a:r>
            <a:r>
              <a:rPr lang="pl-PL" sz="2400" dirty="0" smtClean="0">
                <a:latin typeface="Times New Roman" charset="0"/>
              </a:rPr>
              <a:t>+ </a:t>
            </a:r>
            <a:r>
              <a:rPr lang="pl-PL" sz="2400" i="1" dirty="0" smtClean="0">
                <a:latin typeface="Times New Roman" charset="0"/>
              </a:rPr>
              <a:t>x</a:t>
            </a:r>
            <a:r>
              <a:rPr lang="pl-PL" sz="2400" baseline="34000" dirty="0" smtClean="0">
                <a:latin typeface="Times New Roman" charset="0"/>
              </a:rPr>
              <a:t>6</a:t>
            </a:r>
            <a:r>
              <a:rPr lang="en-US" sz="2400" i="1" dirty="0" smtClean="0">
                <a:latin typeface="Times New Roman" charset="0"/>
              </a:rPr>
              <a:t> </a:t>
            </a:r>
            <a:r>
              <a:rPr lang="en-US" sz="2400" dirty="0" smtClean="0">
                <a:latin typeface="Times New Roman" charset="0"/>
              </a:rPr>
              <a:t>+ 1 </a:t>
            </a:r>
            <a:r>
              <a:rPr lang="en-US" sz="2400" i="1" dirty="0" smtClean="0">
                <a:latin typeface="Times New Roman" charset="0"/>
              </a:rPr>
              <a:t>   </a:t>
            </a:r>
            <a:endParaRPr lang="en-US" sz="2400" b="0" baseline="34000" dirty="0">
              <a:latin typeface="Times New Roman" charset="0"/>
            </a:endParaRP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2" name="Line 1265"/>
          <p:cNvSpPr>
            <a:spLocks noChangeShapeType="1"/>
          </p:cNvSpPr>
          <p:nvPr/>
        </p:nvSpPr>
        <p:spPr bwMode="auto">
          <a:xfrm rot="5400000" flipH="1" flipV="1">
            <a:off x="2399507" y="4839533"/>
            <a:ext cx="0" cy="1522412"/>
          </a:xfrm>
          <a:prstGeom prst="line">
            <a:avLst/>
          </a:prstGeom>
          <a:noFill/>
          <a:ln w="28575">
            <a:solidFill>
              <a:schemeClr val="tx1"/>
            </a:solidFill>
            <a:round/>
            <a:headEnd type="none" w="sm" len="sm"/>
            <a:tailEnd type="stealth" w="med" len="med"/>
          </a:ln>
          <a:effectLst/>
        </p:spPr>
        <p:txBody>
          <a:bodyPr wrap="none" lIns="92075" tIns="46038" rIns="92075" bIns="46038" anchor="ctr">
            <a:prstTxWarp prst="textNoShape">
              <a:avLst/>
            </a:prstTxWarp>
          </a:bodyPr>
          <a:lstStyle/>
          <a:p>
            <a:endParaRPr lang="en-US"/>
          </a:p>
        </p:txBody>
      </p:sp>
      <p:sp>
        <p:nvSpPr>
          <p:cNvPr id="2" name="Title 1"/>
          <p:cNvSpPr>
            <a:spLocks noGrp="1"/>
          </p:cNvSpPr>
          <p:nvPr>
            <p:ph type="title"/>
          </p:nvPr>
        </p:nvSpPr>
        <p:spPr/>
        <p:txBody>
          <a:bodyPr/>
          <a:lstStyle/>
          <a:p>
            <a:r>
              <a:rPr lang="en-US" dirty="0" smtClean="0"/>
              <a:t>Two-dimensional generators</a:t>
            </a:r>
            <a:endParaRPr lang="en-US" dirty="0"/>
          </a:p>
        </p:txBody>
      </p:sp>
      <p:sp>
        <p:nvSpPr>
          <p:cNvPr id="5" name="Freeform 1281"/>
          <p:cNvSpPr>
            <a:spLocks/>
          </p:cNvSpPr>
          <p:nvPr/>
        </p:nvSpPr>
        <p:spPr bwMode="auto">
          <a:xfrm flipV="1">
            <a:off x="1619628" y="5226050"/>
            <a:ext cx="1536700" cy="108000"/>
          </a:xfrm>
          <a:custGeom>
            <a:avLst/>
            <a:gdLst/>
            <a:ahLst/>
            <a:cxnLst>
              <a:cxn ang="0">
                <a:pos x="0" y="96"/>
              </a:cxn>
              <a:cxn ang="0">
                <a:pos x="264" y="99"/>
              </a:cxn>
              <a:cxn ang="0">
                <a:pos x="264" y="0"/>
              </a:cxn>
              <a:cxn ang="0">
                <a:pos x="968" y="0"/>
              </a:cxn>
            </a:cxnLst>
            <a:rect l="0" t="0" r="r" b="b"/>
            <a:pathLst>
              <a:path w="968" h="99">
                <a:moveTo>
                  <a:pt x="0" y="96"/>
                </a:moveTo>
                <a:lnTo>
                  <a:pt x="264" y="99"/>
                </a:lnTo>
                <a:lnTo>
                  <a:pt x="264" y="0"/>
                </a:lnTo>
                <a:lnTo>
                  <a:pt x="968" y="0"/>
                </a:lnTo>
              </a:path>
            </a:pathLst>
          </a:custGeom>
          <a:noFill/>
          <a:ln w="28575">
            <a:solidFill>
              <a:schemeClr val="tx1"/>
            </a:solidFill>
            <a:round/>
            <a:headEnd type="none" w="sm" len="sm"/>
            <a:tailEnd type="stealth" w="med" len="med"/>
          </a:ln>
          <a:effectLst/>
        </p:spPr>
        <p:txBody>
          <a:bodyPr wrap="none" lIns="92075" tIns="46038" rIns="92075" bIns="46038" anchor="ctr">
            <a:prstTxWarp prst="textNoShape">
              <a:avLst/>
            </a:prstTxWarp>
          </a:bodyPr>
          <a:lstStyle/>
          <a:p>
            <a:endParaRPr lang="en-US"/>
          </a:p>
        </p:txBody>
      </p:sp>
      <p:sp>
        <p:nvSpPr>
          <p:cNvPr id="7" name="Freeform 1278"/>
          <p:cNvSpPr>
            <a:spLocks/>
          </p:cNvSpPr>
          <p:nvPr/>
        </p:nvSpPr>
        <p:spPr bwMode="auto">
          <a:xfrm>
            <a:off x="1629153" y="2166938"/>
            <a:ext cx="1527175" cy="371475"/>
          </a:xfrm>
          <a:custGeom>
            <a:avLst/>
            <a:gdLst/>
            <a:ahLst/>
            <a:cxnLst>
              <a:cxn ang="0">
                <a:pos x="0" y="234"/>
              </a:cxn>
              <a:cxn ang="0">
                <a:pos x="470" y="234"/>
              </a:cxn>
              <a:cxn ang="0">
                <a:pos x="470" y="0"/>
              </a:cxn>
              <a:cxn ang="0">
                <a:pos x="962" y="0"/>
              </a:cxn>
            </a:cxnLst>
            <a:rect l="0" t="0" r="r" b="b"/>
            <a:pathLst>
              <a:path w="962" h="234">
                <a:moveTo>
                  <a:pt x="0" y="234"/>
                </a:moveTo>
                <a:lnTo>
                  <a:pt x="470" y="234"/>
                </a:lnTo>
                <a:lnTo>
                  <a:pt x="470" y="0"/>
                </a:lnTo>
                <a:lnTo>
                  <a:pt x="962" y="0"/>
                </a:lnTo>
              </a:path>
            </a:pathLst>
          </a:custGeom>
          <a:noFill/>
          <a:ln w="28575">
            <a:solidFill>
              <a:schemeClr val="tx1"/>
            </a:solidFill>
            <a:round/>
            <a:headEnd type="none" w="sm" len="sm"/>
            <a:tailEnd type="stealth" w="med" len="med"/>
          </a:ln>
          <a:effectLst/>
        </p:spPr>
        <p:txBody>
          <a:bodyPr wrap="none" lIns="92075" tIns="46038" rIns="92075" bIns="46038" anchor="ctr">
            <a:prstTxWarp prst="textNoShape">
              <a:avLst/>
            </a:prstTxWarp>
          </a:bodyPr>
          <a:lstStyle/>
          <a:p>
            <a:endParaRPr lang="en-US"/>
          </a:p>
        </p:txBody>
      </p:sp>
      <p:sp>
        <p:nvSpPr>
          <p:cNvPr id="8" name="Freeform 1277"/>
          <p:cNvSpPr>
            <a:spLocks/>
          </p:cNvSpPr>
          <p:nvPr/>
        </p:nvSpPr>
        <p:spPr bwMode="auto">
          <a:xfrm>
            <a:off x="1610103" y="1890713"/>
            <a:ext cx="1550987" cy="238125"/>
          </a:xfrm>
          <a:custGeom>
            <a:avLst/>
            <a:gdLst/>
            <a:ahLst/>
            <a:cxnLst>
              <a:cxn ang="0">
                <a:pos x="0" y="150"/>
              </a:cxn>
              <a:cxn ang="0">
                <a:pos x="384" y="150"/>
              </a:cxn>
              <a:cxn ang="0">
                <a:pos x="384" y="0"/>
              </a:cxn>
              <a:cxn ang="0">
                <a:pos x="977" y="0"/>
              </a:cxn>
            </a:cxnLst>
            <a:rect l="0" t="0" r="r" b="b"/>
            <a:pathLst>
              <a:path w="977" h="150">
                <a:moveTo>
                  <a:pt x="0" y="150"/>
                </a:moveTo>
                <a:lnTo>
                  <a:pt x="384" y="150"/>
                </a:lnTo>
                <a:lnTo>
                  <a:pt x="384" y="0"/>
                </a:lnTo>
                <a:lnTo>
                  <a:pt x="977" y="0"/>
                </a:lnTo>
              </a:path>
            </a:pathLst>
          </a:custGeom>
          <a:noFill/>
          <a:ln w="28575">
            <a:solidFill>
              <a:schemeClr val="tx1"/>
            </a:solidFill>
            <a:round/>
            <a:headEnd type="none" w="sm" len="sm"/>
            <a:tailEnd type="stealth" w="med" len="med"/>
          </a:ln>
          <a:effectLst/>
        </p:spPr>
        <p:txBody>
          <a:bodyPr wrap="none" lIns="92075" tIns="46038" rIns="92075" bIns="46038" anchor="ctr">
            <a:prstTxWarp prst="textNoShape">
              <a:avLst/>
            </a:prstTxWarp>
          </a:bodyPr>
          <a:lstStyle/>
          <a:p>
            <a:endParaRPr lang="en-US"/>
          </a:p>
        </p:txBody>
      </p:sp>
      <p:sp>
        <p:nvSpPr>
          <p:cNvPr id="9" name="Freeform 1266"/>
          <p:cNvSpPr>
            <a:spLocks/>
          </p:cNvSpPr>
          <p:nvPr/>
        </p:nvSpPr>
        <p:spPr bwMode="auto">
          <a:xfrm>
            <a:off x="1638678" y="1604963"/>
            <a:ext cx="1536700" cy="157162"/>
          </a:xfrm>
          <a:custGeom>
            <a:avLst/>
            <a:gdLst/>
            <a:ahLst/>
            <a:cxnLst>
              <a:cxn ang="0">
                <a:pos x="0" y="96"/>
              </a:cxn>
              <a:cxn ang="0">
                <a:pos x="264" y="99"/>
              </a:cxn>
              <a:cxn ang="0">
                <a:pos x="264" y="0"/>
              </a:cxn>
              <a:cxn ang="0">
                <a:pos x="968" y="0"/>
              </a:cxn>
            </a:cxnLst>
            <a:rect l="0" t="0" r="r" b="b"/>
            <a:pathLst>
              <a:path w="968" h="99">
                <a:moveTo>
                  <a:pt x="0" y="96"/>
                </a:moveTo>
                <a:lnTo>
                  <a:pt x="264" y="99"/>
                </a:lnTo>
                <a:lnTo>
                  <a:pt x="264" y="0"/>
                </a:lnTo>
                <a:lnTo>
                  <a:pt x="968" y="0"/>
                </a:lnTo>
              </a:path>
            </a:pathLst>
          </a:custGeom>
          <a:noFill/>
          <a:ln w="28575">
            <a:solidFill>
              <a:schemeClr val="tx1"/>
            </a:solidFill>
            <a:round/>
            <a:headEnd type="none" w="sm" len="sm"/>
            <a:tailEnd type="stealth" w="med" len="med"/>
          </a:ln>
          <a:effectLst/>
        </p:spPr>
        <p:txBody>
          <a:bodyPr wrap="none" lIns="92075" tIns="46038" rIns="92075" bIns="46038" anchor="ctr">
            <a:prstTxWarp prst="textNoShape">
              <a:avLst/>
            </a:prstTxWarp>
          </a:bodyPr>
          <a:lstStyle/>
          <a:p>
            <a:endParaRPr lang="en-US"/>
          </a:p>
        </p:txBody>
      </p:sp>
      <p:sp>
        <p:nvSpPr>
          <p:cNvPr id="10" name="Line 1265"/>
          <p:cNvSpPr>
            <a:spLocks noChangeShapeType="1"/>
          </p:cNvSpPr>
          <p:nvPr/>
        </p:nvSpPr>
        <p:spPr bwMode="auto">
          <a:xfrm rot="5400000" flipH="1" flipV="1">
            <a:off x="2399884" y="583407"/>
            <a:ext cx="0" cy="1522412"/>
          </a:xfrm>
          <a:prstGeom prst="line">
            <a:avLst/>
          </a:prstGeom>
          <a:noFill/>
          <a:ln w="28575">
            <a:solidFill>
              <a:schemeClr val="tx1"/>
            </a:solidFill>
            <a:round/>
            <a:headEnd type="none" w="sm" len="sm"/>
            <a:tailEnd type="stealth" w="med" len="med"/>
          </a:ln>
          <a:effectLst/>
        </p:spPr>
        <p:txBody>
          <a:bodyPr wrap="none" lIns="92075" tIns="46038" rIns="92075" bIns="46038" anchor="ctr">
            <a:prstTxWarp prst="textNoShape">
              <a:avLst/>
            </a:prstTxWarp>
          </a:bodyPr>
          <a:lstStyle/>
          <a:p>
            <a:endParaRPr lang="en-US"/>
          </a:p>
        </p:txBody>
      </p:sp>
      <p:sp>
        <p:nvSpPr>
          <p:cNvPr id="11" name="Rectangle 1119"/>
          <p:cNvSpPr>
            <a:spLocks noChangeArrowheads="1"/>
          </p:cNvSpPr>
          <p:nvPr/>
        </p:nvSpPr>
        <p:spPr bwMode="auto">
          <a:xfrm>
            <a:off x="3154363" y="1263650"/>
            <a:ext cx="5327650" cy="182563"/>
          </a:xfrm>
          <a:prstGeom prst="rect">
            <a:avLst/>
          </a:prstGeom>
          <a:noFill/>
          <a:ln w="9525">
            <a:solidFill>
              <a:schemeClr val="tx1"/>
            </a:solidFill>
            <a:miter lim="800000"/>
            <a:headEnd/>
            <a:tailEnd/>
          </a:ln>
          <a:effectLst/>
        </p:spPr>
        <p:txBody>
          <a:bodyPr wrap="none" anchor="ctr">
            <a:prstTxWarp prst="textNoShape">
              <a:avLst/>
            </a:prstTxWarp>
          </a:bodyPr>
          <a:lstStyle/>
          <a:p>
            <a:pPr>
              <a:spcBef>
                <a:spcPct val="0"/>
              </a:spcBef>
              <a:buClrTx/>
              <a:buSzTx/>
            </a:pPr>
            <a:endParaRPr lang="pl-PL" sz="2000" b="0">
              <a:solidFill>
                <a:schemeClr val="accent2"/>
              </a:solidFill>
              <a:effectLst/>
            </a:endParaRPr>
          </a:p>
        </p:txBody>
      </p:sp>
      <p:sp>
        <p:nvSpPr>
          <p:cNvPr id="23" name="Line 1231"/>
          <p:cNvSpPr>
            <a:spLocks noChangeShapeType="1"/>
          </p:cNvSpPr>
          <p:nvPr/>
        </p:nvSpPr>
        <p:spPr bwMode="auto">
          <a:xfrm>
            <a:off x="5176382" y="1263650"/>
            <a:ext cx="3305631" cy="4430224"/>
          </a:xfrm>
          <a:prstGeom prst="line">
            <a:avLst/>
          </a:prstGeom>
          <a:noFill/>
          <a:ln w="19050" cap="rnd">
            <a:solidFill>
              <a:schemeClr val="tx1"/>
            </a:solidFill>
            <a:prstDash val="sysDot"/>
            <a:round/>
            <a:headEnd/>
            <a:tailEnd/>
          </a:ln>
          <a:effectLst/>
        </p:spPr>
        <p:txBody>
          <a:bodyPr wrap="none" anchor="ctr">
            <a:prstTxWarp prst="textNoShape">
              <a:avLst/>
            </a:prstTxWarp>
          </a:bodyPr>
          <a:lstStyle/>
          <a:p>
            <a:endParaRPr lang="en-US"/>
          </a:p>
        </p:txBody>
      </p:sp>
      <p:sp>
        <p:nvSpPr>
          <p:cNvPr id="34" name="Text Box 1242"/>
          <p:cNvSpPr txBox="1">
            <a:spLocks noChangeArrowheads="1"/>
          </p:cNvSpPr>
          <p:nvPr/>
        </p:nvSpPr>
        <p:spPr bwMode="auto">
          <a:xfrm>
            <a:off x="5402107" y="2825041"/>
            <a:ext cx="1462460" cy="584776"/>
          </a:xfrm>
          <a:prstGeom prst="rect">
            <a:avLst/>
          </a:prstGeom>
          <a:solidFill>
            <a:srgbClr val="FFFFFF"/>
          </a:solidFill>
          <a:ln w="9525">
            <a:noFill/>
            <a:miter lim="800000"/>
            <a:headEnd/>
            <a:tailEnd/>
          </a:ln>
          <a:effectLst/>
        </p:spPr>
        <p:txBody>
          <a:bodyPr wrap="none" anchor="ctr">
            <a:prstTxWarp prst="textNoShape">
              <a:avLst/>
            </a:prstTxWarp>
            <a:spAutoFit/>
          </a:bodyPr>
          <a:lstStyle/>
          <a:p>
            <a:pPr algn="r"/>
            <a:r>
              <a:rPr lang="en-US" sz="1600" b="0" dirty="0"/>
              <a:t>Structural</a:t>
            </a:r>
          </a:p>
          <a:p>
            <a:pPr algn="r"/>
            <a:r>
              <a:rPr lang="en-US" sz="1600" b="0" dirty="0"/>
              <a:t>dependencies</a:t>
            </a:r>
            <a:endParaRPr lang="en-US" sz="1600" dirty="0"/>
          </a:p>
        </p:txBody>
      </p:sp>
      <p:sp>
        <p:nvSpPr>
          <p:cNvPr id="66" name="Text Box 1282"/>
          <p:cNvSpPr txBox="1">
            <a:spLocks noChangeArrowheads="1"/>
          </p:cNvSpPr>
          <p:nvPr/>
        </p:nvSpPr>
        <p:spPr bwMode="auto">
          <a:xfrm rot="5400000" flipH="1">
            <a:off x="2254799" y="4264175"/>
            <a:ext cx="526707" cy="461665"/>
          </a:xfrm>
          <a:prstGeom prst="rect">
            <a:avLst/>
          </a:prstGeom>
          <a:noFill/>
          <a:ln w="9525">
            <a:noFill/>
            <a:miter lim="800000"/>
            <a:headEnd/>
            <a:tailEnd/>
          </a:ln>
          <a:effectLst/>
        </p:spPr>
        <p:txBody>
          <a:bodyPr wrap="none" anchor="ctr">
            <a:prstTxWarp prst="textNoShape">
              <a:avLst/>
            </a:prstTxWarp>
            <a:spAutoFit/>
          </a:bodyPr>
          <a:lstStyle/>
          <a:p>
            <a:r>
              <a:rPr lang="en-US" sz="2400" dirty="0"/>
              <a:t> </a:t>
            </a:r>
            <a:r>
              <a:rPr lang="en-US" sz="2400" b="0" dirty="0"/>
              <a:t>...</a:t>
            </a:r>
            <a:endParaRPr lang="en-US" sz="2400" dirty="0"/>
          </a:p>
        </p:txBody>
      </p:sp>
      <p:sp>
        <p:nvSpPr>
          <p:cNvPr id="36" name="Line 1065"/>
          <p:cNvSpPr>
            <a:spLocks noChangeShapeType="1"/>
          </p:cNvSpPr>
          <p:nvPr/>
        </p:nvSpPr>
        <p:spPr bwMode="auto">
          <a:xfrm rot="10800000" flipV="1">
            <a:off x="743328" y="3040063"/>
            <a:ext cx="0" cy="1079500"/>
          </a:xfrm>
          <a:prstGeom prst="line">
            <a:avLst/>
          </a:prstGeom>
          <a:noFill/>
          <a:ln w="28575">
            <a:solidFill>
              <a:schemeClr val="tx1"/>
            </a:solidFill>
            <a:round/>
            <a:headEnd type="none" w="sm" len="sm"/>
            <a:tailEnd type="stealth" w="sm" len="med"/>
          </a:ln>
          <a:effectLst/>
        </p:spPr>
        <p:txBody>
          <a:bodyPr wrap="none" lIns="92075" tIns="46038" rIns="92075" bIns="46038" anchor="ctr">
            <a:prstTxWarp prst="textNoShape">
              <a:avLst/>
            </a:prstTxWarp>
          </a:bodyPr>
          <a:lstStyle/>
          <a:p>
            <a:endParaRPr lang="en-US"/>
          </a:p>
        </p:txBody>
      </p:sp>
      <p:sp>
        <p:nvSpPr>
          <p:cNvPr id="37" name="Freeform 1066"/>
          <p:cNvSpPr>
            <a:spLocks/>
          </p:cNvSpPr>
          <p:nvPr/>
        </p:nvSpPr>
        <p:spPr bwMode="auto">
          <a:xfrm rot="16200000">
            <a:off x="-1136272" y="3006725"/>
            <a:ext cx="4572000" cy="814388"/>
          </a:xfrm>
          <a:custGeom>
            <a:avLst/>
            <a:gdLst/>
            <a:ahLst/>
            <a:cxnLst>
              <a:cxn ang="0">
                <a:pos x="0" y="513"/>
              </a:cxn>
              <a:cxn ang="0">
                <a:pos x="2880" y="513"/>
              </a:cxn>
              <a:cxn ang="0">
                <a:pos x="2880" y="1"/>
              </a:cxn>
              <a:cxn ang="0">
                <a:pos x="1733" y="0"/>
              </a:cxn>
            </a:cxnLst>
            <a:rect l="0" t="0" r="r" b="b"/>
            <a:pathLst>
              <a:path w="2880" h="513">
                <a:moveTo>
                  <a:pt x="0" y="513"/>
                </a:moveTo>
                <a:lnTo>
                  <a:pt x="2880" y="513"/>
                </a:lnTo>
                <a:lnTo>
                  <a:pt x="2880" y="1"/>
                </a:lnTo>
                <a:lnTo>
                  <a:pt x="1733" y="0"/>
                </a:lnTo>
              </a:path>
            </a:pathLst>
          </a:custGeom>
          <a:noFill/>
          <a:ln w="28575" cap="flat" cmpd="sng">
            <a:solidFill>
              <a:schemeClr val="tx1"/>
            </a:solidFill>
            <a:prstDash val="solid"/>
            <a:round/>
            <a:headEnd type="none" w="sm" len="sm"/>
            <a:tailEnd type="stealth" w="sm" len="med"/>
          </a:ln>
          <a:effectLst/>
        </p:spPr>
        <p:txBody>
          <a:bodyPr wrap="none" lIns="92075" tIns="46038" rIns="92075" bIns="46038" anchor="ctr">
            <a:prstTxWarp prst="textNoShape">
              <a:avLst/>
            </a:prstTxWarp>
          </a:bodyPr>
          <a:lstStyle/>
          <a:p>
            <a:endParaRPr lang="en-US"/>
          </a:p>
        </p:txBody>
      </p:sp>
      <p:sp>
        <p:nvSpPr>
          <p:cNvPr id="38" name="Freeform 1067"/>
          <p:cNvSpPr>
            <a:spLocks/>
          </p:cNvSpPr>
          <p:nvPr/>
        </p:nvSpPr>
        <p:spPr bwMode="auto">
          <a:xfrm rot="16200000">
            <a:off x="279777" y="4675188"/>
            <a:ext cx="1724025" cy="800100"/>
          </a:xfrm>
          <a:custGeom>
            <a:avLst/>
            <a:gdLst/>
            <a:ahLst/>
            <a:cxnLst>
              <a:cxn ang="0">
                <a:pos x="1128" y="0"/>
              </a:cxn>
              <a:cxn ang="0">
                <a:pos x="0" y="0"/>
              </a:cxn>
              <a:cxn ang="0">
                <a:pos x="0" y="504"/>
              </a:cxn>
              <a:cxn ang="0">
                <a:pos x="135" y="504"/>
              </a:cxn>
            </a:cxnLst>
            <a:rect l="0" t="0" r="r" b="b"/>
            <a:pathLst>
              <a:path w="1128" h="504">
                <a:moveTo>
                  <a:pt x="1128" y="0"/>
                </a:moveTo>
                <a:lnTo>
                  <a:pt x="0" y="0"/>
                </a:lnTo>
                <a:lnTo>
                  <a:pt x="0" y="504"/>
                </a:lnTo>
                <a:lnTo>
                  <a:pt x="135" y="504"/>
                </a:lnTo>
              </a:path>
            </a:pathLst>
          </a:custGeom>
          <a:noFill/>
          <a:ln w="28575" cap="flat" cmpd="sng">
            <a:solidFill>
              <a:schemeClr val="tx1"/>
            </a:solidFill>
            <a:prstDash val="solid"/>
            <a:round/>
            <a:headEnd type="none" w="sm" len="sm"/>
            <a:tailEnd type="stealth" w="med" len="med"/>
          </a:ln>
          <a:effectLst/>
        </p:spPr>
        <p:txBody>
          <a:bodyPr wrap="none" lIns="92075" tIns="46038" rIns="92075" bIns="46038" anchor="ctr">
            <a:prstTxWarp prst="textNoShape">
              <a:avLst/>
            </a:prstTxWarp>
          </a:bodyPr>
          <a:lstStyle/>
          <a:p>
            <a:endParaRPr lang="en-US"/>
          </a:p>
        </p:txBody>
      </p:sp>
      <p:grpSp>
        <p:nvGrpSpPr>
          <p:cNvPr id="35" name="Group 1084"/>
          <p:cNvGrpSpPr>
            <a:grpSpLocks/>
          </p:cNvGrpSpPr>
          <p:nvPr/>
        </p:nvGrpSpPr>
        <p:grpSpPr bwMode="auto">
          <a:xfrm rot="16200000">
            <a:off x="592515" y="4124325"/>
            <a:ext cx="304800" cy="304800"/>
            <a:chOff x="2544" y="1584"/>
            <a:chExt cx="192" cy="192"/>
          </a:xfrm>
          <a:solidFill>
            <a:srgbClr val="FFFFFF"/>
          </a:solidFill>
        </p:grpSpPr>
        <p:sp>
          <p:nvSpPr>
            <p:cNvPr id="63" name="Oval 1085"/>
            <p:cNvSpPr>
              <a:spLocks noChangeArrowheads="1"/>
            </p:cNvSpPr>
            <p:nvPr/>
          </p:nvSpPr>
          <p:spPr bwMode="auto">
            <a:xfrm>
              <a:off x="2544" y="1584"/>
              <a:ext cx="192" cy="192"/>
            </a:xfrm>
            <a:prstGeom prst="ellipse">
              <a:avLst/>
            </a:prstGeom>
            <a:grpFill/>
            <a:ln w="28575">
              <a:solidFill>
                <a:schemeClr val="tx1"/>
              </a:solidFill>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64" name="Line 1086"/>
            <p:cNvSpPr>
              <a:spLocks noChangeShapeType="1"/>
            </p:cNvSpPr>
            <p:nvPr/>
          </p:nvSpPr>
          <p:spPr bwMode="auto">
            <a:xfrm>
              <a:off x="2640" y="1632"/>
              <a:ext cx="0" cy="96"/>
            </a:xfrm>
            <a:prstGeom prst="line">
              <a:avLst/>
            </a:prstGeom>
            <a:grpFill/>
            <a:ln w="28575">
              <a:solidFill>
                <a:schemeClr val="tx1"/>
              </a:solidFill>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65" name="Line 1087"/>
            <p:cNvSpPr>
              <a:spLocks noChangeShapeType="1"/>
            </p:cNvSpPr>
            <p:nvPr/>
          </p:nvSpPr>
          <p:spPr bwMode="auto">
            <a:xfrm>
              <a:off x="2592" y="1680"/>
              <a:ext cx="96" cy="0"/>
            </a:xfrm>
            <a:prstGeom prst="line">
              <a:avLst/>
            </a:prstGeom>
            <a:grpFill/>
            <a:ln w="28575">
              <a:solidFill>
                <a:schemeClr val="tx1"/>
              </a:solidFill>
              <a:round/>
              <a:headEnd type="none" w="sm" len="sm"/>
              <a:tailEnd type="none" w="sm" len="sm"/>
            </a:ln>
            <a:effectLst/>
          </p:spPr>
          <p:txBody>
            <a:bodyPr wrap="none" lIns="92075" tIns="46038" rIns="92075" bIns="46038" anchor="ctr">
              <a:prstTxWarp prst="textNoShape">
                <a:avLst/>
              </a:prstTxWarp>
            </a:bodyPr>
            <a:lstStyle/>
            <a:p>
              <a:endParaRPr lang="en-US"/>
            </a:p>
          </p:txBody>
        </p:sp>
      </p:grpSp>
      <p:grpSp>
        <p:nvGrpSpPr>
          <p:cNvPr id="39" name="Group 1088"/>
          <p:cNvGrpSpPr>
            <a:grpSpLocks/>
          </p:cNvGrpSpPr>
          <p:nvPr/>
        </p:nvGrpSpPr>
        <p:grpSpPr bwMode="auto">
          <a:xfrm rot="16200000" flipV="1">
            <a:off x="594103" y="2970213"/>
            <a:ext cx="304800" cy="304800"/>
            <a:chOff x="2544" y="1584"/>
            <a:chExt cx="192" cy="192"/>
          </a:xfrm>
          <a:solidFill>
            <a:schemeClr val="bg1"/>
          </a:solidFill>
        </p:grpSpPr>
        <p:sp>
          <p:nvSpPr>
            <p:cNvPr id="60" name="Oval 1089"/>
            <p:cNvSpPr>
              <a:spLocks noChangeArrowheads="1"/>
            </p:cNvSpPr>
            <p:nvPr/>
          </p:nvSpPr>
          <p:spPr bwMode="auto">
            <a:xfrm>
              <a:off x="2544" y="1584"/>
              <a:ext cx="192" cy="192"/>
            </a:xfrm>
            <a:prstGeom prst="ellipse">
              <a:avLst/>
            </a:prstGeom>
            <a:grpFill/>
            <a:ln w="28575">
              <a:solidFill>
                <a:schemeClr val="tx1"/>
              </a:solidFill>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61" name="Line 1090"/>
            <p:cNvSpPr>
              <a:spLocks noChangeShapeType="1"/>
            </p:cNvSpPr>
            <p:nvPr/>
          </p:nvSpPr>
          <p:spPr bwMode="auto">
            <a:xfrm>
              <a:off x="2640" y="1632"/>
              <a:ext cx="0" cy="96"/>
            </a:xfrm>
            <a:prstGeom prst="line">
              <a:avLst/>
            </a:prstGeom>
            <a:grpFill/>
            <a:ln w="28575">
              <a:solidFill>
                <a:schemeClr val="tx1"/>
              </a:solidFill>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62" name="Line 1091"/>
            <p:cNvSpPr>
              <a:spLocks noChangeShapeType="1"/>
            </p:cNvSpPr>
            <p:nvPr/>
          </p:nvSpPr>
          <p:spPr bwMode="auto">
            <a:xfrm>
              <a:off x="2592" y="1680"/>
              <a:ext cx="96" cy="0"/>
            </a:xfrm>
            <a:prstGeom prst="line">
              <a:avLst/>
            </a:prstGeom>
            <a:grpFill/>
            <a:ln w="28575">
              <a:solidFill>
                <a:schemeClr val="tx1"/>
              </a:solidFill>
              <a:round/>
              <a:headEnd type="none" w="sm" len="sm"/>
              <a:tailEnd type="none" w="sm" len="sm"/>
            </a:ln>
            <a:effectLst/>
          </p:spPr>
          <p:txBody>
            <a:bodyPr wrap="none" lIns="92075" tIns="46038" rIns="92075" bIns="46038" anchor="ctr">
              <a:prstTxWarp prst="textNoShape">
                <a:avLst/>
              </a:prstTxWarp>
            </a:bodyPr>
            <a:lstStyle/>
            <a:p>
              <a:endParaRPr lang="en-US"/>
            </a:p>
          </p:txBody>
        </p:sp>
      </p:grpSp>
      <p:grpSp>
        <p:nvGrpSpPr>
          <p:cNvPr id="40" name="Group 1092"/>
          <p:cNvGrpSpPr>
            <a:grpSpLocks/>
          </p:cNvGrpSpPr>
          <p:nvPr/>
        </p:nvGrpSpPr>
        <p:grpSpPr bwMode="auto">
          <a:xfrm rot="16200000">
            <a:off x="598865" y="4519613"/>
            <a:ext cx="304800" cy="304800"/>
            <a:chOff x="2544" y="1584"/>
            <a:chExt cx="192" cy="192"/>
          </a:xfrm>
          <a:solidFill>
            <a:srgbClr val="FFFFFF"/>
          </a:solidFill>
        </p:grpSpPr>
        <p:sp>
          <p:nvSpPr>
            <p:cNvPr id="57" name="Oval 1093"/>
            <p:cNvSpPr>
              <a:spLocks noChangeArrowheads="1"/>
            </p:cNvSpPr>
            <p:nvPr/>
          </p:nvSpPr>
          <p:spPr bwMode="auto">
            <a:xfrm>
              <a:off x="2544" y="1584"/>
              <a:ext cx="192" cy="192"/>
            </a:xfrm>
            <a:prstGeom prst="ellipse">
              <a:avLst/>
            </a:prstGeom>
            <a:grpFill/>
            <a:ln w="28575">
              <a:solidFill>
                <a:schemeClr val="tx1"/>
              </a:solidFill>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58" name="Line 1094"/>
            <p:cNvSpPr>
              <a:spLocks noChangeShapeType="1"/>
            </p:cNvSpPr>
            <p:nvPr/>
          </p:nvSpPr>
          <p:spPr bwMode="auto">
            <a:xfrm>
              <a:off x="2640" y="1632"/>
              <a:ext cx="0" cy="96"/>
            </a:xfrm>
            <a:prstGeom prst="line">
              <a:avLst/>
            </a:prstGeom>
            <a:grpFill/>
            <a:ln w="28575">
              <a:solidFill>
                <a:schemeClr val="tx1"/>
              </a:solidFill>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59" name="Line 1095"/>
            <p:cNvSpPr>
              <a:spLocks noChangeShapeType="1"/>
            </p:cNvSpPr>
            <p:nvPr/>
          </p:nvSpPr>
          <p:spPr bwMode="auto">
            <a:xfrm>
              <a:off x="2592" y="1680"/>
              <a:ext cx="96" cy="0"/>
            </a:xfrm>
            <a:prstGeom prst="line">
              <a:avLst/>
            </a:prstGeom>
            <a:grpFill/>
            <a:ln w="28575">
              <a:solidFill>
                <a:schemeClr val="tx1"/>
              </a:solidFill>
              <a:round/>
              <a:headEnd type="none" w="sm" len="sm"/>
              <a:tailEnd type="none" w="sm" len="sm"/>
            </a:ln>
            <a:effectLst/>
          </p:spPr>
          <p:txBody>
            <a:bodyPr wrap="none" lIns="92075" tIns="46038" rIns="92075" bIns="46038" anchor="ctr">
              <a:prstTxWarp prst="textNoShape">
                <a:avLst/>
              </a:prstTxWarp>
            </a:bodyPr>
            <a:lstStyle/>
            <a:p>
              <a:endParaRPr lang="en-US"/>
            </a:p>
          </p:txBody>
        </p:sp>
      </p:grpSp>
      <p:sp>
        <p:nvSpPr>
          <p:cNvPr id="54" name="Line 1096"/>
          <p:cNvSpPr>
            <a:spLocks noChangeShapeType="1"/>
          </p:cNvSpPr>
          <p:nvPr/>
        </p:nvSpPr>
        <p:spPr bwMode="auto">
          <a:xfrm rot="16200000" flipV="1">
            <a:off x="1237040" y="4348163"/>
            <a:ext cx="0" cy="647700"/>
          </a:xfrm>
          <a:prstGeom prst="line">
            <a:avLst/>
          </a:prstGeom>
          <a:noFill/>
          <a:ln w="28575">
            <a:solidFill>
              <a:schemeClr val="tx1"/>
            </a:solidFill>
            <a:round/>
            <a:headEnd type="oval" w="sm" len="sm"/>
            <a:tailEnd type="stealth" w="med" len="med"/>
          </a:ln>
          <a:effectLst/>
        </p:spPr>
        <p:txBody>
          <a:bodyPr wrap="none" lIns="92075" tIns="46038" rIns="92075" bIns="46038" anchor="ctr">
            <a:prstTxWarp prst="textNoShape">
              <a:avLst/>
            </a:prstTxWarp>
          </a:bodyPr>
          <a:lstStyle/>
          <a:p>
            <a:endParaRPr lang="en-US"/>
          </a:p>
        </p:txBody>
      </p:sp>
      <p:sp>
        <p:nvSpPr>
          <p:cNvPr id="55" name="Line 1097"/>
          <p:cNvSpPr>
            <a:spLocks noChangeShapeType="1"/>
          </p:cNvSpPr>
          <p:nvPr/>
        </p:nvSpPr>
        <p:spPr bwMode="auto">
          <a:xfrm rot="16200000" flipV="1">
            <a:off x="1237040" y="3956050"/>
            <a:ext cx="0" cy="647700"/>
          </a:xfrm>
          <a:prstGeom prst="line">
            <a:avLst/>
          </a:prstGeom>
          <a:noFill/>
          <a:ln w="28575">
            <a:solidFill>
              <a:schemeClr val="tx1"/>
            </a:solidFill>
            <a:round/>
            <a:headEnd type="oval" w="sm" len="sm"/>
            <a:tailEnd type="stealth" w="med" len="med"/>
          </a:ln>
          <a:effectLst/>
        </p:spPr>
        <p:txBody>
          <a:bodyPr wrap="none" lIns="92075" tIns="46038" rIns="92075" bIns="46038" anchor="ctr">
            <a:prstTxWarp prst="textNoShape">
              <a:avLst/>
            </a:prstTxWarp>
          </a:bodyPr>
          <a:lstStyle/>
          <a:p>
            <a:endParaRPr lang="en-US"/>
          </a:p>
        </p:txBody>
      </p:sp>
      <p:sp>
        <p:nvSpPr>
          <p:cNvPr id="56" name="Line 1098"/>
          <p:cNvSpPr>
            <a:spLocks noChangeShapeType="1"/>
          </p:cNvSpPr>
          <p:nvPr/>
        </p:nvSpPr>
        <p:spPr bwMode="auto">
          <a:xfrm rot="16200000" flipV="1">
            <a:off x="1237040" y="2798763"/>
            <a:ext cx="0" cy="647700"/>
          </a:xfrm>
          <a:prstGeom prst="line">
            <a:avLst/>
          </a:prstGeom>
          <a:noFill/>
          <a:ln w="28575">
            <a:solidFill>
              <a:schemeClr val="tx1"/>
            </a:solidFill>
            <a:round/>
            <a:headEnd type="oval" w="sm" len="sm"/>
            <a:tailEnd type="stealth" w="med" len="med"/>
          </a:ln>
          <a:effectLst/>
        </p:spPr>
        <p:txBody>
          <a:bodyPr wrap="none" lIns="92075" tIns="46038" rIns="92075" bIns="46038" anchor="ctr">
            <a:prstTxWarp prst="textNoShape">
              <a:avLst/>
            </a:prstTxWarp>
          </a:bodyPr>
          <a:lstStyle/>
          <a:p>
            <a:endParaRPr lang="en-US"/>
          </a:p>
        </p:txBody>
      </p:sp>
      <p:sp>
        <p:nvSpPr>
          <p:cNvPr id="67" name="AutoShape 73"/>
          <p:cNvSpPr>
            <a:spLocks noChangeArrowheads="1"/>
          </p:cNvSpPr>
          <p:nvPr/>
        </p:nvSpPr>
        <p:spPr bwMode="auto">
          <a:xfrm rot="16200000">
            <a:off x="1417497" y="5340389"/>
            <a:ext cx="254000" cy="533400"/>
          </a:xfrm>
          <a:prstGeom prst="roundRect">
            <a:avLst>
              <a:gd name="adj" fmla="val 26191"/>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endParaRPr lang="en-US" sz="1200" kern="0" dirty="0">
              <a:solidFill>
                <a:srgbClr val="000000"/>
              </a:solidFill>
              <a:latin typeface="Arial"/>
            </a:endParaRPr>
          </a:p>
        </p:txBody>
      </p:sp>
      <p:sp>
        <p:nvSpPr>
          <p:cNvPr id="68" name="AutoShape 73"/>
          <p:cNvSpPr>
            <a:spLocks noChangeArrowheads="1"/>
          </p:cNvSpPr>
          <p:nvPr/>
        </p:nvSpPr>
        <p:spPr bwMode="auto">
          <a:xfrm rot="16200000">
            <a:off x="1417497" y="4961984"/>
            <a:ext cx="254000" cy="533400"/>
          </a:xfrm>
          <a:prstGeom prst="roundRect">
            <a:avLst>
              <a:gd name="adj" fmla="val 26191"/>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endParaRPr lang="en-US" sz="1200" kern="0" dirty="0">
              <a:solidFill>
                <a:srgbClr val="000000"/>
              </a:solidFill>
              <a:latin typeface="Arial"/>
            </a:endParaRPr>
          </a:p>
        </p:txBody>
      </p:sp>
      <p:sp>
        <p:nvSpPr>
          <p:cNvPr id="69" name="AutoShape 73"/>
          <p:cNvSpPr>
            <a:spLocks noChangeArrowheads="1"/>
          </p:cNvSpPr>
          <p:nvPr/>
        </p:nvSpPr>
        <p:spPr bwMode="auto">
          <a:xfrm rot="16200000">
            <a:off x="1417497" y="4602628"/>
            <a:ext cx="254000" cy="533400"/>
          </a:xfrm>
          <a:prstGeom prst="roundRect">
            <a:avLst>
              <a:gd name="adj" fmla="val 26191"/>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endParaRPr lang="en-US" sz="1200" kern="0" dirty="0">
              <a:solidFill>
                <a:srgbClr val="000000"/>
              </a:solidFill>
              <a:latin typeface="Arial"/>
            </a:endParaRPr>
          </a:p>
        </p:txBody>
      </p:sp>
      <p:sp>
        <p:nvSpPr>
          <p:cNvPr id="70" name="AutoShape 73"/>
          <p:cNvSpPr>
            <a:spLocks noChangeArrowheads="1"/>
          </p:cNvSpPr>
          <p:nvPr/>
        </p:nvSpPr>
        <p:spPr bwMode="auto">
          <a:xfrm rot="16200000">
            <a:off x="1417497" y="4211522"/>
            <a:ext cx="254000" cy="533400"/>
          </a:xfrm>
          <a:prstGeom prst="roundRect">
            <a:avLst>
              <a:gd name="adj" fmla="val 26191"/>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endParaRPr lang="en-US" sz="1200" kern="0" dirty="0">
              <a:solidFill>
                <a:srgbClr val="000000"/>
              </a:solidFill>
              <a:latin typeface="Arial"/>
            </a:endParaRPr>
          </a:p>
        </p:txBody>
      </p:sp>
      <p:sp>
        <p:nvSpPr>
          <p:cNvPr id="71" name="AutoShape 73"/>
          <p:cNvSpPr>
            <a:spLocks noChangeArrowheads="1"/>
          </p:cNvSpPr>
          <p:nvPr/>
        </p:nvSpPr>
        <p:spPr bwMode="auto">
          <a:xfrm rot="16200000">
            <a:off x="1417497" y="3820416"/>
            <a:ext cx="254000" cy="533400"/>
          </a:xfrm>
          <a:prstGeom prst="roundRect">
            <a:avLst>
              <a:gd name="adj" fmla="val 26191"/>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endParaRPr lang="en-US" sz="1200" kern="0" dirty="0">
              <a:solidFill>
                <a:srgbClr val="000000"/>
              </a:solidFill>
              <a:latin typeface="Arial"/>
            </a:endParaRPr>
          </a:p>
        </p:txBody>
      </p:sp>
      <p:sp>
        <p:nvSpPr>
          <p:cNvPr id="72" name="AutoShape 73"/>
          <p:cNvSpPr>
            <a:spLocks noChangeArrowheads="1"/>
          </p:cNvSpPr>
          <p:nvPr/>
        </p:nvSpPr>
        <p:spPr bwMode="auto">
          <a:xfrm rot="16200000">
            <a:off x="1417497" y="3429310"/>
            <a:ext cx="254000" cy="533400"/>
          </a:xfrm>
          <a:prstGeom prst="roundRect">
            <a:avLst>
              <a:gd name="adj" fmla="val 26191"/>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endParaRPr lang="en-US" sz="1200" kern="0" dirty="0">
              <a:solidFill>
                <a:srgbClr val="000000"/>
              </a:solidFill>
              <a:latin typeface="Arial"/>
            </a:endParaRPr>
          </a:p>
        </p:txBody>
      </p:sp>
      <p:sp>
        <p:nvSpPr>
          <p:cNvPr id="73" name="AutoShape 73"/>
          <p:cNvSpPr>
            <a:spLocks noChangeArrowheads="1"/>
          </p:cNvSpPr>
          <p:nvPr/>
        </p:nvSpPr>
        <p:spPr bwMode="auto">
          <a:xfrm rot="16200000">
            <a:off x="1417497" y="3038204"/>
            <a:ext cx="254000" cy="533400"/>
          </a:xfrm>
          <a:prstGeom prst="roundRect">
            <a:avLst>
              <a:gd name="adj" fmla="val 26191"/>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endParaRPr lang="en-US" sz="1200" kern="0" dirty="0">
              <a:solidFill>
                <a:srgbClr val="000000"/>
              </a:solidFill>
              <a:latin typeface="Arial"/>
            </a:endParaRPr>
          </a:p>
        </p:txBody>
      </p:sp>
      <p:sp>
        <p:nvSpPr>
          <p:cNvPr id="74" name="AutoShape 73"/>
          <p:cNvSpPr>
            <a:spLocks noChangeArrowheads="1"/>
          </p:cNvSpPr>
          <p:nvPr/>
        </p:nvSpPr>
        <p:spPr bwMode="auto">
          <a:xfrm rot="16200000">
            <a:off x="1417497" y="2647098"/>
            <a:ext cx="254000" cy="533400"/>
          </a:xfrm>
          <a:prstGeom prst="roundRect">
            <a:avLst>
              <a:gd name="adj" fmla="val 26191"/>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endParaRPr lang="en-US" sz="1200" kern="0" dirty="0">
              <a:solidFill>
                <a:srgbClr val="000000"/>
              </a:solidFill>
              <a:latin typeface="Arial"/>
            </a:endParaRPr>
          </a:p>
        </p:txBody>
      </p:sp>
      <p:sp>
        <p:nvSpPr>
          <p:cNvPr id="75" name="AutoShape 73"/>
          <p:cNvSpPr>
            <a:spLocks noChangeArrowheads="1"/>
          </p:cNvSpPr>
          <p:nvPr/>
        </p:nvSpPr>
        <p:spPr bwMode="auto">
          <a:xfrm rot="16200000">
            <a:off x="1417497" y="2255992"/>
            <a:ext cx="254000" cy="533400"/>
          </a:xfrm>
          <a:prstGeom prst="roundRect">
            <a:avLst>
              <a:gd name="adj" fmla="val 26191"/>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endParaRPr lang="en-US" sz="1200" kern="0" dirty="0">
              <a:solidFill>
                <a:srgbClr val="000000"/>
              </a:solidFill>
              <a:latin typeface="Arial"/>
            </a:endParaRPr>
          </a:p>
        </p:txBody>
      </p:sp>
      <p:sp>
        <p:nvSpPr>
          <p:cNvPr id="76" name="AutoShape 73"/>
          <p:cNvSpPr>
            <a:spLocks noChangeArrowheads="1"/>
          </p:cNvSpPr>
          <p:nvPr/>
        </p:nvSpPr>
        <p:spPr bwMode="auto">
          <a:xfrm rot="16200000">
            <a:off x="1417497" y="1864886"/>
            <a:ext cx="254000" cy="533400"/>
          </a:xfrm>
          <a:prstGeom prst="roundRect">
            <a:avLst>
              <a:gd name="adj" fmla="val 26191"/>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endParaRPr lang="en-US" sz="1200" kern="0" dirty="0">
              <a:solidFill>
                <a:srgbClr val="000000"/>
              </a:solidFill>
              <a:latin typeface="Arial"/>
            </a:endParaRPr>
          </a:p>
        </p:txBody>
      </p:sp>
      <p:sp>
        <p:nvSpPr>
          <p:cNvPr id="77" name="AutoShape 73"/>
          <p:cNvSpPr>
            <a:spLocks noChangeArrowheads="1"/>
          </p:cNvSpPr>
          <p:nvPr/>
        </p:nvSpPr>
        <p:spPr bwMode="auto">
          <a:xfrm rot="16200000">
            <a:off x="1417497" y="1473780"/>
            <a:ext cx="254000" cy="533400"/>
          </a:xfrm>
          <a:prstGeom prst="roundRect">
            <a:avLst>
              <a:gd name="adj" fmla="val 26191"/>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endParaRPr lang="en-US" sz="1200" kern="0" dirty="0">
              <a:solidFill>
                <a:srgbClr val="000000"/>
              </a:solidFill>
              <a:latin typeface="Arial"/>
            </a:endParaRPr>
          </a:p>
        </p:txBody>
      </p:sp>
      <p:sp>
        <p:nvSpPr>
          <p:cNvPr id="78" name="AutoShape 73"/>
          <p:cNvSpPr>
            <a:spLocks noChangeArrowheads="1"/>
          </p:cNvSpPr>
          <p:nvPr/>
        </p:nvSpPr>
        <p:spPr bwMode="auto">
          <a:xfrm rot="16200000">
            <a:off x="1417497" y="1082674"/>
            <a:ext cx="254000" cy="533400"/>
          </a:xfrm>
          <a:prstGeom prst="roundRect">
            <a:avLst>
              <a:gd name="adj" fmla="val 26191"/>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endParaRPr lang="en-US" sz="1200" kern="0" dirty="0">
              <a:solidFill>
                <a:srgbClr val="000000"/>
              </a:solidFill>
              <a:latin typeface="Arial"/>
            </a:endParaRPr>
          </a:p>
        </p:txBody>
      </p:sp>
      <p:sp>
        <p:nvSpPr>
          <p:cNvPr id="99" name="Rectangle 1119"/>
          <p:cNvSpPr>
            <a:spLocks noChangeArrowheads="1"/>
          </p:cNvSpPr>
          <p:nvPr/>
        </p:nvSpPr>
        <p:spPr bwMode="auto">
          <a:xfrm>
            <a:off x="3154363" y="1512672"/>
            <a:ext cx="5327650" cy="182563"/>
          </a:xfrm>
          <a:prstGeom prst="rect">
            <a:avLst/>
          </a:prstGeom>
          <a:noFill/>
          <a:ln w="9525">
            <a:solidFill>
              <a:schemeClr val="tx1"/>
            </a:solidFill>
            <a:miter lim="800000"/>
            <a:headEnd/>
            <a:tailEnd/>
          </a:ln>
          <a:effectLst/>
        </p:spPr>
        <p:txBody>
          <a:bodyPr wrap="none" anchor="ctr">
            <a:prstTxWarp prst="textNoShape">
              <a:avLst/>
            </a:prstTxWarp>
          </a:bodyPr>
          <a:lstStyle/>
          <a:p>
            <a:pPr>
              <a:spcBef>
                <a:spcPct val="0"/>
              </a:spcBef>
              <a:buClrTx/>
              <a:buSzTx/>
            </a:pPr>
            <a:endParaRPr lang="pl-PL" sz="2000" b="0">
              <a:solidFill>
                <a:schemeClr val="accent2"/>
              </a:solidFill>
              <a:effectLst/>
            </a:endParaRPr>
          </a:p>
        </p:txBody>
      </p:sp>
      <p:sp>
        <p:nvSpPr>
          <p:cNvPr id="100" name="Rectangle 1119"/>
          <p:cNvSpPr>
            <a:spLocks noChangeArrowheads="1"/>
          </p:cNvSpPr>
          <p:nvPr/>
        </p:nvSpPr>
        <p:spPr bwMode="auto">
          <a:xfrm>
            <a:off x="3154363" y="1799794"/>
            <a:ext cx="5327650" cy="182563"/>
          </a:xfrm>
          <a:prstGeom prst="rect">
            <a:avLst/>
          </a:prstGeom>
          <a:noFill/>
          <a:ln w="9525">
            <a:solidFill>
              <a:schemeClr val="tx1"/>
            </a:solidFill>
            <a:miter lim="800000"/>
            <a:headEnd/>
            <a:tailEnd/>
          </a:ln>
          <a:effectLst/>
        </p:spPr>
        <p:txBody>
          <a:bodyPr wrap="none" anchor="ctr">
            <a:prstTxWarp prst="textNoShape">
              <a:avLst/>
            </a:prstTxWarp>
          </a:bodyPr>
          <a:lstStyle/>
          <a:p>
            <a:pPr>
              <a:spcBef>
                <a:spcPct val="0"/>
              </a:spcBef>
              <a:buClrTx/>
              <a:buSzTx/>
            </a:pPr>
            <a:endParaRPr lang="pl-PL" sz="2000" b="0">
              <a:solidFill>
                <a:schemeClr val="accent2"/>
              </a:solidFill>
              <a:effectLst/>
            </a:endParaRPr>
          </a:p>
        </p:txBody>
      </p:sp>
      <p:sp>
        <p:nvSpPr>
          <p:cNvPr id="101" name="Rectangle 1119"/>
          <p:cNvSpPr>
            <a:spLocks noChangeArrowheads="1"/>
          </p:cNvSpPr>
          <p:nvPr/>
        </p:nvSpPr>
        <p:spPr bwMode="auto">
          <a:xfrm>
            <a:off x="3154363" y="2071041"/>
            <a:ext cx="5327650" cy="182563"/>
          </a:xfrm>
          <a:prstGeom prst="rect">
            <a:avLst/>
          </a:prstGeom>
          <a:noFill/>
          <a:ln w="9525">
            <a:solidFill>
              <a:schemeClr val="tx1"/>
            </a:solidFill>
            <a:miter lim="800000"/>
            <a:headEnd/>
            <a:tailEnd/>
          </a:ln>
          <a:effectLst/>
        </p:spPr>
        <p:txBody>
          <a:bodyPr wrap="none" anchor="ctr">
            <a:prstTxWarp prst="textNoShape">
              <a:avLst/>
            </a:prstTxWarp>
          </a:bodyPr>
          <a:lstStyle/>
          <a:p>
            <a:pPr>
              <a:spcBef>
                <a:spcPct val="0"/>
              </a:spcBef>
              <a:buClrTx/>
              <a:buSzTx/>
            </a:pPr>
            <a:endParaRPr lang="pl-PL" sz="2000" b="0">
              <a:solidFill>
                <a:schemeClr val="accent2"/>
              </a:solidFill>
              <a:effectLst/>
            </a:endParaRPr>
          </a:p>
        </p:txBody>
      </p:sp>
      <p:sp>
        <p:nvSpPr>
          <p:cNvPr id="102" name="Rectangle 1119"/>
          <p:cNvSpPr>
            <a:spLocks noChangeArrowheads="1"/>
          </p:cNvSpPr>
          <p:nvPr/>
        </p:nvSpPr>
        <p:spPr bwMode="auto">
          <a:xfrm>
            <a:off x="3154363" y="4171950"/>
            <a:ext cx="5327650" cy="182563"/>
          </a:xfrm>
          <a:prstGeom prst="rect">
            <a:avLst/>
          </a:prstGeom>
          <a:noFill/>
          <a:ln w="9525">
            <a:solidFill>
              <a:schemeClr val="tx1"/>
            </a:solidFill>
            <a:miter lim="800000"/>
            <a:headEnd/>
            <a:tailEnd/>
          </a:ln>
          <a:effectLst/>
        </p:spPr>
        <p:txBody>
          <a:bodyPr wrap="none" anchor="ctr">
            <a:prstTxWarp prst="textNoShape">
              <a:avLst/>
            </a:prstTxWarp>
          </a:bodyPr>
          <a:lstStyle/>
          <a:p>
            <a:pPr>
              <a:spcBef>
                <a:spcPct val="0"/>
              </a:spcBef>
              <a:buClrTx/>
              <a:buSzTx/>
            </a:pPr>
            <a:endParaRPr lang="pl-PL" sz="2000" b="0">
              <a:solidFill>
                <a:schemeClr val="accent2"/>
              </a:solidFill>
              <a:effectLst/>
            </a:endParaRPr>
          </a:p>
        </p:txBody>
      </p:sp>
      <p:sp>
        <p:nvSpPr>
          <p:cNvPr id="103" name="Rectangle 1119"/>
          <p:cNvSpPr>
            <a:spLocks noChangeArrowheads="1"/>
          </p:cNvSpPr>
          <p:nvPr/>
        </p:nvSpPr>
        <p:spPr bwMode="auto">
          <a:xfrm>
            <a:off x="3154363" y="4438650"/>
            <a:ext cx="5327650" cy="182563"/>
          </a:xfrm>
          <a:prstGeom prst="rect">
            <a:avLst/>
          </a:prstGeom>
          <a:noFill/>
          <a:ln w="9525">
            <a:solidFill>
              <a:schemeClr val="tx1"/>
            </a:solidFill>
            <a:miter lim="800000"/>
            <a:headEnd/>
            <a:tailEnd/>
          </a:ln>
          <a:effectLst/>
        </p:spPr>
        <p:txBody>
          <a:bodyPr wrap="none" anchor="ctr">
            <a:prstTxWarp prst="textNoShape">
              <a:avLst/>
            </a:prstTxWarp>
          </a:bodyPr>
          <a:lstStyle/>
          <a:p>
            <a:pPr>
              <a:spcBef>
                <a:spcPct val="0"/>
              </a:spcBef>
              <a:buClrTx/>
              <a:buSzTx/>
            </a:pPr>
            <a:endParaRPr lang="pl-PL" sz="2000" b="0">
              <a:solidFill>
                <a:schemeClr val="accent2"/>
              </a:solidFill>
              <a:effectLst/>
            </a:endParaRPr>
          </a:p>
        </p:txBody>
      </p:sp>
      <p:sp>
        <p:nvSpPr>
          <p:cNvPr id="104" name="Rectangle 1119"/>
          <p:cNvSpPr>
            <a:spLocks noChangeArrowheads="1"/>
          </p:cNvSpPr>
          <p:nvPr/>
        </p:nvSpPr>
        <p:spPr bwMode="auto">
          <a:xfrm>
            <a:off x="3154363" y="4705350"/>
            <a:ext cx="5327650" cy="182563"/>
          </a:xfrm>
          <a:prstGeom prst="rect">
            <a:avLst/>
          </a:prstGeom>
          <a:noFill/>
          <a:ln w="9525">
            <a:solidFill>
              <a:schemeClr val="tx1"/>
            </a:solidFill>
            <a:miter lim="800000"/>
            <a:headEnd/>
            <a:tailEnd/>
          </a:ln>
          <a:effectLst/>
        </p:spPr>
        <p:txBody>
          <a:bodyPr wrap="none" anchor="ctr">
            <a:prstTxWarp prst="textNoShape">
              <a:avLst/>
            </a:prstTxWarp>
          </a:bodyPr>
          <a:lstStyle/>
          <a:p>
            <a:pPr>
              <a:spcBef>
                <a:spcPct val="0"/>
              </a:spcBef>
              <a:buClrTx/>
              <a:buSzTx/>
            </a:pPr>
            <a:endParaRPr lang="pl-PL" sz="2000" b="0">
              <a:solidFill>
                <a:schemeClr val="accent2"/>
              </a:solidFill>
              <a:effectLst/>
            </a:endParaRPr>
          </a:p>
        </p:txBody>
      </p:sp>
      <p:sp>
        <p:nvSpPr>
          <p:cNvPr id="105" name="Rectangle 1119"/>
          <p:cNvSpPr>
            <a:spLocks noChangeArrowheads="1"/>
          </p:cNvSpPr>
          <p:nvPr/>
        </p:nvSpPr>
        <p:spPr bwMode="auto">
          <a:xfrm>
            <a:off x="3154363" y="4972050"/>
            <a:ext cx="5327650" cy="182563"/>
          </a:xfrm>
          <a:prstGeom prst="rect">
            <a:avLst/>
          </a:prstGeom>
          <a:noFill/>
          <a:ln w="9525">
            <a:solidFill>
              <a:schemeClr val="tx1"/>
            </a:solidFill>
            <a:miter lim="800000"/>
            <a:headEnd/>
            <a:tailEnd/>
          </a:ln>
          <a:effectLst/>
        </p:spPr>
        <p:txBody>
          <a:bodyPr wrap="none" anchor="ctr">
            <a:prstTxWarp prst="textNoShape">
              <a:avLst/>
            </a:prstTxWarp>
          </a:bodyPr>
          <a:lstStyle/>
          <a:p>
            <a:pPr>
              <a:spcBef>
                <a:spcPct val="0"/>
              </a:spcBef>
              <a:buClrTx/>
              <a:buSzTx/>
            </a:pPr>
            <a:endParaRPr lang="pl-PL" sz="2000" b="0">
              <a:solidFill>
                <a:schemeClr val="accent2"/>
              </a:solidFill>
              <a:effectLst/>
            </a:endParaRPr>
          </a:p>
        </p:txBody>
      </p:sp>
      <p:sp>
        <p:nvSpPr>
          <p:cNvPr id="106" name="Rectangle 1119"/>
          <p:cNvSpPr>
            <a:spLocks noChangeArrowheads="1"/>
          </p:cNvSpPr>
          <p:nvPr/>
        </p:nvSpPr>
        <p:spPr bwMode="auto">
          <a:xfrm>
            <a:off x="3154363" y="5238750"/>
            <a:ext cx="5327650" cy="182563"/>
          </a:xfrm>
          <a:prstGeom prst="rect">
            <a:avLst/>
          </a:prstGeom>
          <a:noFill/>
          <a:ln w="9525">
            <a:solidFill>
              <a:schemeClr val="tx1"/>
            </a:solidFill>
            <a:miter lim="800000"/>
            <a:headEnd/>
            <a:tailEnd/>
          </a:ln>
          <a:effectLst/>
        </p:spPr>
        <p:txBody>
          <a:bodyPr wrap="none" anchor="ctr">
            <a:prstTxWarp prst="textNoShape">
              <a:avLst/>
            </a:prstTxWarp>
          </a:bodyPr>
          <a:lstStyle/>
          <a:p>
            <a:pPr>
              <a:spcBef>
                <a:spcPct val="0"/>
              </a:spcBef>
              <a:buClrTx/>
              <a:buSzTx/>
            </a:pPr>
            <a:endParaRPr lang="pl-PL" sz="2000" b="0">
              <a:solidFill>
                <a:schemeClr val="accent2"/>
              </a:solidFill>
              <a:effectLst/>
            </a:endParaRPr>
          </a:p>
        </p:txBody>
      </p:sp>
      <p:sp>
        <p:nvSpPr>
          <p:cNvPr id="107" name="Rectangle 1119"/>
          <p:cNvSpPr>
            <a:spLocks noChangeArrowheads="1"/>
          </p:cNvSpPr>
          <p:nvPr/>
        </p:nvSpPr>
        <p:spPr bwMode="auto">
          <a:xfrm>
            <a:off x="3154363" y="5505450"/>
            <a:ext cx="5327650" cy="182563"/>
          </a:xfrm>
          <a:prstGeom prst="rect">
            <a:avLst/>
          </a:prstGeom>
          <a:noFill/>
          <a:ln w="9525">
            <a:solidFill>
              <a:schemeClr val="tx1"/>
            </a:solidFill>
            <a:miter lim="800000"/>
            <a:headEnd/>
            <a:tailEnd/>
          </a:ln>
          <a:effectLst/>
        </p:spPr>
        <p:txBody>
          <a:bodyPr wrap="none" anchor="ctr">
            <a:prstTxWarp prst="textNoShape">
              <a:avLst/>
            </a:prstTxWarp>
          </a:bodyPr>
          <a:lstStyle/>
          <a:p>
            <a:pPr>
              <a:spcBef>
                <a:spcPct val="0"/>
              </a:spcBef>
              <a:buClrTx/>
              <a:buSzTx/>
            </a:pPr>
            <a:endParaRPr lang="pl-PL" sz="2000" b="0">
              <a:solidFill>
                <a:schemeClr val="accent2"/>
              </a:solidFill>
              <a:effectLst/>
            </a:endParaRPr>
          </a:p>
        </p:txBody>
      </p:sp>
      <p:grpSp>
        <p:nvGrpSpPr>
          <p:cNvPr id="88" name="Group 87"/>
          <p:cNvGrpSpPr/>
          <p:nvPr/>
        </p:nvGrpSpPr>
        <p:grpSpPr>
          <a:xfrm flipH="1">
            <a:off x="7635314" y="5524539"/>
            <a:ext cx="746832" cy="144000"/>
            <a:chOff x="7351581" y="2087069"/>
            <a:chExt cx="746832" cy="144000"/>
          </a:xfrm>
        </p:grpSpPr>
        <p:sp>
          <p:nvSpPr>
            <p:cNvPr id="79" name="Oval 78"/>
            <p:cNvSpPr/>
            <p:nvPr/>
          </p:nvSpPr>
          <p:spPr>
            <a:xfrm>
              <a:off x="7351581" y="2087069"/>
              <a:ext cx="144000" cy="144000"/>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a:p>
          </p:txBody>
        </p:sp>
        <p:sp>
          <p:nvSpPr>
            <p:cNvPr id="80" name="Oval 79"/>
            <p:cNvSpPr/>
            <p:nvPr/>
          </p:nvSpPr>
          <p:spPr>
            <a:xfrm>
              <a:off x="7552525" y="2087069"/>
              <a:ext cx="144000" cy="144000"/>
            </a:xfrm>
            <a:prstGeom prst="ellipse">
              <a:avLst/>
            </a:prstGeom>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a:p>
          </p:txBody>
        </p:sp>
        <p:sp>
          <p:nvSpPr>
            <p:cNvPr id="82" name="Oval 81"/>
            <p:cNvSpPr/>
            <p:nvPr/>
          </p:nvSpPr>
          <p:spPr>
            <a:xfrm>
              <a:off x="7753469" y="2087069"/>
              <a:ext cx="144000" cy="144000"/>
            </a:xfrm>
            <a:prstGeom prst="ellipse">
              <a:avLst/>
            </a:prstGeom>
            <a:solidFill>
              <a:srgbClr val="595959"/>
            </a:solidFill>
          </p:spPr>
          <p:style>
            <a:lnRef idx="0">
              <a:schemeClr val="accent3"/>
            </a:lnRef>
            <a:fillRef idx="3">
              <a:schemeClr val="accent3"/>
            </a:fillRef>
            <a:effectRef idx="3">
              <a:schemeClr val="accent3"/>
            </a:effectRef>
            <a:fontRef idx="minor">
              <a:schemeClr val="lt1"/>
            </a:fontRef>
          </p:style>
          <p:txBody>
            <a:bodyPr rtlCol="0" anchor="ctr"/>
            <a:lstStyle/>
            <a:p>
              <a:pPr algn="ctr"/>
              <a:endParaRPr lang="en-US"/>
            </a:p>
          </p:txBody>
        </p:sp>
        <p:sp>
          <p:nvSpPr>
            <p:cNvPr id="83" name="Oval 82"/>
            <p:cNvSpPr/>
            <p:nvPr/>
          </p:nvSpPr>
          <p:spPr>
            <a:xfrm>
              <a:off x="7954413" y="2087069"/>
              <a:ext cx="144000" cy="144000"/>
            </a:xfrm>
            <a:prstGeom prst="ellipse">
              <a:avLst/>
            </a:prstGeom>
          </p:spPr>
          <p:style>
            <a:lnRef idx="0">
              <a:schemeClr val="accent4"/>
            </a:lnRef>
            <a:fillRef idx="3">
              <a:schemeClr val="accent4"/>
            </a:fillRef>
            <a:effectRef idx="3">
              <a:schemeClr val="accent4"/>
            </a:effectRef>
            <a:fontRef idx="minor">
              <a:schemeClr val="lt1"/>
            </a:fontRef>
          </p:style>
          <p:txBody>
            <a:bodyPr rtlCol="0" anchor="ctr"/>
            <a:lstStyle/>
            <a:p>
              <a:pPr algn="ctr"/>
              <a:endParaRPr lang="en-US"/>
            </a:p>
          </p:txBody>
        </p:sp>
      </p:grpSp>
      <p:grpSp>
        <p:nvGrpSpPr>
          <p:cNvPr id="89" name="Group 88"/>
          <p:cNvGrpSpPr/>
          <p:nvPr/>
        </p:nvGrpSpPr>
        <p:grpSpPr>
          <a:xfrm flipH="1">
            <a:off x="7422451" y="5262039"/>
            <a:ext cx="746832" cy="144000"/>
            <a:chOff x="7351581" y="2087069"/>
            <a:chExt cx="746832" cy="144000"/>
          </a:xfrm>
        </p:grpSpPr>
        <p:sp>
          <p:nvSpPr>
            <p:cNvPr id="108" name="Oval 107"/>
            <p:cNvSpPr/>
            <p:nvPr/>
          </p:nvSpPr>
          <p:spPr>
            <a:xfrm>
              <a:off x="7351581" y="2087069"/>
              <a:ext cx="144000" cy="144000"/>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a:p>
          </p:txBody>
        </p:sp>
        <p:sp>
          <p:nvSpPr>
            <p:cNvPr id="109" name="Oval 108"/>
            <p:cNvSpPr/>
            <p:nvPr/>
          </p:nvSpPr>
          <p:spPr>
            <a:xfrm>
              <a:off x="7552525" y="2087069"/>
              <a:ext cx="144000" cy="144000"/>
            </a:xfrm>
            <a:prstGeom prst="ellipse">
              <a:avLst/>
            </a:prstGeom>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a:p>
          </p:txBody>
        </p:sp>
        <p:sp>
          <p:nvSpPr>
            <p:cNvPr id="110" name="Oval 109"/>
            <p:cNvSpPr/>
            <p:nvPr/>
          </p:nvSpPr>
          <p:spPr>
            <a:xfrm>
              <a:off x="7753469" y="2087069"/>
              <a:ext cx="144000" cy="144000"/>
            </a:xfrm>
            <a:prstGeom prst="ellipse">
              <a:avLst/>
            </a:prstGeom>
            <a:solidFill>
              <a:srgbClr val="595959"/>
            </a:solidFill>
          </p:spPr>
          <p:style>
            <a:lnRef idx="0">
              <a:schemeClr val="accent3"/>
            </a:lnRef>
            <a:fillRef idx="3">
              <a:schemeClr val="accent3"/>
            </a:fillRef>
            <a:effectRef idx="3">
              <a:schemeClr val="accent3"/>
            </a:effectRef>
            <a:fontRef idx="minor">
              <a:schemeClr val="lt1"/>
            </a:fontRef>
          </p:style>
          <p:txBody>
            <a:bodyPr rtlCol="0" anchor="ctr"/>
            <a:lstStyle/>
            <a:p>
              <a:pPr algn="ctr"/>
              <a:endParaRPr lang="en-US"/>
            </a:p>
          </p:txBody>
        </p:sp>
        <p:sp>
          <p:nvSpPr>
            <p:cNvPr id="111" name="Oval 110"/>
            <p:cNvSpPr/>
            <p:nvPr/>
          </p:nvSpPr>
          <p:spPr>
            <a:xfrm>
              <a:off x="7954413" y="2087069"/>
              <a:ext cx="144000" cy="144000"/>
            </a:xfrm>
            <a:prstGeom prst="ellipse">
              <a:avLst/>
            </a:prstGeom>
          </p:spPr>
          <p:style>
            <a:lnRef idx="0">
              <a:schemeClr val="accent4"/>
            </a:lnRef>
            <a:fillRef idx="3">
              <a:schemeClr val="accent4"/>
            </a:fillRef>
            <a:effectRef idx="3">
              <a:schemeClr val="accent4"/>
            </a:effectRef>
            <a:fontRef idx="minor">
              <a:schemeClr val="lt1"/>
            </a:fontRef>
          </p:style>
          <p:txBody>
            <a:bodyPr rtlCol="0" anchor="ctr"/>
            <a:lstStyle/>
            <a:p>
              <a:pPr algn="ctr"/>
              <a:endParaRPr lang="en-US"/>
            </a:p>
          </p:txBody>
        </p:sp>
      </p:grpSp>
      <p:grpSp>
        <p:nvGrpSpPr>
          <p:cNvPr id="112" name="Group 111"/>
          <p:cNvGrpSpPr/>
          <p:nvPr/>
        </p:nvGrpSpPr>
        <p:grpSpPr>
          <a:xfrm flipH="1">
            <a:off x="7209431" y="4994289"/>
            <a:ext cx="746832" cy="144000"/>
            <a:chOff x="7351581" y="2087069"/>
            <a:chExt cx="746832" cy="144000"/>
          </a:xfrm>
        </p:grpSpPr>
        <p:sp>
          <p:nvSpPr>
            <p:cNvPr id="113" name="Oval 112"/>
            <p:cNvSpPr/>
            <p:nvPr/>
          </p:nvSpPr>
          <p:spPr>
            <a:xfrm>
              <a:off x="7351581" y="2087069"/>
              <a:ext cx="144000" cy="144000"/>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a:p>
          </p:txBody>
        </p:sp>
        <p:sp>
          <p:nvSpPr>
            <p:cNvPr id="114" name="Oval 113"/>
            <p:cNvSpPr/>
            <p:nvPr/>
          </p:nvSpPr>
          <p:spPr>
            <a:xfrm>
              <a:off x="7552525" y="2087069"/>
              <a:ext cx="144000" cy="144000"/>
            </a:xfrm>
            <a:prstGeom prst="ellipse">
              <a:avLst/>
            </a:prstGeom>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a:p>
          </p:txBody>
        </p:sp>
        <p:sp>
          <p:nvSpPr>
            <p:cNvPr id="115" name="Oval 114"/>
            <p:cNvSpPr/>
            <p:nvPr/>
          </p:nvSpPr>
          <p:spPr>
            <a:xfrm>
              <a:off x="7753469" y="2087069"/>
              <a:ext cx="144000" cy="144000"/>
            </a:xfrm>
            <a:prstGeom prst="ellipse">
              <a:avLst/>
            </a:prstGeom>
            <a:solidFill>
              <a:srgbClr val="595959"/>
            </a:solidFill>
          </p:spPr>
          <p:style>
            <a:lnRef idx="0">
              <a:schemeClr val="accent3"/>
            </a:lnRef>
            <a:fillRef idx="3">
              <a:schemeClr val="accent3"/>
            </a:fillRef>
            <a:effectRef idx="3">
              <a:schemeClr val="accent3"/>
            </a:effectRef>
            <a:fontRef idx="minor">
              <a:schemeClr val="lt1"/>
            </a:fontRef>
          </p:style>
          <p:txBody>
            <a:bodyPr rtlCol="0" anchor="ctr"/>
            <a:lstStyle/>
            <a:p>
              <a:pPr algn="ctr"/>
              <a:endParaRPr lang="en-US"/>
            </a:p>
          </p:txBody>
        </p:sp>
        <p:sp>
          <p:nvSpPr>
            <p:cNvPr id="116" name="Oval 115"/>
            <p:cNvSpPr/>
            <p:nvPr/>
          </p:nvSpPr>
          <p:spPr>
            <a:xfrm>
              <a:off x="7954413" y="2087069"/>
              <a:ext cx="144000" cy="144000"/>
            </a:xfrm>
            <a:prstGeom prst="ellipse">
              <a:avLst/>
            </a:prstGeom>
          </p:spPr>
          <p:style>
            <a:lnRef idx="0">
              <a:schemeClr val="accent4"/>
            </a:lnRef>
            <a:fillRef idx="3">
              <a:schemeClr val="accent4"/>
            </a:fillRef>
            <a:effectRef idx="3">
              <a:schemeClr val="accent4"/>
            </a:effectRef>
            <a:fontRef idx="minor">
              <a:schemeClr val="lt1"/>
            </a:fontRef>
          </p:style>
          <p:txBody>
            <a:bodyPr rtlCol="0" anchor="ctr"/>
            <a:lstStyle/>
            <a:p>
              <a:pPr algn="ctr"/>
              <a:endParaRPr lang="en-US"/>
            </a:p>
          </p:txBody>
        </p:sp>
      </p:grpSp>
      <p:grpSp>
        <p:nvGrpSpPr>
          <p:cNvPr id="117" name="Group 116"/>
          <p:cNvGrpSpPr/>
          <p:nvPr/>
        </p:nvGrpSpPr>
        <p:grpSpPr>
          <a:xfrm flipH="1">
            <a:off x="7005936" y="4726539"/>
            <a:ext cx="746832" cy="144000"/>
            <a:chOff x="7351581" y="2087069"/>
            <a:chExt cx="746832" cy="144000"/>
          </a:xfrm>
        </p:grpSpPr>
        <p:sp>
          <p:nvSpPr>
            <p:cNvPr id="118" name="Oval 117"/>
            <p:cNvSpPr/>
            <p:nvPr/>
          </p:nvSpPr>
          <p:spPr>
            <a:xfrm>
              <a:off x="7351581" y="2087069"/>
              <a:ext cx="144000" cy="144000"/>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a:p>
          </p:txBody>
        </p:sp>
        <p:sp>
          <p:nvSpPr>
            <p:cNvPr id="119" name="Oval 118"/>
            <p:cNvSpPr/>
            <p:nvPr/>
          </p:nvSpPr>
          <p:spPr>
            <a:xfrm>
              <a:off x="7552525" y="2087069"/>
              <a:ext cx="144000" cy="144000"/>
            </a:xfrm>
            <a:prstGeom prst="ellipse">
              <a:avLst/>
            </a:prstGeom>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a:p>
          </p:txBody>
        </p:sp>
        <p:sp>
          <p:nvSpPr>
            <p:cNvPr id="120" name="Oval 119"/>
            <p:cNvSpPr/>
            <p:nvPr/>
          </p:nvSpPr>
          <p:spPr>
            <a:xfrm>
              <a:off x="7753469" y="2087069"/>
              <a:ext cx="144000" cy="144000"/>
            </a:xfrm>
            <a:prstGeom prst="ellipse">
              <a:avLst/>
            </a:prstGeom>
            <a:solidFill>
              <a:srgbClr val="595959"/>
            </a:solidFill>
          </p:spPr>
          <p:style>
            <a:lnRef idx="0">
              <a:schemeClr val="accent3"/>
            </a:lnRef>
            <a:fillRef idx="3">
              <a:schemeClr val="accent3"/>
            </a:fillRef>
            <a:effectRef idx="3">
              <a:schemeClr val="accent3"/>
            </a:effectRef>
            <a:fontRef idx="minor">
              <a:schemeClr val="lt1"/>
            </a:fontRef>
          </p:style>
          <p:txBody>
            <a:bodyPr rtlCol="0" anchor="ctr"/>
            <a:lstStyle/>
            <a:p>
              <a:pPr algn="ctr"/>
              <a:endParaRPr lang="en-US"/>
            </a:p>
          </p:txBody>
        </p:sp>
        <p:sp>
          <p:nvSpPr>
            <p:cNvPr id="121" name="Oval 120"/>
            <p:cNvSpPr/>
            <p:nvPr/>
          </p:nvSpPr>
          <p:spPr>
            <a:xfrm>
              <a:off x="7954413" y="2087069"/>
              <a:ext cx="144000" cy="144000"/>
            </a:xfrm>
            <a:prstGeom prst="ellipse">
              <a:avLst/>
            </a:prstGeom>
          </p:spPr>
          <p:style>
            <a:lnRef idx="0">
              <a:schemeClr val="accent4"/>
            </a:lnRef>
            <a:fillRef idx="3">
              <a:schemeClr val="accent4"/>
            </a:fillRef>
            <a:effectRef idx="3">
              <a:schemeClr val="accent4"/>
            </a:effectRef>
            <a:fontRef idx="minor">
              <a:schemeClr val="lt1"/>
            </a:fontRef>
          </p:style>
          <p:txBody>
            <a:bodyPr rtlCol="0" anchor="ctr"/>
            <a:lstStyle/>
            <a:p>
              <a:pPr algn="ctr"/>
              <a:endParaRPr lang="en-US"/>
            </a:p>
          </p:txBody>
        </p:sp>
      </p:grpSp>
      <p:grpSp>
        <p:nvGrpSpPr>
          <p:cNvPr id="122" name="Group 121"/>
          <p:cNvGrpSpPr/>
          <p:nvPr/>
        </p:nvGrpSpPr>
        <p:grpSpPr>
          <a:xfrm flipH="1">
            <a:off x="6796091" y="4455614"/>
            <a:ext cx="746832" cy="144000"/>
            <a:chOff x="7351581" y="2087069"/>
            <a:chExt cx="746832" cy="144000"/>
          </a:xfrm>
        </p:grpSpPr>
        <p:sp>
          <p:nvSpPr>
            <p:cNvPr id="123" name="Oval 122"/>
            <p:cNvSpPr/>
            <p:nvPr/>
          </p:nvSpPr>
          <p:spPr>
            <a:xfrm>
              <a:off x="7351581" y="2087069"/>
              <a:ext cx="144000" cy="144000"/>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a:p>
          </p:txBody>
        </p:sp>
        <p:sp>
          <p:nvSpPr>
            <p:cNvPr id="124" name="Oval 123"/>
            <p:cNvSpPr/>
            <p:nvPr/>
          </p:nvSpPr>
          <p:spPr>
            <a:xfrm>
              <a:off x="7552525" y="2087069"/>
              <a:ext cx="144000" cy="144000"/>
            </a:xfrm>
            <a:prstGeom prst="ellipse">
              <a:avLst/>
            </a:prstGeom>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a:p>
          </p:txBody>
        </p:sp>
        <p:sp>
          <p:nvSpPr>
            <p:cNvPr id="125" name="Oval 124"/>
            <p:cNvSpPr/>
            <p:nvPr/>
          </p:nvSpPr>
          <p:spPr>
            <a:xfrm>
              <a:off x="7753469" y="2087069"/>
              <a:ext cx="144000" cy="144000"/>
            </a:xfrm>
            <a:prstGeom prst="ellipse">
              <a:avLst/>
            </a:prstGeom>
            <a:solidFill>
              <a:srgbClr val="595959"/>
            </a:solidFill>
          </p:spPr>
          <p:style>
            <a:lnRef idx="0">
              <a:schemeClr val="accent3"/>
            </a:lnRef>
            <a:fillRef idx="3">
              <a:schemeClr val="accent3"/>
            </a:fillRef>
            <a:effectRef idx="3">
              <a:schemeClr val="accent3"/>
            </a:effectRef>
            <a:fontRef idx="minor">
              <a:schemeClr val="lt1"/>
            </a:fontRef>
          </p:style>
          <p:txBody>
            <a:bodyPr rtlCol="0" anchor="ctr"/>
            <a:lstStyle/>
            <a:p>
              <a:pPr algn="ctr"/>
              <a:endParaRPr lang="en-US"/>
            </a:p>
          </p:txBody>
        </p:sp>
        <p:sp>
          <p:nvSpPr>
            <p:cNvPr id="126" name="Oval 125"/>
            <p:cNvSpPr/>
            <p:nvPr/>
          </p:nvSpPr>
          <p:spPr>
            <a:xfrm>
              <a:off x="7954413" y="2087069"/>
              <a:ext cx="144000" cy="144000"/>
            </a:xfrm>
            <a:prstGeom prst="ellipse">
              <a:avLst/>
            </a:prstGeom>
          </p:spPr>
          <p:style>
            <a:lnRef idx="0">
              <a:schemeClr val="accent4"/>
            </a:lnRef>
            <a:fillRef idx="3">
              <a:schemeClr val="accent4"/>
            </a:fillRef>
            <a:effectRef idx="3">
              <a:schemeClr val="accent4"/>
            </a:effectRef>
            <a:fontRef idx="minor">
              <a:schemeClr val="lt1"/>
            </a:fontRef>
          </p:style>
          <p:txBody>
            <a:bodyPr rtlCol="0" anchor="ctr"/>
            <a:lstStyle/>
            <a:p>
              <a:pPr algn="ctr"/>
              <a:endParaRPr lang="en-US"/>
            </a:p>
          </p:txBody>
        </p:sp>
      </p:grpSp>
      <p:grpSp>
        <p:nvGrpSpPr>
          <p:cNvPr id="127" name="Group 126"/>
          <p:cNvGrpSpPr/>
          <p:nvPr/>
        </p:nvGrpSpPr>
        <p:grpSpPr>
          <a:xfrm flipH="1">
            <a:off x="6592596" y="4191039"/>
            <a:ext cx="746832" cy="144000"/>
            <a:chOff x="7351581" y="2087069"/>
            <a:chExt cx="746832" cy="144000"/>
          </a:xfrm>
        </p:grpSpPr>
        <p:sp>
          <p:nvSpPr>
            <p:cNvPr id="128" name="Oval 127"/>
            <p:cNvSpPr/>
            <p:nvPr/>
          </p:nvSpPr>
          <p:spPr>
            <a:xfrm>
              <a:off x="7351581" y="2087069"/>
              <a:ext cx="144000" cy="144000"/>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a:p>
          </p:txBody>
        </p:sp>
        <p:sp>
          <p:nvSpPr>
            <p:cNvPr id="129" name="Oval 128"/>
            <p:cNvSpPr/>
            <p:nvPr/>
          </p:nvSpPr>
          <p:spPr>
            <a:xfrm>
              <a:off x="7552525" y="2087069"/>
              <a:ext cx="144000" cy="144000"/>
            </a:xfrm>
            <a:prstGeom prst="ellipse">
              <a:avLst/>
            </a:prstGeom>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a:p>
          </p:txBody>
        </p:sp>
        <p:sp>
          <p:nvSpPr>
            <p:cNvPr id="130" name="Oval 129"/>
            <p:cNvSpPr/>
            <p:nvPr/>
          </p:nvSpPr>
          <p:spPr>
            <a:xfrm>
              <a:off x="7753469" y="2087069"/>
              <a:ext cx="144000" cy="144000"/>
            </a:xfrm>
            <a:prstGeom prst="ellipse">
              <a:avLst/>
            </a:prstGeom>
            <a:solidFill>
              <a:srgbClr val="595959"/>
            </a:solidFill>
          </p:spPr>
          <p:style>
            <a:lnRef idx="0">
              <a:schemeClr val="accent3"/>
            </a:lnRef>
            <a:fillRef idx="3">
              <a:schemeClr val="accent3"/>
            </a:fillRef>
            <a:effectRef idx="3">
              <a:schemeClr val="accent3"/>
            </a:effectRef>
            <a:fontRef idx="minor">
              <a:schemeClr val="lt1"/>
            </a:fontRef>
          </p:style>
          <p:txBody>
            <a:bodyPr rtlCol="0" anchor="ctr"/>
            <a:lstStyle/>
            <a:p>
              <a:pPr algn="ctr"/>
              <a:endParaRPr lang="en-US"/>
            </a:p>
          </p:txBody>
        </p:sp>
        <p:sp>
          <p:nvSpPr>
            <p:cNvPr id="131" name="Oval 130"/>
            <p:cNvSpPr/>
            <p:nvPr/>
          </p:nvSpPr>
          <p:spPr>
            <a:xfrm>
              <a:off x="7954413" y="2087069"/>
              <a:ext cx="144000" cy="144000"/>
            </a:xfrm>
            <a:prstGeom prst="ellipse">
              <a:avLst/>
            </a:prstGeom>
          </p:spPr>
          <p:style>
            <a:lnRef idx="0">
              <a:schemeClr val="accent4"/>
            </a:lnRef>
            <a:fillRef idx="3">
              <a:schemeClr val="accent4"/>
            </a:fillRef>
            <a:effectRef idx="3">
              <a:schemeClr val="accent4"/>
            </a:effectRef>
            <a:fontRef idx="minor">
              <a:schemeClr val="lt1"/>
            </a:fontRef>
          </p:style>
          <p:txBody>
            <a:bodyPr rtlCol="0" anchor="ctr"/>
            <a:lstStyle/>
            <a:p>
              <a:pPr algn="ctr"/>
              <a:endParaRPr lang="en-US"/>
            </a:p>
          </p:txBody>
        </p:sp>
      </p:grpSp>
      <p:grpSp>
        <p:nvGrpSpPr>
          <p:cNvPr id="132" name="Group 131"/>
          <p:cNvGrpSpPr/>
          <p:nvPr/>
        </p:nvGrpSpPr>
        <p:grpSpPr>
          <a:xfrm flipH="1">
            <a:off x="5022270" y="2094938"/>
            <a:ext cx="746832" cy="144000"/>
            <a:chOff x="7351581" y="2087069"/>
            <a:chExt cx="746832" cy="144000"/>
          </a:xfrm>
        </p:grpSpPr>
        <p:sp>
          <p:nvSpPr>
            <p:cNvPr id="133" name="Oval 132"/>
            <p:cNvSpPr/>
            <p:nvPr/>
          </p:nvSpPr>
          <p:spPr>
            <a:xfrm>
              <a:off x="7351581" y="2087069"/>
              <a:ext cx="144000" cy="144000"/>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a:p>
          </p:txBody>
        </p:sp>
        <p:sp>
          <p:nvSpPr>
            <p:cNvPr id="134" name="Oval 133"/>
            <p:cNvSpPr/>
            <p:nvPr/>
          </p:nvSpPr>
          <p:spPr>
            <a:xfrm>
              <a:off x="7552525" y="2087069"/>
              <a:ext cx="144000" cy="144000"/>
            </a:xfrm>
            <a:prstGeom prst="ellipse">
              <a:avLst/>
            </a:prstGeom>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a:p>
          </p:txBody>
        </p:sp>
        <p:sp>
          <p:nvSpPr>
            <p:cNvPr id="135" name="Oval 134"/>
            <p:cNvSpPr/>
            <p:nvPr/>
          </p:nvSpPr>
          <p:spPr>
            <a:xfrm>
              <a:off x="7753469" y="2087069"/>
              <a:ext cx="144000" cy="144000"/>
            </a:xfrm>
            <a:prstGeom prst="ellipse">
              <a:avLst/>
            </a:prstGeom>
            <a:solidFill>
              <a:srgbClr val="595959"/>
            </a:solidFill>
          </p:spPr>
          <p:style>
            <a:lnRef idx="0">
              <a:schemeClr val="accent3"/>
            </a:lnRef>
            <a:fillRef idx="3">
              <a:schemeClr val="accent3"/>
            </a:fillRef>
            <a:effectRef idx="3">
              <a:schemeClr val="accent3"/>
            </a:effectRef>
            <a:fontRef idx="minor">
              <a:schemeClr val="lt1"/>
            </a:fontRef>
          </p:style>
          <p:txBody>
            <a:bodyPr rtlCol="0" anchor="ctr"/>
            <a:lstStyle/>
            <a:p>
              <a:pPr algn="ctr"/>
              <a:endParaRPr lang="en-US"/>
            </a:p>
          </p:txBody>
        </p:sp>
        <p:sp>
          <p:nvSpPr>
            <p:cNvPr id="136" name="Oval 135"/>
            <p:cNvSpPr/>
            <p:nvPr/>
          </p:nvSpPr>
          <p:spPr>
            <a:xfrm>
              <a:off x="7954413" y="2087069"/>
              <a:ext cx="144000" cy="144000"/>
            </a:xfrm>
            <a:prstGeom prst="ellipse">
              <a:avLst/>
            </a:prstGeom>
          </p:spPr>
          <p:style>
            <a:lnRef idx="0">
              <a:schemeClr val="accent4"/>
            </a:lnRef>
            <a:fillRef idx="3">
              <a:schemeClr val="accent4"/>
            </a:fillRef>
            <a:effectRef idx="3">
              <a:schemeClr val="accent4"/>
            </a:effectRef>
            <a:fontRef idx="minor">
              <a:schemeClr val="lt1"/>
            </a:fontRef>
          </p:style>
          <p:txBody>
            <a:bodyPr rtlCol="0" anchor="ctr"/>
            <a:lstStyle/>
            <a:p>
              <a:pPr algn="ctr"/>
              <a:endParaRPr lang="en-US"/>
            </a:p>
          </p:txBody>
        </p:sp>
      </p:grpSp>
      <p:grpSp>
        <p:nvGrpSpPr>
          <p:cNvPr id="137" name="Group 136"/>
          <p:cNvGrpSpPr/>
          <p:nvPr/>
        </p:nvGrpSpPr>
        <p:grpSpPr>
          <a:xfrm flipH="1">
            <a:off x="4802900" y="1824013"/>
            <a:ext cx="746832" cy="144000"/>
            <a:chOff x="7351581" y="2087069"/>
            <a:chExt cx="746832" cy="144000"/>
          </a:xfrm>
        </p:grpSpPr>
        <p:sp>
          <p:nvSpPr>
            <p:cNvPr id="138" name="Oval 137"/>
            <p:cNvSpPr/>
            <p:nvPr/>
          </p:nvSpPr>
          <p:spPr>
            <a:xfrm>
              <a:off x="7351581" y="2087069"/>
              <a:ext cx="144000" cy="144000"/>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a:p>
          </p:txBody>
        </p:sp>
        <p:sp>
          <p:nvSpPr>
            <p:cNvPr id="139" name="Oval 138"/>
            <p:cNvSpPr/>
            <p:nvPr/>
          </p:nvSpPr>
          <p:spPr>
            <a:xfrm>
              <a:off x="7552525" y="2087069"/>
              <a:ext cx="144000" cy="144000"/>
            </a:xfrm>
            <a:prstGeom prst="ellipse">
              <a:avLst/>
            </a:prstGeom>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a:p>
          </p:txBody>
        </p:sp>
        <p:sp>
          <p:nvSpPr>
            <p:cNvPr id="140" name="Oval 139"/>
            <p:cNvSpPr/>
            <p:nvPr/>
          </p:nvSpPr>
          <p:spPr>
            <a:xfrm>
              <a:off x="7753469" y="2087069"/>
              <a:ext cx="144000" cy="144000"/>
            </a:xfrm>
            <a:prstGeom prst="ellipse">
              <a:avLst/>
            </a:prstGeom>
            <a:solidFill>
              <a:srgbClr val="595959"/>
            </a:solidFill>
          </p:spPr>
          <p:style>
            <a:lnRef idx="0">
              <a:schemeClr val="accent3"/>
            </a:lnRef>
            <a:fillRef idx="3">
              <a:schemeClr val="accent3"/>
            </a:fillRef>
            <a:effectRef idx="3">
              <a:schemeClr val="accent3"/>
            </a:effectRef>
            <a:fontRef idx="minor">
              <a:schemeClr val="lt1"/>
            </a:fontRef>
          </p:style>
          <p:txBody>
            <a:bodyPr rtlCol="0" anchor="ctr"/>
            <a:lstStyle/>
            <a:p>
              <a:pPr algn="ctr"/>
              <a:endParaRPr lang="en-US"/>
            </a:p>
          </p:txBody>
        </p:sp>
        <p:sp>
          <p:nvSpPr>
            <p:cNvPr id="141" name="Oval 140"/>
            <p:cNvSpPr/>
            <p:nvPr/>
          </p:nvSpPr>
          <p:spPr>
            <a:xfrm>
              <a:off x="7954413" y="2087069"/>
              <a:ext cx="144000" cy="144000"/>
            </a:xfrm>
            <a:prstGeom prst="ellipse">
              <a:avLst/>
            </a:prstGeom>
          </p:spPr>
          <p:style>
            <a:lnRef idx="0">
              <a:schemeClr val="accent4"/>
            </a:lnRef>
            <a:fillRef idx="3">
              <a:schemeClr val="accent4"/>
            </a:fillRef>
            <a:effectRef idx="3">
              <a:schemeClr val="accent4"/>
            </a:effectRef>
            <a:fontRef idx="minor">
              <a:schemeClr val="lt1"/>
            </a:fontRef>
          </p:style>
          <p:txBody>
            <a:bodyPr rtlCol="0" anchor="ctr"/>
            <a:lstStyle/>
            <a:p>
              <a:pPr algn="ctr"/>
              <a:endParaRPr lang="en-US"/>
            </a:p>
          </p:txBody>
        </p:sp>
      </p:grpSp>
      <p:grpSp>
        <p:nvGrpSpPr>
          <p:cNvPr id="142" name="Group 141"/>
          <p:cNvGrpSpPr/>
          <p:nvPr/>
        </p:nvGrpSpPr>
        <p:grpSpPr>
          <a:xfrm flipH="1">
            <a:off x="4593055" y="1530863"/>
            <a:ext cx="746832" cy="144000"/>
            <a:chOff x="7351581" y="2087069"/>
            <a:chExt cx="746832" cy="144000"/>
          </a:xfrm>
        </p:grpSpPr>
        <p:sp>
          <p:nvSpPr>
            <p:cNvPr id="143" name="Oval 142"/>
            <p:cNvSpPr/>
            <p:nvPr/>
          </p:nvSpPr>
          <p:spPr>
            <a:xfrm>
              <a:off x="7351581" y="2087069"/>
              <a:ext cx="144000" cy="144000"/>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a:p>
          </p:txBody>
        </p:sp>
        <p:sp>
          <p:nvSpPr>
            <p:cNvPr id="144" name="Oval 143"/>
            <p:cNvSpPr/>
            <p:nvPr/>
          </p:nvSpPr>
          <p:spPr>
            <a:xfrm>
              <a:off x="7552525" y="2087069"/>
              <a:ext cx="144000" cy="144000"/>
            </a:xfrm>
            <a:prstGeom prst="ellipse">
              <a:avLst/>
            </a:prstGeom>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a:p>
          </p:txBody>
        </p:sp>
        <p:sp>
          <p:nvSpPr>
            <p:cNvPr id="145" name="Oval 144"/>
            <p:cNvSpPr/>
            <p:nvPr/>
          </p:nvSpPr>
          <p:spPr>
            <a:xfrm>
              <a:off x="7753469" y="2087069"/>
              <a:ext cx="144000" cy="144000"/>
            </a:xfrm>
            <a:prstGeom prst="ellipse">
              <a:avLst/>
            </a:prstGeom>
            <a:solidFill>
              <a:srgbClr val="595959"/>
            </a:solidFill>
          </p:spPr>
          <p:style>
            <a:lnRef idx="0">
              <a:schemeClr val="accent3"/>
            </a:lnRef>
            <a:fillRef idx="3">
              <a:schemeClr val="accent3"/>
            </a:fillRef>
            <a:effectRef idx="3">
              <a:schemeClr val="accent3"/>
            </a:effectRef>
            <a:fontRef idx="minor">
              <a:schemeClr val="lt1"/>
            </a:fontRef>
          </p:style>
          <p:txBody>
            <a:bodyPr rtlCol="0" anchor="ctr"/>
            <a:lstStyle/>
            <a:p>
              <a:pPr algn="ctr"/>
              <a:endParaRPr lang="en-US"/>
            </a:p>
          </p:txBody>
        </p:sp>
        <p:sp>
          <p:nvSpPr>
            <p:cNvPr id="146" name="Oval 145"/>
            <p:cNvSpPr/>
            <p:nvPr/>
          </p:nvSpPr>
          <p:spPr>
            <a:xfrm>
              <a:off x="7954413" y="2087069"/>
              <a:ext cx="144000" cy="144000"/>
            </a:xfrm>
            <a:prstGeom prst="ellipse">
              <a:avLst/>
            </a:prstGeom>
          </p:spPr>
          <p:style>
            <a:lnRef idx="0">
              <a:schemeClr val="accent4"/>
            </a:lnRef>
            <a:fillRef idx="3">
              <a:schemeClr val="accent4"/>
            </a:fillRef>
            <a:effectRef idx="3">
              <a:schemeClr val="accent4"/>
            </a:effectRef>
            <a:fontRef idx="minor">
              <a:schemeClr val="lt1"/>
            </a:fontRef>
          </p:style>
          <p:txBody>
            <a:bodyPr rtlCol="0" anchor="ctr"/>
            <a:lstStyle/>
            <a:p>
              <a:pPr algn="ctr"/>
              <a:endParaRPr lang="en-US"/>
            </a:p>
          </p:txBody>
        </p:sp>
      </p:grpSp>
      <p:grpSp>
        <p:nvGrpSpPr>
          <p:cNvPr id="147" name="Group 146"/>
          <p:cNvGrpSpPr/>
          <p:nvPr/>
        </p:nvGrpSpPr>
        <p:grpSpPr>
          <a:xfrm flipH="1">
            <a:off x="4389560" y="1282163"/>
            <a:ext cx="746832" cy="144000"/>
            <a:chOff x="7351581" y="2087069"/>
            <a:chExt cx="746832" cy="144000"/>
          </a:xfrm>
        </p:grpSpPr>
        <p:sp>
          <p:nvSpPr>
            <p:cNvPr id="148" name="Oval 147"/>
            <p:cNvSpPr/>
            <p:nvPr/>
          </p:nvSpPr>
          <p:spPr>
            <a:xfrm>
              <a:off x="7351581" y="2087069"/>
              <a:ext cx="144000" cy="144000"/>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a:p>
          </p:txBody>
        </p:sp>
        <p:sp>
          <p:nvSpPr>
            <p:cNvPr id="149" name="Oval 148"/>
            <p:cNvSpPr/>
            <p:nvPr/>
          </p:nvSpPr>
          <p:spPr>
            <a:xfrm>
              <a:off x="7552525" y="2087069"/>
              <a:ext cx="144000" cy="144000"/>
            </a:xfrm>
            <a:prstGeom prst="ellipse">
              <a:avLst/>
            </a:prstGeom>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a:p>
          </p:txBody>
        </p:sp>
        <p:sp>
          <p:nvSpPr>
            <p:cNvPr id="150" name="Oval 149"/>
            <p:cNvSpPr/>
            <p:nvPr/>
          </p:nvSpPr>
          <p:spPr>
            <a:xfrm>
              <a:off x="7753469" y="2087069"/>
              <a:ext cx="144000" cy="144000"/>
            </a:xfrm>
            <a:prstGeom prst="ellipse">
              <a:avLst/>
            </a:prstGeom>
            <a:solidFill>
              <a:srgbClr val="595959"/>
            </a:solidFill>
          </p:spPr>
          <p:style>
            <a:lnRef idx="0">
              <a:schemeClr val="accent3"/>
            </a:lnRef>
            <a:fillRef idx="3">
              <a:schemeClr val="accent3"/>
            </a:fillRef>
            <a:effectRef idx="3">
              <a:schemeClr val="accent3"/>
            </a:effectRef>
            <a:fontRef idx="minor">
              <a:schemeClr val="lt1"/>
            </a:fontRef>
          </p:style>
          <p:txBody>
            <a:bodyPr rtlCol="0" anchor="ctr"/>
            <a:lstStyle/>
            <a:p>
              <a:pPr algn="ctr"/>
              <a:endParaRPr lang="en-US"/>
            </a:p>
          </p:txBody>
        </p:sp>
        <p:sp>
          <p:nvSpPr>
            <p:cNvPr id="151" name="Oval 150"/>
            <p:cNvSpPr/>
            <p:nvPr/>
          </p:nvSpPr>
          <p:spPr>
            <a:xfrm>
              <a:off x="7954413" y="2087069"/>
              <a:ext cx="144000" cy="144000"/>
            </a:xfrm>
            <a:prstGeom prst="ellipse">
              <a:avLst/>
            </a:prstGeom>
          </p:spPr>
          <p:style>
            <a:lnRef idx="0">
              <a:schemeClr val="accent4"/>
            </a:lnRef>
            <a:fillRef idx="3">
              <a:schemeClr val="accent4"/>
            </a:fillRef>
            <a:effectRef idx="3">
              <a:schemeClr val="accent4"/>
            </a:effectRef>
            <a:fontRef idx="minor">
              <a:schemeClr val="lt1"/>
            </a:fontRef>
          </p:style>
          <p:txBody>
            <a:bodyPr rtlCol="0" anchor="ctr"/>
            <a:lstStyle/>
            <a:p>
              <a:pPr algn="ctr"/>
              <a:endParaRPr lang="en-US"/>
            </a:p>
          </p:txBody>
        </p:sp>
      </p:gr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 name="Line 6"/>
          <p:cNvSpPr>
            <a:spLocks noChangeShapeType="1"/>
          </p:cNvSpPr>
          <p:nvPr/>
        </p:nvSpPr>
        <p:spPr bwMode="auto">
          <a:xfrm rot="5400000" flipH="1" flipV="1">
            <a:off x="1779062" y="1443148"/>
            <a:ext cx="0" cy="638331"/>
          </a:xfrm>
          <a:prstGeom prst="line">
            <a:avLst/>
          </a:prstGeom>
          <a:noFill/>
          <a:ln w="28575">
            <a:solidFill>
              <a:srgbClr val="000000"/>
            </a:solidFill>
            <a:round/>
            <a:headEnd type="none" w="sm" len="sm"/>
            <a:tailEnd type="none" w="sm" len="med"/>
          </a:ln>
          <a:effectLst/>
        </p:spPr>
        <p:txBody>
          <a:bodyPr wrap="none" lIns="92075" tIns="46038" rIns="92075" bIns="46038" anchor="ctr">
            <a:prstTxWarp prst="textNoShape">
              <a:avLst/>
            </a:prstTxWarp>
          </a:bodyPr>
          <a:lstStyle/>
          <a:p>
            <a:endParaRPr lang="en-US"/>
          </a:p>
        </p:txBody>
      </p:sp>
      <p:sp>
        <p:nvSpPr>
          <p:cNvPr id="82" name="Line 7"/>
          <p:cNvSpPr>
            <a:spLocks noChangeShapeType="1"/>
          </p:cNvSpPr>
          <p:nvPr/>
        </p:nvSpPr>
        <p:spPr bwMode="auto">
          <a:xfrm rot="5400000" flipH="1" flipV="1">
            <a:off x="1789035" y="1833771"/>
            <a:ext cx="0" cy="638331"/>
          </a:xfrm>
          <a:prstGeom prst="line">
            <a:avLst/>
          </a:prstGeom>
          <a:noFill/>
          <a:ln w="28575">
            <a:solidFill>
              <a:srgbClr val="000000"/>
            </a:solidFill>
            <a:round/>
            <a:headEnd type="none" w="sm" len="sm"/>
            <a:tailEnd type="none" w="sm" len="med"/>
          </a:ln>
          <a:effectLst/>
        </p:spPr>
        <p:txBody>
          <a:bodyPr wrap="none" lIns="92075" tIns="46038" rIns="92075" bIns="46038" anchor="ctr">
            <a:prstTxWarp prst="textNoShape">
              <a:avLst/>
            </a:prstTxWarp>
          </a:bodyPr>
          <a:lstStyle/>
          <a:p>
            <a:endParaRPr lang="en-US"/>
          </a:p>
        </p:txBody>
      </p:sp>
      <p:sp>
        <p:nvSpPr>
          <p:cNvPr id="83" name="Line 8"/>
          <p:cNvSpPr>
            <a:spLocks noChangeShapeType="1"/>
          </p:cNvSpPr>
          <p:nvPr/>
        </p:nvSpPr>
        <p:spPr bwMode="auto">
          <a:xfrm rot="5400000" flipH="1" flipV="1">
            <a:off x="1789035" y="2224394"/>
            <a:ext cx="0" cy="638331"/>
          </a:xfrm>
          <a:prstGeom prst="line">
            <a:avLst/>
          </a:prstGeom>
          <a:noFill/>
          <a:ln w="28575">
            <a:solidFill>
              <a:srgbClr val="000000"/>
            </a:solidFill>
            <a:round/>
            <a:headEnd type="none" w="sm" len="sm"/>
            <a:tailEnd type="none" w="sm" len="med"/>
          </a:ln>
          <a:effectLst/>
        </p:spPr>
        <p:txBody>
          <a:bodyPr wrap="none" lIns="92075" tIns="46038" rIns="92075" bIns="46038" anchor="ctr">
            <a:prstTxWarp prst="textNoShape">
              <a:avLst/>
            </a:prstTxWarp>
          </a:bodyPr>
          <a:lstStyle/>
          <a:p>
            <a:endParaRPr lang="en-US"/>
          </a:p>
        </p:txBody>
      </p:sp>
      <p:sp>
        <p:nvSpPr>
          <p:cNvPr id="84" name="Line 9"/>
          <p:cNvSpPr>
            <a:spLocks noChangeShapeType="1"/>
          </p:cNvSpPr>
          <p:nvPr/>
        </p:nvSpPr>
        <p:spPr bwMode="auto">
          <a:xfrm rot="5400000" flipH="1" flipV="1">
            <a:off x="1789035" y="2615017"/>
            <a:ext cx="0" cy="638331"/>
          </a:xfrm>
          <a:prstGeom prst="line">
            <a:avLst/>
          </a:prstGeom>
          <a:noFill/>
          <a:ln w="28575">
            <a:solidFill>
              <a:srgbClr val="000000"/>
            </a:solidFill>
            <a:round/>
            <a:headEnd type="none" w="sm" len="sm"/>
            <a:tailEnd type="none" w="sm" len="med"/>
          </a:ln>
          <a:effectLst/>
        </p:spPr>
        <p:txBody>
          <a:bodyPr wrap="none" lIns="92075" tIns="46038" rIns="92075" bIns="46038" anchor="ctr">
            <a:prstTxWarp prst="textNoShape">
              <a:avLst/>
            </a:prstTxWarp>
          </a:bodyPr>
          <a:lstStyle/>
          <a:p>
            <a:endParaRPr lang="en-US"/>
          </a:p>
        </p:txBody>
      </p:sp>
      <p:sp>
        <p:nvSpPr>
          <p:cNvPr id="85" name="Line 10"/>
          <p:cNvSpPr>
            <a:spLocks noChangeShapeType="1"/>
          </p:cNvSpPr>
          <p:nvPr/>
        </p:nvSpPr>
        <p:spPr bwMode="auto">
          <a:xfrm rot="5400000" flipH="1" flipV="1">
            <a:off x="1789035" y="3005640"/>
            <a:ext cx="0" cy="638331"/>
          </a:xfrm>
          <a:prstGeom prst="line">
            <a:avLst/>
          </a:prstGeom>
          <a:noFill/>
          <a:ln w="28575">
            <a:solidFill>
              <a:srgbClr val="000000"/>
            </a:solidFill>
            <a:round/>
            <a:headEnd type="none" w="sm" len="sm"/>
            <a:tailEnd type="none" w="sm" len="med"/>
          </a:ln>
          <a:effectLst/>
        </p:spPr>
        <p:txBody>
          <a:bodyPr wrap="none" lIns="92075" tIns="46038" rIns="92075" bIns="46038" anchor="ctr">
            <a:prstTxWarp prst="textNoShape">
              <a:avLst/>
            </a:prstTxWarp>
          </a:bodyPr>
          <a:lstStyle/>
          <a:p>
            <a:endParaRPr lang="en-US"/>
          </a:p>
        </p:txBody>
      </p:sp>
      <p:sp>
        <p:nvSpPr>
          <p:cNvPr id="86" name="Line 11"/>
          <p:cNvSpPr>
            <a:spLocks noChangeShapeType="1"/>
          </p:cNvSpPr>
          <p:nvPr/>
        </p:nvSpPr>
        <p:spPr bwMode="auto">
          <a:xfrm rot="5400000" flipH="1" flipV="1">
            <a:off x="1789035" y="3396263"/>
            <a:ext cx="0" cy="638331"/>
          </a:xfrm>
          <a:prstGeom prst="line">
            <a:avLst/>
          </a:prstGeom>
          <a:noFill/>
          <a:ln w="28575">
            <a:solidFill>
              <a:srgbClr val="000000"/>
            </a:solidFill>
            <a:round/>
            <a:headEnd type="none" w="sm" len="sm"/>
            <a:tailEnd type="none" w="sm" len="med"/>
          </a:ln>
          <a:effectLst/>
        </p:spPr>
        <p:txBody>
          <a:bodyPr wrap="none" lIns="92075" tIns="46038" rIns="92075" bIns="46038" anchor="ctr">
            <a:prstTxWarp prst="textNoShape">
              <a:avLst/>
            </a:prstTxWarp>
          </a:bodyPr>
          <a:lstStyle/>
          <a:p>
            <a:endParaRPr lang="en-US"/>
          </a:p>
        </p:txBody>
      </p:sp>
      <p:sp>
        <p:nvSpPr>
          <p:cNvPr id="87" name="Line 12"/>
          <p:cNvSpPr>
            <a:spLocks noChangeShapeType="1"/>
          </p:cNvSpPr>
          <p:nvPr/>
        </p:nvSpPr>
        <p:spPr bwMode="auto">
          <a:xfrm rot="5400000" flipH="1" flipV="1">
            <a:off x="1789035" y="3786886"/>
            <a:ext cx="0" cy="638331"/>
          </a:xfrm>
          <a:prstGeom prst="line">
            <a:avLst/>
          </a:prstGeom>
          <a:noFill/>
          <a:ln w="28575">
            <a:solidFill>
              <a:srgbClr val="000000"/>
            </a:solidFill>
            <a:round/>
            <a:headEnd type="none" w="sm" len="sm"/>
            <a:tailEnd type="none" w="sm" len="med"/>
          </a:ln>
          <a:effectLst/>
        </p:spPr>
        <p:txBody>
          <a:bodyPr wrap="none" lIns="92075" tIns="46038" rIns="92075" bIns="46038" anchor="ctr">
            <a:prstTxWarp prst="textNoShape">
              <a:avLst/>
            </a:prstTxWarp>
          </a:bodyPr>
          <a:lstStyle/>
          <a:p>
            <a:endParaRPr lang="en-US"/>
          </a:p>
        </p:txBody>
      </p:sp>
      <p:sp>
        <p:nvSpPr>
          <p:cNvPr id="88" name="Line 13"/>
          <p:cNvSpPr>
            <a:spLocks noChangeShapeType="1"/>
          </p:cNvSpPr>
          <p:nvPr/>
        </p:nvSpPr>
        <p:spPr bwMode="auto">
          <a:xfrm rot="5400000" flipH="1" flipV="1">
            <a:off x="1789035" y="4177509"/>
            <a:ext cx="0" cy="638331"/>
          </a:xfrm>
          <a:prstGeom prst="line">
            <a:avLst/>
          </a:prstGeom>
          <a:noFill/>
          <a:ln w="28575">
            <a:solidFill>
              <a:srgbClr val="000000"/>
            </a:solidFill>
            <a:round/>
            <a:headEnd type="none" w="sm" len="sm"/>
            <a:tailEnd type="none" w="sm" len="med"/>
          </a:ln>
          <a:effectLst/>
        </p:spPr>
        <p:txBody>
          <a:bodyPr wrap="none" lIns="92075" tIns="46038" rIns="92075" bIns="46038" anchor="ctr">
            <a:prstTxWarp prst="textNoShape">
              <a:avLst/>
            </a:prstTxWarp>
          </a:bodyPr>
          <a:lstStyle/>
          <a:p>
            <a:endParaRPr lang="en-US"/>
          </a:p>
        </p:txBody>
      </p:sp>
      <p:sp>
        <p:nvSpPr>
          <p:cNvPr id="89" name="Line 14"/>
          <p:cNvSpPr>
            <a:spLocks noChangeShapeType="1"/>
          </p:cNvSpPr>
          <p:nvPr/>
        </p:nvSpPr>
        <p:spPr bwMode="auto">
          <a:xfrm rot="5400000" flipH="1" flipV="1">
            <a:off x="1789035" y="4568132"/>
            <a:ext cx="0" cy="638331"/>
          </a:xfrm>
          <a:prstGeom prst="line">
            <a:avLst/>
          </a:prstGeom>
          <a:noFill/>
          <a:ln w="28575">
            <a:solidFill>
              <a:srgbClr val="000000"/>
            </a:solidFill>
            <a:round/>
            <a:headEnd type="none" w="sm" len="sm"/>
            <a:tailEnd type="none" w="sm" len="med"/>
          </a:ln>
          <a:effectLst/>
        </p:spPr>
        <p:txBody>
          <a:bodyPr wrap="none" lIns="92075" tIns="46038" rIns="92075" bIns="46038" anchor="ctr">
            <a:prstTxWarp prst="textNoShape">
              <a:avLst/>
            </a:prstTxWarp>
          </a:bodyPr>
          <a:lstStyle/>
          <a:p>
            <a:endParaRPr lang="en-US"/>
          </a:p>
        </p:txBody>
      </p:sp>
      <p:sp>
        <p:nvSpPr>
          <p:cNvPr id="108" name="Line 15"/>
          <p:cNvSpPr>
            <a:spLocks noChangeShapeType="1"/>
          </p:cNvSpPr>
          <p:nvPr/>
        </p:nvSpPr>
        <p:spPr bwMode="auto">
          <a:xfrm rot="5400000" flipH="1" flipV="1">
            <a:off x="1789035" y="4958755"/>
            <a:ext cx="0" cy="638331"/>
          </a:xfrm>
          <a:prstGeom prst="line">
            <a:avLst/>
          </a:prstGeom>
          <a:noFill/>
          <a:ln w="28575">
            <a:solidFill>
              <a:srgbClr val="000000"/>
            </a:solidFill>
            <a:round/>
            <a:headEnd type="none" w="sm" len="sm"/>
            <a:tailEnd type="none" w="sm" len="med"/>
          </a:ln>
          <a:effectLst/>
        </p:spPr>
        <p:txBody>
          <a:bodyPr wrap="none" lIns="92075" tIns="46038" rIns="92075" bIns="46038" anchor="ctr">
            <a:prstTxWarp prst="textNoShape">
              <a:avLst/>
            </a:prstTxWarp>
          </a:bodyPr>
          <a:lstStyle/>
          <a:p>
            <a:endParaRPr lang="en-US"/>
          </a:p>
        </p:txBody>
      </p:sp>
      <p:sp>
        <p:nvSpPr>
          <p:cNvPr id="109" name="Line 16"/>
          <p:cNvSpPr>
            <a:spLocks noChangeShapeType="1"/>
          </p:cNvSpPr>
          <p:nvPr/>
        </p:nvSpPr>
        <p:spPr bwMode="auto">
          <a:xfrm rot="5400000" flipH="1" flipV="1">
            <a:off x="1789035" y="5324470"/>
            <a:ext cx="0" cy="638331"/>
          </a:xfrm>
          <a:prstGeom prst="line">
            <a:avLst/>
          </a:prstGeom>
          <a:noFill/>
          <a:ln w="28575">
            <a:solidFill>
              <a:srgbClr val="000000"/>
            </a:solidFill>
            <a:round/>
            <a:headEnd type="none" w="sm" len="sm"/>
            <a:tailEnd type="none" w="sm" len="med"/>
          </a:ln>
          <a:effectLst/>
        </p:spPr>
        <p:txBody>
          <a:bodyPr wrap="none" lIns="92075" tIns="46038" rIns="92075" bIns="46038" anchor="ctr">
            <a:prstTxWarp prst="textNoShape">
              <a:avLst/>
            </a:prstTxWarp>
          </a:bodyPr>
          <a:lstStyle/>
          <a:p>
            <a:endParaRPr lang="en-US"/>
          </a:p>
        </p:txBody>
      </p:sp>
      <p:sp>
        <p:nvSpPr>
          <p:cNvPr id="110" name="Line 17"/>
          <p:cNvSpPr>
            <a:spLocks noChangeShapeType="1"/>
          </p:cNvSpPr>
          <p:nvPr/>
        </p:nvSpPr>
        <p:spPr bwMode="auto">
          <a:xfrm rot="5400000" flipH="1" flipV="1">
            <a:off x="1789035" y="1052525"/>
            <a:ext cx="0" cy="638331"/>
          </a:xfrm>
          <a:prstGeom prst="line">
            <a:avLst/>
          </a:prstGeom>
          <a:noFill/>
          <a:ln w="28575">
            <a:solidFill>
              <a:srgbClr val="000000"/>
            </a:solidFill>
            <a:round/>
            <a:headEnd type="none" w="sm" len="sm"/>
            <a:tailEnd type="none" w="sm" len="med"/>
          </a:ln>
          <a:effectLst/>
        </p:spPr>
        <p:txBody>
          <a:bodyPr wrap="none" lIns="92075" tIns="46038" rIns="92075" bIns="46038" anchor="ctr">
            <a:prstTxWarp prst="textNoShape">
              <a:avLst/>
            </a:prstTxWarp>
          </a:bodyPr>
          <a:lstStyle/>
          <a:p>
            <a:endParaRPr lang="en-US"/>
          </a:p>
        </p:txBody>
      </p:sp>
      <p:grpSp>
        <p:nvGrpSpPr>
          <p:cNvPr id="111" name="Group 18"/>
          <p:cNvGrpSpPr>
            <a:grpSpLocks/>
          </p:cNvGrpSpPr>
          <p:nvPr/>
        </p:nvGrpSpPr>
        <p:grpSpPr bwMode="auto">
          <a:xfrm>
            <a:off x="2210177" y="1370013"/>
            <a:ext cx="965200" cy="782638"/>
            <a:chOff x="1440" y="863"/>
            <a:chExt cx="608" cy="493"/>
          </a:xfrm>
        </p:grpSpPr>
        <p:sp>
          <p:nvSpPr>
            <p:cNvPr id="112" name="Line 19"/>
            <p:cNvSpPr>
              <a:spLocks noChangeShapeType="1"/>
            </p:cNvSpPr>
            <p:nvPr/>
          </p:nvSpPr>
          <p:spPr bwMode="auto">
            <a:xfrm rot="5400000" flipH="1" flipV="1">
              <a:off x="1740" y="563"/>
              <a:ext cx="0" cy="599"/>
            </a:xfrm>
            <a:prstGeom prst="line">
              <a:avLst/>
            </a:prstGeom>
            <a:noFill/>
            <a:ln w="28575">
              <a:solidFill>
                <a:srgbClr val="000000"/>
              </a:solidFill>
              <a:round/>
              <a:headEnd type="none" w="sm" len="sm"/>
              <a:tailEnd type="stealth" w="med" len="med"/>
            </a:ln>
            <a:effectLst/>
          </p:spPr>
          <p:txBody>
            <a:bodyPr wrap="none" lIns="92075" tIns="46038" rIns="92075" bIns="46038" anchor="ctr">
              <a:prstTxWarp prst="textNoShape">
                <a:avLst/>
              </a:prstTxWarp>
            </a:bodyPr>
            <a:lstStyle/>
            <a:p>
              <a:endParaRPr lang="en-US"/>
            </a:p>
          </p:txBody>
        </p:sp>
        <p:sp>
          <p:nvSpPr>
            <p:cNvPr id="113" name="Line 20"/>
            <p:cNvSpPr>
              <a:spLocks noChangeShapeType="1"/>
            </p:cNvSpPr>
            <p:nvPr/>
          </p:nvSpPr>
          <p:spPr bwMode="auto">
            <a:xfrm rot="5400000" flipH="1" flipV="1">
              <a:off x="1749" y="727"/>
              <a:ext cx="0" cy="599"/>
            </a:xfrm>
            <a:prstGeom prst="line">
              <a:avLst/>
            </a:prstGeom>
            <a:noFill/>
            <a:ln w="28575">
              <a:solidFill>
                <a:srgbClr val="000000"/>
              </a:solidFill>
              <a:round/>
              <a:headEnd type="none" w="sm" len="sm"/>
              <a:tailEnd type="stealth" w="med" len="med"/>
            </a:ln>
            <a:effectLst/>
          </p:spPr>
          <p:txBody>
            <a:bodyPr wrap="none" lIns="92075" tIns="46038" rIns="92075" bIns="46038" anchor="ctr">
              <a:prstTxWarp prst="textNoShape">
                <a:avLst/>
              </a:prstTxWarp>
            </a:bodyPr>
            <a:lstStyle/>
            <a:p>
              <a:endParaRPr lang="en-US"/>
            </a:p>
          </p:txBody>
        </p:sp>
        <p:sp>
          <p:nvSpPr>
            <p:cNvPr id="114" name="Line 21"/>
            <p:cNvSpPr>
              <a:spLocks noChangeShapeType="1"/>
            </p:cNvSpPr>
            <p:nvPr/>
          </p:nvSpPr>
          <p:spPr bwMode="auto">
            <a:xfrm rot="5400000" flipH="1" flipV="1">
              <a:off x="1749" y="1056"/>
              <a:ext cx="0" cy="599"/>
            </a:xfrm>
            <a:prstGeom prst="line">
              <a:avLst/>
            </a:prstGeom>
            <a:noFill/>
            <a:ln w="28575">
              <a:solidFill>
                <a:srgbClr val="000000"/>
              </a:solidFill>
              <a:round/>
              <a:headEnd type="none" w="sm" len="sm"/>
              <a:tailEnd type="stealth" w="med" len="med"/>
            </a:ln>
            <a:effectLst/>
          </p:spPr>
          <p:txBody>
            <a:bodyPr wrap="none" lIns="92075" tIns="46038" rIns="92075" bIns="46038" anchor="ctr">
              <a:prstTxWarp prst="textNoShape">
                <a:avLst/>
              </a:prstTxWarp>
            </a:bodyPr>
            <a:lstStyle/>
            <a:p>
              <a:endParaRPr lang="en-US"/>
            </a:p>
          </p:txBody>
        </p:sp>
        <p:sp>
          <p:nvSpPr>
            <p:cNvPr id="115" name="Line 22"/>
            <p:cNvSpPr>
              <a:spLocks noChangeShapeType="1"/>
            </p:cNvSpPr>
            <p:nvPr/>
          </p:nvSpPr>
          <p:spPr bwMode="auto">
            <a:xfrm rot="5400000" flipH="1" flipV="1">
              <a:off x="1749" y="891"/>
              <a:ext cx="0" cy="599"/>
            </a:xfrm>
            <a:prstGeom prst="line">
              <a:avLst/>
            </a:prstGeom>
            <a:noFill/>
            <a:ln w="28575">
              <a:solidFill>
                <a:srgbClr val="000000"/>
              </a:solidFill>
              <a:round/>
              <a:headEnd type="none" w="sm" len="sm"/>
              <a:tailEnd type="stealth" w="med" len="med"/>
            </a:ln>
            <a:effectLst/>
          </p:spPr>
          <p:txBody>
            <a:bodyPr wrap="none" lIns="92075" tIns="46038" rIns="92075" bIns="46038" anchor="ctr">
              <a:prstTxWarp prst="textNoShape">
                <a:avLst/>
              </a:prstTxWarp>
            </a:bodyPr>
            <a:lstStyle/>
            <a:p>
              <a:endParaRPr lang="en-US"/>
            </a:p>
          </p:txBody>
        </p:sp>
      </p:grpSp>
      <p:grpSp>
        <p:nvGrpSpPr>
          <p:cNvPr id="116" name="Group 23"/>
          <p:cNvGrpSpPr>
            <a:grpSpLocks/>
          </p:cNvGrpSpPr>
          <p:nvPr/>
        </p:nvGrpSpPr>
        <p:grpSpPr bwMode="auto">
          <a:xfrm>
            <a:off x="2202240" y="4268791"/>
            <a:ext cx="963613" cy="1336676"/>
            <a:chOff x="1513" y="3147"/>
            <a:chExt cx="607" cy="842"/>
          </a:xfrm>
        </p:grpSpPr>
        <p:sp>
          <p:nvSpPr>
            <p:cNvPr id="117" name="Line 24"/>
            <p:cNvSpPr>
              <a:spLocks noChangeShapeType="1"/>
            </p:cNvSpPr>
            <p:nvPr/>
          </p:nvSpPr>
          <p:spPr bwMode="auto">
            <a:xfrm rot="5400000" flipH="1" flipV="1">
              <a:off x="1821" y="3352"/>
              <a:ext cx="0" cy="599"/>
            </a:xfrm>
            <a:prstGeom prst="line">
              <a:avLst/>
            </a:prstGeom>
            <a:noFill/>
            <a:ln w="28575">
              <a:solidFill>
                <a:srgbClr val="000000"/>
              </a:solidFill>
              <a:round/>
              <a:headEnd type="none" w="sm" len="sm"/>
              <a:tailEnd type="stealth" w="med" len="med"/>
            </a:ln>
            <a:effectLst/>
          </p:spPr>
          <p:txBody>
            <a:bodyPr wrap="none" lIns="92075" tIns="46038" rIns="92075" bIns="46038" anchor="ctr">
              <a:prstTxWarp prst="textNoShape">
                <a:avLst/>
              </a:prstTxWarp>
            </a:bodyPr>
            <a:lstStyle/>
            <a:p>
              <a:endParaRPr lang="en-US"/>
            </a:p>
          </p:txBody>
        </p:sp>
        <p:sp>
          <p:nvSpPr>
            <p:cNvPr id="118" name="Line 25"/>
            <p:cNvSpPr>
              <a:spLocks noChangeShapeType="1"/>
            </p:cNvSpPr>
            <p:nvPr/>
          </p:nvSpPr>
          <p:spPr bwMode="auto">
            <a:xfrm rot="5400000" flipH="1" flipV="1">
              <a:off x="1813" y="3015"/>
              <a:ext cx="0" cy="599"/>
            </a:xfrm>
            <a:prstGeom prst="line">
              <a:avLst/>
            </a:prstGeom>
            <a:noFill/>
            <a:ln w="28575">
              <a:solidFill>
                <a:srgbClr val="000000"/>
              </a:solidFill>
              <a:round/>
              <a:headEnd type="none" w="sm" len="sm"/>
              <a:tailEnd type="stealth" w="med" len="med"/>
            </a:ln>
            <a:effectLst/>
          </p:spPr>
          <p:txBody>
            <a:bodyPr wrap="none" lIns="92075" tIns="46038" rIns="92075" bIns="46038" anchor="ctr">
              <a:prstTxWarp prst="textNoShape">
                <a:avLst/>
              </a:prstTxWarp>
            </a:bodyPr>
            <a:lstStyle/>
            <a:p>
              <a:endParaRPr lang="en-US"/>
            </a:p>
          </p:txBody>
        </p:sp>
        <p:sp>
          <p:nvSpPr>
            <p:cNvPr id="119" name="Line 26"/>
            <p:cNvSpPr>
              <a:spLocks noChangeShapeType="1"/>
            </p:cNvSpPr>
            <p:nvPr/>
          </p:nvSpPr>
          <p:spPr bwMode="auto">
            <a:xfrm rot="5400000" flipH="1" flipV="1">
              <a:off x="1813" y="2847"/>
              <a:ext cx="0" cy="599"/>
            </a:xfrm>
            <a:prstGeom prst="line">
              <a:avLst/>
            </a:prstGeom>
            <a:noFill/>
            <a:ln w="28575">
              <a:solidFill>
                <a:srgbClr val="000000"/>
              </a:solidFill>
              <a:round/>
              <a:headEnd type="none" w="sm" len="sm"/>
              <a:tailEnd type="stealth" w="med" len="med"/>
            </a:ln>
            <a:effectLst/>
          </p:spPr>
          <p:txBody>
            <a:bodyPr wrap="none" lIns="92075" tIns="46038" rIns="92075" bIns="46038" anchor="ctr">
              <a:prstTxWarp prst="textNoShape">
                <a:avLst/>
              </a:prstTxWarp>
            </a:bodyPr>
            <a:lstStyle/>
            <a:p>
              <a:endParaRPr lang="en-US"/>
            </a:p>
          </p:txBody>
        </p:sp>
        <p:sp>
          <p:nvSpPr>
            <p:cNvPr id="120" name="Line 27"/>
            <p:cNvSpPr>
              <a:spLocks noChangeShapeType="1"/>
            </p:cNvSpPr>
            <p:nvPr/>
          </p:nvSpPr>
          <p:spPr bwMode="auto">
            <a:xfrm rot="5400000" flipH="1" flipV="1">
              <a:off x="1813" y="3183"/>
              <a:ext cx="0" cy="599"/>
            </a:xfrm>
            <a:prstGeom prst="line">
              <a:avLst/>
            </a:prstGeom>
            <a:noFill/>
            <a:ln w="28575">
              <a:solidFill>
                <a:srgbClr val="000000"/>
              </a:solidFill>
              <a:round/>
              <a:headEnd type="none" w="sm" len="sm"/>
              <a:tailEnd type="stealth" w="med" len="med"/>
            </a:ln>
            <a:effectLst/>
          </p:spPr>
          <p:txBody>
            <a:bodyPr wrap="none" lIns="92075" tIns="46038" rIns="92075" bIns="46038" anchor="ctr">
              <a:prstTxWarp prst="textNoShape">
                <a:avLst/>
              </a:prstTxWarp>
            </a:bodyPr>
            <a:lstStyle/>
            <a:p>
              <a:endParaRPr lang="en-US"/>
            </a:p>
          </p:txBody>
        </p:sp>
        <p:sp>
          <p:nvSpPr>
            <p:cNvPr id="121" name="Line 28"/>
            <p:cNvSpPr>
              <a:spLocks noChangeShapeType="1"/>
            </p:cNvSpPr>
            <p:nvPr/>
          </p:nvSpPr>
          <p:spPr bwMode="auto">
            <a:xfrm rot="5400000" flipH="1" flipV="1">
              <a:off x="1813" y="3520"/>
              <a:ext cx="0" cy="599"/>
            </a:xfrm>
            <a:prstGeom prst="line">
              <a:avLst/>
            </a:prstGeom>
            <a:noFill/>
            <a:ln w="28575">
              <a:solidFill>
                <a:srgbClr val="000000"/>
              </a:solidFill>
              <a:round/>
              <a:headEnd type="none" w="sm" len="sm"/>
              <a:tailEnd type="stealth" w="med" len="med"/>
            </a:ln>
            <a:effectLst/>
          </p:spPr>
          <p:txBody>
            <a:bodyPr wrap="none" lIns="92075" tIns="46038" rIns="92075" bIns="46038" anchor="ctr">
              <a:prstTxWarp prst="textNoShape">
                <a:avLst/>
              </a:prstTxWarp>
            </a:bodyPr>
            <a:lstStyle/>
            <a:p>
              <a:endParaRPr lang="en-US"/>
            </a:p>
          </p:txBody>
        </p:sp>
        <p:sp>
          <p:nvSpPr>
            <p:cNvPr id="122" name="Line 29"/>
            <p:cNvSpPr>
              <a:spLocks noChangeShapeType="1"/>
            </p:cNvSpPr>
            <p:nvPr/>
          </p:nvSpPr>
          <p:spPr bwMode="auto">
            <a:xfrm rot="5400000" flipH="1" flipV="1">
              <a:off x="1813" y="3689"/>
              <a:ext cx="0" cy="599"/>
            </a:xfrm>
            <a:prstGeom prst="line">
              <a:avLst/>
            </a:prstGeom>
            <a:noFill/>
            <a:ln w="28575">
              <a:solidFill>
                <a:srgbClr val="000000"/>
              </a:solidFill>
              <a:round/>
              <a:headEnd type="none" w="sm" len="sm"/>
              <a:tailEnd type="stealth" w="med" len="med"/>
            </a:ln>
            <a:effectLst/>
          </p:spPr>
          <p:txBody>
            <a:bodyPr wrap="none" lIns="92075" tIns="46038" rIns="92075" bIns="46038" anchor="ctr">
              <a:prstTxWarp prst="textNoShape">
                <a:avLst/>
              </a:prstTxWarp>
            </a:bodyPr>
            <a:lstStyle/>
            <a:p>
              <a:endParaRPr lang="en-US"/>
            </a:p>
          </p:txBody>
        </p:sp>
      </p:grpSp>
      <p:sp>
        <p:nvSpPr>
          <p:cNvPr id="123" name="Text Box 86"/>
          <p:cNvSpPr txBox="1">
            <a:spLocks noChangeArrowheads="1"/>
          </p:cNvSpPr>
          <p:nvPr/>
        </p:nvSpPr>
        <p:spPr bwMode="auto">
          <a:xfrm>
            <a:off x="3153947" y="2553347"/>
            <a:ext cx="3151187" cy="1015663"/>
          </a:xfrm>
          <a:prstGeom prst="rect">
            <a:avLst/>
          </a:prstGeom>
          <a:noFill/>
          <a:ln w="9525">
            <a:noFill/>
            <a:miter lim="800000"/>
            <a:headEnd/>
            <a:tailEnd/>
          </a:ln>
          <a:effectLst/>
        </p:spPr>
        <p:txBody>
          <a:bodyPr wrap="square" anchor="ctr">
            <a:prstTxWarp prst="textNoShape">
              <a:avLst/>
            </a:prstTxWarp>
            <a:spAutoFit/>
          </a:bodyPr>
          <a:lstStyle/>
          <a:p>
            <a:pPr algn="l">
              <a:spcBef>
                <a:spcPct val="0"/>
              </a:spcBef>
              <a:buClrTx/>
              <a:buSzTx/>
            </a:pPr>
            <a:r>
              <a:rPr lang="en-US" sz="2000" b="0" dirty="0">
                <a:latin typeface="Arial"/>
                <a:cs typeface="Arial"/>
              </a:rPr>
              <a:t>Find XOR network which guarantees minimum channel separation</a:t>
            </a:r>
            <a:endParaRPr lang="en-US" sz="1800" b="0" dirty="0">
              <a:solidFill>
                <a:srgbClr val="FFFF00"/>
              </a:solidFill>
              <a:latin typeface="Arial"/>
              <a:cs typeface="Arial"/>
            </a:endParaRPr>
          </a:p>
        </p:txBody>
      </p:sp>
      <p:sp>
        <p:nvSpPr>
          <p:cNvPr id="124" name="AutoShape 73"/>
          <p:cNvSpPr>
            <a:spLocks noChangeArrowheads="1"/>
          </p:cNvSpPr>
          <p:nvPr/>
        </p:nvSpPr>
        <p:spPr bwMode="auto">
          <a:xfrm rot="5400000" flipH="1">
            <a:off x="-75050" y="3324243"/>
            <a:ext cx="4556166" cy="352425"/>
          </a:xfrm>
          <a:prstGeom prst="roundRect">
            <a:avLst>
              <a:gd name="adj" fmla="val 50000"/>
            </a:avLst>
          </a:prstGeom>
          <a:solidFill>
            <a:srgbClr val="C48E66"/>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r>
              <a:rPr lang="en-US" sz="1600" kern="0" dirty="0" smtClean="0">
                <a:solidFill>
                  <a:srgbClr val="000000"/>
                </a:solidFill>
                <a:latin typeface="Arial"/>
              </a:rPr>
              <a:t>Phase shifter</a:t>
            </a:r>
            <a:endParaRPr lang="en-US" sz="1600" kern="0" dirty="0">
              <a:solidFill>
                <a:srgbClr val="000000"/>
              </a:solidFill>
              <a:latin typeface="Arial"/>
            </a:endParaRPr>
          </a:p>
        </p:txBody>
      </p:sp>
      <p:sp>
        <p:nvSpPr>
          <p:cNvPr id="2" name="Title 1"/>
          <p:cNvSpPr>
            <a:spLocks noGrp="1"/>
          </p:cNvSpPr>
          <p:nvPr>
            <p:ph type="title"/>
          </p:nvPr>
        </p:nvSpPr>
        <p:spPr/>
        <p:txBody>
          <a:bodyPr/>
          <a:lstStyle/>
          <a:p>
            <a:r>
              <a:rPr lang="en-US" dirty="0" smtClean="0"/>
              <a:t>Two-dimensional generators</a:t>
            </a:r>
            <a:endParaRPr lang="en-US" dirty="0"/>
          </a:p>
        </p:txBody>
      </p:sp>
      <p:sp>
        <p:nvSpPr>
          <p:cNvPr id="36" name="Line 1065"/>
          <p:cNvSpPr>
            <a:spLocks noChangeShapeType="1"/>
          </p:cNvSpPr>
          <p:nvPr/>
        </p:nvSpPr>
        <p:spPr bwMode="auto">
          <a:xfrm rot="10800000" flipV="1">
            <a:off x="743328" y="3040063"/>
            <a:ext cx="0" cy="1079500"/>
          </a:xfrm>
          <a:prstGeom prst="line">
            <a:avLst/>
          </a:prstGeom>
          <a:noFill/>
          <a:ln w="28575">
            <a:solidFill>
              <a:schemeClr val="tx1"/>
            </a:solidFill>
            <a:round/>
            <a:headEnd type="none" w="sm" len="sm"/>
            <a:tailEnd type="stealth" w="sm" len="med"/>
          </a:ln>
          <a:effectLst/>
        </p:spPr>
        <p:txBody>
          <a:bodyPr wrap="none" lIns="92075" tIns="46038" rIns="92075" bIns="46038" anchor="ctr">
            <a:prstTxWarp prst="textNoShape">
              <a:avLst/>
            </a:prstTxWarp>
          </a:bodyPr>
          <a:lstStyle/>
          <a:p>
            <a:endParaRPr lang="en-US"/>
          </a:p>
        </p:txBody>
      </p:sp>
      <p:sp>
        <p:nvSpPr>
          <p:cNvPr id="37" name="Freeform 1066"/>
          <p:cNvSpPr>
            <a:spLocks/>
          </p:cNvSpPr>
          <p:nvPr/>
        </p:nvSpPr>
        <p:spPr bwMode="auto">
          <a:xfrm rot="16200000">
            <a:off x="-1136272" y="3006725"/>
            <a:ext cx="4572000" cy="814388"/>
          </a:xfrm>
          <a:custGeom>
            <a:avLst/>
            <a:gdLst/>
            <a:ahLst/>
            <a:cxnLst>
              <a:cxn ang="0">
                <a:pos x="0" y="513"/>
              </a:cxn>
              <a:cxn ang="0">
                <a:pos x="2880" y="513"/>
              </a:cxn>
              <a:cxn ang="0">
                <a:pos x="2880" y="1"/>
              </a:cxn>
              <a:cxn ang="0">
                <a:pos x="1733" y="0"/>
              </a:cxn>
            </a:cxnLst>
            <a:rect l="0" t="0" r="r" b="b"/>
            <a:pathLst>
              <a:path w="2880" h="513">
                <a:moveTo>
                  <a:pt x="0" y="513"/>
                </a:moveTo>
                <a:lnTo>
                  <a:pt x="2880" y="513"/>
                </a:lnTo>
                <a:lnTo>
                  <a:pt x="2880" y="1"/>
                </a:lnTo>
                <a:lnTo>
                  <a:pt x="1733" y="0"/>
                </a:lnTo>
              </a:path>
            </a:pathLst>
          </a:custGeom>
          <a:noFill/>
          <a:ln w="28575" cap="flat" cmpd="sng">
            <a:solidFill>
              <a:schemeClr val="tx1"/>
            </a:solidFill>
            <a:prstDash val="solid"/>
            <a:round/>
            <a:headEnd type="none" w="sm" len="sm"/>
            <a:tailEnd type="stealth" w="sm" len="med"/>
          </a:ln>
          <a:effectLst/>
        </p:spPr>
        <p:txBody>
          <a:bodyPr wrap="none" lIns="92075" tIns="46038" rIns="92075" bIns="46038" anchor="ctr">
            <a:prstTxWarp prst="textNoShape">
              <a:avLst/>
            </a:prstTxWarp>
          </a:bodyPr>
          <a:lstStyle/>
          <a:p>
            <a:endParaRPr lang="en-US"/>
          </a:p>
        </p:txBody>
      </p:sp>
      <p:sp>
        <p:nvSpPr>
          <p:cNvPr id="38" name="Freeform 1067"/>
          <p:cNvSpPr>
            <a:spLocks/>
          </p:cNvSpPr>
          <p:nvPr/>
        </p:nvSpPr>
        <p:spPr bwMode="auto">
          <a:xfrm rot="16200000">
            <a:off x="246440" y="4708525"/>
            <a:ext cx="1790700" cy="800100"/>
          </a:xfrm>
          <a:custGeom>
            <a:avLst/>
            <a:gdLst/>
            <a:ahLst/>
            <a:cxnLst>
              <a:cxn ang="0">
                <a:pos x="1128" y="0"/>
              </a:cxn>
              <a:cxn ang="0">
                <a:pos x="0" y="0"/>
              </a:cxn>
              <a:cxn ang="0">
                <a:pos x="0" y="504"/>
              </a:cxn>
              <a:cxn ang="0">
                <a:pos x="135" y="504"/>
              </a:cxn>
            </a:cxnLst>
            <a:rect l="0" t="0" r="r" b="b"/>
            <a:pathLst>
              <a:path w="1128" h="504">
                <a:moveTo>
                  <a:pt x="1128" y="0"/>
                </a:moveTo>
                <a:lnTo>
                  <a:pt x="0" y="0"/>
                </a:lnTo>
                <a:lnTo>
                  <a:pt x="0" y="504"/>
                </a:lnTo>
                <a:lnTo>
                  <a:pt x="135" y="504"/>
                </a:lnTo>
              </a:path>
            </a:pathLst>
          </a:custGeom>
          <a:noFill/>
          <a:ln w="28575" cap="flat" cmpd="sng">
            <a:solidFill>
              <a:schemeClr val="tx1"/>
            </a:solidFill>
            <a:prstDash val="solid"/>
            <a:round/>
            <a:headEnd type="none" w="sm" len="sm"/>
            <a:tailEnd type="stealth" w="med" len="med"/>
          </a:ln>
          <a:effectLst/>
        </p:spPr>
        <p:txBody>
          <a:bodyPr wrap="none" lIns="92075" tIns="46038" rIns="92075" bIns="46038" anchor="ctr">
            <a:prstTxWarp prst="textNoShape">
              <a:avLst/>
            </a:prstTxWarp>
          </a:bodyPr>
          <a:lstStyle/>
          <a:p>
            <a:endParaRPr lang="en-US"/>
          </a:p>
        </p:txBody>
      </p:sp>
      <p:grpSp>
        <p:nvGrpSpPr>
          <p:cNvPr id="12" name="Group 1084"/>
          <p:cNvGrpSpPr>
            <a:grpSpLocks/>
          </p:cNvGrpSpPr>
          <p:nvPr/>
        </p:nvGrpSpPr>
        <p:grpSpPr bwMode="auto">
          <a:xfrm rot="16200000">
            <a:off x="592515" y="4124325"/>
            <a:ext cx="304800" cy="304800"/>
            <a:chOff x="2544" y="1584"/>
            <a:chExt cx="192" cy="192"/>
          </a:xfrm>
          <a:solidFill>
            <a:srgbClr val="FFFFFF"/>
          </a:solidFill>
        </p:grpSpPr>
        <p:sp>
          <p:nvSpPr>
            <p:cNvPr id="63" name="Oval 1085"/>
            <p:cNvSpPr>
              <a:spLocks noChangeArrowheads="1"/>
            </p:cNvSpPr>
            <p:nvPr/>
          </p:nvSpPr>
          <p:spPr bwMode="auto">
            <a:xfrm>
              <a:off x="2544" y="1584"/>
              <a:ext cx="192" cy="192"/>
            </a:xfrm>
            <a:prstGeom prst="ellipse">
              <a:avLst/>
            </a:prstGeom>
            <a:grpFill/>
            <a:ln w="28575">
              <a:solidFill>
                <a:schemeClr val="tx1"/>
              </a:solidFill>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64" name="Line 1086"/>
            <p:cNvSpPr>
              <a:spLocks noChangeShapeType="1"/>
            </p:cNvSpPr>
            <p:nvPr/>
          </p:nvSpPr>
          <p:spPr bwMode="auto">
            <a:xfrm>
              <a:off x="2640" y="1632"/>
              <a:ext cx="0" cy="96"/>
            </a:xfrm>
            <a:prstGeom prst="line">
              <a:avLst/>
            </a:prstGeom>
            <a:grpFill/>
            <a:ln w="28575">
              <a:solidFill>
                <a:schemeClr val="tx1"/>
              </a:solidFill>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65" name="Line 1087"/>
            <p:cNvSpPr>
              <a:spLocks noChangeShapeType="1"/>
            </p:cNvSpPr>
            <p:nvPr/>
          </p:nvSpPr>
          <p:spPr bwMode="auto">
            <a:xfrm>
              <a:off x="2592" y="1680"/>
              <a:ext cx="96" cy="0"/>
            </a:xfrm>
            <a:prstGeom prst="line">
              <a:avLst/>
            </a:prstGeom>
            <a:grpFill/>
            <a:ln w="28575">
              <a:solidFill>
                <a:schemeClr val="tx1"/>
              </a:solidFill>
              <a:round/>
              <a:headEnd type="none" w="sm" len="sm"/>
              <a:tailEnd type="none" w="sm" len="sm"/>
            </a:ln>
            <a:effectLst/>
          </p:spPr>
          <p:txBody>
            <a:bodyPr wrap="none" lIns="92075" tIns="46038" rIns="92075" bIns="46038" anchor="ctr">
              <a:prstTxWarp prst="textNoShape">
                <a:avLst/>
              </a:prstTxWarp>
            </a:bodyPr>
            <a:lstStyle/>
            <a:p>
              <a:endParaRPr lang="en-US"/>
            </a:p>
          </p:txBody>
        </p:sp>
      </p:grpSp>
      <p:grpSp>
        <p:nvGrpSpPr>
          <p:cNvPr id="13" name="Group 1088"/>
          <p:cNvGrpSpPr>
            <a:grpSpLocks/>
          </p:cNvGrpSpPr>
          <p:nvPr/>
        </p:nvGrpSpPr>
        <p:grpSpPr bwMode="auto">
          <a:xfrm rot="16200000" flipV="1">
            <a:off x="594103" y="2970213"/>
            <a:ext cx="304800" cy="304800"/>
            <a:chOff x="2544" y="1584"/>
            <a:chExt cx="192" cy="192"/>
          </a:xfrm>
          <a:solidFill>
            <a:schemeClr val="bg1"/>
          </a:solidFill>
        </p:grpSpPr>
        <p:sp>
          <p:nvSpPr>
            <p:cNvPr id="60" name="Oval 1089"/>
            <p:cNvSpPr>
              <a:spLocks noChangeArrowheads="1"/>
            </p:cNvSpPr>
            <p:nvPr/>
          </p:nvSpPr>
          <p:spPr bwMode="auto">
            <a:xfrm>
              <a:off x="2544" y="1584"/>
              <a:ext cx="192" cy="192"/>
            </a:xfrm>
            <a:prstGeom prst="ellipse">
              <a:avLst/>
            </a:prstGeom>
            <a:grpFill/>
            <a:ln w="28575">
              <a:solidFill>
                <a:schemeClr val="tx1"/>
              </a:solidFill>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61" name="Line 1090"/>
            <p:cNvSpPr>
              <a:spLocks noChangeShapeType="1"/>
            </p:cNvSpPr>
            <p:nvPr/>
          </p:nvSpPr>
          <p:spPr bwMode="auto">
            <a:xfrm>
              <a:off x="2640" y="1632"/>
              <a:ext cx="0" cy="96"/>
            </a:xfrm>
            <a:prstGeom prst="line">
              <a:avLst/>
            </a:prstGeom>
            <a:grpFill/>
            <a:ln w="28575">
              <a:solidFill>
                <a:schemeClr val="tx1"/>
              </a:solidFill>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62" name="Line 1091"/>
            <p:cNvSpPr>
              <a:spLocks noChangeShapeType="1"/>
            </p:cNvSpPr>
            <p:nvPr/>
          </p:nvSpPr>
          <p:spPr bwMode="auto">
            <a:xfrm>
              <a:off x="2592" y="1680"/>
              <a:ext cx="96" cy="0"/>
            </a:xfrm>
            <a:prstGeom prst="line">
              <a:avLst/>
            </a:prstGeom>
            <a:grpFill/>
            <a:ln w="28575">
              <a:solidFill>
                <a:schemeClr val="tx1"/>
              </a:solidFill>
              <a:round/>
              <a:headEnd type="none" w="sm" len="sm"/>
              <a:tailEnd type="none" w="sm" len="sm"/>
            </a:ln>
            <a:effectLst/>
          </p:spPr>
          <p:txBody>
            <a:bodyPr wrap="none" lIns="92075" tIns="46038" rIns="92075" bIns="46038" anchor="ctr">
              <a:prstTxWarp prst="textNoShape">
                <a:avLst/>
              </a:prstTxWarp>
            </a:bodyPr>
            <a:lstStyle/>
            <a:p>
              <a:endParaRPr lang="en-US"/>
            </a:p>
          </p:txBody>
        </p:sp>
      </p:grpSp>
      <p:grpSp>
        <p:nvGrpSpPr>
          <p:cNvPr id="14" name="Group 1092"/>
          <p:cNvGrpSpPr>
            <a:grpSpLocks/>
          </p:cNvGrpSpPr>
          <p:nvPr/>
        </p:nvGrpSpPr>
        <p:grpSpPr bwMode="auto">
          <a:xfrm rot="16200000">
            <a:off x="598865" y="4519613"/>
            <a:ext cx="304800" cy="304800"/>
            <a:chOff x="2544" y="1584"/>
            <a:chExt cx="192" cy="192"/>
          </a:xfrm>
          <a:solidFill>
            <a:srgbClr val="FFFFFF"/>
          </a:solidFill>
        </p:grpSpPr>
        <p:sp>
          <p:nvSpPr>
            <p:cNvPr id="57" name="Oval 1093"/>
            <p:cNvSpPr>
              <a:spLocks noChangeArrowheads="1"/>
            </p:cNvSpPr>
            <p:nvPr/>
          </p:nvSpPr>
          <p:spPr bwMode="auto">
            <a:xfrm>
              <a:off x="2544" y="1584"/>
              <a:ext cx="192" cy="192"/>
            </a:xfrm>
            <a:prstGeom prst="ellipse">
              <a:avLst/>
            </a:prstGeom>
            <a:grpFill/>
            <a:ln w="28575">
              <a:solidFill>
                <a:schemeClr val="tx1"/>
              </a:solidFill>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58" name="Line 1094"/>
            <p:cNvSpPr>
              <a:spLocks noChangeShapeType="1"/>
            </p:cNvSpPr>
            <p:nvPr/>
          </p:nvSpPr>
          <p:spPr bwMode="auto">
            <a:xfrm>
              <a:off x="2640" y="1632"/>
              <a:ext cx="0" cy="96"/>
            </a:xfrm>
            <a:prstGeom prst="line">
              <a:avLst/>
            </a:prstGeom>
            <a:grpFill/>
            <a:ln w="28575">
              <a:solidFill>
                <a:schemeClr val="tx1"/>
              </a:solidFill>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59" name="Line 1095"/>
            <p:cNvSpPr>
              <a:spLocks noChangeShapeType="1"/>
            </p:cNvSpPr>
            <p:nvPr/>
          </p:nvSpPr>
          <p:spPr bwMode="auto">
            <a:xfrm>
              <a:off x="2592" y="1680"/>
              <a:ext cx="96" cy="0"/>
            </a:xfrm>
            <a:prstGeom prst="line">
              <a:avLst/>
            </a:prstGeom>
            <a:grpFill/>
            <a:ln w="28575">
              <a:solidFill>
                <a:schemeClr val="tx1"/>
              </a:solidFill>
              <a:round/>
              <a:headEnd type="none" w="sm" len="sm"/>
              <a:tailEnd type="none" w="sm" len="sm"/>
            </a:ln>
            <a:effectLst/>
          </p:spPr>
          <p:txBody>
            <a:bodyPr wrap="none" lIns="92075" tIns="46038" rIns="92075" bIns="46038" anchor="ctr">
              <a:prstTxWarp prst="textNoShape">
                <a:avLst/>
              </a:prstTxWarp>
            </a:bodyPr>
            <a:lstStyle/>
            <a:p>
              <a:endParaRPr lang="en-US"/>
            </a:p>
          </p:txBody>
        </p:sp>
      </p:grpSp>
      <p:sp>
        <p:nvSpPr>
          <p:cNvPr id="54" name="Line 1096"/>
          <p:cNvSpPr>
            <a:spLocks noChangeShapeType="1"/>
          </p:cNvSpPr>
          <p:nvPr/>
        </p:nvSpPr>
        <p:spPr bwMode="auto">
          <a:xfrm rot="16200000" flipV="1">
            <a:off x="1237040" y="4348163"/>
            <a:ext cx="0" cy="647700"/>
          </a:xfrm>
          <a:prstGeom prst="line">
            <a:avLst/>
          </a:prstGeom>
          <a:noFill/>
          <a:ln w="28575">
            <a:solidFill>
              <a:schemeClr val="tx1"/>
            </a:solidFill>
            <a:round/>
            <a:headEnd type="oval" w="sm" len="sm"/>
            <a:tailEnd type="stealth" w="med" len="med"/>
          </a:ln>
          <a:effectLst/>
        </p:spPr>
        <p:txBody>
          <a:bodyPr wrap="none" lIns="92075" tIns="46038" rIns="92075" bIns="46038" anchor="ctr">
            <a:prstTxWarp prst="textNoShape">
              <a:avLst/>
            </a:prstTxWarp>
          </a:bodyPr>
          <a:lstStyle/>
          <a:p>
            <a:endParaRPr lang="en-US"/>
          </a:p>
        </p:txBody>
      </p:sp>
      <p:sp>
        <p:nvSpPr>
          <p:cNvPr id="55" name="Line 1097"/>
          <p:cNvSpPr>
            <a:spLocks noChangeShapeType="1"/>
          </p:cNvSpPr>
          <p:nvPr/>
        </p:nvSpPr>
        <p:spPr bwMode="auto">
          <a:xfrm rot="16200000" flipV="1">
            <a:off x="1237040" y="3956050"/>
            <a:ext cx="0" cy="647700"/>
          </a:xfrm>
          <a:prstGeom prst="line">
            <a:avLst/>
          </a:prstGeom>
          <a:noFill/>
          <a:ln w="28575">
            <a:solidFill>
              <a:schemeClr val="tx1"/>
            </a:solidFill>
            <a:round/>
            <a:headEnd type="oval" w="sm" len="sm"/>
            <a:tailEnd type="stealth" w="med" len="med"/>
          </a:ln>
          <a:effectLst/>
        </p:spPr>
        <p:txBody>
          <a:bodyPr wrap="none" lIns="92075" tIns="46038" rIns="92075" bIns="46038" anchor="ctr">
            <a:prstTxWarp prst="textNoShape">
              <a:avLst/>
            </a:prstTxWarp>
          </a:bodyPr>
          <a:lstStyle/>
          <a:p>
            <a:endParaRPr lang="en-US"/>
          </a:p>
        </p:txBody>
      </p:sp>
      <p:sp>
        <p:nvSpPr>
          <p:cNvPr id="56" name="Line 1098"/>
          <p:cNvSpPr>
            <a:spLocks noChangeShapeType="1"/>
          </p:cNvSpPr>
          <p:nvPr/>
        </p:nvSpPr>
        <p:spPr bwMode="auto">
          <a:xfrm rot="16200000" flipV="1">
            <a:off x="1237040" y="2798763"/>
            <a:ext cx="0" cy="647700"/>
          </a:xfrm>
          <a:prstGeom prst="line">
            <a:avLst/>
          </a:prstGeom>
          <a:noFill/>
          <a:ln w="28575">
            <a:solidFill>
              <a:schemeClr val="tx1"/>
            </a:solidFill>
            <a:round/>
            <a:headEnd type="oval" w="sm" len="sm"/>
            <a:tailEnd type="stealth" w="med" len="med"/>
          </a:ln>
          <a:effectLst/>
        </p:spPr>
        <p:txBody>
          <a:bodyPr wrap="none" lIns="92075" tIns="46038" rIns="92075" bIns="46038" anchor="ctr">
            <a:prstTxWarp prst="textNoShape">
              <a:avLst/>
            </a:prstTxWarp>
          </a:bodyPr>
          <a:lstStyle/>
          <a:p>
            <a:endParaRPr lang="en-US"/>
          </a:p>
        </p:txBody>
      </p:sp>
      <p:sp>
        <p:nvSpPr>
          <p:cNvPr id="67" name="AutoShape 73"/>
          <p:cNvSpPr>
            <a:spLocks noChangeArrowheads="1"/>
          </p:cNvSpPr>
          <p:nvPr/>
        </p:nvSpPr>
        <p:spPr bwMode="auto">
          <a:xfrm rot="16200000">
            <a:off x="1417497" y="5384839"/>
            <a:ext cx="254000" cy="533400"/>
          </a:xfrm>
          <a:prstGeom prst="roundRect">
            <a:avLst>
              <a:gd name="adj" fmla="val 26191"/>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endParaRPr lang="en-US" sz="1200" kern="0" dirty="0">
              <a:solidFill>
                <a:srgbClr val="000000"/>
              </a:solidFill>
              <a:latin typeface="Arial"/>
            </a:endParaRPr>
          </a:p>
        </p:txBody>
      </p:sp>
      <p:sp>
        <p:nvSpPr>
          <p:cNvPr id="68" name="AutoShape 73"/>
          <p:cNvSpPr>
            <a:spLocks noChangeArrowheads="1"/>
          </p:cNvSpPr>
          <p:nvPr/>
        </p:nvSpPr>
        <p:spPr bwMode="auto">
          <a:xfrm rot="16200000">
            <a:off x="1417497" y="4993734"/>
            <a:ext cx="254000" cy="533400"/>
          </a:xfrm>
          <a:prstGeom prst="roundRect">
            <a:avLst>
              <a:gd name="adj" fmla="val 26191"/>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endParaRPr lang="en-US" sz="1200" kern="0" dirty="0">
              <a:solidFill>
                <a:srgbClr val="000000"/>
              </a:solidFill>
              <a:latin typeface="Arial"/>
            </a:endParaRPr>
          </a:p>
        </p:txBody>
      </p:sp>
      <p:sp>
        <p:nvSpPr>
          <p:cNvPr id="69" name="AutoShape 73"/>
          <p:cNvSpPr>
            <a:spLocks noChangeArrowheads="1"/>
          </p:cNvSpPr>
          <p:nvPr/>
        </p:nvSpPr>
        <p:spPr bwMode="auto">
          <a:xfrm rot="16200000">
            <a:off x="1417497" y="4602628"/>
            <a:ext cx="254000" cy="533400"/>
          </a:xfrm>
          <a:prstGeom prst="roundRect">
            <a:avLst>
              <a:gd name="adj" fmla="val 26191"/>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endParaRPr lang="en-US" sz="1200" kern="0" dirty="0">
              <a:solidFill>
                <a:srgbClr val="000000"/>
              </a:solidFill>
              <a:latin typeface="Arial"/>
            </a:endParaRPr>
          </a:p>
        </p:txBody>
      </p:sp>
      <p:sp>
        <p:nvSpPr>
          <p:cNvPr id="70" name="AutoShape 73"/>
          <p:cNvSpPr>
            <a:spLocks noChangeArrowheads="1"/>
          </p:cNvSpPr>
          <p:nvPr/>
        </p:nvSpPr>
        <p:spPr bwMode="auto">
          <a:xfrm rot="16200000">
            <a:off x="1417497" y="4211522"/>
            <a:ext cx="254000" cy="533400"/>
          </a:xfrm>
          <a:prstGeom prst="roundRect">
            <a:avLst>
              <a:gd name="adj" fmla="val 26191"/>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endParaRPr lang="en-US" sz="1200" kern="0" dirty="0">
              <a:solidFill>
                <a:srgbClr val="000000"/>
              </a:solidFill>
              <a:latin typeface="Arial"/>
            </a:endParaRPr>
          </a:p>
        </p:txBody>
      </p:sp>
      <p:sp>
        <p:nvSpPr>
          <p:cNvPr id="71" name="AutoShape 73"/>
          <p:cNvSpPr>
            <a:spLocks noChangeArrowheads="1"/>
          </p:cNvSpPr>
          <p:nvPr/>
        </p:nvSpPr>
        <p:spPr bwMode="auto">
          <a:xfrm rot="16200000">
            <a:off x="1417497" y="3820416"/>
            <a:ext cx="254000" cy="533400"/>
          </a:xfrm>
          <a:prstGeom prst="roundRect">
            <a:avLst>
              <a:gd name="adj" fmla="val 26191"/>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endParaRPr lang="en-US" sz="1200" kern="0" dirty="0">
              <a:solidFill>
                <a:srgbClr val="000000"/>
              </a:solidFill>
              <a:latin typeface="Arial"/>
            </a:endParaRPr>
          </a:p>
        </p:txBody>
      </p:sp>
      <p:sp>
        <p:nvSpPr>
          <p:cNvPr id="72" name="AutoShape 73"/>
          <p:cNvSpPr>
            <a:spLocks noChangeArrowheads="1"/>
          </p:cNvSpPr>
          <p:nvPr/>
        </p:nvSpPr>
        <p:spPr bwMode="auto">
          <a:xfrm rot="16200000">
            <a:off x="1417497" y="3429310"/>
            <a:ext cx="254000" cy="533400"/>
          </a:xfrm>
          <a:prstGeom prst="roundRect">
            <a:avLst>
              <a:gd name="adj" fmla="val 26191"/>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endParaRPr lang="en-US" sz="1200" kern="0" dirty="0">
              <a:solidFill>
                <a:srgbClr val="000000"/>
              </a:solidFill>
              <a:latin typeface="Arial"/>
            </a:endParaRPr>
          </a:p>
        </p:txBody>
      </p:sp>
      <p:sp>
        <p:nvSpPr>
          <p:cNvPr id="73" name="AutoShape 73"/>
          <p:cNvSpPr>
            <a:spLocks noChangeArrowheads="1"/>
          </p:cNvSpPr>
          <p:nvPr/>
        </p:nvSpPr>
        <p:spPr bwMode="auto">
          <a:xfrm rot="16200000">
            <a:off x="1417497" y="3038204"/>
            <a:ext cx="254000" cy="533400"/>
          </a:xfrm>
          <a:prstGeom prst="roundRect">
            <a:avLst>
              <a:gd name="adj" fmla="val 26191"/>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endParaRPr lang="en-US" sz="1200" kern="0" dirty="0">
              <a:solidFill>
                <a:srgbClr val="000000"/>
              </a:solidFill>
              <a:latin typeface="Arial"/>
            </a:endParaRPr>
          </a:p>
        </p:txBody>
      </p:sp>
      <p:sp>
        <p:nvSpPr>
          <p:cNvPr id="74" name="AutoShape 73"/>
          <p:cNvSpPr>
            <a:spLocks noChangeArrowheads="1"/>
          </p:cNvSpPr>
          <p:nvPr/>
        </p:nvSpPr>
        <p:spPr bwMode="auto">
          <a:xfrm rot="16200000">
            <a:off x="1417497" y="2647098"/>
            <a:ext cx="254000" cy="533400"/>
          </a:xfrm>
          <a:prstGeom prst="roundRect">
            <a:avLst>
              <a:gd name="adj" fmla="val 26191"/>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endParaRPr lang="en-US" sz="1200" kern="0" dirty="0">
              <a:solidFill>
                <a:srgbClr val="000000"/>
              </a:solidFill>
              <a:latin typeface="Arial"/>
            </a:endParaRPr>
          </a:p>
        </p:txBody>
      </p:sp>
      <p:sp>
        <p:nvSpPr>
          <p:cNvPr id="75" name="AutoShape 73"/>
          <p:cNvSpPr>
            <a:spLocks noChangeArrowheads="1"/>
          </p:cNvSpPr>
          <p:nvPr/>
        </p:nvSpPr>
        <p:spPr bwMode="auto">
          <a:xfrm rot="16200000">
            <a:off x="1417497" y="2255992"/>
            <a:ext cx="254000" cy="533400"/>
          </a:xfrm>
          <a:prstGeom prst="roundRect">
            <a:avLst>
              <a:gd name="adj" fmla="val 26191"/>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endParaRPr lang="en-US" sz="1200" kern="0" dirty="0">
              <a:solidFill>
                <a:srgbClr val="000000"/>
              </a:solidFill>
              <a:latin typeface="Arial"/>
            </a:endParaRPr>
          </a:p>
        </p:txBody>
      </p:sp>
      <p:sp>
        <p:nvSpPr>
          <p:cNvPr id="76" name="AutoShape 73"/>
          <p:cNvSpPr>
            <a:spLocks noChangeArrowheads="1"/>
          </p:cNvSpPr>
          <p:nvPr/>
        </p:nvSpPr>
        <p:spPr bwMode="auto">
          <a:xfrm rot="16200000">
            <a:off x="1417497" y="1864886"/>
            <a:ext cx="254000" cy="533400"/>
          </a:xfrm>
          <a:prstGeom prst="roundRect">
            <a:avLst>
              <a:gd name="adj" fmla="val 26191"/>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endParaRPr lang="en-US" sz="1200" kern="0" dirty="0">
              <a:solidFill>
                <a:srgbClr val="000000"/>
              </a:solidFill>
              <a:latin typeface="Arial"/>
            </a:endParaRPr>
          </a:p>
        </p:txBody>
      </p:sp>
      <p:sp>
        <p:nvSpPr>
          <p:cNvPr id="77" name="AutoShape 73"/>
          <p:cNvSpPr>
            <a:spLocks noChangeArrowheads="1"/>
          </p:cNvSpPr>
          <p:nvPr/>
        </p:nvSpPr>
        <p:spPr bwMode="auto">
          <a:xfrm rot="16200000">
            <a:off x="1417497" y="1473780"/>
            <a:ext cx="254000" cy="533400"/>
          </a:xfrm>
          <a:prstGeom prst="roundRect">
            <a:avLst>
              <a:gd name="adj" fmla="val 26191"/>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endParaRPr lang="en-US" sz="1200" kern="0" dirty="0">
              <a:solidFill>
                <a:srgbClr val="000000"/>
              </a:solidFill>
              <a:latin typeface="Arial"/>
            </a:endParaRPr>
          </a:p>
        </p:txBody>
      </p:sp>
      <p:sp>
        <p:nvSpPr>
          <p:cNvPr id="78" name="AutoShape 73"/>
          <p:cNvSpPr>
            <a:spLocks noChangeArrowheads="1"/>
          </p:cNvSpPr>
          <p:nvPr/>
        </p:nvSpPr>
        <p:spPr bwMode="auto">
          <a:xfrm rot="16200000">
            <a:off x="1417497" y="1082674"/>
            <a:ext cx="254000" cy="533400"/>
          </a:xfrm>
          <a:prstGeom prst="roundRect">
            <a:avLst>
              <a:gd name="adj" fmla="val 26191"/>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endParaRPr lang="en-US" sz="1200" kern="0" dirty="0">
              <a:solidFill>
                <a:srgbClr val="000000"/>
              </a:solidFill>
              <a:latin typeface="Arial"/>
            </a:endParaRPr>
          </a:p>
        </p:txBody>
      </p:sp>
      <p:grpSp>
        <p:nvGrpSpPr>
          <p:cNvPr id="126" name="Group 125"/>
          <p:cNvGrpSpPr/>
          <p:nvPr/>
        </p:nvGrpSpPr>
        <p:grpSpPr>
          <a:xfrm>
            <a:off x="3154363" y="1263650"/>
            <a:ext cx="5327650" cy="4424363"/>
            <a:chOff x="3154363" y="1263650"/>
            <a:chExt cx="5327650" cy="4424363"/>
          </a:xfrm>
        </p:grpSpPr>
        <p:sp>
          <p:nvSpPr>
            <p:cNvPr id="11" name="Rectangle 1119"/>
            <p:cNvSpPr>
              <a:spLocks noChangeArrowheads="1"/>
            </p:cNvSpPr>
            <p:nvPr/>
          </p:nvSpPr>
          <p:spPr bwMode="auto">
            <a:xfrm>
              <a:off x="3154363" y="1263650"/>
              <a:ext cx="5327650" cy="182563"/>
            </a:xfrm>
            <a:prstGeom prst="rect">
              <a:avLst/>
            </a:prstGeom>
            <a:noFill/>
            <a:ln w="9525">
              <a:solidFill>
                <a:schemeClr val="tx1"/>
              </a:solidFill>
              <a:miter lim="800000"/>
              <a:headEnd/>
              <a:tailEnd/>
            </a:ln>
            <a:effectLst/>
          </p:spPr>
          <p:txBody>
            <a:bodyPr wrap="none" anchor="ctr">
              <a:prstTxWarp prst="textNoShape">
                <a:avLst/>
              </a:prstTxWarp>
            </a:bodyPr>
            <a:lstStyle/>
            <a:p>
              <a:pPr>
                <a:spcBef>
                  <a:spcPct val="0"/>
                </a:spcBef>
                <a:buClrTx/>
                <a:buSzTx/>
              </a:pPr>
              <a:endParaRPr lang="pl-PL" sz="2000" b="0">
                <a:solidFill>
                  <a:schemeClr val="accent2"/>
                </a:solidFill>
                <a:effectLst/>
              </a:endParaRPr>
            </a:p>
          </p:txBody>
        </p:sp>
        <p:sp>
          <p:nvSpPr>
            <p:cNvPr id="99" name="Rectangle 1119"/>
            <p:cNvSpPr>
              <a:spLocks noChangeArrowheads="1"/>
            </p:cNvSpPr>
            <p:nvPr/>
          </p:nvSpPr>
          <p:spPr bwMode="auto">
            <a:xfrm>
              <a:off x="3154363" y="1512672"/>
              <a:ext cx="5327650" cy="182563"/>
            </a:xfrm>
            <a:prstGeom prst="rect">
              <a:avLst/>
            </a:prstGeom>
            <a:noFill/>
            <a:ln w="9525">
              <a:solidFill>
                <a:schemeClr val="tx1"/>
              </a:solidFill>
              <a:miter lim="800000"/>
              <a:headEnd/>
              <a:tailEnd/>
            </a:ln>
            <a:effectLst/>
          </p:spPr>
          <p:txBody>
            <a:bodyPr wrap="none" anchor="ctr">
              <a:prstTxWarp prst="textNoShape">
                <a:avLst/>
              </a:prstTxWarp>
            </a:bodyPr>
            <a:lstStyle/>
            <a:p>
              <a:pPr>
                <a:spcBef>
                  <a:spcPct val="0"/>
                </a:spcBef>
                <a:buClrTx/>
                <a:buSzTx/>
              </a:pPr>
              <a:endParaRPr lang="pl-PL" sz="2000" b="0">
                <a:solidFill>
                  <a:schemeClr val="accent2"/>
                </a:solidFill>
                <a:effectLst/>
              </a:endParaRPr>
            </a:p>
          </p:txBody>
        </p:sp>
        <p:sp>
          <p:nvSpPr>
            <p:cNvPr id="100" name="Rectangle 1119"/>
            <p:cNvSpPr>
              <a:spLocks noChangeArrowheads="1"/>
            </p:cNvSpPr>
            <p:nvPr/>
          </p:nvSpPr>
          <p:spPr bwMode="auto">
            <a:xfrm>
              <a:off x="3154363" y="1799794"/>
              <a:ext cx="5327650" cy="182563"/>
            </a:xfrm>
            <a:prstGeom prst="rect">
              <a:avLst/>
            </a:prstGeom>
            <a:noFill/>
            <a:ln w="9525">
              <a:solidFill>
                <a:schemeClr val="tx1"/>
              </a:solidFill>
              <a:miter lim="800000"/>
              <a:headEnd/>
              <a:tailEnd/>
            </a:ln>
            <a:effectLst/>
          </p:spPr>
          <p:txBody>
            <a:bodyPr wrap="none" anchor="ctr">
              <a:prstTxWarp prst="textNoShape">
                <a:avLst/>
              </a:prstTxWarp>
            </a:bodyPr>
            <a:lstStyle/>
            <a:p>
              <a:pPr>
                <a:spcBef>
                  <a:spcPct val="0"/>
                </a:spcBef>
                <a:buClrTx/>
                <a:buSzTx/>
              </a:pPr>
              <a:endParaRPr lang="pl-PL" sz="2000" b="0">
                <a:solidFill>
                  <a:schemeClr val="accent2"/>
                </a:solidFill>
                <a:effectLst/>
              </a:endParaRPr>
            </a:p>
          </p:txBody>
        </p:sp>
        <p:sp>
          <p:nvSpPr>
            <p:cNvPr id="101" name="Rectangle 1119"/>
            <p:cNvSpPr>
              <a:spLocks noChangeArrowheads="1"/>
            </p:cNvSpPr>
            <p:nvPr/>
          </p:nvSpPr>
          <p:spPr bwMode="auto">
            <a:xfrm>
              <a:off x="3154363" y="2071041"/>
              <a:ext cx="5327650" cy="182563"/>
            </a:xfrm>
            <a:prstGeom prst="rect">
              <a:avLst/>
            </a:prstGeom>
            <a:noFill/>
            <a:ln w="9525">
              <a:solidFill>
                <a:schemeClr val="tx1"/>
              </a:solidFill>
              <a:miter lim="800000"/>
              <a:headEnd/>
              <a:tailEnd/>
            </a:ln>
            <a:effectLst/>
          </p:spPr>
          <p:txBody>
            <a:bodyPr wrap="none" anchor="ctr">
              <a:prstTxWarp prst="textNoShape">
                <a:avLst/>
              </a:prstTxWarp>
            </a:bodyPr>
            <a:lstStyle/>
            <a:p>
              <a:pPr>
                <a:spcBef>
                  <a:spcPct val="0"/>
                </a:spcBef>
                <a:buClrTx/>
                <a:buSzTx/>
              </a:pPr>
              <a:endParaRPr lang="pl-PL" sz="2000" b="0">
                <a:solidFill>
                  <a:schemeClr val="accent2"/>
                </a:solidFill>
                <a:effectLst/>
              </a:endParaRPr>
            </a:p>
          </p:txBody>
        </p:sp>
        <p:sp>
          <p:nvSpPr>
            <p:cNvPr id="102" name="Rectangle 1119"/>
            <p:cNvSpPr>
              <a:spLocks noChangeArrowheads="1"/>
            </p:cNvSpPr>
            <p:nvPr/>
          </p:nvSpPr>
          <p:spPr bwMode="auto">
            <a:xfrm>
              <a:off x="3154363" y="4171950"/>
              <a:ext cx="5327650" cy="182563"/>
            </a:xfrm>
            <a:prstGeom prst="rect">
              <a:avLst/>
            </a:prstGeom>
            <a:noFill/>
            <a:ln w="9525">
              <a:solidFill>
                <a:schemeClr val="tx1"/>
              </a:solidFill>
              <a:miter lim="800000"/>
              <a:headEnd/>
              <a:tailEnd/>
            </a:ln>
            <a:effectLst/>
          </p:spPr>
          <p:txBody>
            <a:bodyPr wrap="none" anchor="ctr">
              <a:prstTxWarp prst="textNoShape">
                <a:avLst/>
              </a:prstTxWarp>
            </a:bodyPr>
            <a:lstStyle/>
            <a:p>
              <a:pPr>
                <a:spcBef>
                  <a:spcPct val="0"/>
                </a:spcBef>
                <a:buClrTx/>
                <a:buSzTx/>
              </a:pPr>
              <a:endParaRPr lang="pl-PL" sz="2000" b="0">
                <a:solidFill>
                  <a:schemeClr val="accent2"/>
                </a:solidFill>
                <a:effectLst/>
              </a:endParaRPr>
            </a:p>
          </p:txBody>
        </p:sp>
        <p:sp>
          <p:nvSpPr>
            <p:cNvPr id="103" name="Rectangle 1119"/>
            <p:cNvSpPr>
              <a:spLocks noChangeArrowheads="1"/>
            </p:cNvSpPr>
            <p:nvPr/>
          </p:nvSpPr>
          <p:spPr bwMode="auto">
            <a:xfrm>
              <a:off x="3154363" y="4438650"/>
              <a:ext cx="5327650" cy="182563"/>
            </a:xfrm>
            <a:prstGeom prst="rect">
              <a:avLst/>
            </a:prstGeom>
            <a:noFill/>
            <a:ln w="9525">
              <a:solidFill>
                <a:schemeClr val="tx1"/>
              </a:solidFill>
              <a:miter lim="800000"/>
              <a:headEnd/>
              <a:tailEnd/>
            </a:ln>
            <a:effectLst/>
          </p:spPr>
          <p:txBody>
            <a:bodyPr wrap="none" anchor="ctr">
              <a:prstTxWarp prst="textNoShape">
                <a:avLst/>
              </a:prstTxWarp>
            </a:bodyPr>
            <a:lstStyle/>
            <a:p>
              <a:pPr>
                <a:spcBef>
                  <a:spcPct val="0"/>
                </a:spcBef>
                <a:buClrTx/>
                <a:buSzTx/>
              </a:pPr>
              <a:endParaRPr lang="pl-PL" sz="2000" b="0">
                <a:solidFill>
                  <a:schemeClr val="accent2"/>
                </a:solidFill>
                <a:effectLst/>
              </a:endParaRPr>
            </a:p>
          </p:txBody>
        </p:sp>
        <p:sp>
          <p:nvSpPr>
            <p:cNvPr id="104" name="Rectangle 1119"/>
            <p:cNvSpPr>
              <a:spLocks noChangeArrowheads="1"/>
            </p:cNvSpPr>
            <p:nvPr/>
          </p:nvSpPr>
          <p:spPr bwMode="auto">
            <a:xfrm>
              <a:off x="3154363" y="4705350"/>
              <a:ext cx="5327650" cy="182563"/>
            </a:xfrm>
            <a:prstGeom prst="rect">
              <a:avLst/>
            </a:prstGeom>
            <a:noFill/>
            <a:ln w="9525">
              <a:solidFill>
                <a:schemeClr val="tx1"/>
              </a:solidFill>
              <a:miter lim="800000"/>
              <a:headEnd/>
              <a:tailEnd/>
            </a:ln>
            <a:effectLst/>
          </p:spPr>
          <p:txBody>
            <a:bodyPr wrap="none" anchor="ctr">
              <a:prstTxWarp prst="textNoShape">
                <a:avLst/>
              </a:prstTxWarp>
            </a:bodyPr>
            <a:lstStyle/>
            <a:p>
              <a:pPr>
                <a:spcBef>
                  <a:spcPct val="0"/>
                </a:spcBef>
                <a:buClrTx/>
                <a:buSzTx/>
              </a:pPr>
              <a:endParaRPr lang="pl-PL" sz="2000" b="0">
                <a:solidFill>
                  <a:schemeClr val="accent2"/>
                </a:solidFill>
                <a:effectLst/>
              </a:endParaRPr>
            </a:p>
          </p:txBody>
        </p:sp>
        <p:sp>
          <p:nvSpPr>
            <p:cNvPr id="105" name="Rectangle 1119"/>
            <p:cNvSpPr>
              <a:spLocks noChangeArrowheads="1"/>
            </p:cNvSpPr>
            <p:nvPr/>
          </p:nvSpPr>
          <p:spPr bwMode="auto">
            <a:xfrm>
              <a:off x="3154363" y="4972050"/>
              <a:ext cx="5327650" cy="182563"/>
            </a:xfrm>
            <a:prstGeom prst="rect">
              <a:avLst/>
            </a:prstGeom>
            <a:noFill/>
            <a:ln w="9525">
              <a:solidFill>
                <a:schemeClr val="tx1"/>
              </a:solidFill>
              <a:miter lim="800000"/>
              <a:headEnd/>
              <a:tailEnd/>
            </a:ln>
            <a:effectLst/>
          </p:spPr>
          <p:txBody>
            <a:bodyPr wrap="none" anchor="ctr">
              <a:prstTxWarp prst="textNoShape">
                <a:avLst/>
              </a:prstTxWarp>
            </a:bodyPr>
            <a:lstStyle/>
            <a:p>
              <a:pPr>
                <a:spcBef>
                  <a:spcPct val="0"/>
                </a:spcBef>
                <a:buClrTx/>
                <a:buSzTx/>
              </a:pPr>
              <a:endParaRPr lang="pl-PL" sz="2000" b="0">
                <a:solidFill>
                  <a:schemeClr val="accent2"/>
                </a:solidFill>
                <a:effectLst/>
              </a:endParaRPr>
            </a:p>
          </p:txBody>
        </p:sp>
        <p:sp>
          <p:nvSpPr>
            <p:cNvPr id="106" name="Rectangle 1119"/>
            <p:cNvSpPr>
              <a:spLocks noChangeArrowheads="1"/>
            </p:cNvSpPr>
            <p:nvPr/>
          </p:nvSpPr>
          <p:spPr bwMode="auto">
            <a:xfrm>
              <a:off x="3154363" y="5238750"/>
              <a:ext cx="5327650" cy="182563"/>
            </a:xfrm>
            <a:prstGeom prst="rect">
              <a:avLst/>
            </a:prstGeom>
            <a:noFill/>
            <a:ln w="9525">
              <a:solidFill>
                <a:schemeClr val="tx1"/>
              </a:solidFill>
              <a:miter lim="800000"/>
              <a:headEnd/>
              <a:tailEnd/>
            </a:ln>
            <a:effectLst/>
          </p:spPr>
          <p:txBody>
            <a:bodyPr wrap="none" anchor="ctr">
              <a:prstTxWarp prst="textNoShape">
                <a:avLst/>
              </a:prstTxWarp>
            </a:bodyPr>
            <a:lstStyle/>
            <a:p>
              <a:pPr>
                <a:spcBef>
                  <a:spcPct val="0"/>
                </a:spcBef>
                <a:buClrTx/>
                <a:buSzTx/>
              </a:pPr>
              <a:endParaRPr lang="pl-PL" sz="2000" b="0">
                <a:solidFill>
                  <a:schemeClr val="accent2"/>
                </a:solidFill>
                <a:effectLst/>
              </a:endParaRPr>
            </a:p>
          </p:txBody>
        </p:sp>
        <p:sp>
          <p:nvSpPr>
            <p:cNvPr id="107" name="Rectangle 1119"/>
            <p:cNvSpPr>
              <a:spLocks noChangeArrowheads="1"/>
            </p:cNvSpPr>
            <p:nvPr/>
          </p:nvSpPr>
          <p:spPr bwMode="auto">
            <a:xfrm>
              <a:off x="3154363" y="5505450"/>
              <a:ext cx="5327650" cy="182563"/>
            </a:xfrm>
            <a:prstGeom prst="rect">
              <a:avLst/>
            </a:prstGeom>
            <a:noFill/>
            <a:ln w="9525">
              <a:solidFill>
                <a:schemeClr val="tx1"/>
              </a:solidFill>
              <a:miter lim="800000"/>
              <a:headEnd/>
              <a:tailEnd/>
            </a:ln>
            <a:effectLst/>
          </p:spPr>
          <p:txBody>
            <a:bodyPr wrap="none" anchor="ctr">
              <a:prstTxWarp prst="textNoShape">
                <a:avLst/>
              </a:prstTxWarp>
            </a:bodyPr>
            <a:lstStyle/>
            <a:p>
              <a:pPr>
                <a:spcBef>
                  <a:spcPct val="0"/>
                </a:spcBef>
                <a:buClrTx/>
                <a:buSzTx/>
              </a:pPr>
              <a:endParaRPr lang="pl-PL" sz="2000" b="0">
                <a:solidFill>
                  <a:schemeClr val="accent2"/>
                </a:solidFill>
                <a:effectLst/>
              </a:endParaRPr>
            </a:p>
          </p:txBody>
        </p:sp>
      </p:grpSp>
      <p:grpSp>
        <p:nvGrpSpPr>
          <p:cNvPr id="81" name="Group 80"/>
          <p:cNvGrpSpPr/>
          <p:nvPr/>
        </p:nvGrpSpPr>
        <p:grpSpPr>
          <a:xfrm flipH="1">
            <a:off x="8111114" y="5524539"/>
            <a:ext cx="746832" cy="144000"/>
            <a:chOff x="7351581" y="2087069"/>
            <a:chExt cx="746832" cy="144000"/>
          </a:xfrm>
        </p:grpSpPr>
        <p:sp>
          <p:nvSpPr>
            <p:cNvPr id="90" name="Oval 89"/>
            <p:cNvSpPr/>
            <p:nvPr/>
          </p:nvSpPr>
          <p:spPr>
            <a:xfrm>
              <a:off x="7351581" y="2087069"/>
              <a:ext cx="144000" cy="144000"/>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a:p>
          </p:txBody>
        </p:sp>
        <p:sp>
          <p:nvSpPr>
            <p:cNvPr id="91" name="Oval 90"/>
            <p:cNvSpPr/>
            <p:nvPr/>
          </p:nvSpPr>
          <p:spPr>
            <a:xfrm>
              <a:off x="7552525" y="2087069"/>
              <a:ext cx="144000" cy="144000"/>
            </a:xfrm>
            <a:prstGeom prst="ellipse">
              <a:avLst/>
            </a:prstGeom>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a:p>
          </p:txBody>
        </p:sp>
        <p:sp>
          <p:nvSpPr>
            <p:cNvPr id="92" name="Oval 91"/>
            <p:cNvSpPr/>
            <p:nvPr/>
          </p:nvSpPr>
          <p:spPr>
            <a:xfrm>
              <a:off x="7753469" y="2087069"/>
              <a:ext cx="144000" cy="144000"/>
            </a:xfrm>
            <a:prstGeom prst="ellipse">
              <a:avLst/>
            </a:prstGeom>
            <a:solidFill>
              <a:schemeClr val="tx1">
                <a:lumMod val="65000"/>
                <a:lumOff val="35000"/>
              </a:schemeClr>
            </a:solidFill>
          </p:spPr>
          <p:style>
            <a:lnRef idx="0">
              <a:schemeClr val="accent3"/>
            </a:lnRef>
            <a:fillRef idx="3">
              <a:schemeClr val="accent3"/>
            </a:fillRef>
            <a:effectRef idx="3">
              <a:schemeClr val="accent3"/>
            </a:effectRef>
            <a:fontRef idx="minor">
              <a:schemeClr val="lt1"/>
            </a:fontRef>
          </p:style>
          <p:txBody>
            <a:bodyPr rtlCol="0" anchor="ctr"/>
            <a:lstStyle/>
            <a:p>
              <a:pPr algn="ctr"/>
              <a:endParaRPr lang="en-US"/>
            </a:p>
          </p:txBody>
        </p:sp>
        <p:sp>
          <p:nvSpPr>
            <p:cNvPr id="93" name="Oval 92"/>
            <p:cNvSpPr/>
            <p:nvPr/>
          </p:nvSpPr>
          <p:spPr>
            <a:xfrm>
              <a:off x="7954413" y="2087069"/>
              <a:ext cx="144000" cy="144000"/>
            </a:xfrm>
            <a:prstGeom prst="ellipse">
              <a:avLst/>
            </a:prstGeom>
          </p:spPr>
          <p:style>
            <a:lnRef idx="0">
              <a:schemeClr val="accent4"/>
            </a:lnRef>
            <a:fillRef idx="3">
              <a:schemeClr val="accent4"/>
            </a:fillRef>
            <a:effectRef idx="3">
              <a:schemeClr val="accent4"/>
            </a:effectRef>
            <a:fontRef idx="minor">
              <a:schemeClr val="lt1"/>
            </a:fontRef>
          </p:style>
          <p:txBody>
            <a:bodyPr rtlCol="0" anchor="ctr"/>
            <a:lstStyle/>
            <a:p>
              <a:pPr algn="ctr"/>
              <a:endParaRPr lang="en-US"/>
            </a:p>
          </p:txBody>
        </p:sp>
      </p:grpSp>
      <p:grpSp>
        <p:nvGrpSpPr>
          <p:cNvPr id="79" name="Group 78"/>
          <p:cNvGrpSpPr/>
          <p:nvPr/>
        </p:nvGrpSpPr>
        <p:grpSpPr>
          <a:xfrm flipH="1">
            <a:off x="2656212" y="4195997"/>
            <a:ext cx="881164" cy="144000"/>
            <a:chOff x="7351581" y="2087069"/>
            <a:chExt cx="881164" cy="144000"/>
          </a:xfrm>
        </p:grpSpPr>
        <p:sp>
          <p:nvSpPr>
            <p:cNvPr id="94" name="Oval 93"/>
            <p:cNvSpPr/>
            <p:nvPr/>
          </p:nvSpPr>
          <p:spPr>
            <a:xfrm>
              <a:off x="7351581" y="2087069"/>
              <a:ext cx="144000" cy="144000"/>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a:p>
          </p:txBody>
        </p:sp>
        <p:sp>
          <p:nvSpPr>
            <p:cNvPr id="95" name="Oval 94"/>
            <p:cNvSpPr/>
            <p:nvPr/>
          </p:nvSpPr>
          <p:spPr>
            <a:xfrm>
              <a:off x="7552525" y="2087069"/>
              <a:ext cx="144000" cy="144000"/>
            </a:xfrm>
            <a:prstGeom prst="ellipse">
              <a:avLst/>
            </a:prstGeom>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a:p>
          </p:txBody>
        </p:sp>
        <p:sp>
          <p:nvSpPr>
            <p:cNvPr id="96" name="Oval 95"/>
            <p:cNvSpPr/>
            <p:nvPr/>
          </p:nvSpPr>
          <p:spPr>
            <a:xfrm>
              <a:off x="7887801" y="2087069"/>
              <a:ext cx="144000" cy="144000"/>
            </a:xfrm>
            <a:prstGeom prst="ellipse">
              <a:avLst/>
            </a:prstGeom>
            <a:solidFill>
              <a:schemeClr val="tx1">
                <a:lumMod val="65000"/>
                <a:lumOff val="35000"/>
              </a:schemeClr>
            </a:solidFill>
          </p:spPr>
          <p:style>
            <a:lnRef idx="0">
              <a:schemeClr val="accent3"/>
            </a:lnRef>
            <a:fillRef idx="3">
              <a:schemeClr val="accent3"/>
            </a:fillRef>
            <a:effectRef idx="3">
              <a:schemeClr val="accent3"/>
            </a:effectRef>
            <a:fontRef idx="minor">
              <a:schemeClr val="lt1"/>
            </a:fontRef>
          </p:style>
          <p:txBody>
            <a:bodyPr rtlCol="0" anchor="ctr"/>
            <a:lstStyle/>
            <a:p>
              <a:pPr algn="ctr"/>
              <a:endParaRPr lang="en-US"/>
            </a:p>
          </p:txBody>
        </p:sp>
        <p:sp>
          <p:nvSpPr>
            <p:cNvPr id="97" name="Oval 96"/>
            <p:cNvSpPr/>
            <p:nvPr/>
          </p:nvSpPr>
          <p:spPr>
            <a:xfrm>
              <a:off x="8088745" y="2087069"/>
              <a:ext cx="144000" cy="144000"/>
            </a:xfrm>
            <a:prstGeom prst="ellipse">
              <a:avLst/>
            </a:prstGeom>
          </p:spPr>
          <p:style>
            <a:lnRef idx="0">
              <a:schemeClr val="accent4"/>
            </a:lnRef>
            <a:fillRef idx="3">
              <a:schemeClr val="accent4"/>
            </a:fillRef>
            <a:effectRef idx="3">
              <a:schemeClr val="accent4"/>
            </a:effectRef>
            <a:fontRef idx="minor">
              <a:schemeClr val="lt1"/>
            </a:fontRef>
          </p:style>
          <p:txBody>
            <a:bodyPr rtlCol="0" anchor="ctr"/>
            <a:lstStyle/>
            <a:p>
              <a:pPr algn="ctr"/>
              <a:endParaRPr lang="en-US"/>
            </a:p>
          </p:txBody>
        </p:sp>
      </p:gr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70" name="Straight Connector 269"/>
          <p:cNvCxnSpPr/>
          <p:nvPr/>
        </p:nvCxnSpPr>
        <p:spPr>
          <a:xfrm rot="5400000">
            <a:off x="4604369" y="3942142"/>
            <a:ext cx="4441375" cy="1588"/>
          </a:xfrm>
          <a:prstGeom prst="line">
            <a:avLst/>
          </a:prstGeom>
          <a:ln w="9525" cap="flat" cmpd="sng" algn="ctr">
            <a:solidFill>
              <a:srgbClr val="B5B8B6"/>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241" name="Straight Connector 240"/>
          <p:cNvCxnSpPr/>
          <p:nvPr/>
        </p:nvCxnSpPr>
        <p:spPr>
          <a:xfrm>
            <a:off x="5491095" y="2055581"/>
            <a:ext cx="3335405" cy="1588"/>
          </a:xfrm>
          <a:prstGeom prst="line">
            <a:avLst/>
          </a:prstGeom>
          <a:ln w="9525" cap="flat" cmpd="sng" algn="ctr">
            <a:solidFill>
              <a:srgbClr val="B5B8B6"/>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242" name="Straight Connector 241"/>
          <p:cNvCxnSpPr/>
          <p:nvPr/>
        </p:nvCxnSpPr>
        <p:spPr>
          <a:xfrm>
            <a:off x="5966776" y="2334839"/>
            <a:ext cx="2859724" cy="1588"/>
          </a:xfrm>
          <a:prstGeom prst="line">
            <a:avLst/>
          </a:prstGeom>
          <a:ln w="9525" cap="flat" cmpd="sng" algn="ctr">
            <a:solidFill>
              <a:srgbClr val="B5B8B6"/>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243" name="Straight Connector 242"/>
          <p:cNvCxnSpPr/>
          <p:nvPr/>
        </p:nvCxnSpPr>
        <p:spPr>
          <a:xfrm>
            <a:off x="6124316" y="2612509"/>
            <a:ext cx="2702184" cy="1588"/>
          </a:xfrm>
          <a:prstGeom prst="line">
            <a:avLst/>
          </a:prstGeom>
          <a:ln w="9525" cap="flat" cmpd="sng" algn="ctr">
            <a:solidFill>
              <a:srgbClr val="B5B8B6"/>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244" name="Straight Connector 243"/>
          <p:cNvCxnSpPr/>
          <p:nvPr/>
        </p:nvCxnSpPr>
        <p:spPr>
          <a:xfrm>
            <a:off x="5801176" y="2902274"/>
            <a:ext cx="3025324" cy="1588"/>
          </a:xfrm>
          <a:prstGeom prst="line">
            <a:avLst/>
          </a:prstGeom>
          <a:ln w="9525" cap="flat" cmpd="sng" algn="ctr">
            <a:solidFill>
              <a:srgbClr val="B5B8B6"/>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245" name="Straight Connector 244"/>
          <p:cNvCxnSpPr/>
          <p:nvPr/>
        </p:nvCxnSpPr>
        <p:spPr>
          <a:xfrm>
            <a:off x="5801176" y="3192039"/>
            <a:ext cx="3025324" cy="1588"/>
          </a:xfrm>
          <a:prstGeom prst="line">
            <a:avLst/>
          </a:prstGeom>
          <a:ln w="9525" cap="flat" cmpd="sng" algn="ctr">
            <a:solidFill>
              <a:srgbClr val="B5B8B6"/>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246" name="Straight Connector 245"/>
          <p:cNvCxnSpPr/>
          <p:nvPr/>
        </p:nvCxnSpPr>
        <p:spPr>
          <a:xfrm>
            <a:off x="5491095" y="3468121"/>
            <a:ext cx="3335405" cy="1588"/>
          </a:xfrm>
          <a:prstGeom prst="line">
            <a:avLst/>
          </a:prstGeom>
          <a:ln w="9525" cap="flat" cmpd="sng" algn="ctr">
            <a:solidFill>
              <a:srgbClr val="B5B8B6"/>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247" name="Straight Connector 246"/>
          <p:cNvCxnSpPr/>
          <p:nvPr/>
        </p:nvCxnSpPr>
        <p:spPr>
          <a:xfrm>
            <a:off x="5491095" y="3745791"/>
            <a:ext cx="3335405" cy="1588"/>
          </a:xfrm>
          <a:prstGeom prst="line">
            <a:avLst/>
          </a:prstGeom>
          <a:ln w="9525" cap="flat" cmpd="sng" algn="ctr">
            <a:solidFill>
              <a:srgbClr val="B5B8B6"/>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248" name="Straight Connector 247"/>
          <p:cNvCxnSpPr/>
          <p:nvPr/>
        </p:nvCxnSpPr>
        <p:spPr>
          <a:xfrm>
            <a:off x="5801176" y="4025049"/>
            <a:ext cx="3025324" cy="1588"/>
          </a:xfrm>
          <a:prstGeom prst="line">
            <a:avLst/>
          </a:prstGeom>
          <a:ln w="9525" cap="flat" cmpd="sng" algn="ctr">
            <a:solidFill>
              <a:srgbClr val="B5B8B6"/>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249" name="Straight Connector 248"/>
          <p:cNvCxnSpPr/>
          <p:nvPr/>
        </p:nvCxnSpPr>
        <p:spPr>
          <a:xfrm>
            <a:off x="5491095" y="4289036"/>
            <a:ext cx="3335405" cy="1588"/>
          </a:xfrm>
          <a:prstGeom prst="line">
            <a:avLst/>
          </a:prstGeom>
          <a:ln w="9525" cap="flat" cmpd="sng" algn="ctr">
            <a:solidFill>
              <a:srgbClr val="B5B8B6"/>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250" name="Straight Connector 249"/>
          <p:cNvCxnSpPr/>
          <p:nvPr/>
        </p:nvCxnSpPr>
        <p:spPr>
          <a:xfrm>
            <a:off x="5491095" y="4578801"/>
            <a:ext cx="3335405" cy="1588"/>
          </a:xfrm>
          <a:prstGeom prst="line">
            <a:avLst/>
          </a:prstGeom>
          <a:ln w="9525" cap="flat" cmpd="sng" algn="ctr">
            <a:solidFill>
              <a:srgbClr val="B5B8B6"/>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251" name="Straight Connector 250"/>
          <p:cNvCxnSpPr/>
          <p:nvPr/>
        </p:nvCxnSpPr>
        <p:spPr>
          <a:xfrm>
            <a:off x="5491095" y="4856471"/>
            <a:ext cx="3335405" cy="1588"/>
          </a:xfrm>
          <a:prstGeom prst="line">
            <a:avLst/>
          </a:prstGeom>
          <a:ln w="9525" cap="flat" cmpd="sng" algn="ctr">
            <a:solidFill>
              <a:srgbClr val="B5B8B6"/>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252" name="Straight Connector 251"/>
          <p:cNvCxnSpPr/>
          <p:nvPr/>
        </p:nvCxnSpPr>
        <p:spPr>
          <a:xfrm>
            <a:off x="5050718" y="5135729"/>
            <a:ext cx="3775782" cy="1588"/>
          </a:xfrm>
          <a:prstGeom prst="line">
            <a:avLst/>
          </a:prstGeom>
          <a:ln w="9525" cap="flat" cmpd="sng" algn="ctr">
            <a:solidFill>
              <a:srgbClr val="B5B8B6"/>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253" name="Straight Connector 252"/>
          <p:cNvCxnSpPr>
            <a:stCxn id="33" idx="3"/>
          </p:cNvCxnSpPr>
          <p:nvPr/>
        </p:nvCxnSpPr>
        <p:spPr>
          <a:xfrm flipV="1">
            <a:off x="5040637" y="5389209"/>
            <a:ext cx="3785863" cy="39126"/>
          </a:xfrm>
          <a:prstGeom prst="line">
            <a:avLst/>
          </a:prstGeom>
          <a:ln w="9525" cap="flat" cmpd="sng" algn="ctr">
            <a:solidFill>
              <a:srgbClr val="B5B8B6"/>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254" name="Straight Connector 253"/>
          <p:cNvCxnSpPr/>
          <p:nvPr/>
        </p:nvCxnSpPr>
        <p:spPr>
          <a:xfrm>
            <a:off x="5050718" y="5691069"/>
            <a:ext cx="3775782" cy="1588"/>
          </a:xfrm>
          <a:prstGeom prst="line">
            <a:avLst/>
          </a:prstGeom>
          <a:ln w="9525" cap="flat" cmpd="sng" algn="ctr">
            <a:solidFill>
              <a:srgbClr val="B5B8B6"/>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255" name="Straight Connector 254"/>
          <p:cNvCxnSpPr/>
          <p:nvPr/>
        </p:nvCxnSpPr>
        <p:spPr>
          <a:xfrm>
            <a:off x="5050718" y="5968734"/>
            <a:ext cx="3775782" cy="1588"/>
          </a:xfrm>
          <a:prstGeom prst="line">
            <a:avLst/>
          </a:prstGeom>
          <a:ln w="9525" cap="flat" cmpd="sng" algn="ctr">
            <a:solidFill>
              <a:srgbClr val="B5B8B6"/>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n-US" dirty="0" smtClean="0"/>
              <a:t>Linear dependencies</a:t>
            </a:r>
            <a:endParaRPr lang="en-US" dirty="0"/>
          </a:p>
        </p:txBody>
      </p:sp>
      <p:grpSp>
        <p:nvGrpSpPr>
          <p:cNvPr id="5" name="Group 1027"/>
          <p:cNvGrpSpPr>
            <a:grpSpLocks/>
          </p:cNvGrpSpPr>
          <p:nvPr/>
        </p:nvGrpSpPr>
        <p:grpSpPr bwMode="auto">
          <a:xfrm>
            <a:off x="4434720" y="1914975"/>
            <a:ext cx="266700" cy="4191000"/>
            <a:chOff x="2824" y="1364"/>
            <a:chExt cx="168" cy="2640"/>
          </a:xfrm>
          <a:solidFill>
            <a:srgbClr val="FFFFFF"/>
          </a:solidFill>
        </p:grpSpPr>
        <p:sp>
          <p:nvSpPr>
            <p:cNvPr id="6" name="Rectangle 1028"/>
            <p:cNvSpPr>
              <a:spLocks noChangeArrowheads="1"/>
            </p:cNvSpPr>
            <p:nvPr/>
          </p:nvSpPr>
          <p:spPr bwMode="blackWhite">
            <a:xfrm>
              <a:off x="2824" y="1364"/>
              <a:ext cx="168" cy="168"/>
            </a:xfrm>
            <a:prstGeom prst="rect">
              <a:avLst/>
            </a:prstGeom>
            <a:grpFill/>
            <a:ln w="12700">
              <a:solidFill>
                <a:schemeClr val="tx1"/>
              </a:solidFill>
              <a:miter lim="800000"/>
              <a:headEnd/>
              <a:tailEnd/>
            </a:ln>
            <a:effectLst/>
          </p:spPr>
          <p:txBody>
            <a:bodyPr wrap="none" anchor="ctr">
              <a:prstTxWarp prst="textNoShape">
                <a:avLst/>
              </a:prstTxWarp>
            </a:bodyPr>
            <a:lstStyle/>
            <a:p>
              <a:endParaRPr lang="en-US"/>
            </a:p>
          </p:txBody>
        </p:sp>
        <p:sp>
          <p:nvSpPr>
            <p:cNvPr id="7" name="Rectangle 1029"/>
            <p:cNvSpPr>
              <a:spLocks noChangeArrowheads="1"/>
            </p:cNvSpPr>
            <p:nvPr/>
          </p:nvSpPr>
          <p:spPr bwMode="blackWhite">
            <a:xfrm>
              <a:off x="2824" y="1540"/>
              <a:ext cx="168" cy="168"/>
            </a:xfrm>
            <a:prstGeom prst="rect">
              <a:avLst/>
            </a:prstGeom>
            <a:grpFill/>
            <a:ln w="12700">
              <a:solidFill>
                <a:schemeClr val="tx1"/>
              </a:solidFill>
              <a:miter lim="800000"/>
              <a:headEnd/>
              <a:tailEnd/>
            </a:ln>
            <a:effectLst/>
          </p:spPr>
          <p:txBody>
            <a:bodyPr wrap="none" anchor="ctr">
              <a:prstTxWarp prst="textNoShape">
                <a:avLst/>
              </a:prstTxWarp>
            </a:bodyPr>
            <a:lstStyle/>
            <a:p>
              <a:endParaRPr lang="en-US"/>
            </a:p>
          </p:txBody>
        </p:sp>
        <p:sp>
          <p:nvSpPr>
            <p:cNvPr id="8" name="Rectangle 1030"/>
            <p:cNvSpPr>
              <a:spLocks noChangeArrowheads="1"/>
            </p:cNvSpPr>
            <p:nvPr/>
          </p:nvSpPr>
          <p:spPr bwMode="blackWhite">
            <a:xfrm>
              <a:off x="2824" y="1717"/>
              <a:ext cx="168" cy="168"/>
            </a:xfrm>
            <a:prstGeom prst="rect">
              <a:avLst/>
            </a:prstGeom>
            <a:grpFill/>
            <a:ln w="12700">
              <a:solidFill>
                <a:schemeClr val="tx1"/>
              </a:solidFill>
              <a:miter lim="800000"/>
              <a:headEnd/>
              <a:tailEnd/>
            </a:ln>
            <a:effectLst/>
          </p:spPr>
          <p:txBody>
            <a:bodyPr wrap="none" anchor="ctr">
              <a:prstTxWarp prst="textNoShape">
                <a:avLst/>
              </a:prstTxWarp>
            </a:bodyPr>
            <a:lstStyle/>
            <a:p>
              <a:endParaRPr lang="en-US"/>
            </a:p>
          </p:txBody>
        </p:sp>
        <p:sp>
          <p:nvSpPr>
            <p:cNvPr id="9" name="Rectangle 1031"/>
            <p:cNvSpPr>
              <a:spLocks noChangeArrowheads="1"/>
            </p:cNvSpPr>
            <p:nvPr/>
          </p:nvSpPr>
          <p:spPr bwMode="blackWhite">
            <a:xfrm>
              <a:off x="2824" y="1893"/>
              <a:ext cx="168" cy="168"/>
            </a:xfrm>
            <a:prstGeom prst="rect">
              <a:avLst/>
            </a:prstGeom>
            <a:grpFill/>
            <a:ln w="12700">
              <a:solidFill>
                <a:schemeClr val="tx1"/>
              </a:solidFill>
              <a:miter lim="800000"/>
              <a:headEnd/>
              <a:tailEnd/>
            </a:ln>
            <a:effectLst/>
          </p:spPr>
          <p:txBody>
            <a:bodyPr wrap="none" anchor="ctr">
              <a:prstTxWarp prst="textNoShape">
                <a:avLst/>
              </a:prstTxWarp>
            </a:bodyPr>
            <a:lstStyle/>
            <a:p>
              <a:endParaRPr lang="en-US"/>
            </a:p>
          </p:txBody>
        </p:sp>
        <p:sp>
          <p:nvSpPr>
            <p:cNvPr id="10" name="Rectangle 1032"/>
            <p:cNvSpPr>
              <a:spLocks noChangeArrowheads="1"/>
            </p:cNvSpPr>
            <p:nvPr/>
          </p:nvSpPr>
          <p:spPr bwMode="blackWhite">
            <a:xfrm>
              <a:off x="2824" y="2070"/>
              <a:ext cx="168" cy="168"/>
            </a:xfrm>
            <a:prstGeom prst="rect">
              <a:avLst/>
            </a:prstGeom>
            <a:grpFill/>
            <a:ln w="12700">
              <a:solidFill>
                <a:schemeClr val="tx1"/>
              </a:solidFill>
              <a:miter lim="800000"/>
              <a:headEnd/>
              <a:tailEnd/>
            </a:ln>
            <a:effectLst/>
          </p:spPr>
          <p:txBody>
            <a:bodyPr wrap="none" anchor="ctr">
              <a:prstTxWarp prst="textNoShape">
                <a:avLst/>
              </a:prstTxWarp>
            </a:bodyPr>
            <a:lstStyle/>
            <a:p>
              <a:endParaRPr lang="en-US"/>
            </a:p>
          </p:txBody>
        </p:sp>
        <p:sp>
          <p:nvSpPr>
            <p:cNvPr id="11" name="Rectangle 1033"/>
            <p:cNvSpPr>
              <a:spLocks noChangeArrowheads="1"/>
            </p:cNvSpPr>
            <p:nvPr/>
          </p:nvSpPr>
          <p:spPr bwMode="blackWhite">
            <a:xfrm>
              <a:off x="2824" y="2246"/>
              <a:ext cx="168" cy="168"/>
            </a:xfrm>
            <a:prstGeom prst="rect">
              <a:avLst/>
            </a:prstGeom>
            <a:grpFill/>
            <a:ln w="12700">
              <a:solidFill>
                <a:schemeClr val="tx1"/>
              </a:solidFill>
              <a:miter lim="800000"/>
              <a:headEnd/>
              <a:tailEnd/>
            </a:ln>
            <a:effectLst/>
          </p:spPr>
          <p:txBody>
            <a:bodyPr wrap="none" anchor="ctr">
              <a:prstTxWarp prst="textNoShape">
                <a:avLst/>
              </a:prstTxWarp>
            </a:bodyPr>
            <a:lstStyle/>
            <a:p>
              <a:endParaRPr lang="en-US"/>
            </a:p>
          </p:txBody>
        </p:sp>
        <p:sp>
          <p:nvSpPr>
            <p:cNvPr id="12" name="Rectangle 1034"/>
            <p:cNvSpPr>
              <a:spLocks noChangeArrowheads="1"/>
            </p:cNvSpPr>
            <p:nvPr/>
          </p:nvSpPr>
          <p:spPr bwMode="blackWhite">
            <a:xfrm>
              <a:off x="2824" y="2423"/>
              <a:ext cx="168" cy="168"/>
            </a:xfrm>
            <a:prstGeom prst="rect">
              <a:avLst/>
            </a:prstGeom>
            <a:grpFill/>
            <a:ln w="12700">
              <a:solidFill>
                <a:schemeClr val="tx1"/>
              </a:solidFill>
              <a:miter lim="800000"/>
              <a:headEnd/>
              <a:tailEnd/>
            </a:ln>
            <a:effectLst/>
          </p:spPr>
          <p:txBody>
            <a:bodyPr wrap="none" anchor="ctr">
              <a:prstTxWarp prst="textNoShape">
                <a:avLst/>
              </a:prstTxWarp>
            </a:bodyPr>
            <a:lstStyle/>
            <a:p>
              <a:endParaRPr lang="en-US"/>
            </a:p>
          </p:txBody>
        </p:sp>
        <p:sp>
          <p:nvSpPr>
            <p:cNvPr id="13" name="Rectangle 1035"/>
            <p:cNvSpPr>
              <a:spLocks noChangeArrowheads="1"/>
            </p:cNvSpPr>
            <p:nvPr/>
          </p:nvSpPr>
          <p:spPr bwMode="blackWhite">
            <a:xfrm>
              <a:off x="2824" y="2600"/>
              <a:ext cx="168" cy="168"/>
            </a:xfrm>
            <a:prstGeom prst="rect">
              <a:avLst/>
            </a:prstGeom>
            <a:grpFill/>
            <a:ln w="12700">
              <a:solidFill>
                <a:schemeClr val="tx1"/>
              </a:solidFill>
              <a:miter lim="800000"/>
              <a:headEnd/>
              <a:tailEnd/>
            </a:ln>
            <a:effectLst/>
          </p:spPr>
          <p:txBody>
            <a:bodyPr wrap="none" anchor="ctr">
              <a:prstTxWarp prst="textNoShape">
                <a:avLst/>
              </a:prstTxWarp>
            </a:bodyPr>
            <a:lstStyle/>
            <a:p>
              <a:endParaRPr lang="en-US"/>
            </a:p>
          </p:txBody>
        </p:sp>
        <p:sp>
          <p:nvSpPr>
            <p:cNvPr id="14" name="Rectangle 1036"/>
            <p:cNvSpPr>
              <a:spLocks noChangeArrowheads="1"/>
            </p:cNvSpPr>
            <p:nvPr/>
          </p:nvSpPr>
          <p:spPr bwMode="blackWhite">
            <a:xfrm>
              <a:off x="2824" y="2776"/>
              <a:ext cx="168" cy="168"/>
            </a:xfrm>
            <a:prstGeom prst="rect">
              <a:avLst/>
            </a:prstGeom>
            <a:grpFill/>
            <a:ln w="12700">
              <a:solidFill>
                <a:schemeClr val="tx1"/>
              </a:solidFill>
              <a:miter lim="800000"/>
              <a:headEnd/>
              <a:tailEnd/>
            </a:ln>
            <a:effectLst/>
          </p:spPr>
          <p:txBody>
            <a:bodyPr wrap="none" anchor="ctr">
              <a:prstTxWarp prst="textNoShape">
                <a:avLst/>
              </a:prstTxWarp>
            </a:bodyPr>
            <a:lstStyle/>
            <a:p>
              <a:endParaRPr lang="en-US"/>
            </a:p>
          </p:txBody>
        </p:sp>
        <p:sp>
          <p:nvSpPr>
            <p:cNvPr id="15" name="Rectangle 1037"/>
            <p:cNvSpPr>
              <a:spLocks noChangeArrowheads="1"/>
            </p:cNvSpPr>
            <p:nvPr/>
          </p:nvSpPr>
          <p:spPr bwMode="blackWhite">
            <a:xfrm>
              <a:off x="2824" y="2953"/>
              <a:ext cx="168" cy="168"/>
            </a:xfrm>
            <a:prstGeom prst="rect">
              <a:avLst/>
            </a:prstGeom>
            <a:grpFill/>
            <a:ln w="12700">
              <a:solidFill>
                <a:schemeClr val="tx1"/>
              </a:solidFill>
              <a:miter lim="800000"/>
              <a:headEnd/>
              <a:tailEnd/>
            </a:ln>
            <a:effectLst/>
          </p:spPr>
          <p:txBody>
            <a:bodyPr wrap="none" anchor="ctr">
              <a:prstTxWarp prst="textNoShape">
                <a:avLst/>
              </a:prstTxWarp>
            </a:bodyPr>
            <a:lstStyle/>
            <a:p>
              <a:endParaRPr lang="en-US"/>
            </a:p>
          </p:txBody>
        </p:sp>
        <p:sp>
          <p:nvSpPr>
            <p:cNvPr id="16" name="Rectangle 1038"/>
            <p:cNvSpPr>
              <a:spLocks noChangeArrowheads="1"/>
            </p:cNvSpPr>
            <p:nvPr/>
          </p:nvSpPr>
          <p:spPr bwMode="blackWhite">
            <a:xfrm>
              <a:off x="2824" y="3129"/>
              <a:ext cx="168" cy="168"/>
            </a:xfrm>
            <a:prstGeom prst="rect">
              <a:avLst/>
            </a:prstGeom>
            <a:grpFill/>
            <a:ln w="12700">
              <a:solidFill>
                <a:schemeClr val="tx1"/>
              </a:solidFill>
              <a:miter lim="800000"/>
              <a:headEnd/>
              <a:tailEnd/>
            </a:ln>
            <a:effectLst/>
          </p:spPr>
          <p:txBody>
            <a:bodyPr wrap="none" anchor="ctr">
              <a:prstTxWarp prst="textNoShape">
                <a:avLst/>
              </a:prstTxWarp>
            </a:bodyPr>
            <a:lstStyle/>
            <a:p>
              <a:endParaRPr lang="en-US"/>
            </a:p>
          </p:txBody>
        </p:sp>
        <p:sp>
          <p:nvSpPr>
            <p:cNvPr id="17" name="Rectangle 1039"/>
            <p:cNvSpPr>
              <a:spLocks noChangeArrowheads="1"/>
            </p:cNvSpPr>
            <p:nvPr/>
          </p:nvSpPr>
          <p:spPr bwMode="blackWhite">
            <a:xfrm>
              <a:off x="2824" y="3306"/>
              <a:ext cx="168" cy="168"/>
            </a:xfrm>
            <a:prstGeom prst="rect">
              <a:avLst/>
            </a:prstGeom>
            <a:grpFill/>
            <a:ln w="12700">
              <a:solidFill>
                <a:schemeClr val="tx1"/>
              </a:solidFill>
              <a:miter lim="800000"/>
              <a:headEnd/>
              <a:tailEnd/>
            </a:ln>
            <a:effectLst/>
          </p:spPr>
          <p:txBody>
            <a:bodyPr wrap="none" anchor="ctr">
              <a:prstTxWarp prst="textNoShape">
                <a:avLst/>
              </a:prstTxWarp>
            </a:bodyPr>
            <a:lstStyle/>
            <a:p>
              <a:endParaRPr lang="en-US"/>
            </a:p>
          </p:txBody>
        </p:sp>
        <p:sp>
          <p:nvSpPr>
            <p:cNvPr id="18" name="Rectangle 1040"/>
            <p:cNvSpPr>
              <a:spLocks noChangeArrowheads="1"/>
            </p:cNvSpPr>
            <p:nvPr/>
          </p:nvSpPr>
          <p:spPr bwMode="blackWhite">
            <a:xfrm>
              <a:off x="2824" y="3482"/>
              <a:ext cx="168" cy="168"/>
            </a:xfrm>
            <a:prstGeom prst="rect">
              <a:avLst/>
            </a:prstGeom>
            <a:grpFill/>
            <a:ln w="12700">
              <a:solidFill>
                <a:schemeClr val="tx1"/>
              </a:solidFill>
              <a:miter lim="800000"/>
              <a:headEnd/>
              <a:tailEnd/>
            </a:ln>
            <a:effectLst/>
          </p:spPr>
          <p:txBody>
            <a:bodyPr wrap="none" anchor="ctr">
              <a:prstTxWarp prst="textNoShape">
                <a:avLst/>
              </a:prstTxWarp>
            </a:bodyPr>
            <a:lstStyle/>
            <a:p>
              <a:endParaRPr lang="en-US"/>
            </a:p>
          </p:txBody>
        </p:sp>
        <p:sp>
          <p:nvSpPr>
            <p:cNvPr id="19" name="Rectangle 1041"/>
            <p:cNvSpPr>
              <a:spLocks noChangeArrowheads="1"/>
            </p:cNvSpPr>
            <p:nvPr/>
          </p:nvSpPr>
          <p:spPr bwMode="blackWhite">
            <a:xfrm>
              <a:off x="2824" y="3659"/>
              <a:ext cx="168" cy="168"/>
            </a:xfrm>
            <a:prstGeom prst="rect">
              <a:avLst/>
            </a:prstGeom>
            <a:grpFill/>
            <a:ln w="12700">
              <a:solidFill>
                <a:schemeClr val="tx1"/>
              </a:solidFill>
              <a:miter lim="800000"/>
              <a:headEnd/>
              <a:tailEnd/>
            </a:ln>
            <a:effectLst/>
          </p:spPr>
          <p:txBody>
            <a:bodyPr wrap="none" anchor="ctr">
              <a:prstTxWarp prst="textNoShape">
                <a:avLst/>
              </a:prstTxWarp>
            </a:bodyPr>
            <a:lstStyle/>
            <a:p>
              <a:endParaRPr lang="en-US"/>
            </a:p>
          </p:txBody>
        </p:sp>
        <p:sp>
          <p:nvSpPr>
            <p:cNvPr id="20" name="Rectangle 1042"/>
            <p:cNvSpPr>
              <a:spLocks noChangeArrowheads="1"/>
            </p:cNvSpPr>
            <p:nvPr/>
          </p:nvSpPr>
          <p:spPr bwMode="blackWhite">
            <a:xfrm>
              <a:off x="2824" y="3836"/>
              <a:ext cx="168" cy="168"/>
            </a:xfrm>
            <a:prstGeom prst="rect">
              <a:avLst/>
            </a:prstGeom>
            <a:grpFill/>
            <a:ln w="12700">
              <a:solidFill>
                <a:schemeClr val="tx1"/>
              </a:solidFill>
              <a:miter lim="800000"/>
              <a:headEnd/>
              <a:tailEnd/>
            </a:ln>
            <a:effectLst/>
          </p:spPr>
          <p:txBody>
            <a:bodyPr wrap="none" anchor="ctr">
              <a:prstTxWarp prst="textNoShape">
                <a:avLst/>
              </a:prstTxWarp>
            </a:bodyPr>
            <a:lstStyle/>
            <a:p>
              <a:endParaRPr lang="en-US"/>
            </a:p>
          </p:txBody>
        </p:sp>
      </p:grpSp>
      <p:sp>
        <p:nvSpPr>
          <p:cNvPr id="21" name="Rectangle 1043"/>
          <p:cNvSpPr>
            <a:spLocks noChangeArrowheads="1"/>
          </p:cNvSpPr>
          <p:nvPr/>
        </p:nvSpPr>
        <p:spPr bwMode="auto">
          <a:xfrm>
            <a:off x="4764920" y="1910213"/>
            <a:ext cx="590256" cy="308419"/>
          </a:xfrm>
          <a:prstGeom prst="rect">
            <a:avLst/>
          </a:prstGeom>
          <a:noFill/>
          <a:ln w="9525">
            <a:noFill/>
            <a:miter lim="800000"/>
            <a:headEnd/>
            <a:tailEnd/>
          </a:ln>
          <a:effectLst/>
        </p:spPr>
        <p:txBody>
          <a:bodyPr wrap="none" lIns="92075" tIns="46038" rIns="92075" bIns="46038">
            <a:prstTxWarp prst="textNoShape">
              <a:avLst/>
            </a:prstTxWarp>
            <a:spAutoFit/>
          </a:bodyPr>
          <a:lstStyle/>
          <a:p>
            <a:pPr algn="l">
              <a:spcBef>
                <a:spcPct val="0"/>
              </a:spcBef>
              <a:buClrTx/>
              <a:buSzTx/>
            </a:pPr>
            <a:r>
              <a:rPr lang="en-US" sz="1400" noProof="1" smtClean="0">
                <a:sym typeface="Symbol" charset="2"/>
              </a:rPr>
              <a:t>a +</a:t>
            </a:r>
            <a:r>
              <a:rPr lang="en-US" sz="1400" b="0" noProof="1" smtClean="0"/>
              <a:t> d</a:t>
            </a:r>
            <a:endParaRPr lang="en-US" sz="1400" b="0" noProof="1"/>
          </a:p>
        </p:txBody>
      </p:sp>
      <p:sp>
        <p:nvSpPr>
          <p:cNvPr id="22" name="Rectangle 1044"/>
          <p:cNvSpPr>
            <a:spLocks noChangeArrowheads="1"/>
          </p:cNvSpPr>
          <p:nvPr/>
        </p:nvSpPr>
        <p:spPr bwMode="auto">
          <a:xfrm>
            <a:off x="4764920" y="2191200"/>
            <a:ext cx="884632" cy="308419"/>
          </a:xfrm>
          <a:prstGeom prst="rect">
            <a:avLst/>
          </a:prstGeom>
          <a:noFill/>
          <a:ln w="9525">
            <a:noFill/>
            <a:miter lim="800000"/>
            <a:headEnd/>
            <a:tailEnd/>
          </a:ln>
          <a:effectLst/>
        </p:spPr>
        <p:txBody>
          <a:bodyPr wrap="none" lIns="92075" tIns="46038" rIns="92075" bIns="46038">
            <a:prstTxWarp prst="textNoShape">
              <a:avLst/>
            </a:prstTxWarp>
            <a:spAutoFit/>
          </a:bodyPr>
          <a:lstStyle/>
          <a:p>
            <a:pPr algn="l">
              <a:spcBef>
                <a:spcPct val="0"/>
              </a:spcBef>
              <a:buClrTx/>
              <a:buSzTx/>
            </a:pPr>
            <a:r>
              <a:rPr lang="en-US" sz="1400" noProof="1" smtClean="0"/>
              <a:t>a</a:t>
            </a:r>
            <a:r>
              <a:rPr lang="en-US" sz="1400" b="0" noProof="1" smtClean="0"/>
              <a:t> </a:t>
            </a:r>
            <a:r>
              <a:rPr lang="en-US" sz="1400" noProof="1" smtClean="0">
                <a:sym typeface="Symbol" charset="2"/>
              </a:rPr>
              <a:t>+</a:t>
            </a:r>
            <a:r>
              <a:rPr lang="en-US" sz="1400" b="0" noProof="1" smtClean="0"/>
              <a:t> c </a:t>
            </a:r>
            <a:r>
              <a:rPr lang="en-US" sz="1400" noProof="1" smtClean="0">
                <a:sym typeface="Symbol" charset="2"/>
              </a:rPr>
              <a:t>+</a:t>
            </a:r>
            <a:r>
              <a:rPr lang="en-US" sz="1400" b="0" noProof="1" smtClean="0"/>
              <a:t> d</a:t>
            </a:r>
            <a:endParaRPr lang="en-US" sz="1400" b="0" noProof="1"/>
          </a:p>
        </p:txBody>
      </p:sp>
      <p:sp>
        <p:nvSpPr>
          <p:cNvPr id="23" name="Rectangle 1045"/>
          <p:cNvSpPr>
            <a:spLocks noChangeArrowheads="1"/>
          </p:cNvSpPr>
          <p:nvPr/>
        </p:nvSpPr>
        <p:spPr bwMode="auto">
          <a:xfrm>
            <a:off x="4764920" y="2481713"/>
            <a:ext cx="1189090" cy="308419"/>
          </a:xfrm>
          <a:prstGeom prst="rect">
            <a:avLst/>
          </a:prstGeom>
          <a:noFill/>
          <a:ln w="9525">
            <a:noFill/>
            <a:miter lim="800000"/>
            <a:headEnd/>
            <a:tailEnd/>
          </a:ln>
          <a:effectLst/>
        </p:spPr>
        <p:txBody>
          <a:bodyPr wrap="none" lIns="92075" tIns="46038" rIns="92075" bIns="46038">
            <a:prstTxWarp prst="textNoShape">
              <a:avLst/>
            </a:prstTxWarp>
            <a:spAutoFit/>
          </a:bodyPr>
          <a:lstStyle/>
          <a:p>
            <a:pPr algn="l">
              <a:spcBef>
                <a:spcPct val="0"/>
              </a:spcBef>
              <a:buClrTx/>
              <a:buSzTx/>
            </a:pPr>
            <a:r>
              <a:rPr lang="en-US" sz="1400" noProof="1" smtClean="0"/>
              <a:t>a</a:t>
            </a:r>
            <a:r>
              <a:rPr lang="en-US" sz="1400" b="0" noProof="1" smtClean="0"/>
              <a:t> </a:t>
            </a:r>
            <a:r>
              <a:rPr lang="en-US" sz="1400" noProof="1" smtClean="0">
                <a:sym typeface="Symbol" charset="2"/>
              </a:rPr>
              <a:t>+</a:t>
            </a:r>
            <a:r>
              <a:rPr lang="en-US" sz="1400" b="0" noProof="1" smtClean="0"/>
              <a:t> b </a:t>
            </a:r>
            <a:r>
              <a:rPr lang="en-US" sz="1400" noProof="1" smtClean="0">
                <a:sym typeface="Symbol" charset="2"/>
              </a:rPr>
              <a:t>+</a:t>
            </a:r>
            <a:r>
              <a:rPr lang="en-US" sz="1400" b="0" noProof="1" smtClean="0"/>
              <a:t> c </a:t>
            </a:r>
            <a:r>
              <a:rPr lang="en-US" sz="1400" noProof="1" smtClean="0">
                <a:sym typeface="Symbol" charset="2"/>
              </a:rPr>
              <a:t>+</a:t>
            </a:r>
            <a:r>
              <a:rPr lang="en-US" sz="1400" b="0" noProof="1" smtClean="0"/>
              <a:t> d</a:t>
            </a:r>
            <a:endParaRPr lang="en-US" sz="1400" b="0" noProof="1"/>
          </a:p>
        </p:txBody>
      </p:sp>
      <p:sp>
        <p:nvSpPr>
          <p:cNvPr id="24" name="Rectangle 1046"/>
          <p:cNvSpPr>
            <a:spLocks noChangeArrowheads="1"/>
          </p:cNvSpPr>
          <p:nvPr/>
        </p:nvSpPr>
        <p:spPr bwMode="auto">
          <a:xfrm>
            <a:off x="4764920" y="2737300"/>
            <a:ext cx="884632" cy="308419"/>
          </a:xfrm>
          <a:prstGeom prst="rect">
            <a:avLst/>
          </a:prstGeom>
          <a:noFill/>
          <a:ln w="9525">
            <a:noFill/>
            <a:miter lim="800000"/>
            <a:headEnd/>
            <a:tailEnd/>
          </a:ln>
          <a:effectLst/>
        </p:spPr>
        <p:txBody>
          <a:bodyPr wrap="none" lIns="92075" tIns="46038" rIns="92075" bIns="46038">
            <a:prstTxWarp prst="textNoShape">
              <a:avLst/>
            </a:prstTxWarp>
            <a:spAutoFit/>
          </a:bodyPr>
          <a:lstStyle/>
          <a:p>
            <a:pPr algn="l">
              <a:spcBef>
                <a:spcPct val="0"/>
              </a:spcBef>
              <a:buClrTx/>
              <a:buSzTx/>
            </a:pPr>
            <a:r>
              <a:rPr lang="en-US" sz="1400" noProof="1" smtClean="0"/>
              <a:t>b</a:t>
            </a:r>
            <a:r>
              <a:rPr lang="en-US" sz="1400" b="0" noProof="1" smtClean="0"/>
              <a:t> </a:t>
            </a:r>
            <a:r>
              <a:rPr lang="en-US" sz="1400" noProof="1" smtClean="0">
                <a:sym typeface="Symbol" charset="2"/>
              </a:rPr>
              <a:t>+</a:t>
            </a:r>
            <a:r>
              <a:rPr lang="en-US" sz="1400" b="0" noProof="1" smtClean="0"/>
              <a:t> c </a:t>
            </a:r>
            <a:r>
              <a:rPr lang="en-US" sz="1400" noProof="1" smtClean="0">
                <a:sym typeface="Symbol" charset="2"/>
              </a:rPr>
              <a:t>+</a:t>
            </a:r>
            <a:r>
              <a:rPr lang="en-US" sz="1400" b="0" noProof="1" smtClean="0"/>
              <a:t> d</a:t>
            </a:r>
            <a:endParaRPr lang="en-US" sz="1400" b="0" noProof="1"/>
          </a:p>
        </p:txBody>
      </p:sp>
      <p:sp>
        <p:nvSpPr>
          <p:cNvPr id="25" name="Rectangle 1047"/>
          <p:cNvSpPr>
            <a:spLocks noChangeArrowheads="1"/>
          </p:cNvSpPr>
          <p:nvPr/>
        </p:nvSpPr>
        <p:spPr bwMode="auto">
          <a:xfrm>
            <a:off x="4764920" y="3021463"/>
            <a:ext cx="884632" cy="308419"/>
          </a:xfrm>
          <a:prstGeom prst="rect">
            <a:avLst/>
          </a:prstGeom>
          <a:noFill/>
          <a:ln w="9525">
            <a:noFill/>
            <a:miter lim="800000"/>
            <a:headEnd/>
            <a:tailEnd/>
          </a:ln>
          <a:effectLst/>
        </p:spPr>
        <p:txBody>
          <a:bodyPr wrap="none" lIns="92075" tIns="46038" rIns="92075" bIns="46038">
            <a:prstTxWarp prst="textNoShape">
              <a:avLst/>
            </a:prstTxWarp>
            <a:spAutoFit/>
          </a:bodyPr>
          <a:lstStyle/>
          <a:p>
            <a:pPr algn="l">
              <a:spcBef>
                <a:spcPct val="0"/>
              </a:spcBef>
              <a:buClrTx/>
              <a:buSzTx/>
            </a:pPr>
            <a:r>
              <a:rPr lang="en-US" sz="1400" noProof="1" smtClean="0"/>
              <a:t>a</a:t>
            </a:r>
            <a:r>
              <a:rPr lang="en-US" sz="1400" b="0" noProof="1" smtClean="0"/>
              <a:t> </a:t>
            </a:r>
            <a:r>
              <a:rPr lang="en-US" sz="1400" noProof="1" smtClean="0">
                <a:sym typeface="Symbol" charset="2"/>
              </a:rPr>
              <a:t>+</a:t>
            </a:r>
            <a:r>
              <a:rPr lang="en-US" sz="1400" b="0" noProof="1" smtClean="0"/>
              <a:t> b </a:t>
            </a:r>
            <a:r>
              <a:rPr lang="en-US" sz="1400" noProof="1" smtClean="0">
                <a:sym typeface="Symbol" charset="2"/>
              </a:rPr>
              <a:t>+</a:t>
            </a:r>
            <a:r>
              <a:rPr lang="en-US" sz="1400" b="0" noProof="1" smtClean="0"/>
              <a:t> c</a:t>
            </a:r>
            <a:endParaRPr lang="en-US" sz="1400" b="0" noProof="1"/>
          </a:p>
        </p:txBody>
      </p:sp>
      <p:sp>
        <p:nvSpPr>
          <p:cNvPr id="26" name="Rectangle 1048"/>
          <p:cNvSpPr>
            <a:spLocks noChangeArrowheads="1"/>
          </p:cNvSpPr>
          <p:nvPr/>
        </p:nvSpPr>
        <p:spPr bwMode="auto">
          <a:xfrm>
            <a:off x="4764920" y="3304038"/>
            <a:ext cx="590256" cy="308419"/>
          </a:xfrm>
          <a:prstGeom prst="rect">
            <a:avLst/>
          </a:prstGeom>
          <a:noFill/>
          <a:ln w="9525">
            <a:noFill/>
            <a:miter lim="800000"/>
            <a:headEnd/>
            <a:tailEnd/>
          </a:ln>
          <a:effectLst/>
        </p:spPr>
        <p:txBody>
          <a:bodyPr wrap="none" lIns="92075" tIns="46038" rIns="92075" bIns="46038">
            <a:prstTxWarp prst="textNoShape">
              <a:avLst/>
            </a:prstTxWarp>
            <a:spAutoFit/>
          </a:bodyPr>
          <a:lstStyle/>
          <a:p>
            <a:pPr algn="l">
              <a:spcBef>
                <a:spcPct val="0"/>
              </a:spcBef>
              <a:buClrTx/>
              <a:buSzTx/>
            </a:pPr>
            <a:r>
              <a:rPr lang="en-US" sz="1400" noProof="1" smtClean="0"/>
              <a:t>b</a:t>
            </a:r>
            <a:r>
              <a:rPr lang="en-US" sz="1400" b="0" noProof="1" smtClean="0"/>
              <a:t> </a:t>
            </a:r>
            <a:r>
              <a:rPr lang="en-US" sz="1400" noProof="1" smtClean="0">
                <a:sym typeface="Symbol" charset="2"/>
              </a:rPr>
              <a:t>+</a:t>
            </a:r>
            <a:r>
              <a:rPr lang="en-US" sz="1400" b="0" noProof="1" smtClean="0"/>
              <a:t> d</a:t>
            </a:r>
            <a:endParaRPr lang="en-US" sz="1400" b="0" noProof="1"/>
          </a:p>
        </p:txBody>
      </p:sp>
      <p:sp>
        <p:nvSpPr>
          <p:cNvPr id="27" name="Rectangle 1049"/>
          <p:cNvSpPr>
            <a:spLocks noChangeArrowheads="1"/>
          </p:cNvSpPr>
          <p:nvPr/>
        </p:nvSpPr>
        <p:spPr bwMode="auto">
          <a:xfrm>
            <a:off x="4764920" y="3585025"/>
            <a:ext cx="580174" cy="308419"/>
          </a:xfrm>
          <a:prstGeom prst="rect">
            <a:avLst/>
          </a:prstGeom>
          <a:noFill/>
          <a:ln w="9525">
            <a:noFill/>
            <a:miter lim="800000"/>
            <a:headEnd/>
            <a:tailEnd/>
          </a:ln>
          <a:effectLst/>
        </p:spPr>
        <p:txBody>
          <a:bodyPr wrap="none" lIns="92075" tIns="46038" rIns="92075" bIns="46038">
            <a:prstTxWarp prst="textNoShape">
              <a:avLst/>
            </a:prstTxWarp>
            <a:spAutoFit/>
          </a:bodyPr>
          <a:lstStyle/>
          <a:p>
            <a:pPr algn="l">
              <a:spcBef>
                <a:spcPct val="0"/>
              </a:spcBef>
              <a:buClrTx/>
              <a:buSzTx/>
            </a:pPr>
            <a:r>
              <a:rPr lang="en-US" sz="1400" noProof="1" smtClean="0"/>
              <a:t>a</a:t>
            </a:r>
            <a:r>
              <a:rPr lang="en-US" sz="1400" b="0" noProof="1" smtClean="0"/>
              <a:t> </a:t>
            </a:r>
            <a:r>
              <a:rPr lang="en-US" sz="1400" noProof="1" smtClean="0">
                <a:sym typeface="Symbol" charset="2"/>
              </a:rPr>
              <a:t>+</a:t>
            </a:r>
            <a:r>
              <a:rPr lang="en-US" sz="1400" b="0" noProof="1" smtClean="0"/>
              <a:t> c</a:t>
            </a:r>
            <a:endParaRPr lang="en-US" sz="1400" b="0" noProof="1"/>
          </a:p>
        </p:txBody>
      </p:sp>
      <p:sp>
        <p:nvSpPr>
          <p:cNvPr id="28" name="Rectangle 1050"/>
          <p:cNvSpPr>
            <a:spLocks noChangeArrowheads="1"/>
          </p:cNvSpPr>
          <p:nvPr/>
        </p:nvSpPr>
        <p:spPr bwMode="auto">
          <a:xfrm>
            <a:off x="4764920" y="3867600"/>
            <a:ext cx="894714" cy="308419"/>
          </a:xfrm>
          <a:prstGeom prst="rect">
            <a:avLst/>
          </a:prstGeom>
          <a:noFill/>
          <a:ln w="9525">
            <a:noFill/>
            <a:miter lim="800000"/>
            <a:headEnd/>
            <a:tailEnd/>
          </a:ln>
          <a:effectLst/>
        </p:spPr>
        <p:txBody>
          <a:bodyPr wrap="none" lIns="92075" tIns="46038" rIns="92075" bIns="46038">
            <a:prstTxWarp prst="textNoShape">
              <a:avLst/>
            </a:prstTxWarp>
            <a:spAutoFit/>
          </a:bodyPr>
          <a:lstStyle/>
          <a:p>
            <a:pPr algn="l">
              <a:spcBef>
                <a:spcPct val="0"/>
              </a:spcBef>
              <a:buClrTx/>
              <a:buSzTx/>
            </a:pPr>
            <a:r>
              <a:rPr lang="en-US" sz="1400" noProof="1" smtClean="0"/>
              <a:t>a</a:t>
            </a:r>
            <a:r>
              <a:rPr lang="en-US" sz="1400" b="0" noProof="1" smtClean="0"/>
              <a:t> </a:t>
            </a:r>
            <a:r>
              <a:rPr lang="en-US" sz="1400" noProof="1" smtClean="0">
                <a:sym typeface="Symbol" charset="2"/>
              </a:rPr>
              <a:t>+</a:t>
            </a:r>
            <a:r>
              <a:rPr lang="en-US" sz="1400" b="0" noProof="1" smtClean="0"/>
              <a:t> b </a:t>
            </a:r>
            <a:r>
              <a:rPr lang="en-US" sz="1400" noProof="1" smtClean="0">
                <a:sym typeface="Symbol" charset="2"/>
              </a:rPr>
              <a:t>+</a:t>
            </a:r>
            <a:r>
              <a:rPr lang="en-US" sz="1400" b="0" noProof="1" smtClean="0"/>
              <a:t> d</a:t>
            </a:r>
            <a:endParaRPr lang="en-US" sz="1400" b="0" noProof="1"/>
          </a:p>
        </p:txBody>
      </p:sp>
      <p:sp>
        <p:nvSpPr>
          <p:cNvPr id="29" name="Rectangle 1051"/>
          <p:cNvSpPr>
            <a:spLocks noChangeArrowheads="1"/>
          </p:cNvSpPr>
          <p:nvPr/>
        </p:nvSpPr>
        <p:spPr bwMode="auto">
          <a:xfrm>
            <a:off x="4764920" y="4150175"/>
            <a:ext cx="580174" cy="308419"/>
          </a:xfrm>
          <a:prstGeom prst="rect">
            <a:avLst/>
          </a:prstGeom>
          <a:noFill/>
          <a:ln w="9525">
            <a:noFill/>
            <a:miter lim="800000"/>
            <a:headEnd/>
            <a:tailEnd/>
          </a:ln>
          <a:effectLst/>
        </p:spPr>
        <p:txBody>
          <a:bodyPr wrap="none" lIns="92075" tIns="46038" rIns="92075" bIns="46038">
            <a:prstTxWarp prst="textNoShape">
              <a:avLst/>
            </a:prstTxWarp>
            <a:spAutoFit/>
          </a:bodyPr>
          <a:lstStyle/>
          <a:p>
            <a:pPr algn="l">
              <a:spcBef>
                <a:spcPct val="0"/>
              </a:spcBef>
              <a:buClrTx/>
              <a:buSzTx/>
            </a:pPr>
            <a:r>
              <a:rPr lang="en-US" sz="1400" noProof="1" smtClean="0"/>
              <a:t>c</a:t>
            </a:r>
            <a:r>
              <a:rPr lang="en-US" sz="1400" b="0" noProof="1" smtClean="0"/>
              <a:t> </a:t>
            </a:r>
            <a:r>
              <a:rPr lang="en-US" sz="1400" noProof="1" smtClean="0">
                <a:sym typeface="Symbol" charset="2"/>
              </a:rPr>
              <a:t>+</a:t>
            </a:r>
            <a:r>
              <a:rPr lang="en-US" sz="1400" b="0" noProof="1" smtClean="0"/>
              <a:t> d</a:t>
            </a:r>
            <a:endParaRPr lang="en-US" sz="1400" b="0" noProof="1"/>
          </a:p>
        </p:txBody>
      </p:sp>
      <p:sp>
        <p:nvSpPr>
          <p:cNvPr id="30" name="Rectangle 1052"/>
          <p:cNvSpPr>
            <a:spLocks noChangeArrowheads="1"/>
          </p:cNvSpPr>
          <p:nvPr/>
        </p:nvSpPr>
        <p:spPr bwMode="auto">
          <a:xfrm>
            <a:off x="4764920" y="4432750"/>
            <a:ext cx="580174" cy="308419"/>
          </a:xfrm>
          <a:prstGeom prst="rect">
            <a:avLst/>
          </a:prstGeom>
          <a:noFill/>
          <a:ln w="9525">
            <a:noFill/>
            <a:miter lim="800000"/>
            <a:headEnd/>
            <a:tailEnd/>
          </a:ln>
          <a:effectLst/>
        </p:spPr>
        <p:txBody>
          <a:bodyPr wrap="none" lIns="92075" tIns="46038" rIns="92075" bIns="46038">
            <a:prstTxWarp prst="textNoShape">
              <a:avLst/>
            </a:prstTxWarp>
            <a:spAutoFit/>
          </a:bodyPr>
          <a:lstStyle/>
          <a:p>
            <a:pPr algn="l">
              <a:spcBef>
                <a:spcPct val="0"/>
              </a:spcBef>
              <a:buClrTx/>
              <a:buSzTx/>
            </a:pPr>
            <a:r>
              <a:rPr lang="en-US" sz="1400" noProof="1" smtClean="0"/>
              <a:t>b</a:t>
            </a:r>
            <a:r>
              <a:rPr lang="en-US" sz="1400" b="0" noProof="1" smtClean="0"/>
              <a:t> </a:t>
            </a:r>
            <a:r>
              <a:rPr lang="en-US" sz="1400" noProof="1" smtClean="0">
                <a:sym typeface="Symbol" charset="2"/>
              </a:rPr>
              <a:t>+</a:t>
            </a:r>
            <a:r>
              <a:rPr lang="en-US" sz="1400" b="0" noProof="1" smtClean="0"/>
              <a:t> c</a:t>
            </a:r>
            <a:endParaRPr lang="en-US" sz="1400" b="0" noProof="1"/>
          </a:p>
        </p:txBody>
      </p:sp>
      <p:sp>
        <p:nvSpPr>
          <p:cNvPr id="31" name="Rectangle 1053"/>
          <p:cNvSpPr>
            <a:spLocks noChangeArrowheads="1"/>
          </p:cNvSpPr>
          <p:nvPr/>
        </p:nvSpPr>
        <p:spPr bwMode="auto">
          <a:xfrm>
            <a:off x="4764920" y="4713738"/>
            <a:ext cx="590256" cy="308419"/>
          </a:xfrm>
          <a:prstGeom prst="rect">
            <a:avLst/>
          </a:prstGeom>
          <a:noFill/>
          <a:ln w="9525">
            <a:noFill/>
            <a:miter lim="800000"/>
            <a:headEnd/>
            <a:tailEnd/>
          </a:ln>
          <a:effectLst/>
        </p:spPr>
        <p:txBody>
          <a:bodyPr wrap="none" lIns="92075" tIns="46038" rIns="92075" bIns="46038">
            <a:prstTxWarp prst="textNoShape">
              <a:avLst/>
            </a:prstTxWarp>
            <a:spAutoFit/>
          </a:bodyPr>
          <a:lstStyle/>
          <a:p>
            <a:pPr algn="l">
              <a:spcBef>
                <a:spcPct val="0"/>
              </a:spcBef>
              <a:buClrTx/>
              <a:buSzTx/>
            </a:pPr>
            <a:r>
              <a:rPr lang="en-US" sz="1400" noProof="1" smtClean="0"/>
              <a:t>a</a:t>
            </a:r>
            <a:r>
              <a:rPr lang="en-US" sz="1400" b="0" noProof="1" smtClean="0"/>
              <a:t> </a:t>
            </a:r>
            <a:r>
              <a:rPr lang="en-US" sz="1400" noProof="1" smtClean="0">
                <a:sym typeface="Symbol" charset="2"/>
              </a:rPr>
              <a:t>+</a:t>
            </a:r>
            <a:r>
              <a:rPr lang="en-US" sz="1400" b="0" noProof="1" smtClean="0"/>
              <a:t> b</a:t>
            </a:r>
            <a:endParaRPr lang="en-US" sz="1400" b="0" noProof="1"/>
          </a:p>
        </p:txBody>
      </p:sp>
      <p:sp>
        <p:nvSpPr>
          <p:cNvPr id="32" name="Rectangle 1054"/>
          <p:cNvSpPr>
            <a:spLocks noChangeArrowheads="1"/>
          </p:cNvSpPr>
          <p:nvPr/>
        </p:nvSpPr>
        <p:spPr bwMode="auto">
          <a:xfrm>
            <a:off x="4764920" y="4993138"/>
            <a:ext cx="285798" cy="308419"/>
          </a:xfrm>
          <a:prstGeom prst="rect">
            <a:avLst/>
          </a:prstGeom>
          <a:noFill/>
          <a:ln w="9525">
            <a:noFill/>
            <a:miter lim="800000"/>
            <a:headEnd/>
            <a:tailEnd/>
          </a:ln>
          <a:effectLst/>
        </p:spPr>
        <p:txBody>
          <a:bodyPr wrap="none" lIns="92075" tIns="46038" rIns="92075" bIns="46038">
            <a:prstTxWarp prst="textNoShape">
              <a:avLst/>
            </a:prstTxWarp>
            <a:spAutoFit/>
          </a:bodyPr>
          <a:lstStyle/>
          <a:p>
            <a:pPr algn="l">
              <a:spcBef>
                <a:spcPct val="0"/>
              </a:spcBef>
              <a:buClrTx/>
              <a:buSzTx/>
            </a:pPr>
            <a:r>
              <a:rPr lang="en-US" sz="1400" b="0" noProof="1" smtClean="0"/>
              <a:t>d</a:t>
            </a:r>
            <a:endParaRPr lang="en-US" sz="1400" b="0" noProof="1"/>
          </a:p>
        </p:txBody>
      </p:sp>
      <p:sp>
        <p:nvSpPr>
          <p:cNvPr id="33" name="Rectangle 1055"/>
          <p:cNvSpPr>
            <a:spLocks noChangeArrowheads="1"/>
          </p:cNvSpPr>
          <p:nvPr/>
        </p:nvSpPr>
        <p:spPr bwMode="auto">
          <a:xfrm>
            <a:off x="4764920" y="5274125"/>
            <a:ext cx="275717" cy="308419"/>
          </a:xfrm>
          <a:prstGeom prst="rect">
            <a:avLst/>
          </a:prstGeom>
          <a:noFill/>
          <a:ln w="9525">
            <a:noFill/>
            <a:miter lim="800000"/>
            <a:headEnd/>
            <a:tailEnd/>
          </a:ln>
          <a:effectLst/>
        </p:spPr>
        <p:txBody>
          <a:bodyPr wrap="none" lIns="92075" tIns="46038" rIns="92075" bIns="46038">
            <a:prstTxWarp prst="textNoShape">
              <a:avLst/>
            </a:prstTxWarp>
            <a:spAutoFit/>
          </a:bodyPr>
          <a:lstStyle/>
          <a:p>
            <a:pPr algn="l">
              <a:spcBef>
                <a:spcPct val="0"/>
              </a:spcBef>
              <a:buClrTx/>
              <a:buSzTx/>
            </a:pPr>
            <a:r>
              <a:rPr lang="en-US" sz="1400" b="0" noProof="1" smtClean="0"/>
              <a:t>c</a:t>
            </a:r>
            <a:endParaRPr lang="en-US" sz="1400" b="0" noProof="1"/>
          </a:p>
        </p:txBody>
      </p:sp>
      <p:sp>
        <p:nvSpPr>
          <p:cNvPr id="34" name="Rectangle 1056"/>
          <p:cNvSpPr>
            <a:spLocks noChangeArrowheads="1"/>
          </p:cNvSpPr>
          <p:nvPr/>
        </p:nvSpPr>
        <p:spPr bwMode="auto">
          <a:xfrm>
            <a:off x="4764920" y="5555113"/>
            <a:ext cx="285798" cy="308419"/>
          </a:xfrm>
          <a:prstGeom prst="rect">
            <a:avLst/>
          </a:prstGeom>
          <a:noFill/>
          <a:ln w="9525">
            <a:noFill/>
            <a:miter lim="800000"/>
            <a:headEnd/>
            <a:tailEnd/>
          </a:ln>
          <a:effectLst/>
        </p:spPr>
        <p:txBody>
          <a:bodyPr wrap="none" lIns="92075" tIns="46038" rIns="92075" bIns="46038">
            <a:prstTxWarp prst="textNoShape">
              <a:avLst/>
            </a:prstTxWarp>
            <a:spAutoFit/>
          </a:bodyPr>
          <a:lstStyle/>
          <a:p>
            <a:pPr algn="l">
              <a:spcBef>
                <a:spcPct val="0"/>
              </a:spcBef>
              <a:buClrTx/>
              <a:buSzTx/>
            </a:pPr>
            <a:r>
              <a:rPr lang="en-US" sz="1400" b="0" noProof="1" smtClean="0"/>
              <a:t>b</a:t>
            </a:r>
            <a:endParaRPr lang="en-US" sz="1400" b="0" noProof="1"/>
          </a:p>
        </p:txBody>
      </p:sp>
      <p:sp>
        <p:nvSpPr>
          <p:cNvPr id="35" name="Rectangle 1057"/>
          <p:cNvSpPr>
            <a:spLocks noChangeArrowheads="1"/>
          </p:cNvSpPr>
          <p:nvPr/>
        </p:nvSpPr>
        <p:spPr bwMode="auto">
          <a:xfrm>
            <a:off x="4764920" y="5821813"/>
            <a:ext cx="285798" cy="308419"/>
          </a:xfrm>
          <a:prstGeom prst="rect">
            <a:avLst/>
          </a:prstGeom>
          <a:noFill/>
          <a:ln w="9525">
            <a:noFill/>
            <a:miter lim="800000"/>
            <a:headEnd/>
            <a:tailEnd/>
          </a:ln>
          <a:effectLst/>
        </p:spPr>
        <p:txBody>
          <a:bodyPr wrap="none" lIns="92075" tIns="46038" rIns="92075" bIns="46038">
            <a:prstTxWarp prst="textNoShape">
              <a:avLst/>
            </a:prstTxWarp>
            <a:spAutoFit/>
          </a:bodyPr>
          <a:lstStyle/>
          <a:p>
            <a:pPr algn="l">
              <a:spcBef>
                <a:spcPct val="0"/>
              </a:spcBef>
              <a:buClrTx/>
              <a:buSzTx/>
            </a:pPr>
            <a:r>
              <a:rPr lang="en-US" sz="1400" b="0" noProof="1" smtClean="0"/>
              <a:t>a</a:t>
            </a:r>
            <a:endParaRPr lang="en-US" sz="1400" b="0" noProof="1"/>
          </a:p>
        </p:txBody>
      </p:sp>
      <p:sp>
        <p:nvSpPr>
          <p:cNvPr id="92" name="Text Box 1130"/>
          <p:cNvSpPr txBox="1">
            <a:spLocks noChangeArrowheads="1"/>
          </p:cNvSpPr>
          <p:nvPr/>
        </p:nvSpPr>
        <p:spPr bwMode="auto">
          <a:xfrm>
            <a:off x="658058" y="3523183"/>
            <a:ext cx="2095496" cy="707886"/>
          </a:xfrm>
          <a:prstGeom prst="rect">
            <a:avLst/>
          </a:prstGeom>
          <a:noFill/>
          <a:ln w="9525">
            <a:noFill/>
            <a:miter lim="800000"/>
            <a:headEnd/>
            <a:tailEnd/>
          </a:ln>
          <a:effectLst/>
        </p:spPr>
        <p:txBody>
          <a:bodyPr wrap="none" anchor="ctr">
            <a:prstTxWarp prst="textNoShape">
              <a:avLst/>
            </a:prstTxWarp>
            <a:spAutoFit/>
          </a:bodyPr>
          <a:lstStyle/>
          <a:p>
            <a:pPr algn="l">
              <a:spcBef>
                <a:spcPct val="0"/>
              </a:spcBef>
              <a:buClrTx/>
              <a:buSzTx/>
            </a:pPr>
            <a:r>
              <a:rPr lang="en-US" sz="2000" dirty="0"/>
              <a:t>Cannot generate</a:t>
            </a:r>
          </a:p>
          <a:p>
            <a:pPr algn="l">
              <a:spcBef>
                <a:spcPct val="0"/>
              </a:spcBef>
              <a:buClrTx/>
              <a:buSzTx/>
            </a:pPr>
            <a:r>
              <a:rPr lang="en-US" sz="2000" dirty="0"/>
              <a:t>test 111 !</a:t>
            </a:r>
            <a:endParaRPr lang="en-US" sz="2000" dirty="0">
              <a:solidFill>
                <a:schemeClr val="accent2"/>
              </a:solidFill>
            </a:endParaRPr>
          </a:p>
        </p:txBody>
      </p:sp>
      <p:sp>
        <p:nvSpPr>
          <p:cNvPr id="101" name="Freeform 1139"/>
          <p:cNvSpPr>
            <a:spLocks/>
          </p:cNvSpPr>
          <p:nvPr/>
        </p:nvSpPr>
        <p:spPr bwMode="auto">
          <a:xfrm flipV="1">
            <a:off x="3406020" y="2607125"/>
            <a:ext cx="1155700" cy="1257300"/>
          </a:xfrm>
          <a:custGeom>
            <a:avLst/>
            <a:gdLst/>
            <a:ahLst/>
            <a:cxnLst>
              <a:cxn ang="0">
                <a:pos x="728" y="736"/>
              </a:cxn>
              <a:cxn ang="0">
                <a:pos x="312" y="736"/>
              </a:cxn>
              <a:cxn ang="0">
                <a:pos x="312" y="0"/>
              </a:cxn>
              <a:cxn ang="0">
                <a:pos x="0" y="0"/>
              </a:cxn>
            </a:cxnLst>
            <a:rect l="0" t="0" r="r" b="b"/>
            <a:pathLst>
              <a:path w="728" h="736">
                <a:moveTo>
                  <a:pt x="728" y="736"/>
                </a:moveTo>
                <a:lnTo>
                  <a:pt x="312" y="736"/>
                </a:lnTo>
                <a:lnTo>
                  <a:pt x="312" y="0"/>
                </a:lnTo>
                <a:lnTo>
                  <a:pt x="0" y="0"/>
                </a:lnTo>
              </a:path>
            </a:pathLst>
          </a:custGeom>
          <a:noFill/>
          <a:ln w="19050" cap="flat" cmpd="sng">
            <a:solidFill>
              <a:srgbClr val="000000"/>
            </a:solidFill>
            <a:prstDash val="solid"/>
            <a:round/>
            <a:headEnd type="oval" w="med" len="med"/>
            <a:tailEnd/>
          </a:ln>
          <a:effectLst/>
        </p:spPr>
        <p:txBody>
          <a:bodyPr wrap="none" anchor="ctr">
            <a:prstTxWarp prst="textNoShape">
              <a:avLst/>
            </a:prstTxWarp>
          </a:bodyPr>
          <a:lstStyle/>
          <a:p>
            <a:endParaRPr lang="en-US"/>
          </a:p>
        </p:txBody>
      </p:sp>
      <p:sp>
        <p:nvSpPr>
          <p:cNvPr id="102" name="Line 1140"/>
          <p:cNvSpPr>
            <a:spLocks noChangeShapeType="1"/>
          </p:cNvSpPr>
          <p:nvPr/>
        </p:nvSpPr>
        <p:spPr bwMode="auto">
          <a:xfrm flipH="1">
            <a:off x="2720220" y="4016825"/>
            <a:ext cx="1854200" cy="0"/>
          </a:xfrm>
          <a:prstGeom prst="line">
            <a:avLst/>
          </a:prstGeom>
          <a:noFill/>
          <a:ln w="19050">
            <a:solidFill>
              <a:srgbClr val="000000"/>
            </a:solidFill>
            <a:round/>
            <a:headEnd type="oval" w="med" len="med"/>
            <a:tailEnd/>
          </a:ln>
          <a:effectLst/>
        </p:spPr>
        <p:txBody>
          <a:bodyPr wrap="none" anchor="ctr">
            <a:prstTxWarp prst="textNoShape">
              <a:avLst/>
            </a:prstTxWarp>
          </a:bodyPr>
          <a:lstStyle/>
          <a:p>
            <a:endParaRPr lang="en-US"/>
          </a:p>
        </p:txBody>
      </p:sp>
      <p:sp>
        <p:nvSpPr>
          <p:cNvPr id="103" name="Freeform 1141"/>
          <p:cNvSpPr>
            <a:spLocks/>
          </p:cNvSpPr>
          <p:nvPr/>
        </p:nvSpPr>
        <p:spPr bwMode="auto">
          <a:xfrm>
            <a:off x="3406020" y="4156525"/>
            <a:ext cx="1155700" cy="1270000"/>
          </a:xfrm>
          <a:custGeom>
            <a:avLst/>
            <a:gdLst/>
            <a:ahLst/>
            <a:cxnLst>
              <a:cxn ang="0">
                <a:pos x="728" y="736"/>
              </a:cxn>
              <a:cxn ang="0">
                <a:pos x="312" y="736"/>
              </a:cxn>
              <a:cxn ang="0">
                <a:pos x="312" y="0"/>
              </a:cxn>
              <a:cxn ang="0">
                <a:pos x="0" y="0"/>
              </a:cxn>
            </a:cxnLst>
            <a:rect l="0" t="0" r="r" b="b"/>
            <a:pathLst>
              <a:path w="728" h="736">
                <a:moveTo>
                  <a:pt x="728" y="736"/>
                </a:moveTo>
                <a:lnTo>
                  <a:pt x="312" y="736"/>
                </a:lnTo>
                <a:lnTo>
                  <a:pt x="312" y="0"/>
                </a:lnTo>
                <a:lnTo>
                  <a:pt x="0" y="0"/>
                </a:lnTo>
              </a:path>
            </a:pathLst>
          </a:custGeom>
          <a:noFill/>
          <a:ln w="19050" cap="flat" cmpd="sng">
            <a:solidFill>
              <a:srgbClr val="000000"/>
            </a:solidFill>
            <a:prstDash val="solid"/>
            <a:round/>
            <a:headEnd type="oval" w="med" len="med"/>
            <a:tailEnd/>
          </a:ln>
          <a:effectLst/>
        </p:spPr>
        <p:txBody>
          <a:bodyPr wrap="none" anchor="ctr">
            <a:prstTxWarp prst="textNoShape">
              <a:avLst/>
            </a:prstTxWarp>
          </a:bodyPr>
          <a:lstStyle/>
          <a:p>
            <a:endParaRPr lang="en-US"/>
          </a:p>
        </p:txBody>
      </p:sp>
      <p:sp>
        <p:nvSpPr>
          <p:cNvPr id="104" name="AutoShape 1142"/>
          <p:cNvSpPr>
            <a:spLocks noChangeArrowheads="1"/>
          </p:cNvSpPr>
          <p:nvPr/>
        </p:nvSpPr>
        <p:spPr bwMode="auto">
          <a:xfrm rot="10800000">
            <a:off x="3066295" y="3805688"/>
            <a:ext cx="468313" cy="419100"/>
          </a:xfrm>
          <a:prstGeom prst="flowChartDelay">
            <a:avLst/>
          </a:prstGeom>
          <a:solidFill>
            <a:schemeClr val="bg1"/>
          </a:solidFill>
          <a:ln w="28575" cap="flat" cmpd="sng" algn="ctr">
            <a:solidFill>
              <a:srgbClr val="000000"/>
            </a:solidFill>
            <a:prstDash val="solid"/>
            <a:miter lim="800000"/>
            <a:headEnd type="none" w="med" len="med"/>
            <a:tailEnd type="none" w="med" len="med"/>
          </a:ln>
          <a:effectLst/>
        </p:spPr>
        <p:txBody>
          <a:bodyPr wrap="none" anchor="ctr">
            <a:prstTxWarp prst="textNoShape">
              <a:avLst/>
            </a:prstTxWarp>
          </a:bodyPr>
          <a:lstStyle/>
          <a:p>
            <a:endParaRPr lang="en-US"/>
          </a:p>
        </p:txBody>
      </p:sp>
      <p:grpSp>
        <p:nvGrpSpPr>
          <p:cNvPr id="105" name="Group 1143"/>
          <p:cNvGrpSpPr>
            <a:grpSpLocks/>
          </p:cNvGrpSpPr>
          <p:nvPr/>
        </p:nvGrpSpPr>
        <p:grpSpPr bwMode="auto">
          <a:xfrm>
            <a:off x="2593220" y="5558288"/>
            <a:ext cx="266700" cy="547687"/>
            <a:chOff x="1664" y="3659"/>
            <a:chExt cx="168" cy="345"/>
          </a:xfrm>
          <a:solidFill>
            <a:schemeClr val="bg1"/>
          </a:solidFill>
        </p:grpSpPr>
        <p:sp>
          <p:nvSpPr>
            <p:cNvPr id="106" name="Rectangle 1144"/>
            <p:cNvSpPr>
              <a:spLocks noChangeArrowheads="1"/>
            </p:cNvSpPr>
            <p:nvPr/>
          </p:nvSpPr>
          <p:spPr bwMode="auto">
            <a:xfrm>
              <a:off x="1664" y="3836"/>
              <a:ext cx="168" cy="168"/>
            </a:xfrm>
            <a:prstGeom prst="rect">
              <a:avLst/>
            </a:prstGeom>
            <a:grpFill/>
            <a:ln w="9525">
              <a:noFill/>
              <a:miter lim="800000"/>
              <a:headEnd/>
              <a:tailEnd/>
            </a:ln>
            <a:effectLst/>
          </p:spPr>
          <p:txBody>
            <a:bodyPr wrap="none" anchor="ctr">
              <a:prstTxWarp prst="textNoShape">
                <a:avLst/>
              </a:prstTxWarp>
            </a:bodyPr>
            <a:lstStyle/>
            <a:p>
              <a:pPr>
                <a:spcBef>
                  <a:spcPct val="0"/>
                </a:spcBef>
                <a:buClrTx/>
                <a:buSzTx/>
              </a:pPr>
              <a:r>
                <a:rPr lang="en-US" sz="1600" dirty="0"/>
                <a:t>1</a:t>
              </a:r>
            </a:p>
          </p:txBody>
        </p:sp>
        <p:sp>
          <p:nvSpPr>
            <p:cNvPr id="107" name="Rectangle 1145"/>
            <p:cNvSpPr>
              <a:spLocks noChangeArrowheads="1"/>
            </p:cNvSpPr>
            <p:nvPr/>
          </p:nvSpPr>
          <p:spPr bwMode="auto">
            <a:xfrm>
              <a:off x="1664" y="3659"/>
              <a:ext cx="168" cy="168"/>
            </a:xfrm>
            <a:prstGeom prst="rect">
              <a:avLst/>
            </a:prstGeom>
            <a:grpFill/>
            <a:ln w="9525">
              <a:noFill/>
              <a:miter lim="800000"/>
              <a:headEnd/>
              <a:tailEnd/>
            </a:ln>
            <a:effectLst/>
          </p:spPr>
          <p:txBody>
            <a:bodyPr wrap="none" anchor="ctr">
              <a:prstTxWarp prst="textNoShape">
                <a:avLst/>
              </a:prstTxWarp>
            </a:bodyPr>
            <a:lstStyle/>
            <a:p>
              <a:pPr>
                <a:spcBef>
                  <a:spcPct val="0"/>
                </a:spcBef>
                <a:buClrTx/>
                <a:buSzTx/>
              </a:pPr>
              <a:r>
                <a:rPr lang="en-US" sz="1600" dirty="0"/>
                <a:t>1</a:t>
              </a:r>
            </a:p>
          </p:txBody>
        </p:sp>
      </p:grpSp>
      <p:sp>
        <p:nvSpPr>
          <p:cNvPr id="108" name="Rectangle 1146"/>
          <p:cNvSpPr>
            <a:spLocks noChangeArrowheads="1"/>
          </p:cNvSpPr>
          <p:nvPr/>
        </p:nvSpPr>
        <p:spPr bwMode="auto">
          <a:xfrm>
            <a:off x="2593220" y="4718500"/>
            <a:ext cx="266700" cy="266700"/>
          </a:xfrm>
          <a:prstGeom prst="rect">
            <a:avLst/>
          </a:prstGeom>
          <a:solidFill>
            <a:schemeClr val="bg1"/>
          </a:solidFill>
          <a:ln w="9525">
            <a:noFill/>
            <a:miter lim="800000"/>
            <a:headEnd/>
            <a:tailEnd/>
          </a:ln>
          <a:effectLst/>
        </p:spPr>
        <p:txBody>
          <a:bodyPr wrap="none" anchor="ctr">
            <a:prstTxWarp prst="textNoShape">
              <a:avLst/>
            </a:prstTxWarp>
          </a:bodyPr>
          <a:lstStyle/>
          <a:p>
            <a:pPr>
              <a:spcBef>
                <a:spcPct val="0"/>
              </a:spcBef>
              <a:buClrTx/>
              <a:buSzTx/>
            </a:pPr>
            <a:r>
              <a:rPr lang="en-US" sz="1600" dirty="0"/>
              <a:t>0</a:t>
            </a:r>
          </a:p>
        </p:txBody>
      </p:sp>
      <p:grpSp>
        <p:nvGrpSpPr>
          <p:cNvPr id="109" name="Group 1147"/>
          <p:cNvGrpSpPr>
            <a:grpSpLocks/>
          </p:cNvGrpSpPr>
          <p:nvPr/>
        </p:nvGrpSpPr>
        <p:grpSpPr bwMode="auto">
          <a:xfrm>
            <a:off x="2885320" y="5558288"/>
            <a:ext cx="266700" cy="547687"/>
            <a:chOff x="1848" y="3659"/>
            <a:chExt cx="168" cy="345"/>
          </a:xfrm>
          <a:solidFill>
            <a:schemeClr val="bg1"/>
          </a:solidFill>
        </p:grpSpPr>
        <p:sp>
          <p:nvSpPr>
            <p:cNvPr id="110" name="Rectangle 1148"/>
            <p:cNvSpPr>
              <a:spLocks noChangeArrowheads="1"/>
            </p:cNvSpPr>
            <p:nvPr/>
          </p:nvSpPr>
          <p:spPr bwMode="auto">
            <a:xfrm>
              <a:off x="1848" y="3836"/>
              <a:ext cx="168" cy="168"/>
            </a:xfrm>
            <a:prstGeom prst="rect">
              <a:avLst/>
            </a:prstGeom>
            <a:grpFill/>
            <a:ln w="9525">
              <a:noFill/>
              <a:miter lim="800000"/>
              <a:headEnd/>
              <a:tailEnd/>
            </a:ln>
            <a:effectLst/>
          </p:spPr>
          <p:txBody>
            <a:bodyPr wrap="none" anchor="ctr">
              <a:prstTxWarp prst="textNoShape">
                <a:avLst/>
              </a:prstTxWarp>
            </a:bodyPr>
            <a:lstStyle/>
            <a:p>
              <a:pPr>
                <a:spcBef>
                  <a:spcPct val="0"/>
                </a:spcBef>
                <a:buClrTx/>
                <a:buSzTx/>
              </a:pPr>
              <a:r>
                <a:rPr lang="en-US" sz="1600" dirty="0"/>
                <a:t>1</a:t>
              </a:r>
            </a:p>
          </p:txBody>
        </p:sp>
        <p:sp>
          <p:nvSpPr>
            <p:cNvPr id="111" name="Rectangle 1149"/>
            <p:cNvSpPr>
              <a:spLocks noChangeArrowheads="1"/>
            </p:cNvSpPr>
            <p:nvPr/>
          </p:nvSpPr>
          <p:spPr bwMode="auto">
            <a:xfrm>
              <a:off x="1848" y="3659"/>
              <a:ext cx="168" cy="168"/>
            </a:xfrm>
            <a:prstGeom prst="rect">
              <a:avLst/>
            </a:prstGeom>
            <a:grpFill/>
            <a:ln w="9525">
              <a:noFill/>
              <a:miter lim="800000"/>
              <a:headEnd/>
              <a:tailEnd/>
            </a:ln>
            <a:effectLst/>
          </p:spPr>
          <p:txBody>
            <a:bodyPr wrap="none" anchor="ctr">
              <a:prstTxWarp prst="textNoShape">
                <a:avLst/>
              </a:prstTxWarp>
            </a:bodyPr>
            <a:lstStyle/>
            <a:p>
              <a:pPr>
                <a:spcBef>
                  <a:spcPct val="0"/>
                </a:spcBef>
                <a:buClrTx/>
                <a:buSzTx/>
              </a:pPr>
              <a:r>
                <a:rPr lang="en-US" sz="1600" dirty="0"/>
                <a:t>0</a:t>
              </a:r>
            </a:p>
          </p:txBody>
        </p:sp>
      </p:grpSp>
      <p:sp>
        <p:nvSpPr>
          <p:cNvPr id="112" name="Rectangle 1150"/>
          <p:cNvSpPr>
            <a:spLocks noChangeArrowheads="1"/>
          </p:cNvSpPr>
          <p:nvPr/>
        </p:nvSpPr>
        <p:spPr bwMode="auto">
          <a:xfrm>
            <a:off x="2885320" y="4718500"/>
            <a:ext cx="266700" cy="266700"/>
          </a:xfrm>
          <a:prstGeom prst="rect">
            <a:avLst/>
          </a:prstGeom>
          <a:solidFill>
            <a:schemeClr val="bg1"/>
          </a:solidFill>
          <a:ln w="9525">
            <a:noFill/>
            <a:miter lim="800000"/>
            <a:headEnd/>
            <a:tailEnd/>
          </a:ln>
          <a:effectLst/>
        </p:spPr>
        <p:txBody>
          <a:bodyPr wrap="none" anchor="ctr">
            <a:prstTxWarp prst="textNoShape">
              <a:avLst/>
            </a:prstTxWarp>
          </a:bodyPr>
          <a:lstStyle/>
          <a:p>
            <a:pPr>
              <a:spcBef>
                <a:spcPct val="0"/>
              </a:spcBef>
              <a:buClrTx/>
              <a:buSzTx/>
            </a:pPr>
            <a:r>
              <a:rPr lang="en-US" sz="1600" dirty="0"/>
              <a:t>1</a:t>
            </a:r>
          </a:p>
        </p:txBody>
      </p:sp>
      <p:grpSp>
        <p:nvGrpSpPr>
          <p:cNvPr id="113" name="Group 1151"/>
          <p:cNvGrpSpPr>
            <a:grpSpLocks/>
          </p:cNvGrpSpPr>
          <p:nvPr/>
        </p:nvGrpSpPr>
        <p:grpSpPr bwMode="auto">
          <a:xfrm>
            <a:off x="3177420" y="5558288"/>
            <a:ext cx="266700" cy="547687"/>
            <a:chOff x="2032" y="3659"/>
            <a:chExt cx="168" cy="345"/>
          </a:xfrm>
          <a:solidFill>
            <a:schemeClr val="bg1"/>
          </a:solidFill>
        </p:grpSpPr>
        <p:sp>
          <p:nvSpPr>
            <p:cNvPr id="114" name="Rectangle 1152"/>
            <p:cNvSpPr>
              <a:spLocks noChangeArrowheads="1"/>
            </p:cNvSpPr>
            <p:nvPr/>
          </p:nvSpPr>
          <p:spPr bwMode="auto">
            <a:xfrm>
              <a:off x="2032" y="3836"/>
              <a:ext cx="168" cy="168"/>
            </a:xfrm>
            <a:prstGeom prst="rect">
              <a:avLst/>
            </a:prstGeom>
            <a:grpFill/>
            <a:ln w="9525">
              <a:noFill/>
              <a:miter lim="800000"/>
              <a:headEnd/>
              <a:tailEnd/>
            </a:ln>
            <a:effectLst/>
          </p:spPr>
          <p:txBody>
            <a:bodyPr wrap="none" anchor="ctr">
              <a:prstTxWarp prst="textNoShape">
                <a:avLst/>
              </a:prstTxWarp>
            </a:bodyPr>
            <a:lstStyle/>
            <a:p>
              <a:pPr>
                <a:spcBef>
                  <a:spcPct val="0"/>
                </a:spcBef>
                <a:buClrTx/>
                <a:buSzTx/>
              </a:pPr>
              <a:r>
                <a:rPr lang="en-US" sz="1600" dirty="0"/>
                <a:t>0</a:t>
              </a:r>
            </a:p>
          </p:txBody>
        </p:sp>
        <p:sp>
          <p:nvSpPr>
            <p:cNvPr id="115" name="Rectangle 1153"/>
            <p:cNvSpPr>
              <a:spLocks noChangeArrowheads="1"/>
            </p:cNvSpPr>
            <p:nvPr/>
          </p:nvSpPr>
          <p:spPr bwMode="auto">
            <a:xfrm>
              <a:off x="2032" y="3659"/>
              <a:ext cx="168" cy="168"/>
            </a:xfrm>
            <a:prstGeom prst="rect">
              <a:avLst/>
            </a:prstGeom>
            <a:grpFill/>
            <a:ln w="9525">
              <a:noFill/>
              <a:miter lim="800000"/>
              <a:headEnd/>
              <a:tailEnd/>
            </a:ln>
            <a:effectLst/>
          </p:spPr>
          <p:txBody>
            <a:bodyPr wrap="none" anchor="ctr">
              <a:prstTxWarp prst="textNoShape">
                <a:avLst/>
              </a:prstTxWarp>
            </a:bodyPr>
            <a:lstStyle/>
            <a:p>
              <a:pPr>
                <a:spcBef>
                  <a:spcPct val="0"/>
                </a:spcBef>
                <a:buClrTx/>
                <a:buSzTx/>
              </a:pPr>
              <a:r>
                <a:rPr lang="en-US" sz="1600" dirty="0"/>
                <a:t>1</a:t>
              </a:r>
            </a:p>
          </p:txBody>
        </p:sp>
      </p:grpSp>
      <p:sp>
        <p:nvSpPr>
          <p:cNvPr id="116" name="Rectangle 1154"/>
          <p:cNvSpPr>
            <a:spLocks noChangeArrowheads="1"/>
          </p:cNvSpPr>
          <p:nvPr/>
        </p:nvSpPr>
        <p:spPr bwMode="auto">
          <a:xfrm>
            <a:off x="3177420" y="4718500"/>
            <a:ext cx="266700" cy="266700"/>
          </a:xfrm>
          <a:prstGeom prst="rect">
            <a:avLst/>
          </a:prstGeom>
          <a:solidFill>
            <a:schemeClr val="bg1"/>
          </a:solidFill>
          <a:ln w="9525">
            <a:noFill/>
            <a:miter lim="800000"/>
            <a:headEnd/>
            <a:tailEnd/>
          </a:ln>
          <a:effectLst/>
        </p:spPr>
        <p:txBody>
          <a:bodyPr wrap="none" anchor="ctr">
            <a:prstTxWarp prst="textNoShape">
              <a:avLst/>
            </a:prstTxWarp>
          </a:bodyPr>
          <a:lstStyle/>
          <a:p>
            <a:pPr>
              <a:spcBef>
                <a:spcPct val="0"/>
              </a:spcBef>
              <a:buClrTx/>
              <a:buSzTx/>
            </a:pPr>
            <a:r>
              <a:rPr lang="en-US" sz="1600" dirty="0"/>
              <a:t>1</a:t>
            </a:r>
          </a:p>
        </p:txBody>
      </p:sp>
      <p:grpSp>
        <p:nvGrpSpPr>
          <p:cNvPr id="117" name="Group 1155"/>
          <p:cNvGrpSpPr>
            <a:grpSpLocks/>
          </p:cNvGrpSpPr>
          <p:nvPr/>
        </p:nvGrpSpPr>
        <p:grpSpPr bwMode="auto">
          <a:xfrm>
            <a:off x="3469520" y="5558288"/>
            <a:ext cx="266700" cy="547687"/>
            <a:chOff x="2216" y="3659"/>
            <a:chExt cx="168" cy="345"/>
          </a:xfrm>
          <a:solidFill>
            <a:schemeClr val="bg1"/>
          </a:solidFill>
        </p:grpSpPr>
        <p:sp>
          <p:nvSpPr>
            <p:cNvPr id="118" name="Rectangle 1156"/>
            <p:cNvSpPr>
              <a:spLocks noChangeArrowheads="1"/>
            </p:cNvSpPr>
            <p:nvPr/>
          </p:nvSpPr>
          <p:spPr bwMode="auto">
            <a:xfrm>
              <a:off x="2216" y="3836"/>
              <a:ext cx="168" cy="168"/>
            </a:xfrm>
            <a:prstGeom prst="rect">
              <a:avLst/>
            </a:prstGeom>
            <a:grpFill/>
            <a:ln w="9525">
              <a:noFill/>
              <a:miter lim="800000"/>
              <a:headEnd/>
              <a:tailEnd/>
            </a:ln>
            <a:effectLst/>
          </p:spPr>
          <p:txBody>
            <a:bodyPr wrap="none" anchor="ctr">
              <a:prstTxWarp prst="textNoShape">
                <a:avLst/>
              </a:prstTxWarp>
            </a:bodyPr>
            <a:lstStyle/>
            <a:p>
              <a:pPr>
                <a:spcBef>
                  <a:spcPct val="0"/>
                </a:spcBef>
                <a:buClrTx/>
                <a:buSzTx/>
              </a:pPr>
              <a:r>
                <a:rPr lang="en-US" sz="1600" dirty="0"/>
                <a:t>0</a:t>
              </a:r>
            </a:p>
          </p:txBody>
        </p:sp>
        <p:sp>
          <p:nvSpPr>
            <p:cNvPr id="119" name="Rectangle 1157"/>
            <p:cNvSpPr>
              <a:spLocks noChangeArrowheads="1"/>
            </p:cNvSpPr>
            <p:nvPr/>
          </p:nvSpPr>
          <p:spPr bwMode="auto">
            <a:xfrm>
              <a:off x="2216" y="3659"/>
              <a:ext cx="168" cy="168"/>
            </a:xfrm>
            <a:prstGeom prst="rect">
              <a:avLst/>
            </a:prstGeom>
            <a:grpFill/>
            <a:ln w="9525">
              <a:noFill/>
              <a:miter lim="800000"/>
              <a:headEnd/>
              <a:tailEnd/>
            </a:ln>
            <a:effectLst/>
          </p:spPr>
          <p:txBody>
            <a:bodyPr wrap="none" anchor="ctr">
              <a:prstTxWarp prst="textNoShape">
                <a:avLst/>
              </a:prstTxWarp>
            </a:bodyPr>
            <a:lstStyle/>
            <a:p>
              <a:pPr>
                <a:spcBef>
                  <a:spcPct val="0"/>
                </a:spcBef>
                <a:buClrTx/>
                <a:buSzTx/>
              </a:pPr>
              <a:r>
                <a:rPr lang="en-US" sz="1600" dirty="0"/>
                <a:t>0</a:t>
              </a:r>
            </a:p>
          </p:txBody>
        </p:sp>
      </p:grpSp>
      <p:sp>
        <p:nvSpPr>
          <p:cNvPr id="120" name="Rectangle 1158"/>
          <p:cNvSpPr>
            <a:spLocks noChangeArrowheads="1"/>
          </p:cNvSpPr>
          <p:nvPr/>
        </p:nvSpPr>
        <p:spPr bwMode="auto">
          <a:xfrm>
            <a:off x="3469520" y="4718500"/>
            <a:ext cx="266700" cy="266700"/>
          </a:xfrm>
          <a:prstGeom prst="rect">
            <a:avLst/>
          </a:prstGeom>
          <a:solidFill>
            <a:schemeClr val="bg1"/>
          </a:solidFill>
          <a:ln w="9525">
            <a:noFill/>
            <a:miter lim="800000"/>
            <a:headEnd/>
            <a:tailEnd/>
          </a:ln>
          <a:effectLst/>
        </p:spPr>
        <p:txBody>
          <a:bodyPr wrap="none" anchor="ctr">
            <a:prstTxWarp prst="textNoShape">
              <a:avLst/>
            </a:prstTxWarp>
          </a:bodyPr>
          <a:lstStyle/>
          <a:p>
            <a:pPr>
              <a:spcBef>
                <a:spcPct val="0"/>
              </a:spcBef>
              <a:buClrTx/>
              <a:buSzTx/>
            </a:pPr>
            <a:r>
              <a:rPr lang="en-US" sz="1600" dirty="0"/>
              <a:t>0</a:t>
            </a:r>
          </a:p>
        </p:txBody>
      </p:sp>
      <p:sp>
        <p:nvSpPr>
          <p:cNvPr id="125" name="Text Box 1163"/>
          <p:cNvSpPr txBox="1">
            <a:spLocks noChangeArrowheads="1"/>
          </p:cNvSpPr>
          <p:nvPr/>
        </p:nvSpPr>
        <p:spPr bwMode="auto">
          <a:xfrm>
            <a:off x="767745" y="4905728"/>
            <a:ext cx="1695872" cy="1015663"/>
          </a:xfrm>
          <a:prstGeom prst="rect">
            <a:avLst/>
          </a:prstGeom>
          <a:noFill/>
          <a:ln w="9525">
            <a:noFill/>
            <a:miter lim="800000"/>
            <a:headEnd/>
            <a:tailEnd/>
          </a:ln>
          <a:effectLst/>
        </p:spPr>
        <p:txBody>
          <a:bodyPr wrap="none" anchor="ctr">
            <a:prstTxWarp prst="textNoShape">
              <a:avLst/>
            </a:prstTxWarp>
            <a:spAutoFit/>
          </a:bodyPr>
          <a:lstStyle/>
          <a:p>
            <a:pPr algn="l">
              <a:spcBef>
                <a:spcPct val="0"/>
              </a:spcBef>
              <a:buClrTx/>
              <a:buSzTx/>
            </a:pPr>
            <a:r>
              <a:rPr lang="en-US" sz="2000" dirty="0"/>
              <a:t>Only these 4</a:t>
            </a:r>
          </a:p>
          <a:p>
            <a:pPr algn="l">
              <a:spcBef>
                <a:spcPct val="0"/>
              </a:spcBef>
              <a:buClrTx/>
              <a:buSzTx/>
            </a:pPr>
            <a:r>
              <a:rPr lang="en-US" sz="2000" dirty="0"/>
              <a:t>combinations</a:t>
            </a:r>
          </a:p>
          <a:p>
            <a:pPr algn="l">
              <a:spcBef>
                <a:spcPct val="0"/>
              </a:spcBef>
              <a:buClrTx/>
              <a:buSzTx/>
            </a:pPr>
            <a:r>
              <a:rPr lang="en-US" sz="2000" dirty="0"/>
              <a:t>are possible</a:t>
            </a:r>
            <a:r>
              <a:rPr lang="en-US" sz="2000" dirty="0">
                <a:solidFill>
                  <a:schemeClr val="tx1"/>
                </a:solidFill>
              </a:rPr>
              <a:t> </a:t>
            </a:r>
          </a:p>
        </p:txBody>
      </p:sp>
      <p:sp>
        <p:nvSpPr>
          <p:cNvPr id="145" name="Freeform 5"/>
          <p:cNvSpPr>
            <a:spLocks/>
          </p:cNvSpPr>
          <p:nvPr/>
        </p:nvSpPr>
        <p:spPr bwMode="auto">
          <a:xfrm>
            <a:off x="2169412" y="1257601"/>
            <a:ext cx="1652456" cy="815975"/>
          </a:xfrm>
          <a:custGeom>
            <a:avLst/>
            <a:gdLst>
              <a:gd name="connsiteX0" fmla="*/ 0 w 1288"/>
              <a:gd name="connsiteY0" fmla="*/ 514 h 514"/>
              <a:gd name="connsiteX1" fmla="*/ 1288 w 1288"/>
              <a:gd name="connsiteY1" fmla="*/ 510 h 514"/>
              <a:gd name="connsiteX2" fmla="*/ 1288 w 1288"/>
              <a:gd name="connsiteY2" fmla="*/ 0 h 514"/>
              <a:gd name="connsiteX3" fmla="*/ 1053 w 1288"/>
              <a:gd name="connsiteY3" fmla="*/ 0 h 514"/>
            </a:gdLst>
            <a:ahLst/>
            <a:cxnLst>
              <a:cxn ang="0">
                <a:pos x="connsiteX0" y="connsiteY0"/>
              </a:cxn>
              <a:cxn ang="0">
                <a:pos x="connsiteX1" y="connsiteY1"/>
              </a:cxn>
              <a:cxn ang="0">
                <a:pos x="connsiteX2" y="connsiteY2"/>
              </a:cxn>
              <a:cxn ang="0">
                <a:pos x="connsiteX3" y="connsiteY3"/>
              </a:cxn>
            </a:cxnLst>
            <a:rect l="l" t="t" r="r" b="b"/>
            <a:pathLst>
              <a:path w="1288" h="514">
                <a:moveTo>
                  <a:pt x="0" y="514"/>
                </a:moveTo>
                <a:lnTo>
                  <a:pt x="1288" y="510"/>
                </a:lnTo>
                <a:lnTo>
                  <a:pt x="1288" y="0"/>
                </a:lnTo>
                <a:lnTo>
                  <a:pt x="1053" y="0"/>
                </a:lnTo>
              </a:path>
            </a:pathLst>
          </a:custGeom>
          <a:noFill/>
          <a:ln w="28575" cap="flat" cmpd="sng">
            <a:solidFill>
              <a:srgbClr val="000000"/>
            </a:solidFill>
            <a:prstDash val="solid"/>
            <a:round/>
            <a:headEnd type="none" w="sm" len="sm"/>
            <a:tailEnd type="stealth" w="med" len="med"/>
          </a:ln>
          <a:effectLst/>
        </p:spPr>
        <p:txBody>
          <a:bodyPr wrap="none" lIns="92075" tIns="46038" rIns="92075" bIns="46038" anchor="ctr">
            <a:prstTxWarp prst="textNoShape">
              <a:avLst/>
            </a:prstTxWarp>
          </a:bodyPr>
          <a:lstStyle/>
          <a:p>
            <a:endParaRPr lang="en-US"/>
          </a:p>
        </p:txBody>
      </p:sp>
      <p:sp>
        <p:nvSpPr>
          <p:cNvPr id="146" name="Freeform 6"/>
          <p:cNvSpPr>
            <a:spLocks/>
          </p:cNvSpPr>
          <p:nvPr/>
        </p:nvSpPr>
        <p:spPr bwMode="auto">
          <a:xfrm>
            <a:off x="1820031" y="1260776"/>
            <a:ext cx="1431925" cy="800100"/>
          </a:xfrm>
          <a:custGeom>
            <a:avLst/>
            <a:gdLst/>
            <a:ahLst/>
            <a:cxnLst>
              <a:cxn ang="0">
                <a:pos x="902" y="0"/>
              </a:cxn>
              <a:cxn ang="0">
                <a:pos x="0" y="0"/>
              </a:cxn>
              <a:cxn ang="0">
                <a:pos x="0" y="504"/>
              </a:cxn>
              <a:cxn ang="0">
                <a:pos x="135" y="504"/>
              </a:cxn>
            </a:cxnLst>
            <a:rect l="0" t="0" r="r" b="b"/>
            <a:pathLst>
              <a:path w="902" h="504">
                <a:moveTo>
                  <a:pt x="902" y="0"/>
                </a:moveTo>
                <a:lnTo>
                  <a:pt x="0" y="0"/>
                </a:lnTo>
                <a:lnTo>
                  <a:pt x="0" y="504"/>
                </a:lnTo>
                <a:lnTo>
                  <a:pt x="135" y="504"/>
                </a:lnTo>
              </a:path>
            </a:pathLst>
          </a:custGeom>
          <a:noFill/>
          <a:ln w="28575" cap="flat" cmpd="sng">
            <a:solidFill>
              <a:srgbClr val="000000"/>
            </a:solidFill>
            <a:prstDash val="solid"/>
            <a:round/>
            <a:headEnd type="none" w="sm" len="sm"/>
            <a:tailEnd type="stealth" w="med" len="med"/>
          </a:ln>
          <a:effectLst/>
        </p:spPr>
        <p:txBody>
          <a:bodyPr wrap="none" lIns="92075" tIns="46038" rIns="92075" bIns="46038" anchor="ctr">
            <a:prstTxWarp prst="textNoShape">
              <a:avLst/>
            </a:prstTxWarp>
          </a:bodyPr>
          <a:lstStyle/>
          <a:p>
            <a:endParaRPr lang="en-US"/>
          </a:p>
        </p:txBody>
      </p:sp>
      <p:grpSp>
        <p:nvGrpSpPr>
          <p:cNvPr id="147" name="Group 31"/>
          <p:cNvGrpSpPr>
            <a:grpSpLocks/>
          </p:cNvGrpSpPr>
          <p:nvPr/>
        </p:nvGrpSpPr>
        <p:grpSpPr bwMode="auto">
          <a:xfrm>
            <a:off x="3210681" y="1116314"/>
            <a:ext cx="304800" cy="304800"/>
            <a:chOff x="2544" y="1584"/>
            <a:chExt cx="192" cy="192"/>
          </a:xfrm>
          <a:solidFill>
            <a:srgbClr val="FFFFFF"/>
          </a:solidFill>
        </p:grpSpPr>
        <p:sp>
          <p:nvSpPr>
            <p:cNvPr id="158" name="Oval 32"/>
            <p:cNvSpPr>
              <a:spLocks noChangeArrowheads="1"/>
            </p:cNvSpPr>
            <p:nvPr/>
          </p:nvSpPr>
          <p:spPr bwMode="auto">
            <a:xfrm>
              <a:off x="2544" y="1584"/>
              <a:ext cx="192" cy="192"/>
            </a:xfrm>
            <a:prstGeom prst="ellipse">
              <a:avLst/>
            </a:prstGeom>
            <a:grpFill/>
            <a:ln w="28575">
              <a:solidFill>
                <a:srgbClr val="000000"/>
              </a:solidFill>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159" name="Line 33"/>
            <p:cNvSpPr>
              <a:spLocks noChangeShapeType="1"/>
            </p:cNvSpPr>
            <p:nvPr/>
          </p:nvSpPr>
          <p:spPr bwMode="auto">
            <a:xfrm>
              <a:off x="2640" y="1632"/>
              <a:ext cx="0" cy="96"/>
            </a:xfrm>
            <a:prstGeom prst="line">
              <a:avLst/>
            </a:prstGeom>
            <a:grpFill/>
            <a:ln w="28575">
              <a:solidFill>
                <a:srgbClr val="000000"/>
              </a:solidFill>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160" name="Line 34"/>
            <p:cNvSpPr>
              <a:spLocks noChangeShapeType="1"/>
            </p:cNvSpPr>
            <p:nvPr/>
          </p:nvSpPr>
          <p:spPr bwMode="auto">
            <a:xfrm>
              <a:off x="2592" y="1680"/>
              <a:ext cx="96" cy="0"/>
            </a:xfrm>
            <a:prstGeom prst="line">
              <a:avLst/>
            </a:prstGeom>
            <a:grpFill/>
            <a:ln w="28575">
              <a:solidFill>
                <a:srgbClr val="000000"/>
              </a:solidFill>
              <a:round/>
              <a:headEnd type="none" w="sm" len="sm"/>
              <a:tailEnd type="none" w="sm" len="sm"/>
            </a:ln>
            <a:effectLst/>
          </p:spPr>
          <p:txBody>
            <a:bodyPr wrap="none" lIns="92075" tIns="46038" rIns="92075" bIns="46038" anchor="ctr">
              <a:prstTxWarp prst="textNoShape">
                <a:avLst/>
              </a:prstTxWarp>
            </a:bodyPr>
            <a:lstStyle/>
            <a:p>
              <a:endParaRPr lang="en-US"/>
            </a:p>
          </p:txBody>
        </p:sp>
      </p:grpSp>
      <p:sp>
        <p:nvSpPr>
          <p:cNvPr id="148" name="Line 35"/>
          <p:cNvSpPr>
            <a:spLocks noChangeShapeType="1"/>
          </p:cNvSpPr>
          <p:nvPr/>
        </p:nvSpPr>
        <p:spPr bwMode="auto">
          <a:xfrm flipV="1">
            <a:off x="3350381" y="1424289"/>
            <a:ext cx="0" cy="647700"/>
          </a:xfrm>
          <a:prstGeom prst="line">
            <a:avLst/>
          </a:prstGeom>
          <a:noFill/>
          <a:ln w="28575">
            <a:solidFill>
              <a:srgbClr val="000000"/>
            </a:solidFill>
            <a:round/>
            <a:headEnd type="oval" w="sm" len="sm"/>
            <a:tailEnd type="stealth" w="med" len="med"/>
          </a:ln>
          <a:effectLst/>
        </p:spPr>
        <p:txBody>
          <a:bodyPr wrap="none" lIns="92075" tIns="46038" rIns="92075" bIns="46038" anchor="ctr">
            <a:prstTxWarp prst="textNoShape">
              <a:avLst/>
            </a:prstTxWarp>
          </a:bodyPr>
          <a:lstStyle/>
          <a:p>
            <a:endParaRPr lang="en-US"/>
          </a:p>
        </p:txBody>
      </p:sp>
      <p:grpSp>
        <p:nvGrpSpPr>
          <p:cNvPr id="149" name="Group 22"/>
          <p:cNvGrpSpPr/>
          <p:nvPr/>
        </p:nvGrpSpPr>
        <p:grpSpPr>
          <a:xfrm>
            <a:off x="2032284" y="1794781"/>
            <a:ext cx="1677644" cy="533400"/>
            <a:chOff x="1398588" y="3708384"/>
            <a:chExt cx="1677644" cy="533400"/>
          </a:xfrm>
        </p:grpSpPr>
        <p:sp>
          <p:nvSpPr>
            <p:cNvPr id="154" name="AutoShape 73"/>
            <p:cNvSpPr>
              <a:spLocks noChangeArrowheads="1"/>
            </p:cNvSpPr>
            <p:nvPr/>
          </p:nvSpPr>
          <p:spPr bwMode="auto">
            <a:xfrm>
              <a:off x="1398588" y="3708384"/>
              <a:ext cx="254000" cy="533400"/>
            </a:xfrm>
            <a:prstGeom prst="roundRect">
              <a:avLst>
                <a:gd name="adj" fmla="val 26191"/>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endParaRPr lang="en-US" sz="1200" kern="0" dirty="0">
                <a:solidFill>
                  <a:srgbClr val="000000"/>
                </a:solidFill>
                <a:latin typeface="Arial"/>
              </a:endParaRPr>
            </a:p>
          </p:txBody>
        </p:sp>
        <p:sp>
          <p:nvSpPr>
            <p:cNvPr id="155" name="AutoShape 73"/>
            <p:cNvSpPr>
              <a:spLocks noChangeArrowheads="1"/>
            </p:cNvSpPr>
            <p:nvPr/>
          </p:nvSpPr>
          <p:spPr bwMode="auto">
            <a:xfrm>
              <a:off x="1873136" y="3708384"/>
              <a:ext cx="254000" cy="533400"/>
            </a:xfrm>
            <a:prstGeom prst="roundRect">
              <a:avLst>
                <a:gd name="adj" fmla="val 26191"/>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endParaRPr lang="en-US" sz="1200" kern="0" noProof="1">
                <a:solidFill>
                  <a:srgbClr val="000000"/>
                </a:solidFill>
                <a:latin typeface="Arial"/>
              </a:endParaRPr>
            </a:p>
          </p:txBody>
        </p:sp>
        <p:sp>
          <p:nvSpPr>
            <p:cNvPr id="156" name="AutoShape 73"/>
            <p:cNvSpPr>
              <a:spLocks noChangeArrowheads="1"/>
            </p:cNvSpPr>
            <p:nvPr/>
          </p:nvSpPr>
          <p:spPr bwMode="auto">
            <a:xfrm>
              <a:off x="2347684" y="3708384"/>
              <a:ext cx="254000" cy="533400"/>
            </a:xfrm>
            <a:prstGeom prst="roundRect">
              <a:avLst>
                <a:gd name="adj" fmla="val 26191"/>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endParaRPr lang="en-US" sz="1200" kern="0" dirty="0">
                <a:solidFill>
                  <a:srgbClr val="000000"/>
                </a:solidFill>
                <a:latin typeface="Arial"/>
              </a:endParaRPr>
            </a:p>
          </p:txBody>
        </p:sp>
        <p:sp>
          <p:nvSpPr>
            <p:cNvPr id="157" name="AutoShape 73"/>
            <p:cNvSpPr>
              <a:spLocks noChangeArrowheads="1"/>
            </p:cNvSpPr>
            <p:nvPr/>
          </p:nvSpPr>
          <p:spPr bwMode="auto">
            <a:xfrm>
              <a:off x="2822232" y="3708384"/>
              <a:ext cx="254000" cy="533400"/>
            </a:xfrm>
            <a:prstGeom prst="roundRect">
              <a:avLst>
                <a:gd name="adj" fmla="val 26191"/>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endParaRPr lang="en-US" sz="1200" kern="0" dirty="0">
                <a:solidFill>
                  <a:srgbClr val="000000"/>
                </a:solidFill>
                <a:latin typeface="Arial"/>
              </a:endParaRPr>
            </a:p>
          </p:txBody>
        </p:sp>
      </p:grpSp>
      <p:sp>
        <p:nvSpPr>
          <p:cNvPr id="150" name="TextBox 149"/>
          <p:cNvSpPr txBox="1"/>
          <p:nvPr/>
        </p:nvSpPr>
        <p:spPr>
          <a:xfrm>
            <a:off x="2008104" y="1905400"/>
            <a:ext cx="284515" cy="307777"/>
          </a:xfrm>
          <a:prstGeom prst="rect">
            <a:avLst/>
          </a:prstGeom>
          <a:noFill/>
        </p:spPr>
        <p:txBody>
          <a:bodyPr wrap="none" rtlCol="0">
            <a:spAutoFit/>
          </a:bodyPr>
          <a:lstStyle/>
          <a:p>
            <a:r>
              <a:rPr lang="en-US" sz="1400" noProof="1" smtClean="0"/>
              <a:t>d</a:t>
            </a:r>
            <a:endParaRPr lang="en-US" sz="1400" noProof="1"/>
          </a:p>
        </p:txBody>
      </p:sp>
      <p:sp>
        <p:nvSpPr>
          <p:cNvPr id="151" name="TextBox 150"/>
          <p:cNvSpPr txBox="1"/>
          <p:nvPr/>
        </p:nvSpPr>
        <p:spPr>
          <a:xfrm>
            <a:off x="2495367" y="1905400"/>
            <a:ext cx="284515" cy="307777"/>
          </a:xfrm>
          <a:prstGeom prst="rect">
            <a:avLst/>
          </a:prstGeom>
          <a:noFill/>
        </p:spPr>
        <p:txBody>
          <a:bodyPr wrap="none" rtlCol="0">
            <a:spAutoFit/>
          </a:bodyPr>
          <a:lstStyle/>
          <a:p>
            <a:r>
              <a:rPr lang="en-US" sz="1400" noProof="1" smtClean="0"/>
              <a:t>c</a:t>
            </a:r>
            <a:endParaRPr lang="en-US" sz="1400" noProof="1"/>
          </a:p>
        </p:txBody>
      </p:sp>
      <p:sp>
        <p:nvSpPr>
          <p:cNvPr id="152" name="TextBox 151"/>
          <p:cNvSpPr txBox="1"/>
          <p:nvPr/>
        </p:nvSpPr>
        <p:spPr>
          <a:xfrm>
            <a:off x="2973791" y="1905400"/>
            <a:ext cx="284515" cy="307777"/>
          </a:xfrm>
          <a:prstGeom prst="rect">
            <a:avLst/>
          </a:prstGeom>
          <a:noFill/>
        </p:spPr>
        <p:txBody>
          <a:bodyPr wrap="none" rtlCol="0">
            <a:spAutoFit/>
          </a:bodyPr>
          <a:lstStyle/>
          <a:p>
            <a:r>
              <a:rPr lang="en-US" sz="1400" noProof="1" smtClean="0"/>
              <a:t>b</a:t>
            </a:r>
            <a:endParaRPr lang="en-US" sz="1400" noProof="1"/>
          </a:p>
        </p:txBody>
      </p:sp>
      <p:sp>
        <p:nvSpPr>
          <p:cNvPr id="153" name="TextBox 152"/>
          <p:cNvSpPr txBox="1"/>
          <p:nvPr/>
        </p:nvSpPr>
        <p:spPr>
          <a:xfrm>
            <a:off x="3444463" y="1905400"/>
            <a:ext cx="284515" cy="307777"/>
          </a:xfrm>
          <a:prstGeom prst="rect">
            <a:avLst/>
          </a:prstGeom>
          <a:noFill/>
        </p:spPr>
        <p:txBody>
          <a:bodyPr wrap="none" rtlCol="0">
            <a:spAutoFit/>
          </a:bodyPr>
          <a:lstStyle/>
          <a:p>
            <a:r>
              <a:rPr lang="en-US" sz="1400" dirty="0" smtClean="0"/>
              <a:t>a</a:t>
            </a:r>
            <a:endParaRPr lang="en-US" sz="1400" dirty="0"/>
          </a:p>
        </p:txBody>
      </p:sp>
      <p:sp>
        <p:nvSpPr>
          <p:cNvPr id="161" name="Oval 160"/>
          <p:cNvSpPr/>
          <p:nvPr/>
        </p:nvSpPr>
        <p:spPr>
          <a:xfrm>
            <a:off x="4485178" y="5875984"/>
            <a:ext cx="165600" cy="165600"/>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64" name="Oval 163"/>
          <p:cNvSpPr/>
          <p:nvPr/>
        </p:nvSpPr>
        <p:spPr>
          <a:xfrm>
            <a:off x="4485178" y="5606734"/>
            <a:ext cx="165600" cy="165600"/>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65" name="Oval 164"/>
          <p:cNvSpPr/>
          <p:nvPr/>
        </p:nvSpPr>
        <p:spPr>
          <a:xfrm>
            <a:off x="4485178" y="4765359"/>
            <a:ext cx="165600" cy="165600"/>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68" name="Oval 167"/>
          <p:cNvSpPr/>
          <p:nvPr/>
        </p:nvSpPr>
        <p:spPr>
          <a:xfrm>
            <a:off x="8591905" y="3095887"/>
            <a:ext cx="165600" cy="165600"/>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69" name="Oval 168"/>
          <p:cNvSpPr/>
          <p:nvPr/>
        </p:nvSpPr>
        <p:spPr>
          <a:xfrm>
            <a:off x="8591905" y="2816022"/>
            <a:ext cx="165600" cy="165600"/>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0" name="Oval 169"/>
          <p:cNvSpPr/>
          <p:nvPr/>
        </p:nvSpPr>
        <p:spPr>
          <a:xfrm>
            <a:off x="8591905" y="1978214"/>
            <a:ext cx="165600" cy="165600"/>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2" name="Oval 171"/>
          <p:cNvSpPr/>
          <p:nvPr/>
        </p:nvSpPr>
        <p:spPr>
          <a:xfrm>
            <a:off x="8281824" y="3376645"/>
            <a:ext cx="165600" cy="165600"/>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3" name="Oval 172"/>
          <p:cNvSpPr/>
          <p:nvPr/>
        </p:nvSpPr>
        <p:spPr>
          <a:xfrm>
            <a:off x="8281824" y="3095887"/>
            <a:ext cx="165600" cy="165600"/>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4" name="Oval 173"/>
          <p:cNvSpPr/>
          <p:nvPr/>
        </p:nvSpPr>
        <p:spPr>
          <a:xfrm>
            <a:off x="8281824" y="2257722"/>
            <a:ext cx="165600" cy="165600"/>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6" name="Oval 175"/>
          <p:cNvSpPr/>
          <p:nvPr/>
        </p:nvSpPr>
        <p:spPr>
          <a:xfrm>
            <a:off x="7971743" y="3653848"/>
            <a:ext cx="165600" cy="165600"/>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7" name="Oval 176"/>
          <p:cNvSpPr/>
          <p:nvPr/>
        </p:nvSpPr>
        <p:spPr>
          <a:xfrm>
            <a:off x="7971743" y="3375752"/>
            <a:ext cx="165600" cy="165600"/>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8" name="Oval 177"/>
          <p:cNvSpPr/>
          <p:nvPr/>
        </p:nvSpPr>
        <p:spPr>
          <a:xfrm>
            <a:off x="7971743" y="2537230"/>
            <a:ext cx="165600" cy="165600"/>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80" name="Oval 179"/>
          <p:cNvSpPr/>
          <p:nvPr/>
        </p:nvSpPr>
        <p:spPr>
          <a:xfrm>
            <a:off x="7661662" y="3931051"/>
            <a:ext cx="165600" cy="165600"/>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81" name="Oval 180"/>
          <p:cNvSpPr/>
          <p:nvPr/>
        </p:nvSpPr>
        <p:spPr>
          <a:xfrm>
            <a:off x="7661662" y="3655617"/>
            <a:ext cx="165600" cy="165600"/>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82" name="Oval 181"/>
          <p:cNvSpPr/>
          <p:nvPr/>
        </p:nvSpPr>
        <p:spPr>
          <a:xfrm>
            <a:off x="7661662" y="2816022"/>
            <a:ext cx="165600" cy="165600"/>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84" name="Oval 183"/>
          <p:cNvSpPr/>
          <p:nvPr/>
        </p:nvSpPr>
        <p:spPr>
          <a:xfrm>
            <a:off x="7351581" y="4208254"/>
            <a:ext cx="165600" cy="165600"/>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85" name="Oval 184"/>
          <p:cNvSpPr/>
          <p:nvPr/>
        </p:nvSpPr>
        <p:spPr>
          <a:xfrm>
            <a:off x="7351581" y="3935482"/>
            <a:ext cx="165600" cy="165600"/>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86" name="Oval 185"/>
          <p:cNvSpPr/>
          <p:nvPr/>
        </p:nvSpPr>
        <p:spPr>
          <a:xfrm>
            <a:off x="7351581" y="3095887"/>
            <a:ext cx="165600" cy="165600"/>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88" name="Oval 187"/>
          <p:cNvSpPr/>
          <p:nvPr/>
        </p:nvSpPr>
        <p:spPr>
          <a:xfrm>
            <a:off x="7042203" y="4485457"/>
            <a:ext cx="165600" cy="165600"/>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89" name="Oval 188"/>
          <p:cNvSpPr/>
          <p:nvPr/>
        </p:nvSpPr>
        <p:spPr>
          <a:xfrm>
            <a:off x="7042203" y="4208254"/>
            <a:ext cx="165600" cy="165600"/>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90" name="Oval 189"/>
          <p:cNvSpPr/>
          <p:nvPr/>
        </p:nvSpPr>
        <p:spPr>
          <a:xfrm>
            <a:off x="7042203" y="3375754"/>
            <a:ext cx="165600" cy="165600"/>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92" name="Oval 191"/>
          <p:cNvSpPr/>
          <p:nvPr/>
        </p:nvSpPr>
        <p:spPr>
          <a:xfrm>
            <a:off x="6740391" y="4762660"/>
            <a:ext cx="165600" cy="165600"/>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93" name="Oval 192"/>
          <p:cNvSpPr/>
          <p:nvPr/>
        </p:nvSpPr>
        <p:spPr>
          <a:xfrm>
            <a:off x="6740391" y="4485457"/>
            <a:ext cx="165600" cy="165600"/>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94" name="Oval 193"/>
          <p:cNvSpPr/>
          <p:nvPr/>
        </p:nvSpPr>
        <p:spPr>
          <a:xfrm>
            <a:off x="6740391" y="3655262"/>
            <a:ext cx="165600" cy="165600"/>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96" name="Oval 195"/>
          <p:cNvSpPr/>
          <p:nvPr/>
        </p:nvSpPr>
        <p:spPr>
          <a:xfrm>
            <a:off x="6421338" y="5039863"/>
            <a:ext cx="165600" cy="165600"/>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97" name="Oval 196"/>
          <p:cNvSpPr/>
          <p:nvPr/>
        </p:nvSpPr>
        <p:spPr>
          <a:xfrm>
            <a:off x="6421338" y="4762660"/>
            <a:ext cx="165600" cy="165600"/>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98" name="Oval 197"/>
          <p:cNvSpPr/>
          <p:nvPr/>
        </p:nvSpPr>
        <p:spPr>
          <a:xfrm>
            <a:off x="6421338" y="3934770"/>
            <a:ext cx="165600" cy="165600"/>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00" name="Oval 199"/>
          <p:cNvSpPr/>
          <p:nvPr/>
        </p:nvSpPr>
        <p:spPr>
          <a:xfrm>
            <a:off x="6124316" y="5317066"/>
            <a:ext cx="165600" cy="165600"/>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01" name="Oval 200"/>
          <p:cNvSpPr/>
          <p:nvPr/>
        </p:nvSpPr>
        <p:spPr>
          <a:xfrm>
            <a:off x="6124316" y="5039863"/>
            <a:ext cx="165600" cy="165600"/>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02" name="Oval 201"/>
          <p:cNvSpPr/>
          <p:nvPr/>
        </p:nvSpPr>
        <p:spPr>
          <a:xfrm>
            <a:off x="6124316" y="4214278"/>
            <a:ext cx="165600" cy="165600"/>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04" name="Oval 203"/>
          <p:cNvSpPr/>
          <p:nvPr/>
        </p:nvSpPr>
        <p:spPr>
          <a:xfrm>
            <a:off x="5801176" y="5594269"/>
            <a:ext cx="165600" cy="165600"/>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05" name="Oval 204"/>
          <p:cNvSpPr/>
          <p:nvPr/>
        </p:nvSpPr>
        <p:spPr>
          <a:xfrm>
            <a:off x="5801176" y="5317066"/>
            <a:ext cx="165600" cy="165600"/>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06" name="Oval 205"/>
          <p:cNvSpPr/>
          <p:nvPr/>
        </p:nvSpPr>
        <p:spPr>
          <a:xfrm>
            <a:off x="5801176" y="4493786"/>
            <a:ext cx="165600" cy="165600"/>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08" name="Oval 207"/>
          <p:cNvSpPr/>
          <p:nvPr/>
        </p:nvSpPr>
        <p:spPr>
          <a:xfrm>
            <a:off x="5491095" y="5871469"/>
            <a:ext cx="165600" cy="165600"/>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09" name="Oval 208"/>
          <p:cNvSpPr/>
          <p:nvPr/>
        </p:nvSpPr>
        <p:spPr>
          <a:xfrm>
            <a:off x="5491095" y="5594269"/>
            <a:ext cx="165600" cy="165600"/>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10" name="Oval 209"/>
          <p:cNvSpPr/>
          <p:nvPr/>
        </p:nvSpPr>
        <p:spPr>
          <a:xfrm>
            <a:off x="5491095" y="4773296"/>
            <a:ext cx="165600" cy="165600"/>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16" name="Oval 215"/>
          <p:cNvSpPr/>
          <p:nvPr/>
        </p:nvSpPr>
        <p:spPr>
          <a:xfrm>
            <a:off x="6124316" y="5871469"/>
            <a:ext cx="165600" cy="165600"/>
          </a:xfrm>
          <a:prstGeom prst="ellipse">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en-US"/>
          </a:p>
        </p:txBody>
      </p:sp>
      <p:sp>
        <p:nvSpPr>
          <p:cNvPr id="217" name="Oval 216"/>
          <p:cNvSpPr/>
          <p:nvPr/>
        </p:nvSpPr>
        <p:spPr>
          <a:xfrm>
            <a:off x="6124316" y="4493786"/>
            <a:ext cx="165600" cy="165600"/>
          </a:xfrm>
          <a:prstGeom prst="ellipse">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en-US"/>
          </a:p>
        </p:txBody>
      </p:sp>
      <p:sp>
        <p:nvSpPr>
          <p:cNvPr id="218" name="Oval 217"/>
          <p:cNvSpPr/>
          <p:nvPr/>
        </p:nvSpPr>
        <p:spPr>
          <a:xfrm>
            <a:off x="6124316" y="3095887"/>
            <a:ext cx="165600" cy="165600"/>
          </a:xfrm>
          <a:prstGeom prst="ellipse">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en-US"/>
          </a:p>
        </p:txBody>
      </p:sp>
      <p:sp>
        <p:nvSpPr>
          <p:cNvPr id="221" name="Oval 220"/>
          <p:cNvSpPr/>
          <p:nvPr/>
        </p:nvSpPr>
        <p:spPr>
          <a:xfrm>
            <a:off x="6421338" y="5596925"/>
            <a:ext cx="165600" cy="165600"/>
          </a:xfrm>
          <a:prstGeom prst="ellipse">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en-US"/>
          </a:p>
        </p:txBody>
      </p:sp>
      <p:sp>
        <p:nvSpPr>
          <p:cNvPr id="222" name="Oval 221"/>
          <p:cNvSpPr/>
          <p:nvPr/>
        </p:nvSpPr>
        <p:spPr>
          <a:xfrm>
            <a:off x="6421338" y="4214278"/>
            <a:ext cx="165600" cy="165600"/>
          </a:xfrm>
          <a:prstGeom prst="ellipse">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en-US"/>
          </a:p>
        </p:txBody>
      </p:sp>
      <p:sp>
        <p:nvSpPr>
          <p:cNvPr id="223" name="Oval 222"/>
          <p:cNvSpPr/>
          <p:nvPr/>
        </p:nvSpPr>
        <p:spPr>
          <a:xfrm>
            <a:off x="6421338" y="2819135"/>
            <a:ext cx="165600" cy="165600"/>
          </a:xfrm>
          <a:prstGeom prst="ellipse">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en-US"/>
          </a:p>
        </p:txBody>
      </p:sp>
      <p:sp>
        <p:nvSpPr>
          <p:cNvPr id="225" name="Oval 224"/>
          <p:cNvSpPr/>
          <p:nvPr/>
        </p:nvSpPr>
        <p:spPr>
          <a:xfrm>
            <a:off x="6740391" y="5322382"/>
            <a:ext cx="165600" cy="165600"/>
          </a:xfrm>
          <a:prstGeom prst="ellipse">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en-US"/>
          </a:p>
        </p:txBody>
      </p:sp>
      <p:sp>
        <p:nvSpPr>
          <p:cNvPr id="226" name="Oval 225"/>
          <p:cNvSpPr/>
          <p:nvPr/>
        </p:nvSpPr>
        <p:spPr>
          <a:xfrm>
            <a:off x="6740391" y="3934770"/>
            <a:ext cx="165600" cy="165600"/>
          </a:xfrm>
          <a:prstGeom prst="ellipse">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en-US"/>
          </a:p>
        </p:txBody>
      </p:sp>
      <p:sp>
        <p:nvSpPr>
          <p:cNvPr id="227" name="Oval 226"/>
          <p:cNvSpPr/>
          <p:nvPr/>
        </p:nvSpPr>
        <p:spPr>
          <a:xfrm>
            <a:off x="6740391" y="2538828"/>
            <a:ext cx="165600" cy="165600"/>
          </a:xfrm>
          <a:prstGeom prst="ellipse">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en-US"/>
          </a:p>
        </p:txBody>
      </p:sp>
      <p:sp>
        <p:nvSpPr>
          <p:cNvPr id="229" name="Oval 228"/>
          <p:cNvSpPr/>
          <p:nvPr/>
        </p:nvSpPr>
        <p:spPr>
          <a:xfrm>
            <a:off x="7042203" y="5047839"/>
            <a:ext cx="165600" cy="165600"/>
          </a:xfrm>
          <a:prstGeom prst="ellipse">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en-US"/>
          </a:p>
        </p:txBody>
      </p:sp>
      <p:sp>
        <p:nvSpPr>
          <p:cNvPr id="230" name="Oval 229"/>
          <p:cNvSpPr/>
          <p:nvPr/>
        </p:nvSpPr>
        <p:spPr>
          <a:xfrm>
            <a:off x="7042203" y="3655262"/>
            <a:ext cx="165600" cy="165600"/>
          </a:xfrm>
          <a:prstGeom prst="ellipse">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en-US"/>
          </a:p>
        </p:txBody>
      </p:sp>
      <p:sp>
        <p:nvSpPr>
          <p:cNvPr id="231" name="Oval 230"/>
          <p:cNvSpPr/>
          <p:nvPr/>
        </p:nvSpPr>
        <p:spPr>
          <a:xfrm>
            <a:off x="7042203" y="2258521"/>
            <a:ext cx="165600" cy="165600"/>
          </a:xfrm>
          <a:prstGeom prst="ellipse">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en-US"/>
          </a:p>
        </p:txBody>
      </p:sp>
      <p:sp>
        <p:nvSpPr>
          <p:cNvPr id="233" name="Oval 232"/>
          <p:cNvSpPr/>
          <p:nvPr/>
        </p:nvSpPr>
        <p:spPr>
          <a:xfrm>
            <a:off x="7351581" y="4773296"/>
            <a:ext cx="165600" cy="165600"/>
          </a:xfrm>
          <a:prstGeom prst="ellipse">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en-US"/>
          </a:p>
        </p:txBody>
      </p:sp>
      <p:sp>
        <p:nvSpPr>
          <p:cNvPr id="234" name="Oval 233"/>
          <p:cNvSpPr/>
          <p:nvPr/>
        </p:nvSpPr>
        <p:spPr>
          <a:xfrm>
            <a:off x="7351581" y="3375754"/>
            <a:ext cx="165600" cy="165600"/>
          </a:xfrm>
          <a:prstGeom prst="ellipse">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en-US"/>
          </a:p>
        </p:txBody>
      </p:sp>
      <p:sp>
        <p:nvSpPr>
          <p:cNvPr id="235" name="Oval 234"/>
          <p:cNvSpPr/>
          <p:nvPr/>
        </p:nvSpPr>
        <p:spPr>
          <a:xfrm>
            <a:off x="7351581" y="1978214"/>
            <a:ext cx="165600" cy="165600"/>
          </a:xfrm>
          <a:prstGeom prst="ellipse">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en-US"/>
          </a:p>
        </p:txBody>
      </p:sp>
      <p:sp>
        <p:nvSpPr>
          <p:cNvPr id="237" name="Oval 236"/>
          <p:cNvSpPr/>
          <p:nvPr/>
        </p:nvSpPr>
        <p:spPr>
          <a:xfrm>
            <a:off x="4483653" y="5321819"/>
            <a:ext cx="165600" cy="165600"/>
          </a:xfrm>
          <a:prstGeom prst="ellipse">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en-US"/>
          </a:p>
        </p:txBody>
      </p:sp>
      <p:sp>
        <p:nvSpPr>
          <p:cNvPr id="238" name="Oval 237"/>
          <p:cNvSpPr/>
          <p:nvPr/>
        </p:nvSpPr>
        <p:spPr>
          <a:xfrm>
            <a:off x="4485145" y="3930878"/>
            <a:ext cx="165600" cy="165600"/>
          </a:xfrm>
          <a:prstGeom prst="ellipse">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en-US"/>
          </a:p>
        </p:txBody>
      </p:sp>
      <p:sp>
        <p:nvSpPr>
          <p:cNvPr id="239" name="Oval 238"/>
          <p:cNvSpPr/>
          <p:nvPr/>
        </p:nvSpPr>
        <p:spPr>
          <a:xfrm>
            <a:off x="4485145" y="2524888"/>
            <a:ext cx="165600" cy="165600"/>
          </a:xfrm>
          <a:prstGeom prst="ellipse">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en-US"/>
          </a:p>
        </p:txBody>
      </p:sp>
      <p:cxnSp>
        <p:nvCxnSpPr>
          <p:cNvPr id="274" name="Straight Arrow Connector 273"/>
          <p:cNvCxnSpPr/>
          <p:nvPr/>
        </p:nvCxnSpPr>
        <p:spPr>
          <a:xfrm>
            <a:off x="3821868" y="2067226"/>
            <a:ext cx="605917" cy="1588"/>
          </a:xfrm>
          <a:prstGeom prst="straightConnector1">
            <a:avLst/>
          </a:prstGeom>
          <a:noFill/>
          <a:ln w="28575">
            <a:solidFill>
              <a:srgbClr val="000000"/>
            </a:solidFill>
            <a:round/>
            <a:headEnd type="oval" w="sm" len="sm"/>
            <a:tailEnd type="stealth" w="med" len="med"/>
          </a:ln>
          <a:effectLst/>
        </p:spPr>
      </p:cxnSp>
      <p:sp>
        <p:nvSpPr>
          <p:cNvPr id="3" name="Left Brace 2"/>
          <p:cNvSpPr/>
          <p:nvPr/>
        </p:nvSpPr>
        <p:spPr>
          <a:xfrm>
            <a:off x="2402683" y="4753001"/>
            <a:ext cx="237292" cy="1352974"/>
          </a:xfrm>
          <a:prstGeom prst="leftBrace">
            <a:avLst>
              <a:gd name="adj1" fmla="val 25299"/>
              <a:gd name="adj2" fmla="val 50000"/>
            </a:avLst>
          </a:prstGeom>
          <a:ln w="19050" cmpd="sng">
            <a:solidFill>
              <a:srgbClr val="000000"/>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External testers</a:t>
            </a:r>
            <a:endParaRPr lang="en-US" dirty="0"/>
          </a:p>
        </p:txBody>
      </p:sp>
      <p:sp>
        <p:nvSpPr>
          <p:cNvPr id="3" name="Content Placeholder 2"/>
          <p:cNvSpPr>
            <a:spLocks noGrp="1"/>
          </p:cNvSpPr>
          <p:nvPr>
            <p:ph idx="1"/>
          </p:nvPr>
        </p:nvSpPr>
        <p:spPr>
          <a:xfrm>
            <a:off x="676275" y="3496204"/>
            <a:ext cx="8229600" cy="2570163"/>
          </a:xfrm>
        </p:spPr>
        <p:txBody>
          <a:bodyPr/>
          <a:lstStyle/>
          <a:p>
            <a:r>
              <a:rPr lang="en-US" dirty="0" smtClean="0"/>
              <a:t>Limitations of ATE</a:t>
            </a:r>
          </a:p>
          <a:p>
            <a:pPr lvl="1">
              <a:spcBef>
                <a:spcPts val="0"/>
              </a:spcBef>
            </a:pPr>
            <a:r>
              <a:rPr lang="en-US" dirty="0" smtClean="0"/>
              <a:t>limited overall accuracy</a:t>
            </a:r>
          </a:p>
          <a:p>
            <a:pPr lvl="1">
              <a:spcBef>
                <a:spcPts val="0"/>
              </a:spcBef>
            </a:pPr>
            <a:r>
              <a:rPr lang="en-US" dirty="0" smtClean="0"/>
              <a:t>limited capacity and bandwidth</a:t>
            </a:r>
          </a:p>
          <a:p>
            <a:pPr lvl="1">
              <a:spcBef>
                <a:spcPts val="0"/>
              </a:spcBef>
            </a:pPr>
            <a:r>
              <a:rPr lang="en-US" dirty="0" smtClean="0"/>
              <a:t>long test application time</a:t>
            </a:r>
          </a:p>
          <a:p>
            <a:pPr lvl="1">
              <a:spcBef>
                <a:spcPts val="0"/>
              </a:spcBef>
            </a:pPr>
            <a:r>
              <a:rPr lang="en-US" dirty="0" smtClean="0"/>
              <a:t>excessive cost </a:t>
            </a:r>
          </a:p>
          <a:p>
            <a:r>
              <a:rPr lang="en-US" dirty="0" smtClean="0"/>
              <a:t>Exploding volume of test data</a:t>
            </a:r>
          </a:p>
          <a:p>
            <a:r>
              <a:rPr lang="en-US" dirty="0" smtClean="0"/>
              <a:t>Potential yield loss due to ATE inaccuracy</a:t>
            </a:r>
          </a:p>
          <a:p>
            <a:endParaRPr lang="en-US" dirty="0"/>
          </a:p>
        </p:txBody>
      </p:sp>
      <p:grpSp>
        <p:nvGrpSpPr>
          <p:cNvPr id="52" name="Group 51"/>
          <p:cNvGrpSpPr/>
          <p:nvPr/>
        </p:nvGrpSpPr>
        <p:grpSpPr>
          <a:xfrm>
            <a:off x="6877401" y="4764868"/>
            <a:ext cx="1739098" cy="1537509"/>
            <a:chOff x="6694221" y="4764868"/>
            <a:chExt cx="1739098" cy="1537509"/>
          </a:xfrm>
        </p:grpSpPr>
        <p:grpSp>
          <p:nvGrpSpPr>
            <p:cNvPr id="7" name="Group 288"/>
            <p:cNvGrpSpPr>
              <a:grpSpLocks/>
            </p:cNvGrpSpPr>
            <p:nvPr/>
          </p:nvGrpSpPr>
          <p:grpSpPr bwMode="auto">
            <a:xfrm>
              <a:off x="6829876" y="4803161"/>
              <a:ext cx="1603443" cy="1499216"/>
              <a:chOff x="431" y="2387"/>
              <a:chExt cx="1841" cy="1721"/>
            </a:xfrm>
          </p:grpSpPr>
          <p:sp>
            <p:nvSpPr>
              <p:cNvPr id="9" name="Freeform 239"/>
              <p:cNvSpPr>
                <a:spLocks/>
              </p:cNvSpPr>
              <p:nvPr/>
            </p:nvSpPr>
            <p:spPr bwMode="auto">
              <a:xfrm>
                <a:off x="431" y="2387"/>
                <a:ext cx="272" cy="1497"/>
              </a:xfrm>
              <a:custGeom>
                <a:avLst/>
                <a:gdLst/>
                <a:ahLst/>
                <a:cxnLst>
                  <a:cxn ang="0">
                    <a:pos x="0" y="0"/>
                  </a:cxn>
                  <a:cxn ang="0">
                    <a:pos x="272" y="46"/>
                  </a:cxn>
                  <a:cxn ang="0">
                    <a:pos x="272" y="1497"/>
                  </a:cxn>
                  <a:cxn ang="0">
                    <a:pos x="0" y="1270"/>
                  </a:cxn>
                  <a:cxn ang="0">
                    <a:pos x="0" y="0"/>
                  </a:cxn>
                </a:cxnLst>
                <a:rect l="0" t="0" r="r" b="b"/>
                <a:pathLst>
                  <a:path w="272" h="1497">
                    <a:moveTo>
                      <a:pt x="0" y="0"/>
                    </a:moveTo>
                    <a:lnTo>
                      <a:pt x="272" y="46"/>
                    </a:lnTo>
                    <a:lnTo>
                      <a:pt x="272" y="1497"/>
                    </a:lnTo>
                    <a:lnTo>
                      <a:pt x="0" y="1270"/>
                    </a:lnTo>
                    <a:lnTo>
                      <a:pt x="0" y="0"/>
                    </a:lnTo>
                    <a:close/>
                  </a:path>
                </a:pathLst>
              </a:custGeom>
              <a:noFill/>
              <a:ln w="9525">
                <a:solidFill>
                  <a:schemeClr val="tx1"/>
                </a:solidFill>
                <a:round/>
                <a:headEnd/>
                <a:tailEnd/>
              </a:ln>
              <a:effectLst/>
            </p:spPr>
            <p:txBody>
              <a:bodyPr>
                <a:prstTxWarp prst="textNoShape">
                  <a:avLst/>
                </a:prstTxWarp>
              </a:bodyPr>
              <a:lstStyle/>
              <a:p>
                <a:endParaRPr lang="en-US"/>
              </a:p>
            </p:txBody>
          </p:sp>
          <p:sp>
            <p:nvSpPr>
              <p:cNvPr id="10" name="Freeform 240"/>
              <p:cNvSpPr>
                <a:spLocks/>
              </p:cNvSpPr>
              <p:nvPr/>
            </p:nvSpPr>
            <p:spPr bwMode="auto">
              <a:xfrm>
                <a:off x="703" y="2433"/>
                <a:ext cx="545" cy="1451"/>
              </a:xfrm>
              <a:custGeom>
                <a:avLst/>
                <a:gdLst/>
                <a:ahLst/>
                <a:cxnLst>
                  <a:cxn ang="0">
                    <a:pos x="0" y="0"/>
                  </a:cxn>
                  <a:cxn ang="0">
                    <a:pos x="545" y="0"/>
                  </a:cxn>
                  <a:cxn ang="0">
                    <a:pos x="545" y="317"/>
                  </a:cxn>
                  <a:cxn ang="0">
                    <a:pos x="454" y="317"/>
                  </a:cxn>
                  <a:cxn ang="0">
                    <a:pos x="454" y="499"/>
                  </a:cxn>
                  <a:cxn ang="0">
                    <a:pos x="238" y="485"/>
                  </a:cxn>
                  <a:cxn ang="0">
                    <a:pos x="227" y="680"/>
                  </a:cxn>
                  <a:cxn ang="0">
                    <a:pos x="411" y="698"/>
                  </a:cxn>
                  <a:cxn ang="0">
                    <a:pos x="363" y="816"/>
                  </a:cxn>
                  <a:cxn ang="0">
                    <a:pos x="499" y="1088"/>
                  </a:cxn>
                  <a:cxn ang="0">
                    <a:pos x="545" y="1088"/>
                  </a:cxn>
                  <a:cxn ang="0">
                    <a:pos x="545" y="1315"/>
                  </a:cxn>
                  <a:cxn ang="0">
                    <a:pos x="0" y="1451"/>
                  </a:cxn>
                </a:cxnLst>
                <a:rect l="0" t="0" r="r" b="b"/>
                <a:pathLst>
                  <a:path w="545" h="1451">
                    <a:moveTo>
                      <a:pt x="0" y="0"/>
                    </a:moveTo>
                    <a:lnTo>
                      <a:pt x="545" y="0"/>
                    </a:lnTo>
                    <a:lnTo>
                      <a:pt x="545" y="317"/>
                    </a:lnTo>
                    <a:lnTo>
                      <a:pt x="454" y="317"/>
                    </a:lnTo>
                    <a:lnTo>
                      <a:pt x="454" y="499"/>
                    </a:lnTo>
                    <a:lnTo>
                      <a:pt x="238" y="485"/>
                    </a:lnTo>
                    <a:lnTo>
                      <a:pt x="227" y="680"/>
                    </a:lnTo>
                    <a:lnTo>
                      <a:pt x="411" y="698"/>
                    </a:lnTo>
                    <a:lnTo>
                      <a:pt x="363" y="816"/>
                    </a:lnTo>
                    <a:lnTo>
                      <a:pt x="499" y="1088"/>
                    </a:lnTo>
                    <a:lnTo>
                      <a:pt x="545" y="1088"/>
                    </a:lnTo>
                    <a:lnTo>
                      <a:pt x="545" y="1315"/>
                    </a:lnTo>
                    <a:lnTo>
                      <a:pt x="0" y="1451"/>
                    </a:lnTo>
                  </a:path>
                </a:pathLst>
              </a:custGeom>
              <a:noFill/>
              <a:ln w="9525">
                <a:solidFill>
                  <a:schemeClr val="tx1"/>
                </a:solidFill>
                <a:round/>
                <a:headEnd/>
                <a:tailEnd/>
              </a:ln>
              <a:effectLst/>
            </p:spPr>
            <p:txBody>
              <a:bodyPr>
                <a:prstTxWarp prst="textNoShape">
                  <a:avLst/>
                </a:prstTxWarp>
              </a:bodyPr>
              <a:lstStyle/>
              <a:p>
                <a:endParaRPr lang="en-US"/>
              </a:p>
            </p:txBody>
          </p:sp>
          <p:sp>
            <p:nvSpPr>
              <p:cNvPr id="11" name="Freeform 241"/>
              <p:cNvSpPr>
                <a:spLocks/>
              </p:cNvSpPr>
              <p:nvPr/>
            </p:nvSpPr>
            <p:spPr bwMode="auto">
              <a:xfrm>
                <a:off x="431" y="2387"/>
                <a:ext cx="804" cy="18"/>
              </a:xfrm>
              <a:custGeom>
                <a:avLst/>
                <a:gdLst/>
                <a:ahLst/>
                <a:cxnLst>
                  <a:cxn ang="0">
                    <a:pos x="0" y="0"/>
                  </a:cxn>
                  <a:cxn ang="0">
                    <a:pos x="409" y="0"/>
                  </a:cxn>
                  <a:cxn ang="0">
                    <a:pos x="804" y="18"/>
                  </a:cxn>
                </a:cxnLst>
                <a:rect l="0" t="0" r="r" b="b"/>
                <a:pathLst>
                  <a:path w="804" h="18">
                    <a:moveTo>
                      <a:pt x="0" y="0"/>
                    </a:moveTo>
                    <a:lnTo>
                      <a:pt x="409" y="0"/>
                    </a:lnTo>
                    <a:lnTo>
                      <a:pt x="804" y="18"/>
                    </a:lnTo>
                  </a:path>
                </a:pathLst>
              </a:custGeom>
              <a:noFill/>
              <a:ln w="9525">
                <a:solidFill>
                  <a:schemeClr val="tx1"/>
                </a:solidFill>
                <a:round/>
                <a:headEnd/>
                <a:tailEnd/>
              </a:ln>
              <a:effectLst/>
            </p:spPr>
            <p:txBody>
              <a:bodyPr>
                <a:prstTxWarp prst="textNoShape">
                  <a:avLst/>
                </a:prstTxWarp>
              </a:bodyPr>
              <a:lstStyle/>
              <a:p>
                <a:endParaRPr lang="en-US"/>
              </a:p>
            </p:txBody>
          </p:sp>
          <p:sp>
            <p:nvSpPr>
              <p:cNvPr id="12" name="Line 242"/>
              <p:cNvSpPr>
                <a:spLocks noChangeShapeType="1"/>
              </p:cNvSpPr>
              <p:nvPr/>
            </p:nvSpPr>
            <p:spPr bwMode="auto">
              <a:xfrm>
                <a:off x="1021" y="2433"/>
                <a:ext cx="0" cy="453"/>
              </a:xfrm>
              <a:prstGeom prst="line">
                <a:avLst/>
              </a:prstGeom>
              <a:noFill/>
              <a:ln w="9525">
                <a:solidFill>
                  <a:schemeClr val="tx1"/>
                </a:solidFill>
                <a:round/>
                <a:headEnd/>
                <a:tailEnd/>
              </a:ln>
              <a:effectLst/>
            </p:spPr>
            <p:txBody>
              <a:bodyPr>
                <a:prstTxWarp prst="textNoShape">
                  <a:avLst/>
                </a:prstTxWarp>
              </a:bodyPr>
              <a:lstStyle/>
              <a:p>
                <a:endParaRPr lang="en-US"/>
              </a:p>
            </p:txBody>
          </p:sp>
          <p:sp>
            <p:nvSpPr>
              <p:cNvPr id="13" name="Line 243"/>
              <p:cNvSpPr>
                <a:spLocks noChangeShapeType="1"/>
              </p:cNvSpPr>
              <p:nvPr/>
            </p:nvSpPr>
            <p:spPr bwMode="auto">
              <a:xfrm>
                <a:off x="1021" y="3113"/>
                <a:ext cx="0" cy="635"/>
              </a:xfrm>
              <a:prstGeom prst="line">
                <a:avLst/>
              </a:prstGeom>
              <a:noFill/>
              <a:ln w="9525">
                <a:solidFill>
                  <a:schemeClr val="tx1"/>
                </a:solidFill>
                <a:round/>
                <a:headEnd/>
                <a:tailEnd/>
              </a:ln>
              <a:effectLst/>
            </p:spPr>
            <p:txBody>
              <a:bodyPr>
                <a:prstTxWarp prst="textNoShape">
                  <a:avLst/>
                </a:prstTxWarp>
              </a:bodyPr>
              <a:lstStyle/>
              <a:p>
                <a:endParaRPr lang="en-US"/>
              </a:p>
            </p:txBody>
          </p:sp>
          <p:sp>
            <p:nvSpPr>
              <p:cNvPr id="14" name="Freeform 244"/>
              <p:cNvSpPr>
                <a:spLocks/>
              </p:cNvSpPr>
              <p:nvPr/>
            </p:nvSpPr>
            <p:spPr bwMode="auto">
              <a:xfrm>
                <a:off x="1066" y="2614"/>
                <a:ext cx="454" cy="635"/>
              </a:xfrm>
              <a:custGeom>
                <a:avLst/>
                <a:gdLst/>
                <a:ahLst/>
                <a:cxnLst>
                  <a:cxn ang="0">
                    <a:pos x="182" y="136"/>
                  </a:cxn>
                  <a:cxn ang="0">
                    <a:pos x="273" y="136"/>
                  </a:cxn>
                  <a:cxn ang="0">
                    <a:pos x="363" y="46"/>
                  </a:cxn>
                  <a:cxn ang="0">
                    <a:pos x="454" y="0"/>
                  </a:cxn>
                  <a:cxn ang="0">
                    <a:pos x="0" y="635"/>
                  </a:cxn>
                  <a:cxn ang="0">
                    <a:pos x="91" y="363"/>
                  </a:cxn>
                  <a:cxn ang="0">
                    <a:pos x="318" y="91"/>
                  </a:cxn>
                </a:cxnLst>
                <a:rect l="0" t="0" r="r" b="b"/>
                <a:pathLst>
                  <a:path w="454" h="635">
                    <a:moveTo>
                      <a:pt x="182" y="136"/>
                    </a:moveTo>
                    <a:lnTo>
                      <a:pt x="273" y="136"/>
                    </a:lnTo>
                    <a:lnTo>
                      <a:pt x="363" y="46"/>
                    </a:lnTo>
                    <a:lnTo>
                      <a:pt x="454" y="0"/>
                    </a:lnTo>
                    <a:lnTo>
                      <a:pt x="0" y="635"/>
                    </a:lnTo>
                    <a:lnTo>
                      <a:pt x="91" y="363"/>
                    </a:lnTo>
                    <a:lnTo>
                      <a:pt x="318" y="91"/>
                    </a:lnTo>
                  </a:path>
                </a:pathLst>
              </a:custGeom>
              <a:noFill/>
              <a:ln w="9525">
                <a:solidFill>
                  <a:schemeClr val="tx1"/>
                </a:solidFill>
                <a:round/>
                <a:headEnd/>
                <a:tailEnd/>
              </a:ln>
              <a:effectLst/>
            </p:spPr>
            <p:txBody>
              <a:bodyPr>
                <a:prstTxWarp prst="textNoShape">
                  <a:avLst/>
                </a:prstTxWarp>
              </a:bodyPr>
              <a:lstStyle/>
              <a:p>
                <a:endParaRPr lang="en-US"/>
              </a:p>
            </p:txBody>
          </p:sp>
          <p:sp>
            <p:nvSpPr>
              <p:cNvPr id="15" name="Freeform 245"/>
              <p:cNvSpPr>
                <a:spLocks/>
              </p:cNvSpPr>
              <p:nvPr/>
            </p:nvSpPr>
            <p:spPr bwMode="auto">
              <a:xfrm>
                <a:off x="1062" y="2614"/>
                <a:ext cx="588" cy="681"/>
              </a:xfrm>
              <a:custGeom>
                <a:avLst/>
                <a:gdLst/>
                <a:ahLst/>
                <a:cxnLst>
                  <a:cxn ang="0">
                    <a:pos x="503" y="0"/>
                  </a:cxn>
                  <a:cxn ang="0">
                    <a:pos x="588" y="16"/>
                  </a:cxn>
                  <a:cxn ang="0">
                    <a:pos x="549" y="46"/>
                  </a:cxn>
                  <a:cxn ang="0">
                    <a:pos x="140" y="590"/>
                  </a:cxn>
                  <a:cxn ang="0">
                    <a:pos x="95" y="635"/>
                  </a:cxn>
                  <a:cxn ang="0">
                    <a:pos x="140" y="681"/>
                  </a:cxn>
                  <a:cxn ang="0">
                    <a:pos x="0" y="615"/>
                  </a:cxn>
                </a:cxnLst>
                <a:rect l="0" t="0" r="r" b="b"/>
                <a:pathLst>
                  <a:path w="588" h="681">
                    <a:moveTo>
                      <a:pt x="503" y="0"/>
                    </a:moveTo>
                    <a:lnTo>
                      <a:pt x="588" y="16"/>
                    </a:lnTo>
                    <a:lnTo>
                      <a:pt x="549" y="46"/>
                    </a:lnTo>
                    <a:lnTo>
                      <a:pt x="140" y="590"/>
                    </a:lnTo>
                    <a:lnTo>
                      <a:pt x="95" y="635"/>
                    </a:lnTo>
                    <a:lnTo>
                      <a:pt x="140" y="681"/>
                    </a:lnTo>
                    <a:lnTo>
                      <a:pt x="0" y="615"/>
                    </a:lnTo>
                  </a:path>
                </a:pathLst>
              </a:custGeom>
              <a:noFill/>
              <a:ln w="9525">
                <a:solidFill>
                  <a:schemeClr val="tx1"/>
                </a:solidFill>
                <a:round/>
                <a:headEnd/>
                <a:tailEnd/>
              </a:ln>
              <a:effectLst/>
            </p:spPr>
            <p:txBody>
              <a:bodyPr>
                <a:prstTxWarp prst="textNoShape">
                  <a:avLst/>
                </a:prstTxWarp>
              </a:bodyPr>
              <a:lstStyle/>
              <a:p>
                <a:endParaRPr lang="en-US"/>
              </a:p>
            </p:txBody>
          </p:sp>
          <p:sp>
            <p:nvSpPr>
              <p:cNvPr id="16" name="Freeform 247"/>
              <p:cNvSpPr>
                <a:spLocks/>
              </p:cNvSpPr>
              <p:nvPr/>
            </p:nvSpPr>
            <p:spPr bwMode="auto">
              <a:xfrm>
                <a:off x="1212" y="2614"/>
                <a:ext cx="916" cy="874"/>
              </a:xfrm>
              <a:custGeom>
                <a:avLst/>
                <a:gdLst/>
                <a:ahLst/>
                <a:cxnLst>
                  <a:cxn ang="0">
                    <a:pos x="444" y="0"/>
                  </a:cxn>
                  <a:cxn ang="0">
                    <a:pos x="904" y="91"/>
                  </a:cxn>
                  <a:cxn ang="0">
                    <a:pos x="916" y="166"/>
                  </a:cxn>
                  <a:cxn ang="0">
                    <a:pos x="472" y="857"/>
                  </a:cxn>
                  <a:cxn ang="0">
                    <a:pos x="409" y="874"/>
                  </a:cxn>
                  <a:cxn ang="0">
                    <a:pos x="0" y="678"/>
                  </a:cxn>
                </a:cxnLst>
                <a:rect l="0" t="0" r="r" b="b"/>
                <a:pathLst>
                  <a:path w="916" h="874">
                    <a:moveTo>
                      <a:pt x="444" y="0"/>
                    </a:moveTo>
                    <a:lnTo>
                      <a:pt x="904" y="91"/>
                    </a:lnTo>
                    <a:lnTo>
                      <a:pt x="916" y="166"/>
                    </a:lnTo>
                    <a:lnTo>
                      <a:pt x="472" y="857"/>
                    </a:lnTo>
                    <a:lnTo>
                      <a:pt x="409" y="874"/>
                    </a:lnTo>
                    <a:lnTo>
                      <a:pt x="0" y="678"/>
                    </a:lnTo>
                  </a:path>
                </a:pathLst>
              </a:custGeom>
              <a:noFill/>
              <a:ln w="9525">
                <a:solidFill>
                  <a:schemeClr val="tx1"/>
                </a:solidFill>
                <a:round/>
                <a:headEnd/>
                <a:tailEnd/>
              </a:ln>
              <a:effectLst/>
            </p:spPr>
            <p:txBody>
              <a:bodyPr>
                <a:prstTxWarp prst="textNoShape">
                  <a:avLst/>
                </a:prstTxWarp>
              </a:bodyPr>
              <a:lstStyle/>
              <a:p>
                <a:endParaRPr lang="en-US"/>
              </a:p>
            </p:txBody>
          </p:sp>
          <p:sp>
            <p:nvSpPr>
              <p:cNvPr id="17" name="Freeform 248"/>
              <p:cNvSpPr>
                <a:spLocks/>
              </p:cNvSpPr>
              <p:nvPr/>
            </p:nvSpPr>
            <p:spPr bwMode="auto">
              <a:xfrm>
                <a:off x="1235" y="2796"/>
                <a:ext cx="1037" cy="1044"/>
              </a:xfrm>
              <a:custGeom>
                <a:avLst/>
                <a:gdLst/>
                <a:ahLst/>
                <a:cxnLst>
                  <a:cxn ang="0">
                    <a:pos x="920" y="0"/>
                  </a:cxn>
                  <a:cxn ang="0">
                    <a:pos x="1037" y="364"/>
                  </a:cxn>
                  <a:cxn ang="0">
                    <a:pos x="610" y="1032"/>
                  </a:cxn>
                  <a:cxn ang="0">
                    <a:pos x="553" y="1044"/>
                  </a:cxn>
                  <a:cxn ang="0">
                    <a:pos x="52" y="779"/>
                  </a:cxn>
                  <a:cxn ang="0">
                    <a:pos x="34" y="727"/>
                  </a:cxn>
                  <a:cxn ang="0">
                    <a:pos x="0" y="710"/>
                  </a:cxn>
                </a:cxnLst>
                <a:rect l="0" t="0" r="r" b="b"/>
                <a:pathLst>
                  <a:path w="1037" h="1044">
                    <a:moveTo>
                      <a:pt x="920" y="0"/>
                    </a:moveTo>
                    <a:lnTo>
                      <a:pt x="1037" y="364"/>
                    </a:lnTo>
                    <a:lnTo>
                      <a:pt x="610" y="1032"/>
                    </a:lnTo>
                    <a:lnTo>
                      <a:pt x="553" y="1044"/>
                    </a:lnTo>
                    <a:lnTo>
                      <a:pt x="52" y="779"/>
                    </a:lnTo>
                    <a:lnTo>
                      <a:pt x="34" y="727"/>
                    </a:lnTo>
                    <a:lnTo>
                      <a:pt x="0" y="710"/>
                    </a:lnTo>
                  </a:path>
                </a:pathLst>
              </a:custGeom>
              <a:noFill/>
              <a:ln w="9525">
                <a:solidFill>
                  <a:schemeClr val="tx1"/>
                </a:solidFill>
                <a:round/>
                <a:headEnd/>
                <a:tailEnd/>
              </a:ln>
              <a:effectLst/>
            </p:spPr>
            <p:txBody>
              <a:bodyPr>
                <a:prstTxWarp prst="textNoShape">
                  <a:avLst/>
                </a:prstTxWarp>
              </a:bodyPr>
              <a:lstStyle/>
              <a:p>
                <a:endParaRPr lang="en-US"/>
              </a:p>
            </p:txBody>
          </p:sp>
          <p:sp>
            <p:nvSpPr>
              <p:cNvPr id="18" name="Freeform 249"/>
              <p:cNvSpPr>
                <a:spLocks/>
              </p:cNvSpPr>
              <p:nvPr/>
            </p:nvSpPr>
            <p:spPr bwMode="auto">
              <a:xfrm>
                <a:off x="1264" y="3016"/>
                <a:ext cx="967" cy="708"/>
              </a:xfrm>
              <a:custGeom>
                <a:avLst/>
                <a:gdLst/>
                <a:ahLst/>
                <a:cxnLst>
                  <a:cxn ang="0">
                    <a:pos x="967" y="0"/>
                  </a:cxn>
                  <a:cxn ang="0">
                    <a:pos x="558" y="651"/>
                  </a:cxn>
                  <a:cxn ang="0">
                    <a:pos x="501" y="708"/>
                  </a:cxn>
                  <a:cxn ang="0">
                    <a:pos x="276" y="610"/>
                  </a:cxn>
                  <a:cxn ang="0">
                    <a:pos x="0" y="478"/>
                  </a:cxn>
                </a:cxnLst>
                <a:rect l="0" t="0" r="r" b="b"/>
                <a:pathLst>
                  <a:path w="967" h="708">
                    <a:moveTo>
                      <a:pt x="967" y="0"/>
                    </a:moveTo>
                    <a:lnTo>
                      <a:pt x="558" y="651"/>
                    </a:lnTo>
                    <a:lnTo>
                      <a:pt x="501" y="708"/>
                    </a:lnTo>
                    <a:lnTo>
                      <a:pt x="276" y="610"/>
                    </a:lnTo>
                    <a:lnTo>
                      <a:pt x="0" y="478"/>
                    </a:lnTo>
                  </a:path>
                </a:pathLst>
              </a:custGeom>
              <a:noFill/>
              <a:ln w="9525">
                <a:solidFill>
                  <a:schemeClr val="tx1"/>
                </a:solidFill>
                <a:round/>
                <a:headEnd/>
                <a:tailEnd/>
              </a:ln>
              <a:effectLst/>
            </p:spPr>
            <p:txBody>
              <a:bodyPr>
                <a:prstTxWarp prst="textNoShape">
                  <a:avLst/>
                </a:prstTxWarp>
              </a:bodyPr>
              <a:lstStyle/>
              <a:p>
                <a:endParaRPr lang="en-US"/>
              </a:p>
            </p:txBody>
          </p:sp>
          <p:sp>
            <p:nvSpPr>
              <p:cNvPr id="19" name="Freeform 250"/>
              <p:cNvSpPr>
                <a:spLocks/>
              </p:cNvSpPr>
              <p:nvPr/>
            </p:nvSpPr>
            <p:spPr bwMode="auto">
              <a:xfrm>
                <a:off x="1258" y="2647"/>
                <a:ext cx="691" cy="663"/>
              </a:xfrm>
              <a:custGeom>
                <a:avLst/>
                <a:gdLst/>
                <a:ahLst/>
                <a:cxnLst>
                  <a:cxn ang="0">
                    <a:pos x="392" y="0"/>
                  </a:cxn>
                  <a:cxn ang="0">
                    <a:pos x="668" y="64"/>
                  </a:cxn>
                  <a:cxn ang="0">
                    <a:pos x="680" y="98"/>
                  </a:cxn>
                  <a:cxn ang="0">
                    <a:pos x="691" y="139"/>
                  </a:cxn>
                  <a:cxn ang="0">
                    <a:pos x="351" y="651"/>
                  </a:cxn>
                  <a:cxn ang="0">
                    <a:pos x="317" y="663"/>
                  </a:cxn>
                  <a:cxn ang="0">
                    <a:pos x="282" y="645"/>
                  </a:cxn>
                  <a:cxn ang="0">
                    <a:pos x="23" y="536"/>
                  </a:cxn>
                  <a:cxn ang="0">
                    <a:pos x="0" y="473"/>
                  </a:cxn>
                  <a:cxn ang="0">
                    <a:pos x="57" y="415"/>
                  </a:cxn>
                  <a:cxn ang="0">
                    <a:pos x="392" y="0"/>
                  </a:cxn>
                </a:cxnLst>
                <a:rect l="0" t="0" r="r" b="b"/>
                <a:pathLst>
                  <a:path w="691" h="663">
                    <a:moveTo>
                      <a:pt x="392" y="0"/>
                    </a:moveTo>
                    <a:lnTo>
                      <a:pt x="668" y="64"/>
                    </a:lnTo>
                    <a:lnTo>
                      <a:pt x="680" y="98"/>
                    </a:lnTo>
                    <a:lnTo>
                      <a:pt x="691" y="139"/>
                    </a:lnTo>
                    <a:lnTo>
                      <a:pt x="351" y="651"/>
                    </a:lnTo>
                    <a:lnTo>
                      <a:pt x="317" y="663"/>
                    </a:lnTo>
                    <a:lnTo>
                      <a:pt x="282" y="645"/>
                    </a:lnTo>
                    <a:lnTo>
                      <a:pt x="23" y="536"/>
                    </a:lnTo>
                    <a:lnTo>
                      <a:pt x="0" y="473"/>
                    </a:lnTo>
                    <a:lnTo>
                      <a:pt x="57" y="415"/>
                    </a:lnTo>
                    <a:lnTo>
                      <a:pt x="392" y="0"/>
                    </a:lnTo>
                    <a:close/>
                  </a:path>
                </a:pathLst>
              </a:custGeom>
              <a:noFill/>
              <a:ln w="9525">
                <a:solidFill>
                  <a:schemeClr val="tx1"/>
                </a:solidFill>
                <a:round/>
                <a:headEnd/>
                <a:tailEnd/>
              </a:ln>
              <a:effectLst/>
            </p:spPr>
            <p:txBody>
              <a:bodyPr>
                <a:prstTxWarp prst="textNoShape">
                  <a:avLst/>
                </a:prstTxWarp>
              </a:bodyPr>
              <a:lstStyle/>
              <a:p>
                <a:endParaRPr lang="en-US"/>
              </a:p>
            </p:txBody>
          </p:sp>
          <p:sp>
            <p:nvSpPr>
              <p:cNvPr id="20" name="Freeform 251"/>
              <p:cNvSpPr>
                <a:spLocks/>
              </p:cNvSpPr>
              <p:nvPr/>
            </p:nvSpPr>
            <p:spPr bwMode="auto">
              <a:xfrm>
                <a:off x="1321" y="2670"/>
                <a:ext cx="547" cy="496"/>
              </a:xfrm>
              <a:custGeom>
                <a:avLst/>
                <a:gdLst/>
                <a:ahLst/>
                <a:cxnLst>
                  <a:cxn ang="0">
                    <a:pos x="300" y="0"/>
                  </a:cxn>
                  <a:cxn ang="0">
                    <a:pos x="547" y="64"/>
                  </a:cxn>
                  <a:cxn ang="0">
                    <a:pos x="242" y="496"/>
                  </a:cxn>
                  <a:cxn ang="0">
                    <a:pos x="0" y="415"/>
                  </a:cxn>
                </a:cxnLst>
                <a:rect l="0" t="0" r="r" b="b"/>
                <a:pathLst>
                  <a:path w="547" h="496">
                    <a:moveTo>
                      <a:pt x="300" y="0"/>
                    </a:moveTo>
                    <a:lnTo>
                      <a:pt x="547" y="64"/>
                    </a:lnTo>
                    <a:lnTo>
                      <a:pt x="242" y="496"/>
                    </a:lnTo>
                    <a:lnTo>
                      <a:pt x="0" y="415"/>
                    </a:lnTo>
                  </a:path>
                </a:pathLst>
              </a:custGeom>
              <a:noFill/>
              <a:ln w="9525">
                <a:solidFill>
                  <a:schemeClr val="tx1"/>
                </a:solidFill>
                <a:round/>
                <a:headEnd/>
                <a:tailEnd/>
              </a:ln>
              <a:effectLst/>
            </p:spPr>
            <p:txBody>
              <a:bodyPr>
                <a:prstTxWarp prst="textNoShape">
                  <a:avLst/>
                </a:prstTxWarp>
              </a:bodyPr>
              <a:lstStyle/>
              <a:p>
                <a:endParaRPr lang="en-US"/>
              </a:p>
            </p:txBody>
          </p:sp>
          <p:sp>
            <p:nvSpPr>
              <p:cNvPr id="21" name="Line 252"/>
              <p:cNvSpPr>
                <a:spLocks noChangeShapeType="1"/>
              </p:cNvSpPr>
              <p:nvPr/>
            </p:nvSpPr>
            <p:spPr bwMode="auto">
              <a:xfrm flipV="1">
                <a:off x="703" y="3235"/>
                <a:ext cx="307" cy="43"/>
              </a:xfrm>
              <a:prstGeom prst="line">
                <a:avLst/>
              </a:prstGeom>
              <a:noFill/>
              <a:ln w="9525">
                <a:solidFill>
                  <a:schemeClr val="tx1"/>
                </a:solidFill>
                <a:round/>
                <a:headEnd/>
                <a:tailEnd/>
              </a:ln>
              <a:effectLst/>
            </p:spPr>
            <p:txBody>
              <a:bodyPr>
                <a:prstTxWarp prst="textNoShape">
                  <a:avLst/>
                </a:prstTxWarp>
              </a:bodyPr>
              <a:lstStyle/>
              <a:p>
                <a:endParaRPr lang="en-US"/>
              </a:p>
            </p:txBody>
          </p:sp>
          <p:sp>
            <p:nvSpPr>
              <p:cNvPr id="22" name="Line 253"/>
              <p:cNvSpPr>
                <a:spLocks noChangeShapeType="1"/>
              </p:cNvSpPr>
              <p:nvPr/>
            </p:nvSpPr>
            <p:spPr bwMode="auto">
              <a:xfrm flipH="1">
                <a:off x="786" y="2433"/>
                <a:ext cx="8" cy="831"/>
              </a:xfrm>
              <a:prstGeom prst="line">
                <a:avLst/>
              </a:prstGeom>
              <a:noFill/>
              <a:ln w="9525">
                <a:solidFill>
                  <a:schemeClr val="tx1"/>
                </a:solidFill>
                <a:round/>
                <a:headEnd/>
                <a:tailEnd/>
              </a:ln>
              <a:effectLst/>
            </p:spPr>
            <p:txBody>
              <a:bodyPr>
                <a:prstTxWarp prst="textNoShape">
                  <a:avLst/>
                </a:prstTxWarp>
              </a:bodyPr>
              <a:lstStyle/>
              <a:p>
                <a:endParaRPr lang="en-US"/>
              </a:p>
            </p:txBody>
          </p:sp>
          <p:sp>
            <p:nvSpPr>
              <p:cNvPr id="23" name="Line 254"/>
              <p:cNvSpPr>
                <a:spLocks noChangeShapeType="1"/>
              </p:cNvSpPr>
              <p:nvPr/>
            </p:nvSpPr>
            <p:spPr bwMode="auto">
              <a:xfrm>
                <a:off x="711" y="2463"/>
                <a:ext cx="310" cy="5"/>
              </a:xfrm>
              <a:prstGeom prst="line">
                <a:avLst/>
              </a:prstGeom>
              <a:noFill/>
              <a:ln w="9525">
                <a:solidFill>
                  <a:schemeClr val="tx1"/>
                </a:solidFill>
                <a:round/>
                <a:headEnd/>
                <a:tailEnd/>
              </a:ln>
              <a:effectLst/>
            </p:spPr>
            <p:txBody>
              <a:bodyPr>
                <a:prstTxWarp prst="textNoShape">
                  <a:avLst/>
                </a:prstTxWarp>
              </a:bodyPr>
              <a:lstStyle/>
              <a:p>
                <a:endParaRPr lang="en-US"/>
              </a:p>
            </p:txBody>
          </p:sp>
          <p:sp>
            <p:nvSpPr>
              <p:cNvPr id="24" name="Freeform 256"/>
              <p:cNvSpPr>
                <a:spLocks/>
              </p:cNvSpPr>
              <p:nvPr/>
            </p:nvSpPr>
            <p:spPr bwMode="auto">
              <a:xfrm>
                <a:off x="786" y="2809"/>
                <a:ext cx="57" cy="115"/>
              </a:xfrm>
              <a:custGeom>
                <a:avLst/>
                <a:gdLst/>
                <a:ahLst/>
                <a:cxnLst>
                  <a:cxn ang="0">
                    <a:pos x="11" y="0"/>
                  </a:cxn>
                  <a:cxn ang="0">
                    <a:pos x="57" y="0"/>
                  </a:cxn>
                  <a:cxn ang="0">
                    <a:pos x="51" y="115"/>
                  </a:cxn>
                  <a:cxn ang="0">
                    <a:pos x="0" y="115"/>
                  </a:cxn>
                </a:cxnLst>
                <a:rect l="0" t="0" r="r" b="b"/>
                <a:pathLst>
                  <a:path w="57" h="115">
                    <a:moveTo>
                      <a:pt x="11" y="0"/>
                    </a:moveTo>
                    <a:lnTo>
                      <a:pt x="57" y="0"/>
                    </a:lnTo>
                    <a:lnTo>
                      <a:pt x="51" y="115"/>
                    </a:lnTo>
                    <a:lnTo>
                      <a:pt x="0" y="115"/>
                    </a:lnTo>
                  </a:path>
                </a:pathLst>
              </a:custGeom>
              <a:noFill/>
              <a:ln w="9525">
                <a:solidFill>
                  <a:schemeClr val="tx1"/>
                </a:solidFill>
                <a:round/>
                <a:headEnd/>
                <a:tailEnd/>
              </a:ln>
              <a:effectLst/>
            </p:spPr>
            <p:txBody>
              <a:bodyPr>
                <a:prstTxWarp prst="textNoShape">
                  <a:avLst/>
                </a:prstTxWarp>
              </a:bodyPr>
              <a:lstStyle/>
              <a:p>
                <a:endParaRPr lang="en-US"/>
              </a:p>
            </p:txBody>
          </p:sp>
          <p:sp>
            <p:nvSpPr>
              <p:cNvPr id="25" name="Line 257"/>
              <p:cNvSpPr>
                <a:spLocks noChangeShapeType="1"/>
              </p:cNvSpPr>
              <p:nvPr/>
            </p:nvSpPr>
            <p:spPr bwMode="auto">
              <a:xfrm>
                <a:off x="1725" y="3419"/>
                <a:ext cx="91" cy="226"/>
              </a:xfrm>
              <a:prstGeom prst="line">
                <a:avLst/>
              </a:prstGeom>
              <a:noFill/>
              <a:ln w="9525">
                <a:solidFill>
                  <a:schemeClr val="tx1"/>
                </a:solidFill>
                <a:round/>
                <a:headEnd/>
                <a:tailEnd/>
              </a:ln>
              <a:effectLst/>
            </p:spPr>
            <p:txBody>
              <a:bodyPr>
                <a:prstTxWarp prst="textNoShape">
                  <a:avLst/>
                </a:prstTxWarp>
              </a:bodyPr>
              <a:lstStyle/>
              <a:p>
                <a:endParaRPr lang="en-US"/>
              </a:p>
            </p:txBody>
          </p:sp>
          <p:sp>
            <p:nvSpPr>
              <p:cNvPr id="26" name="Line 258"/>
              <p:cNvSpPr>
                <a:spLocks noChangeShapeType="1"/>
              </p:cNvSpPr>
              <p:nvPr/>
            </p:nvSpPr>
            <p:spPr bwMode="auto">
              <a:xfrm>
                <a:off x="1611" y="3476"/>
                <a:ext cx="90" cy="227"/>
              </a:xfrm>
              <a:prstGeom prst="line">
                <a:avLst/>
              </a:prstGeom>
              <a:noFill/>
              <a:ln w="9525">
                <a:solidFill>
                  <a:schemeClr val="tx1"/>
                </a:solidFill>
                <a:round/>
                <a:headEnd/>
                <a:tailEnd/>
              </a:ln>
              <a:effectLst/>
            </p:spPr>
            <p:txBody>
              <a:bodyPr>
                <a:prstTxWarp prst="textNoShape">
                  <a:avLst/>
                </a:prstTxWarp>
              </a:bodyPr>
              <a:lstStyle/>
              <a:p>
                <a:endParaRPr lang="en-US"/>
              </a:p>
            </p:txBody>
          </p:sp>
          <p:sp>
            <p:nvSpPr>
              <p:cNvPr id="27" name="Line 259"/>
              <p:cNvSpPr>
                <a:spLocks noChangeShapeType="1"/>
              </p:cNvSpPr>
              <p:nvPr/>
            </p:nvSpPr>
            <p:spPr bwMode="auto">
              <a:xfrm>
                <a:off x="1605" y="2744"/>
                <a:ext cx="200" cy="59"/>
              </a:xfrm>
              <a:prstGeom prst="line">
                <a:avLst/>
              </a:prstGeom>
              <a:noFill/>
              <a:ln w="9525">
                <a:solidFill>
                  <a:schemeClr val="tx1"/>
                </a:solidFill>
                <a:round/>
                <a:headEnd/>
                <a:tailEnd/>
              </a:ln>
              <a:effectLst/>
            </p:spPr>
            <p:txBody>
              <a:bodyPr>
                <a:prstTxWarp prst="textNoShape">
                  <a:avLst/>
                </a:prstTxWarp>
              </a:bodyPr>
              <a:lstStyle/>
              <a:p>
                <a:endParaRPr lang="en-US"/>
              </a:p>
            </p:txBody>
          </p:sp>
          <p:sp>
            <p:nvSpPr>
              <p:cNvPr id="28" name="Line 260"/>
              <p:cNvSpPr>
                <a:spLocks noChangeShapeType="1"/>
              </p:cNvSpPr>
              <p:nvPr/>
            </p:nvSpPr>
            <p:spPr bwMode="auto">
              <a:xfrm>
                <a:off x="1565" y="2796"/>
                <a:ext cx="200" cy="59"/>
              </a:xfrm>
              <a:prstGeom prst="line">
                <a:avLst/>
              </a:prstGeom>
              <a:noFill/>
              <a:ln w="9525">
                <a:solidFill>
                  <a:schemeClr val="tx1"/>
                </a:solidFill>
                <a:round/>
                <a:headEnd/>
                <a:tailEnd/>
              </a:ln>
              <a:effectLst/>
            </p:spPr>
            <p:txBody>
              <a:bodyPr>
                <a:prstTxWarp prst="textNoShape">
                  <a:avLst/>
                </a:prstTxWarp>
              </a:bodyPr>
              <a:lstStyle/>
              <a:p>
                <a:endParaRPr lang="en-US"/>
              </a:p>
            </p:txBody>
          </p:sp>
          <p:sp>
            <p:nvSpPr>
              <p:cNvPr id="29" name="Line 261"/>
              <p:cNvSpPr>
                <a:spLocks noChangeShapeType="1"/>
              </p:cNvSpPr>
              <p:nvPr/>
            </p:nvSpPr>
            <p:spPr bwMode="auto">
              <a:xfrm>
                <a:off x="1525" y="2860"/>
                <a:ext cx="200" cy="59"/>
              </a:xfrm>
              <a:prstGeom prst="line">
                <a:avLst/>
              </a:prstGeom>
              <a:noFill/>
              <a:ln w="9525">
                <a:solidFill>
                  <a:schemeClr val="tx1"/>
                </a:solidFill>
                <a:round/>
                <a:headEnd/>
                <a:tailEnd/>
              </a:ln>
              <a:effectLst/>
            </p:spPr>
            <p:txBody>
              <a:bodyPr>
                <a:prstTxWarp prst="textNoShape">
                  <a:avLst/>
                </a:prstTxWarp>
              </a:bodyPr>
              <a:lstStyle/>
              <a:p>
                <a:endParaRPr lang="en-US"/>
              </a:p>
            </p:txBody>
          </p:sp>
          <p:sp>
            <p:nvSpPr>
              <p:cNvPr id="30" name="Line 262"/>
              <p:cNvSpPr>
                <a:spLocks noChangeShapeType="1"/>
              </p:cNvSpPr>
              <p:nvPr/>
            </p:nvSpPr>
            <p:spPr bwMode="auto">
              <a:xfrm>
                <a:off x="1463" y="2920"/>
                <a:ext cx="200" cy="59"/>
              </a:xfrm>
              <a:prstGeom prst="line">
                <a:avLst/>
              </a:prstGeom>
              <a:noFill/>
              <a:ln w="9525">
                <a:solidFill>
                  <a:schemeClr val="tx1"/>
                </a:solidFill>
                <a:round/>
                <a:headEnd/>
                <a:tailEnd/>
              </a:ln>
              <a:effectLst/>
            </p:spPr>
            <p:txBody>
              <a:bodyPr>
                <a:prstTxWarp prst="textNoShape">
                  <a:avLst/>
                </a:prstTxWarp>
              </a:bodyPr>
              <a:lstStyle/>
              <a:p>
                <a:endParaRPr lang="en-US"/>
              </a:p>
            </p:txBody>
          </p:sp>
          <p:sp>
            <p:nvSpPr>
              <p:cNvPr id="31" name="Line 263"/>
              <p:cNvSpPr>
                <a:spLocks noChangeShapeType="1"/>
              </p:cNvSpPr>
              <p:nvPr/>
            </p:nvSpPr>
            <p:spPr bwMode="auto">
              <a:xfrm>
                <a:off x="1429" y="2977"/>
                <a:ext cx="200" cy="59"/>
              </a:xfrm>
              <a:prstGeom prst="line">
                <a:avLst/>
              </a:prstGeom>
              <a:noFill/>
              <a:ln w="9525">
                <a:solidFill>
                  <a:schemeClr val="tx1"/>
                </a:solidFill>
                <a:round/>
                <a:headEnd/>
                <a:tailEnd/>
              </a:ln>
              <a:effectLst/>
            </p:spPr>
            <p:txBody>
              <a:bodyPr>
                <a:prstTxWarp prst="textNoShape">
                  <a:avLst/>
                </a:prstTxWarp>
              </a:bodyPr>
              <a:lstStyle/>
              <a:p>
                <a:endParaRPr lang="en-US"/>
              </a:p>
            </p:txBody>
          </p:sp>
          <p:sp>
            <p:nvSpPr>
              <p:cNvPr id="32" name="Line 264"/>
              <p:cNvSpPr>
                <a:spLocks noChangeShapeType="1"/>
              </p:cNvSpPr>
              <p:nvPr/>
            </p:nvSpPr>
            <p:spPr bwMode="auto">
              <a:xfrm>
                <a:off x="1381" y="3034"/>
                <a:ext cx="200" cy="59"/>
              </a:xfrm>
              <a:prstGeom prst="line">
                <a:avLst/>
              </a:prstGeom>
              <a:noFill/>
              <a:ln w="9525">
                <a:solidFill>
                  <a:schemeClr val="tx1"/>
                </a:solidFill>
                <a:round/>
                <a:headEnd/>
                <a:tailEnd/>
              </a:ln>
              <a:effectLst/>
            </p:spPr>
            <p:txBody>
              <a:bodyPr>
                <a:prstTxWarp prst="textNoShape">
                  <a:avLst/>
                </a:prstTxWarp>
              </a:bodyPr>
              <a:lstStyle/>
              <a:p>
                <a:endParaRPr lang="en-US"/>
              </a:p>
            </p:txBody>
          </p:sp>
          <p:sp>
            <p:nvSpPr>
              <p:cNvPr id="33" name="Line 266"/>
              <p:cNvSpPr>
                <a:spLocks noChangeShapeType="1"/>
              </p:cNvSpPr>
              <p:nvPr/>
            </p:nvSpPr>
            <p:spPr bwMode="auto">
              <a:xfrm flipH="1">
                <a:off x="1402" y="2716"/>
                <a:ext cx="288" cy="375"/>
              </a:xfrm>
              <a:prstGeom prst="line">
                <a:avLst/>
              </a:prstGeom>
              <a:noFill/>
              <a:ln w="9525">
                <a:solidFill>
                  <a:schemeClr val="tx1"/>
                </a:solidFill>
                <a:round/>
                <a:headEnd/>
                <a:tailEnd/>
              </a:ln>
              <a:effectLst/>
            </p:spPr>
            <p:txBody>
              <a:bodyPr>
                <a:prstTxWarp prst="textNoShape">
                  <a:avLst/>
                </a:prstTxWarp>
              </a:bodyPr>
              <a:lstStyle/>
              <a:p>
                <a:endParaRPr lang="en-US"/>
              </a:p>
            </p:txBody>
          </p:sp>
          <p:sp>
            <p:nvSpPr>
              <p:cNvPr id="34" name="Line 267"/>
              <p:cNvSpPr>
                <a:spLocks noChangeShapeType="1"/>
              </p:cNvSpPr>
              <p:nvPr/>
            </p:nvSpPr>
            <p:spPr bwMode="auto">
              <a:xfrm flipH="1">
                <a:off x="1494" y="2727"/>
                <a:ext cx="270" cy="380"/>
              </a:xfrm>
              <a:prstGeom prst="line">
                <a:avLst/>
              </a:prstGeom>
              <a:noFill/>
              <a:ln w="9525">
                <a:solidFill>
                  <a:schemeClr val="tx1"/>
                </a:solidFill>
                <a:round/>
                <a:headEnd/>
                <a:tailEnd/>
              </a:ln>
              <a:effectLst/>
            </p:spPr>
            <p:txBody>
              <a:bodyPr>
                <a:prstTxWarp prst="textNoShape">
                  <a:avLst/>
                </a:prstTxWarp>
              </a:bodyPr>
              <a:lstStyle/>
              <a:p>
                <a:endParaRPr lang="en-US"/>
              </a:p>
            </p:txBody>
          </p:sp>
          <p:sp>
            <p:nvSpPr>
              <p:cNvPr id="35" name="Line 269"/>
              <p:cNvSpPr>
                <a:spLocks noChangeShapeType="1"/>
              </p:cNvSpPr>
              <p:nvPr/>
            </p:nvSpPr>
            <p:spPr bwMode="auto">
              <a:xfrm flipV="1">
                <a:off x="957" y="2892"/>
                <a:ext cx="189" cy="12"/>
              </a:xfrm>
              <a:prstGeom prst="line">
                <a:avLst/>
              </a:prstGeom>
              <a:noFill/>
              <a:ln w="9525">
                <a:solidFill>
                  <a:schemeClr val="tx1"/>
                </a:solidFill>
                <a:round/>
                <a:headEnd/>
                <a:tailEnd/>
              </a:ln>
              <a:effectLst/>
            </p:spPr>
            <p:txBody>
              <a:bodyPr>
                <a:prstTxWarp prst="textNoShape">
                  <a:avLst/>
                </a:prstTxWarp>
              </a:bodyPr>
              <a:lstStyle/>
              <a:p>
                <a:endParaRPr lang="en-US"/>
              </a:p>
            </p:txBody>
          </p:sp>
          <p:sp>
            <p:nvSpPr>
              <p:cNvPr id="36" name="Line 270"/>
              <p:cNvSpPr>
                <a:spLocks noChangeShapeType="1"/>
              </p:cNvSpPr>
              <p:nvPr/>
            </p:nvSpPr>
            <p:spPr bwMode="auto">
              <a:xfrm flipV="1">
                <a:off x="703" y="3705"/>
                <a:ext cx="547" cy="130"/>
              </a:xfrm>
              <a:prstGeom prst="line">
                <a:avLst/>
              </a:prstGeom>
              <a:noFill/>
              <a:ln w="9525">
                <a:solidFill>
                  <a:schemeClr val="tx1"/>
                </a:solidFill>
                <a:round/>
                <a:headEnd/>
                <a:tailEnd/>
              </a:ln>
              <a:effectLst/>
            </p:spPr>
            <p:txBody>
              <a:bodyPr>
                <a:prstTxWarp prst="textNoShape">
                  <a:avLst/>
                </a:prstTxWarp>
              </a:bodyPr>
              <a:lstStyle/>
              <a:p>
                <a:endParaRPr lang="en-US"/>
              </a:p>
            </p:txBody>
          </p:sp>
          <p:sp>
            <p:nvSpPr>
              <p:cNvPr id="37" name="Line 271"/>
              <p:cNvSpPr>
                <a:spLocks noChangeShapeType="1"/>
              </p:cNvSpPr>
              <p:nvPr/>
            </p:nvSpPr>
            <p:spPr bwMode="auto">
              <a:xfrm>
                <a:off x="1178" y="2432"/>
                <a:ext cx="0" cy="318"/>
              </a:xfrm>
              <a:prstGeom prst="line">
                <a:avLst/>
              </a:prstGeom>
              <a:noFill/>
              <a:ln w="9525">
                <a:solidFill>
                  <a:schemeClr val="tx1"/>
                </a:solidFill>
                <a:round/>
                <a:headEnd/>
                <a:tailEnd/>
              </a:ln>
              <a:effectLst/>
            </p:spPr>
            <p:txBody>
              <a:bodyPr>
                <a:prstTxWarp prst="textNoShape">
                  <a:avLst/>
                </a:prstTxWarp>
              </a:bodyPr>
              <a:lstStyle/>
              <a:p>
                <a:endParaRPr lang="en-US"/>
              </a:p>
            </p:txBody>
          </p:sp>
          <p:sp>
            <p:nvSpPr>
              <p:cNvPr id="38" name="Line 272"/>
              <p:cNvSpPr>
                <a:spLocks noChangeShapeType="1"/>
              </p:cNvSpPr>
              <p:nvPr/>
            </p:nvSpPr>
            <p:spPr bwMode="auto">
              <a:xfrm>
                <a:off x="1174" y="3487"/>
                <a:ext cx="0" cy="227"/>
              </a:xfrm>
              <a:prstGeom prst="line">
                <a:avLst/>
              </a:prstGeom>
              <a:noFill/>
              <a:ln w="9525">
                <a:solidFill>
                  <a:schemeClr val="tx1"/>
                </a:solidFill>
                <a:round/>
                <a:headEnd/>
                <a:tailEnd/>
              </a:ln>
              <a:effectLst/>
            </p:spPr>
            <p:txBody>
              <a:bodyPr>
                <a:prstTxWarp prst="textNoShape">
                  <a:avLst/>
                </a:prstTxWarp>
              </a:bodyPr>
              <a:lstStyle/>
              <a:p>
                <a:endParaRPr lang="en-US"/>
              </a:p>
            </p:txBody>
          </p:sp>
          <p:sp>
            <p:nvSpPr>
              <p:cNvPr id="39" name="Line 275"/>
              <p:cNvSpPr>
                <a:spLocks noChangeShapeType="1"/>
              </p:cNvSpPr>
              <p:nvPr/>
            </p:nvSpPr>
            <p:spPr bwMode="auto">
              <a:xfrm flipH="1">
                <a:off x="1443" y="2732"/>
                <a:ext cx="270" cy="380"/>
              </a:xfrm>
              <a:prstGeom prst="line">
                <a:avLst/>
              </a:prstGeom>
              <a:noFill/>
              <a:ln w="9525">
                <a:solidFill>
                  <a:schemeClr val="tx1"/>
                </a:solidFill>
                <a:round/>
                <a:headEnd/>
                <a:tailEnd/>
              </a:ln>
              <a:effectLst/>
            </p:spPr>
            <p:txBody>
              <a:bodyPr>
                <a:prstTxWarp prst="textNoShape">
                  <a:avLst/>
                </a:prstTxWarp>
              </a:bodyPr>
              <a:lstStyle/>
              <a:p>
                <a:endParaRPr lang="en-US"/>
              </a:p>
            </p:txBody>
          </p:sp>
          <p:sp>
            <p:nvSpPr>
              <p:cNvPr id="40" name="Line 276"/>
              <p:cNvSpPr>
                <a:spLocks noChangeShapeType="1"/>
              </p:cNvSpPr>
              <p:nvPr/>
            </p:nvSpPr>
            <p:spPr bwMode="auto">
              <a:xfrm flipH="1">
                <a:off x="1531" y="2737"/>
                <a:ext cx="270" cy="380"/>
              </a:xfrm>
              <a:prstGeom prst="line">
                <a:avLst/>
              </a:prstGeom>
              <a:noFill/>
              <a:ln w="9525">
                <a:solidFill>
                  <a:schemeClr val="tx1"/>
                </a:solidFill>
                <a:round/>
                <a:headEnd/>
                <a:tailEnd/>
              </a:ln>
              <a:effectLst/>
            </p:spPr>
            <p:txBody>
              <a:bodyPr>
                <a:prstTxWarp prst="textNoShape">
                  <a:avLst/>
                </a:prstTxWarp>
              </a:bodyPr>
              <a:lstStyle/>
              <a:p>
                <a:endParaRPr lang="en-US"/>
              </a:p>
            </p:txBody>
          </p:sp>
          <p:sp>
            <p:nvSpPr>
              <p:cNvPr id="41" name="Line 277"/>
              <p:cNvSpPr>
                <a:spLocks noChangeShapeType="1"/>
              </p:cNvSpPr>
              <p:nvPr/>
            </p:nvSpPr>
            <p:spPr bwMode="auto">
              <a:xfrm flipH="1">
                <a:off x="1380" y="2706"/>
                <a:ext cx="270" cy="380"/>
              </a:xfrm>
              <a:prstGeom prst="line">
                <a:avLst/>
              </a:prstGeom>
              <a:noFill/>
              <a:ln w="9525">
                <a:solidFill>
                  <a:schemeClr val="tx1"/>
                </a:solidFill>
                <a:round/>
                <a:headEnd/>
                <a:tailEnd/>
              </a:ln>
              <a:effectLst/>
            </p:spPr>
            <p:txBody>
              <a:bodyPr>
                <a:prstTxWarp prst="textNoShape">
                  <a:avLst/>
                </a:prstTxWarp>
              </a:bodyPr>
              <a:lstStyle/>
              <a:p>
                <a:endParaRPr lang="en-US"/>
              </a:p>
            </p:txBody>
          </p:sp>
          <p:sp>
            <p:nvSpPr>
              <p:cNvPr id="42" name="Freeform 278"/>
              <p:cNvSpPr>
                <a:spLocks/>
              </p:cNvSpPr>
              <p:nvPr/>
            </p:nvSpPr>
            <p:spPr bwMode="auto">
              <a:xfrm>
                <a:off x="1175" y="2704"/>
                <a:ext cx="934" cy="706"/>
              </a:xfrm>
              <a:custGeom>
                <a:avLst/>
                <a:gdLst/>
                <a:ahLst/>
                <a:cxnLst>
                  <a:cxn ang="0">
                    <a:pos x="934" y="0"/>
                  </a:cxn>
                  <a:cxn ang="0">
                    <a:pos x="507" y="683"/>
                  </a:cxn>
                  <a:cxn ang="0">
                    <a:pos x="472" y="706"/>
                  </a:cxn>
                  <a:cxn ang="0">
                    <a:pos x="421" y="706"/>
                  </a:cxn>
                  <a:cxn ang="0">
                    <a:pos x="0" y="539"/>
                  </a:cxn>
                </a:cxnLst>
                <a:rect l="0" t="0" r="r" b="b"/>
                <a:pathLst>
                  <a:path w="934" h="706">
                    <a:moveTo>
                      <a:pt x="934" y="0"/>
                    </a:moveTo>
                    <a:lnTo>
                      <a:pt x="507" y="683"/>
                    </a:lnTo>
                    <a:lnTo>
                      <a:pt x="472" y="706"/>
                    </a:lnTo>
                    <a:lnTo>
                      <a:pt x="421" y="706"/>
                    </a:lnTo>
                    <a:lnTo>
                      <a:pt x="0" y="539"/>
                    </a:lnTo>
                  </a:path>
                </a:pathLst>
              </a:custGeom>
              <a:noFill/>
              <a:ln w="9525">
                <a:solidFill>
                  <a:schemeClr val="tx1"/>
                </a:solidFill>
                <a:round/>
                <a:headEnd/>
                <a:tailEnd/>
              </a:ln>
              <a:effectLst/>
            </p:spPr>
            <p:txBody>
              <a:bodyPr>
                <a:prstTxWarp prst="textNoShape">
                  <a:avLst/>
                </a:prstTxWarp>
              </a:bodyPr>
              <a:lstStyle/>
              <a:p>
                <a:endParaRPr lang="en-US"/>
              </a:p>
            </p:txBody>
          </p:sp>
          <p:sp>
            <p:nvSpPr>
              <p:cNvPr id="43" name="Freeform 279"/>
              <p:cNvSpPr>
                <a:spLocks/>
              </p:cNvSpPr>
              <p:nvPr/>
            </p:nvSpPr>
            <p:spPr bwMode="auto">
              <a:xfrm flipH="1">
                <a:off x="742" y="2963"/>
                <a:ext cx="45" cy="104"/>
              </a:xfrm>
              <a:custGeom>
                <a:avLst/>
                <a:gdLst/>
                <a:ahLst/>
                <a:cxnLst>
                  <a:cxn ang="0">
                    <a:pos x="11" y="0"/>
                  </a:cxn>
                  <a:cxn ang="0">
                    <a:pos x="57" y="0"/>
                  </a:cxn>
                  <a:cxn ang="0">
                    <a:pos x="51" y="115"/>
                  </a:cxn>
                  <a:cxn ang="0">
                    <a:pos x="0" y="115"/>
                  </a:cxn>
                </a:cxnLst>
                <a:rect l="0" t="0" r="r" b="b"/>
                <a:pathLst>
                  <a:path w="57" h="115">
                    <a:moveTo>
                      <a:pt x="11" y="0"/>
                    </a:moveTo>
                    <a:lnTo>
                      <a:pt x="57" y="0"/>
                    </a:lnTo>
                    <a:lnTo>
                      <a:pt x="51" y="115"/>
                    </a:lnTo>
                    <a:lnTo>
                      <a:pt x="0" y="115"/>
                    </a:lnTo>
                  </a:path>
                </a:pathLst>
              </a:custGeom>
              <a:noFill/>
              <a:ln w="9525">
                <a:solidFill>
                  <a:schemeClr val="tx1"/>
                </a:solidFill>
                <a:round/>
                <a:headEnd/>
                <a:tailEnd/>
              </a:ln>
              <a:effectLst/>
            </p:spPr>
            <p:txBody>
              <a:bodyPr>
                <a:prstTxWarp prst="textNoShape">
                  <a:avLst/>
                </a:prstTxWarp>
              </a:bodyPr>
              <a:lstStyle/>
              <a:p>
                <a:endParaRPr lang="en-US"/>
              </a:p>
            </p:txBody>
          </p:sp>
          <p:sp>
            <p:nvSpPr>
              <p:cNvPr id="44" name="Oval 282"/>
              <p:cNvSpPr>
                <a:spLocks noChangeArrowheads="1"/>
              </p:cNvSpPr>
              <p:nvPr/>
            </p:nvSpPr>
            <p:spPr bwMode="auto">
              <a:xfrm>
                <a:off x="1147" y="4050"/>
                <a:ext cx="109" cy="58"/>
              </a:xfrm>
              <a:prstGeom prst="ellips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45" name="Oval 283"/>
              <p:cNvSpPr>
                <a:spLocks noChangeArrowheads="1"/>
              </p:cNvSpPr>
              <p:nvPr/>
            </p:nvSpPr>
            <p:spPr bwMode="auto">
              <a:xfrm>
                <a:off x="1383" y="3947"/>
                <a:ext cx="109" cy="58"/>
              </a:xfrm>
              <a:prstGeom prst="ellipse">
                <a:avLst/>
              </a:prstGeom>
              <a:noFill/>
              <a:ln w="9525">
                <a:solidFill>
                  <a:schemeClr val="tx1"/>
                </a:solidFill>
                <a:round/>
                <a:headEnd/>
                <a:tailEnd/>
              </a:ln>
              <a:effectLst/>
            </p:spPr>
            <p:txBody>
              <a:bodyPr wrap="none" anchor="ctr">
                <a:prstTxWarp prst="textNoShape">
                  <a:avLst/>
                </a:prstTxWarp>
              </a:bodyPr>
              <a:lstStyle/>
              <a:p>
                <a:endParaRPr lang="en-US"/>
              </a:p>
            </p:txBody>
          </p:sp>
          <p:sp useBgFill="1">
            <p:nvSpPr>
              <p:cNvPr id="46" name="Freeform 280"/>
              <p:cNvSpPr>
                <a:spLocks/>
              </p:cNvSpPr>
              <p:nvPr/>
            </p:nvSpPr>
            <p:spPr bwMode="auto">
              <a:xfrm>
                <a:off x="1104" y="3730"/>
                <a:ext cx="347" cy="253"/>
              </a:xfrm>
              <a:custGeom>
                <a:avLst/>
                <a:gdLst/>
                <a:ahLst/>
                <a:cxnLst>
                  <a:cxn ang="0">
                    <a:pos x="18" y="0"/>
                  </a:cxn>
                  <a:cxn ang="0">
                    <a:pos x="347" y="207"/>
                  </a:cxn>
                  <a:cxn ang="0">
                    <a:pos x="341" y="253"/>
                  </a:cxn>
                  <a:cxn ang="0">
                    <a:pos x="0" y="53"/>
                  </a:cxn>
                </a:cxnLst>
                <a:rect l="0" t="0" r="r" b="b"/>
                <a:pathLst>
                  <a:path w="347" h="253">
                    <a:moveTo>
                      <a:pt x="18" y="0"/>
                    </a:moveTo>
                    <a:lnTo>
                      <a:pt x="347" y="207"/>
                    </a:lnTo>
                    <a:lnTo>
                      <a:pt x="341" y="253"/>
                    </a:lnTo>
                    <a:lnTo>
                      <a:pt x="0" y="53"/>
                    </a:lnTo>
                  </a:path>
                </a:pathLst>
              </a:custGeom>
              <a:ln w="9525">
                <a:solidFill>
                  <a:schemeClr val="tx1"/>
                </a:solidFill>
                <a:round/>
                <a:headEnd/>
                <a:tailEnd/>
              </a:ln>
              <a:effectLst/>
            </p:spPr>
            <p:txBody>
              <a:bodyPr>
                <a:prstTxWarp prst="textNoShape">
                  <a:avLst/>
                </a:prstTxWarp>
              </a:bodyPr>
              <a:lstStyle/>
              <a:p>
                <a:endParaRPr lang="en-US"/>
              </a:p>
            </p:txBody>
          </p:sp>
          <p:sp useBgFill="1">
            <p:nvSpPr>
              <p:cNvPr id="47" name="Freeform 281"/>
              <p:cNvSpPr>
                <a:spLocks/>
              </p:cNvSpPr>
              <p:nvPr/>
            </p:nvSpPr>
            <p:spPr bwMode="auto">
              <a:xfrm>
                <a:off x="864" y="3793"/>
                <a:ext cx="354" cy="294"/>
              </a:xfrm>
              <a:custGeom>
                <a:avLst/>
                <a:gdLst/>
                <a:ahLst/>
                <a:cxnLst>
                  <a:cxn ang="0">
                    <a:pos x="39" y="0"/>
                  </a:cxn>
                  <a:cxn ang="0">
                    <a:pos x="354" y="242"/>
                  </a:cxn>
                  <a:cxn ang="0">
                    <a:pos x="348" y="294"/>
                  </a:cxn>
                  <a:cxn ang="0">
                    <a:pos x="0" y="56"/>
                  </a:cxn>
                </a:cxnLst>
                <a:rect l="0" t="0" r="r" b="b"/>
                <a:pathLst>
                  <a:path w="354" h="294">
                    <a:moveTo>
                      <a:pt x="39" y="0"/>
                    </a:moveTo>
                    <a:lnTo>
                      <a:pt x="354" y="242"/>
                    </a:lnTo>
                    <a:lnTo>
                      <a:pt x="348" y="294"/>
                    </a:lnTo>
                    <a:lnTo>
                      <a:pt x="0" y="56"/>
                    </a:lnTo>
                  </a:path>
                </a:pathLst>
              </a:custGeom>
              <a:ln w="9525" cap="flat" cmpd="sng">
                <a:solidFill>
                  <a:schemeClr val="tx1"/>
                </a:solidFill>
                <a:prstDash val="solid"/>
                <a:round/>
                <a:headEnd type="none" w="med" len="med"/>
                <a:tailEnd type="none" w="med" len="med"/>
              </a:ln>
              <a:effectLst/>
            </p:spPr>
            <p:txBody>
              <a:bodyPr>
                <a:prstTxWarp prst="textNoShape">
                  <a:avLst/>
                </a:prstTxWarp>
              </a:bodyPr>
              <a:lstStyle/>
              <a:p>
                <a:endParaRPr lang="en-US"/>
              </a:p>
            </p:txBody>
          </p:sp>
          <p:sp>
            <p:nvSpPr>
              <p:cNvPr id="48" name="Oval 284"/>
              <p:cNvSpPr>
                <a:spLocks noChangeArrowheads="1"/>
              </p:cNvSpPr>
              <p:nvPr/>
            </p:nvSpPr>
            <p:spPr bwMode="auto">
              <a:xfrm>
                <a:off x="449" y="3733"/>
                <a:ext cx="51" cy="34"/>
              </a:xfrm>
              <a:prstGeom prst="ellips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49" name="Line 285"/>
              <p:cNvSpPr>
                <a:spLocks noChangeShapeType="1"/>
              </p:cNvSpPr>
              <p:nvPr/>
            </p:nvSpPr>
            <p:spPr bwMode="auto">
              <a:xfrm>
                <a:off x="476" y="3702"/>
                <a:ext cx="0" cy="46"/>
              </a:xfrm>
              <a:prstGeom prst="line">
                <a:avLst/>
              </a:prstGeom>
              <a:noFill/>
              <a:ln w="9525">
                <a:solidFill>
                  <a:schemeClr val="tx1"/>
                </a:solidFill>
                <a:round/>
                <a:headEnd/>
                <a:tailEnd/>
              </a:ln>
              <a:effectLst/>
            </p:spPr>
            <p:txBody>
              <a:bodyPr>
                <a:prstTxWarp prst="textNoShape">
                  <a:avLst/>
                </a:prstTxWarp>
              </a:bodyPr>
              <a:lstStyle/>
              <a:p>
                <a:endParaRPr lang="en-US"/>
              </a:p>
            </p:txBody>
          </p:sp>
          <p:sp>
            <p:nvSpPr>
              <p:cNvPr id="50" name="Oval 286"/>
              <p:cNvSpPr>
                <a:spLocks noChangeArrowheads="1"/>
              </p:cNvSpPr>
              <p:nvPr/>
            </p:nvSpPr>
            <p:spPr bwMode="auto">
              <a:xfrm>
                <a:off x="657" y="3899"/>
                <a:ext cx="91" cy="45"/>
              </a:xfrm>
              <a:prstGeom prst="ellips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51" name="Line 287"/>
              <p:cNvSpPr>
                <a:spLocks noChangeShapeType="1"/>
              </p:cNvSpPr>
              <p:nvPr/>
            </p:nvSpPr>
            <p:spPr bwMode="auto">
              <a:xfrm>
                <a:off x="703" y="3868"/>
                <a:ext cx="0" cy="46"/>
              </a:xfrm>
              <a:prstGeom prst="line">
                <a:avLst/>
              </a:prstGeom>
              <a:noFill/>
              <a:ln w="9525">
                <a:solidFill>
                  <a:schemeClr val="tx1"/>
                </a:solidFill>
                <a:round/>
                <a:headEnd/>
                <a:tailEnd/>
              </a:ln>
              <a:effectLst/>
            </p:spPr>
            <p:txBody>
              <a:bodyPr>
                <a:prstTxWarp prst="textNoShape">
                  <a:avLst/>
                </a:prstTxWarp>
              </a:bodyPr>
              <a:lstStyle/>
              <a:p>
                <a:endParaRPr lang="en-US"/>
              </a:p>
            </p:txBody>
          </p:sp>
        </p:grpSp>
        <p:sp>
          <p:nvSpPr>
            <p:cNvPr id="8" name="Rectangle 7"/>
            <p:cNvSpPr/>
            <p:nvPr/>
          </p:nvSpPr>
          <p:spPr>
            <a:xfrm>
              <a:off x="6694221" y="4764868"/>
              <a:ext cx="508000" cy="1160523"/>
            </a:xfrm>
            <a:prstGeom prst="rect">
              <a:avLst/>
            </a:prstGeom>
            <a:noFill/>
            <a:ln>
              <a:noFill/>
            </a:ln>
            <a:scene3d>
              <a:camera prst="orthographicFront">
                <a:rot lat="1585982" lon="2974675" rev="91592"/>
              </a:camera>
              <a:lightRig rig="threePt" dir="t"/>
            </a:scene3d>
            <a:sp3d/>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schemeClr val="bg1">
                      <a:lumMod val="50000"/>
                    </a:schemeClr>
                  </a:solidFill>
                </a:rPr>
                <a:t>A</a:t>
              </a:r>
              <a:br>
                <a:rPr lang="en-US" dirty="0" smtClean="0">
                  <a:solidFill>
                    <a:schemeClr val="bg1">
                      <a:lumMod val="50000"/>
                    </a:schemeClr>
                  </a:solidFill>
                </a:rPr>
              </a:br>
              <a:r>
                <a:rPr lang="en-US" dirty="0" smtClean="0">
                  <a:solidFill>
                    <a:schemeClr val="bg1">
                      <a:lumMod val="50000"/>
                    </a:schemeClr>
                  </a:solidFill>
                </a:rPr>
                <a:t>T</a:t>
              </a:r>
            </a:p>
            <a:p>
              <a:pPr algn="ctr"/>
              <a:r>
                <a:rPr lang="en-US" dirty="0" smtClean="0">
                  <a:solidFill>
                    <a:schemeClr val="bg1">
                      <a:lumMod val="50000"/>
                    </a:schemeClr>
                  </a:solidFill>
                </a:rPr>
                <a:t>E</a:t>
              </a:r>
              <a:endParaRPr lang="en-US" dirty="0">
                <a:solidFill>
                  <a:schemeClr val="bg1">
                    <a:lumMod val="50000"/>
                  </a:schemeClr>
                </a:solidFill>
              </a:endParaRPr>
            </a:p>
          </p:txBody>
        </p:sp>
      </p:gr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LD probability</a:t>
            </a:r>
            <a:endParaRPr lang="en-US" dirty="0"/>
          </a:p>
        </p:txBody>
      </p:sp>
      <p:sp>
        <p:nvSpPr>
          <p:cNvPr id="6" name="Text Box 6"/>
          <p:cNvSpPr txBox="1">
            <a:spLocks noChangeArrowheads="1"/>
          </p:cNvSpPr>
          <p:nvPr/>
        </p:nvSpPr>
        <p:spPr bwMode="auto">
          <a:xfrm>
            <a:off x="7988295" y="1447356"/>
            <a:ext cx="365668" cy="369332"/>
          </a:xfrm>
          <a:prstGeom prst="rect">
            <a:avLst/>
          </a:prstGeom>
          <a:noFill/>
          <a:ln w="9525">
            <a:noFill/>
            <a:miter lim="800000"/>
            <a:headEnd/>
            <a:tailEnd/>
          </a:ln>
          <a:effectLst/>
        </p:spPr>
        <p:txBody>
          <a:bodyPr wrap="none" anchor="ctr">
            <a:prstTxWarp prst="textNoShape">
              <a:avLst/>
            </a:prstTxWarp>
            <a:spAutoFit/>
          </a:bodyPr>
          <a:lstStyle/>
          <a:p>
            <a:pPr>
              <a:spcBef>
                <a:spcPct val="0"/>
              </a:spcBef>
              <a:buClrTx/>
              <a:buSzTx/>
            </a:pPr>
            <a:r>
              <a:rPr lang="en-US" b="0" i="1" noProof="1" smtClean="0">
                <a:latin typeface="Times New Roman"/>
                <a:cs typeface="Times New Roman"/>
              </a:rPr>
              <a:t>k</a:t>
            </a:r>
            <a:endParaRPr lang="en-US" b="0" i="1" noProof="1">
              <a:latin typeface="Times New Roman"/>
              <a:cs typeface="Times New Roman"/>
            </a:endParaRPr>
          </a:p>
        </p:txBody>
      </p:sp>
      <p:sp>
        <p:nvSpPr>
          <p:cNvPr id="7" name="Text Box 7"/>
          <p:cNvSpPr txBox="1">
            <a:spLocks noChangeArrowheads="1"/>
          </p:cNvSpPr>
          <p:nvPr/>
        </p:nvSpPr>
        <p:spPr bwMode="auto">
          <a:xfrm>
            <a:off x="7547641" y="1201096"/>
            <a:ext cx="795214" cy="369332"/>
          </a:xfrm>
          <a:prstGeom prst="rect">
            <a:avLst/>
          </a:prstGeom>
          <a:noFill/>
          <a:ln w="9525">
            <a:noFill/>
            <a:miter lim="800000"/>
            <a:headEnd/>
            <a:tailEnd/>
          </a:ln>
          <a:effectLst/>
        </p:spPr>
        <p:txBody>
          <a:bodyPr wrap="none" anchor="ctr">
            <a:prstTxWarp prst="textNoShape">
              <a:avLst/>
            </a:prstTxWarp>
            <a:spAutoFit/>
          </a:bodyPr>
          <a:lstStyle/>
          <a:p>
            <a:pPr>
              <a:spcBef>
                <a:spcPct val="0"/>
              </a:spcBef>
              <a:buClrTx/>
              <a:buSzTx/>
            </a:pPr>
            <a:r>
              <a:rPr lang="en-US" b="0" i="1" noProof="1" smtClean="0">
                <a:latin typeface="Times New Roman"/>
                <a:cs typeface="Times New Roman"/>
              </a:rPr>
              <a:t>n</a:t>
            </a:r>
            <a:r>
              <a:rPr lang="en-US" b="0" noProof="1" smtClean="0">
                <a:latin typeface="Times New Roman"/>
                <a:cs typeface="Times New Roman"/>
              </a:rPr>
              <a:t> = 30</a:t>
            </a:r>
            <a:endParaRPr lang="en-US" b="0" noProof="1">
              <a:solidFill>
                <a:schemeClr val="accent2"/>
              </a:solidFill>
              <a:latin typeface="Times New Roman"/>
              <a:cs typeface="Times New Roman"/>
            </a:endParaRPr>
          </a:p>
        </p:txBody>
      </p:sp>
      <p:graphicFrame>
        <p:nvGraphicFramePr>
          <p:cNvPr id="20" name="Object 2"/>
          <p:cNvGraphicFramePr>
            <a:graphicFrameLocks noChangeAspect="1"/>
          </p:cNvGraphicFramePr>
          <p:nvPr/>
        </p:nvGraphicFramePr>
        <p:xfrm>
          <a:off x="1428420" y="1191757"/>
          <a:ext cx="6537106" cy="4709280"/>
        </p:xfrm>
        <a:graphic>
          <a:graphicData uri="http://schemas.openxmlformats.org/drawingml/2006/chart">
            <c:chart xmlns:c="http://schemas.openxmlformats.org/drawingml/2006/chart" xmlns:r="http://schemas.openxmlformats.org/officeDocument/2006/relationships" r:id="rId3"/>
          </a:graphicData>
        </a:graphic>
      </p:graphicFrame>
      <p:grpSp>
        <p:nvGrpSpPr>
          <p:cNvPr id="3" name="Group 26"/>
          <p:cNvGrpSpPr/>
          <p:nvPr/>
        </p:nvGrpSpPr>
        <p:grpSpPr>
          <a:xfrm>
            <a:off x="4487863" y="4057183"/>
            <a:ext cx="3707658" cy="1127790"/>
            <a:chOff x="780205" y="810836"/>
            <a:chExt cx="3707658" cy="1127790"/>
          </a:xfrm>
          <a:solidFill>
            <a:srgbClr val="FFFFFF"/>
          </a:solidFill>
        </p:grpSpPr>
        <p:sp>
          <p:nvSpPr>
            <p:cNvPr id="11" name="Rectangle 8"/>
            <p:cNvSpPr>
              <a:spLocks noChangeArrowheads="1"/>
            </p:cNvSpPr>
            <p:nvPr/>
          </p:nvSpPr>
          <p:spPr bwMode="auto">
            <a:xfrm>
              <a:off x="2601685" y="985988"/>
              <a:ext cx="464520" cy="677108"/>
            </a:xfrm>
            <a:prstGeom prst="rect">
              <a:avLst/>
            </a:prstGeom>
            <a:grpFill/>
            <a:ln w="9525">
              <a:noFill/>
              <a:miter lim="800000"/>
              <a:headEnd/>
              <a:tailEnd/>
            </a:ln>
            <a:effectLst/>
          </p:spPr>
          <p:txBody>
            <a:bodyPr wrap="none" lIns="0" tIns="0" rIns="0" bIns="0">
              <a:prstTxWarp prst="textNoShape">
                <a:avLst/>
              </a:prstTxWarp>
              <a:spAutoFit/>
            </a:bodyPr>
            <a:lstStyle/>
            <a:p>
              <a:pPr>
                <a:spcBef>
                  <a:spcPct val="0"/>
                </a:spcBef>
                <a:buClrTx/>
                <a:buSzTx/>
              </a:pPr>
              <a:r>
                <a:rPr lang="en-US" sz="4400" noProof="1" smtClean="0">
                  <a:latin typeface="Symbol" charset="2"/>
                </a:rPr>
                <a:t>Õ</a:t>
              </a:r>
              <a:endParaRPr lang="en-US" sz="4400" noProof="1"/>
            </a:p>
          </p:txBody>
        </p:sp>
        <p:sp>
          <p:nvSpPr>
            <p:cNvPr id="29" name="Rectangle 26"/>
            <p:cNvSpPr>
              <a:spLocks noChangeArrowheads="1"/>
            </p:cNvSpPr>
            <p:nvPr/>
          </p:nvSpPr>
          <p:spPr bwMode="auto">
            <a:xfrm>
              <a:off x="2615634" y="810836"/>
              <a:ext cx="451644" cy="292388"/>
            </a:xfrm>
            <a:prstGeom prst="rect">
              <a:avLst/>
            </a:prstGeom>
            <a:grpFill/>
            <a:ln w="9525">
              <a:noFill/>
              <a:miter lim="800000"/>
              <a:headEnd/>
              <a:tailEnd/>
            </a:ln>
            <a:effectLst/>
          </p:spPr>
          <p:txBody>
            <a:bodyPr wrap="none" lIns="0" tIns="0" rIns="0" bIns="0">
              <a:prstTxWarp prst="textNoShape">
                <a:avLst/>
              </a:prstTxWarp>
              <a:spAutoFit/>
            </a:bodyPr>
            <a:lstStyle/>
            <a:p>
              <a:pPr>
                <a:spcBef>
                  <a:spcPct val="0"/>
                </a:spcBef>
                <a:buClrTx/>
                <a:buSzTx/>
              </a:pPr>
              <a:r>
                <a:rPr lang="en-US" sz="1900" i="1" noProof="1" smtClean="0">
                  <a:latin typeface="Times New Roman" charset="0"/>
                </a:rPr>
                <a:t>k </a:t>
              </a:r>
              <a:r>
                <a:rPr lang="en-US" sz="1900" noProof="1" smtClean="0">
                  <a:latin typeface="Times New Roman" charset="0"/>
                </a:rPr>
                <a:t>- 1</a:t>
              </a:r>
              <a:endParaRPr lang="en-US" sz="2000" noProof="1"/>
            </a:p>
          </p:txBody>
        </p:sp>
        <p:sp>
          <p:nvSpPr>
            <p:cNvPr id="30" name="Rectangle 27"/>
            <p:cNvSpPr>
              <a:spLocks noChangeArrowheads="1"/>
            </p:cNvSpPr>
            <p:nvPr/>
          </p:nvSpPr>
          <p:spPr bwMode="auto">
            <a:xfrm>
              <a:off x="2609095" y="1646238"/>
              <a:ext cx="467467" cy="292388"/>
            </a:xfrm>
            <a:prstGeom prst="rect">
              <a:avLst/>
            </a:prstGeom>
            <a:grpFill/>
            <a:ln w="9525">
              <a:noFill/>
              <a:miter lim="800000"/>
              <a:headEnd/>
              <a:tailEnd/>
            </a:ln>
            <a:effectLst/>
          </p:spPr>
          <p:txBody>
            <a:bodyPr wrap="none" lIns="0" tIns="0" rIns="0" bIns="0">
              <a:prstTxWarp prst="textNoShape">
                <a:avLst/>
              </a:prstTxWarp>
              <a:spAutoFit/>
            </a:bodyPr>
            <a:lstStyle/>
            <a:p>
              <a:pPr>
                <a:spcBef>
                  <a:spcPct val="0"/>
                </a:spcBef>
                <a:buClrTx/>
                <a:buSzTx/>
              </a:pPr>
              <a:r>
                <a:rPr lang="en-US" sz="1900" i="1" noProof="1" smtClean="0">
                  <a:latin typeface="Times New Roman" charset="0"/>
                </a:rPr>
                <a:t>i </a:t>
              </a:r>
              <a:r>
                <a:rPr lang="en-US" sz="1900" noProof="1" smtClean="0">
                  <a:latin typeface="Times New Roman" charset="0"/>
                </a:rPr>
                <a:t>= 0</a:t>
              </a:r>
              <a:endParaRPr lang="en-US" sz="2000" noProof="1"/>
            </a:p>
          </p:txBody>
        </p:sp>
        <p:sp>
          <p:nvSpPr>
            <p:cNvPr id="37" name="Rectangle 34"/>
            <p:cNvSpPr>
              <a:spLocks noChangeArrowheads="1"/>
            </p:cNvSpPr>
            <p:nvPr/>
          </p:nvSpPr>
          <p:spPr bwMode="auto">
            <a:xfrm>
              <a:off x="780205" y="1185701"/>
              <a:ext cx="1721375" cy="430887"/>
            </a:xfrm>
            <a:prstGeom prst="rect">
              <a:avLst/>
            </a:prstGeom>
            <a:grpFill/>
            <a:ln w="9525">
              <a:noFill/>
              <a:miter lim="800000"/>
              <a:headEnd/>
              <a:tailEnd/>
            </a:ln>
            <a:effectLst/>
          </p:spPr>
          <p:txBody>
            <a:bodyPr wrap="none" lIns="0" tIns="0" rIns="0" bIns="0">
              <a:prstTxWarp prst="textNoShape">
                <a:avLst/>
              </a:prstTxWarp>
              <a:spAutoFit/>
            </a:bodyPr>
            <a:lstStyle/>
            <a:p>
              <a:pPr>
                <a:spcBef>
                  <a:spcPct val="0"/>
                </a:spcBef>
                <a:buClrTx/>
                <a:buSzTx/>
              </a:pPr>
              <a:r>
                <a:rPr lang="en-US" sz="2800" noProof="1" smtClean="0">
                  <a:latin typeface="Times New Roman" charset="0"/>
                </a:rPr>
                <a:t>P(</a:t>
              </a:r>
              <a:r>
                <a:rPr lang="en-US" sz="2800" i="1" noProof="1" smtClean="0">
                  <a:latin typeface="Times New Roman" charset="0"/>
                </a:rPr>
                <a:t>n,k</a:t>
              </a:r>
              <a:r>
                <a:rPr lang="en-US" sz="2800" noProof="1" smtClean="0">
                  <a:latin typeface="Times New Roman" charset="0"/>
                </a:rPr>
                <a:t>) = 1 − </a:t>
              </a:r>
              <a:endParaRPr lang="en-US" sz="2800" noProof="1"/>
            </a:p>
          </p:txBody>
        </p:sp>
        <p:sp>
          <p:nvSpPr>
            <p:cNvPr id="25" name="Rectangle 21"/>
            <p:cNvSpPr>
              <a:spLocks noChangeArrowheads="1"/>
            </p:cNvSpPr>
            <p:nvPr/>
          </p:nvSpPr>
          <p:spPr bwMode="auto">
            <a:xfrm>
              <a:off x="3309178" y="943881"/>
              <a:ext cx="938891" cy="430887"/>
            </a:xfrm>
            <a:prstGeom prst="rect">
              <a:avLst/>
            </a:prstGeom>
            <a:grpFill/>
            <a:ln w="9525">
              <a:noFill/>
              <a:miter lim="800000"/>
              <a:headEnd/>
              <a:tailEnd/>
            </a:ln>
            <a:effectLst/>
          </p:spPr>
          <p:txBody>
            <a:bodyPr wrap="none" lIns="0" tIns="0" rIns="0" bIns="0">
              <a:prstTxWarp prst="textNoShape">
                <a:avLst/>
              </a:prstTxWarp>
              <a:spAutoFit/>
            </a:bodyPr>
            <a:lstStyle/>
            <a:p>
              <a:pPr>
                <a:spcBef>
                  <a:spcPct val="0"/>
                </a:spcBef>
                <a:buClrTx/>
                <a:buSzTx/>
              </a:pPr>
              <a:r>
                <a:rPr lang="en-US" sz="2800" noProof="1" smtClean="0">
                  <a:latin typeface="Times New Roman" charset="0"/>
                </a:rPr>
                <a:t>2</a:t>
              </a:r>
              <a:r>
                <a:rPr lang="en-US" sz="2800" i="1" baseline="30000" noProof="1" smtClean="0">
                  <a:latin typeface="Times New Roman" charset="0"/>
                </a:rPr>
                <a:t>n</a:t>
              </a:r>
              <a:r>
                <a:rPr lang="en-US" sz="2800" noProof="1" smtClean="0">
                  <a:latin typeface="Times New Roman" charset="0"/>
                </a:rPr>
                <a:t> – 2</a:t>
              </a:r>
              <a:r>
                <a:rPr lang="en-US" sz="2800" i="1" baseline="30000" noProof="1" smtClean="0">
                  <a:latin typeface="Times New Roman" charset="0"/>
                </a:rPr>
                <a:t>i</a:t>
              </a:r>
              <a:endParaRPr lang="en-US" sz="2800" i="1" baseline="30000" noProof="1"/>
            </a:p>
          </p:txBody>
        </p:sp>
        <p:sp>
          <p:nvSpPr>
            <p:cNvPr id="26" name="Rectangle 21"/>
            <p:cNvSpPr>
              <a:spLocks noChangeArrowheads="1"/>
            </p:cNvSpPr>
            <p:nvPr/>
          </p:nvSpPr>
          <p:spPr bwMode="auto">
            <a:xfrm>
              <a:off x="3177354" y="1294477"/>
              <a:ext cx="1296671" cy="430887"/>
            </a:xfrm>
            <a:prstGeom prst="rect">
              <a:avLst/>
            </a:prstGeom>
            <a:grpFill/>
            <a:ln w="9525">
              <a:noFill/>
              <a:miter lim="800000"/>
              <a:headEnd/>
              <a:tailEnd/>
            </a:ln>
            <a:effectLst/>
          </p:spPr>
          <p:txBody>
            <a:bodyPr wrap="none" lIns="0" tIns="0" rIns="0" bIns="0">
              <a:prstTxWarp prst="textNoShape">
                <a:avLst/>
              </a:prstTxWarp>
              <a:spAutoFit/>
            </a:bodyPr>
            <a:lstStyle/>
            <a:p>
              <a:r>
                <a:rPr lang="en-US" sz="2800" noProof="1" smtClean="0">
                  <a:latin typeface="Times New Roman" charset="0"/>
                </a:rPr>
                <a:t>2</a:t>
              </a:r>
              <a:r>
                <a:rPr lang="en-US" sz="2800" i="1" baseline="30000" noProof="1" smtClean="0">
                  <a:latin typeface="Times New Roman" charset="0"/>
                </a:rPr>
                <a:t>n</a:t>
              </a:r>
              <a:r>
                <a:rPr lang="en-US" sz="2800" noProof="1" smtClean="0">
                  <a:latin typeface="Times New Roman" charset="0"/>
                </a:rPr>
                <a:t> – </a:t>
              </a:r>
              <a:r>
                <a:rPr lang="en-US" sz="2800" i="1" noProof="1" smtClean="0">
                  <a:latin typeface="Times New Roman" charset="0"/>
                </a:rPr>
                <a:t>i </a:t>
              </a:r>
              <a:r>
                <a:rPr lang="en-US" sz="2800" noProof="1" smtClean="0">
                  <a:latin typeface="Times New Roman" charset="0"/>
                </a:rPr>
                <a:t>– 1</a:t>
              </a:r>
              <a:endParaRPr lang="en-US" sz="2800" noProof="1"/>
            </a:p>
          </p:txBody>
        </p:sp>
        <p:sp>
          <p:nvSpPr>
            <p:cNvPr id="10" name="Line 7"/>
            <p:cNvSpPr>
              <a:spLocks noChangeShapeType="1"/>
            </p:cNvSpPr>
            <p:nvPr/>
          </p:nvSpPr>
          <p:spPr bwMode="auto">
            <a:xfrm>
              <a:off x="3103563" y="1354138"/>
              <a:ext cx="1384300" cy="1588"/>
            </a:xfrm>
            <a:prstGeom prst="line">
              <a:avLst/>
            </a:prstGeom>
            <a:grpFill/>
            <a:ln w="17463">
              <a:solidFill>
                <a:schemeClr val="tx1"/>
              </a:solidFill>
              <a:round/>
              <a:headEnd/>
              <a:tailEnd/>
            </a:ln>
            <a:effectLst/>
          </p:spPr>
          <p:txBody>
            <a:bodyPr>
              <a:prstTxWarp prst="textNoShape">
                <a:avLst/>
              </a:prstTxWarp>
            </a:bodyPr>
            <a:lstStyle/>
            <a:p>
              <a:endParaRPr lang="en-US" noProof="1"/>
            </a:p>
          </p:txBody>
        </p:sp>
      </p:grpSp>
      <p:grpSp>
        <p:nvGrpSpPr>
          <p:cNvPr id="15" name="Group 14"/>
          <p:cNvGrpSpPr/>
          <p:nvPr/>
        </p:nvGrpSpPr>
        <p:grpSpPr>
          <a:xfrm>
            <a:off x="113292" y="6390980"/>
            <a:ext cx="4583220" cy="381543"/>
            <a:chOff x="113292" y="6390980"/>
            <a:chExt cx="4583220" cy="381543"/>
          </a:xfrm>
        </p:grpSpPr>
        <p:pic>
          <p:nvPicPr>
            <p:cNvPr id="16" name="Picture 15"/>
            <p:cNvPicPr>
              <a:picLocks noChangeAspect="1"/>
            </p:cNvPicPr>
            <p:nvPr/>
          </p:nvPicPr>
          <p:blipFill>
            <a:blip r:embed="rId4"/>
            <a:stretch>
              <a:fillRect/>
            </a:stretch>
          </p:blipFill>
          <p:spPr>
            <a:xfrm>
              <a:off x="113292" y="6448404"/>
              <a:ext cx="645220" cy="324119"/>
            </a:xfrm>
            <a:prstGeom prst="rect">
              <a:avLst/>
            </a:prstGeom>
          </p:spPr>
        </p:pic>
        <p:sp>
          <p:nvSpPr>
            <p:cNvPr id="17" name="TextBox 16"/>
            <p:cNvSpPr txBox="1"/>
            <p:nvPr/>
          </p:nvSpPr>
          <p:spPr>
            <a:xfrm>
              <a:off x="709924" y="6390980"/>
              <a:ext cx="3986588" cy="338554"/>
            </a:xfrm>
            <a:prstGeom prst="rect">
              <a:avLst/>
            </a:prstGeom>
            <a:noFill/>
          </p:spPr>
          <p:txBody>
            <a:bodyPr wrap="none" rtlCol="0">
              <a:spAutoFit/>
            </a:bodyPr>
            <a:lstStyle/>
            <a:p>
              <a:r>
                <a:rPr lang="en-US" sz="1600" noProof="1" smtClean="0">
                  <a:latin typeface="Comic Sans MS"/>
                  <a:cs typeface="Comic Sans MS"/>
                </a:rPr>
                <a:t>C.L. Chen, IEEE Trans. Computers, 1986</a:t>
              </a:r>
              <a:endParaRPr lang="en-US" sz="1600" noProof="1">
                <a:latin typeface="Comic Sans MS"/>
                <a:cs typeface="Comic Sans MS"/>
              </a:endParaRPr>
            </a:p>
          </p:txBody>
        </p:sp>
      </p:gr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PRPG with phase shifter</a:t>
            </a:r>
            <a:endParaRPr lang="en-US" dirty="0"/>
          </a:p>
        </p:txBody>
      </p:sp>
      <p:grpSp>
        <p:nvGrpSpPr>
          <p:cNvPr id="3" name="Group 2"/>
          <p:cNvGrpSpPr/>
          <p:nvPr/>
        </p:nvGrpSpPr>
        <p:grpSpPr>
          <a:xfrm>
            <a:off x="721131" y="1127919"/>
            <a:ext cx="7826227" cy="4876006"/>
            <a:chOff x="721131" y="1127919"/>
            <a:chExt cx="7826227" cy="4876006"/>
          </a:xfrm>
        </p:grpSpPr>
        <p:sp>
          <p:nvSpPr>
            <p:cNvPr id="17" name="Line 18"/>
            <p:cNvSpPr>
              <a:spLocks noChangeShapeType="1"/>
            </p:cNvSpPr>
            <p:nvPr/>
          </p:nvSpPr>
          <p:spPr bwMode="auto">
            <a:xfrm rot="5400000" flipH="1" flipV="1">
              <a:off x="3879918" y="-823119"/>
              <a:ext cx="0" cy="4411663"/>
            </a:xfrm>
            <a:prstGeom prst="line">
              <a:avLst/>
            </a:prstGeom>
            <a:noFill/>
            <a:ln w="19050">
              <a:solidFill>
                <a:schemeClr val="tx1"/>
              </a:solidFill>
              <a:round/>
              <a:headEnd type="none" w="sm" len="sm"/>
              <a:tailEnd type="stealth" w="med" len="med"/>
            </a:ln>
            <a:effectLst/>
          </p:spPr>
          <p:txBody>
            <a:bodyPr wrap="none" lIns="92075" tIns="46038" rIns="92075" bIns="46038" anchor="ctr">
              <a:prstTxWarp prst="textNoShape">
                <a:avLst/>
              </a:prstTxWarp>
            </a:bodyPr>
            <a:lstStyle/>
            <a:p>
              <a:endParaRPr lang="en-US"/>
            </a:p>
          </p:txBody>
        </p:sp>
        <p:sp>
          <p:nvSpPr>
            <p:cNvPr id="18" name="Line 19"/>
            <p:cNvSpPr>
              <a:spLocks noChangeShapeType="1"/>
            </p:cNvSpPr>
            <p:nvPr/>
          </p:nvSpPr>
          <p:spPr bwMode="auto">
            <a:xfrm rot="5400000" flipH="1" flipV="1">
              <a:off x="3867218" y="-461169"/>
              <a:ext cx="0" cy="4437063"/>
            </a:xfrm>
            <a:prstGeom prst="line">
              <a:avLst/>
            </a:prstGeom>
            <a:noFill/>
            <a:ln w="19050">
              <a:solidFill>
                <a:schemeClr val="tx1"/>
              </a:solidFill>
              <a:round/>
              <a:headEnd type="none" w="sm" len="sm"/>
              <a:tailEnd type="stealth" w="med" len="med"/>
            </a:ln>
            <a:effectLst/>
          </p:spPr>
          <p:txBody>
            <a:bodyPr wrap="none" lIns="92075" tIns="46038" rIns="92075" bIns="46038" anchor="ctr">
              <a:prstTxWarp prst="textNoShape">
                <a:avLst/>
              </a:prstTxWarp>
            </a:bodyPr>
            <a:lstStyle/>
            <a:p>
              <a:endParaRPr lang="en-US"/>
            </a:p>
          </p:txBody>
        </p:sp>
        <p:sp>
          <p:nvSpPr>
            <p:cNvPr id="19" name="Line 20"/>
            <p:cNvSpPr>
              <a:spLocks noChangeShapeType="1"/>
            </p:cNvSpPr>
            <p:nvPr/>
          </p:nvSpPr>
          <p:spPr bwMode="auto">
            <a:xfrm rot="5400000" flipH="1" flipV="1">
              <a:off x="3873568" y="321468"/>
              <a:ext cx="0" cy="4424363"/>
            </a:xfrm>
            <a:prstGeom prst="line">
              <a:avLst/>
            </a:prstGeom>
            <a:noFill/>
            <a:ln w="19050">
              <a:solidFill>
                <a:schemeClr val="tx1"/>
              </a:solidFill>
              <a:round/>
              <a:headEnd type="none" w="sm" len="sm"/>
              <a:tailEnd type="stealth" w="med" len="med"/>
            </a:ln>
            <a:effectLst/>
          </p:spPr>
          <p:txBody>
            <a:bodyPr wrap="none" lIns="92075" tIns="46038" rIns="92075" bIns="46038" anchor="ctr">
              <a:prstTxWarp prst="textNoShape">
                <a:avLst/>
              </a:prstTxWarp>
            </a:bodyPr>
            <a:lstStyle/>
            <a:p>
              <a:endParaRPr lang="en-US"/>
            </a:p>
          </p:txBody>
        </p:sp>
        <p:sp>
          <p:nvSpPr>
            <p:cNvPr id="20" name="Line 21"/>
            <p:cNvSpPr>
              <a:spLocks noChangeShapeType="1"/>
            </p:cNvSpPr>
            <p:nvPr/>
          </p:nvSpPr>
          <p:spPr bwMode="auto">
            <a:xfrm rot="5400000" flipH="1" flipV="1">
              <a:off x="3867218" y="-86519"/>
              <a:ext cx="0" cy="4437063"/>
            </a:xfrm>
            <a:prstGeom prst="line">
              <a:avLst/>
            </a:prstGeom>
            <a:noFill/>
            <a:ln w="19050">
              <a:solidFill>
                <a:schemeClr val="tx1"/>
              </a:solidFill>
              <a:round/>
              <a:headEnd type="none" w="sm" len="sm"/>
              <a:tailEnd type="stealth" w="med" len="med"/>
            </a:ln>
            <a:effectLst/>
          </p:spPr>
          <p:txBody>
            <a:bodyPr wrap="none" lIns="92075" tIns="46038" rIns="92075" bIns="46038" anchor="ctr">
              <a:prstTxWarp prst="textNoShape">
                <a:avLst/>
              </a:prstTxWarp>
            </a:bodyPr>
            <a:lstStyle/>
            <a:p>
              <a:endParaRPr lang="en-US"/>
            </a:p>
          </p:txBody>
        </p:sp>
        <p:sp>
          <p:nvSpPr>
            <p:cNvPr id="21" name="Line 23"/>
            <p:cNvSpPr>
              <a:spLocks noChangeShapeType="1"/>
            </p:cNvSpPr>
            <p:nvPr/>
          </p:nvSpPr>
          <p:spPr bwMode="auto">
            <a:xfrm rot="5400000" flipH="1" flipV="1">
              <a:off x="3804512" y="2609850"/>
              <a:ext cx="0" cy="4562475"/>
            </a:xfrm>
            <a:prstGeom prst="line">
              <a:avLst/>
            </a:prstGeom>
            <a:noFill/>
            <a:ln w="19050">
              <a:solidFill>
                <a:schemeClr val="tx1"/>
              </a:solidFill>
              <a:round/>
              <a:headEnd type="none" w="sm" len="sm"/>
              <a:tailEnd type="stealth" w="med" len="med"/>
            </a:ln>
            <a:effectLst/>
          </p:spPr>
          <p:txBody>
            <a:bodyPr wrap="none" lIns="92075" tIns="46038" rIns="92075" bIns="46038" anchor="ctr">
              <a:prstTxWarp prst="textNoShape">
                <a:avLst/>
              </a:prstTxWarp>
            </a:bodyPr>
            <a:lstStyle/>
            <a:p>
              <a:endParaRPr lang="en-US"/>
            </a:p>
          </p:txBody>
        </p:sp>
        <p:sp>
          <p:nvSpPr>
            <p:cNvPr id="22" name="Line 24"/>
            <p:cNvSpPr>
              <a:spLocks noChangeShapeType="1"/>
            </p:cNvSpPr>
            <p:nvPr/>
          </p:nvSpPr>
          <p:spPr bwMode="auto">
            <a:xfrm rot="5400000" flipH="1" flipV="1">
              <a:off x="3855312" y="1874837"/>
              <a:ext cx="0" cy="4460875"/>
            </a:xfrm>
            <a:prstGeom prst="line">
              <a:avLst/>
            </a:prstGeom>
            <a:noFill/>
            <a:ln w="19050">
              <a:solidFill>
                <a:schemeClr val="tx1"/>
              </a:solidFill>
              <a:round/>
              <a:headEnd type="none" w="sm" len="sm"/>
              <a:tailEnd type="stealth" w="med" len="med"/>
            </a:ln>
            <a:effectLst/>
          </p:spPr>
          <p:txBody>
            <a:bodyPr wrap="none" lIns="92075" tIns="46038" rIns="92075" bIns="46038" anchor="ctr">
              <a:prstTxWarp prst="textNoShape">
                <a:avLst/>
              </a:prstTxWarp>
            </a:bodyPr>
            <a:lstStyle/>
            <a:p>
              <a:endParaRPr lang="en-US"/>
            </a:p>
          </p:txBody>
        </p:sp>
        <p:sp>
          <p:nvSpPr>
            <p:cNvPr id="23" name="Line 25"/>
            <p:cNvSpPr>
              <a:spLocks noChangeShapeType="1"/>
            </p:cNvSpPr>
            <p:nvPr/>
          </p:nvSpPr>
          <p:spPr bwMode="auto">
            <a:xfrm rot="5400000" flipH="1" flipV="1">
              <a:off x="3912462" y="1577975"/>
              <a:ext cx="0" cy="4346575"/>
            </a:xfrm>
            <a:prstGeom prst="line">
              <a:avLst/>
            </a:prstGeom>
            <a:noFill/>
            <a:ln w="19050">
              <a:solidFill>
                <a:schemeClr val="tx1"/>
              </a:solidFill>
              <a:round/>
              <a:headEnd type="none" w="sm" len="sm"/>
              <a:tailEnd type="stealth" w="med" len="med"/>
            </a:ln>
            <a:effectLst/>
          </p:spPr>
          <p:txBody>
            <a:bodyPr wrap="none" lIns="92075" tIns="46038" rIns="92075" bIns="46038" anchor="ctr">
              <a:prstTxWarp prst="textNoShape">
                <a:avLst/>
              </a:prstTxWarp>
            </a:bodyPr>
            <a:lstStyle/>
            <a:p>
              <a:endParaRPr lang="en-US"/>
            </a:p>
          </p:txBody>
        </p:sp>
        <p:sp>
          <p:nvSpPr>
            <p:cNvPr id="24" name="Line 26"/>
            <p:cNvSpPr>
              <a:spLocks noChangeShapeType="1"/>
            </p:cNvSpPr>
            <p:nvPr/>
          </p:nvSpPr>
          <p:spPr bwMode="auto">
            <a:xfrm rot="5400000" flipH="1" flipV="1">
              <a:off x="3906112" y="2317750"/>
              <a:ext cx="0" cy="4359275"/>
            </a:xfrm>
            <a:prstGeom prst="line">
              <a:avLst/>
            </a:prstGeom>
            <a:noFill/>
            <a:ln w="19050">
              <a:solidFill>
                <a:schemeClr val="tx1"/>
              </a:solidFill>
              <a:round/>
              <a:headEnd type="none" w="sm" len="sm"/>
              <a:tailEnd type="stealth" w="med" len="med"/>
            </a:ln>
            <a:effectLst/>
          </p:spPr>
          <p:txBody>
            <a:bodyPr wrap="none" lIns="92075" tIns="46038" rIns="92075" bIns="46038" anchor="ctr">
              <a:prstTxWarp prst="textNoShape">
                <a:avLst/>
              </a:prstTxWarp>
            </a:bodyPr>
            <a:lstStyle/>
            <a:p>
              <a:endParaRPr lang="en-US"/>
            </a:p>
          </p:txBody>
        </p:sp>
        <p:sp>
          <p:nvSpPr>
            <p:cNvPr id="25" name="Line 27"/>
            <p:cNvSpPr>
              <a:spLocks noChangeShapeType="1"/>
            </p:cNvSpPr>
            <p:nvPr/>
          </p:nvSpPr>
          <p:spPr bwMode="auto">
            <a:xfrm rot="5400000" flipH="1" flipV="1">
              <a:off x="3842612" y="3040062"/>
              <a:ext cx="0" cy="4486275"/>
            </a:xfrm>
            <a:prstGeom prst="line">
              <a:avLst/>
            </a:prstGeom>
            <a:noFill/>
            <a:ln w="19050">
              <a:solidFill>
                <a:schemeClr val="tx1"/>
              </a:solidFill>
              <a:round/>
              <a:headEnd type="none" w="sm" len="sm"/>
              <a:tailEnd type="stealth" w="med" len="med"/>
            </a:ln>
            <a:effectLst/>
          </p:spPr>
          <p:txBody>
            <a:bodyPr wrap="none" lIns="92075" tIns="46038" rIns="92075" bIns="46038" anchor="ctr">
              <a:prstTxWarp prst="textNoShape">
                <a:avLst/>
              </a:prstTxWarp>
            </a:bodyPr>
            <a:lstStyle/>
            <a:p>
              <a:endParaRPr lang="en-US"/>
            </a:p>
          </p:txBody>
        </p:sp>
        <p:sp>
          <p:nvSpPr>
            <p:cNvPr id="26" name="Line 28"/>
            <p:cNvSpPr>
              <a:spLocks noChangeShapeType="1"/>
            </p:cNvSpPr>
            <p:nvPr/>
          </p:nvSpPr>
          <p:spPr bwMode="auto">
            <a:xfrm rot="5400000" flipH="1" flipV="1">
              <a:off x="3893412" y="3470275"/>
              <a:ext cx="0" cy="4384675"/>
            </a:xfrm>
            <a:prstGeom prst="line">
              <a:avLst/>
            </a:prstGeom>
            <a:noFill/>
            <a:ln w="19050">
              <a:solidFill>
                <a:schemeClr val="tx1"/>
              </a:solidFill>
              <a:round/>
              <a:headEnd type="none" w="sm" len="sm"/>
              <a:tailEnd type="stealth" w="med" len="med"/>
            </a:ln>
            <a:effectLst/>
          </p:spPr>
          <p:txBody>
            <a:bodyPr wrap="none" lIns="92075" tIns="46038" rIns="92075" bIns="46038" anchor="ctr">
              <a:prstTxWarp prst="textNoShape">
                <a:avLst/>
              </a:prstTxWarp>
            </a:bodyPr>
            <a:lstStyle/>
            <a:p>
              <a:endParaRPr lang="en-US"/>
            </a:p>
          </p:txBody>
        </p:sp>
        <p:sp>
          <p:nvSpPr>
            <p:cNvPr id="28" name="Freeform 13"/>
            <p:cNvSpPr>
              <a:spLocks/>
            </p:cNvSpPr>
            <p:nvPr/>
          </p:nvSpPr>
          <p:spPr bwMode="auto">
            <a:xfrm>
              <a:off x="1573168" y="2951163"/>
              <a:ext cx="1830387" cy="1060450"/>
            </a:xfrm>
            <a:custGeom>
              <a:avLst/>
              <a:gdLst/>
              <a:ahLst/>
              <a:cxnLst>
                <a:cxn ang="0">
                  <a:pos x="0" y="1"/>
                </a:cxn>
                <a:cxn ang="0">
                  <a:pos x="1099" y="0"/>
                </a:cxn>
                <a:cxn ang="0">
                  <a:pos x="1095" y="965"/>
                </a:cxn>
              </a:cxnLst>
              <a:rect l="0" t="0" r="r" b="b"/>
              <a:pathLst>
                <a:path w="1099" h="965">
                  <a:moveTo>
                    <a:pt x="0" y="1"/>
                  </a:moveTo>
                  <a:lnTo>
                    <a:pt x="1099" y="0"/>
                  </a:lnTo>
                  <a:lnTo>
                    <a:pt x="1095" y="965"/>
                  </a:lnTo>
                </a:path>
              </a:pathLst>
            </a:custGeom>
            <a:noFill/>
            <a:ln w="19050" cmpd="sng">
              <a:solidFill>
                <a:schemeClr val="tx1"/>
              </a:solidFill>
              <a:round/>
              <a:headEnd type="none" w="sm" len="sm"/>
              <a:tailEnd type="none" w="sm" len="med"/>
            </a:ln>
            <a:effectLst/>
          </p:spPr>
          <p:txBody>
            <a:bodyPr wrap="none" lIns="92075" tIns="46038" rIns="92075" bIns="46038" anchor="ctr">
              <a:prstTxWarp prst="textNoShape">
                <a:avLst/>
              </a:prstTxWarp>
            </a:bodyPr>
            <a:lstStyle/>
            <a:p>
              <a:endParaRPr lang="en-US"/>
            </a:p>
          </p:txBody>
        </p:sp>
        <p:grpSp>
          <p:nvGrpSpPr>
            <p:cNvPr id="60" name="Group 78"/>
            <p:cNvGrpSpPr>
              <a:grpSpLocks/>
            </p:cNvGrpSpPr>
            <p:nvPr/>
          </p:nvGrpSpPr>
          <p:grpSpPr bwMode="auto">
            <a:xfrm rot="-5400000">
              <a:off x="3238456" y="5116513"/>
              <a:ext cx="304800" cy="304800"/>
              <a:chOff x="2544" y="1584"/>
              <a:chExt cx="192" cy="192"/>
            </a:xfrm>
            <a:solidFill>
              <a:srgbClr val="FFFFFF"/>
            </a:solidFill>
          </p:grpSpPr>
          <p:sp>
            <p:nvSpPr>
              <p:cNvPr id="61" name="Oval 79"/>
              <p:cNvSpPr>
                <a:spLocks noChangeArrowheads="1"/>
              </p:cNvSpPr>
              <p:nvPr/>
            </p:nvSpPr>
            <p:spPr bwMode="auto">
              <a:xfrm>
                <a:off x="2544" y="1584"/>
                <a:ext cx="192" cy="192"/>
              </a:xfrm>
              <a:prstGeom prst="ellipse">
                <a:avLst/>
              </a:prstGeom>
              <a:grpFill/>
              <a:ln w="28575">
                <a:solidFill>
                  <a:schemeClr val="tx1"/>
                </a:solidFill>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62" name="Line 80"/>
              <p:cNvSpPr>
                <a:spLocks noChangeShapeType="1"/>
              </p:cNvSpPr>
              <p:nvPr/>
            </p:nvSpPr>
            <p:spPr bwMode="auto">
              <a:xfrm>
                <a:off x="2640" y="1632"/>
                <a:ext cx="0" cy="96"/>
              </a:xfrm>
              <a:prstGeom prst="line">
                <a:avLst/>
              </a:prstGeom>
              <a:grpFill/>
              <a:ln w="28575">
                <a:solidFill>
                  <a:schemeClr val="tx1"/>
                </a:solidFill>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63" name="Line 81"/>
              <p:cNvSpPr>
                <a:spLocks noChangeShapeType="1"/>
              </p:cNvSpPr>
              <p:nvPr/>
            </p:nvSpPr>
            <p:spPr bwMode="auto">
              <a:xfrm>
                <a:off x="2592" y="1680"/>
                <a:ext cx="96" cy="0"/>
              </a:xfrm>
              <a:prstGeom prst="line">
                <a:avLst/>
              </a:prstGeom>
              <a:grpFill/>
              <a:ln w="28575">
                <a:solidFill>
                  <a:schemeClr val="tx1"/>
                </a:solidFill>
                <a:round/>
                <a:headEnd type="none" w="sm" len="sm"/>
                <a:tailEnd type="none" w="sm" len="sm"/>
              </a:ln>
              <a:effectLst/>
            </p:spPr>
            <p:txBody>
              <a:bodyPr wrap="none" lIns="92075" tIns="46038" rIns="92075" bIns="46038" anchor="ctr">
                <a:prstTxWarp prst="textNoShape">
                  <a:avLst/>
                </a:prstTxWarp>
              </a:bodyPr>
              <a:lstStyle/>
              <a:p>
                <a:endParaRPr lang="en-US"/>
              </a:p>
            </p:txBody>
          </p:sp>
        </p:grpSp>
        <p:grpSp>
          <p:nvGrpSpPr>
            <p:cNvPr id="64" name="Group 82"/>
            <p:cNvGrpSpPr>
              <a:grpSpLocks/>
            </p:cNvGrpSpPr>
            <p:nvPr/>
          </p:nvGrpSpPr>
          <p:grpSpPr bwMode="auto">
            <a:xfrm rot="-5400000">
              <a:off x="4437091" y="2373313"/>
              <a:ext cx="304800" cy="304800"/>
              <a:chOff x="2544" y="1584"/>
              <a:chExt cx="192" cy="192"/>
            </a:xfrm>
            <a:solidFill>
              <a:srgbClr val="FFFFFF"/>
            </a:solidFill>
          </p:grpSpPr>
          <p:sp>
            <p:nvSpPr>
              <p:cNvPr id="65" name="Oval 83"/>
              <p:cNvSpPr>
                <a:spLocks noChangeArrowheads="1"/>
              </p:cNvSpPr>
              <p:nvPr/>
            </p:nvSpPr>
            <p:spPr bwMode="auto">
              <a:xfrm>
                <a:off x="2544" y="1584"/>
                <a:ext cx="192" cy="192"/>
              </a:xfrm>
              <a:prstGeom prst="ellipse">
                <a:avLst/>
              </a:prstGeom>
              <a:grpFill/>
              <a:ln w="28575">
                <a:solidFill>
                  <a:schemeClr val="tx1"/>
                </a:solidFill>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66" name="Line 84"/>
              <p:cNvSpPr>
                <a:spLocks noChangeShapeType="1"/>
              </p:cNvSpPr>
              <p:nvPr/>
            </p:nvSpPr>
            <p:spPr bwMode="auto">
              <a:xfrm>
                <a:off x="2640" y="1632"/>
                <a:ext cx="0" cy="96"/>
              </a:xfrm>
              <a:prstGeom prst="line">
                <a:avLst/>
              </a:prstGeom>
              <a:grpFill/>
              <a:ln w="28575">
                <a:solidFill>
                  <a:schemeClr val="tx1"/>
                </a:solidFill>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67" name="Line 85"/>
              <p:cNvSpPr>
                <a:spLocks noChangeShapeType="1"/>
              </p:cNvSpPr>
              <p:nvPr/>
            </p:nvSpPr>
            <p:spPr bwMode="auto">
              <a:xfrm>
                <a:off x="2592" y="1680"/>
                <a:ext cx="96" cy="0"/>
              </a:xfrm>
              <a:prstGeom prst="line">
                <a:avLst/>
              </a:prstGeom>
              <a:grpFill/>
              <a:ln w="28575">
                <a:solidFill>
                  <a:schemeClr val="tx1"/>
                </a:solidFill>
                <a:round/>
                <a:headEnd type="none" w="sm" len="sm"/>
                <a:tailEnd type="none" w="sm" len="sm"/>
              </a:ln>
              <a:effectLst/>
            </p:spPr>
            <p:txBody>
              <a:bodyPr wrap="none" lIns="92075" tIns="46038" rIns="92075" bIns="46038" anchor="ctr">
                <a:prstTxWarp prst="textNoShape">
                  <a:avLst/>
                </a:prstTxWarp>
              </a:bodyPr>
              <a:lstStyle/>
              <a:p>
                <a:endParaRPr lang="en-US"/>
              </a:p>
            </p:txBody>
          </p:sp>
        </p:grpSp>
        <p:grpSp>
          <p:nvGrpSpPr>
            <p:cNvPr id="68" name="Group 94"/>
            <p:cNvGrpSpPr>
              <a:grpSpLocks/>
            </p:cNvGrpSpPr>
            <p:nvPr/>
          </p:nvGrpSpPr>
          <p:grpSpPr bwMode="auto">
            <a:xfrm rot="-5400000">
              <a:off x="2379691" y="4735513"/>
              <a:ext cx="304800" cy="304800"/>
              <a:chOff x="2544" y="1584"/>
              <a:chExt cx="192" cy="192"/>
            </a:xfrm>
            <a:solidFill>
              <a:srgbClr val="FFFFFF"/>
            </a:solidFill>
          </p:grpSpPr>
          <p:sp>
            <p:nvSpPr>
              <p:cNvPr id="69" name="Oval 95"/>
              <p:cNvSpPr>
                <a:spLocks noChangeArrowheads="1"/>
              </p:cNvSpPr>
              <p:nvPr/>
            </p:nvSpPr>
            <p:spPr bwMode="auto">
              <a:xfrm>
                <a:off x="2544" y="1584"/>
                <a:ext cx="192" cy="192"/>
              </a:xfrm>
              <a:prstGeom prst="ellipse">
                <a:avLst/>
              </a:prstGeom>
              <a:grpFill/>
              <a:ln w="28575">
                <a:solidFill>
                  <a:schemeClr val="tx1"/>
                </a:solidFill>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70" name="Line 96"/>
              <p:cNvSpPr>
                <a:spLocks noChangeShapeType="1"/>
              </p:cNvSpPr>
              <p:nvPr/>
            </p:nvSpPr>
            <p:spPr bwMode="auto">
              <a:xfrm>
                <a:off x="2640" y="1632"/>
                <a:ext cx="0" cy="96"/>
              </a:xfrm>
              <a:prstGeom prst="line">
                <a:avLst/>
              </a:prstGeom>
              <a:grpFill/>
              <a:ln w="28575">
                <a:solidFill>
                  <a:schemeClr val="tx1"/>
                </a:solidFill>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71" name="Line 97"/>
              <p:cNvSpPr>
                <a:spLocks noChangeShapeType="1"/>
              </p:cNvSpPr>
              <p:nvPr/>
            </p:nvSpPr>
            <p:spPr bwMode="auto">
              <a:xfrm>
                <a:off x="2592" y="1680"/>
                <a:ext cx="96" cy="0"/>
              </a:xfrm>
              <a:prstGeom prst="line">
                <a:avLst/>
              </a:prstGeom>
              <a:grpFill/>
              <a:ln w="28575">
                <a:solidFill>
                  <a:schemeClr val="tx1"/>
                </a:solidFill>
                <a:round/>
                <a:headEnd type="none" w="sm" len="sm"/>
                <a:tailEnd type="none" w="sm" len="sm"/>
              </a:ln>
              <a:effectLst/>
            </p:spPr>
            <p:txBody>
              <a:bodyPr wrap="none" lIns="92075" tIns="46038" rIns="92075" bIns="46038" anchor="ctr">
                <a:prstTxWarp prst="textNoShape">
                  <a:avLst/>
                </a:prstTxWarp>
              </a:bodyPr>
              <a:lstStyle/>
              <a:p>
                <a:endParaRPr lang="en-US"/>
              </a:p>
            </p:txBody>
          </p:sp>
        </p:grpSp>
        <p:grpSp>
          <p:nvGrpSpPr>
            <p:cNvPr id="72" name="Group 102"/>
            <p:cNvGrpSpPr>
              <a:grpSpLocks/>
            </p:cNvGrpSpPr>
            <p:nvPr/>
          </p:nvGrpSpPr>
          <p:grpSpPr bwMode="auto">
            <a:xfrm rot="-5400000">
              <a:off x="3251156" y="3935413"/>
              <a:ext cx="304800" cy="304800"/>
              <a:chOff x="2544" y="1584"/>
              <a:chExt cx="192" cy="192"/>
            </a:xfrm>
            <a:solidFill>
              <a:srgbClr val="FFFFFF"/>
            </a:solidFill>
          </p:grpSpPr>
          <p:sp>
            <p:nvSpPr>
              <p:cNvPr id="73" name="Oval 103"/>
              <p:cNvSpPr>
                <a:spLocks noChangeArrowheads="1"/>
              </p:cNvSpPr>
              <p:nvPr/>
            </p:nvSpPr>
            <p:spPr bwMode="auto">
              <a:xfrm>
                <a:off x="2544" y="1584"/>
                <a:ext cx="192" cy="192"/>
              </a:xfrm>
              <a:prstGeom prst="ellipse">
                <a:avLst/>
              </a:prstGeom>
              <a:grpFill/>
              <a:ln w="28575">
                <a:solidFill>
                  <a:schemeClr val="tx1"/>
                </a:solidFill>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74" name="Line 104"/>
              <p:cNvSpPr>
                <a:spLocks noChangeShapeType="1"/>
              </p:cNvSpPr>
              <p:nvPr/>
            </p:nvSpPr>
            <p:spPr bwMode="auto">
              <a:xfrm>
                <a:off x="2640" y="1632"/>
                <a:ext cx="0" cy="96"/>
              </a:xfrm>
              <a:prstGeom prst="line">
                <a:avLst/>
              </a:prstGeom>
              <a:grpFill/>
              <a:ln w="28575">
                <a:solidFill>
                  <a:schemeClr val="tx1"/>
                </a:solidFill>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75" name="Line 105"/>
              <p:cNvSpPr>
                <a:spLocks noChangeShapeType="1"/>
              </p:cNvSpPr>
              <p:nvPr/>
            </p:nvSpPr>
            <p:spPr bwMode="auto">
              <a:xfrm>
                <a:off x="2592" y="1680"/>
                <a:ext cx="96" cy="0"/>
              </a:xfrm>
              <a:prstGeom prst="line">
                <a:avLst/>
              </a:prstGeom>
              <a:grpFill/>
              <a:ln w="28575">
                <a:solidFill>
                  <a:schemeClr val="tx1"/>
                </a:solidFill>
                <a:round/>
                <a:headEnd type="none" w="sm" len="sm"/>
                <a:tailEnd type="none" w="sm" len="sm"/>
              </a:ln>
              <a:effectLst/>
            </p:spPr>
            <p:txBody>
              <a:bodyPr wrap="none" lIns="92075" tIns="46038" rIns="92075" bIns="46038" anchor="ctr">
                <a:prstTxWarp prst="textNoShape">
                  <a:avLst/>
                </a:prstTxWarp>
              </a:bodyPr>
              <a:lstStyle/>
              <a:p>
                <a:endParaRPr lang="en-US"/>
              </a:p>
            </p:txBody>
          </p:sp>
        </p:grpSp>
        <p:sp>
          <p:nvSpPr>
            <p:cNvPr id="76" name="Line 114"/>
            <p:cNvSpPr>
              <a:spLocks noChangeShapeType="1"/>
            </p:cNvSpPr>
            <p:nvPr/>
          </p:nvSpPr>
          <p:spPr bwMode="auto">
            <a:xfrm rot="10800000" flipH="1" flipV="1">
              <a:off x="2528916" y="4105275"/>
              <a:ext cx="0" cy="639763"/>
            </a:xfrm>
            <a:prstGeom prst="line">
              <a:avLst/>
            </a:prstGeom>
            <a:noFill/>
            <a:ln w="19050">
              <a:solidFill>
                <a:schemeClr val="tx1"/>
              </a:solidFill>
              <a:round/>
              <a:headEnd type="oval" w="med" len="med"/>
              <a:tailEnd type="none" w="sm" len="med"/>
            </a:ln>
            <a:effectLst/>
          </p:spPr>
          <p:txBody>
            <a:bodyPr wrap="none" lIns="92075" tIns="46038" rIns="92075" bIns="46038" anchor="ctr">
              <a:prstTxWarp prst="textNoShape">
                <a:avLst/>
              </a:prstTxWarp>
            </a:bodyPr>
            <a:lstStyle/>
            <a:p>
              <a:endParaRPr lang="en-US"/>
            </a:p>
          </p:txBody>
        </p:sp>
        <p:sp>
          <p:nvSpPr>
            <p:cNvPr id="77" name="Line 115"/>
            <p:cNvSpPr>
              <a:spLocks noChangeShapeType="1"/>
            </p:cNvSpPr>
            <p:nvPr/>
          </p:nvSpPr>
          <p:spPr bwMode="auto">
            <a:xfrm rot="10800000" flipH="1" flipV="1">
              <a:off x="3387681" y="4498975"/>
              <a:ext cx="0" cy="639763"/>
            </a:xfrm>
            <a:prstGeom prst="line">
              <a:avLst/>
            </a:prstGeom>
            <a:noFill/>
            <a:ln w="19050">
              <a:solidFill>
                <a:schemeClr val="tx1"/>
              </a:solidFill>
              <a:round/>
              <a:headEnd type="oval" w="med" len="med"/>
              <a:tailEnd type="none" w="sm" len="med"/>
            </a:ln>
            <a:effectLst/>
          </p:spPr>
          <p:txBody>
            <a:bodyPr wrap="none" lIns="92075" tIns="46038" rIns="92075" bIns="46038" anchor="ctr">
              <a:prstTxWarp prst="textNoShape">
                <a:avLst/>
              </a:prstTxWarp>
            </a:bodyPr>
            <a:lstStyle/>
            <a:p>
              <a:endParaRPr lang="en-US"/>
            </a:p>
          </p:txBody>
        </p:sp>
        <p:sp>
          <p:nvSpPr>
            <p:cNvPr id="78" name="Line 116"/>
            <p:cNvSpPr>
              <a:spLocks noChangeShapeType="1"/>
            </p:cNvSpPr>
            <p:nvPr/>
          </p:nvSpPr>
          <p:spPr bwMode="auto">
            <a:xfrm rot="10800000" flipH="1">
              <a:off x="3913216" y="4595813"/>
              <a:ext cx="0" cy="1071562"/>
            </a:xfrm>
            <a:prstGeom prst="line">
              <a:avLst/>
            </a:prstGeom>
            <a:noFill/>
            <a:ln w="19050">
              <a:solidFill>
                <a:schemeClr val="tx1"/>
              </a:solidFill>
              <a:round/>
              <a:headEnd type="oval" w="med" len="med"/>
              <a:tailEnd type="none" w="sm" len="med"/>
            </a:ln>
            <a:effectLst/>
          </p:spPr>
          <p:txBody>
            <a:bodyPr wrap="none" lIns="92075" tIns="46038" rIns="92075" bIns="46038" anchor="ctr">
              <a:prstTxWarp prst="textNoShape">
                <a:avLst/>
              </a:prstTxWarp>
            </a:bodyPr>
            <a:lstStyle/>
            <a:p>
              <a:endParaRPr lang="en-US"/>
            </a:p>
          </p:txBody>
        </p:sp>
        <p:grpSp>
          <p:nvGrpSpPr>
            <p:cNvPr id="79" name="Group 98"/>
            <p:cNvGrpSpPr>
              <a:grpSpLocks/>
            </p:cNvGrpSpPr>
            <p:nvPr/>
          </p:nvGrpSpPr>
          <p:grpSpPr bwMode="auto">
            <a:xfrm rot="-5400000">
              <a:off x="3763991" y="4341813"/>
              <a:ext cx="304800" cy="304800"/>
              <a:chOff x="2544" y="1584"/>
              <a:chExt cx="192" cy="192"/>
            </a:xfrm>
            <a:solidFill>
              <a:srgbClr val="FFFFFF"/>
            </a:solidFill>
          </p:grpSpPr>
          <p:sp>
            <p:nvSpPr>
              <p:cNvPr id="80" name="Oval 99"/>
              <p:cNvSpPr>
                <a:spLocks noChangeArrowheads="1"/>
              </p:cNvSpPr>
              <p:nvPr/>
            </p:nvSpPr>
            <p:spPr bwMode="auto">
              <a:xfrm>
                <a:off x="2544" y="1584"/>
                <a:ext cx="192" cy="192"/>
              </a:xfrm>
              <a:prstGeom prst="ellipse">
                <a:avLst/>
              </a:prstGeom>
              <a:grpFill/>
              <a:ln w="28575">
                <a:solidFill>
                  <a:schemeClr val="tx1"/>
                </a:solidFill>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81" name="Line 100"/>
              <p:cNvSpPr>
                <a:spLocks noChangeShapeType="1"/>
              </p:cNvSpPr>
              <p:nvPr/>
            </p:nvSpPr>
            <p:spPr bwMode="auto">
              <a:xfrm>
                <a:off x="2640" y="1632"/>
                <a:ext cx="0" cy="96"/>
              </a:xfrm>
              <a:prstGeom prst="line">
                <a:avLst/>
              </a:prstGeom>
              <a:grpFill/>
              <a:ln w="28575">
                <a:solidFill>
                  <a:schemeClr val="tx1"/>
                </a:solidFill>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82" name="Line 101"/>
              <p:cNvSpPr>
                <a:spLocks noChangeShapeType="1"/>
              </p:cNvSpPr>
              <p:nvPr/>
            </p:nvSpPr>
            <p:spPr bwMode="auto">
              <a:xfrm>
                <a:off x="2592" y="1680"/>
                <a:ext cx="96" cy="0"/>
              </a:xfrm>
              <a:prstGeom prst="line">
                <a:avLst/>
              </a:prstGeom>
              <a:grpFill/>
              <a:ln w="28575">
                <a:solidFill>
                  <a:schemeClr val="tx1"/>
                </a:solidFill>
                <a:round/>
                <a:headEnd type="none" w="sm" len="sm"/>
                <a:tailEnd type="none" w="sm" len="sm"/>
              </a:ln>
              <a:effectLst/>
            </p:spPr>
            <p:txBody>
              <a:bodyPr wrap="none" lIns="92075" tIns="46038" rIns="92075" bIns="46038" anchor="ctr">
                <a:prstTxWarp prst="textNoShape">
                  <a:avLst/>
                </a:prstTxWarp>
              </a:bodyPr>
              <a:lstStyle/>
              <a:p>
                <a:endParaRPr lang="en-US"/>
              </a:p>
            </p:txBody>
          </p:sp>
        </p:grpSp>
        <p:sp>
          <p:nvSpPr>
            <p:cNvPr id="83" name="Line 117"/>
            <p:cNvSpPr>
              <a:spLocks noChangeShapeType="1"/>
            </p:cNvSpPr>
            <p:nvPr/>
          </p:nvSpPr>
          <p:spPr bwMode="auto">
            <a:xfrm rot="10800000" flipH="1" flipV="1">
              <a:off x="2900851" y="4105275"/>
              <a:ext cx="0" cy="1465263"/>
            </a:xfrm>
            <a:prstGeom prst="line">
              <a:avLst/>
            </a:prstGeom>
            <a:noFill/>
            <a:ln w="19050">
              <a:solidFill>
                <a:schemeClr val="tx1"/>
              </a:solidFill>
              <a:round/>
              <a:headEnd type="oval" w="med" len="med"/>
              <a:tailEnd type="none" w="sm" len="med"/>
            </a:ln>
            <a:effectLst/>
          </p:spPr>
          <p:txBody>
            <a:bodyPr wrap="none" lIns="92075" tIns="46038" rIns="92075" bIns="46038" anchor="ctr">
              <a:prstTxWarp prst="textNoShape">
                <a:avLst/>
              </a:prstTxWarp>
            </a:bodyPr>
            <a:lstStyle/>
            <a:p>
              <a:endParaRPr lang="en-US"/>
            </a:p>
          </p:txBody>
        </p:sp>
        <p:grpSp>
          <p:nvGrpSpPr>
            <p:cNvPr id="84" name="Group 110"/>
            <p:cNvGrpSpPr>
              <a:grpSpLocks/>
            </p:cNvGrpSpPr>
            <p:nvPr/>
          </p:nvGrpSpPr>
          <p:grpSpPr bwMode="auto">
            <a:xfrm rot="-5400000">
              <a:off x="2751626" y="5510213"/>
              <a:ext cx="304800" cy="304800"/>
              <a:chOff x="2544" y="1584"/>
              <a:chExt cx="192" cy="192"/>
            </a:xfrm>
            <a:solidFill>
              <a:srgbClr val="FFFFFF"/>
            </a:solidFill>
          </p:grpSpPr>
          <p:sp>
            <p:nvSpPr>
              <p:cNvPr id="85" name="Oval 111"/>
              <p:cNvSpPr>
                <a:spLocks noChangeArrowheads="1"/>
              </p:cNvSpPr>
              <p:nvPr/>
            </p:nvSpPr>
            <p:spPr bwMode="auto">
              <a:xfrm>
                <a:off x="2544" y="1584"/>
                <a:ext cx="192" cy="192"/>
              </a:xfrm>
              <a:prstGeom prst="ellipse">
                <a:avLst/>
              </a:prstGeom>
              <a:grpFill/>
              <a:ln w="28575">
                <a:solidFill>
                  <a:schemeClr val="tx1"/>
                </a:solidFill>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86" name="Line 112"/>
              <p:cNvSpPr>
                <a:spLocks noChangeShapeType="1"/>
              </p:cNvSpPr>
              <p:nvPr/>
            </p:nvSpPr>
            <p:spPr bwMode="auto">
              <a:xfrm>
                <a:off x="2640" y="1632"/>
                <a:ext cx="0" cy="96"/>
              </a:xfrm>
              <a:prstGeom prst="line">
                <a:avLst/>
              </a:prstGeom>
              <a:grpFill/>
              <a:ln w="28575">
                <a:solidFill>
                  <a:schemeClr val="tx1"/>
                </a:solidFill>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87" name="Line 113"/>
              <p:cNvSpPr>
                <a:spLocks noChangeShapeType="1"/>
              </p:cNvSpPr>
              <p:nvPr/>
            </p:nvSpPr>
            <p:spPr bwMode="auto">
              <a:xfrm>
                <a:off x="2592" y="1680"/>
                <a:ext cx="96" cy="0"/>
              </a:xfrm>
              <a:prstGeom prst="line">
                <a:avLst/>
              </a:prstGeom>
              <a:grpFill/>
              <a:ln w="28575">
                <a:solidFill>
                  <a:schemeClr val="tx1"/>
                </a:solidFill>
                <a:round/>
                <a:headEnd type="none" w="sm" len="sm"/>
                <a:tailEnd type="none" w="sm" len="sm"/>
              </a:ln>
              <a:effectLst/>
            </p:spPr>
            <p:txBody>
              <a:bodyPr wrap="none" lIns="92075" tIns="46038" rIns="92075" bIns="46038" anchor="ctr">
                <a:prstTxWarp prst="textNoShape">
                  <a:avLst/>
                </a:prstTxWarp>
              </a:bodyPr>
              <a:lstStyle/>
              <a:p>
                <a:endParaRPr lang="en-US"/>
              </a:p>
            </p:txBody>
          </p:sp>
        </p:grpSp>
        <p:sp>
          <p:nvSpPr>
            <p:cNvPr id="92" name="Line 122"/>
            <p:cNvSpPr>
              <a:spLocks noChangeShapeType="1"/>
            </p:cNvSpPr>
            <p:nvPr/>
          </p:nvSpPr>
          <p:spPr bwMode="auto">
            <a:xfrm rot="10800000" flipH="1">
              <a:off x="4256116" y="3821113"/>
              <a:ext cx="0" cy="1071562"/>
            </a:xfrm>
            <a:prstGeom prst="line">
              <a:avLst/>
            </a:prstGeom>
            <a:noFill/>
            <a:ln w="19050">
              <a:solidFill>
                <a:schemeClr val="tx1"/>
              </a:solidFill>
              <a:round/>
              <a:headEnd type="oval" w="med" len="med"/>
              <a:tailEnd type="none" w="sm" len="med"/>
            </a:ln>
            <a:effectLst/>
          </p:spPr>
          <p:txBody>
            <a:bodyPr wrap="none" lIns="92075" tIns="46038" rIns="92075" bIns="46038" anchor="ctr">
              <a:prstTxWarp prst="textNoShape">
                <a:avLst/>
              </a:prstTxWarp>
            </a:bodyPr>
            <a:lstStyle/>
            <a:p>
              <a:endParaRPr lang="en-US"/>
            </a:p>
          </p:txBody>
        </p:sp>
        <p:grpSp>
          <p:nvGrpSpPr>
            <p:cNvPr id="93" name="Group 106"/>
            <p:cNvGrpSpPr>
              <a:grpSpLocks/>
            </p:cNvGrpSpPr>
            <p:nvPr/>
          </p:nvGrpSpPr>
          <p:grpSpPr bwMode="auto">
            <a:xfrm rot="-5400000">
              <a:off x="4106891" y="3592513"/>
              <a:ext cx="304800" cy="304800"/>
              <a:chOff x="2544" y="1584"/>
              <a:chExt cx="192" cy="192"/>
            </a:xfrm>
            <a:solidFill>
              <a:srgbClr val="FFFFFF"/>
            </a:solidFill>
          </p:grpSpPr>
          <p:sp>
            <p:nvSpPr>
              <p:cNvPr id="94" name="Oval 107"/>
              <p:cNvSpPr>
                <a:spLocks noChangeArrowheads="1"/>
              </p:cNvSpPr>
              <p:nvPr/>
            </p:nvSpPr>
            <p:spPr bwMode="auto">
              <a:xfrm>
                <a:off x="2544" y="1584"/>
                <a:ext cx="192" cy="192"/>
              </a:xfrm>
              <a:prstGeom prst="ellipse">
                <a:avLst/>
              </a:prstGeom>
              <a:grpFill/>
              <a:ln w="28575">
                <a:solidFill>
                  <a:schemeClr val="tx1"/>
                </a:solidFill>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95" name="Line 108"/>
              <p:cNvSpPr>
                <a:spLocks noChangeShapeType="1"/>
              </p:cNvSpPr>
              <p:nvPr/>
            </p:nvSpPr>
            <p:spPr bwMode="auto">
              <a:xfrm>
                <a:off x="2640" y="1632"/>
                <a:ext cx="0" cy="96"/>
              </a:xfrm>
              <a:prstGeom prst="line">
                <a:avLst/>
              </a:prstGeom>
              <a:grpFill/>
              <a:ln w="28575">
                <a:solidFill>
                  <a:schemeClr val="tx1"/>
                </a:solidFill>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96" name="Line 109"/>
              <p:cNvSpPr>
                <a:spLocks noChangeShapeType="1"/>
              </p:cNvSpPr>
              <p:nvPr/>
            </p:nvSpPr>
            <p:spPr bwMode="auto">
              <a:xfrm>
                <a:off x="2592" y="1680"/>
                <a:ext cx="96" cy="0"/>
              </a:xfrm>
              <a:prstGeom prst="line">
                <a:avLst/>
              </a:prstGeom>
              <a:grpFill/>
              <a:ln w="28575">
                <a:solidFill>
                  <a:schemeClr val="tx1"/>
                </a:solidFill>
                <a:round/>
                <a:headEnd type="none" w="sm" len="sm"/>
                <a:tailEnd type="none" w="sm" len="sm"/>
              </a:ln>
              <a:effectLst/>
            </p:spPr>
            <p:txBody>
              <a:bodyPr wrap="none" lIns="92075" tIns="46038" rIns="92075" bIns="46038" anchor="ctr">
                <a:prstTxWarp prst="textNoShape">
                  <a:avLst/>
                </a:prstTxWarp>
              </a:bodyPr>
              <a:lstStyle/>
              <a:p>
                <a:endParaRPr lang="en-US"/>
              </a:p>
            </p:txBody>
          </p:sp>
        </p:grpSp>
        <p:sp>
          <p:nvSpPr>
            <p:cNvPr id="97" name="Line 123"/>
            <p:cNvSpPr>
              <a:spLocks noChangeShapeType="1"/>
            </p:cNvSpPr>
            <p:nvPr/>
          </p:nvSpPr>
          <p:spPr bwMode="auto">
            <a:xfrm rot="10800000" flipH="1">
              <a:off x="3875116" y="2214563"/>
              <a:ext cx="0" cy="1541462"/>
            </a:xfrm>
            <a:prstGeom prst="line">
              <a:avLst/>
            </a:prstGeom>
            <a:noFill/>
            <a:ln w="19050">
              <a:solidFill>
                <a:schemeClr val="tx1"/>
              </a:solidFill>
              <a:round/>
              <a:headEnd type="oval" w="med" len="med"/>
              <a:tailEnd type="none" w="sm" len="med"/>
            </a:ln>
            <a:effectLst/>
          </p:spPr>
          <p:txBody>
            <a:bodyPr wrap="none" lIns="92075" tIns="46038" rIns="92075" bIns="46038" anchor="ctr">
              <a:prstTxWarp prst="textNoShape">
                <a:avLst/>
              </a:prstTxWarp>
            </a:bodyPr>
            <a:lstStyle/>
            <a:p>
              <a:endParaRPr lang="en-US"/>
            </a:p>
          </p:txBody>
        </p:sp>
        <p:grpSp>
          <p:nvGrpSpPr>
            <p:cNvPr id="98" name="Group 86"/>
            <p:cNvGrpSpPr>
              <a:grpSpLocks/>
            </p:cNvGrpSpPr>
            <p:nvPr/>
          </p:nvGrpSpPr>
          <p:grpSpPr bwMode="auto">
            <a:xfrm rot="-5400000">
              <a:off x="3725891" y="1966913"/>
              <a:ext cx="304800" cy="304800"/>
              <a:chOff x="2544" y="1584"/>
              <a:chExt cx="192" cy="192"/>
            </a:xfrm>
            <a:solidFill>
              <a:srgbClr val="FFFFFF"/>
            </a:solidFill>
          </p:grpSpPr>
          <p:sp>
            <p:nvSpPr>
              <p:cNvPr id="99" name="Oval 87"/>
              <p:cNvSpPr>
                <a:spLocks noChangeArrowheads="1"/>
              </p:cNvSpPr>
              <p:nvPr/>
            </p:nvSpPr>
            <p:spPr bwMode="auto">
              <a:xfrm>
                <a:off x="2544" y="1584"/>
                <a:ext cx="192" cy="192"/>
              </a:xfrm>
              <a:prstGeom prst="ellipse">
                <a:avLst/>
              </a:prstGeom>
              <a:grpFill/>
              <a:ln w="28575">
                <a:solidFill>
                  <a:schemeClr val="tx1"/>
                </a:solidFill>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100" name="Line 88"/>
              <p:cNvSpPr>
                <a:spLocks noChangeShapeType="1"/>
              </p:cNvSpPr>
              <p:nvPr/>
            </p:nvSpPr>
            <p:spPr bwMode="auto">
              <a:xfrm>
                <a:off x="2640" y="1632"/>
                <a:ext cx="0" cy="96"/>
              </a:xfrm>
              <a:prstGeom prst="line">
                <a:avLst/>
              </a:prstGeom>
              <a:grpFill/>
              <a:ln w="28575">
                <a:solidFill>
                  <a:schemeClr val="tx1"/>
                </a:solidFill>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101" name="Line 89"/>
              <p:cNvSpPr>
                <a:spLocks noChangeShapeType="1"/>
              </p:cNvSpPr>
              <p:nvPr/>
            </p:nvSpPr>
            <p:spPr bwMode="auto">
              <a:xfrm>
                <a:off x="2592" y="1680"/>
                <a:ext cx="96" cy="0"/>
              </a:xfrm>
              <a:prstGeom prst="line">
                <a:avLst/>
              </a:prstGeom>
              <a:grpFill/>
              <a:ln w="28575">
                <a:solidFill>
                  <a:schemeClr val="tx1"/>
                </a:solidFill>
                <a:round/>
                <a:headEnd type="none" w="sm" len="sm"/>
                <a:tailEnd type="none" w="sm" len="sm"/>
              </a:ln>
              <a:effectLst/>
            </p:spPr>
            <p:txBody>
              <a:bodyPr wrap="none" lIns="92075" tIns="46038" rIns="92075" bIns="46038" anchor="ctr">
                <a:prstTxWarp prst="textNoShape">
                  <a:avLst/>
                </a:prstTxWarp>
              </a:bodyPr>
              <a:lstStyle/>
              <a:p>
                <a:endParaRPr lang="en-US"/>
              </a:p>
            </p:txBody>
          </p:sp>
        </p:grpSp>
        <p:sp>
          <p:nvSpPr>
            <p:cNvPr id="102" name="Line 124"/>
            <p:cNvSpPr>
              <a:spLocks noChangeShapeType="1"/>
            </p:cNvSpPr>
            <p:nvPr/>
          </p:nvSpPr>
          <p:spPr bwMode="auto">
            <a:xfrm rot="10800000" flipH="1">
              <a:off x="3402796" y="1763713"/>
              <a:ext cx="0" cy="779462"/>
            </a:xfrm>
            <a:prstGeom prst="line">
              <a:avLst/>
            </a:prstGeom>
            <a:noFill/>
            <a:ln w="19050">
              <a:solidFill>
                <a:schemeClr val="tx1"/>
              </a:solidFill>
              <a:round/>
              <a:headEnd type="oval" w="med" len="med"/>
              <a:tailEnd type="none" w="sm" len="med"/>
            </a:ln>
            <a:effectLst/>
          </p:spPr>
          <p:txBody>
            <a:bodyPr wrap="none" lIns="92075" tIns="46038" rIns="92075" bIns="46038" anchor="ctr">
              <a:prstTxWarp prst="textNoShape">
                <a:avLst/>
              </a:prstTxWarp>
            </a:bodyPr>
            <a:lstStyle/>
            <a:p>
              <a:endParaRPr lang="en-US"/>
            </a:p>
          </p:txBody>
        </p:sp>
        <p:grpSp>
          <p:nvGrpSpPr>
            <p:cNvPr id="103" name="Group 90"/>
            <p:cNvGrpSpPr>
              <a:grpSpLocks/>
            </p:cNvGrpSpPr>
            <p:nvPr/>
          </p:nvGrpSpPr>
          <p:grpSpPr bwMode="auto">
            <a:xfrm rot="-5400000">
              <a:off x="3253571" y="1585913"/>
              <a:ext cx="304800" cy="304800"/>
              <a:chOff x="2544" y="1584"/>
              <a:chExt cx="192" cy="192"/>
            </a:xfrm>
            <a:solidFill>
              <a:srgbClr val="FFFFFF"/>
            </a:solidFill>
          </p:grpSpPr>
          <p:sp>
            <p:nvSpPr>
              <p:cNvPr id="104" name="Oval 91"/>
              <p:cNvSpPr>
                <a:spLocks noChangeArrowheads="1"/>
              </p:cNvSpPr>
              <p:nvPr/>
            </p:nvSpPr>
            <p:spPr bwMode="auto">
              <a:xfrm>
                <a:off x="2544" y="1584"/>
                <a:ext cx="192" cy="192"/>
              </a:xfrm>
              <a:prstGeom prst="ellipse">
                <a:avLst/>
              </a:prstGeom>
              <a:grpFill/>
              <a:ln w="28575">
                <a:solidFill>
                  <a:schemeClr val="tx1"/>
                </a:solidFill>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105" name="Line 92"/>
              <p:cNvSpPr>
                <a:spLocks noChangeShapeType="1"/>
              </p:cNvSpPr>
              <p:nvPr/>
            </p:nvSpPr>
            <p:spPr bwMode="auto">
              <a:xfrm>
                <a:off x="2640" y="1632"/>
                <a:ext cx="0" cy="96"/>
              </a:xfrm>
              <a:prstGeom prst="line">
                <a:avLst/>
              </a:prstGeom>
              <a:grpFill/>
              <a:ln w="28575">
                <a:solidFill>
                  <a:schemeClr val="tx1"/>
                </a:solidFill>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106" name="Line 93"/>
              <p:cNvSpPr>
                <a:spLocks noChangeShapeType="1"/>
              </p:cNvSpPr>
              <p:nvPr/>
            </p:nvSpPr>
            <p:spPr bwMode="auto">
              <a:xfrm>
                <a:off x="2592" y="1680"/>
                <a:ext cx="96" cy="0"/>
              </a:xfrm>
              <a:prstGeom prst="line">
                <a:avLst/>
              </a:prstGeom>
              <a:grpFill/>
              <a:ln w="28575">
                <a:solidFill>
                  <a:schemeClr val="tx1"/>
                </a:solidFill>
                <a:round/>
                <a:headEnd type="none" w="sm" len="sm"/>
                <a:tailEnd type="none" w="sm" len="sm"/>
              </a:ln>
              <a:effectLst/>
            </p:spPr>
            <p:txBody>
              <a:bodyPr wrap="none" lIns="92075" tIns="46038" rIns="92075" bIns="46038" anchor="ctr">
                <a:prstTxWarp prst="textNoShape">
                  <a:avLst/>
                </a:prstTxWarp>
              </a:bodyPr>
              <a:lstStyle/>
              <a:p>
                <a:endParaRPr lang="en-US"/>
              </a:p>
            </p:txBody>
          </p:sp>
        </p:grpSp>
        <p:sp>
          <p:nvSpPr>
            <p:cNvPr id="107" name="Line 130"/>
            <p:cNvSpPr>
              <a:spLocks noChangeShapeType="1"/>
            </p:cNvSpPr>
            <p:nvPr/>
          </p:nvSpPr>
          <p:spPr bwMode="auto">
            <a:xfrm rot="10800000" flipH="1">
              <a:off x="4586316" y="2678113"/>
              <a:ext cx="0" cy="2608262"/>
            </a:xfrm>
            <a:prstGeom prst="line">
              <a:avLst/>
            </a:prstGeom>
            <a:noFill/>
            <a:ln w="19050">
              <a:solidFill>
                <a:schemeClr val="tx1"/>
              </a:solidFill>
              <a:round/>
              <a:headEnd type="oval" w="med" len="med"/>
              <a:tailEnd type="none" w="sm" len="med"/>
            </a:ln>
            <a:effectLst/>
          </p:spPr>
          <p:txBody>
            <a:bodyPr wrap="none" lIns="92075" tIns="46038" rIns="92075" bIns="46038" anchor="ctr">
              <a:prstTxWarp prst="textNoShape">
                <a:avLst/>
              </a:prstTxWarp>
            </a:bodyPr>
            <a:lstStyle/>
            <a:p>
              <a:endParaRPr lang="en-US"/>
            </a:p>
          </p:txBody>
        </p:sp>
        <p:sp>
          <p:nvSpPr>
            <p:cNvPr id="108" name="Line 131"/>
            <p:cNvSpPr>
              <a:spLocks noChangeShapeType="1"/>
            </p:cNvSpPr>
            <p:nvPr/>
          </p:nvSpPr>
          <p:spPr bwMode="auto">
            <a:xfrm rot="10800000" flipH="1" flipV="1">
              <a:off x="4599016" y="1381125"/>
              <a:ext cx="0" cy="423863"/>
            </a:xfrm>
            <a:prstGeom prst="line">
              <a:avLst/>
            </a:prstGeom>
            <a:noFill/>
            <a:ln w="19050">
              <a:solidFill>
                <a:schemeClr val="tx1"/>
              </a:solidFill>
              <a:round/>
              <a:headEnd type="oval" w="med" len="med"/>
              <a:tailEnd type="none" w="sm" len="med"/>
            </a:ln>
            <a:effectLst/>
          </p:spPr>
          <p:txBody>
            <a:bodyPr wrap="none" lIns="92075" tIns="46038" rIns="92075" bIns="46038" anchor="ctr">
              <a:prstTxWarp prst="textNoShape">
                <a:avLst/>
              </a:prstTxWarp>
            </a:bodyPr>
            <a:lstStyle/>
            <a:p>
              <a:endParaRPr lang="en-US"/>
            </a:p>
          </p:txBody>
        </p:sp>
        <p:grpSp>
          <p:nvGrpSpPr>
            <p:cNvPr id="109" name="Group 73"/>
            <p:cNvGrpSpPr>
              <a:grpSpLocks/>
            </p:cNvGrpSpPr>
            <p:nvPr/>
          </p:nvGrpSpPr>
          <p:grpSpPr bwMode="auto">
            <a:xfrm rot="-5400000">
              <a:off x="4449791" y="1611313"/>
              <a:ext cx="304800" cy="304800"/>
              <a:chOff x="2544" y="1584"/>
              <a:chExt cx="192" cy="192"/>
            </a:xfrm>
            <a:solidFill>
              <a:srgbClr val="FFFFFF"/>
            </a:solidFill>
          </p:grpSpPr>
          <p:sp>
            <p:nvSpPr>
              <p:cNvPr id="110" name="Oval 74"/>
              <p:cNvSpPr>
                <a:spLocks noChangeArrowheads="1"/>
              </p:cNvSpPr>
              <p:nvPr/>
            </p:nvSpPr>
            <p:spPr bwMode="auto">
              <a:xfrm>
                <a:off x="2544" y="1584"/>
                <a:ext cx="192" cy="192"/>
              </a:xfrm>
              <a:prstGeom prst="ellipse">
                <a:avLst/>
              </a:prstGeom>
              <a:grpFill/>
              <a:ln w="28575">
                <a:solidFill>
                  <a:schemeClr val="tx1"/>
                </a:solidFill>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111" name="Line 75"/>
              <p:cNvSpPr>
                <a:spLocks noChangeShapeType="1"/>
              </p:cNvSpPr>
              <p:nvPr/>
            </p:nvSpPr>
            <p:spPr bwMode="auto">
              <a:xfrm>
                <a:off x="2640" y="1632"/>
                <a:ext cx="0" cy="96"/>
              </a:xfrm>
              <a:prstGeom prst="line">
                <a:avLst/>
              </a:prstGeom>
              <a:grpFill/>
              <a:ln w="28575">
                <a:solidFill>
                  <a:schemeClr val="tx1"/>
                </a:solidFill>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112" name="Line 76"/>
              <p:cNvSpPr>
                <a:spLocks noChangeShapeType="1"/>
              </p:cNvSpPr>
              <p:nvPr/>
            </p:nvSpPr>
            <p:spPr bwMode="auto">
              <a:xfrm>
                <a:off x="2592" y="1680"/>
                <a:ext cx="96" cy="0"/>
              </a:xfrm>
              <a:prstGeom prst="line">
                <a:avLst/>
              </a:prstGeom>
              <a:grpFill/>
              <a:ln w="28575">
                <a:solidFill>
                  <a:schemeClr val="tx1"/>
                </a:solidFill>
                <a:round/>
                <a:headEnd type="none" w="sm" len="sm"/>
                <a:tailEnd type="none" w="sm" len="sm"/>
              </a:ln>
              <a:effectLst/>
            </p:spPr>
            <p:txBody>
              <a:bodyPr wrap="none" lIns="92075" tIns="46038" rIns="92075" bIns="46038" anchor="ctr">
                <a:prstTxWarp prst="textNoShape">
                  <a:avLst/>
                </a:prstTxWarp>
              </a:bodyPr>
              <a:lstStyle/>
              <a:p>
                <a:endParaRPr lang="en-US"/>
              </a:p>
            </p:txBody>
          </p:sp>
        </p:grpSp>
        <p:sp>
          <p:nvSpPr>
            <p:cNvPr id="113" name="Text Box 132"/>
            <p:cNvSpPr txBox="1">
              <a:spLocks noChangeArrowheads="1"/>
            </p:cNvSpPr>
            <p:nvPr/>
          </p:nvSpPr>
          <p:spPr bwMode="auto">
            <a:xfrm rot="16200000">
              <a:off x="6656707" y="2906068"/>
              <a:ext cx="441197" cy="461665"/>
            </a:xfrm>
            <a:prstGeom prst="rect">
              <a:avLst/>
            </a:prstGeom>
            <a:noFill/>
            <a:ln w="9525">
              <a:noFill/>
              <a:miter lim="800000"/>
              <a:headEnd/>
              <a:tailEnd/>
            </a:ln>
            <a:effectLst/>
          </p:spPr>
          <p:txBody>
            <a:bodyPr wrap="none" anchor="ctr">
              <a:prstTxWarp prst="textNoShape">
                <a:avLst/>
              </a:prstTxWarp>
              <a:spAutoFit/>
            </a:bodyPr>
            <a:lstStyle/>
            <a:p>
              <a:r>
                <a:rPr lang="en-US" sz="2400" b="0" dirty="0"/>
                <a:t>...</a:t>
              </a:r>
              <a:endParaRPr lang="en-US" sz="2400" dirty="0"/>
            </a:p>
          </p:txBody>
        </p:sp>
        <p:sp>
          <p:nvSpPr>
            <p:cNvPr id="146" name="Rectangle 1119"/>
            <p:cNvSpPr>
              <a:spLocks noChangeArrowheads="1"/>
            </p:cNvSpPr>
            <p:nvPr/>
          </p:nvSpPr>
          <p:spPr bwMode="auto">
            <a:xfrm>
              <a:off x="6088320" y="1288008"/>
              <a:ext cx="2459038" cy="182563"/>
            </a:xfrm>
            <a:prstGeom prst="rect">
              <a:avLst/>
            </a:prstGeom>
            <a:noFill/>
            <a:ln w="9525">
              <a:solidFill>
                <a:schemeClr val="tx1"/>
              </a:solidFill>
              <a:miter lim="800000"/>
              <a:headEnd/>
              <a:tailEnd/>
            </a:ln>
            <a:effectLst/>
          </p:spPr>
          <p:txBody>
            <a:bodyPr wrap="none" anchor="ctr">
              <a:prstTxWarp prst="textNoShape">
                <a:avLst/>
              </a:prstTxWarp>
            </a:bodyPr>
            <a:lstStyle/>
            <a:p>
              <a:pPr>
                <a:spcBef>
                  <a:spcPct val="0"/>
                </a:spcBef>
                <a:buClrTx/>
                <a:buSzTx/>
              </a:pPr>
              <a:endParaRPr lang="pl-PL" sz="2000" b="0">
                <a:solidFill>
                  <a:schemeClr val="accent2"/>
                </a:solidFill>
                <a:effectLst/>
              </a:endParaRPr>
            </a:p>
          </p:txBody>
        </p:sp>
        <p:sp>
          <p:nvSpPr>
            <p:cNvPr id="147" name="Rectangle 1119"/>
            <p:cNvSpPr>
              <a:spLocks noChangeArrowheads="1"/>
            </p:cNvSpPr>
            <p:nvPr/>
          </p:nvSpPr>
          <p:spPr bwMode="auto">
            <a:xfrm>
              <a:off x="6088320" y="1661550"/>
              <a:ext cx="2459038" cy="182563"/>
            </a:xfrm>
            <a:prstGeom prst="rect">
              <a:avLst/>
            </a:prstGeom>
            <a:noFill/>
            <a:ln w="9525">
              <a:solidFill>
                <a:schemeClr val="tx1"/>
              </a:solidFill>
              <a:miter lim="800000"/>
              <a:headEnd/>
              <a:tailEnd/>
            </a:ln>
            <a:effectLst/>
          </p:spPr>
          <p:txBody>
            <a:bodyPr wrap="none" anchor="ctr">
              <a:prstTxWarp prst="textNoShape">
                <a:avLst/>
              </a:prstTxWarp>
            </a:bodyPr>
            <a:lstStyle/>
            <a:p>
              <a:pPr>
                <a:spcBef>
                  <a:spcPct val="0"/>
                </a:spcBef>
                <a:buClrTx/>
                <a:buSzTx/>
              </a:pPr>
              <a:endParaRPr lang="pl-PL" sz="2000" b="0">
                <a:solidFill>
                  <a:schemeClr val="accent2"/>
                </a:solidFill>
                <a:effectLst/>
              </a:endParaRPr>
            </a:p>
          </p:txBody>
        </p:sp>
        <p:sp>
          <p:nvSpPr>
            <p:cNvPr id="148" name="Rectangle 1119"/>
            <p:cNvSpPr>
              <a:spLocks noChangeArrowheads="1"/>
            </p:cNvSpPr>
            <p:nvPr/>
          </p:nvSpPr>
          <p:spPr bwMode="auto">
            <a:xfrm>
              <a:off x="6088320" y="2023384"/>
              <a:ext cx="2459038" cy="182563"/>
            </a:xfrm>
            <a:prstGeom prst="rect">
              <a:avLst/>
            </a:prstGeom>
            <a:noFill/>
            <a:ln w="9525">
              <a:solidFill>
                <a:schemeClr val="tx1"/>
              </a:solidFill>
              <a:miter lim="800000"/>
              <a:headEnd/>
              <a:tailEnd/>
            </a:ln>
            <a:effectLst/>
          </p:spPr>
          <p:txBody>
            <a:bodyPr wrap="none" anchor="ctr">
              <a:prstTxWarp prst="textNoShape">
                <a:avLst/>
              </a:prstTxWarp>
            </a:bodyPr>
            <a:lstStyle/>
            <a:p>
              <a:pPr>
                <a:spcBef>
                  <a:spcPct val="0"/>
                </a:spcBef>
                <a:buClrTx/>
                <a:buSzTx/>
              </a:pPr>
              <a:endParaRPr lang="pl-PL" sz="2000" b="0">
                <a:solidFill>
                  <a:schemeClr val="accent2"/>
                </a:solidFill>
                <a:effectLst/>
              </a:endParaRPr>
            </a:p>
          </p:txBody>
        </p:sp>
        <p:sp>
          <p:nvSpPr>
            <p:cNvPr id="149" name="Rectangle 1119"/>
            <p:cNvSpPr>
              <a:spLocks noChangeArrowheads="1"/>
            </p:cNvSpPr>
            <p:nvPr/>
          </p:nvSpPr>
          <p:spPr bwMode="auto">
            <a:xfrm>
              <a:off x="6088320" y="2431603"/>
              <a:ext cx="2459038" cy="182563"/>
            </a:xfrm>
            <a:prstGeom prst="rect">
              <a:avLst/>
            </a:prstGeom>
            <a:noFill/>
            <a:ln w="9525">
              <a:solidFill>
                <a:schemeClr val="tx1"/>
              </a:solidFill>
              <a:miter lim="800000"/>
              <a:headEnd/>
              <a:tailEnd/>
            </a:ln>
            <a:effectLst/>
          </p:spPr>
          <p:txBody>
            <a:bodyPr wrap="none" anchor="ctr">
              <a:prstTxWarp prst="textNoShape">
                <a:avLst/>
              </a:prstTxWarp>
            </a:bodyPr>
            <a:lstStyle/>
            <a:p>
              <a:pPr>
                <a:spcBef>
                  <a:spcPct val="0"/>
                </a:spcBef>
                <a:buClrTx/>
                <a:buSzTx/>
              </a:pPr>
              <a:endParaRPr lang="pl-PL" sz="2000" b="0">
                <a:solidFill>
                  <a:schemeClr val="accent2"/>
                </a:solidFill>
                <a:effectLst/>
              </a:endParaRPr>
            </a:p>
          </p:txBody>
        </p:sp>
        <p:sp>
          <p:nvSpPr>
            <p:cNvPr id="150" name="Rectangle 1119"/>
            <p:cNvSpPr>
              <a:spLocks noChangeArrowheads="1"/>
            </p:cNvSpPr>
            <p:nvPr/>
          </p:nvSpPr>
          <p:spPr bwMode="auto">
            <a:xfrm>
              <a:off x="6088320" y="3660872"/>
              <a:ext cx="2459038" cy="182563"/>
            </a:xfrm>
            <a:prstGeom prst="rect">
              <a:avLst/>
            </a:prstGeom>
            <a:noFill/>
            <a:ln w="9525">
              <a:solidFill>
                <a:schemeClr val="tx1"/>
              </a:solidFill>
              <a:miter lim="800000"/>
              <a:headEnd/>
              <a:tailEnd/>
            </a:ln>
            <a:effectLst/>
          </p:spPr>
          <p:txBody>
            <a:bodyPr wrap="none" anchor="ctr">
              <a:prstTxWarp prst="textNoShape">
                <a:avLst/>
              </a:prstTxWarp>
            </a:bodyPr>
            <a:lstStyle/>
            <a:p>
              <a:pPr>
                <a:spcBef>
                  <a:spcPct val="0"/>
                </a:spcBef>
                <a:buClrTx/>
                <a:buSzTx/>
              </a:pPr>
              <a:endParaRPr lang="pl-PL" sz="2000" b="0">
                <a:solidFill>
                  <a:schemeClr val="accent2"/>
                </a:solidFill>
                <a:effectLst/>
              </a:endParaRPr>
            </a:p>
          </p:txBody>
        </p:sp>
        <p:sp>
          <p:nvSpPr>
            <p:cNvPr id="151" name="Rectangle 1119"/>
            <p:cNvSpPr>
              <a:spLocks noChangeArrowheads="1"/>
            </p:cNvSpPr>
            <p:nvPr/>
          </p:nvSpPr>
          <p:spPr bwMode="auto">
            <a:xfrm>
              <a:off x="6088320" y="4014736"/>
              <a:ext cx="2459038" cy="182563"/>
            </a:xfrm>
            <a:prstGeom prst="rect">
              <a:avLst/>
            </a:prstGeom>
            <a:noFill/>
            <a:ln w="9525">
              <a:solidFill>
                <a:schemeClr val="tx1"/>
              </a:solidFill>
              <a:miter lim="800000"/>
              <a:headEnd/>
              <a:tailEnd/>
            </a:ln>
            <a:effectLst/>
          </p:spPr>
          <p:txBody>
            <a:bodyPr wrap="none" anchor="ctr">
              <a:prstTxWarp prst="textNoShape">
                <a:avLst/>
              </a:prstTxWarp>
            </a:bodyPr>
            <a:lstStyle/>
            <a:p>
              <a:pPr>
                <a:spcBef>
                  <a:spcPct val="0"/>
                </a:spcBef>
                <a:buClrTx/>
                <a:buSzTx/>
              </a:pPr>
              <a:endParaRPr lang="pl-PL" sz="2000" b="0">
                <a:solidFill>
                  <a:schemeClr val="accent2"/>
                </a:solidFill>
                <a:effectLst/>
              </a:endParaRPr>
            </a:p>
          </p:txBody>
        </p:sp>
        <p:sp>
          <p:nvSpPr>
            <p:cNvPr id="152" name="Rectangle 1119"/>
            <p:cNvSpPr>
              <a:spLocks noChangeArrowheads="1"/>
            </p:cNvSpPr>
            <p:nvPr/>
          </p:nvSpPr>
          <p:spPr bwMode="auto">
            <a:xfrm>
              <a:off x="6088320" y="4405956"/>
              <a:ext cx="2459038" cy="182563"/>
            </a:xfrm>
            <a:prstGeom prst="rect">
              <a:avLst/>
            </a:prstGeom>
            <a:noFill/>
            <a:ln w="9525">
              <a:solidFill>
                <a:schemeClr val="tx1"/>
              </a:solidFill>
              <a:miter lim="800000"/>
              <a:headEnd/>
              <a:tailEnd/>
            </a:ln>
            <a:effectLst/>
          </p:spPr>
          <p:txBody>
            <a:bodyPr wrap="none" anchor="ctr">
              <a:prstTxWarp prst="textNoShape">
                <a:avLst/>
              </a:prstTxWarp>
            </a:bodyPr>
            <a:lstStyle/>
            <a:p>
              <a:pPr>
                <a:spcBef>
                  <a:spcPct val="0"/>
                </a:spcBef>
                <a:buClrTx/>
                <a:buSzTx/>
              </a:pPr>
              <a:endParaRPr lang="pl-PL" sz="2000" b="0">
                <a:solidFill>
                  <a:schemeClr val="accent2"/>
                </a:solidFill>
                <a:effectLst/>
              </a:endParaRPr>
            </a:p>
          </p:txBody>
        </p:sp>
        <p:sp>
          <p:nvSpPr>
            <p:cNvPr id="153" name="Rectangle 1119"/>
            <p:cNvSpPr>
              <a:spLocks noChangeArrowheads="1"/>
            </p:cNvSpPr>
            <p:nvPr/>
          </p:nvSpPr>
          <p:spPr bwMode="auto">
            <a:xfrm>
              <a:off x="6088320" y="4797176"/>
              <a:ext cx="2459038" cy="182563"/>
            </a:xfrm>
            <a:prstGeom prst="rect">
              <a:avLst/>
            </a:prstGeom>
            <a:noFill/>
            <a:ln w="9525">
              <a:solidFill>
                <a:schemeClr val="tx1"/>
              </a:solidFill>
              <a:miter lim="800000"/>
              <a:headEnd/>
              <a:tailEnd/>
            </a:ln>
            <a:effectLst/>
          </p:spPr>
          <p:txBody>
            <a:bodyPr wrap="none" anchor="ctr">
              <a:prstTxWarp prst="textNoShape">
                <a:avLst/>
              </a:prstTxWarp>
            </a:bodyPr>
            <a:lstStyle/>
            <a:p>
              <a:pPr>
                <a:spcBef>
                  <a:spcPct val="0"/>
                </a:spcBef>
                <a:buClrTx/>
                <a:buSzTx/>
              </a:pPr>
              <a:endParaRPr lang="pl-PL" sz="2000" b="0">
                <a:solidFill>
                  <a:schemeClr val="accent2"/>
                </a:solidFill>
                <a:effectLst/>
              </a:endParaRPr>
            </a:p>
          </p:txBody>
        </p:sp>
        <p:sp>
          <p:nvSpPr>
            <p:cNvPr id="154" name="Rectangle 1119"/>
            <p:cNvSpPr>
              <a:spLocks noChangeArrowheads="1"/>
            </p:cNvSpPr>
            <p:nvPr/>
          </p:nvSpPr>
          <p:spPr bwMode="auto">
            <a:xfrm>
              <a:off x="6088320" y="5191819"/>
              <a:ext cx="2459038" cy="182563"/>
            </a:xfrm>
            <a:prstGeom prst="rect">
              <a:avLst/>
            </a:prstGeom>
            <a:noFill/>
            <a:ln w="9525">
              <a:solidFill>
                <a:schemeClr val="tx1"/>
              </a:solidFill>
              <a:miter lim="800000"/>
              <a:headEnd/>
              <a:tailEnd/>
            </a:ln>
            <a:effectLst/>
          </p:spPr>
          <p:txBody>
            <a:bodyPr wrap="none" anchor="ctr">
              <a:prstTxWarp prst="textNoShape">
                <a:avLst/>
              </a:prstTxWarp>
            </a:bodyPr>
            <a:lstStyle/>
            <a:p>
              <a:pPr>
                <a:spcBef>
                  <a:spcPct val="0"/>
                </a:spcBef>
                <a:buClrTx/>
                <a:buSzTx/>
              </a:pPr>
              <a:endParaRPr lang="pl-PL" sz="2000" b="0">
                <a:solidFill>
                  <a:schemeClr val="accent2"/>
                </a:solidFill>
                <a:effectLst/>
              </a:endParaRPr>
            </a:p>
          </p:txBody>
        </p:sp>
        <p:sp>
          <p:nvSpPr>
            <p:cNvPr id="155" name="Rectangle 1119"/>
            <p:cNvSpPr>
              <a:spLocks noChangeArrowheads="1"/>
            </p:cNvSpPr>
            <p:nvPr/>
          </p:nvSpPr>
          <p:spPr bwMode="auto">
            <a:xfrm>
              <a:off x="6088320" y="5567164"/>
              <a:ext cx="2459038" cy="182563"/>
            </a:xfrm>
            <a:prstGeom prst="rect">
              <a:avLst/>
            </a:prstGeom>
            <a:noFill/>
            <a:ln w="9525">
              <a:solidFill>
                <a:schemeClr val="tx1"/>
              </a:solidFill>
              <a:miter lim="800000"/>
              <a:headEnd/>
              <a:tailEnd/>
            </a:ln>
            <a:effectLst/>
          </p:spPr>
          <p:txBody>
            <a:bodyPr wrap="none" anchor="ctr">
              <a:prstTxWarp prst="textNoShape">
                <a:avLst/>
              </a:prstTxWarp>
            </a:bodyPr>
            <a:lstStyle/>
            <a:p>
              <a:pPr>
                <a:spcBef>
                  <a:spcPct val="0"/>
                </a:spcBef>
                <a:buClrTx/>
                <a:buSzTx/>
              </a:pPr>
              <a:endParaRPr lang="pl-PL" sz="2000" b="0">
                <a:solidFill>
                  <a:schemeClr val="accent2"/>
                </a:solidFill>
                <a:effectLst/>
              </a:endParaRPr>
            </a:p>
          </p:txBody>
        </p:sp>
        <p:sp>
          <p:nvSpPr>
            <p:cNvPr id="156" name="Freeform 13"/>
            <p:cNvSpPr>
              <a:spLocks/>
            </p:cNvSpPr>
            <p:nvPr/>
          </p:nvSpPr>
          <p:spPr bwMode="auto">
            <a:xfrm>
              <a:off x="1751269" y="3290772"/>
              <a:ext cx="1161217" cy="454140"/>
            </a:xfrm>
            <a:custGeom>
              <a:avLst/>
              <a:gdLst/>
              <a:ahLst/>
              <a:cxnLst>
                <a:cxn ang="0">
                  <a:pos x="0" y="1"/>
                </a:cxn>
                <a:cxn ang="0">
                  <a:pos x="1099" y="0"/>
                </a:cxn>
                <a:cxn ang="0">
                  <a:pos x="1095" y="965"/>
                </a:cxn>
              </a:cxnLst>
              <a:rect l="0" t="0" r="r" b="b"/>
              <a:pathLst>
                <a:path w="1099" h="965">
                  <a:moveTo>
                    <a:pt x="0" y="1"/>
                  </a:moveTo>
                  <a:lnTo>
                    <a:pt x="1099" y="0"/>
                  </a:lnTo>
                  <a:lnTo>
                    <a:pt x="1095" y="965"/>
                  </a:lnTo>
                </a:path>
              </a:pathLst>
            </a:custGeom>
            <a:noFill/>
            <a:ln w="19050" cmpd="sng">
              <a:solidFill>
                <a:schemeClr val="tx1"/>
              </a:solidFill>
              <a:round/>
              <a:headEnd type="none" w="sm" len="sm"/>
              <a:tailEnd type="none" w="sm" len="med"/>
            </a:ln>
            <a:effectLst/>
          </p:spPr>
          <p:txBody>
            <a:bodyPr wrap="none" lIns="92075" tIns="46038" rIns="92075" bIns="46038" anchor="ctr">
              <a:prstTxWarp prst="textNoShape">
                <a:avLst/>
              </a:prstTxWarp>
            </a:bodyPr>
            <a:lstStyle/>
            <a:p>
              <a:endParaRPr lang="en-US"/>
            </a:p>
          </p:txBody>
        </p:sp>
        <p:grpSp>
          <p:nvGrpSpPr>
            <p:cNvPr id="88" name="Group 118"/>
            <p:cNvGrpSpPr>
              <a:grpSpLocks/>
            </p:cNvGrpSpPr>
            <p:nvPr/>
          </p:nvGrpSpPr>
          <p:grpSpPr bwMode="auto">
            <a:xfrm rot="-5400000">
              <a:off x="2747991" y="3605213"/>
              <a:ext cx="304800" cy="304800"/>
              <a:chOff x="2544" y="1584"/>
              <a:chExt cx="192" cy="192"/>
            </a:xfrm>
            <a:solidFill>
              <a:srgbClr val="FFFFFF"/>
            </a:solidFill>
          </p:grpSpPr>
          <p:sp>
            <p:nvSpPr>
              <p:cNvPr id="89" name="Oval 119"/>
              <p:cNvSpPr>
                <a:spLocks noChangeArrowheads="1"/>
              </p:cNvSpPr>
              <p:nvPr/>
            </p:nvSpPr>
            <p:spPr bwMode="auto">
              <a:xfrm>
                <a:off x="2544" y="1584"/>
                <a:ext cx="192" cy="192"/>
              </a:xfrm>
              <a:prstGeom prst="ellipse">
                <a:avLst/>
              </a:prstGeom>
              <a:grpFill/>
              <a:ln w="28575">
                <a:solidFill>
                  <a:schemeClr val="tx1"/>
                </a:solidFill>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90" name="Line 120"/>
              <p:cNvSpPr>
                <a:spLocks noChangeShapeType="1"/>
              </p:cNvSpPr>
              <p:nvPr/>
            </p:nvSpPr>
            <p:spPr bwMode="auto">
              <a:xfrm>
                <a:off x="2640" y="1632"/>
                <a:ext cx="0" cy="96"/>
              </a:xfrm>
              <a:prstGeom prst="line">
                <a:avLst/>
              </a:prstGeom>
              <a:grpFill/>
              <a:ln w="28575">
                <a:solidFill>
                  <a:schemeClr val="tx1"/>
                </a:solidFill>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91" name="Line 121"/>
              <p:cNvSpPr>
                <a:spLocks noChangeShapeType="1"/>
              </p:cNvSpPr>
              <p:nvPr/>
            </p:nvSpPr>
            <p:spPr bwMode="auto">
              <a:xfrm>
                <a:off x="2592" y="1680"/>
                <a:ext cx="96" cy="0"/>
              </a:xfrm>
              <a:prstGeom prst="line">
                <a:avLst/>
              </a:prstGeom>
              <a:grpFill/>
              <a:ln w="28575">
                <a:solidFill>
                  <a:schemeClr val="tx1"/>
                </a:solidFill>
                <a:round/>
                <a:headEnd type="none" w="sm" len="sm"/>
                <a:tailEnd type="none" w="sm" len="sm"/>
              </a:ln>
              <a:effectLst/>
            </p:spPr>
            <p:txBody>
              <a:bodyPr wrap="none" lIns="92075" tIns="46038" rIns="92075" bIns="46038" anchor="ctr">
                <a:prstTxWarp prst="textNoShape">
                  <a:avLst/>
                </a:prstTxWarp>
              </a:bodyPr>
              <a:lstStyle/>
              <a:p>
                <a:endParaRPr lang="en-US"/>
              </a:p>
            </p:txBody>
          </p:sp>
        </p:grpSp>
        <p:sp>
          <p:nvSpPr>
            <p:cNvPr id="115" name="Line 1065"/>
            <p:cNvSpPr>
              <a:spLocks noChangeShapeType="1"/>
            </p:cNvSpPr>
            <p:nvPr/>
          </p:nvSpPr>
          <p:spPr bwMode="auto">
            <a:xfrm rot="10800000" flipV="1">
              <a:off x="871944" y="3040063"/>
              <a:ext cx="0" cy="1079500"/>
            </a:xfrm>
            <a:prstGeom prst="line">
              <a:avLst/>
            </a:prstGeom>
            <a:noFill/>
            <a:ln w="25400" cap="flat" cmpd="sng" algn="ctr">
              <a:solidFill>
                <a:schemeClr val="tx1"/>
              </a:solidFill>
              <a:prstDash val="solid"/>
              <a:round/>
              <a:headEnd type="none" w="sm" len="sm"/>
              <a:tailEnd type="stealth" w="sm" len="med"/>
            </a:ln>
            <a:effectLst/>
          </p:spPr>
          <p:txBody>
            <a:bodyPr wrap="none" lIns="92075" tIns="46038" rIns="92075" bIns="46038" anchor="ctr">
              <a:prstTxWarp prst="textNoShape">
                <a:avLst/>
              </a:prstTxWarp>
            </a:bodyPr>
            <a:lstStyle/>
            <a:p>
              <a:endParaRPr lang="en-US"/>
            </a:p>
          </p:txBody>
        </p:sp>
        <p:sp>
          <p:nvSpPr>
            <p:cNvPr id="116" name="Freeform 1066"/>
            <p:cNvSpPr>
              <a:spLocks/>
            </p:cNvSpPr>
            <p:nvPr/>
          </p:nvSpPr>
          <p:spPr bwMode="auto">
            <a:xfrm rot="16200000">
              <a:off x="-1007656" y="3006725"/>
              <a:ext cx="4572000" cy="814388"/>
            </a:xfrm>
            <a:custGeom>
              <a:avLst/>
              <a:gdLst/>
              <a:ahLst/>
              <a:cxnLst>
                <a:cxn ang="0">
                  <a:pos x="0" y="513"/>
                </a:cxn>
                <a:cxn ang="0">
                  <a:pos x="2880" y="513"/>
                </a:cxn>
                <a:cxn ang="0">
                  <a:pos x="2880" y="1"/>
                </a:cxn>
                <a:cxn ang="0">
                  <a:pos x="1733" y="0"/>
                </a:cxn>
              </a:cxnLst>
              <a:rect l="0" t="0" r="r" b="b"/>
              <a:pathLst>
                <a:path w="2880" h="513">
                  <a:moveTo>
                    <a:pt x="0" y="513"/>
                  </a:moveTo>
                  <a:lnTo>
                    <a:pt x="2880" y="513"/>
                  </a:lnTo>
                  <a:lnTo>
                    <a:pt x="2880" y="1"/>
                  </a:lnTo>
                  <a:lnTo>
                    <a:pt x="1733" y="0"/>
                  </a:lnTo>
                </a:path>
              </a:pathLst>
            </a:custGeom>
            <a:noFill/>
            <a:ln w="25400" cap="flat" cmpd="sng" algn="ctr">
              <a:solidFill>
                <a:schemeClr val="tx1"/>
              </a:solidFill>
              <a:prstDash val="solid"/>
              <a:round/>
              <a:headEnd type="oval" w="sm" len="sm"/>
              <a:tailEnd type="stealth" w="lg" len="med"/>
            </a:ln>
            <a:effectLst/>
          </p:spPr>
          <p:txBody>
            <a:bodyPr wrap="none" lIns="92075" tIns="46038" rIns="92075" bIns="46038" anchor="ctr">
              <a:prstTxWarp prst="textNoShape">
                <a:avLst/>
              </a:prstTxWarp>
            </a:bodyPr>
            <a:lstStyle/>
            <a:p>
              <a:endParaRPr lang="en-US"/>
            </a:p>
          </p:txBody>
        </p:sp>
        <p:sp>
          <p:nvSpPr>
            <p:cNvPr id="117" name="Freeform 1067"/>
            <p:cNvSpPr>
              <a:spLocks/>
            </p:cNvSpPr>
            <p:nvPr/>
          </p:nvSpPr>
          <p:spPr bwMode="auto">
            <a:xfrm rot="16200000">
              <a:off x="375056" y="4708525"/>
              <a:ext cx="1790700" cy="800100"/>
            </a:xfrm>
            <a:custGeom>
              <a:avLst/>
              <a:gdLst/>
              <a:ahLst/>
              <a:cxnLst>
                <a:cxn ang="0">
                  <a:pos x="1128" y="0"/>
                </a:cxn>
                <a:cxn ang="0">
                  <a:pos x="0" y="0"/>
                </a:cxn>
                <a:cxn ang="0">
                  <a:pos x="0" y="504"/>
                </a:cxn>
                <a:cxn ang="0">
                  <a:pos x="135" y="504"/>
                </a:cxn>
              </a:cxnLst>
              <a:rect l="0" t="0" r="r" b="b"/>
              <a:pathLst>
                <a:path w="1128" h="504">
                  <a:moveTo>
                    <a:pt x="1128" y="0"/>
                  </a:moveTo>
                  <a:lnTo>
                    <a:pt x="0" y="0"/>
                  </a:lnTo>
                  <a:lnTo>
                    <a:pt x="0" y="504"/>
                  </a:lnTo>
                  <a:lnTo>
                    <a:pt x="135" y="504"/>
                  </a:lnTo>
                </a:path>
              </a:pathLst>
            </a:custGeom>
            <a:noFill/>
            <a:ln w="25400" cap="flat" cmpd="sng" algn="ctr">
              <a:solidFill>
                <a:schemeClr val="tx1"/>
              </a:solidFill>
              <a:prstDash val="solid"/>
              <a:round/>
              <a:headEnd type="none" w="sm" len="sm"/>
              <a:tailEnd type="stealth" w="sm" len="sm"/>
            </a:ln>
            <a:effectLst/>
          </p:spPr>
          <p:txBody>
            <a:bodyPr wrap="none" lIns="92075" tIns="46038" rIns="92075" bIns="46038" anchor="ctr">
              <a:prstTxWarp prst="textNoShape">
                <a:avLst/>
              </a:prstTxWarp>
            </a:bodyPr>
            <a:lstStyle/>
            <a:p>
              <a:endParaRPr lang="en-US"/>
            </a:p>
          </p:txBody>
        </p:sp>
        <p:grpSp>
          <p:nvGrpSpPr>
            <p:cNvPr id="118" name="Group 1084"/>
            <p:cNvGrpSpPr>
              <a:grpSpLocks/>
            </p:cNvGrpSpPr>
            <p:nvPr/>
          </p:nvGrpSpPr>
          <p:grpSpPr bwMode="auto">
            <a:xfrm rot="16200000">
              <a:off x="721131" y="4124325"/>
              <a:ext cx="304800" cy="304800"/>
              <a:chOff x="2544" y="1584"/>
              <a:chExt cx="192" cy="192"/>
            </a:xfrm>
            <a:solidFill>
              <a:srgbClr val="FFFFFF"/>
            </a:solidFill>
          </p:grpSpPr>
          <p:sp>
            <p:nvSpPr>
              <p:cNvPr id="142" name="Oval 1085"/>
              <p:cNvSpPr>
                <a:spLocks noChangeArrowheads="1"/>
              </p:cNvSpPr>
              <p:nvPr/>
            </p:nvSpPr>
            <p:spPr bwMode="auto">
              <a:xfrm>
                <a:off x="2544" y="1584"/>
                <a:ext cx="192" cy="192"/>
              </a:xfrm>
              <a:prstGeom prst="ellipse">
                <a:avLst/>
              </a:prstGeom>
              <a:grpFill/>
              <a:ln w="28575">
                <a:solidFill>
                  <a:schemeClr val="tx1"/>
                </a:solidFill>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143" name="Line 1086"/>
              <p:cNvSpPr>
                <a:spLocks noChangeShapeType="1"/>
              </p:cNvSpPr>
              <p:nvPr/>
            </p:nvSpPr>
            <p:spPr bwMode="auto">
              <a:xfrm>
                <a:off x="2640" y="1632"/>
                <a:ext cx="0" cy="96"/>
              </a:xfrm>
              <a:prstGeom prst="line">
                <a:avLst/>
              </a:prstGeom>
              <a:grpFill/>
              <a:ln w="28575">
                <a:solidFill>
                  <a:schemeClr val="tx1"/>
                </a:solidFill>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144" name="Line 1087"/>
              <p:cNvSpPr>
                <a:spLocks noChangeShapeType="1"/>
              </p:cNvSpPr>
              <p:nvPr/>
            </p:nvSpPr>
            <p:spPr bwMode="auto">
              <a:xfrm>
                <a:off x="2592" y="1680"/>
                <a:ext cx="96" cy="0"/>
              </a:xfrm>
              <a:prstGeom prst="line">
                <a:avLst/>
              </a:prstGeom>
              <a:grpFill/>
              <a:ln w="28575">
                <a:solidFill>
                  <a:schemeClr val="tx1"/>
                </a:solidFill>
                <a:round/>
                <a:headEnd type="none" w="sm" len="sm"/>
                <a:tailEnd type="none" w="sm" len="sm"/>
              </a:ln>
              <a:effectLst/>
            </p:spPr>
            <p:txBody>
              <a:bodyPr wrap="none" lIns="92075" tIns="46038" rIns="92075" bIns="46038" anchor="ctr">
                <a:prstTxWarp prst="textNoShape">
                  <a:avLst/>
                </a:prstTxWarp>
              </a:bodyPr>
              <a:lstStyle/>
              <a:p>
                <a:endParaRPr lang="en-US"/>
              </a:p>
            </p:txBody>
          </p:sp>
        </p:grpSp>
        <p:grpSp>
          <p:nvGrpSpPr>
            <p:cNvPr id="119" name="Group 1088"/>
            <p:cNvGrpSpPr>
              <a:grpSpLocks/>
            </p:cNvGrpSpPr>
            <p:nvPr/>
          </p:nvGrpSpPr>
          <p:grpSpPr bwMode="auto">
            <a:xfrm rot="16200000" flipV="1">
              <a:off x="722719" y="2970213"/>
              <a:ext cx="304800" cy="304800"/>
              <a:chOff x="2544" y="1584"/>
              <a:chExt cx="192" cy="192"/>
            </a:xfrm>
            <a:solidFill>
              <a:schemeClr val="bg1"/>
            </a:solidFill>
          </p:grpSpPr>
          <p:sp>
            <p:nvSpPr>
              <p:cNvPr id="139" name="Oval 1089"/>
              <p:cNvSpPr>
                <a:spLocks noChangeArrowheads="1"/>
              </p:cNvSpPr>
              <p:nvPr/>
            </p:nvSpPr>
            <p:spPr bwMode="auto">
              <a:xfrm>
                <a:off x="2544" y="1584"/>
                <a:ext cx="192" cy="192"/>
              </a:xfrm>
              <a:prstGeom prst="ellipse">
                <a:avLst/>
              </a:prstGeom>
              <a:grpFill/>
              <a:ln w="28575">
                <a:solidFill>
                  <a:schemeClr val="tx1"/>
                </a:solidFill>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140" name="Line 1090"/>
              <p:cNvSpPr>
                <a:spLocks noChangeShapeType="1"/>
              </p:cNvSpPr>
              <p:nvPr/>
            </p:nvSpPr>
            <p:spPr bwMode="auto">
              <a:xfrm>
                <a:off x="2640" y="1632"/>
                <a:ext cx="0" cy="96"/>
              </a:xfrm>
              <a:prstGeom prst="line">
                <a:avLst/>
              </a:prstGeom>
              <a:grpFill/>
              <a:ln w="28575">
                <a:solidFill>
                  <a:schemeClr val="tx1"/>
                </a:solidFill>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141" name="Line 1091"/>
              <p:cNvSpPr>
                <a:spLocks noChangeShapeType="1"/>
              </p:cNvSpPr>
              <p:nvPr/>
            </p:nvSpPr>
            <p:spPr bwMode="auto">
              <a:xfrm>
                <a:off x="2592" y="1680"/>
                <a:ext cx="96" cy="0"/>
              </a:xfrm>
              <a:prstGeom prst="line">
                <a:avLst/>
              </a:prstGeom>
              <a:grpFill/>
              <a:ln w="28575">
                <a:solidFill>
                  <a:schemeClr val="tx1"/>
                </a:solidFill>
                <a:round/>
                <a:headEnd type="none" w="sm" len="sm"/>
                <a:tailEnd type="none" w="sm" len="sm"/>
              </a:ln>
              <a:effectLst/>
            </p:spPr>
            <p:txBody>
              <a:bodyPr wrap="none" lIns="92075" tIns="46038" rIns="92075" bIns="46038" anchor="ctr">
                <a:prstTxWarp prst="textNoShape">
                  <a:avLst/>
                </a:prstTxWarp>
              </a:bodyPr>
              <a:lstStyle/>
              <a:p>
                <a:endParaRPr lang="en-US"/>
              </a:p>
            </p:txBody>
          </p:sp>
        </p:grpSp>
        <p:grpSp>
          <p:nvGrpSpPr>
            <p:cNvPr id="120" name="Group 1092"/>
            <p:cNvGrpSpPr>
              <a:grpSpLocks/>
            </p:cNvGrpSpPr>
            <p:nvPr/>
          </p:nvGrpSpPr>
          <p:grpSpPr bwMode="auto">
            <a:xfrm rot="16200000">
              <a:off x="727481" y="4519613"/>
              <a:ext cx="304800" cy="304800"/>
              <a:chOff x="2544" y="1584"/>
              <a:chExt cx="192" cy="192"/>
            </a:xfrm>
            <a:solidFill>
              <a:srgbClr val="FFFFFF"/>
            </a:solidFill>
          </p:grpSpPr>
          <p:sp>
            <p:nvSpPr>
              <p:cNvPr id="136" name="Oval 1093"/>
              <p:cNvSpPr>
                <a:spLocks noChangeArrowheads="1"/>
              </p:cNvSpPr>
              <p:nvPr/>
            </p:nvSpPr>
            <p:spPr bwMode="auto">
              <a:xfrm>
                <a:off x="2544" y="1584"/>
                <a:ext cx="192" cy="192"/>
              </a:xfrm>
              <a:prstGeom prst="ellipse">
                <a:avLst/>
              </a:prstGeom>
              <a:grpFill/>
              <a:ln w="28575">
                <a:solidFill>
                  <a:schemeClr val="tx1"/>
                </a:solidFill>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137" name="Line 1094"/>
              <p:cNvSpPr>
                <a:spLocks noChangeShapeType="1"/>
              </p:cNvSpPr>
              <p:nvPr/>
            </p:nvSpPr>
            <p:spPr bwMode="auto">
              <a:xfrm>
                <a:off x="2640" y="1632"/>
                <a:ext cx="0" cy="96"/>
              </a:xfrm>
              <a:prstGeom prst="line">
                <a:avLst/>
              </a:prstGeom>
              <a:grpFill/>
              <a:ln w="28575">
                <a:solidFill>
                  <a:schemeClr val="tx1"/>
                </a:solidFill>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138" name="Line 1095"/>
              <p:cNvSpPr>
                <a:spLocks noChangeShapeType="1"/>
              </p:cNvSpPr>
              <p:nvPr/>
            </p:nvSpPr>
            <p:spPr bwMode="auto">
              <a:xfrm>
                <a:off x="2592" y="1680"/>
                <a:ext cx="96" cy="0"/>
              </a:xfrm>
              <a:prstGeom prst="line">
                <a:avLst/>
              </a:prstGeom>
              <a:grpFill/>
              <a:ln w="28575">
                <a:solidFill>
                  <a:schemeClr val="tx1"/>
                </a:solidFill>
                <a:round/>
                <a:headEnd type="none" w="sm" len="sm"/>
                <a:tailEnd type="none" w="sm" len="sm"/>
              </a:ln>
              <a:effectLst/>
            </p:spPr>
            <p:txBody>
              <a:bodyPr wrap="none" lIns="92075" tIns="46038" rIns="92075" bIns="46038" anchor="ctr">
                <a:prstTxWarp prst="textNoShape">
                  <a:avLst/>
                </a:prstTxWarp>
              </a:bodyPr>
              <a:lstStyle/>
              <a:p>
                <a:endParaRPr lang="en-US"/>
              </a:p>
            </p:txBody>
          </p:sp>
        </p:grpSp>
        <p:sp>
          <p:nvSpPr>
            <p:cNvPr id="121" name="Line 1096"/>
            <p:cNvSpPr>
              <a:spLocks noChangeShapeType="1"/>
            </p:cNvSpPr>
            <p:nvPr/>
          </p:nvSpPr>
          <p:spPr bwMode="auto">
            <a:xfrm rot="16200000" flipV="1">
              <a:off x="1365656" y="4348163"/>
              <a:ext cx="0" cy="647700"/>
            </a:xfrm>
            <a:prstGeom prst="line">
              <a:avLst/>
            </a:prstGeom>
            <a:noFill/>
            <a:ln w="25400" cap="flat" cmpd="sng" algn="ctr">
              <a:solidFill>
                <a:schemeClr val="tx1"/>
              </a:solidFill>
              <a:prstDash val="solid"/>
              <a:round/>
              <a:headEnd type="oval" w="sm" len="sm"/>
              <a:tailEnd type="stealth" w="lg" len="med"/>
            </a:ln>
            <a:effectLst/>
          </p:spPr>
          <p:txBody>
            <a:bodyPr wrap="none" lIns="92075" tIns="46038" rIns="92075" bIns="46038" anchor="ctr">
              <a:prstTxWarp prst="textNoShape">
                <a:avLst/>
              </a:prstTxWarp>
            </a:bodyPr>
            <a:lstStyle/>
            <a:p>
              <a:endParaRPr lang="en-US"/>
            </a:p>
          </p:txBody>
        </p:sp>
        <p:sp>
          <p:nvSpPr>
            <p:cNvPr id="122" name="Line 1097"/>
            <p:cNvSpPr>
              <a:spLocks noChangeShapeType="1"/>
            </p:cNvSpPr>
            <p:nvPr/>
          </p:nvSpPr>
          <p:spPr bwMode="auto">
            <a:xfrm rot="16200000" flipV="1">
              <a:off x="1365656" y="3956050"/>
              <a:ext cx="0" cy="647700"/>
            </a:xfrm>
            <a:prstGeom prst="line">
              <a:avLst/>
            </a:prstGeom>
            <a:noFill/>
            <a:ln w="25400" cap="flat" cmpd="sng" algn="ctr">
              <a:solidFill>
                <a:schemeClr val="tx1"/>
              </a:solidFill>
              <a:prstDash val="solid"/>
              <a:round/>
              <a:headEnd type="oval" w="sm" len="sm"/>
              <a:tailEnd type="stealth" w="lg" len="med"/>
            </a:ln>
            <a:effectLst/>
          </p:spPr>
          <p:txBody>
            <a:bodyPr wrap="none" lIns="92075" tIns="46038" rIns="92075" bIns="46038" anchor="ctr">
              <a:prstTxWarp prst="textNoShape">
                <a:avLst/>
              </a:prstTxWarp>
            </a:bodyPr>
            <a:lstStyle/>
            <a:p>
              <a:endParaRPr lang="en-US"/>
            </a:p>
          </p:txBody>
        </p:sp>
        <p:sp>
          <p:nvSpPr>
            <p:cNvPr id="123" name="Line 1098"/>
            <p:cNvSpPr>
              <a:spLocks noChangeShapeType="1"/>
            </p:cNvSpPr>
            <p:nvPr/>
          </p:nvSpPr>
          <p:spPr bwMode="auto">
            <a:xfrm rot="16200000" flipV="1">
              <a:off x="1365656" y="2798763"/>
              <a:ext cx="0" cy="647700"/>
            </a:xfrm>
            <a:prstGeom prst="line">
              <a:avLst/>
            </a:prstGeom>
            <a:noFill/>
            <a:ln w="25400" cap="flat" cmpd="sng" algn="ctr">
              <a:solidFill>
                <a:schemeClr val="tx1"/>
              </a:solidFill>
              <a:prstDash val="solid"/>
              <a:round/>
              <a:headEnd type="oval" w="sm" len="sm"/>
              <a:tailEnd type="stealth" w="lg" len="med"/>
            </a:ln>
            <a:effectLst/>
          </p:spPr>
          <p:txBody>
            <a:bodyPr wrap="none" lIns="92075" tIns="46038" rIns="92075" bIns="46038" anchor="ctr">
              <a:prstTxWarp prst="textNoShape">
                <a:avLst/>
              </a:prstTxWarp>
            </a:bodyPr>
            <a:lstStyle/>
            <a:p>
              <a:endParaRPr lang="en-US"/>
            </a:p>
          </p:txBody>
        </p:sp>
        <p:sp>
          <p:nvSpPr>
            <p:cNvPr id="124" name="AutoShape 73"/>
            <p:cNvSpPr>
              <a:spLocks noChangeArrowheads="1"/>
            </p:cNvSpPr>
            <p:nvPr/>
          </p:nvSpPr>
          <p:spPr bwMode="auto">
            <a:xfrm rot="16200000">
              <a:off x="1546113" y="5384839"/>
              <a:ext cx="254000" cy="533400"/>
            </a:xfrm>
            <a:prstGeom prst="roundRect">
              <a:avLst>
                <a:gd name="adj" fmla="val 26191"/>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endParaRPr lang="en-US" sz="1200" kern="0" dirty="0">
                <a:solidFill>
                  <a:srgbClr val="000000"/>
                </a:solidFill>
                <a:latin typeface="Arial"/>
              </a:endParaRPr>
            </a:p>
          </p:txBody>
        </p:sp>
        <p:sp>
          <p:nvSpPr>
            <p:cNvPr id="125" name="AutoShape 73"/>
            <p:cNvSpPr>
              <a:spLocks noChangeArrowheads="1"/>
            </p:cNvSpPr>
            <p:nvPr/>
          </p:nvSpPr>
          <p:spPr bwMode="auto">
            <a:xfrm rot="16200000">
              <a:off x="1546113" y="4993734"/>
              <a:ext cx="254000" cy="533400"/>
            </a:xfrm>
            <a:prstGeom prst="roundRect">
              <a:avLst>
                <a:gd name="adj" fmla="val 26191"/>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endParaRPr lang="en-US" sz="1200" kern="0" dirty="0">
                <a:solidFill>
                  <a:srgbClr val="000000"/>
                </a:solidFill>
                <a:latin typeface="Arial"/>
              </a:endParaRPr>
            </a:p>
          </p:txBody>
        </p:sp>
        <p:sp>
          <p:nvSpPr>
            <p:cNvPr id="126" name="AutoShape 73"/>
            <p:cNvSpPr>
              <a:spLocks noChangeArrowheads="1"/>
            </p:cNvSpPr>
            <p:nvPr/>
          </p:nvSpPr>
          <p:spPr bwMode="auto">
            <a:xfrm rot="16200000">
              <a:off x="1546113" y="4602628"/>
              <a:ext cx="254000" cy="533400"/>
            </a:xfrm>
            <a:prstGeom prst="roundRect">
              <a:avLst>
                <a:gd name="adj" fmla="val 26191"/>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endParaRPr lang="en-US" sz="1200" kern="0" dirty="0">
                <a:solidFill>
                  <a:srgbClr val="000000"/>
                </a:solidFill>
                <a:latin typeface="Arial"/>
              </a:endParaRPr>
            </a:p>
          </p:txBody>
        </p:sp>
        <p:sp>
          <p:nvSpPr>
            <p:cNvPr id="127" name="AutoShape 73"/>
            <p:cNvSpPr>
              <a:spLocks noChangeArrowheads="1"/>
            </p:cNvSpPr>
            <p:nvPr/>
          </p:nvSpPr>
          <p:spPr bwMode="auto">
            <a:xfrm rot="16200000">
              <a:off x="1546113" y="4211522"/>
              <a:ext cx="254000" cy="533400"/>
            </a:xfrm>
            <a:prstGeom prst="roundRect">
              <a:avLst>
                <a:gd name="adj" fmla="val 26191"/>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endParaRPr lang="en-US" sz="1200" kern="0" dirty="0">
                <a:solidFill>
                  <a:srgbClr val="000000"/>
                </a:solidFill>
                <a:latin typeface="Arial"/>
              </a:endParaRPr>
            </a:p>
          </p:txBody>
        </p:sp>
        <p:sp>
          <p:nvSpPr>
            <p:cNvPr id="128" name="AutoShape 73"/>
            <p:cNvSpPr>
              <a:spLocks noChangeArrowheads="1"/>
            </p:cNvSpPr>
            <p:nvPr/>
          </p:nvSpPr>
          <p:spPr bwMode="auto">
            <a:xfrm rot="16200000">
              <a:off x="1546113" y="3820416"/>
              <a:ext cx="254000" cy="533400"/>
            </a:xfrm>
            <a:prstGeom prst="roundRect">
              <a:avLst>
                <a:gd name="adj" fmla="val 26191"/>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endParaRPr lang="en-US" sz="1200" kern="0" dirty="0">
                <a:solidFill>
                  <a:srgbClr val="000000"/>
                </a:solidFill>
                <a:latin typeface="Arial"/>
              </a:endParaRPr>
            </a:p>
          </p:txBody>
        </p:sp>
        <p:sp>
          <p:nvSpPr>
            <p:cNvPr id="129" name="AutoShape 73"/>
            <p:cNvSpPr>
              <a:spLocks noChangeArrowheads="1"/>
            </p:cNvSpPr>
            <p:nvPr/>
          </p:nvSpPr>
          <p:spPr bwMode="auto">
            <a:xfrm rot="16200000">
              <a:off x="1546113" y="3429310"/>
              <a:ext cx="254000" cy="533400"/>
            </a:xfrm>
            <a:prstGeom prst="roundRect">
              <a:avLst>
                <a:gd name="adj" fmla="val 26191"/>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endParaRPr lang="en-US" sz="1200" kern="0" dirty="0">
                <a:solidFill>
                  <a:srgbClr val="000000"/>
                </a:solidFill>
                <a:latin typeface="Arial"/>
              </a:endParaRPr>
            </a:p>
          </p:txBody>
        </p:sp>
        <p:sp>
          <p:nvSpPr>
            <p:cNvPr id="130" name="AutoShape 73"/>
            <p:cNvSpPr>
              <a:spLocks noChangeArrowheads="1"/>
            </p:cNvSpPr>
            <p:nvPr/>
          </p:nvSpPr>
          <p:spPr bwMode="auto">
            <a:xfrm rot="16200000">
              <a:off x="1546113" y="3038204"/>
              <a:ext cx="254000" cy="533400"/>
            </a:xfrm>
            <a:prstGeom prst="roundRect">
              <a:avLst>
                <a:gd name="adj" fmla="val 26191"/>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endParaRPr lang="en-US" sz="1200" kern="0" dirty="0">
                <a:solidFill>
                  <a:srgbClr val="000000"/>
                </a:solidFill>
                <a:latin typeface="Arial"/>
              </a:endParaRPr>
            </a:p>
          </p:txBody>
        </p:sp>
        <p:sp>
          <p:nvSpPr>
            <p:cNvPr id="131" name="AutoShape 73"/>
            <p:cNvSpPr>
              <a:spLocks noChangeArrowheads="1"/>
            </p:cNvSpPr>
            <p:nvPr/>
          </p:nvSpPr>
          <p:spPr bwMode="auto">
            <a:xfrm rot="16200000">
              <a:off x="1546113" y="2647098"/>
              <a:ext cx="254000" cy="533400"/>
            </a:xfrm>
            <a:prstGeom prst="roundRect">
              <a:avLst>
                <a:gd name="adj" fmla="val 26191"/>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endParaRPr lang="en-US" sz="1200" kern="0" dirty="0">
                <a:solidFill>
                  <a:srgbClr val="000000"/>
                </a:solidFill>
                <a:latin typeface="Arial"/>
              </a:endParaRPr>
            </a:p>
          </p:txBody>
        </p:sp>
        <p:sp>
          <p:nvSpPr>
            <p:cNvPr id="132" name="AutoShape 73"/>
            <p:cNvSpPr>
              <a:spLocks noChangeArrowheads="1"/>
            </p:cNvSpPr>
            <p:nvPr/>
          </p:nvSpPr>
          <p:spPr bwMode="auto">
            <a:xfrm rot="16200000">
              <a:off x="1546113" y="2255992"/>
              <a:ext cx="254000" cy="533400"/>
            </a:xfrm>
            <a:prstGeom prst="roundRect">
              <a:avLst>
                <a:gd name="adj" fmla="val 26191"/>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endParaRPr lang="en-US" sz="1200" kern="0" dirty="0">
                <a:solidFill>
                  <a:srgbClr val="000000"/>
                </a:solidFill>
                <a:latin typeface="Arial"/>
              </a:endParaRPr>
            </a:p>
          </p:txBody>
        </p:sp>
        <p:sp>
          <p:nvSpPr>
            <p:cNvPr id="133" name="AutoShape 73"/>
            <p:cNvSpPr>
              <a:spLocks noChangeArrowheads="1"/>
            </p:cNvSpPr>
            <p:nvPr/>
          </p:nvSpPr>
          <p:spPr bwMode="auto">
            <a:xfrm rot="16200000">
              <a:off x="1546113" y="1864886"/>
              <a:ext cx="254000" cy="533400"/>
            </a:xfrm>
            <a:prstGeom prst="roundRect">
              <a:avLst>
                <a:gd name="adj" fmla="val 26191"/>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endParaRPr lang="en-US" sz="1200" kern="0" dirty="0">
                <a:solidFill>
                  <a:srgbClr val="000000"/>
                </a:solidFill>
                <a:latin typeface="Arial"/>
              </a:endParaRPr>
            </a:p>
          </p:txBody>
        </p:sp>
        <p:sp>
          <p:nvSpPr>
            <p:cNvPr id="134" name="AutoShape 73"/>
            <p:cNvSpPr>
              <a:spLocks noChangeArrowheads="1"/>
            </p:cNvSpPr>
            <p:nvPr/>
          </p:nvSpPr>
          <p:spPr bwMode="auto">
            <a:xfrm rot="16200000">
              <a:off x="1546113" y="1473780"/>
              <a:ext cx="254000" cy="533400"/>
            </a:xfrm>
            <a:prstGeom prst="roundRect">
              <a:avLst>
                <a:gd name="adj" fmla="val 26191"/>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endParaRPr lang="en-US" sz="1200" kern="0" dirty="0">
                <a:solidFill>
                  <a:srgbClr val="000000"/>
                </a:solidFill>
                <a:latin typeface="Arial"/>
              </a:endParaRPr>
            </a:p>
          </p:txBody>
        </p:sp>
        <p:sp>
          <p:nvSpPr>
            <p:cNvPr id="135" name="AutoShape 73"/>
            <p:cNvSpPr>
              <a:spLocks noChangeArrowheads="1"/>
            </p:cNvSpPr>
            <p:nvPr/>
          </p:nvSpPr>
          <p:spPr bwMode="auto">
            <a:xfrm rot="16200000">
              <a:off x="1546113" y="1082674"/>
              <a:ext cx="254000" cy="533400"/>
            </a:xfrm>
            <a:prstGeom prst="roundRect">
              <a:avLst>
                <a:gd name="adj" fmla="val 26191"/>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endParaRPr lang="en-US" sz="1200" kern="0" dirty="0">
                <a:solidFill>
                  <a:srgbClr val="000000"/>
                </a:solidFill>
                <a:latin typeface="Arial"/>
              </a:endParaRPr>
            </a:p>
          </p:txBody>
        </p:sp>
      </p:gr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Application of LFSR duality</a:t>
            </a:r>
            <a:endParaRPr lang="en-US" dirty="0"/>
          </a:p>
        </p:txBody>
      </p:sp>
      <p:sp>
        <p:nvSpPr>
          <p:cNvPr id="3" name="Content Placeholder 2"/>
          <p:cNvSpPr>
            <a:spLocks noGrp="1"/>
          </p:cNvSpPr>
          <p:nvPr>
            <p:ph idx="1"/>
          </p:nvPr>
        </p:nvSpPr>
        <p:spPr>
          <a:xfrm>
            <a:off x="676275" y="3492345"/>
            <a:ext cx="7633154" cy="2599671"/>
          </a:xfrm>
        </p:spPr>
        <p:txBody>
          <a:bodyPr/>
          <a:lstStyle/>
          <a:p>
            <a:r>
              <a:rPr lang="en-US" sz="2400" dirty="0" smtClean="0"/>
              <a:t>Determine a dual LFSR</a:t>
            </a:r>
          </a:p>
          <a:p>
            <a:r>
              <a:rPr lang="en-US" sz="2400" dirty="0" smtClean="0">
                <a:solidFill>
                  <a:srgbClr val="000000"/>
                </a:solidFill>
              </a:rPr>
              <a:t>Initialize it to 10 ... 0 pattern</a:t>
            </a:r>
          </a:p>
          <a:p>
            <a:r>
              <a:rPr lang="en-US" sz="2400" dirty="0" smtClean="0">
                <a:solidFill>
                  <a:srgbClr val="000000"/>
                </a:solidFill>
              </a:rPr>
              <a:t>Run it for </a:t>
            </a:r>
            <a:r>
              <a:rPr lang="en-US" sz="2400" dirty="0" err="1" smtClean="0">
                <a:solidFill>
                  <a:srgbClr val="000000"/>
                </a:solidFill>
              </a:rPr>
              <a:t>k</a:t>
            </a:r>
            <a:r>
              <a:rPr lang="en-US" sz="2400" dirty="0" smtClean="0">
                <a:solidFill>
                  <a:srgbClr val="000000"/>
                </a:solidFill>
              </a:rPr>
              <a:t> cycles</a:t>
            </a:r>
          </a:p>
          <a:p>
            <a:r>
              <a:rPr lang="en-US" sz="2400" dirty="0" smtClean="0">
                <a:solidFill>
                  <a:srgbClr val="000000"/>
                </a:solidFill>
              </a:rPr>
              <a:t>Read the resulting content </a:t>
            </a:r>
            <a:r>
              <a:rPr lang="en-US" sz="2400" dirty="0" smtClean="0"/>
              <a:t>of the dual LFSR</a:t>
            </a:r>
          </a:p>
          <a:p>
            <a:r>
              <a:rPr lang="en-US" sz="2400" dirty="0" smtClean="0">
                <a:solidFill>
                  <a:srgbClr val="000000"/>
                </a:solidFill>
              </a:rPr>
              <a:t>Locations of 1s point out stages of the original LFSR whose sum produces a sequence shifted by </a:t>
            </a:r>
            <a:r>
              <a:rPr lang="en-US" sz="2400" dirty="0" err="1" smtClean="0">
                <a:solidFill>
                  <a:srgbClr val="000000"/>
                </a:solidFill>
              </a:rPr>
              <a:t>k</a:t>
            </a:r>
            <a:r>
              <a:rPr lang="en-US" sz="2400" dirty="0" smtClean="0">
                <a:solidFill>
                  <a:srgbClr val="000000"/>
                </a:solidFill>
              </a:rPr>
              <a:t> bits</a:t>
            </a:r>
          </a:p>
          <a:p>
            <a:endParaRPr lang="en-US" sz="3200" dirty="0" smtClean="0"/>
          </a:p>
          <a:p>
            <a:endParaRPr lang="en-US" dirty="0"/>
          </a:p>
        </p:txBody>
      </p:sp>
      <p:sp>
        <p:nvSpPr>
          <p:cNvPr id="8" name="Freeform 1229"/>
          <p:cNvSpPr>
            <a:spLocks/>
          </p:cNvSpPr>
          <p:nvPr/>
        </p:nvSpPr>
        <p:spPr bwMode="auto">
          <a:xfrm>
            <a:off x="3142587" y="2037345"/>
            <a:ext cx="2138161" cy="812800"/>
          </a:xfrm>
          <a:custGeom>
            <a:avLst/>
            <a:gdLst>
              <a:gd name="connsiteX0" fmla="*/ 0 w 4360"/>
              <a:gd name="connsiteY0" fmla="*/ 512 h 512"/>
              <a:gd name="connsiteX1" fmla="*/ 4360 w 4360"/>
              <a:gd name="connsiteY1" fmla="*/ 512 h 512"/>
              <a:gd name="connsiteX2" fmla="*/ 4360 w 4360"/>
              <a:gd name="connsiteY2" fmla="*/ 0 h 512"/>
              <a:gd name="connsiteX3" fmla="*/ 3303 w 4360"/>
              <a:gd name="connsiteY3" fmla="*/ 0 h 512"/>
              <a:gd name="connsiteX0" fmla="*/ 0 w 4360"/>
              <a:gd name="connsiteY0" fmla="*/ 512 h 512"/>
              <a:gd name="connsiteX1" fmla="*/ 4360 w 4360"/>
              <a:gd name="connsiteY1" fmla="*/ 512 h 512"/>
              <a:gd name="connsiteX2" fmla="*/ 4360 w 4360"/>
              <a:gd name="connsiteY2" fmla="*/ 0 h 512"/>
              <a:gd name="connsiteX3" fmla="*/ 3303 w 4360"/>
              <a:gd name="connsiteY3" fmla="*/ 0 h 512"/>
              <a:gd name="connsiteX0" fmla="*/ 0 w 4360"/>
              <a:gd name="connsiteY0" fmla="*/ 512 h 512"/>
              <a:gd name="connsiteX1" fmla="*/ 4360 w 4360"/>
              <a:gd name="connsiteY1" fmla="*/ 512 h 512"/>
              <a:gd name="connsiteX2" fmla="*/ 4360 w 4360"/>
              <a:gd name="connsiteY2" fmla="*/ 0 h 512"/>
              <a:gd name="connsiteX3" fmla="*/ 3327 w 4360"/>
              <a:gd name="connsiteY3" fmla="*/ 0 h 512"/>
              <a:gd name="connsiteX0" fmla="*/ 0 w 2776"/>
              <a:gd name="connsiteY0" fmla="*/ 512 h 512"/>
              <a:gd name="connsiteX1" fmla="*/ 2776 w 2776"/>
              <a:gd name="connsiteY1" fmla="*/ 512 h 512"/>
              <a:gd name="connsiteX2" fmla="*/ 2776 w 2776"/>
              <a:gd name="connsiteY2" fmla="*/ 0 h 512"/>
              <a:gd name="connsiteX3" fmla="*/ 1743 w 2776"/>
              <a:gd name="connsiteY3" fmla="*/ 0 h 512"/>
            </a:gdLst>
            <a:ahLst/>
            <a:cxnLst>
              <a:cxn ang="0">
                <a:pos x="connsiteX0" y="connsiteY0"/>
              </a:cxn>
              <a:cxn ang="0">
                <a:pos x="connsiteX1" y="connsiteY1"/>
              </a:cxn>
              <a:cxn ang="0">
                <a:pos x="connsiteX2" y="connsiteY2"/>
              </a:cxn>
              <a:cxn ang="0">
                <a:pos x="connsiteX3" y="connsiteY3"/>
              </a:cxn>
            </a:cxnLst>
            <a:rect l="l" t="t" r="r" b="b"/>
            <a:pathLst>
              <a:path w="2776" h="512">
                <a:moveTo>
                  <a:pt x="0" y="512"/>
                </a:moveTo>
                <a:lnTo>
                  <a:pt x="2776" y="512"/>
                </a:lnTo>
                <a:lnTo>
                  <a:pt x="2776" y="0"/>
                </a:lnTo>
                <a:lnTo>
                  <a:pt x="1743" y="0"/>
                </a:lnTo>
              </a:path>
            </a:pathLst>
          </a:custGeom>
          <a:noFill/>
          <a:ln w="25400" cap="flat" cmpd="sng" algn="ctr">
            <a:solidFill>
              <a:schemeClr val="tx1"/>
            </a:solidFill>
            <a:prstDash val="solid"/>
            <a:round/>
            <a:headEnd type="none" w="sm" len="sm"/>
            <a:tailEnd type="stealth" w="lg" len="med"/>
          </a:ln>
          <a:effectLst/>
        </p:spPr>
        <p:txBody>
          <a:bodyPr wrap="none" lIns="92075" tIns="46038" rIns="92075" bIns="46038" anchor="ctr">
            <a:prstTxWarp prst="textNoShape">
              <a:avLst/>
            </a:prstTxWarp>
          </a:bodyPr>
          <a:lstStyle/>
          <a:p>
            <a:endParaRPr lang="en-US"/>
          </a:p>
        </p:txBody>
      </p:sp>
      <p:sp>
        <p:nvSpPr>
          <p:cNvPr id="9" name="Freeform 1164"/>
          <p:cNvSpPr>
            <a:spLocks/>
          </p:cNvSpPr>
          <p:nvPr/>
        </p:nvSpPr>
        <p:spPr bwMode="auto">
          <a:xfrm>
            <a:off x="2894287" y="2043943"/>
            <a:ext cx="1552575" cy="800100"/>
          </a:xfrm>
          <a:custGeom>
            <a:avLst/>
            <a:gdLst>
              <a:gd name="connsiteX0" fmla="*/ 1656 w 1656"/>
              <a:gd name="connsiteY0" fmla="*/ 0 h 504"/>
              <a:gd name="connsiteX1" fmla="*/ 0 w 1656"/>
              <a:gd name="connsiteY1" fmla="*/ 0 h 504"/>
              <a:gd name="connsiteX2" fmla="*/ 0 w 1656"/>
              <a:gd name="connsiteY2" fmla="*/ 504 h 504"/>
              <a:gd name="connsiteX3" fmla="*/ 135 w 1656"/>
              <a:gd name="connsiteY3" fmla="*/ 504 h 504"/>
              <a:gd name="connsiteX0" fmla="*/ 978 w 978"/>
              <a:gd name="connsiteY0" fmla="*/ 0 h 504"/>
              <a:gd name="connsiteX1" fmla="*/ 0 w 978"/>
              <a:gd name="connsiteY1" fmla="*/ 0 h 504"/>
              <a:gd name="connsiteX2" fmla="*/ 0 w 978"/>
              <a:gd name="connsiteY2" fmla="*/ 504 h 504"/>
              <a:gd name="connsiteX3" fmla="*/ 135 w 978"/>
              <a:gd name="connsiteY3" fmla="*/ 504 h 504"/>
            </a:gdLst>
            <a:ahLst/>
            <a:cxnLst>
              <a:cxn ang="0">
                <a:pos x="connsiteX0" y="connsiteY0"/>
              </a:cxn>
              <a:cxn ang="0">
                <a:pos x="connsiteX1" y="connsiteY1"/>
              </a:cxn>
              <a:cxn ang="0">
                <a:pos x="connsiteX2" y="connsiteY2"/>
              </a:cxn>
              <a:cxn ang="0">
                <a:pos x="connsiteX3" y="connsiteY3"/>
              </a:cxn>
            </a:cxnLst>
            <a:rect l="l" t="t" r="r" b="b"/>
            <a:pathLst>
              <a:path w="978" h="504">
                <a:moveTo>
                  <a:pt x="978" y="0"/>
                </a:moveTo>
                <a:lnTo>
                  <a:pt x="0" y="0"/>
                </a:lnTo>
                <a:lnTo>
                  <a:pt x="0" y="504"/>
                </a:lnTo>
                <a:lnTo>
                  <a:pt x="135" y="504"/>
                </a:lnTo>
              </a:path>
            </a:pathLst>
          </a:custGeom>
          <a:noFill/>
          <a:ln w="25400" cap="flat" cmpd="sng" algn="ctr">
            <a:solidFill>
              <a:schemeClr val="tx1"/>
            </a:solidFill>
            <a:prstDash val="solid"/>
            <a:round/>
            <a:headEnd type="none" w="sm" len="sm"/>
            <a:tailEnd type="stealth" w="lg" len="med"/>
          </a:ln>
          <a:effectLst/>
        </p:spPr>
        <p:txBody>
          <a:bodyPr wrap="none" lIns="92075" tIns="46038" rIns="92075" bIns="46038" anchor="ctr">
            <a:prstTxWarp prst="textNoShape">
              <a:avLst/>
            </a:prstTxWarp>
          </a:bodyPr>
          <a:lstStyle/>
          <a:p>
            <a:endParaRPr lang="en-US"/>
          </a:p>
        </p:txBody>
      </p:sp>
      <p:grpSp>
        <p:nvGrpSpPr>
          <p:cNvPr id="14" name="Group 1189"/>
          <p:cNvGrpSpPr>
            <a:grpSpLocks/>
          </p:cNvGrpSpPr>
          <p:nvPr/>
        </p:nvGrpSpPr>
        <p:grpSpPr bwMode="auto">
          <a:xfrm>
            <a:off x="4176988" y="1893915"/>
            <a:ext cx="304800" cy="304800"/>
            <a:chOff x="2544" y="1584"/>
            <a:chExt cx="192" cy="192"/>
          </a:xfrm>
          <a:solidFill>
            <a:schemeClr val="bg1"/>
          </a:solidFill>
        </p:grpSpPr>
        <p:sp>
          <p:nvSpPr>
            <p:cNvPr id="15" name="Oval 1190"/>
            <p:cNvSpPr>
              <a:spLocks noChangeArrowheads="1"/>
            </p:cNvSpPr>
            <p:nvPr/>
          </p:nvSpPr>
          <p:spPr bwMode="auto">
            <a:xfrm>
              <a:off x="2544" y="1584"/>
              <a:ext cx="192" cy="192"/>
            </a:xfrm>
            <a:prstGeom prst="ellipse">
              <a:avLst/>
            </a:prstGeom>
            <a:grpFill/>
            <a:ln w="25400" cap="flat" cmpd="sng" algn="ctr">
              <a:solidFill>
                <a:schemeClr val="tx1"/>
              </a:solidFill>
              <a:prstDash val="solid"/>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16" name="Line 1191"/>
            <p:cNvSpPr>
              <a:spLocks noChangeShapeType="1"/>
            </p:cNvSpPr>
            <p:nvPr/>
          </p:nvSpPr>
          <p:spPr bwMode="auto">
            <a:xfrm>
              <a:off x="2640" y="1632"/>
              <a:ext cx="0" cy="96"/>
            </a:xfrm>
            <a:prstGeom prst="line">
              <a:avLst/>
            </a:prstGeom>
            <a:grpFill/>
            <a:ln w="25400" cap="flat" cmpd="sng" algn="ctr">
              <a:solidFill>
                <a:schemeClr val="tx1"/>
              </a:solidFill>
              <a:prstDash val="solid"/>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17" name="Line 1192"/>
            <p:cNvSpPr>
              <a:spLocks noChangeShapeType="1"/>
            </p:cNvSpPr>
            <p:nvPr/>
          </p:nvSpPr>
          <p:spPr bwMode="auto">
            <a:xfrm>
              <a:off x="2592" y="1680"/>
              <a:ext cx="96" cy="0"/>
            </a:xfrm>
            <a:prstGeom prst="line">
              <a:avLst/>
            </a:prstGeom>
            <a:grpFill/>
            <a:ln w="25400" cap="flat" cmpd="sng" algn="ctr">
              <a:solidFill>
                <a:schemeClr val="tx1"/>
              </a:solidFill>
              <a:prstDash val="solid"/>
              <a:round/>
              <a:headEnd type="none" w="sm" len="sm"/>
              <a:tailEnd type="none" w="sm" len="sm"/>
            </a:ln>
            <a:effectLst/>
          </p:spPr>
          <p:txBody>
            <a:bodyPr wrap="none" lIns="92075" tIns="46038" rIns="92075" bIns="46038" anchor="ctr">
              <a:prstTxWarp prst="textNoShape">
                <a:avLst/>
              </a:prstTxWarp>
            </a:bodyPr>
            <a:lstStyle/>
            <a:p>
              <a:endParaRPr lang="en-US"/>
            </a:p>
          </p:txBody>
        </p:sp>
      </p:grpSp>
      <p:sp>
        <p:nvSpPr>
          <p:cNvPr id="18" name="Line 1193"/>
          <p:cNvSpPr>
            <a:spLocks noChangeShapeType="1"/>
          </p:cNvSpPr>
          <p:nvPr/>
        </p:nvSpPr>
        <p:spPr bwMode="auto">
          <a:xfrm flipV="1">
            <a:off x="4329388" y="2208240"/>
            <a:ext cx="0" cy="647700"/>
          </a:xfrm>
          <a:prstGeom prst="line">
            <a:avLst/>
          </a:prstGeom>
          <a:noFill/>
          <a:ln w="25400" cap="flat" cmpd="sng" algn="ctr">
            <a:solidFill>
              <a:schemeClr val="tx1"/>
            </a:solidFill>
            <a:prstDash val="solid"/>
            <a:round/>
            <a:headEnd type="oval" w="med" len="med"/>
            <a:tailEnd type="stealth" w="lg" len="med"/>
          </a:ln>
          <a:effectLst/>
        </p:spPr>
        <p:txBody>
          <a:bodyPr wrap="none" lIns="92075" tIns="46038" rIns="92075" bIns="46038" anchor="ctr">
            <a:prstTxWarp prst="textNoShape">
              <a:avLst/>
            </a:prstTxWarp>
          </a:bodyPr>
          <a:lstStyle/>
          <a:p>
            <a:endParaRPr lang="en-US"/>
          </a:p>
        </p:txBody>
      </p:sp>
      <p:sp>
        <p:nvSpPr>
          <p:cNvPr id="63" name="AutoShape 73"/>
          <p:cNvSpPr>
            <a:spLocks noChangeArrowheads="1"/>
          </p:cNvSpPr>
          <p:nvPr/>
        </p:nvSpPr>
        <p:spPr bwMode="auto">
          <a:xfrm>
            <a:off x="3113450" y="2576535"/>
            <a:ext cx="254000" cy="533400"/>
          </a:xfrm>
          <a:prstGeom prst="roundRect">
            <a:avLst>
              <a:gd name="adj" fmla="val 26191"/>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endParaRPr lang="en-US" sz="1200" kern="0" dirty="0">
              <a:solidFill>
                <a:srgbClr val="000000"/>
              </a:solidFill>
              <a:latin typeface="Arial"/>
            </a:endParaRPr>
          </a:p>
        </p:txBody>
      </p:sp>
      <p:sp>
        <p:nvSpPr>
          <p:cNvPr id="64" name="AutoShape 73"/>
          <p:cNvSpPr>
            <a:spLocks noChangeArrowheads="1"/>
          </p:cNvSpPr>
          <p:nvPr/>
        </p:nvSpPr>
        <p:spPr bwMode="auto">
          <a:xfrm>
            <a:off x="3550214" y="2576535"/>
            <a:ext cx="254000" cy="533400"/>
          </a:xfrm>
          <a:prstGeom prst="roundRect">
            <a:avLst>
              <a:gd name="adj" fmla="val 26191"/>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endParaRPr lang="en-US" sz="1200" kern="0" dirty="0">
              <a:solidFill>
                <a:srgbClr val="000000"/>
              </a:solidFill>
              <a:latin typeface="Arial"/>
            </a:endParaRPr>
          </a:p>
        </p:txBody>
      </p:sp>
      <p:sp>
        <p:nvSpPr>
          <p:cNvPr id="65" name="AutoShape 73"/>
          <p:cNvSpPr>
            <a:spLocks noChangeArrowheads="1"/>
          </p:cNvSpPr>
          <p:nvPr/>
        </p:nvSpPr>
        <p:spPr bwMode="auto">
          <a:xfrm>
            <a:off x="3986978" y="2576535"/>
            <a:ext cx="254000" cy="533400"/>
          </a:xfrm>
          <a:prstGeom prst="roundRect">
            <a:avLst>
              <a:gd name="adj" fmla="val 26191"/>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endParaRPr lang="en-US" sz="1200" kern="0" dirty="0">
              <a:solidFill>
                <a:srgbClr val="000000"/>
              </a:solidFill>
              <a:latin typeface="Arial"/>
            </a:endParaRPr>
          </a:p>
        </p:txBody>
      </p:sp>
      <p:sp>
        <p:nvSpPr>
          <p:cNvPr id="66" name="AutoShape 73"/>
          <p:cNvSpPr>
            <a:spLocks noChangeArrowheads="1"/>
          </p:cNvSpPr>
          <p:nvPr/>
        </p:nvSpPr>
        <p:spPr bwMode="auto">
          <a:xfrm>
            <a:off x="4423742" y="2576535"/>
            <a:ext cx="254000" cy="533400"/>
          </a:xfrm>
          <a:prstGeom prst="roundRect">
            <a:avLst>
              <a:gd name="adj" fmla="val 26191"/>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endParaRPr lang="en-US" sz="1200" kern="0" dirty="0">
              <a:solidFill>
                <a:srgbClr val="000000"/>
              </a:solidFill>
              <a:latin typeface="Arial"/>
            </a:endParaRPr>
          </a:p>
        </p:txBody>
      </p:sp>
      <p:sp>
        <p:nvSpPr>
          <p:cNvPr id="67" name="AutoShape 73"/>
          <p:cNvSpPr>
            <a:spLocks noChangeArrowheads="1"/>
          </p:cNvSpPr>
          <p:nvPr/>
        </p:nvSpPr>
        <p:spPr bwMode="auto">
          <a:xfrm>
            <a:off x="4860511" y="2576535"/>
            <a:ext cx="254000" cy="533400"/>
          </a:xfrm>
          <a:prstGeom prst="roundRect">
            <a:avLst>
              <a:gd name="adj" fmla="val 26191"/>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endParaRPr lang="en-US" sz="1200" kern="0" dirty="0">
              <a:solidFill>
                <a:srgbClr val="000000"/>
              </a:solidFill>
              <a:latin typeface="Arial"/>
            </a:endParaRPr>
          </a:p>
        </p:txBody>
      </p:sp>
      <p:sp>
        <p:nvSpPr>
          <p:cNvPr id="68" name="TextBox 67"/>
          <p:cNvSpPr txBox="1"/>
          <p:nvPr/>
        </p:nvSpPr>
        <p:spPr>
          <a:xfrm>
            <a:off x="3972303" y="2670473"/>
            <a:ext cx="284515" cy="307777"/>
          </a:xfrm>
          <a:prstGeom prst="rect">
            <a:avLst/>
          </a:prstGeom>
          <a:noFill/>
        </p:spPr>
        <p:txBody>
          <a:bodyPr wrap="none" rtlCol="0">
            <a:spAutoFit/>
          </a:bodyPr>
          <a:lstStyle/>
          <a:p>
            <a:r>
              <a:rPr lang="en-US" sz="1400" dirty="0" smtClean="0"/>
              <a:t>2</a:t>
            </a:r>
            <a:endParaRPr lang="en-US" sz="1400" dirty="0"/>
          </a:p>
        </p:txBody>
      </p:sp>
      <p:sp>
        <p:nvSpPr>
          <p:cNvPr id="69" name="TextBox 68"/>
          <p:cNvSpPr txBox="1"/>
          <p:nvPr/>
        </p:nvSpPr>
        <p:spPr>
          <a:xfrm>
            <a:off x="4405458" y="2670473"/>
            <a:ext cx="284515" cy="307777"/>
          </a:xfrm>
          <a:prstGeom prst="rect">
            <a:avLst/>
          </a:prstGeom>
          <a:noFill/>
        </p:spPr>
        <p:txBody>
          <a:bodyPr wrap="none" rtlCol="0">
            <a:spAutoFit/>
          </a:bodyPr>
          <a:lstStyle/>
          <a:p>
            <a:r>
              <a:rPr lang="en-US" sz="1400" dirty="0" smtClean="0"/>
              <a:t>1</a:t>
            </a:r>
            <a:endParaRPr lang="en-US" sz="1400" dirty="0"/>
          </a:p>
        </p:txBody>
      </p:sp>
      <p:sp>
        <p:nvSpPr>
          <p:cNvPr id="70" name="TextBox 69"/>
          <p:cNvSpPr txBox="1"/>
          <p:nvPr/>
        </p:nvSpPr>
        <p:spPr>
          <a:xfrm>
            <a:off x="4844963" y="2670473"/>
            <a:ext cx="284515" cy="307777"/>
          </a:xfrm>
          <a:prstGeom prst="rect">
            <a:avLst/>
          </a:prstGeom>
          <a:noFill/>
        </p:spPr>
        <p:txBody>
          <a:bodyPr wrap="none" rtlCol="0">
            <a:spAutoFit/>
          </a:bodyPr>
          <a:lstStyle/>
          <a:p>
            <a:r>
              <a:rPr lang="en-US" sz="1400" dirty="0" smtClean="0"/>
              <a:t>0</a:t>
            </a:r>
            <a:endParaRPr lang="en-US" sz="1400" dirty="0"/>
          </a:p>
        </p:txBody>
      </p:sp>
      <p:sp>
        <p:nvSpPr>
          <p:cNvPr id="71" name="TextBox 70"/>
          <p:cNvSpPr txBox="1"/>
          <p:nvPr/>
        </p:nvSpPr>
        <p:spPr>
          <a:xfrm>
            <a:off x="3534473" y="2670473"/>
            <a:ext cx="284515" cy="307777"/>
          </a:xfrm>
          <a:prstGeom prst="rect">
            <a:avLst/>
          </a:prstGeom>
          <a:noFill/>
        </p:spPr>
        <p:txBody>
          <a:bodyPr wrap="none" rtlCol="0">
            <a:spAutoFit/>
          </a:bodyPr>
          <a:lstStyle/>
          <a:p>
            <a:r>
              <a:rPr lang="en-US" sz="1400" dirty="0" smtClean="0"/>
              <a:t>3</a:t>
            </a:r>
            <a:endParaRPr lang="en-US" sz="1400" dirty="0"/>
          </a:p>
        </p:txBody>
      </p:sp>
      <p:sp>
        <p:nvSpPr>
          <p:cNvPr id="73" name="TextBox 72"/>
          <p:cNvSpPr txBox="1"/>
          <p:nvPr/>
        </p:nvSpPr>
        <p:spPr>
          <a:xfrm>
            <a:off x="3097393" y="2670473"/>
            <a:ext cx="284515" cy="307777"/>
          </a:xfrm>
          <a:prstGeom prst="rect">
            <a:avLst/>
          </a:prstGeom>
          <a:noFill/>
        </p:spPr>
        <p:txBody>
          <a:bodyPr wrap="none" rtlCol="0">
            <a:spAutoFit/>
          </a:bodyPr>
          <a:lstStyle/>
          <a:p>
            <a:r>
              <a:rPr lang="en-US" sz="1400" dirty="0" smtClean="0"/>
              <a:t>4</a:t>
            </a:r>
            <a:endParaRPr lang="en-US" sz="1400" dirty="0"/>
          </a:p>
        </p:txBody>
      </p:sp>
      <p:sp>
        <p:nvSpPr>
          <p:cNvPr id="78" name="Rectangle 77"/>
          <p:cNvSpPr/>
          <p:nvPr/>
        </p:nvSpPr>
        <p:spPr>
          <a:xfrm>
            <a:off x="6115516" y="2022163"/>
            <a:ext cx="2598063" cy="824900"/>
          </a:xfrm>
          <a:prstGeom prst="rect">
            <a:avLst/>
          </a:prstGeom>
          <a:noFill/>
          <a:ln w="25400" cap="flat" cmpd="sng" algn="ctr">
            <a:solidFill>
              <a:schemeClr val="tx1"/>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0" name="Line 1195"/>
          <p:cNvSpPr>
            <a:spLocks noChangeShapeType="1"/>
          </p:cNvSpPr>
          <p:nvPr/>
        </p:nvSpPr>
        <p:spPr bwMode="auto">
          <a:xfrm>
            <a:off x="7646463" y="2022163"/>
            <a:ext cx="0" cy="672500"/>
          </a:xfrm>
          <a:prstGeom prst="line">
            <a:avLst/>
          </a:prstGeom>
          <a:noFill/>
          <a:ln w="25400" cap="flat" cmpd="sng" algn="ctr">
            <a:solidFill>
              <a:schemeClr val="tx1"/>
            </a:solidFill>
            <a:prstDash val="solid"/>
            <a:round/>
            <a:headEnd type="oval" w="med" len="med"/>
            <a:tailEnd type="stealth" w="lg" len="med"/>
          </a:ln>
          <a:effectLst/>
        </p:spPr>
        <p:txBody>
          <a:bodyPr wrap="none" lIns="92075" tIns="46038" rIns="92075" bIns="46038" anchor="ctr">
            <a:prstTxWarp prst="textNoShape">
              <a:avLst/>
            </a:prstTxWarp>
          </a:bodyPr>
          <a:lstStyle/>
          <a:p>
            <a:endParaRPr lang="en-US"/>
          </a:p>
        </p:txBody>
      </p:sp>
      <p:grpSp>
        <p:nvGrpSpPr>
          <p:cNvPr id="39" name="Group 1185"/>
          <p:cNvGrpSpPr>
            <a:grpSpLocks/>
          </p:cNvGrpSpPr>
          <p:nvPr/>
        </p:nvGrpSpPr>
        <p:grpSpPr bwMode="auto">
          <a:xfrm flipV="1">
            <a:off x="7494063" y="2694663"/>
            <a:ext cx="304800" cy="304800"/>
            <a:chOff x="2544" y="1584"/>
            <a:chExt cx="192" cy="192"/>
          </a:xfrm>
          <a:solidFill>
            <a:srgbClr val="FFFFFF"/>
          </a:solidFill>
        </p:grpSpPr>
        <p:sp>
          <p:nvSpPr>
            <p:cNvPr id="40" name="Oval 1186"/>
            <p:cNvSpPr>
              <a:spLocks noChangeArrowheads="1"/>
            </p:cNvSpPr>
            <p:nvPr/>
          </p:nvSpPr>
          <p:spPr bwMode="auto">
            <a:xfrm>
              <a:off x="2544" y="1584"/>
              <a:ext cx="192" cy="192"/>
            </a:xfrm>
            <a:prstGeom prst="ellipse">
              <a:avLst/>
            </a:prstGeom>
            <a:grpFill/>
            <a:ln w="25400" cap="flat" cmpd="sng" algn="ctr">
              <a:solidFill>
                <a:schemeClr val="tx1"/>
              </a:solidFill>
              <a:prstDash val="solid"/>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41" name="Line 1187"/>
            <p:cNvSpPr>
              <a:spLocks noChangeShapeType="1"/>
            </p:cNvSpPr>
            <p:nvPr/>
          </p:nvSpPr>
          <p:spPr bwMode="auto">
            <a:xfrm>
              <a:off x="2640" y="1632"/>
              <a:ext cx="0" cy="96"/>
            </a:xfrm>
            <a:prstGeom prst="line">
              <a:avLst/>
            </a:prstGeom>
            <a:grpFill/>
            <a:ln w="25400" cap="flat" cmpd="sng" algn="ctr">
              <a:solidFill>
                <a:schemeClr val="tx1"/>
              </a:solidFill>
              <a:prstDash val="solid"/>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42" name="Line 1188"/>
            <p:cNvSpPr>
              <a:spLocks noChangeShapeType="1"/>
            </p:cNvSpPr>
            <p:nvPr/>
          </p:nvSpPr>
          <p:spPr bwMode="auto">
            <a:xfrm>
              <a:off x="2592" y="1680"/>
              <a:ext cx="96" cy="0"/>
            </a:xfrm>
            <a:prstGeom prst="line">
              <a:avLst/>
            </a:prstGeom>
            <a:grpFill/>
            <a:ln w="25400" cap="flat" cmpd="sng" algn="ctr">
              <a:solidFill>
                <a:schemeClr val="tx1"/>
              </a:solidFill>
              <a:prstDash val="solid"/>
              <a:round/>
              <a:headEnd type="none" w="sm" len="sm"/>
              <a:tailEnd type="none" w="sm" len="sm"/>
            </a:ln>
            <a:effectLst/>
          </p:spPr>
          <p:txBody>
            <a:bodyPr wrap="none" lIns="92075" tIns="46038" rIns="92075" bIns="46038" anchor="ctr">
              <a:prstTxWarp prst="textNoShape">
                <a:avLst/>
              </a:prstTxWarp>
            </a:bodyPr>
            <a:lstStyle/>
            <a:p>
              <a:endParaRPr lang="en-US"/>
            </a:p>
          </p:txBody>
        </p:sp>
      </p:grpSp>
      <p:sp>
        <p:nvSpPr>
          <p:cNvPr id="34" name="AutoShape 73"/>
          <p:cNvSpPr>
            <a:spLocks noChangeArrowheads="1"/>
          </p:cNvSpPr>
          <p:nvPr/>
        </p:nvSpPr>
        <p:spPr bwMode="auto">
          <a:xfrm>
            <a:off x="6289145" y="2576535"/>
            <a:ext cx="254000" cy="533400"/>
          </a:xfrm>
          <a:prstGeom prst="roundRect">
            <a:avLst>
              <a:gd name="adj" fmla="val 26191"/>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endParaRPr lang="en-US" sz="1200" kern="0" dirty="0">
              <a:solidFill>
                <a:srgbClr val="000000"/>
              </a:solidFill>
              <a:latin typeface="Arial"/>
            </a:endParaRPr>
          </a:p>
        </p:txBody>
      </p:sp>
      <p:sp>
        <p:nvSpPr>
          <p:cNvPr id="35" name="AutoShape 73"/>
          <p:cNvSpPr>
            <a:spLocks noChangeArrowheads="1"/>
          </p:cNvSpPr>
          <p:nvPr/>
        </p:nvSpPr>
        <p:spPr bwMode="auto">
          <a:xfrm>
            <a:off x="6725909" y="2576535"/>
            <a:ext cx="254000" cy="533400"/>
          </a:xfrm>
          <a:prstGeom prst="roundRect">
            <a:avLst>
              <a:gd name="adj" fmla="val 26191"/>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endParaRPr lang="en-US" sz="1200" kern="0" dirty="0">
              <a:solidFill>
                <a:srgbClr val="000000"/>
              </a:solidFill>
              <a:latin typeface="Arial"/>
            </a:endParaRPr>
          </a:p>
        </p:txBody>
      </p:sp>
      <p:sp>
        <p:nvSpPr>
          <p:cNvPr id="36" name="AutoShape 73"/>
          <p:cNvSpPr>
            <a:spLocks noChangeArrowheads="1"/>
          </p:cNvSpPr>
          <p:nvPr/>
        </p:nvSpPr>
        <p:spPr bwMode="auto">
          <a:xfrm>
            <a:off x="7162673" y="2576535"/>
            <a:ext cx="254000" cy="533400"/>
          </a:xfrm>
          <a:prstGeom prst="roundRect">
            <a:avLst>
              <a:gd name="adj" fmla="val 26191"/>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endParaRPr lang="en-US" sz="1200" kern="0" dirty="0">
              <a:solidFill>
                <a:srgbClr val="000000"/>
              </a:solidFill>
              <a:latin typeface="Arial"/>
            </a:endParaRPr>
          </a:p>
        </p:txBody>
      </p:sp>
      <p:sp>
        <p:nvSpPr>
          <p:cNvPr id="37" name="AutoShape 73"/>
          <p:cNvSpPr>
            <a:spLocks noChangeArrowheads="1"/>
          </p:cNvSpPr>
          <p:nvPr/>
        </p:nvSpPr>
        <p:spPr bwMode="auto">
          <a:xfrm>
            <a:off x="7877622" y="2576535"/>
            <a:ext cx="254000" cy="533400"/>
          </a:xfrm>
          <a:prstGeom prst="roundRect">
            <a:avLst>
              <a:gd name="adj" fmla="val 26191"/>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endParaRPr lang="en-US" sz="1200" kern="0" dirty="0">
              <a:solidFill>
                <a:srgbClr val="000000"/>
              </a:solidFill>
              <a:latin typeface="Arial"/>
            </a:endParaRPr>
          </a:p>
        </p:txBody>
      </p:sp>
      <p:sp>
        <p:nvSpPr>
          <p:cNvPr id="38" name="AutoShape 73"/>
          <p:cNvSpPr>
            <a:spLocks noChangeArrowheads="1"/>
          </p:cNvSpPr>
          <p:nvPr/>
        </p:nvSpPr>
        <p:spPr bwMode="auto">
          <a:xfrm>
            <a:off x="8314391" y="2576535"/>
            <a:ext cx="254000" cy="533400"/>
          </a:xfrm>
          <a:prstGeom prst="roundRect">
            <a:avLst>
              <a:gd name="adj" fmla="val 26191"/>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endParaRPr lang="en-US" sz="1200" kern="0" dirty="0">
              <a:solidFill>
                <a:srgbClr val="000000"/>
              </a:solidFill>
              <a:latin typeface="Arial"/>
            </a:endParaRPr>
          </a:p>
        </p:txBody>
      </p:sp>
      <p:sp>
        <p:nvSpPr>
          <p:cNvPr id="44" name="TextBox 43"/>
          <p:cNvSpPr txBox="1"/>
          <p:nvPr/>
        </p:nvSpPr>
        <p:spPr>
          <a:xfrm>
            <a:off x="7147998" y="2670473"/>
            <a:ext cx="284515" cy="307777"/>
          </a:xfrm>
          <a:prstGeom prst="rect">
            <a:avLst/>
          </a:prstGeom>
          <a:noFill/>
        </p:spPr>
        <p:txBody>
          <a:bodyPr wrap="none" rtlCol="0">
            <a:spAutoFit/>
          </a:bodyPr>
          <a:lstStyle/>
          <a:p>
            <a:r>
              <a:rPr lang="en-US" sz="1400" dirty="0" smtClean="0"/>
              <a:t>2</a:t>
            </a:r>
            <a:endParaRPr lang="en-US" sz="1400" dirty="0"/>
          </a:p>
        </p:txBody>
      </p:sp>
      <p:sp>
        <p:nvSpPr>
          <p:cNvPr id="45" name="TextBox 44"/>
          <p:cNvSpPr txBox="1"/>
          <p:nvPr/>
        </p:nvSpPr>
        <p:spPr>
          <a:xfrm>
            <a:off x="7859338" y="2670473"/>
            <a:ext cx="284515" cy="307777"/>
          </a:xfrm>
          <a:prstGeom prst="rect">
            <a:avLst/>
          </a:prstGeom>
          <a:noFill/>
        </p:spPr>
        <p:txBody>
          <a:bodyPr wrap="none" rtlCol="0">
            <a:spAutoFit/>
          </a:bodyPr>
          <a:lstStyle/>
          <a:p>
            <a:r>
              <a:rPr lang="en-US" sz="1400" dirty="0" smtClean="0"/>
              <a:t>1</a:t>
            </a:r>
            <a:endParaRPr lang="en-US" sz="1400" dirty="0"/>
          </a:p>
        </p:txBody>
      </p:sp>
      <p:sp>
        <p:nvSpPr>
          <p:cNvPr id="46" name="TextBox 45"/>
          <p:cNvSpPr txBox="1"/>
          <p:nvPr/>
        </p:nvSpPr>
        <p:spPr>
          <a:xfrm>
            <a:off x="8298843" y="2670473"/>
            <a:ext cx="284515" cy="307777"/>
          </a:xfrm>
          <a:prstGeom prst="rect">
            <a:avLst/>
          </a:prstGeom>
          <a:noFill/>
        </p:spPr>
        <p:txBody>
          <a:bodyPr wrap="none" rtlCol="0">
            <a:spAutoFit/>
          </a:bodyPr>
          <a:lstStyle/>
          <a:p>
            <a:r>
              <a:rPr lang="en-US" sz="1400" dirty="0" smtClean="0"/>
              <a:t>0</a:t>
            </a:r>
            <a:endParaRPr lang="en-US" sz="1400" dirty="0"/>
          </a:p>
        </p:txBody>
      </p:sp>
      <p:sp>
        <p:nvSpPr>
          <p:cNvPr id="47" name="TextBox 46"/>
          <p:cNvSpPr txBox="1"/>
          <p:nvPr/>
        </p:nvSpPr>
        <p:spPr>
          <a:xfrm>
            <a:off x="6710168" y="2670473"/>
            <a:ext cx="284515" cy="307777"/>
          </a:xfrm>
          <a:prstGeom prst="rect">
            <a:avLst/>
          </a:prstGeom>
          <a:noFill/>
        </p:spPr>
        <p:txBody>
          <a:bodyPr wrap="none" rtlCol="0">
            <a:spAutoFit/>
          </a:bodyPr>
          <a:lstStyle/>
          <a:p>
            <a:r>
              <a:rPr lang="en-US" sz="1400" dirty="0" smtClean="0"/>
              <a:t>3</a:t>
            </a:r>
            <a:endParaRPr lang="en-US" sz="1400" dirty="0"/>
          </a:p>
        </p:txBody>
      </p:sp>
      <p:sp>
        <p:nvSpPr>
          <p:cNvPr id="52" name="TextBox 51"/>
          <p:cNvSpPr txBox="1"/>
          <p:nvPr/>
        </p:nvSpPr>
        <p:spPr>
          <a:xfrm>
            <a:off x="6273088" y="2670473"/>
            <a:ext cx="284515" cy="307777"/>
          </a:xfrm>
          <a:prstGeom prst="rect">
            <a:avLst/>
          </a:prstGeom>
          <a:noFill/>
        </p:spPr>
        <p:txBody>
          <a:bodyPr wrap="none" rtlCol="0">
            <a:spAutoFit/>
          </a:bodyPr>
          <a:lstStyle/>
          <a:p>
            <a:r>
              <a:rPr lang="en-US" sz="1400" dirty="0" smtClean="0"/>
              <a:t>4</a:t>
            </a:r>
            <a:endParaRPr lang="en-US" sz="1400" dirty="0"/>
          </a:p>
        </p:txBody>
      </p:sp>
      <p:cxnSp>
        <p:nvCxnSpPr>
          <p:cNvPr id="80" name="Straight Arrow Connector 79"/>
          <p:cNvCxnSpPr/>
          <p:nvPr/>
        </p:nvCxnSpPr>
        <p:spPr>
          <a:xfrm>
            <a:off x="6130400" y="2847063"/>
            <a:ext cx="161925" cy="1588"/>
          </a:xfrm>
          <a:prstGeom prst="straightConnector1">
            <a:avLst/>
          </a:prstGeom>
          <a:noFill/>
          <a:ln w="25400" cap="flat" cmpd="sng" algn="ctr">
            <a:solidFill>
              <a:schemeClr val="tx1"/>
            </a:solidFill>
            <a:prstDash val="solid"/>
            <a:round/>
            <a:headEnd type="none" w="sm" len="sm"/>
            <a:tailEnd type="stealth" w="lg" len="med"/>
          </a:ln>
          <a:effectLst/>
        </p:spPr>
      </p:cxnSp>
      <p:grpSp>
        <p:nvGrpSpPr>
          <p:cNvPr id="43" name="Group 42"/>
          <p:cNvGrpSpPr/>
          <p:nvPr/>
        </p:nvGrpSpPr>
        <p:grpSpPr>
          <a:xfrm>
            <a:off x="113292" y="6390980"/>
            <a:ext cx="3470235" cy="381543"/>
            <a:chOff x="113292" y="6390980"/>
            <a:chExt cx="3470235" cy="381543"/>
          </a:xfrm>
        </p:grpSpPr>
        <p:pic>
          <p:nvPicPr>
            <p:cNvPr id="48" name="Picture 47"/>
            <p:cNvPicPr>
              <a:picLocks noChangeAspect="1"/>
            </p:cNvPicPr>
            <p:nvPr/>
          </p:nvPicPr>
          <p:blipFill>
            <a:blip r:embed="rId3"/>
            <a:stretch>
              <a:fillRect/>
            </a:stretch>
          </p:blipFill>
          <p:spPr>
            <a:xfrm>
              <a:off x="113292" y="6448404"/>
              <a:ext cx="645220" cy="324119"/>
            </a:xfrm>
            <a:prstGeom prst="rect">
              <a:avLst/>
            </a:prstGeom>
          </p:spPr>
        </p:pic>
        <p:sp>
          <p:nvSpPr>
            <p:cNvPr id="49" name="TextBox 48"/>
            <p:cNvSpPr txBox="1"/>
            <p:nvPr/>
          </p:nvSpPr>
          <p:spPr>
            <a:xfrm>
              <a:off x="709924" y="6390980"/>
              <a:ext cx="2873603" cy="338554"/>
            </a:xfrm>
            <a:prstGeom prst="rect">
              <a:avLst/>
            </a:prstGeom>
            <a:noFill/>
          </p:spPr>
          <p:txBody>
            <a:bodyPr wrap="none" rtlCol="0">
              <a:spAutoFit/>
            </a:bodyPr>
            <a:lstStyle/>
            <a:p>
              <a:r>
                <a:rPr lang="en-US" sz="1600" noProof="1" smtClean="0">
                  <a:latin typeface="Comic Sans MS"/>
                  <a:cs typeface="Comic Sans MS"/>
                </a:rPr>
                <a:t>J. Rajski, J. Tyszer, VTS’98</a:t>
              </a:r>
              <a:endParaRPr lang="en-US" sz="1600" noProof="1">
                <a:latin typeface="Comic Sans MS"/>
                <a:cs typeface="Comic Sans MS"/>
              </a:endParaRPr>
            </a:p>
          </p:txBody>
        </p:sp>
      </p:gr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6" name="AutoShape 73"/>
          <p:cNvSpPr>
            <a:spLocks noChangeArrowheads="1"/>
          </p:cNvSpPr>
          <p:nvPr/>
        </p:nvSpPr>
        <p:spPr bwMode="auto">
          <a:xfrm>
            <a:off x="814615" y="4481285"/>
            <a:ext cx="7095671" cy="398463"/>
          </a:xfrm>
          <a:prstGeom prst="roundRect">
            <a:avLst>
              <a:gd name="adj" fmla="val 50000"/>
            </a:avLst>
          </a:prstGeom>
          <a:solidFill>
            <a:schemeClr val="tx2">
              <a:lumMod val="40000"/>
              <a:lumOff val="60000"/>
            </a:scheme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endParaRPr lang="en-US" sz="1200" kern="0" dirty="0">
              <a:solidFill>
                <a:srgbClr val="FFFFFF"/>
              </a:solidFill>
              <a:latin typeface="Arial"/>
              <a:ea typeface="+mn-ea"/>
              <a:cs typeface="+mn-cs"/>
            </a:endParaRPr>
          </a:p>
        </p:txBody>
      </p:sp>
      <p:sp>
        <p:nvSpPr>
          <p:cNvPr id="2" name="Title 1"/>
          <p:cNvSpPr>
            <a:spLocks noGrp="1"/>
          </p:cNvSpPr>
          <p:nvPr>
            <p:ph type="title"/>
          </p:nvPr>
        </p:nvSpPr>
        <p:spPr/>
        <p:txBody>
          <a:bodyPr/>
          <a:lstStyle/>
          <a:p>
            <a:r>
              <a:rPr lang="en-US" dirty="0" smtClean="0"/>
              <a:t>Phase shifter synthesis</a:t>
            </a:r>
            <a:endParaRPr lang="en-US" dirty="0"/>
          </a:p>
        </p:txBody>
      </p:sp>
      <p:sp>
        <p:nvSpPr>
          <p:cNvPr id="8" name="Freeform 1028"/>
          <p:cNvSpPr>
            <a:spLocks/>
          </p:cNvSpPr>
          <p:nvPr/>
        </p:nvSpPr>
        <p:spPr bwMode="auto">
          <a:xfrm>
            <a:off x="3670300" y="1270000"/>
            <a:ext cx="1627188" cy="815975"/>
          </a:xfrm>
          <a:custGeom>
            <a:avLst/>
            <a:gdLst/>
            <a:ahLst/>
            <a:cxnLst>
              <a:cxn ang="0">
                <a:pos x="0" y="514"/>
              </a:cxn>
              <a:cxn ang="0">
                <a:pos x="1025" y="510"/>
              </a:cxn>
              <a:cxn ang="0">
                <a:pos x="1025" y="0"/>
              </a:cxn>
              <a:cxn ang="0">
                <a:pos x="790" y="0"/>
              </a:cxn>
            </a:cxnLst>
            <a:rect l="0" t="0" r="r" b="b"/>
            <a:pathLst>
              <a:path w="1025" h="514">
                <a:moveTo>
                  <a:pt x="0" y="514"/>
                </a:moveTo>
                <a:lnTo>
                  <a:pt x="1025" y="510"/>
                </a:lnTo>
                <a:lnTo>
                  <a:pt x="1025" y="0"/>
                </a:lnTo>
                <a:lnTo>
                  <a:pt x="790" y="0"/>
                </a:lnTo>
              </a:path>
            </a:pathLst>
          </a:custGeom>
          <a:noFill/>
          <a:ln w="25400" cap="flat" cmpd="sng" algn="ctr">
            <a:solidFill>
              <a:schemeClr val="tx1"/>
            </a:solidFill>
            <a:prstDash val="solid"/>
            <a:round/>
            <a:headEnd type="oval" w="med" len="med"/>
            <a:tailEnd type="stealth" w="lg" len="med"/>
          </a:ln>
          <a:effectLst/>
        </p:spPr>
        <p:txBody>
          <a:bodyPr wrap="none" lIns="92075" tIns="46038" rIns="92075" bIns="46038" anchor="ctr">
            <a:prstTxWarp prst="textNoShape">
              <a:avLst/>
            </a:prstTxWarp>
          </a:bodyPr>
          <a:lstStyle/>
          <a:p>
            <a:endParaRPr lang="en-US"/>
          </a:p>
        </p:txBody>
      </p:sp>
      <p:sp>
        <p:nvSpPr>
          <p:cNvPr id="9" name="Freeform 1029"/>
          <p:cNvSpPr>
            <a:spLocks/>
          </p:cNvSpPr>
          <p:nvPr/>
        </p:nvSpPr>
        <p:spPr bwMode="auto">
          <a:xfrm>
            <a:off x="3365500" y="1282700"/>
            <a:ext cx="1431925" cy="800100"/>
          </a:xfrm>
          <a:custGeom>
            <a:avLst/>
            <a:gdLst/>
            <a:ahLst/>
            <a:cxnLst>
              <a:cxn ang="0">
                <a:pos x="902" y="0"/>
              </a:cxn>
              <a:cxn ang="0">
                <a:pos x="0" y="0"/>
              </a:cxn>
              <a:cxn ang="0">
                <a:pos x="0" y="504"/>
              </a:cxn>
              <a:cxn ang="0">
                <a:pos x="135" y="504"/>
              </a:cxn>
            </a:cxnLst>
            <a:rect l="0" t="0" r="r" b="b"/>
            <a:pathLst>
              <a:path w="902" h="504">
                <a:moveTo>
                  <a:pt x="902" y="0"/>
                </a:moveTo>
                <a:lnTo>
                  <a:pt x="0" y="0"/>
                </a:lnTo>
                <a:lnTo>
                  <a:pt x="0" y="504"/>
                </a:lnTo>
                <a:lnTo>
                  <a:pt x="135" y="504"/>
                </a:lnTo>
              </a:path>
            </a:pathLst>
          </a:custGeom>
          <a:noFill/>
          <a:ln w="25400" cap="flat" cmpd="sng" algn="ctr">
            <a:solidFill>
              <a:srgbClr val="000000"/>
            </a:solidFill>
            <a:prstDash val="solid"/>
            <a:round/>
            <a:headEnd type="none" w="sm" len="sm"/>
            <a:tailEnd type="stealth" w="sm" len="sm"/>
          </a:ln>
          <a:effectLst/>
        </p:spPr>
        <p:txBody>
          <a:bodyPr wrap="none" lIns="92075" tIns="46038" rIns="92075" bIns="46038" anchor="ctr">
            <a:prstTxWarp prst="textNoShape">
              <a:avLst/>
            </a:prstTxWarp>
          </a:bodyPr>
          <a:lstStyle/>
          <a:p>
            <a:endParaRPr lang="en-US"/>
          </a:p>
        </p:txBody>
      </p:sp>
      <p:grpSp>
        <p:nvGrpSpPr>
          <p:cNvPr id="14" name="Group 1034"/>
          <p:cNvGrpSpPr>
            <a:grpSpLocks/>
          </p:cNvGrpSpPr>
          <p:nvPr/>
        </p:nvGrpSpPr>
        <p:grpSpPr bwMode="auto">
          <a:xfrm>
            <a:off x="4610100" y="1122363"/>
            <a:ext cx="304800" cy="304800"/>
            <a:chOff x="2544" y="1584"/>
            <a:chExt cx="192" cy="192"/>
          </a:xfrm>
        </p:grpSpPr>
        <p:sp>
          <p:nvSpPr>
            <p:cNvPr id="16" name="Oval 1035"/>
            <p:cNvSpPr>
              <a:spLocks noChangeArrowheads="1"/>
            </p:cNvSpPr>
            <p:nvPr/>
          </p:nvSpPr>
          <p:spPr bwMode="auto">
            <a:xfrm>
              <a:off x="2544" y="1584"/>
              <a:ext cx="192" cy="192"/>
            </a:xfrm>
            <a:prstGeom prst="ellipse">
              <a:avLst/>
            </a:prstGeom>
            <a:solidFill>
              <a:schemeClr val="bg1"/>
            </a:solidFill>
            <a:ln w="28575">
              <a:solidFill>
                <a:srgbClr val="000000"/>
              </a:solidFill>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17" name="Line 1036"/>
            <p:cNvSpPr>
              <a:spLocks noChangeShapeType="1"/>
            </p:cNvSpPr>
            <p:nvPr/>
          </p:nvSpPr>
          <p:spPr bwMode="auto">
            <a:xfrm>
              <a:off x="2640" y="1632"/>
              <a:ext cx="0" cy="96"/>
            </a:xfrm>
            <a:prstGeom prst="line">
              <a:avLst/>
            </a:prstGeom>
            <a:noFill/>
            <a:ln w="28575">
              <a:solidFill>
                <a:srgbClr val="000000"/>
              </a:solidFill>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18" name="Line 1037"/>
            <p:cNvSpPr>
              <a:spLocks noChangeShapeType="1"/>
            </p:cNvSpPr>
            <p:nvPr/>
          </p:nvSpPr>
          <p:spPr bwMode="auto">
            <a:xfrm>
              <a:off x="2592" y="1680"/>
              <a:ext cx="96" cy="0"/>
            </a:xfrm>
            <a:prstGeom prst="line">
              <a:avLst/>
            </a:prstGeom>
            <a:noFill/>
            <a:ln w="28575">
              <a:solidFill>
                <a:srgbClr val="000000"/>
              </a:solidFill>
              <a:round/>
              <a:headEnd type="none" w="sm" len="sm"/>
              <a:tailEnd type="none" w="sm" len="sm"/>
            </a:ln>
            <a:effectLst/>
          </p:spPr>
          <p:txBody>
            <a:bodyPr wrap="none" lIns="92075" tIns="46038" rIns="92075" bIns="46038" anchor="ctr">
              <a:prstTxWarp prst="textNoShape">
                <a:avLst/>
              </a:prstTxWarp>
            </a:bodyPr>
            <a:lstStyle/>
            <a:p>
              <a:endParaRPr lang="en-US"/>
            </a:p>
          </p:txBody>
        </p:sp>
      </p:grpSp>
      <p:sp>
        <p:nvSpPr>
          <p:cNvPr id="15" name="Line 1038"/>
          <p:cNvSpPr>
            <a:spLocks noChangeShapeType="1"/>
          </p:cNvSpPr>
          <p:nvPr/>
        </p:nvSpPr>
        <p:spPr bwMode="auto">
          <a:xfrm flipV="1">
            <a:off x="4749800" y="1436688"/>
            <a:ext cx="0" cy="647700"/>
          </a:xfrm>
          <a:prstGeom prst="line">
            <a:avLst/>
          </a:prstGeom>
          <a:noFill/>
          <a:ln w="25400" cap="flat" cmpd="sng" algn="ctr">
            <a:solidFill>
              <a:schemeClr val="tx1"/>
            </a:solidFill>
            <a:prstDash val="solid"/>
            <a:round/>
            <a:headEnd type="oval" w="med" len="med"/>
            <a:tailEnd type="stealth" w="lg" len="med"/>
          </a:ln>
          <a:effectLst/>
        </p:spPr>
        <p:txBody>
          <a:bodyPr wrap="none" lIns="92075" tIns="46038" rIns="92075" bIns="46038" anchor="ctr">
            <a:prstTxWarp prst="textNoShape">
              <a:avLst/>
            </a:prstTxWarp>
          </a:bodyPr>
          <a:lstStyle/>
          <a:p>
            <a:endParaRPr lang="en-US"/>
          </a:p>
        </p:txBody>
      </p:sp>
      <p:sp>
        <p:nvSpPr>
          <p:cNvPr id="20" name="Freeform 1041"/>
          <p:cNvSpPr>
            <a:spLocks/>
          </p:cNvSpPr>
          <p:nvPr/>
        </p:nvSpPr>
        <p:spPr bwMode="auto">
          <a:xfrm>
            <a:off x="673100" y="1279525"/>
            <a:ext cx="2270125" cy="803275"/>
          </a:xfrm>
          <a:custGeom>
            <a:avLst/>
            <a:gdLst/>
            <a:ahLst/>
            <a:cxnLst>
              <a:cxn ang="0">
                <a:pos x="230" y="506"/>
              </a:cxn>
              <a:cxn ang="0">
                <a:pos x="1430" y="506"/>
              </a:cxn>
              <a:cxn ang="0">
                <a:pos x="1430" y="0"/>
              </a:cxn>
              <a:cxn ang="0">
                <a:pos x="0" y="0"/>
              </a:cxn>
              <a:cxn ang="0">
                <a:pos x="0" y="504"/>
              </a:cxn>
              <a:cxn ang="0">
                <a:pos x="135" y="504"/>
              </a:cxn>
            </a:cxnLst>
            <a:rect l="0" t="0" r="r" b="b"/>
            <a:pathLst>
              <a:path w="1430" h="506">
                <a:moveTo>
                  <a:pt x="230" y="506"/>
                </a:moveTo>
                <a:lnTo>
                  <a:pt x="1430" y="506"/>
                </a:lnTo>
                <a:lnTo>
                  <a:pt x="1430" y="0"/>
                </a:lnTo>
                <a:lnTo>
                  <a:pt x="0" y="0"/>
                </a:lnTo>
                <a:lnTo>
                  <a:pt x="0" y="504"/>
                </a:lnTo>
                <a:lnTo>
                  <a:pt x="135" y="504"/>
                </a:lnTo>
              </a:path>
            </a:pathLst>
          </a:custGeom>
          <a:noFill/>
          <a:ln w="25400" cap="flat" cmpd="sng" algn="ctr">
            <a:solidFill>
              <a:schemeClr val="tx1"/>
            </a:solidFill>
            <a:prstDash val="solid"/>
            <a:round/>
            <a:headEnd type="oval" w="med" len="med"/>
            <a:tailEnd type="stealth" w="lg" len="med"/>
          </a:ln>
          <a:effectLst/>
        </p:spPr>
        <p:txBody>
          <a:bodyPr wrap="none" lIns="92075" tIns="46038" rIns="92075" bIns="46038" anchor="ctr">
            <a:prstTxWarp prst="textNoShape">
              <a:avLst/>
            </a:prstTxWarp>
          </a:bodyPr>
          <a:lstStyle/>
          <a:p>
            <a:endParaRPr lang="en-US"/>
          </a:p>
        </p:txBody>
      </p:sp>
      <p:grpSp>
        <p:nvGrpSpPr>
          <p:cNvPr id="25" name="Group 1046"/>
          <p:cNvGrpSpPr>
            <a:grpSpLocks/>
          </p:cNvGrpSpPr>
          <p:nvPr/>
        </p:nvGrpSpPr>
        <p:grpSpPr bwMode="auto">
          <a:xfrm>
            <a:off x="2044700" y="1933575"/>
            <a:ext cx="304800" cy="304800"/>
            <a:chOff x="2544" y="1584"/>
            <a:chExt cx="192" cy="192"/>
          </a:xfrm>
        </p:grpSpPr>
        <p:sp>
          <p:nvSpPr>
            <p:cNvPr id="27" name="Oval 1047"/>
            <p:cNvSpPr>
              <a:spLocks noChangeArrowheads="1"/>
            </p:cNvSpPr>
            <p:nvPr/>
          </p:nvSpPr>
          <p:spPr bwMode="auto">
            <a:xfrm>
              <a:off x="2544" y="1584"/>
              <a:ext cx="192" cy="192"/>
            </a:xfrm>
            <a:prstGeom prst="ellipse">
              <a:avLst/>
            </a:prstGeom>
            <a:solidFill>
              <a:srgbClr val="FFFFFF"/>
            </a:solidFill>
            <a:ln w="28575">
              <a:solidFill>
                <a:srgbClr val="000000"/>
              </a:solidFill>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28" name="Line 1048"/>
            <p:cNvSpPr>
              <a:spLocks noChangeShapeType="1"/>
            </p:cNvSpPr>
            <p:nvPr/>
          </p:nvSpPr>
          <p:spPr bwMode="auto">
            <a:xfrm>
              <a:off x="2640" y="1632"/>
              <a:ext cx="0" cy="96"/>
            </a:xfrm>
            <a:prstGeom prst="line">
              <a:avLst/>
            </a:prstGeom>
            <a:noFill/>
            <a:ln w="28575">
              <a:solidFill>
                <a:srgbClr val="000000"/>
              </a:solidFill>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29" name="Line 1049"/>
            <p:cNvSpPr>
              <a:spLocks noChangeShapeType="1"/>
            </p:cNvSpPr>
            <p:nvPr/>
          </p:nvSpPr>
          <p:spPr bwMode="auto">
            <a:xfrm>
              <a:off x="2592" y="1680"/>
              <a:ext cx="96" cy="0"/>
            </a:xfrm>
            <a:prstGeom prst="line">
              <a:avLst/>
            </a:prstGeom>
            <a:noFill/>
            <a:ln w="28575">
              <a:solidFill>
                <a:srgbClr val="000000"/>
              </a:solidFill>
              <a:round/>
              <a:headEnd type="none" w="sm" len="sm"/>
              <a:tailEnd type="none" w="sm" len="sm"/>
            </a:ln>
            <a:effectLst/>
          </p:spPr>
          <p:txBody>
            <a:bodyPr wrap="none" lIns="92075" tIns="46038" rIns="92075" bIns="46038" anchor="ctr">
              <a:prstTxWarp prst="textNoShape">
                <a:avLst/>
              </a:prstTxWarp>
            </a:bodyPr>
            <a:lstStyle/>
            <a:p>
              <a:endParaRPr lang="en-US"/>
            </a:p>
          </p:txBody>
        </p:sp>
      </p:grpSp>
      <p:sp>
        <p:nvSpPr>
          <p:cNvPr id="26" name="Line 1050"/>
          <p:cNvSpPr>
            <a:spLocks noChangeShapeType="1"/>
          </p:cNvSpPr>
          <p:nvPr/>
        </p:nvSpPr>
        <p:spPr bwMode="auto">
          <a:xfrm>
            <a:off x="2209800" y="1284288"/>
            <a:ext cx="0" cy="647700"/>
          </a:xfrm>
          <a:prstGeom prst="line">
            <a:avLst/>
          </a:prstGeom>
          <a:noFill/>
          <a:ln w="25400" cap="flat" cmpd="sng" algn="ctr">
            <a:solidFill>
              <a:schemeClr val="tx1"/>
            </a:solidFill>
            <a:prstDash val="solid"/>
            <a:round/>
            <a:headEnd type="oval" w="med" len="med"/>
            <a:tailEnd type="stealth" w="lg" len="med"/>
          </a:ln>
          <a:effectLst/>
        </p:spPr>
        <p:txBody>
          <a:bodyPr wrap="none" lIns="92075" tIns="46038" rIns="92075" bIns="46038" anchor="ctr">
            <a:prstTxWarp prst="textNoShape">
              <a:avLst/>
            </a:prstTxWarp>
          </a:bodyPr>
          <a:lstStyle/>
          <a:p>
            <a:endParaRPr lang="en-US"/>
          </a:p>
        </p:txBody>
      </p:sp>
      <p:grpSp>
        <p:nvGrpSpPr>
          <p:cNvPr id="30" name="Group 1196"/>
          <p:cNvGrpSpPr>
            <a:grpSpLocks/>
          </p:cNvGrpSpPr>
          <p:nvPr/>
        </p:nvGrpSpPr>
        <p:grpSpPr bwMode="auto">
          <a:xfrm>
            <a:off x="850900" y="2162173"/>
            <a:ext cx="7975601" cy="3930651"/>
            <a:chOff x="616" y="1586"/>
            <a:chExt cx="5024" cy="2476"/>
          </a:xfrm>
        </p:grpSpPr>
        <p:sp>
          <p:nvSpPr>
            <p:cNvPr id="31" name="Text Box 1197"/>
            <p:cNvSpPr txBox="1">
              <a:spLocks noChangeArrowheads="1"/>
            </p:cNvSpPr>
            <p:nvPr/>
          </p:nvSpPr>
          <p:spPr bwMode="auto">
            <a:xfrm>
              <a:off x="616" y="1782"/>
              <a:ext cx="1318" cy="2276"/>
            </a:xfrm>
            <a:prstGeom prst="rect">
              <a:avLst/>
            </a:prstGeom>
            <a:noFill/>
            <a:ln w="12700">
              <a:noFill/>
              <a:miter lim="800000"/>
              <a:headEnd type="none" w="sm" len="sm"/>
              <a:tailEnd type="none" w="sm" len="sm"/>
            </a:ln>
            <a:effectLst/>
          </p:spPr>
          <p:txBody>
            <a:bodyPr wrap="square">
              <a:prstTxWarp prst="textNoShape">
                <a:avLst/>
              </a:prstTxWarp>
              <a:spAutoFit/>
            </a:bodyPr>
            <a:lstStyle/>
            <a:p>
              <a:pPr algn="l">
                <a:lnSpc>
                  <a:spcPct val="105000"/>
                </a:lnSpc>
                <a:spcBef>
                  <a:spcPct val="5000"/>
                </a:spcBef>
                <a:spcAft>
                  <a:spcPts val="600"/>
                </a:spcAft>
                <a:buClrTx/>
                <a:buSzTx/>
              </a:pPr>
              <a:r>
                <a:rPr lang="en-US" b="0" kern="0" dirty="0"/>
                <a:t>1</a:t>
              </a:r>
              <a:r>
                <a:rPr lang="en-US" b="0" kern="0" dirty="0" smtClean="0"/>
                <a:t>    </a:t>
              </a:r>
              <a:r>
                <a:rPr lang="en-US" b="0" kern="0" dirty="0"/>
                <a:t>0  </a:t>
              </a:r>
              <a:r>
                <a:rPr lang="en-US" b="0" kern="0" dirty="0" smtClean="0"/>
                <a:t>  0           1</a:t>
              </a:r>
              <a:endParaRPr lang="en-US" b="0" kern="0" dirty="0"/>
            </a:p>
            <a:p>
              <a:pPr algn="l">
                <a:lnSpc>
                  <a:spcPct val="105000"/>
                </a:lnSpc>
                <a:spcBef>
                  <a:spcPct val="5000"/>
                </a:spcBef>
                <a:spcAft>
                  <a:spcPts val="800"/>
                </a:spcAft>
                <a:buClrTx/>
                <a:buSzTx/>
              </a:pPr>
              <a:r>
                <a:rPr lang="en-US" b="0" kern="0" dirty="0"/>
                <a:t>1 </a:t>
              </a:r>
              <a:r>
                <a:rPr lang="en-US" b="0" kern="0" dirty="0" smtClean="0"/>
                <a:t>   </a:t>
              </a:r>
              <a:r>
                <a:rPr lang="en-US" b="0" kern="0" dirty="0"/>
                <a:t>1 </a:t>
              </a:r>
              <a:r>
                <a:rPr lang="en-US" b="0" kern="0" dirty="0" smtClean="0"/>
                <a:t>   </a:t>
              </a:r>
              <a:r>
                <a:rPr lang="en-US" b="0" kern="0" dirty="0"/>
                <a:t>0  </a:t>
              </a:r>
              <a:r>
                <a:rPr lang="en-US" b="0" kern="0" dirty="0" smtClean="0"/>
                <a:t>         1</a:t>
              </a:r>
              <a:endParaRPr lang="en-US" b="0" kern="0" dirty="0"/>
            </a:p>
            <a:p>
              <a:pPr algn="l">
                <a:lnSpc>
                  <a:spcPct val="105000"/>
                </a:lnSpc>
                <a:spcBef>
                  <a:spcPct val="5000"/>
                </a:spcBef>
                <a:spcAft>
                  <a:spcPts val="800"/>
                </a:spcAft>
                <a:buClrTx/>
                <a:buSzTx/>
              </a:pPr>
              <a:r>
                <a:rPr lang="en-US" b="0" kern="0" dirty="0"/>
                <a:t>1 </a:t>
              </a:r>
              <a:r>
                <a:rPr lang="en-US" b="0" kern="0" dirty="0" smtClean="0"/>
                <a:t>   </a:t>
              </a:r>
              <a:r>
                <a:rPr lang="en-US" b="0" kern="0" dirty="0"/>
                <a:t>1 </a:t>
              </a:r>
              <a:r>
                <a:rPr lang="en-US" b="0" kern="0" dirty="0" smtClean="0"/>
                <a:t>   </a:t>
              </a:r>
              <a:r>
                <a:rPr lang="en-US" b="0" kern="0" dirty="0"/>
                <a:t>1  </a:t>
              </a:r>
              <a:r>
                <a:rPr lang="en-US" b="0" kern="0" dirty="0" smtClean="0"/>
                <a:t>         1</a:t>
              </a:r>
              <a:endParaRPr lang="en-US" b="0" kern="0" dirty="0"/>
            </a:p>
            <a:p>
              <a:pPr algn="l">
                <a:lnSpc>
                  <a:spcPct val="105000"/>
                </a:lnSpc>
                <a:spcBef>
                  <a:spcPct val="5000"/>
                </a:spcBef>
                <a:spcAft>
                  <a:spcPts val="800"/>
                </a:spcAft>
                <a:buClrTx/>
                <a:buSzTx/>
              </a:pPr>
              <a:r>
                <a:rPr lang="en-US" b="0" kern="0" dirty="0"/>
                <a:t>1  </a:t>
              </a:r>
              <a:r>
                <a:rPr lang="en-US" b="0" kern="0" dirty="0" smtClean="0"/>
                <a:t>  1    </a:t>
              </a:r>
              <a:r>
                <a:rPr lang="en-US" b="0" kern="0" dirty="0"/>
                <a:t>1  </a:t>
              </a:r>
              <a:r>
                <a:rPr lang="en-US" b="0" kern="0" dirty="0" smtClean="0"/>
                <a:t>         0</a:t>
              </a:r>
              <a:endParaRPr lang="en-US" b="0" kern="0" dirty="0"/>
            </a:p>
            <a:p>
              <a:pPr algn="l">
                <a:lnSpc>
                  <a:spcPct val="105000"/>
                </a:lnSpc>
                <a:spcBef>
                  <a:spcPct val="5000"/>
                </a:spcBef>
                <a:spcAft>
                  <a:spcPts val="800"/>
                </a:spcAft>
                <a:buClrTx/>
                <a:buSzTx/>
              </a:pPr>
              <a:r>
                <a:rPr lang="en-US" b="0" kern="0" dirty="0"/>
                <a:t>0 </a:t>
              </a:r>
              <a:r>
                <a:rPr lang="en-US" b="0" kern="0" dirty="0" smtClean="0"/>
                <a:t>   </a:t>
              </a:r>
              <a:r>
                <a:rPr lang="en-US" b="0" kern="0" dirty="0"/>
                <a:t>1  </a:t>
              </a:r>
              <a:r>
                <a:rPr lang="en-US" b="0" kern="0" dirty="0" smtClean="0"/>
                <a:t>  1           1</a:t>
              </a:r>
              <a:endParaRPr lang="en-US" b="0" kern="0" dirty="0"/>
            </a:p>
            <a:p>
              <a:pPr algn="l">
                <a:lnSpc>
                  <a:spcPct val="105000"/>
                </a:lnSpc>
                <a:spcBef>
                  <a:spcPct val="5000"/>
                </a:spcBef>
                <a:spcAft>
                  <a:spcPts val="800"/>
                </a:spcAft>
                <a:buClrTx/>
                <a:buSzTx/>
              </a:pPr>
              <a:r>
                <a:rPr lang="en-US" b="0" kern="0" dirty="0"/>
                <a:t>1 </a:t>
              </a:r>
              <a:r>
                <a:rPr lang="en-US" b="0" kern="0" dirty="0" smtClean="0"/>
                <a:t>   </a:t>
              </a:r>
              <a:r>
                <a:rPr lang="en-US" b="0" kern="0" dirty="0"/>
                <a:t>0 </a:t>
              </a:r>
              <a:r>
                <a:rPr lang="en-US" b="0" kern="0" dirty="0" smtClean="0"/>
                <a:t>   </a:t>
              </a:r>
              <a:r>
                <a:rPr lang="en-US" b="0" kern="0" dirty="0"/>
                <a:t>1   </a:t>
              </a:r>
              <a:r>
                <a:rPr lang="en-US" b="0" kern="0" dirty="0" smtClean="0"/>
                <a:t>        0</a:t>
              </a:r>
              <a:endParaRPr lang="en-US" b="0" kern="0" dirty="0"/>
            </a:p>
            <a:p>
              <a:pPr algn="l">
                <a:lnSpc>
                  <a:spcPct val="105000"/>
                </a:lnSpc>
                <a:spcBef>
                  <a:spcPct val="5000"/>
                </a:spcBef>
                <a:spcAft>
                  <a:spcPts val="800"/>
                </a:spcAft>
                <a:buClrTx/>
                <a:buSzTx/>
              </a:pPr>
              <a:r>
                <a:rPr lang="en-US" b="0" kern="0" dirty="0"/>
                <a:t>0  </a:t>
              </a:r>
              <a:r>
                <a:rPr lang="en-US" b="0" kern="0" dirty="0" smtClean="0"/>
                <a:t>  1    </a:t>
              </a:r>
              <a:r>
                <a:rPr lang="en-US" b="0" kern="0" dirty="0"/>
                <a:t>0   </a:t>
              </a:r>
              <a:r>
                <a:rPr lang="en-US" b="0" kern="0" dirty="0" smtClean="0"/>
                <a:t>        1</a:t>
              </a:r>
              <a:endParaRPr lang="en-US" b="0" kern="0" dirty="0"/>
            </a:p>
            <a:p>
              <a:pPr algn="l">
                <a:lnSpc>
                  <a:spcPct val="105000"/>
                </a:lnSpc>
                <a:spcBef>
                  <a:spcPct val="5000"/>
                </a:spcBef>
                <a:spcAft>
                  <a:spcPts val="800"/>
                </a:spcAft>
                <a:buClrTx/>
                <a:buSzTx/>
              </a:pPr>
              <a:r>
                <a:rPr lang="en-US" b="0" kern="0" dirty="0"/>
                <a:t>1  </a:t>
              </a:r>
              <a:r>
                <a:rPr lang="en-US" b="0" kern="0" dirty="0" smtClean="0"/>
                <a:t>  0    1           1</a:t>
              </a:r>
              <a:endParaRPr lang="en-US" b="0" kern="0" dirty="0"/>
            </a:p>
            <a:p>
              <a:pPr algn="l">
                <a:lnSpc>
                  <a:spcPct val="105000"/>
                </a:lnSpc>
                <a:spcBef>
                  <a:spcPct val="5000"/>
                </a:spcBef>
                <a:spcAft>
                  <a:spcPts val="800"/>
                </a:spcAft>
                <a:buClrTx/>
                <a:buSzTx/>
              </a:pPr>
              <a:r>
                <a:rPr lang="en-US" b="0" kern="0" dirty="0"/>
                <a:t>1  </a:t>
              </a:r>
              <a:r>
                <a:rPr lang="en-US" b="0" kern="0" dirty="0" smtClean="0"/>
                <a:t>  1    </a:t>
              </a:r>
              <a:r>
                <a:rPr lang="en-US" b="0" kern="0" dirty="0"/>
                <a:t>0  </a:t>
              </a:r>
              <a:r>
                <a:rPr lang="en-US" b="0" kern="0" dirty="0" smtClean="0"/>
                <a:t>         0</a:t>
              </a:r>
              <a:endParaRPr lang="en-US" b="0" kern="0" dirty="0"/>
            </a:p>
          </p:txBody>
        </p:sp>
        <p:sp>
          <p:nvSpPr>
            <p:cNvPr id="32" name="Text Box 1198"/>
            <p:cNvSpPr txBox="1">
              <a:spLocks noChangeArrowheads="1"/>
            </p:cNvSpPr>
            <p:nvPr/>
          </p:nvSpPr>
          <p:spPr bwMode="auto">
            <a:xfrm>
              <a:off x="4712" y="1586"/>
              <a:ext cx="928" cy="2476"/>
            </a:xfrm>
            <a:prstGeom prst="rect">
              <a:avLst/>
            </a:prstGeom>
            <a:noFill/>
            <a:ln w="12700">
              <a:noFill/>
              <a:miter lim="800000"/>
              <a:headEnd type="none" w="sm" len="sm"/>
              <a:tailEnd type="none" w="sm" len="sm"/>
            </a:ln>
            <a:effectLst/>
          </p:spPr>
          <p:txBody>
            <a:bodyPr wrap="square">
              <a:prstTxWarp prst="textNoShape">
                <a:avLst/>
              </a:prstTxWarp>
              <a:spAutoFit/>
            </a:bodyPr>
            <a:lstStyle/>
            <a:p>
              <a:pPr>
                <a:spcBef>
                  <a:spcPct val="5000"/>
                </a:spcBef>
                <a:buClrTx/>
                <a:buSzTx/>
              </a:pPr>
              <a:r>
                <a:rPr lang="en-US" b="0" dirty="0" smtClean="0"/>
                <a:t>Shift (</a:t>
              </a:r>
              <a:r>
                <a:rPr lang="en-US" dirty="0" smtClean="0"/>
                <a:t>back</a:t>
              </a:r>
              <a:r>
                <a:rPr lang="en-US" b="0" dirty="0" smtClean="0"/>
                <a:t>)</a:t>
              </a:r>
            </a:p>
            <a:p>
              <a:pPr>
                <a:lnSpc>
                  <a:spcPct val="105000"/>
                </a:lnSpc>
                <a:spcBef>
                  <a:spcPct val="5000"/>
                </a:spcBef>
                <a:spcAft>
                  <a:spcPts val="800"/>
                </a:spcAft>
                <a:buClrTx/>
                <a:buSzTx/>
              </a:pPr>
              <a:r>
                <a:rPr lang="en-US" b="0" dirty="0" smtClean="0"/>
                <a:t> 4</a:t>
              </a:r>
            </a:p>
            <a:p>
              <a:pPr>
                <a:lnSpc>
                  <a:spcPct val="105000"/>
                </a:lnSpc>
                <a:spcBef>
                  <a:spcPct val="5000"/>
                </a:spcBef>
                <a:spcAft>
                  <a:spcPts val="800"/>
                </a:spcAft>
                <a:buClrTx/>
                <a:buSzTx/>
              </a:pPr>
              <a:r>
                <a:rPr lang="en-US" b="0" dirty="0" smtClean="0"/>
                <a:t> 5</a:t>
              </a:r>
            </a:p>
            <a:p>
              <a:pPr>
                <a:lnSpc>
                  <a:spcPct val="105000"/>
                </a:lnSpc>
                <a:spcBef>
                  <a:spcPct val="5000"/>
                </a:spcBef>
                <a:spcAft>
                  <a:spcPts val="800"/>
                </a:spcAft>
                <a:buClrTx/>
                <a:buSzTx/>
              </a:pPr>
              <a:r>
                <a:rPr lang="en-US" b="0" dirty="0" smtClean="0"/>
                <a:t> 6</a:t>
              </a:r>
            </a:p>
            <a:p>
              <a:pPr>
                <a:lnSpc>
                  <a:spcPct val="105000"/>
                </a:lnSpc>
                <a:spcBef>
                  <a:spcPct val="5000"/>
                </a:spcBef>
                <a:spcAft>
                  <a:spcPts val="800"/>
                </a:spcAft>
                <a:buClrTx/>
                <a:buSzTx/>
              </a:pPr>
              <a:r>
                <a:rPr lang="en-US" b="0" dirty="0" smtClean="0"/>
                <a:t> 7 </a:t>
              </a:r>
              <a:endParaRPr lang="en-US" b="0" dirty="0"/>
            </a:p>
            <a:p>
              <a:pPr>
                <a:lnSpc>
                  <a:spcPct val="105000"/>
                </a:lnSpc>
                <a:spcBef>
                  <a:spcPct val="5000"/>
                </a:spcBef>
                <a:spcAft>
                  <a:spcPts val="800"/>
                </a:spcAft>
                <a:buClrTx/>
                <a:buSzTx/>
              </a:pPr>
              <a:r>
                <a:rPr lang="en-US" b="0" dirty="0" smtClean="0"/>
                <a:t> 8</a:t>
              </a:r>
            </a:p>
            <a:p>
              <a:pPr>
                <a:lnSpc>
                  <a:spcPct val="105000"/>
                </a:lnSpc>
                <a:spcBef>
                  <a:spcPct val="5000"/>
                </a:spcBef>
                <a:spcAft>
                  <a:spcPts val="800"/>
                </a:spcAft>
                <a:buClrTx/>
                <a:buSzTx/>
              </a:pPr>
              <a:r>
                <a:rPr lang="en-US" b="0" dirty="0" smtClean="0"/>
                <a:t> 9</a:t>
              </a:r>
            </a:p>
            <a:p>
              <a:pPr>
                <a:lnSpc>
                  <a:spcPct val="105000"/>
                </a:lnSpc>
                <a:spcBef>
                  <a:spcPct val="5000"/>
                </a:spcBef>
                <a:spcAft>
                  <a:spcPts val="800"/>
                </a:spcAft>
                <a:buClrTx/>
                <a:buSzTx/>
              </a:pPr>
              <a:r>
                <a:rPr lang="en-US" b="0" dirty="0" smtClean="0"/>
                <a:t>10</a:t>
              </a:r>
            </a:p>
            <a:p>
              <a:pPr>
                <a:lnSpc>
                  <a:spcPct val="105000"/>
                </a:lnSpc>
                <a:spcBef>
                  <a:spcPct val="5000"/>
                </a:spcBef>
                <a:spcAft>
                  <a:spcPts val="800"/>
                </a:spcAft>
                <a:buClrTx/>
                <a:buSzTx/>
              </a:pPr>
              <a:r>
                <a:rPr lang="en-US" b="0" dirty="0" smtClean="0"/>
                <a:t>11</a:t>
              </a:r>
            </a:p>
            <a:p>
              <a:pPr>
                <a:lnSpc>
                  <a:spcPct val="105000"/>
                </a:lnSpc>
                <a:spcBef>
                  <a:spcPct val="5000"/>
                </a:spcBef>
                <a:spcAft>
                  <a:spcPts val="800"/>
                </a:spcAft>
                <a:buClrTx/>
                <a:buSzTx/>
              </a:pPr>
              <a:r>
                <a:rPr lang="en-US" b="0" dirty="0" smtClean="0"/>
                <a:t>12</a:t>
              </a:r>
              <a:endParaRPr lang="en-US" b="0" dirty="0"/>
            </a:p>
          </p:txBody>
        </p:sp>
      </p:grpSp>
      <p:sp>
        <p:nvSpPr>
          <p:cNvPr id="33" name="Text Box 1323"/>
          <p:cNvSpPr txBox="1">
            <a:spLocks noChangeArrowheads="1"/>
          </p:cNvSpPr>
          <p:nvPr/>
        </p:nvSpPr>
        <p:spPr bwMode="auto">
          <a:xfrm>
            <a:off x="7411748" y="1606034"/>
            <a:ext cx="1249674" cy="369332"/>
          </a:xfrm>
          <a:prstGeom prst="rect">
            <a:avLst/>
          </a:prstGeom>
          <a:noFill/>
          <a:ln w="9525">
            <a:noFill/>
            <a:miter lim="800000"/>
            <a:headEnd/>
            <a:tailEnd/>
          </a:ln>
          <a:effectLst/>
        </p:spPr>
        <p:txBody>
          <a:bodyPr wrap="none" anchor="ctr">
            <a:prstTxWarp prst="textNoShape">
              <a:avLst/>
            </a:prstTxWarp>
            <a:spAutoFit/>
          </a:bodyPr>
          <a:lstStyle/>
          <a:p>
            <a:pPr>
              <a:spcBef>
                <a:spcPct val="0"/>
              </a:spcBef>
              <a:buClrTx/>
              <a:buSzTx/>
            </a:pPr>
            <a:r>
              <a:rPr lang="en-US" dirty="0" smtClean="0"/>
              <a:t>Reference</a:t>
            </a:r>
            <a:endParaRPr lang="en-US" sz="2000" b="0" dirty="0">
              <a:solidFill>
                <a:schemeClr val="accent2"/>
              </a:solidFill>
            </a:endParaRPr>
          </a:p>
        </p:txBody>
      </p:sp>
      <p:grpSp>
        <p:nvGrpSpPr>
          <p:cNvPr id="34" name="Group 1329"/>
          <p:cNvGrpSpPr>
            <a:grpSpLocks/>
          </p:cNvGrpSpPr>
          <p:nvPr/>
        </p:nvGrpSpPr>
        <p:grpSpPr bwMode="auto">
          <a:xfrm>
            <a:off x="3911600" y="2082800"/>
            <a:ext cx="1270000" cy="4127500"/>
            <a:chOff x="2464" y="1312"/>
            <a:chExt cx="800" cy="2480"/>
          </a:xfrm>
        </p:grpSpPr>
        <p:sp>
          <p:nvSpPr>
            <p:cNvPr id="35" name="Line 1325"/>
            <p:cNvSpPr>
              <a:spLocks noChangeShapeType="1"/>
            </p:cNvSpPr>
            <p:nvPr/>
          </p:nvSpPr>
          <p:spPr bwMode="auto">
            <a:xfrm>
              <a:off x="2464" y="1312"/>
              <a:ext cx="0" cy="2480"/>
            </a:xfrm>
            <a:prstGeom prst="line">
              <a:avLst/>
            </a:prstGeom>
            <a:noFill/>
            <a:ln w="19050">
              <a:solidFill>
                <a:srgbClr val="000000"/>
              </a:solidFill>
              <a:round/>
              <a:headEnd type="oval" w="sm" len="sm"/>
              <a:tailEnd/>
            </a:ln>
            <a:effectLst/>
          </p:spPr>
          <p:txBody>
            <a:bodyPr wrap="none" anchor="ctr">
              <a:prstTxWarp prst="textNoShape">
                <a:avLst/>
              </a:prstTxWarp>
            </a:bodyPr>
            <a:lstStyle/>
            <a:p>
              <a:endParaRPr lang="en-US"/>
            </a:p>
          </p:txBody>
        </p:sp>
        <p:sp>
          <p:nvSpPr>
            <p:cNvPr id="36" name="Line 1326"/>
            <p:cNvSpPr>
              <a:spLocks noChangeShapeType="1"/>
            </p:cNvSpPr>
            <p:nvPr/>
          </p:nvSpPr>
          <p:spPr bwMode="auto">
            <a:xfrm>
              <a:off x="2720" y="1312"/>
              <a:ext cx="0" cy="2480"/>
            </a:xfrm>
            <a:prstGeom prst="line">
              <a:avLst/>
            </a:prstGeom>
            <a:noFill/>
            <a:ln w="19050">
              <a:solidFill>
                <a:srgbClr val="000000"/>
              </a:solidFill>
              <a:round/>
              <a:headEnd type="oval" w="sm" len="sm"/>
              <a:tailEnd/>
            </a:ln>
            <a:effectLst/>
          </p:spPr>
          <p:txBody>
            <a:bodyPr wrap="none" anchor="ctr">
              <a:prstTxWarp prst="textNoShape">
                <a:avLst/>
              </a:prstTxWarp>
            </a:bodyPr>
            <a:lstStyle/>
            <a:p>
              <a:endParaRPr lang="en-US"/>
            </a:p>
          </p:txBody>
        </p:sp>
        <p:sp>
          <p:nvSpPr>
            <p:cNvPr id="37" name="Line 1327"/>
            <p:cNvSpPr>
              <a:spLocks noChangeShapeType="1"/>
            </p:cNvSpPr>
            <p:nvPr/>
          </p:nvSpPr>
          <p:spPr bwMode="auto">
            <a:xfrm>
              <a:off x="2992" y="1312"/>
              <a:ext cx="0" cy="2480"/>
            </a:xfrm>
            <a:prstGeom prst="line">
              <a:avLst/>
            </a:prstGeom>
            <a:noFill/>
            <a:ln w="19050">
              <a:solidFill>
                <a:srgbClr val="000000"/>
              </a:solidFill>
              <a:round/>
              <a:headEnd type="oval" w="sm" len="sm"/>
              <a:tailEnd/>
            </a:ln>
            <a:effectLst/>
          </p:spPr>
          <p:txBody>
            <a:bodyPr wrap="none" anchor="ctr">
              <a:prstTxWarp prst="textNoShape">
                <a:avLst/>
              </a:prstTxWarp>
            </a:bodyPr>
            <a:lstStyle/>
            <a:p>
              <a:endParaRPr lang="en-US"/>
            </a:p>
          </p:txBody>
        </p:sp>
        <p:sp>
          <p:nvSpPr>
            <p:cNvPr id="38" name="Line 1328"/>
            <p:cNvSpPr>
              <a:spLocks noChangeShapeType="1"/>
            </p:cNvSpPr>
            <p:nvPr/>
          </p:nvSpPr>
          <p:spPr bwMode="auto">
            <a:xfrm>
              <a:off x="3264" y="1312"/>
              <a:ext cx="0" cy="2480"/>
            </a:xfrm>
            <a:prstGeom prst="line">
              <a:avLst/>
            </a:prstGeom>
            <a:noFill/>
            <a:ln w="19050">
              <a:solidFill>
                <a:srgbClr val="000000"/>
              </a:solidFill>
              <a:round/>
              <a:headEnd type="oval" w="sm" len="sm"/>
              <a:tailEnd/>
            </a:ln>
            <a:effectLst/>
          </p:spPr>
          <p:txBody>
            <a:bodyPr wrap="none" anchor="ctr">
              <a:prstTxWarp prst="textNoShape">
                <a:avLst/>
              </a:prstTxWarp>
            </a:bodyPr>
            <a:lstStyle/>
            <a:p>
              <a:endParaRPr lang="en-US"/>
            </a:p>
          </p:txBody>
        </p:sp>
      </p:grpSp>
      <p:grpSp>
        <p:nvGrpSpPr>
          <p:cNvPr id="39" name="Group 1396"/>
          <p:cNvGrpSpPr>
            <a:grpSpLocks/>
          </p:cNvGrpSpPr>
          <p:nvPr/>
        </p:nvGrpSpPr>
        <p:grpSpPr bwMode="auto">
          <a:xfrm>
            <a:off x="3911600" y="2525713"/>
            <a:ext cx="3422650" cy="304800"/>
            <a:chOff x="2464" y="1591"/>
            <a:chExt cx="2156" cy="192"/>
          </a:xfrm>
        </p:grpSpPr>
        <p:sp>
          <p:nvSpPr>
            <p:cNvPr id="40" name="Line 1200"/>
            <p:cNvSpPr>
              <a:spLocks noChangeShapeType="1"/>
            </p:cNvSpPr>
            <p:nvPr/>
          </p:nvSpPr>
          <p:spPr bwMode="auto">
            <a:xfrm>
              <a:off x="3264" y="1740"/>
              <a:ext cx="984" cy="0"/>
            </a:xfrm>
            <a:prstGeom prst="line">
              <a:avLst/>
            </a:prstGeom>
            <a:noFill/>
            <a:ln w="19050">
              <a:solidFill>
                <a:srgbClr val="000000"/>
              </a:solidFill>
              <a:round/>
              <a:headEnd type="oval" w="sm" len="sm"/>
              <a:tailEnd/>
            </a:ln>
            <a:effectLst/>
          </p:spPr>
          <p:txBody>
            <a:bodyPr wrap="none" anchor="ctr">
              <a:prstTxWarp prst="textNoShape">
                <a:avLst/>
              </a:prstTxWarp>
            </a:bodyPr>
            <a:lstStyle/>
            <a:p>
              <a:endParaRPr lang="en-US"/>
            </a:p>
          </p:txBody>
        </p:sp>
        <p:sp>
          <p:nvSpPr>
            <p:cNvPr id="41" name="Line 1201"/>
            <p:cNvSpPr>
              <a:spLocks noChangeShapeType="1"/>
            </p:cNvSpPr>
            <p:nvPr/>
          </p:nvSpPr>
          <p:spPr bwMode="auto">
            <a:xfrm>
              <a:off x="2464" y="1648"/>
              <a:ext cx="1792" cy="0"/>
            </a:xfrm>
            <a:prstGeom prst="line">
              <a:avLst/>
            </a:prstGeom>
            <a:noFill/>
            <a:ln w="19050">
              <a:solidFill>
                <a:srgbClr val="000000"/>
              </a:solidFill>
              <a:round/>
              <a:headEnd type="oval" w="sm" len="sm"/>
              <a:tailEnd/>
            </a:ln>
            <a:effectLst/>
          </p:spPr>
          <p:txBody>
            <a:bodyPr wrap="none" anchor="ctr">
              <a:prstTxWarp prst="textNoShape">
                <a:avLst/>
              </a:prstTxWarp>
            </a:bodyPr>
            <a:lstStyle/>
            <a:p>
              <a:endParaRPr lang="en-US"/>
            </a:p>
          </p:txBody>
        </p:sp>
        <p:grpSp>
          <p:nvGrpSpPr>
            <p:cNvPr id="42" name="Group 1336"/>
            <p:cNvGrpSpPr>
              <a:grpSpLocks/>
            </p:cNvGrpSpPr>
            <p:nvPr/>
          </p:nvGrpSpPr>
          <p:grpSpPr bwMode="auto">
            <a:xfrm>
              <a:off x="4192" y="1591"/>
              <a:ext cx="428" cy="192"/>
              <a:chOff x="4192" y="1591"/>
              <a:chExt cx="428" cy="192"/>
            </a:xfrm>
          </p:grpSpPr>
          <p:sp>
            <p:nvSpPr>
              <p:cNvPr id="43" name="Line 1335"/>
              <p:cNvSpPr>
                <a:spLocks noChangeShapeType="1"/>
              </p:cNvSpPr>
              <p:nvPr/>
            </p:nvSpPr>
            <p:spPr bwMode="auto">
              <a:xfrm>
                <a:off x="4290" y="1684"/>
                <a:ext cx="330" cy="0"/>
              </a:xfrm>
              <a:prstGeom prst="line">
                <a:avLst/>
              </a:prstGeom>
              <a:noFill/>
              <a:ln w="19050">
                <a:solidFill>
                  <a:srgbClr val="000000"/>
                </a:solidFill>
                <a:round/>
                <a:headEnd type="none" w="sm" len="sm"/>
                <a:tailEnd/>
              </a:ln>
              <a:effectLst/>
            </p:spPr>
            <p:txBody>
              <a:bodyPr wrap="none" anchor="ctr">
                <a:prstTxWarp prst="textNoShape">
                  <a:avLst/>
                </a:prstTxWarp>
              </a:bodyPr>
              <a:lstStyle/>
              <a:p>
                <a:endParaRPr lang="en-US"/>
              </a:p>
            </p:txBody>
          </p:sp>
          <p:grpSp>
            <p:nvGrpSpPr>
              <p:cNvPr id="44" name="Group 1330"/>
              <p:cNvGrpSpPr>
                <a:grpSpLocks/>
              </p:cNvGrpSpPr>
              <p:nvPr/>
            </p:nvGrpSpPr>
            <p:grpSpPr bwMode="auto">
              <a:xfrm>
                <a:off x="4192" y="1591"/>
                <a:ext cx="192" cy="192"/>
                <a:chOff x="2544" y="1584"/>
                <a:chExt cx="192" cy="192"/>
              </a:xfrm>
            </p:grpSpPr>
            <p:sp>
              <p:nvSpPr>
                <p:cNvPr id="45" name="Oval 1331"/>
                <p:cNvSpPr>
                  <a:spLocks noChangeArrowheads="1"/>
                </p:cNvSpPr>
                <p:nvPr/>
              </p:nvSpPr>
              <p:spPr bwMode="auto">
                <a:xfrm>
                  <a:off x="2544" y="1584"/>
                  <a:ext cx="192" cy="192"/>
                </a:xfrm>
                <a:prstGeom prst="ellipse">
                  <a:avLst/>
                </a:prstGeom>
                <a:solidFill>
                  <a:srgbClr val="FFFFFF"/>
                </a:solidFill>
                <a:ln w="28575">
                  <a:solidFill>
                    <a:srgbClr val="000000"/>
                  </a:solidFill>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46" name="Line 1332"/>
                <p:cNvSpPr>
                  <a:spLocks noChangeShapeType="1"/>
                </p:cNvSpPr>
                <p:nvPr/>
              </p:nvSpPr>
              <p:spPr bwMode="auto">
                <a:xfrm>
                  <a:off x="2640" y="1632"/>
                  <a:ext cx="0" cy="96"/>
                </a:xfrm>
                <a:prstGeom prst="line">
                  <a:avLst/>
                </a:prstGeom>
                <a:noFill/>
                <a:ln w="28575">
                  <a:solidFill>
                    <a:srgbClr val="000000"/>
                  </a:solidFill>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47" name="Line 1333"/>
                <p:cNvSpPr>
                  <a:spLocks noChangeShapeType="1"/>
                </p:cNvSpPr>
                <p:nvPr/>
              </p:nvSpPr>
              <p:spPr bwMode="auto">
                <a:xfrm>
                  <a:off x="2592" y="1680"/>
                  <a:ext cx="96" cy="0"/>
                </a:xfrm>
                <a:prstGeom prst="line">
                  <a:avLst/>
                </a:prstGeom>
                <a:noFill/>
                <a:ln w="28575">
                  <a:solidFill>
                    <a:srgbClr val="000000"/>
                  </a:solidFill>
                  <a:round/>
                  <a:headEnd type="none" w="sm" len="sm"/>
                  <a:tailEnd type="none" w="sm" len="sm"/>
                </a:ln>
                <a:effectLst/>
              </p:spPr>
              <p:txBody>
                <a:bodyPr wrap="none" lIns="92075" tIns="46038" rIns="92075" bIns="46038" anchor="ctr">
                  <a:prstTxWarp prst="textNoShape">
                    <a:avLst/>
                  </a:prstTxWarp>
                </a:bodyPr>
                <a:lstStyle/>
                <a:p>
                  <a:endParaRPr lang="en-US"/>
                </a:p>
              </p:txBody>
            </p:sp>
          </p:grpSp>
        </p:grpSp>
      </p:grpSp>
      <p:grpSp>
        <p:nvGrpSpPr>
          <p:cNvPr id="48" name="Group 1386"/>
          <p:cNvGrpSpPr>
            <a:grpSpLocks/>
          </p:cNvGrpSpPr>
          <p:nvPr/>
        </p:nvGrpSpPr>
        <p:grpSpPr bwMode="auto">
          <a:xfrm>
            <a:off x="3910013" y="2928938"/>
            <a:ext cx="3424237" cy="304800"/>
            <a:chOff x="2463" y="1845"/>
            <a:chExt cx="2157" cy="192"/>
          </a:xfrm>
        </p:grpSpPr>
        <p:sp>
          <p:nvSpPr>
            <p:cNvPr id="49" name="Line 1213"/>
            <p:cNvSpPr>
              <a:spLocks noChangeShapeType="1"/>
            </p:cNvSpPr>
            <p:nvPr/>
          </p:nvSpPr>
          <p:spPr bwMode="auto">
            <a:xfrm>
              <a:off x="2722" y="1950"/>
              <a:ext cx="1518" cy="0"/>
            </a:xfrm>
            <a:prstGeom prst="line">
              <a:avLst/>
            </a:prstGeom>
            <a:noFill/>
            <a:ln w="19050">
              <a:solidFill>
                <a:srgbClr val="000000"/>
              </a:solidFill>
              <a:round/>
              <a:headEnd type="oval" w="sm" len="sm"/>
              <a:tailEnd/>
            </a:ln>
            <a:effectLst/>
          </p:spPr>
          <p:txBody>
            <a:bodyPr wrap="none" anchor="ctr">
              <a:prstTxWarp prst="textNoShape">
                <a:avLst/>
              </a:prstTxWarp>
            </a:bodyPr>
            <a:lstStyle/>
            <a:p>
              <a:endParaRPr lang="en-US"/>
            </a:p>
          </p:txBody>
        </p:sp>
        <p:sp>
          <p:nvSpPr>
            <p:cNvPr id="50" name="Line 1214"/>
            <p:cNvSpPr>
              <a:spLocks noChangeShapeType="1"/>
            </p:cNvSpPr>
            <p:nvPr/>
          </p:nvSpPr>
          <p:spPr bwMode="auto">
            <a:xfrm>
              <a:off x="3264" y="2016"/>
              <a:ext cx="984" cy="0"/>
            </a:xfrm>
            <a:prstGeom prst="line">
              <a:avLst/>
            </a:prstGeom>
            <a:noFill/>
            <a:ln w="19050">
              <a:solidFill>
                <a:srgbClr val="000000"/>
              </a:solidFill>
              <a:round/>
              <a:headEnd type="oval" w="sm" len="sm"/>
              <a:tailEnd/>
            </a:ln>
            <a:effectLst/>
          </p:spPr>
          <p:txBody>
            <a:bodyPr wrap="none" anchor="ctr">
              <a:prstTxWarp prst="textNoShape">
                <a:avLst/>
              </a:prstTxWarp>
            </a:bodyPr>
            <a:lstStyle/>
            <a:p>
              <a:endParaRPr lang="en-US"/>
            </a:p>
          </p:txBody>
        </p:sp>
        <p:sp>
          <p:nvSpPr>
            <p:cNvPr id="51" name="Line 1215"/>
            <p:cNvSpPr>
              <a:spLocks noChangeShapeType="1"/>
            </p:cNvSpPr>
            <p:nvPr/>
          </p:nvSpPr>
          <p:spPr bwMode="auto">
            <a:xfrm>
              <a:off x="2463" y="1884"/>
              <a:ext cx="1792" cy="0"/>
            </a:xfrm>
            <a:prstGeom prst="line">
              <a:avLst/>
            </a:prstGeom>
            <a:noFill/>
            <a:ln w="19050">
              <a:solidFill>
                <a:srgbClr val="000000"/>
              </a:solidFill>
              <a:round/>
              <a:headEnd type="oval" w="sm" len="sm"/>
              <a:tailEnd/>
            </a:ln>
            <a:effectLst/>
          </p:spPr>
          <p:txBody>
            <a:bodyPr wrap="none" anchor="ctr">
              <a:prstTxWarp prst="textNoShape">
                <a:avLst/>
              </a:prstTxWarp>
            </a:bodyPr>
            <a:lstStyle/>
            <a:p>
              <a:endParaRPr lang="en-US"/>
            </a:p>
          </p:txBody>
        </p:sp>
        <p:grpSp>
          <p:nvGrpSpPr>
            <p:cNvPr id="52" name="Group 1337"/>
            <p:cNvGrpSpPr>
              <a:grpSpLocks/>
            </p:cNvGrpSpPr>
            <p:nvPr/>
          </p:nvGrpSpPr>
          <p:grpSpPr bwMode="auto">
            <a:xfrm>
              <a:off x="4192" y="1845"/>
              <a:ext cx="428" cy="192"/>
              <a:chOff x="4192" y="1591"/>
              <a:chExt cx="428" cy="192"/>
            </a:xfrm>
          </p:grpSpPr>
          <p:sp>
            <p:nvSpPr>
              <p:cNvPr id="53" name="Line 1338"/>
              <p:cNvSpPr>
                <a:spLocks noChangeShapeType="1"/>
              </p:cNvSpPr>
              <p:nvPr/>
            </p:nvSpPr>
            <p:spPr bwMode="auto">
              <a:xfrm>
                <a:off x="4290" y="1684"/>
                <a:ext cx="330" cy="0"/>
              </a:xfrm>
              <a:prstGeom prst="line">
                <a:avLst/>
              </a:prstGeom>
              <a:noFill/>
              <a:ln w="19050">
                <a:solidFill>
                  <a:srgbClr val="000000"/>
                </a:solidFill>
                <a:round/>
                <a:headEnd type="none" w="sm" len="sm"/>
                <a:tailEnd/>
              </a:ln>
              <a:effectLst/>
            </p:spPr>
            <p:txBody>
              <a:bodyPr wrap="none" anchor="ctr">
                <a:prstTxWarp prst="textNoShape">
                  <a:avLst/>
                </a:prstTxWarp>
              </a:bodyPr>
              <a:lstStyle/>
              <a:p>
                <a:endParaRPr lang="en-US"/>
              </a:p>
            </p:txBody>
          </p:sp>
          <p:grpSp>
            <p:nvGrpSpPr>
              <p:cNvPr id="54" name="Group 1339"/>
              <p:cNvGrpSpPr>
                <a:grpSpLocks/>
              </p:cNvGrpSpPr>
              <p:nvPr/>
            </p:nvGrpSpPr>
            <p:grpSpPr bwMode="auto">
              <a:xfrm>
                <a:off x="4192" y="1591"/>
                <a:ext cx="192" cy="192"/>
                <a:chOff x="2544" y="1584"/>
                <a:chExt cx="192" cy="192"/>
              </a:xfrm>
            </p:grpSpPr>
            <p:sp>
              <p:nvSpPr>
                <p:cNvPr id="55" name="Oval 1340"/>
                <p:cNvSpPr>
                  <a:spLocks noChangeArrowheads="1"/>
                </p:cNvSpPr>
                <p:nvPr/>
              </p:nvSpPr>
              <p:spPr bwMode="auto">
                <a:xfrm>
                  <a:off x="2544" y="1584"/>
                  <a:ext cx="192" cy="192"/>
                </a:xfrm>
                <a:prstGeom prst="ellipse">
                  <a:avLst/>
                </a:prstGeom>
                <a:solidFill>
                  <a:srgbClr val="FFFFFF"/>
                </a:solidFill>
                <a:ln w="28575">
                  <a:solidFill>
                    <a:srgbClr val="000000"/>
                  </a:solidFill>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56" name="Line 1341"/>
                <p:cNvSpPr>
                  <a:spLocks noChangeShapeType="1"/>
                </p:cNvSpPr>
                <p:nvPr/>
              </p:nvSpPr>
              <p:spPr bwMode="auto">
                <a:xfrm>
                  <a:off x="2640" y="1632"/>
                  <a:ext cx="0" cy="96"/>
                </a:xfrm>
                <a:prstGeom prst="line">
                  <a:avLst/>
                </a:prstGeom>
                <a:noFill/>
                <a:ln w="28575">
                  <a:solidFill>
                    <a:srgbClr val="000000"/>
                  </a:solidFill>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57" name="Line 1342"/>
                <p:cNvSpPr>
                  <a:spLocks noChangeShapeType="1"/>
                </p:cNvSpPr>
                <p:nvPr/>
              </p:nvSpPr>
              <p:spPr bwMode="auto">
                <a:xfrm>
                  <a:off x="2592" y="1680"/>
                  <a:ext cx="96" cy="0"/>
                </a:xfrm>
                <a:prstGeom prst="line">
                  <a:avLst/>
                </a:prstGeom>
                <a:noFill/>
                <a:ln w="28575">
                  <a:solidFill>
                    <a:srgbClr val="000000"/>
                  </a:solidFill>
                  <a:round/>
                  <a:headEnd type="none" w="sm" len="sm"/>
                  <a:tailEnd type="none" w="sm" len="sm"/>
                </a:ln>
                <a:effectLst/>
              </p:spPr>
              <p:txBody>
                <a:bodyPr wrap="none" lIns="92075" tIns="46038" rIns="92075" bIns="46038" anchor="ctr">
                  <a:prstTxWarp prst="textNoShape">
                    <a:avLst/>
                  </a:prstTxWarp>
                </a:bodyPr>
                <a:lstStyle/>
                <a:p>
                  <a:endParaRPr lang="en-US"/>
                </a:p>
              </p:txBody>
            </p:sp>
          </p:grpSp>
        </p:grpSp>
      </p:grpSp>
      <p:grpSp>
        <p:nvGrpSpPr>
          <p:cNvPr id="58" name="Group 1387"/>
          <p:cNvGrpSpPr>
            <a:grpSpLocks/>
          </p:cNvGrpSpPr>
          <p:nvPr/>
        </p:nvGrpSpPr>
        <p:grpSpPr bwMode="auto">
          <a:xfrm>
            <a:off x="3910013" y="3332163"/>
            <a:ext cx="3424237" cy="304800"/>
            <a:chOff x="2463" y="2099"/>
            <a:chExt cx="2157" cy="192"/>
          </a:xfrm>
        </p:grpSpPr>
        <p:sp>
          <p:nvSpPr>
            <p:cNvPr id="59" name="Line 1227"/>
            <p:cNvSpPr>
              <a:spLocks noChangeShapeType="1"/>
            </p:cNvSpPr>
            <p:nvPr/>
          </p:nvSpPr>
          <p:spPr bwMode="auto">
            <a:xfrm>
              <a:off x="3000" y="2228"/>
              <a:ext cx="1258" cy="0"/>
            </a:xfrm>
            <a:prstGeom prst="line">
              <a:avLst/>
            </a:prstGeom>
            <a:noFill/>
            <a:ln w="19050">
              <a:solidFill>
                <a:srgbClr val="000000"/>
              </a:solidFill>
              <a:round/>
              <a:headEnd type="oval" w="sm" len="sm"/>
              <a:tailEnd/>
            </a:ln>
            <a:effectLst/>
          </p:spPr>
          <p:txBody>
            <a:bodyPr wrap="none" anchor="ctr">
              <a:prstTxWarp prst="textNoShape">
                <a:avLst/>
              </a:prstTxWarp>
            </a:bodyPr>
            <a:lstStyle/>
            <a:p>
              <a:endParaRPr lang="en-US"/>
            </a:p>
          </p:txBody>
        </p:sp>
        <p:sp>
          <p:nvSpPr>
            <p:cNvPr id="60" name="Line 1228"/>
            <p:cNvSpPr>
              <a:spLocks noChangeShapeType="1"/>
            </p:cNvSpPr>
            <p:nvPr/>
          </p:nvSpPr>
          <p:spPr bwMode="auto">
            <a:xfrm>
              <a:off x="2720" y="2178"/>
              <a:ext cx="1524" cy="0"/>
            </a:xfrm>
            <a:prstGeom prst="line">
              <a:avLst/>
            </a:prstGeom>
            <a:noFill/>
            <a:ln w="19050">
              <a:solidFill>
                <a:srgbClr val="000000"/>
              </a:solidFill>
              <a:round/>
              <a:headEnd type="oval" w="sm" len="sm"/>
              <a:tailEnd/>
            </a:ln>
            <a:effectLst/>
          </p:spPr>
          <p:txBody>
            <a:bodyPr wrap="none" anchor="ctr">
              <a:prstTxWarp prst="textNoShape">
                <a:avLst/>
              </a:prstTxWarp>
            </a:bodyPr>
            <a:lstStyle/>
            <a:p>
              <a:endParaRPr lang="en-US"/>
            </a:p>
          </p:txBody>
        </p:sp>
        <p:sp>
          <p:nvSpPr>
            <p:cNvPr id="61" name="Line 1229"/>
            <p:cNvSpPr>
              <a:spLocks noChangeShapeType="1"/>
            </p:cNvSpPr>
            <p:nvPr/>
          </p:nvSpPr>
          <p:spPr bwMode="auto">
            <a:xfrm>
              <a:off x="3264" y="2278"/>
              <a:ext cx="990" cy="0"/>
            </a:xfrm>
            <a:prstGeom prst="line">
              <a:avLst/>
            </a:prstGeom>
            <a:noFill/>
            <a:ln w="19050">
              <a:solidFill>
                <a:srgbClr val="000000"/>
              </a:solidFill>
              <a:round/>
              <a:headEnd type="oval" w="sm" len="sm"/>
              <a:tailEnd/>
            </a:ln>
            <a:effectLst/>
          </p:spPr>
          <p:txBody>
            <a:bodyPr wrap="none" anchor="ctr">
              <a:prstTxWarp prst="textNoShape">
                <a:avLst/>
              </a:prstTxWarp>
            </a:bodyPr>
            <a:lstStyle/>
            <a:p>
              <a:endParaRPr lang="en-US"/>
            </a:p>
          </p:txBody>
        </p:sp>
        <p:sp>
          <p:nvSpPr>
            <p:cNvPr id="62" name="Line 1230"/>
            <p:cNvSpPr>
              <a:spLocks noChangeShapeType="1"/>
            </p:cNvSpPr>
            <p:nvPr/>
          </p:nvSpPr>
          <p:spPr bwMode="auto">
            <a:xfrm>
              <a:off x="2463" y="2128"/>
              <a:ext cx="1792" cy="0"/>
            </a:xfrm>
            <a:prstGeom prst="line">
              <a:avLst/>
            </a:prstGeom>
            <a:noFill/>
            <a:ln w="19050">
              <a:solidFill>
                <a:srgbClr val="000000"/>
              </a:solidFill>
              <a:round/>
              <a:headEnd type="oval" w="sm" len="sm"/>
              <a:tailEnd/>
            </a:ln>
            <a:effectLst/>
          </p:spPr>
          <p:txBody>
            <a:bodyPr wrap="none" anchor="ctr">
              <a:prstTxWarp prst="textNoShape">
                <a:avLst/>
              </a:prstTxWarp>
            </a:bodyPr>
            <a:lstStyle/>
            <a:p>
              <a:endParaRPr lang="en-US"/>
            </a:p>
          </p:txBody>
        </p:sp>
        <p:grpSp>
          <p:nvGrpSpPr>
            <p:cNvPr id="63" name="Group 1343"/>
            <p:cNvGrpSpPr>
              <a:grpSpLocks/>
            </p:cNvGrpSpPr>
            <p:nvPr/>
          </p:nvGrpSpPr>
          <p:grpSpPr bwMode="auto">
            <a:xfrm>
              <a:off x="4192" y="2099"/>
              <a:ext cx="428" cy="192"/>
              <a:chOff x="4192" y="1591"/>
              <a:chExt cx="428" cy="192"/>
            </a:xfrm>
          </p:grpSpPr>
          <p:sp>
            <p:nvSpPr>
              <p:cNvPr id="64" name="Line 1344"/>
              <p:cNvSpPr>
                <a:spLocks noChangeShapeType="1"/>
              </p:cNvSpPr>
              <p:nvPr/>
            </p:nvSpPr>
            <p:spPr bwMode="auto">
              <a:xfrm>
                <a:off x="4290" y="1684"/>
                <a:ext cx="330" cy="0"/>
              </a:xfrm>
              <a:prstGeom prst="line">
                <a:avLst/>
              </a:prstGeom>
              <a:noFill/>
              <a:ln w="19050">
                <a:solidFill>
                  <a:srgbClr val="000000"/>
                </a:solidFill>
                <a:round/>
                <a:headEnd type="none" w="sm" len="sm"/>
                <a:tailEnd/>
              </a:ln>
              <a:effectLst/>
            </p:spPr>
            <p:txBody>
              <a:bodyPr wrap="none" anchor="ctr">
                <a:prstTxWarp prst="textNoShape">
                  <a:avLst/>
                </a:prstTxWarp>
              </a:bodyPr>
              <a:lstStyle/>
              <a:p>
                <a:endParaRPr lang="en-US"/>
              </a:p>
            </p:txBody>
          </p:sp>
          <p:grpSp>
            <p:nvGrpSpPr>
              <p:cNvPr id="65" name="Group 1345"/>
              <p:cNvGrpSpPr>
                <a:grpSpLocks/>
              </p:cNvGrpSpPr>
              <p:nvPr/>
            </p:nvGrpSpPr>
            <p:grpSpPr bwMode="auto">
              <a:xfrm>
                <a:off x="4192" y="1591"/>
                <a:ext cx="192" cy="192"/>
                <a:chOff x="2544" y="1584"/>
                <a:chExt cx="192" cy="192"/>
              </a:xfrm>
            </p:grpSpPr>
            <p:sp>
              <p:nvSpPr>
                <p:cNvPr id="66" name="Oval 1346"/>
                <p:cNvSpPr>
                  <a:spLocks noChangeArrowheads="1"/>
                </p:cNvSpPr>
                <p:nvPr/>
              </p:nvSpPr>
              <p:spPr bwMode="auto">
                <a:xfrm>
                  <a:off x="2544" y="1584"/>
                  <a:ext cx="192" cy="192"/>
                </a:xfrm>
                <a:prstGeom prst="ellipse">
                  <a:avLst/>
                </a:prstGeom>
                <a:solidFill>
                  <a:srgbClr val="FFFFFF"/>
                </a:solidFill>
                <a:ln w="28575">
                  <a:solidFill>
                    <a:srgbClr val="000000"/>
                  </a:solidFill>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67" name="Line 1347"/>
                <p:cNvSpPr>
                  <a:spLocks noChangeShapeType="1"/>
                </p:cNvSpPr>
                <p:nvPr/>
              </p:nvSpPr>
              <p:spPr bwMode="auto">
                <a:xfrm>
                  <a:off x="2640" y="1632"/>
                  <a:ext cx="0" cy="96"/>
                </a:xfrm>
                <a:prstGeom prst="line">
                  <a:avLst/>
                </a:prstGeom>
                <a:noFill/>
                <a:ln w="28575">
                  <a:solidFill>
                    <a:srgbClr val="000000"/>
                  </a:solidFill>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68" name="Line 1348"/>
                <p:cNvSpPr>
                  <a:spLocks noChangeShapeType="1"/>
                </p:cNvSpPr>
                <p:nvPr/>
              </p:nvSpPr>
              <p:spPr bwMode="auto">
                <a:xfrm>
                  <a:off x="2592" y="1680"/>
                  <a:ext cx="96" cy="0"/>
                </a:xfrm>
                <a:prstGeom prst="line">
                  <a:avLst/>
                </a:prstGeom>
                <a:noFill/>
                <a:ln w="28575">
                  <a:solidFill>
                    <a:srgbClr val="000000"/>
                  </a:solidFill>
                  <a:round/>
                  <a:headEnd type="none" w="sm" len="sm"/>
                  <a:tailEnd type="none" w="sm" len="sm"/>
                </a:ln>
                <a:effectLst/>
              </p:spPr>
              <p:txBody>
                <a:bodyPr wrap="none" lIns="92075" tIns="46038" rIns="92075" bIns="46038" anchor="ctr">
                  <a:prstTxWarp prst="textNoShape">
                    <a:avLst/>
                  </a:prstTxWarp>
                </a:bodyPr>
                <a:lstStyle/>
                <a:p>
                  <a:endParaRPr lang="en-US"/>
                </a:p>
              </p:txBody>
            </p:sp>
          </p:grpSp>
        </p:grpSp>
      </p:grpSp>
      <p:grpSp>
        <p:nvGrpSpPr>
          <p:cNvPr id="69" name="Group 1388"/>
          <p:cNvGrpSpPr>
            <a:grpSpLocks/>
          </p:cNvGrpSpPr>
          <p:nvPr/>
        </p:nvGrpSpPr>
        <p:grpSpPr bwMode="auto">
          <a:xfrm>
            <a:off x="3911600" y="3735388"/>
            <a:ext cx="3422650" cy="304800"/>
            <a:chOff x="2464" y="2353"/>
            <a:chExt cx="2156" cy="192"/>
          </a:xfrm>
        </p:grpSpPr>
        <p:sp>
          <p:nvSpPr>
            <p:cNvPr id="70" name="Line 1242"/>
            <p:cNvSpPr>
              <a:spLocks noChangeShapeType="1"/>
            </p:cNvSpPr>
            <p:nvPr/>
          </p:nvSpPr>
          <p:spPr bwMode="auto">
            <a:xfrm>
              <a:off x="3001" y="2520"/>
              <a:ext cx="1246" cy="0"/>
            </a:xfrm>
            <a:prstGeom prst="line">
              <a:avLst/>
            </a:prstGeom>
            <a:noFill/>
            <a:ln w="19050">
              <a:solidFill>
                <a:srgbClr val="000000"/>
              </a:solidFill>
              <a:round/>
              <a:headEnd type="oval" w="sm" len="sm"/>
              <a:tailEnd/>
            </a:ln>
            <a:effectLst/>
          </p:spPr>
          <p:txBody>
            <a:bodyPr wrap="none" anchor="ctr">
              <a:prstTxWarp prst="textNoShape">
                <a:avLst/>
              </a:prstTxWarp>
            </a:bodyPr>
            <a:lstStyle/>
            <a:p>
              <a:endParaRPr lang="en-US"/>
            </a:p>
          </p:txBody>
        </p:sp>
        <p:sp>
          <p:nvSpPr>
            <p:cNvPr id="71" name="Line 1243"/>
            <p:cNvSpPr>
              <a:spLocks noChangeShapeType="1"/>
            </p:cNvSpPr>
            <p:nvPr/>
          </p:nvSpPr>
          <p:spPr bwMode="auto">
            <a:xfrm>
              <a:off x="2719" y="2454"/>
              <a:ext cx="1536" cy="0"/>
            </a:xfrm>
            <a:prstGeom prst="line">
              <a:avLst/>
            </a:prstGeom>
            <a:noFill/>
            <a:ln w="19050">
              <a:solidFill>
                <a:srgbClr val="000000"/>
              </a:solidFill>
              <a:round/>
              <a:headEnd type="oval" w="sm" len="sm"/>
              <a:tailEnd/>
            </a:ln>
            <a:effectLst/>
          </p:spPr>
          <p:txBody>
            <a:bodyPr wrap="none" anchor="ctr">
              <a:prstTxWarp prst="textNoShape">
                <a:avLst/>
              </a:prstTxWarp>
            </a:bodyPr>
            <a:lstStyle/>
            <a:p>
              <a:endParaRPr lang="en-US"/>
            </a:p>
          </p:txBody>
        </p:sp>
        <p:sp>
          <p:nvSpPr>
            <p:cNvPr id="72" name="Line 1244"/>
            <p:cNvSpPr>
              <a:spLocks noChangeShapeType="1"/>
            </p:cNvSpPr>
            <p:nvPr/>
          </p:nvSpPr>
          <p:spPr bwMode="auto">
            <a:xfrm>
              <a:off x="2464" y="2389"/>
              <a:ext cx="1792" cy="0"/>
            </a:xfrm>
            <a:prstGeom prst="line">
              <a:avLst/>
            </a:prstGeom>
            <a:noFill/>
            <a:ln w="19050">
              <a:solidFill>
                <a:srgbClr val="000000"/>
              </a:solidFill>
              <a:round/>
              <a:headEnd type="oval" w="sm" len="sm"/>
              <a:tailEnd/>
            </a:ln>
            <a:effectLst/>
          </p:spPr>
          <p:txBody>
            <a:bodyPr wrap="none" anchor="ctr">
              <a:prstTxWarp prst="textNoShape">
                <a:avLst/>
              </a:prstTxWarp>
            </a:bodyPr>
            <a:lstStyle/>
            <a:p>
              <a:endParaRPr lang="en-US"/>
            </a:p>
          </p:txBody>
        </p:sp>
        <p:grpSp>
          <p:nvGrpSpPr>
            <p:cNvPr id="73" name="Group 1349"/>
            <p:cNvGrpSpPr>
              <a:grpSpLocks/>
            </p:cNvGrpSpPr>
            <p:nvPr/>
          </p:nvGrpSpPr>
          <p:grpSpPr bwMode="auto">
            <a:xfrm>
              <a:off x="4192" y="2353"/>
              <a:ext cx="428" cy="192"/>
              <a:chOff x="4192" y="1591"/>
              <a:chExt cx="428" cy="192"/>
            </a:xfrm>
          </p:grpSpPr>
          <p:sp>
            <p:nvSpPr>
              <p:cNvPr id="74" name="Line 1350"/>
              <p:cNvSpPr>
                <a:spLocks noChangeShapeType="1"/>
              </p:cNvSpPr>
              <p:nvPr/>
            </p:nvSpPr>
            <p:spPr bwMode="auto">
              <a:xfrm>
                <a:off x="4290" y="1684"/>
                <a:ext cx="330" cy="0"/>
              </a:xfrm>
              <a:prstGeom prst="line">
                <a:avLst/>
              </a:prstGeom>
              <a:noFill/>
              <a:ln w="19050">
                <a:solidFill>
                  <a:srgbClr val="000000"/>
                </a:solidFill>
                <a:round/>
                <a:headEnd type="none" w="sm" len="sm"/>
                <a:tailEnd/>
              </a:ln>
              <a:effectLst/>
            </p:spPr>
            <p:txBody>
              <a:bodyPr wrap="none" anchor="ctr">
                <a:prstTxWarp prst="textNoShape">
                  <a:avLst/>
                </a:prstTxWarp>
              </a:bodyPr>
              <a:lstStyle/>
              <a:p>
                <a:endParaRPr lang="en-US"/>
              </a:p>
            </p:txBody>
          </p:sp>
          <p:grpSp>
            <p:nvGrpSpPr>
              <p:cNvPr id="75" name="Group 1351"/>
              <p:cNvGrpSpPr>
                <a:grpSpLocks/>
              </p:cNvGrpSpPr>
              <p:nvPr/>
            </p:nvGrpSpPr>
            <p:grpSpPr bwMode="auto">
              <a:xfrm>
                <a:off x="4192" y="1591"/>
                <a:ext cx="192" cy="192"/>
                <a:chOff x="2544" y="1584"/>
                <a:chExt cx="192" cy="192"/>
              </a:xfrm>
            </p:grpSpPr>
            <p:sp>
              <p:nvSpPr>
                <p:cNvPr id="76" name="Oval 1352"/>
                <p:cNvSpPr>
                  <a:spLocks noChangeArrowheads="1"/>
                </p:cNvSpPr>
                <p:nvPr/>
              </p:nvSpPr>
              <p:spPr bwMode="auto">
                <a:xfrm>
                  <a:off x="2544" y="1584"/>
                  <a:ext cx="192" cy="192"/>
                </a:xfrm>
                <a:prstGeom prst="ellipse">
                  <a:avLst/>
                </a:prstGeom>
                <a:solidFill>
                  <a:srgbClr val="FFFFFF"/>
                </a:solidFill>
                <a:ln w="28575">
                  <a:solidFill>
                    <a:srgbClr val="000000"/>
                  </a:solidFill>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77" name="Line 1353"/>
                <p:cNvSpPr>
                  <a:spLocks noChangeShapeType="1"/>
                </p:cNvSpPr>
                <p:nvPr/>
              </p:nvSpPr>
              <p:spPr bwMode="auto">
                <a:xfrm>
                  <a:off x="2640" y="1632"/>
                  <a:ext cx="0" cy="96"/>
                </a:xfrm>
                <a:prstGeom prst="line">
                  <a:avLst/>
                </a:prstGeom>
                <a:noFill/>
                <a:ln w="28575">
                  <a:solidFill>
                    <a:srgbClr val="000000"/>
                  </a:solidFill>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78" name="Line 1354"/>
                <p:cNvSpPr>
                  <a:spLocks noChangeShapeType="1"/>
                </p:cNvSpPr>
                <p:nvPr/>
              </p:nvSpPr>
              <p:spPr bwMode="auto">
                <a:xfrm>
                  <a:off x="2592" y="1680"/>
                  <a:ext cx="96" cy="0"/>
                </a:xfrm>
                <a:prstGeom prst="line">
                  <a:avLst/>
                </a:prstGeom>
                <a:noFill/>
                <a:ln w="28575">
                  <a:solidFill>
                    <a:srgbClr val="000000"/>
                  </a:solidFill>
                  <a:round/>
                  <a:headEnd type="none" w="sm" len="sm"/>
                  <a:tailEnd type="none" w="sm" len="sm"/>
                </a:ln>
                <a:effectLst/>
              </p:spPr>
              <p:txBody>
                <a:bodyPr wrap="none" lIns="92075" tIns="46038" rIns="92075" bIns="46038" anchor="ctr">
                  <a:prstTxWarp prst="textNoShape">
                    <a:avLst/>
                  </a:prstTxWarp>
                </a:bodyPr>
                <a:lstStyle/>
                <a:p>
                  <a:endParaRPr lang="en-US"/>
                </a:p>
              </p:txBody>
            </p:sp>
          </p:grpSp>
        </p:grpSp>
      </p:grpSp>
      <p:grpSp>
        <p:nvGrpSpPr>
          <p:cNvPr id="79" name="Group 1389"/>
          <p:cNvGrpSpPr>
            <a:grpSpLocks/>
          </p:cNvGrpSpPr>
          <p:nvPr/>
        </p:nvGrpSpPr>
        <p:grpSpPr bwMode="auto">
          <a:xfrm>
            <a:off x="4311650" y="4140200"/>
            <a:ext cx="3022600" cy="304800"/>
            <a:chOff x="2716" y="2608"/>
            <a:chExt cx="1904" cy="192"/>
          </a:xfrm>
        </p:grpSpPr>
        <p:sp>
          <p:nvSpPr>
            <p:cNvPr id="80" name="Line 1256"/>
            <p:cNvSpPr>
              <a:spLocks noChangeShapeType="1"/>
            </p:cNvSpPr>
            <p:nvPr/>
          </p:nvSpPr>
          <p:spPr bwMode="auto">
            <a:xfrm>
              <a:off x="2999" y="2710"/>
              <a:ext cx="1246" cy="0"/>
            </a:xfrm>
            <a:prstGeom prst="line">
              <a:avLst/>
            </a:prstGeom>
            <a:noFill/>
            <a:ln w="19050">
              <a:solidFill>
                <a:srgbClr val="000000"/>
              </a:solidFill>
              <a:round/>
              <a:headEnd type="oval" w="sm" len="sm"/>
              <a:tailEnd/>
            </a:ln>
            <a:effectLst/>
          </p:spPr>
          <p:txBody>
            <a:bodyPr wrap="none" anchor="ctr">
              <a:prstTxWarp prst="textNoShape">
                <a:avLst/>
              </a:prstTxWarp>
            </a:bodyPr>
            <a:lstStyle/>
            <a:p>
              <a:endParaRPr lang="en-US"/>
            </a:p>
          </p:txBody>
        </p:sp>
        <p:sp>
          <p:nvSpPr>
            <p:cNvPr id="81" name="Line 1257"/>
            <p:cNvSpPr>
              <a:spLocks noChangeShapeType="1"/>
            </p:cNvSpPr>
            <p:nvPr/>
          </p:nvSpPr>
          <p:spPr bwMode="auto">
            <a:xfrm>
              <a:off x="2716" y="2645"/>
              <a:ext cx="1530" cy="0"/>
            </a:xfrm>
            <a:prstGeom prst="line">
              <a:avLst/>
            </a:prstGeom>
            <a:noFill/>
            <a:ln w="19050">
              <a:solidFill>
                <a:srgbClr val="000000"/>
              </a:solidFill>
              <a:round/>
              <a:headEnd type="oval" w="sm" len="sm"/>
              <a:tailEnd/>
            </a:ln>
            <a:effectLst/>
          </p:spPr>
          <p:txBody>
            <a:bodyPr wrap="none" anchor="ctr">
              <a:prstTxWarp prst="textNoShape">
                <a:avLst/>
              </a:prstTxWarp>
            </a:bodyPr>
            <a:lstStyle/>
            <a:p>
              <a:endParaRPr lang="en-US"/>
            </a:p>
          </p:txBody>
        </p:sp>
        <p:sp>
          <p:nvSpPr>
            <p:cNvPr id="82" name="Line 1258"/>
            <p:cNvSpPr>
              <a:spLocks noChangeShapeType="1"/>
            </p:cNvSpPr>
            <p:nvPr/>
          </p:nvSpPr>
          <p:spPr bwMode="auto">
            <a:xfrm>
              <a:off x="3264" y="2776"/>
              <a:ext cx="990" cy="0"/>
            </a:xfrm>
            <a:prstGeom prst="line">
              <a:avLst/>
            </a:prstGeom>
            <a:noFill/>
            <a:ln w="19050">
              <a:solidFill>
                <a:srgbClr val="000000"/>
              </a:solidFill>
              <a:round/>
              <a:headEnd type="oval" w="sm" len="sm"/>
              <a:tailEnd/>
            </a:ln>
            <a:effectLst/>
          </p:spPr>
          <p:txBody>
            <a:bodyPr wrap="none" anchor="ctr">
              <a:prstTxWarp prst="textNoShape">
                <a:avLst/>
              </a:prstTxWarp>
            </a:bodyPr>
            <a:lstStyle/>
            <a:p>
              <a:endParaRPr lang="en-US"/>
            </a:p>
          </p:txBody>
        </p:sp>
        <p:grpSp>
          <p:nvGrpSpPr>
            <p:cNvPr id="83" name="Group 1355"/>
            <p:cNvGrpSpPr>
              <a:grpSpLocks/>
            </p:cNvGrpSpPr>
            <p:nvPr/>
          </p:nvGrpSpPr>
          <p:grpSpPr bwMode="auto">
            <a:xfrm>
              <a:off x="4192" y="2608"/>
              <a:ext cx="428" cy="192"/>
              <a:chOff x="4192" y="1591"/>
              <a:chExt cx="428" cy="192"/>
            </a:xfrm>
          </p:grpSpPr>
          <p:sp>
            <p:nvSpPr>
              <p:cNvPr id="84" name="Line 1356"/>
              <p:cNvSpPr>
                <a:spLocks noChangeShapeType="1"/>
              </p:cNvSpPr>
              <p:nvPr/>
            </p:nvSpPr>
            <p:spPr bwMode="auto">
              <a:xfrm>
                <a:off x="4290" y="1684"/>
                <a:ext cx="330" cy="0"/>
              </a:xfrm>
              <a:prstGeom prst="line">
                <a:avLst/>
              </a:prstGeom>
              <a:noFill/>
              <a:ln w="19050">
                <a:solidFill>
                  <a:srgbClr val="000000"/>
                </a:solidFill>
                <a:round/>
                <a:headEnd type="none" w="sm" len="sm"/>
                <a:tailEnd/>
              </a:ln>
              <a:effectLst/>
            </p:spPr>
            <p:txBody>
              <a:bodyPr wrap="none" anchor="ctr">
                <a:prstTxWarp prst="textNoShape">
                  <a:avLst/>
                </a:prstTxWarp>
              </a:bodyPr>
              <a:lstStyle/>
              <a:p>
                <a:endParaRPr lang="en-US"/>
              </a:p>
            </p:txBody>
          </p:sp>
          <p:grpSp>
            <p:nvGrpSpPr>
              <p:cNvPr id="85" name="Group 1357"/>
              <p:cNvGrpSpPr>
                <a:grpSpLocks/>
              </p:cNvGrpSpPr>
              <p:nvPr/>
            </p:nvGrpSpPr>
            <p:grpSpPr bwMode="auto">
              <a:xfrm>
                <a:off x="4192" y="1591"/>
                <a:ext cx="192" cy="192"/>
                <a:chOff x="2544" y="1584"/>
                <a:chExt cx="192" cy="192"/>
              </a:xfrm>
            </p:grpSpPr>
            <p:sp>
              <p:nvSpPr>
                <p:cNvPr id="86" name="Oval 1358"/>
                <p:cNvSpPr>
                  <a:spLocks noChangeArrowheads="1"/>
                </p:cNvSpPr>
                <p:nvPr/>
              </p:nvSpPr>
              <p:spPr bwMode="auto">
                <a:xfrm>
                  <a:off x="2544" y="1584"/>
                  <a:ext cx="192" cy="192"/>
                </a:xfrm>
                <a:prstGeom prst="ellipse">
                  <a:avLst/>
                </a:prstGeom>
                <a:solidFill>
                  <a:srgbClr val="FFFFFF"/>
                </a:solidFill>
                <a:ln w="28575">
                  <a:solidFill>
                    <a:srgbClr val="000000"/>
                  </a:solidFill>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87" name="Line 1359"/>
                <p:cNvSpPr>
                  <a:spLocks noChangeShapeType="1"/>
                </p:cNvSpPr>
                <p:nvPr/>
              </p:nvSpPr>
              <p:spPr bwMode="auto">
                <a:xfrm>
                  <a:off x="2640" y="1632"/>
                  <a:ext cx="0" cy="96"/>
                </a:xfrm>
                <a:prstGeom prst="line">
                  <a:avLst/>
                </a:prstGeom>
                <a:noFill/>
                <a:ln w="28575">
                  <a:solidFill>
                    <a:srgbClr val="000000"/>
                  </a:solidFill>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88" name="Line 1360"/>
                <p:cNvSpPr>
                  <a:spLocks noChangeShapeType="1"/>
                </p:cNvSpPr>
                <p:nvPr/>
              </p:nvSpPr>
              <p:spPr bwMode="auto">
                <a:xfrm>
                  <a:off x="2592" y="1680"/>
                  <a:ext cx="96" cy="0"/>
                </a:xfrm>
                <a:prstGeom prst="line">
                  <a:avLst/>
                </a:prstGeom>
                <a:noFill/>
                <a:ln w="28575">
                  <a:solidFill>
                    <a:srgbClr val="000000"/>
                  </a:solidFill>
                  <a:round/>
                  <a:headEnd type="none" w="sm" len="sm"/>
                  <a:tailEnd type="none" w="sm" len="sm"/>
                </a:ln>
                <a:effectLst/>
              </p:spPr>
              <p:txBody>
                <a:bodyPr wrap="none" lIns="92075" tIns="46038" rIns="92075" bIns="46038" anchor="ctr">
                  <a:prstTxWarp prst="textNoShape">
                    <a:avLst/>
                  </a:prstTxWarp>
                </a:bodyPr>
                <a:lstStyle/>
                <a:p>
                  <a:endParaRPr lang="en-US"/>
                </a:p>
              </p:txBody>
            </p:sp>
          </p:grpSp>
        </p:grpSp>
      </p:grpSp>
      <p:grpSp>
        <p:nvGrpSpPr>
          <p:cNvPr id="89" name="Group 1390"/>
          <p:cNvGrpSpPr>
            <a:grpSpLocks/>
          </p:cNvGrpSpPr>
          <p:nvPr/>
        </p:nvGrpSpPr>
        <p:grpSpPr bwMode="auto">
          <a:xfrm>
            <a:off x="3911600" y="4543425"/>
            <a:ext cx="3422650" cy="304800"/>
            <a:chOff x="2464" y="2862"/>
            <a:chExt cx="2156" cy="192"/>
          </a:xfrm>
        </p:grpSpPr>
        <p:sp>
          <p:nvSpPr>
            <p:cNvPr id="90" name="Line 1270"/>
            <p:cNvSpPr>
              <a:spLocks noChangeShapeType="1"/>
            </p:cNvSpPr>
            <p:nvPr/>
          </p:nvSpPr>
          <p:spPr bwMode="auto">
            <a:xfrm>
              <a:off x="2996" y="3010"/>
              <a:ext cx="1234" cy="0"/>
            </a:xfrm>
            <a:prstGeom prst="line">
              <a:avLst/>
            </a:prstGeom>
            <a:noFill/>
            <a:ln w="19050">
              <a:solidFill>
                <a:srgbClr val="000000"/>
              </a:solidFill>
              <a:round/>
              <a:headEnd type="oval" w="sm" len="sm"/>
              <a:tailEnd/>
            </a:ln>
            <a:effectLst/>
          </p:spPr>
          <p:txBody>
            <a:bodyPr wrap="none" anchor="ctr">
              <a:prstTxWarp prst="textNoShape">
                <a:avLst/>
              </a:prstTxWarp>
            </a:bodyPr>
            <a:lstStyle/>
            <a:p>
              <a:endParaRPr lang="en-US"/>
            </a:p>
          </p:txBody>
        </p:sp>
        <p:sp>
          <p:nvSpPr>
            <p:cNvPr id="91" name="Line 1271"/>
            <p:cNvSpPr>
              <a:spLocks noChangeShapeType="1"/>
            </p:cNvSpPr>
            <p:nvPr/>
          </p:nvSpPr>
          <p:spPr bwMode="auto">
            <a:xfrm>
              <a:off x="2464" y="2915"/>
              <a:ext cx="1792" cy="0"/>
            </a:xfrm>
            <a:prstGeom prst="line">
              <a:avLst/>
            </a:prstGeom>
            <a:noFill/>
            <a:ln w="19050">
              <a:solidFill>
                <a:srgbClr val="000000"/>
              </a:solidFill>
              <a:round/>
              <a:headEnd type="oval" w="sm" len="sm"/>
              <a:tailEnd/>
            </a:ln>
            <a:effectLst/>
          </p:spPr>
          <p:txBody>
            <a:bodyPr wrap="none" anchor="ctr">
              <a:prstTxWarp prst="textNoShape">
                <a:avLst/>
              </a:prstTxWarp>
            </a:bodyPr>
            <a:lstStyle/>
            <a:p>
              <a:endParaRPr lang="en-US"/>
            </a:p>
          </p:txBody>
        </p:sp>
        <p:grpSp>
          <p:nvGrpSpPr>
            <p:cNvPr id="92" name="Group 1361"/>
            <p:cNvGrpSpPr>
              <a:grpSpLocks/>
            </p:cNvGrpSpPr>
            <p:nvPr/>
          </p:nvGrpSpPr>
          <p:grpSpPr bwMode="auto">
            <a:xfrm>
              <a:off x="4192" y="2862"/>
              <a:ext cx="428" cy="192"/>
              <a:chOff x="4192" y="1591"/>
              <a:chExt cx="428" cy="192"/>
            </a:xfrm>
          </p:grpSpPr>
          <p:sp>
            <p:nvSpPr>
              <p:cNvPr id="93" name="Line 1362"/>
              <p:cNvSpPr>
                <a:spLocks noChangeShapeType="1"/>
              </p:cNvSpPr>
              <p:nvPr/>
            </p:nvSpPr>
            <p:spPr bwMode="auto">
              <a:xfrm>
                <a:off x="4290" y="1684"/>
                <a:ext cx="330" cy="0"/>
              </a:xfrm>
              <a:prstGeom prst="line">
                <a:avLst/>
              </a:prstGeom>
              <a:noFill/>
              <a:ln w="19050">
                <a:solidFill>
                  <a:srgbClr val="000000"/>
                </a:solidFill>
                <a:round/>
                <a:headEnd type="none" w="sm" len="sm"/>
                <a:tailEnd/>
              </a:ln>
              <a:effectLst/>
            </p:spPr>
            <p:txBody>
              <a:bodyPr wrap="none" anchor="ctr">
                <a:prstTxWarp prst="textNoShape">
                  <a:avLst/>
                </a:prstTxWarp>
              </a:bodyPr>
              <a:lstStyle/>
              <a:p>
                <a:endParaRPr lang="en-US"/>
              </a:p>
            </p:txBody>
          </p:sp>
          <p:grpSp>
            <p:nvGrpSpPr>
              <p:cNvPr id="94" name="Group 1363"/>
              <p:cNvGrpSpPr>
                <a:grpSpLocks/>
              </p:cNvGrpSpPr>
              <p:nvPr/>
            </p:nvGrpSpPr>
            <p:grpSpPr bwMode="auto">
              <a:xfrm>
                <a:off x="4192" y="1591"/>
                <a:ext cx="192" cy="192"/>
                <a:chOff x="2544" y="1584"/>
                <a:chExt cx="192" cy="192"/>
              </a:xfrm>
            </p:grpSpPr>
            <p:sp>
              <p:nvSpPr>
                <p:cNvPr id="95" name="Oval 1364"/>
                <p:cNvSpPr>
                  <a:spLocks noChangeArrowheads="1"/>
                </p:cNvSpPr>
                <p:nvPr/>
              </p:nvSpPr>
              <p:spPr bwMode="auto">
                <a:xfrm>
                  <a:off x="2544" y="1584"/>
                  <a:ext cx="192" cy="192"/>
                </a:xfrm>
                <a:prstGeom prst="ellipse">
                  <a:avLst/>
                </a:prstGeom>
                <a:solidFill>
                  <a:srgbClr val="FFFFFF"/>
                </a:solidFill>
                <a:ln w="28575">
                  <a:solidFill>
                    <a:srgbClr val="000000"/>
                  </a:solidFill>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96" name="Line 1365"/>
                <p:cNvSpPr>
                  <a:spLocks noChangeShapeType="1"/>
                </p:cNvSpPr>
                <p:nvPr/>
              </p:nvSpPr>
              <p:spPr bwMode="auto">
                <a:xfrm>
                  <a:off x="2640" y="1632"/>
                  <a:ext cx="0" cy="96"/>
                </a:xfrm>
                <a:prstGeom prst="line">
                  <a:avLst/>
                </a:prstGeom>
                <a:noFill/>
                <a:ln w="28575">
                  <a:solidFill>
                    <a:srgbClr val="000000"/>
                  </a:solidFill>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97" name="Line 1366"/>
                <p:cNvSpPr>
                  <a:spLocks noChangeShapeType="1"/>
                </p:cNvSpPr>
                <p:nvPr/>
              </p:nvSpPr>
              <p:spPr bwMode="auto">
                <a:xfrm>
                  <a:off x="2592" y="1680"/>
                  <a:ext cx="96" cy="0"/>
                </a:xfrm>
                <a:prstGeom prst="line">
                  <a:avLst/>
                </a:prstGeom>
                <a:noFill/>
                <a:ln w="28575">
                  <a:solidFill>
                    <a:srgbClr val="000000"/>
                  </a:solidFill>
                  <a:round/>
                  <a:headEnd type="none" w="sm" len="sm"/>
                  <a:tailEnd type="none" w="sm" len="sm"/>
                </a:ln>
                <a:effectLst/>
              </p:spPr>
              <p:txBody>
                <a:bodyPr wrap="none" lIns="92075" tIns="46038" rIns="92075" bIns="46038" anchor="ctr">
                  <a:prstTxWarp prst="textNoShape">
                    <a:avLst/>
                  </a:prstTxWarp>
                </a:bodyPr>
                <a:lstStyle/>
                <a:p>
                  <a:endParaRPr lang="en-US"/>
                </a:p>
              </p:txBody>
            </p:sp>
          </p:grpSp>
        </p:grpSp>
      </p:grpSp>
      <p:grpSp>
        <p:nvGrpSpPr>
          <p:cNvPr id="98" name="Group 1391"/>
          <p:cNvGrpSpPr>
            <a:grpSpLocks/>
          </p:cNvGrpSpPr>
          <p:nvPr/>
        </p:nvGrpSpPr>
        <p:grpSpPr bwMode="auto">
          <a:xfrm>
            <a:off x="4311650" y="4946650"/>
            <a:ext cx="3022600" cy="304800"/>
            <a:chOff x="2716" y="3116"/>
            <a:chExt cx="1904" cy="192"/>
          </a:xfrm>
        </p:grpSpPr>
        <p:sp>
          <p:nvSpPr>
            <p:cNvPr id="99" name="Line 1283"/>
            <p:cNvSpPr>
              <a:spLocks noChangeShapeType="1"/>
            </p:cNvSpPr>
            <p:nvPr/>
          </p:nvSpPr>
          <p:spPr bwMode="auto">
            <a:xfrm>
              <a:off x="2716" y="3175"/>
              <a:ext cx="1518" cy="0"/>
            </a:xfrm>
            <a:prstGeom prst="line">
              <a:avLst/>
            </a:prstGeom>
            <a:noFill/>
            <a:ln w="19050">
              <a:solidFill>
                <a:srgbClr val="000000"/>
              </a:solidFill>
              <a:round/>
              <a:headEnd type="oval" w="sm" len="sm"/>
              <a:tailEnd/>
            </a:ln>
            <a:effectLst/>
          </p:spPr>
          <p:txBody>
            <a:bodyPr wrap="none" anchor="ctr">
              <a:prstTxWarp prst="textNoShape">
                <a:avLst/>
              </a:prstTxWarp>
            </a:bodyPr>
            <a:lstStyle/>
            <a:p>
              <a:endParaRPr lang="en-US"/>
            </a:p>
          </p:txBody>
        </p:sp>
        <p:sp>
          <p:nvSpPr>
            <p:cNvPr id="100" name="Line 1284"/>
            <p:cNvSpPr>
              <a:spLocks noChangeShapeType="1"/>
            </p:cNvSpPr>
            <p:nvPr/>
          </p:nvSpPr>
          <p:spPr bwMode="auto">
            <a:xfrm>
              <a:off x="3263" y="3261"/>
              <a:ext cx="990" cy="0"/>
            </a:xfrm>
            <a:prstGeom prst="line">
              <a:avLst/>
            </a:prstGeom>
            <a:noFill/>
            <a:ln w="19050">
              <a:solidFill>
                <a:srgbClr val="000000"/>
              </a:solidFill>
              <a:round/>
              <a:headEnd type="oval" w="sm" len="sm"/>
              <a:tailEnd/>
            </a:ln>
            <a:effectLst/>
          </p:spPr>
          <p:txBody>
            <a:bodyPr wrap="none" anchor="ctr">
              <a:prstTxWarp prst="textNoShape">
                <a:avLst/>
              </a:prstTxWarp>
            </a:bodyPr>
            <a:lstStyle/>
            <a:p>
              <a:endParaRPr lang="en-US"/>
            </a:p>
          </p:txBody>
        </p:sp>
        <p:grpSp>
          <p:nvGrpSpPr>
            <p:cNvPr id="101" name="Group 1367"/>
            <p:cNvGrpSpPr>
              <a:grpSpLocks/>
            </p:cNvGrpSpPr>
            <p:nvPr/>
          </p:nvGrpSpPr>
          <p:grpSpPr bwMode="auto">
            <a:xfrm>
              <a:off x="4192" y="3116"/>
              <a:ext cx="428" cy="192"/>
              <a:chOff x="4192" y="1591"/>
              <a:chExt cx="428" cy="192"/>
            </a:xfrm>
          </p:grpSpPr>
          <p:sp>
            <p:nvSpPr>
              <p:cNvPr id="102" name="Line 1368"/>
              <p:cNvSpPr>
                <a:spLocks noChangeShapeType="1"/>
              </p:cNvSpPr>
              <p:nvPr/>
            </p:nvSpPr>
            <p:spPr bwMode="auto">
              <a:xfrm>
                <a:off x="4290" y="1684"/>
                <a:ext cx="330" cy="0"/>
              </a:xfrm>
              <a:prstGeom prst="line">
                <a:avLst/>
              </a:prstGeom>
              <a:noFill/>
              <a:ln w="19050">
                <a:solidFill>
                  <a:srgbClr val="000000"/>
                </a:solidFill>
                <a:round/>
                <a:headEnd type="none" w="sm" len="sm"/>
                <a:tailEnd/>
              </a:ln>
              <a:effectLst/>
            </p:spPr>
            <p:txBody>
              <a:bodyPr wrap="none" anchor="ctr">
                <a:prstTxWarp prst="textNoShape">
                  <a:avLst/>
                </a:prstTxWarp>
              </a:bodyPr>
              <a:lstStyle/>
              <a:p>
                <a:endParaRPr lang="en-US"/>
              </a:p>
            </p:txBody>
          </p:sp>
          <p:grpSp>
            <p:nvGrpSpPr>
              <p:cNvPr id="103" name="Group 1369"/>
              <p:cNvGrpSpPr>
                <a:grpSpLocks/>
              </p:cNvGrpSpPr>
              <p:nvPr/>
            </p:nvGrpSpPr>
            <p:grpSpPr bwMode="auto">
              <a:xfrm>
                <a:off x="4192" y="1591"/>
                <a:ext cx="192" cy="192"/>
                <a:chOff x="2544" y="1584"/>
                <a:chExt cx="192" cy="192"/>
              </a:xfrm>
            </p:grpSpPr>
            <p:sp>
              <p:nvSpPr>
                <p:cNvPr id="104" name="Oval 1370"/>
                <p:cNvSpPr>
                  <a:spLocks noChangeArrowheads="1"/>
                </p:cNvSpPr>
                <p:nvPr/>
              </p:nvSpPr>
              <p:spPr bwMode="auto">
                <a:xfrm>
                  <a:off x="2544" y="1584"/>
                  <a:ext cx="192" cy="192"/>
                </a:xfrm>
                <a:prstGeom prst="ellipse">
                  <a:avLst/>
                </a:prstGeom>
                <a:solidFill>
                  <a:srgbClr val="FFFFFF"/>
                </a:solidFill>
                <a:ln w="28575">
                  <a:solidFill>
                    <a:srgbClr val="000000"/>
                  </a:solidFill>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105" name="Line 1371"/>
                <p:cNvSpPr>
                  <a:spLocks noChangeShapeType="1"/>
                </p:cNvSpPr>
                <p:nvPr/>
              </p:nvSpPr>
              <p:spPr bwMode="auto">
                <a:xfrm>
                  <a:off x="2640" y="1632"/>
                  <a:ext cx="0" cy="96"/>
                </a:xfrm>
                <a:prstGeom prst="line">
                  <a:avLst/>
                </a:prstGeom>
                <a:noFill/>
                <a:ln w="28575">
                  <a:solidFill>
                    <a:srgbClr val="000000"/>
                  </a:solidFill>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106" name="Line 1372"/>
                <p:cNvSpPr>
                  <a:spLocks noChangeShapeType="1"/>
                </p:cNvSpPr>
                <p:nvPr/>
              </p:nvSpPr>
              <p:spPr bwMode="auto">
                <a:xfrm>
                  <a:off x="2592" y="1680"/>
                  <a:ext cx="96" cy="0"/>
                </a:xfrm>
                <a:prstGeom prst="line">
                  <a:avLst/>
                </a:prstGeom>
                <a:noFill/>
                <a:ln w="28575">
                  <a:solidFill>
                    <a:srgbClr val="000000"/>
                  </a:solidFill>
                  <a:round/>
                  <a:headEnd type="none" w="sm" len="sm"/>
                  <a:tailEnd type="none" w="sm" len="sm"/>
                </a:ln>
                <a:effectLst/>
              </p:spPr>
              <p:txBody>
                <a:bodyPr wrap="none" lIns="92075" tIns="46038" rIns="92075" bIns="46038" anchor="ctr">
                  <a:prstTxWarp prst="textNoShape">
                    <a:avLst/>
                  </a:prstTxWarp>
                </a:bodyPr>
                <a:lstStyle/>
                <a:p>
                  <a:endParaRPr lang="en-US"/>
                </a:p>
              </p:txBody>
            </p:sp>
          </p:grpSp>
        </p:grpSp>
      </p:grpSp>
      <p:grpSp>
        <p:nvGrpSpPr>
          <p:cNvPr id="107" name="Group 1392"/>
          <p:cNvGrpSpPr>
            <a:grpSpLocks/>
          </p:cNvGrpSpPr>
          <p:nvPr/>
        </p:nvGrpSpPr>
        <p:grpSpPr bwMode="auto">
          <a:xfrm>
            <a:off x="3911600" y="5349875"/>
            <a:ext cx="3422650" cy="304800"/>
            <a:chOff x="2464" y="3370"/>
            <a:chExt cx="2156" cy="192"/>
          </a:xfrm>
        </p:grpSpPr>
        <p:sp>
          <p:nvSpPr>
            <p:cNvPr id="108" name="Line 1296"/>
            <p:cNvSpPr>
              <a:spLocks noChangeShapeType="1"/>
            </p:cNvSpPr>
            <p:nvPr/>
          </p:nvSpPr>
          <p:spPr bwMode="auto">
            <a:xfrm>
              <a:off x="2998" y="3474"/>
              <a:ext cx="1252" cy="0"/>
            </a:xfrm>
            <a:prstGeom prst="line">
              <a:avLst/>
            </a:prstGeom>
            <a:noFill/>
            <a:ln w="19050">
              <a:solidFill>
                <a:srgbClr val="000000"/>
              </a:solidFill>
              <a:round/>
              <a:headEnd type="oval" w="sm" len="sm"/>
              <a:tailEnd/>
            </a:ln>
            <a:effectLst/>
          </p:spPr>
          <p:txBody>
            <a:bodyPr wrap="none" anchor="ctr">
              <a:prstTxWarp prst="textNoShape">
                <a:avLst/>
              </a:prstTxWarp>
            </a:bodyPr>
            <a:lstStyle/>
            <a:p>
              <a:endParaRPr lang="en-US"/>
            </a:p>
          </p:txBody>
        </p:sp>
        <p:sp>
          <p:nvSpPr>
            <p:cNvPr id="109" name="Line 1297"/>
            <p:cNvSpPr>
              <a:spLocks noChangeShapeType="1"/>
            </p:cNvSpPr>
            <p:nvPr/>
          </p:nvSpPr>
          <p:spPr bwMode="auto">
            <a:xfrm>
              <a:off x="3264" y="3544"/>
              <a:ext cx="972" cy="0"/>
            </a:xfrm>
            <a:prstGeom prst="line">
              <a:avLst/>
            </a:prstGeom>
            <a:noFill/>
            <a:ln w="19050">
              <a:solidFill>
                <a:srgbClr val="000000"/>
              </a:solidFill>
              <a:round/>
              <a:headEnd type="oval" w="sm" len="sm"/>
              <a:tailEnd/>
            </a:ln>
            <a:effectLst/>
          </p:spPr>
          <p:txBody>
            <a:bodyPr wrap="none" anchor="ctr">
              <a:prstTxWarp prst="textNoShape">
                <a:avLst/>
              </a:prstTxWarp>
            </a:bodyPr>
            <a:lstStyle/>
            <a:p>
              <a:endParaRPr lang="en-US"/>
            </a:p>
          </p:txBody>
        </p:sp>
        <p:sp>
          <p:nvSpPr>
            <p:cNvPr id="110" name="Line 1298"/>
            <p:cNvSpPr>
              <a:spLocks noChangeShapeType="1"/>
            </p:cNvSpPr>
            <p:nvPr/>
          </p:nvSpPr>
          <p:spPr bwMode="auto">
            <a:xfrm>
              <a:off x="2464" y="3404"/>
              <a:ext cx="1792" cy="0"/>
            </a:xfrm>
            <a:prstGeom prst="line">
              <a:avLst/>
            </a:prstGeom>
            <a:noFill/>
            <a:ln w="19050">
              <a:solidFill>
                <a:srgbClr val="000000"/>
              </a:solidFill>
              <a:round/>
              <a:headEnd type="oval" w="sm" len="sm"/>
              <a:tailEnd/>
            </a:ln>
            <a:effectLst/>
          </p:spPr>
          <p:txBody>
            <a:bodyPr wrap="none" anchor="ctr">
              <a:prstTxWarp prst="textNoShape">
                <a:avLst/>
              </a:prstTxWarp>
            </a:bodyPr>
            <a:lstStyle/>
            <a:p>
              <a:endParaRPr lang="en-US"/>
            </a:p>
          </p:txBody>
        </p:sp>
        <p:grpSp>
          <p:nvGrpSpPr>
            <p:cNvPr id="111" name="Group 1373"/>
            <p:cNvGrpSpPr>
              <a:grpSpLocks/>
            </p:cNvGrpSpPr>
            <p:nvPr/>
          </p:nvGrpSpPr>
          <p:grpSpPr bwMode="auto">
            <a:xfrm>
              <a:off x="4192" y="3370"/>
              <a:ext cx="428" cy="192"/>
              <a:chOff x="4192" y="1591"/>
              <a:chExt cx="428" cy="192"/>
            </a:xfrm>
          </p:grpSpPr>
          <p:sp>
            <p:nvSpPr>
              <p:cNvPr id="112" name="Line 1374"/>
              <p:cNvSpPr>
                <a:spLocks noChangeShapeType="1"/>
              </p:cNvSpPr>
              <p:nvPr/>
            </p:nvSpPr>
            <p:spPr bwMode="auto">
              <a:xfrm>
                <a:off x="4290" y="1684"/>
                <a:ext cx="330" cy="0"/>
              </a:xfrm>
              <a:prstGeom prst="line">
                <a:avLst/>
              </a:prstGeom>
              <a:noFill/>
              <a:ln w="19050">
                <a:solidFill>
                  <a:srgbClr val="000000"/>
                </a:solidFill>
                <a:round/>
                <a:headEnd type="none" w="sm" len="sm"/>
                <a:tailEnd/>
              </a:ln>
              <a:effectLst/>
            </p:spPr>
            <p:txBody>
              <a:bodyPr wrap="none" anchor="ctr">
                <a:prstTxWarp prst="textNoShape">
                  <a:avLst/>
                </a:prstTxWarp>
              </a:bodyPr>
              <a:lstStyle/>
              <a:p>
                <a:endParaRPr lang="en-US"/>
              </a:p>
            </p:txBody>
          </p:sp>
          <p:grpSp>
            <p:nvGrpSpPr>
              <p:cNvPr id="113" name="Group 1375"/>
              <p:cNvGrpSpPr>
                <a:grpSpLocks/>
              </p:cNvGrpSpPr>
              <p:nvPr/>
            </p:nvGrpSpPr>
            <p:grpSpPr bwMode="auto">
              <a:xfrm>
                <a:off x="4192" y="1591"/>
                <a:ext cx="192" cy="192"/>
                <a:chOff x="2544" y="1584"/>
                <a:chExt cx="192" cy="192"/>
              </a:xfrm>
            </p:grpSpPr>
            <p:sp>
              <p:nvSpPr>
                <p:cNvPr id="114" name="Oval 1376"/>
                <p:cNvSpPr>
                  <a:spLocks noChangeArrowheads="1"/>
                </p:cNvSpPr>
                <p:nvPr/>
              </p:nvSpPr>
              <p:spPr bwMode="auto">
                <a:xfrm>
                  <a:off x="2544" y="1584"/>
                  <a:ext cx="192" cy="192"/>
                </a:xfrm>
                <a:prstGeom prst="ellipse">
                  <a:avLst/>
                </a:prstGeom>
                <a:solidFill>
                  <a:srgbClr val="FFFFFF"/>
                </a:solidFill>
                <a:ln w="28575">
                  <a:solidFill>
                    <a:srgbClr val="000000"/>
                  </a:solidFill>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115" name="Line 1377"/>
                <p:cNvSpPr>
                  <a:spLocks noChangeShapeType="1"/>
                </p:cNvSpPr>
                <p:nvPr/>
              </p:nvSpPr>
              <p:spPr bwMode="auto">
                <a:xfrm>
                  <a:off x="2640" y="1632"/>
                  <a:ext cx="0" cy="96"/>
                </a:xfrm>
                <a:prstGeom prst="line">
                  <a:avLst/>
                </a:prstGeom>
                <a:noFill/>
                <a:ln w="28575">
                  <a:solidFill>
                    <a:srgbClr val="000000"/>
                  </a:solidFill>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116" name="Line 1378"/>
                <p:cNvSpPr>
                  <a:spLocks noChangeShapeType="1"/>
                </p:cNvSpPr>
                <p:nvPr/>
              </p:nvSpPr>
              <p:spPr bwMode="auto">
                <a:xfrm>
                  <a:off x="2592" y="1680"/>
                  <a:ext cx="96" cy="0"/>
                </a:xfrm>
                <a:prstGeom prst="line">
                  <a:avLst/>
                </a:prstGeom>
                <a:noFill/>
                <a:ln w="28575">
                  <a:solidFill>
                    <a:srgbClr val="000000"/>
                  </a:solidFill>
                  <a:round/>
                  <a:headEnd type="none" w="sm" len="sm"/>
                  <a:tailEnd type="none" w="sm" len="sm"/>
                </a:ln>
                <a:effectLst/>
              </p:spPr>
              <p:txBody>
                <a:bodyPr wrap="none" lIns="92075" tIns="46038" rIns="92075" bIns="46038" anchor="ctr">
                  <a:prstTxWarp prst="textNoShape">
                    <a:avLst/>
                  </a:prstTxWarp>
                </a:bodyPr>
                <a:lstStyle/>
                <a:p>
                  <a:endParaRPr lang="en-US"/>
                </a:p>
              </p:txBody>
            </p:sp>
          </p:grpSp>
        </p:grpSp>
      </p:grpSp>
      <p:grpSp>
        <p:nvGrpSpPr>
          <p:cNvPr id="117" name="Group 1393"/>
          <p:cNvGrpSpPr>
            <a:grpSpLocks/>
          </p:cNvGrpSpPr>
          <p:nvPr/>
        </p:nvGrpSpPr>
        <p:grpSpPr bwMode="auto">
          <a:xfrm>
            <a:off x="3911600" y="5754688"/>
            <a:ext cx="3422650" cy="304800"/>
            <a:chOff x="2464" y="3625"/>
            <a:chExt cx="2156" cy="192"/>
          </a:xfrm>
        </p:grpSpPr>
        <p:sp>
          <p:nvSpPr>
            <p:cNvPr id="118" name="Line 1310"/>
            <p:cNvSpPr>
              <a:spLocks noChangeShapeType="1"/>
            </p:cNvSpPr>
            <p:nvPr/>
          </p:nvSpPr>
          <p:spPr bwMode="auto">
            <a:xfrm>
              <a:off x="2720" y="3765"/>
              <a:ext cx="1536" cy="0"/>
            </a:xfrm>
            <a:prstGeom prst="line">
              <a:avLst/>
            </a:prstGeom>
            <a:noFill/>
            <a:ln w="19050">
              <a:solidFill>
                <a:srgbClr val="000000"/>
              </a:solidFill>
              <a:round/>
              <a:headEnd type="oval" w="sm" len="sm"/>
              <a:tailEnd/>
            </a:ln>
            <a:effectLst/>
          </p:spPr>
          <p:txBody>
            <a:bodyPr wrap="none" anchor="ctr">
              <a:prstTxWarp prst="textNoShape">
                <a:avLst/>
              </a:prstTxWarp>
            </a:bodyPr>
            <a:lstStyle/>
            <a:p>
              <a:endParaRPr lang="en-US"/>
            </a:p>
          </p:txBody>
        </p:sp>
        <p:sp>
          <p:nvSpPr>
            <p:cNvPr id="119" name="Line 1311"/>
            <p:cNvSpPr>
              <a:spLocks noChangeShapeType="1"/>
            </p:cNvSpPr>
            <p:nvPr/>
          </p:nvSpPr>
          <p:spPr bwMode="auto">
            <a:xfrm>
              <a:off x="2464" y="3680"/>
              <a:ext cx="1792" cy="0"/>
            </a:xfrm>
            <a:prstGeom prst="line">
              <a:avLst/>
            </a:prstGeom>
            <a:noFill/>
            <a:ln w="19050">
              <a:solidFill>
                <a:srgbClr val="000000"/>
              </a:solidFill>
              <a:round/>
              <a:headEnd type="oval" w="sm" len="sm"/>
              <a:tailEnd/>
            </a:ln>
            <a:effectLst/>
          </p:spPr>
          <p:txBody>
            <a:bodyPr wrap="none" anchor="ctr">
              <a:prstTxWarp prst="textNoShape">
                <a:avLst/>
              </a:prstTxWarp>
            </a:bodyPr>
            <a:lstStyle/>
            <a:p>
              <a:endParaRPr lang="en-US"/>
            </a:p>
          </p:txBody>
        </p:sp>
        <p:grpSp>
          <p:nvGrpSpPr>
            <p:cNvPr id="120" name="Group 1379"/>
            <p:cNvGrpSpPr>
              <a:grpSpLocks/>
            </p:cNvGrpSpPr>
            <p:nvPr/>
          </p:nvGrpSpPr>
          <p:grpSpPr bwMode="auto">
            <a:xfrm>
              <a:off x="4192" y="3625"/>
              <a:ext cx="428" cy="192"/>
              <a:chOff x="4192" y="1591"/>
              <a:chExt cx="428" cy="192"/>
            </a:xfrm>
          </p:grpSpPr>
          <p:sp>
            <p:nvSpPr>
              <p:cNvPr id="121" name="Line 1380"/>
              <p:cNvSpPr>
                <a:spLocks noChangeShapeType="1"/>
              </p:cNvSpPr>
              <p:nvPr/>
            </p:nvSpPr>
            <p:spPr bwMode="auto">
              <a:xfrm>
                <a:off x="4290" y="1684"/>
                <a:ext cx="330" cy="0"/>
              </a:xfrm>
              <a:prstGeom prst="line">
                <a:avLst/>
              </a:prstGeom>
              <a:noFill/>
              <a:ln w="19050">
                <a:solidFill>
                  <a:srgbClr val="000000"/>
                </a:solidFill>
                <a:round/>
                <a:headEnd type="none" w="sm" len="sm"/>
                <a:tailEnd/>
              </a:ln>
              <a:effectLst/>
            </p:spPr>
            <p:txBody>
              <a:bodyPr wrap="none" anchor="ctr">
                <a:prstTxWarp prst="textNoShape">
                  <a:avLst/>
                </a:prstTxWarp>
              </a:bodyPr>
              <a:lstStyle/>
              <a:p>
                <a:endParaRPr lang="en-US"/>
              </a:p>
            </p:txBody>
          </p:sp>
          <p:grpSp>
            <p:nvGrpSpPr>
              <p:cNvPr id="122" name="Group 1381"/>
              <p:cNvGrpSpPr>
                <a:grpSpLocks/>
              </p:cNvGrpSpPr>
              <p:nvPr/>
            </p:nvGrpSpPr>
            <p:grpSpPr bwMode="auto">
              <a:xfrm>
                <a:off x="4192" y="1591"/>
                <a:ext cx="192" cy="192"/>
                <a:chOff x="2544" y="1584"/>
                <a:chExt cx="192" cy="192"/>
              </a:xfrm>
            </p:grpSpPr>
            <p:sp>
              <p:nvSpPr>
                <p:cNvPr id="123" name="Oval 1382"/>
                <p:cNvSpPr>
                  <a:spLocks noChangeArrowheads="1"/>
                </p:cNvSpPr>
                <p:nvPr/>
              </p:nvSpPr>
              <p:spPr bwMode="auto">
                <a:xfrm>
                  <a:off x="2544" y="1584"/>
                  <a:ext cx="192" cy="192"/>
                </a:xfrm>
                <a:prstGeom prst="ellipse">
                  <a:avLst/>
                </a:prstGeom>
                <a:solidFill>
                  <a:srgbClr val="FFFFFF"/>
                </a:solidFill>
                <a:ln w="28575">
                  <a:solidFill>
                    <a:srgbClr val="000000"/>
                  </a:solidFill>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124" name="Line 1383"/>
                <p:cNvSpPr>
                  <a:spLocks noChangeShapeType="1"/>
                </p:cNvSpPr>
                <p:nvPr/>
              </p:nvSpPr>
              <p:spPr bwMode="auto">
                <a:xfrm>
                  <a:off x="2640" y="1632"/>
                  <a:ext cx="0" cy="96"/>
                </a:xfrm>
                <a:prstGeom prst="line">
                  <a:avLst/>
                </a:prstGeom>
                <a:noFill/>
                <a:ln w="28575">
                  <a:solidFill>
                    <a:srgbClr val="000000"/>
                  </a:solidFill>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125" name="Line 1384"/>
                <p:cNvSpPr>
                  <a:spLocks noChangeShapeType="1"/>
                </p:cNvSpPr>
                <p:nvPr/>
              </p:nvSpPr>
              <p:spPr bwMode="auto">
                <a:xfrm>
                  <a:off x="2592" y="1680"/>
                  <a:ext cx="96" cy="0"/>
                </a:xfrm>
                <a:prstGeom prst="line">
                  <a:avLst/>
                </a:prstGeom>
                <a:noFill/>
                <a:ln w="28575">
                  <a:solidFill>
                    <a:srgbClr val="000000"/>
                  </a:solidFill>
                  <a:round/>
                  <a:headEnd type="none" w="sm" len="sm"/>
                  <a:tailEnd type="none" w="sm" len="sm"/>
                </a:ln>
                <a:effectLst/>
              </p:spPr>
              <p:txBody>
                <a:bodyPr wrap="none" lIns="92075" tIns="46038" rIns="92075" bIns="46038" anchor="ctr">
                  <a:prstTxWarp prst="textNoShape">
                    <a:avLst/>
                  </a:prstTxWarp>
                </a:bodyPr>
                <a:lstStyle/>
                <a:p>
                  <a:endParaRPr lang="en-US"/>
                </a:p>
              </p:txBody>
            </p:sp>
          </p:grpSp>
        </p:grpSp>
      </p:grpSp>
      <p:sp>
        <p:nvSpPr>
          <p:cNvPr id="126" name="Freeform 1395"/>
          <p:cNvSpPr>
            <a:spLocks/>
          </p:cNvSpPr>
          <p:nvPr/>
        </p:nvSpPr>
        <p:spPr bwMode="auto">
          <a:xfrm>
            <a:off x="3911600" y="1803400"/>
            <a:ext cx="3441700" cy="647700"/>
          </a:xfrm>
          <a:custGeom>
            <a:avLst/>
            <a:gdLst/>
            <a:ahLst/>
            <a:cxnLst>
              <a:cxn ang="0">
                <a:pos x="0" y="408"/>
              </a:cxn>
              <a:cxn ang="0">
                <a:pos x="1232" y="408"/>
              </a:cxn>
              <a:cxn ang="0">
                <a:pos x="1632" y="0"/>
              </a:cxn>
              <a:cxn ang="0">
                <a:pos x="2168" y="0"/>
              </a:cxn>
            </a:cxnLst>
            <a:rect l="0" t="0" r="r" b="b"/>
            <a:pathLst>
              <a:path w="2168" h="408">
                <a:moveTo>
                  <a:pt x="0" y="408"/>
                </a:moveTo>
                <a:lnTo>
                  <a:pt x="1232" y="408"/>
                </a:lnTo>
                <a:lnTo>
                  <a:pt x="1632" y="0"/>
                </a:lnTo>
                <a:lnTo>
                  <a:pt x="2168" y="0"/>
                </a:lnTo>
              </a:path>
            </a:pathLst>
          </a:custGeom>
          <a:noFill/>
          <a:ln w="19050" cmpd="sng">
            <a:solidFill>
              <a:srgbClr val="000000"/>
            </a:solidFill>
            <a:round/>
            <a:headEnd type="oval" w="sm" len="sm"/>
            <a:tailEnd/>
          </a:ln>
          <a:effectLst/>
        </p:spPr>
        <p:txBody>
          <a:bodyPr wrap="none" anchor="ctr">
            <a:prstTxWarp prst="textNoShape">
              <a:avLst/>
            </a:prstTxWarp>
          </a:bodyPr>
          <a:lstStyle/>
          <a:p>
            <a:endParaRPr lang="en-US"/>
          </a:p>
        </p:txBody>
      </p:sp>
      <p:sp>
        <p:nvSpPr>
          <p:cNvPr id="127" name="Text Box 1397"/>
          <p:cNvSpPr txBox="1">
            <a:spLocks noChangeArrowheads="1"/>
          </p:cNvSpPr>
          <p:nvPr/>
        </p:nvSpPr>
        <p:spPr bwMode="auto">
          <a:xfrm>
            <a:off x="1066800" y="1364734"/>
            <a:ext cx="659405" cy="369332"/>
          </a:xfrm>
          <a:prstGeom prst="rect">
            <a:avLst/>
          </a:prstGeom>
          <a:noFill/>
          <a:ln w="9525">
            <a:noFill/>
            <a:miter lim="800000"/>
            <a:headEnd/>
            <a:tailEnd/>
          </a:ln>
          <a:effectLst/>
        </p:spPr>
        <p:txBody>
          <a:bodyPr wrap="none" anchor="ctr">
            <a:prstTxWarp prst="textNoShape">
              <a:avLst/>
            </a:prstTxWarp>
            <a:spAutoFit/>
          </a:bodyPr>
          <a:lstStyle/>
          <a:p>
            <a:r>
              <a:rPr lang="en-US" dirty="0">
                <a:solidFill>
                  <a:srgbClr val="000000"/>
                </a:solidFill>
                <a:latin typeface="Arial"/>
                <a:cs typeface="Arial"/>
              </a:rPr>
              <a:t>Dual</a:t>
            </a:r>
          </a:p>
        </p:txBody>
      </p:sp>
      <p:sp>
        <p:nvSpPr>
          <p:cNvPr id="128" name="AutoShape 73"/>
          <p:cNvSpPr>
            <a:spLocks noChangeArrowheads="1"/>
          </p:cNvSpPr>
          <p:nvPr/>
        </p:nvSpPr>
        <p:spPr bwMode="auto">
          <a:xfrm>
            <a:off x="3533970" y="1806901"/>
            <a:ext cx="254000" cy="533400"/>
          </a:xfrm>
          <a:prstGeom prst="roundRect">
            <a:avLst>
              <a:gd name="adj" fmla="val 26191"/>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endParaRPr lang="en-US" sz="1200" kern="0" dirty="0">
              <a:solidFill>
                <a:srgbClr val="000000"/>
              </a:solidFill>
              <a:latin typeface="Arial"/>
            </a:endParaRPr>
          </a:p>
        </p:txBody>
      </p:sp>
      <p:sp>
        <p:nvSpPr>
          <p:cNvPr id="129" name="AutoShape 73"/>
          <p:cNvSpPr>
            <a:spLocks noChangeArrowheads="1"/>
          </p:cNvSpPr>
          <p:nvPr/>
        </p:nvSpPr>
        <p:spPr bwMode="auto">
          <a:xfrm>
            <a:off x="3976650" y="1806901"/>
            <a:ext cx="254000" cy="533400"/>
          </a:xfrm>
          <a:prstGeom prst="roundRect">
            <a:avLst>
              <a:gd name="adj" fmla="val 26191"/>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endParaRPr lang="en-US" sz="1200" kern="0" dirty="0">
              <a:solidFill>
                <a:srgbClr val="000000"/>
              </a:solidFill>
              <a:latin typeface="Arial"/>
            </a:endParaRPr>
          </a:p>
        </p:txBody>
      </p:sp>
      <p:sp>
        <p:nvSpPr>
          <p:cNvPr id="130" name="AutoShape 73"/>
          <p:cNvSpPr>
            <a:spLocks noChangeArrowheads="1"/>
          </p:cNvSpPr>
          <p:nvPr/>
        </p:nvSpPr>
        <p:spPr bwMode="auto">
          <a:xfrm>
            <a:off x="4419330" y="1806901"/>
            <a:ext cx="254000" cy="533400"/>
          </a:xfrm>
          <a:prstGeom prst="roundRect">
            <a:avLst>
              <a:gd name="adj" fmla="val 26191"/>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endParaRPr lang="en-US" sz="1200" kern="0" dirty="0">
              <a:solidFill>
                <a:srgbClr val="000000"/>
              </a:solidFill>
              <a:latin typeface="Arial"/>
            </a:endParaRPr>
          </a:p>
        </p:txBody>
      </p:sp>
      <p:sp>
        <p:nvSpPr>
          <p:cNvPr id="131" name="AutoShape 73"/>
          <p:cNvSpPr>
            <a:spLocks noChangeArrowheads="1"/>
          </p:cNvSpPr>
          <p:nvPr/>
        </p:nvSpPr>
        <p:spPr bwMode="auto">
          <a:xfrm>
            <a:off x="4862010" y="1806901"/>
            <a:ext cx="254000" cy="533400"/>
          </a:xfrm>
          <a:prstGeom prst="roundRect">
            <a:avLst>
              <a:gd name="adj" fmla="val 26191"/>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endParaRPr lang="en-US" sz="1200" kern="0" dirty="0">
              <a:solidFill>
                <a:srgbClr val="000000"/>
              </a:solidFill>
              <a:latin typeface="Arial"/>
            </a:endParaRPr>
          </a:p>
        </p:txBody>
      </p:sp>
      <p:sp>
        <p:nvSpPr>
          <p:cNvPr id="138" name="AutoShape 73"/>
          <p:cNvSpPr>
            <a:spLocks noChangeArrowheads="1"/>
          </p:cNvSpPr>
          <p:nvPr/>
        </p:nvSpPr>
        <p:spPr bwMode="auto">
          <a:xfrm>
            <a:off x="890295" y="1806901"/>
            <a:ext cx="254000" cy="533400"/>
          </a:xfrm>
          <a:prstGeom prst="roundRect">
            <a:avLst>
              <a:gd name="adj" fmla="val 26191"/>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endParaRPr lang="en-US" sz="1200" kern="0" dirty="0">
              <a:solidFill>
                <a:srgbClr val="000000"/>
              </a:solidFill>
              <a:latin typeface="Arial"/>
            </a:endParaRPr>
          </a:p>
        </p:txBody>
      </p:sp>
      <p:sp>
        <p:nvSpPr>
          <p:cNvPr id="139" name="AutoShape 73"/>
          <p:cNvSpPr>
            <a:spLocks noChangeArrowheads="1"/>
          </p:cNvSpPr>
          <p:nvPr/>
        </p:nvSpPr>
        <p:spPr bwMode="auto">
          <a:xfrm>
            <a:off x="1272500" y="1806901"/>
            <a:ext cx="254000" cy="533400"/>
          </a:xfrm>
          <a:prstGeom prst="roundRect">
            <a:avLst>
              <a:gd name="adj" fmla="val 26191"/>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endParaRPr lang="en-US" sz="1200" kern="0" dirty="0">
              <a:solidFill>
                <a:srgbClr val="000000"/>
              </a:solidFill>
              <a:latin typeface="Arial"/>
            </a:endParaRPr>
          </a:p>
        </p:txBody>
      </p:sp>
      <p:sp>
        <p:nvSpPr>
          <p:cNvPr id="140" name="AutoShape 73"/>
          <p:cNvSpPr>
            <a:spLocks noChangeArrowheads="1"/>
          </p:cNvSpPr>
          <p:nvPr/>
        </p:nvSpPr>
        <p:spPr bwMode="auto">
          <a:xfrm>
            <a:off x="1678895" y="1806901"/>
            <a:ext cx="254000" cy="533400"/>
          </a:xfrm>
          <a:prstGeom prst="roundRect">
            <a:avLst>
              <a:gd name="adj" fmla="val 26191"/>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endParaRPr lang="en-US" sz="1200" kern="0" dirty="0">
              <a:solidFill>
                <a:srgbClr val="000000"/>
              </a:solidFill>
              <a:latin typeface="Arial"/>
            </a:endParaRPr>
          </a:p>
        </p:txBody>
      </p:sp>
      <p:sp>
        <p:nvSpPr>
          <p:cNvPr id="141" name="AutoShape 73"/>
          <p:cNvSpPr>
            <a:spLocks noChangeArrowheads="1"/>
          </p:cNvSpPr>
          <p:nvPr/>
        </p:nvSpPr>
        <p:spPr bwMode="auto">
          <a:xfrm>
            <a:off x="2496520" y="1806901"/>
            <a:ext cx="254000" cy="533400"/>
          </a:xfrm>
          <a:prstGeom prst="roundRect">
            <a:avLst>
              <a:gd name="adj" fmla="val 26191"/>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endParaRPr lang="en-US" sz="1200" kern="0" dirty="0">
              <a:solidFill>
                <a:srgbClr val="000000"/>
              </a:solidFill>
              <a:latin typeface="Arial"/>
            </a:endParaRPr>
          </a:p>
        </p:txBody>
      </p:sp>
      <p:sp>
        <p:nvSpPr>
          <p:cNvPr id="142" name="TextBox 141"/>
          <p:cNvSpPr txBox="1"/>
          <p:nvPr/>
        </p:nvSpPr>
        <p:spPr>
          <a:xfrm>
            <a:off x="866105" y="1908827"/>
            <a:ext cx="284515" cy="307777"/>
          </a:xfrm>
          <a:prstGeom prst="rect">
            <a:avLst/>
          </a:prstGeom>
          <a:noFill/>
        </p:spPr>
        <p:txBody>
          <a:bodyPr wrap="none" rtlCol="0">
            <a:spAutoFit/>
          </a:bodyPr>
          <a:lstStyle/>
          <a:p>
            <a:r>
              <a:rPr lang="en-US" sz="1400" dirty="0" smtClean="0"/>
              <a:t>1</a:t>
            </a:r>
            <a:endParaRPr lang="en-US" sz="1400" dirty="0"/>
          </a:p>
        </p:txBody>
      </p:sp>
      <p:sp>
        <p:nvSpPr>
          <p:cNvPr id="143" name="TextBox 142"/>
          <p:cNvSpPr txBox="1"/>
          <p:nvPr/>
        </p:nvSpPr>
        <p:spPr>
          <a:xfrm>
            <a:off x="1257230" y="1908827"/>
            <a:ext cx="284515" cy="307777"/>
          </a:xfrm>
          <a:prstGeom prst="rect">
            <a:avLst/>
          </a:prstGeom>
          <a:noFill/>
        </p:spPr>
        <p:txBody>
          <a:bodyPr wrap="none" rtlCol="0">
            <a:spAutoFit/>
          </a:bodyPr>
          <a:lstStyle/>
          <a:p>
            <a:r>
              <a:rPr lang="en-US" sz="1400" dirty="0" smtClean="0"/>
              <a:t>0</a:t>
            </a:r>
            <a:endParaRPr lang="en-US" sz="1400" dirty="0"/>
          </a:p>
        </p:txBody>
      </p:sp>
      <p:sp>
        <p:nvSpPr>
          <p:cNvPr id="144" name="TextBox 143"/>
          <p:cNvSpPr txBox="1"/>
          <p:nvPr/>
        </p:nvSpPr>
        <p:spPr>
          <a:xfrm>
            <a:off x="1666195" y="1908827"/>
            <a:ext cx="284515" cy="307777"/>
          </a:xfrm>
          <a:prstGeom prst="rect">
            <a:avLst/>
          </a:prstGeom>
          <a:noFill/>
        </p:spPr>
        <p:txBody>
          <a:bodyPr wrap="none" rtlCol="0">
            <a:spAutoFit/>
          </a:bodyPr>
          <a:lstStyle/>
          <a:p>
            <a:r>
              <a:rPr lang="en-US" sz="1400" dirty="0" smtClean="0"/>
              <a:t>0</a:t>
            </a:r>
            <a:endParaRPr lang="en-US" sz="1400" dirty="0"/>
          </a:p>
        </p:txBody>
      </p:sp>
      <p:sp>
        <p:nvSpPr>
          <p:cNvPr id="145" name="TextBox 144"/>
          <p:cNvSpPr txBox="1"/>
          <p:nvPr/>
        </p:nvSpPr>
        <p:spPr>
          <a:xfrm>
            <a:off x="2471120" y="1908827"/>
            <a:ext cx="284515" cy="307777"/>
          </a:xfrm>
          <a:prstGeom prst="rect">
            <a:avLst/>
          </a:prstGeom>
          <a:noFill/>
        </p:spPr>
        <p:txBody>
          <a:bodyPr wrap="none" rtlCol="0">
            <a:spAutoFit/>
          </a:bodyPr>
          <a:lstStyle/>
          <a:p>
            <a:r>
              <a:rPr lang="en-US" sz="1400" dirty="0" smtClean="0"/>
              <a:t>0</a:t>
            </a:r>
            <a:endParaRPr lang="en-US" sz="1400" dirty="0"/>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wipe(up)">
                                      <p:cBhvr>
                                        <p:cTn id="7" dur="500"/>
                                        <p:tgtEl>
                                          <p:spTgt spid="30"/>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89"/>
                                        </p:tgtEl>
                                        <p:attrNameLst>
                                          <p:attrName>style.visibility</p:attrName>
                                        </p:attrNameLst>
                                      </p:cBhvr>
                                      <p:to>
                                        <p:strVal val="visible"/>
                                      </p:to>
                                    </p:set>
                                    <p:animEffect transition="in" filter="wipe(left)">
                                      <p:cBhvr>
                                        <p:cTn id="12" dur="500"/>
                                        <p:tgtEl>
                                          <p:spTgt spid="89"/>
                                        </p:tgtEl>
                                      </p:cBhvr>
                                    </p:animEffect>
                                  </p:childTnLst>
                                </p:cTn>
                              </p:par>
                            </p:childTnLst>
                          </p:cTn>
                        </p:par>
                        <p:par>
                          <p:cTn id="13" fill="hold">
                            <p:stCondLst>
                              <p:cond delay="500"/>
                            </p:stCondLst>
                            <p:childTnLst>
                              <p:par>
                                <p:cTn id="14" presetID="1" presetClass="entr" presetSubtype="0" fill="hold" grpId="0" nodeType="afterEffect">
                                  <p:stCondLst>
                                    <p:cond delay="0"/>
                                  </p:stCondLst>
                                  <p:childTnLst>
                                    <p:set>
                                      <p:cBhvr>
                                        <p:cTn id="15" dur="1" fill="hold">
                                          <p:stCondLst>
                                            <p:cond delay="0"/>
                                          </p:stCondLst>
                                        </p:cTn>
                                        <p:tgtEl>
                                          <p:spTgt spid="156"/>
                                        </p:tgtEl>
                                        <p:attrNameLst>
                                          <p:attrName>style.visibility</p:attrName>
                                        </p:attrNameLst>
                                      </p:cBhvr>
                                      <p:to>
                                        <p:strVal val="visible"/>
                                      </p:to>
                                    </p:set>
                                  </p:childTnLst>
                                </p:cTn>
                              </p:par>
                            </p:childTnLst>
                          </p:cTn>
                        </p:par>
                      </p:childTnLst>
                    </p:cTn>
                  </p:par>
                  <p:par>
                    <p:cTn id="16" fill="hold">
                      <p:stCondLst>
                        <p:cond delay="indefinite"/>
                      </p:stCondLst>
                      <p:childTnLst>
                        <p:par>
                          <p:cTn id="17" fill="hold">
                            <p:stCondLst>
                              <p:cond delay="0"/>
                            </p:stCondLst>
                            <p:childTnLst>
                              <p:par>
                                <p:cTn id="18" presetID="22" presetClass="entr" presetSubtype="8" fill="hold" nodeType="clickEffect">
                                  <p:stCondLst>
                                    <p:cond delay="0"/>
                                  </p:stCondLst>
                                  <p:childTnLst>
                                    <p:set>
                                      <p:cBhvr>
                                        <p:cTn id="19" dur="1" fill="hold">
                                          <p:stCondLst>
                                            <p:cond delay="0"/>
                                          </p:stCondLst>
                                        </p:cTn>
                                        <p:tgtEl>
                                          <p:spTgt spid="39"/>
                                        </p:tgtEl>
                                        <p:attrNameLst>
                                          <p:attrName>style.visibility</p:attrName>
                                        </p:attrNameLst>
                                      </p:cBhvr>
                                      <p:to>
                                        <p:strVal val="visible"/>
                                      </p:to>
                                    </p:set>
                                    <p:animEffect transition="in" filter="wipe(left)">
                                      <p:cBhvr>
                                        <p:cTn id="20" dur="500"/>
                                        <p:tgtEl>
                                          <p:spTgt spid="39"/>
                                        </p:tgtEl>
                                      </p:cBhvr>
                                    </p:animEffect>
                                  </p:childTnLst>
                                </p:cTn>
                              </p:par>
                            </p:childTnLst>
                          </p:cTn>
                        </p:par>
                      </p:childTnLst>
                    </p:cTn>
                  </p:par>
                  <p:par>
                    <p:cTn id="21" fill="hold">
                      <p:stCondLst>
                        <p:cond delay="indefinite"/>
                      </p:stCondLst>
                      <p:childTnLst>
                        <p:par>
                          <p:cTn id="22" fill="hold">
                            <p:stCondLst>
                              <p:cond delay="0"/>
                            </p:stCondLst>
                            <p:childTnLst>
                              <p:par>
                                <p:cTn id="23" presetID="22" presetClass="entr" presetSubtype="8" fill="hold" nodeType="clickEffect">
                                  <p:stCondLst>
                                    <p:cond delay="0"/>
                                  </p:stCondLst>
                                  <p:childTnLst>
                                    <p:set>
                                      <p:cBhvr>
                                        <p:cTn id="24" dur="1" fill="hold">
                                          <p:stCondLst>
                                            <p:cond delay="0"/>
                                          </p:stCondLst>
                                        </p:cTn>
                                        <p:tgtEl>
                                          <p:spTgt spid="48"/>
                                        </p:tgtEl>
                                        <p:attrNameLst>
                                          <p:attrName>style.visibility</p:attrName>
                                        </p:attrNameLst>
                                      </p:cBhvr>
                                      <p:to>
                                        <p:strVal val="visible"/>
                                      </p:to>
                                    </p:set>
                                    <p:animEffect transition="in" filter="wipe(left)">
                                      <p:cBhvr>
                                        <p:cTn id="25" dur="500"/>
                                        <p:tgtEl>
                                          <p:spTgt spid="48"/>
                                        </p:tgtEl>
                                      </p:cBhvr>
                                    </p:animEffect>
                                  </p:childTnLst>
                                </p:cTn>
                              </p:par>
                            </p:childTnLst>
                          </p:cTn>
                        </p:par>
                      </p:childTnLst>
                    </p:cTn>
                  </p:par>
                  <p:par>
                    <p:cTn id="26" fill="hold">
                      <p:stCondLst>
                        <p:cond delay="indefinite"/>
                      </p:stCondLst>
                      <p:childTnLst>
                        <p:par>
                          <p:cTn id="27" fill="hold">
                            <p:stCondLst>
                              <p:cond delay="0"/>
                            </p:stCondLst>
                            <p:childTnLst>
                              <p:par>
                                <p:cTn id="28" presetID="22" presetClass="entr" presetSubtype="8" fill="hold" nodeType="clickEffect">
                                  <p:stCondLst>
                                    <p:cond delay="0"/>
                                  </p:stCondLst>
                                  <p:childTnLst>
                                    <p:set>
                                      <p:cBhvr>
                                        <p:cTn id="29" dur="1" fill="hold">
                                          <p:stCondLst>
                                            <p:cond delay="0"/>
                                          </p:stCondLst>
                                        </p:cTn>
                                        <p:tgtEl>
                                          <p:spTgt spid="58"/>
                                        </p:tgtEl>
                                        <p:attrNameLst>
                                          <p:attrName>style.visibility</p:attrName>
                                        </p:attrNameLst>
                                      </p:cBhvr>
                                      <p:to>
                                        <p:strVal val="visible"/>
                                      </p:to>
                                    </p:set>
                                    <p:animEffect transition="in" filter="wipe(left)">
                                      <p:cBhvr>
                                        <p:cTn id="30" dur="500"/>
                                        <p:tgtEl>
                                          <p:spTgt spid="58"/>
                                        </p:tgtEl>
                                      </p:cBhvr>
                                    </p:animEffect>
                                  </p:childTnLst>
                                </p:cTn>
                              </p:par>
                            </p:childTnLst>
                          </p:cTn>
                        </p:par>
                      </p:childTnLst>
                    </p:cTn>
                  </p:par>
                  <p:par>
                    <p:cTn id="31" fill="hold">
                      <p:stCondLst>
                        <p:cond delay="indefinite"/>
                      </p:stCondLst>
                      <p:childTnLst>
                        <p:par>
                          <p:cTn id="32" fill="hold">
                            <p:stCondLst>
                              <p:cond delay="0"/>
                            </p:stCondLst>
                            <p:childTnLst>
                              <p:par>
                                <p:cTn id="33" presetID="22" presetClass="entr" presetSubtype="8" fill="hold" nodeType="clickEffect">
                                  <p:stCondLst>
                                    <p:cond delay="0"/>
                                  </p:stCondLst>
                                  <p:childTnLst>
                                    <p:set>
                                      <p:cBhvr>
                                        <p:cTn id="34" dur="1" fill="hold">
                                          <p:stCondLst>
                                            <p:cond delay="0"/>
                                          </p:stCondLst>
                                        </p:cTn>
                                        <p:tgtEl>
                                          <p:spTgt spid="69"/>
                                        </p:tgtEl>
                                        <p:attrNameLst>
                                          <p:attrName>style.visibility</p:attrName>
                                        </p:attrNameLst>
                                      </p:cBhvr>
                                      <p:to>
                                        <p:strVal val="visible"/>
                                      </p:to>
                                    </p:set>
                                    <p:animEffect transition="in" filter="wipe(left)">
                                      <p:cBhvr>
                                        <p:cTn id="35" dur="500"/>
                                        <p:tgtEl>
                                          <p:spTgt spid="69"/>
                                        </p:tgtEl>
                                      </p:cBhvr>
                                    </p:animEffect>
                                  </p:childTnLst>
                                </p:cTn>
                              </p:par>
                            </p:childTnLst>
                          </p:cTn>
                        </p:par>
                      </p:childTnLst>
                    </p:cTn>
                  </p:par>
                  <p:par>
                    <p:cTn id="36" fill="hold">
                      <p:stCondLst>
                        <p:cond delay="indefinite"/>
                      </p:stCondLst>
                      <p:childTnLst>
                        <p:par>
                          <p:cTn id="37" fill="hold">
                            <p:stCondLst>
                              <p:cond delay="0"/>
                            </p:stCondLst>
                            <p:childTnLst>
                              <p:par>
                                <p:cTn id="38" presetID="22" presetClass="entr" presetSubtype="8" fill="hold" nodeType="clickEffect">
                                  <p:stCondLst>
                                    <p:cond delay="0"/>
                                  </p:stCondLst>
                                  <p:childTnLst>
                                    <p:set>
                                      <p:cBhvr>
                                        <p:cTn id="39" dur="1" fill="hold">
                                          <p:stCondLst>
                                            <p:cond delay="0"/>
                                          </p:stCondLst>
                                        </p:cTn>
                                        <p:tgtEl>
                                          <p:spTgt spid="79"/>
                                        </p:tgtEl>
                                        <p:attrNameLst>
                                          <p:attrName>style.visibility</p:attrName>
                                        </p:attrNameLst>
                                      </p:cBhvr>
                                      <p:to>
                                        <p:strVal val="visible"/>
                                      </p:to>
                                    </p:set>
                                    <p:animEffect transition="in" filter="wipe(left)">
                                      <p:cBhvr>
                                        <p:cTn id="40" dur="500"/>
                                        <p:tgtEl>
                                          <p:spTgt spid="79"/>
                                        </p:tgtEl>
                                      </p:cBhvr>
                                    </p:animEffect>
                                  </p:childTnLst>
                                </p:cTn>
                              </p:par>
                            </p:childTnLst>
                          </p:cTn>
                        </p:par>
                      </p:childTnLst>
                    </p:cTn>
                  </p:par>
                  <p:par>
                    <p:cTn id="41" fill="hold">
                      <p:stCondLst>
                        <p:cond delay="indefinite"/>
                      </p:stCondLst>
                      <p:childTnLst>
                        <p:par>
                          <p:cTn id="42" fill="hold">
                            <p:stCondLst>
                              <p:cond delay="0"/>
                            </p:stCondLst>
                            <p:childTnLst>
                              <p:par>
                                <p:cTn id="43" presetID="22" presetClass="entr" presetSubtype="8" fill="hold" nodeType="clickEffect">
                                  <p:stCondLst>
                                    <p:cond delay="0"/>
                                  </p:stCondLst>
                                  <p:childTnLst>
                                    <p:set>
                                      <p:cBhvr>
                                        <p:cTn id="44" dur="1" fill="hold">
                                          <p:stCondLst>
                                            <p:cond delay="0"/>
                                          </p:stCondLst>
                                        </p:cTn>
                                        <p:tgtEl>
                                          <p:spTgt spid="98"/>
                                        </p:tgtEl>
                                        <p:attrNameLst>
                                          <p:attrName>style.visibility</p:attrName>
                                        </p:attrNameLst>
                                      </p:cBhvr>
                                      <p:to>
                                        <p:strVal val="visible"/>
                                      </p:to>
                                    </p:set>
                                    <p:animEffect transition="in" filter="wipe(left)">
                                      <p:cBhvr>
                                        <p:cTn id="45" dur="500"/>
                                        <p:tgtEl>
                                          <p:spTgt spid="98"/>
                                        </p:tgtEl>
                                      </p:cBhvr>
                                    </p:animEffect>
                                  </p:childTnLst>
                                </p:cTn>
                              </p:par>
                            </p:childTnLst>
                          </p:cTn>
                        </p:par>
                      </p:childTnLst>
                    </p:cTn>
                  </p:par>
                  <p:par>
                    <p:cTn id="46" fill="hold">
                      <p:stCondLst>
                        <p:cond delay="indefinite"/>
                      </p:stCondLst>
                      <p:childTnLst>
                        <p:par>
                          <p:cTn id="47" fill="hold">
                            <p:stCondLst>
                              <p:cond delay="0"/>
                            </p:stCondLst>
                            <p:childTnLst>
                              <p:par>
                                <p:cTn id="48" presetID="22" presetClass="entr" presetSubtype="8" fill="hold" nodeType="clickEffect">
                                  <p:stCondLst>
                                    <p:cond delay="0"/>
                                  </p:stCondLst>
                                  <p:childTnLst>
                                    <p:set>
                                      <p:cBhvr>
                                        <p:cTn id="49" dur="1" fill="hold">
                                          <p:stCondLst>
                                            <p:cond delay="0"/>
                                          </p:stCondLst>
                                        </p:cTn>
                                        <p:tgtEl>
                                          <p:spTgt spid="107"/>
                                        </p:tgtEl>
                                        <p:attrNameLst>
                                          <p:attrName>style.visibility</p:attrName>
                                        </p:attrNameLst>
                                      </p:cBhvr>
                                      <p:to>
                                        <p:strVal val="visible"/>
                                      </p:to>
                                    </p:set>
                                    <p:animEffect transition="in" filter="wipe(left)">
                                      <p:cBhvr>
                                        <p:cTn id="50" dur="500"/>
                                        <p:tgtEl>
                                          <p:spTgt spid="107"/>
                                        </p:tgtEl>
                                      </p:cBhvr>
                                    </p:animEffect>
                                  </p:childTnLst>
                                </p:cTn>
                              </p:par>
                            </p:childTnLst>
                          </p:cTn>
                        </p:par>
                      </p:childTnLst>
                    </p:cTn>
                  </p:par>
                  <p:par>
                    <p:cTn id="51" fill="hold">
                      <p:stCondLst>
                        <p:cond delay="indefinite"/>
                      </p:stCondLst>
                      <p:childTnLst>
                        <p:par>
                          <p:cTn id="52" fill="hold">
                            <p:stCondLst>
                              <p:cond delay="0"/>
                            </p:stCondLst>
                            <p:childTnLst>
                              <p:par>
                                <p:cTn id="53" presetID="22" presetClass="entr" presetSubtype="8" fill="hold" nodeType="clickEffect">
                                  <p:stCondLst>
                                    <p:cond delay="0"/>
                                  </p:stCondLst>
                                  <p:childTnLst>
                                    <p:set>
                                      <p:cBhvr>
                                        <p:cTn id="54" dur="1" fill="hold">
                                          <p:stCondLst>
                                            <p:cond delay="0"/>
                                          </p:stCondLst>
                                        </p:cTn>
                                        <p:tgtEl>
                                          <p:spTgt spid="117"/>
                                        </p:tgtEl>
                                        <p:attrNameLst>
                                          <p:attrName>style.visibility</p:attrName>
                                        </p:attrNameLst>
                                      </p:cBhvr>
                                      <p:to>
                                        <p:strVal val="visible"/>
                                      </p:to>
                                    </p:set>
                                    <p:animEffect transition="in" filter="wipe(left)">
                                      <p:cBhvr>
                                        <p:cTn id="55" dur="500"/>
                                        <p:tgtEl>
                                          <p:spTgt spid="1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6"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Random pattern resistance</a:t>
            </a:r>
            <a:endParaRPr lang="en-US" dirty="0"/>
          </a:p>
        </p:txBody>
      </p:sp>
      <p:sp>
        <p:nvSpPr>
          <p:cNvPr id="88" name="Text Box 48"/>
          <p:cNvSpPr txBox="1">
            <a:spLocks noChangeArrowheads="1"/>
          </p:cNvSpPr>
          <p:nvPr/>
        </p:nvSpPr>
        <p:spPr bwMode="auto">
          <a:xfrm>
            <a:off x="4164029" y="1410560"/>
            <a:ext cx="4971368" cy="1446550"/>
          </a:xfrm>
          <a:prstGeom prst="rect">
            <a:avLst/>
          </a:prstGeom>
          <a:noFill/>
          <a:ln w="9525">
            <a:noFill/>
            <a:miter lim="800000"/>
            <a:headEnd/>
            <a:tailEnd/>
          </a:ln>
          <a:effectLst/>
        </p:spPr>
        <p:txBody>
          <a:bodyPr wrap="square" anchor="ctr">
            <a:prstTxWarp prst="textNoShape">
              <a:avLst/>
            </a:prstTxWarp>
            <a:spAutoFit/>
          </a:bodyPr>
          <a:lstStyle/>
          <a:p>
            <a:pPr eaLnBrk="0" hangingPunct="0">
              <a:buClr>
                <a:srgbClr val="B31919"/>
              </a:buClr>
              <a:buSzPct val="125000"/>
              <a:tabLst>
                <a:tab pos="2349500" algn="l"/>
              </a:tabLst>
            </a:pPr>
            <a:r>
              <a:rPr lang="en-US" sz="2000" dirty="0" smtClean="0"/>
              <a:t>The average number of tests needed to detect s-a-0 fault:</a:t>
            </a:r>
          </a:p>
          <a:p>
            <a:pPr eaLnBrk="0" hangingPunct="0">
              <a:spcBef>
                <a:spcPct val="20000"/>
              </a:spcBef>
              <a:buClr>
                <a:srgbClr val="B31919"/>
              </a:buClr>
              <a:buSzPct val="125000"/>
              <a:tabLst>
                <a:tab pos="2349500" algn="l"/>
              </a:tabLst>
            </a:pPr>
            <a:r>
              <a:rPr lang="en-US" sz="2000" dirty="0" smtClean="0"/>
              <a:t>pseudorandom: 0.5</a:t>
            </a:r>
            <a:r>
              <a:rPr lang="en-US" sz="2000" baseline="36000" dirty="0" smtClean="0"/>
              <a:t>-32</a:t>
            </a:r>
            <a:r>
              <a:rPr lang="en-US" sz="2000" dirty="0" smtClean="0"/>
              <a:t> = 2</a:t>
            </a:r>
            <a:r>
              <a:rPr lang="en-US" sz="2000" baseline="30000" dirty="0" smtClean="0"/>
              <a:t>32</a:t>
            </a:r>
            <a:r>
              <a:rPr lang="en-US" sz="2000" dirty="0" smtClean="0"/>
              <a:t> (4 billion)</a:t>
            </a:r>
          </a:p>
          <a:p>
            <a:pPr eaLnBrk="0" hangingPunct="0">
              <a:spcBef>
                <a:spcPct val="20000"/>
              </a:spcBef>
              <a:buClr>
                <a:srgbClr val="B31919"/>
              </a:buClr>
              <a:buSzPct val="125000"/>
              <a:tabLst>
                <a:tab pos="2349500" algn="l"/>
              </a:tabLst>
            </a:pPr>
            <a:r>
              <a:rPr lang="en-US" sz="2000" dirty="0" smtClean="0"/>
              <a:t>weighted:  (1 - 2</a:t>
            </a:r>
            <a:r>
              <a:rPr lang="en-US" sz="2000" baseline="36000" dirty="0" smtClean="0"/>
              <a:t>-7</a:t>
            </a:r>
            <a:r>
              <a:rPr lang="en-US" sz="2000" dirty="0" smtClean="0"/>
              <a:t>)</a:t>
            </a:r>
            <a:r>
              <a:rPr lang="en-US" sz="2000" baseline="36000" dirty="0" smtClean="0"/>
              <a:t>-32</a:t>
            </a:r>
            <a:r>
              <a:rPr lang="en-US" sz="2000" dirty="0" smtClean="0"/>
              <a:t> </a:t>
            </a:r>
            <a:r>
              <a:rPr lang="en-US" sz="2000" dirty="0" smtClean="0">
                <a:sym typeface="Symbol" pitchFamily="-112" charset="2"/>
              </a:rPr>
              <a:t></a:t>
            </a:r>
            <a:r>
              <a:rPr lang="en-US" sz="2000" dirty="0" smtClean="0"/>
              <a:t> 1.2853</a:t>
            </a:r>
            <a:endParaRPr lang="en-US" sz="2000" b="1" dirty="0"/>
          </a:p>
        </p:txBody>
      </p:sp>
      <p:sp>
        <p:nvSpPr>
          <p:cNvPr id="99" name="Freeform 37"/>
          <p:cNvSpPr>
            <a:spLocks/>
          </p:cNvSpPr>
          <p:nvPr/>
        </p:nvSpPr>
        <p:spPr bwMode="auto">
          <a:xfrm>
            <a:off x="700494" y="708025"/>
            <a:ext cx="349250" cy="838544"/>
          </a:xfrm>
          <a:custGeom>
            <a:avLst/>
            <a:gdLst/>
            <a:ahLst/>
            <a:cxnLst>
              <a:cxn ang="0">
                <a:pos x="220" y="0"/>
              </a:cxn>
              <a:cxn ang="0">
                <a:pos x="220" y="435"/>
              </a:cxn>
              <a:cxn ang="0">
                <a:pos x="0" y="435"/>
              </a:cxn>
              <a:cxn ang="0">
                <a:pos x="0" y="764"/>
              </a:cxn>
            </a:cxnLst>
            <a:rect l="0" t="0" r="r" b="b"/>
            <a:pathLst>
              <a:path w="220" h="764">
                <a:moveTo>
                  <a:pt x="220" y="0"/>
                </a:moveTo>
                <a:lnTo>
                  <a:pt x="220" y="435"/>
                </a:lnTo>
                <a:lnTo>
                  <a:pt x="0" y="435"/>
                </a:lnTo>
                <a:lnTo>
                  <a:pt x="0" y="764"/>
                </a:lnTo>
              </a:path>
            </a:pathLst>
          </a:custGeom>
          <a:noFill/>
          <a:ln w="19050" cap="flat" cmpd="sng">
            <a:solidFill>
              <a:schemeClr val="tx1"/>
            </a:solidFill>
            <a:prstDash val="solid"/>
            <a:round/>
            <a:headEnd/>
            <a:tailEnd/>
          </a:ln>
          <a:effectLst/>
        </p:spPr>
        <p:txBody>
          <a:bodyPr wrap="none" anchor="ctr">
            <a:prstTxWarp prst="textNoShape">
              <a:avLst/>
            </a:prstTxWarp>
          </a:bodyPr>
          <a:lstStyle/>
          <a:p>
            <a:endParaRPr lang="en-US"/>
          </a:p>
        </p:txBody>
      </p:sp>
      <p:sp>
        <p:nvSpPr>
          <p:cNvPr id="101" name="Freeform 39"/>
          <p:cNvSpPr>
            <a:spLocks/>
          </p:cNvSpPr>
          <p:nvPr/>
        </p:nvSpPr>
        <p:spPr bwMode="auto">
          <a:xfrm>
            <a:off x="757644" y="708024"/>
            <a:ext cx="1066800" cy="867121"/>
          </a:xfrm>
          <a:custGeom>
            <a:avLst/>
            <a:gdLst/>
            <a:ahLst/>
            <a:cxnLst>
              <a:cxn ang="0">
                <a:pos x="672" y="0"/>
              </a:cxn>
              <a:cxn ang="0">
                <a:pos x="672" y="540"/>
              </a:cxn>
              <a:cxn ang="0">
                <a:pos x="0" y="540"/>
              </a:cxn>
              <a:cxn ang="0">
                <a:pos x="0" y="836"/>
              </a:cxn>
            </a:cxnLst>
            <a:rect l="0" t="0" r="r" b="b"/>
            <a:pathLst>
              <a:path w="672" h="836">
                <a:moveTo>
                  <a:pt x="672" y="0"/>
                </a:moveTo>
                <a:lnTo>
                  <a:pt x="672" y="540"/>
                </a:lnTo>
                <a:lnTo>
                  <a:pt x="0" y="540"/>
                </a:lnTo>
                <a:lnTo>
                  <a:pt x="0" y="836"/>
                </a:lnTo>
              </a:path>
            </a:pathLst>
          </a:custGeom>
          <a:noFill/>
          <a:ln w="19050" cap="flat" cmpd="sng">
            <a:solidFill>
              <a:schemeClr val="tx1"/>
            </a:solidFill>
            <a:prstDash val="solid"/>
            <a:round/>
            <a:headEnd/>
            <a:tailEnd/>
          </a:ln>
          <a:effectLst/>
        </p:spPr>
        <p:txBody>
          <a:bodyPr wrap="none" anchor="ctr">
            <a:prstTxWarp prst="textNoShape">
              <a:avLst/>
            </a:prstTxWarp>
          </a:bodyPr>
          <a:lstStyle/>
          <a:p>
            <a:endParaRPr lang="en-US"/>
          </a:p>
        </p:txBody>
      </p:sp>
      <p:sp>
        <p:nvSpPr>
          <p:cNvPr id="102" name="Freeform 40"/>
          <p:cNvSpPr>
            <a:spLocks/>
          </p:cNvSpPr>
          <p:nvPr/>
        </p:nvSpPr>
        <p:spPr bwMode="auto">
          <a:xfrm>
            <a:off x="808444" y="708024"/>
            <a:ext cx="1803400" cy="854421"/>
          </a:xfrm>
          <a:custGeom>
            <a:avLst/>
            <a:gdLst/>
            <a:ahLst/>
            <a:cxnLst>
              <a:cxn ang="0">
                <a:pos x="1136" y="0"/>
              </a:cxn>
              <a:cxn ang="0">
                <a:pos x="1136" y="640"/>
              </a:cxn>
              <a:cxn ang="0">
                <a:pos x="0" y="640"/>
              </a:cxn>
              <a:cxn ang="0">
                <a:pos x="0" y="828"/>
              </a:cxn>
            </a:cxnLst>
            <a:rect l="0" t="0" r="r" b="b"/>
            <a:pathLst>
              <a:path w="1136" h="828">
                <a:moveTo>
                  <a:pt x="1136" y="0"/>
                </a:moveTo>
                <a:lnTo>
                  <a:pt x="1136" y="640"/>
                </a:lnTo>
                <a:lnTo>
                  <a:pt x="0" y="640"/>
                </a:lnTo>
                <a:lnTo>
                  <a:pt x="0" y="828"/>
                </a:lnTo>
              </a:path>
            </a:pathLst>
          </a:custGeom>
          <a:noFill/>
          <a:ln w="19050" cap="flat" cmpd="sng">
            <a:solidFill>
              <a:schemeClr val="tx1"/>
            </a:solidFill>
            <a:prstDash val="solid"/>
            <a:round/>
            <a:headEnd/>
            <a:tailEnd/>
          </a:ln>
          <a:effectLst/>
        </p:spPr>
        <p:txBody>
          <a:bodyPr wrap="none" anchor="ctr">
            <a:prstTxWarp prst="textNoShape">
              <a:avLst/>
            </a:prstTxWarp>
          </a:bodyPr>
          <a:lstStyle/>
          <a:p>
            <a:endParaRPr lang="en-US"/>
          </a:p>
        </p:txBody>
      </p:sp>
      <p:grpSp>
        <p:nvGrpSpPr>
          <p:cNvPr id="118" name="Group 117"/>
          <p:cNvGrpSpPr/>
          <p:nvPr/>
        </p:nvGrpSpPr>
        <p:grpSpPr>
          <a:xfrm>
            <a:off x="473388" y="705197"/>
            <a:ext cx="169956" cy="1633538"/>
            <a:chOff x="473388" y="324196"/>
            <a:chExt cx="169956" cy="2298700"/>
          </a:xfrm>
        </p:grpSpPr>
        <p:sp>
          <p:nvSpPr>
            <p:cNvPr id="100" name="Line 38"/>
            <p:cNvSpPr>
              <a:spLocks noChangeShapeType="1"/>
            </p:cNvSpPr>
            <p:nvPr/>
          </p:nvSpPr>
          <p:spPr bwMode="auto">
            <a:xfrm>
              <a:off x="643344" y="324196"/>
              <a:ext cx="0" cy="2298700"/>
            </a:xfrm>
            <a:prstGeom prst="line">
              <a:avLst/>
            </a:prstGeom>
            <a:noFill/>
            <a:ln w="19050">
              <a:solidFill>
                <a:srgbClr val="000000"/>
              </a:solidFill>
              <a:round/>
              <a:headEnd/>
              <a:tailEnd/>
            </a:ln>
            <a:effectLst/>
          </p:spPr>
          <p:txBody>
            <a:bodyPr wrap="none" anchor="ctr">
              <a:prstTxWarp prst="textNoShape">
                <a:avLst/>
              </a:prstTxWarp>
            </a:bodyPr>
            <a:lstStyle/>
            <a:p>
              <a:endParaRPr lang="en-US"/>
            </a:p>
          </p:txBody>
        </p:sp>
        <p:sp>
          <p:nvSpPr>
            <p:cNvPr id="115" name="Line 38"/>
            <p:cNvSpPr>
              <a:spLocks noChangeShapeType="1"/>
            </p:cNvSpPr>
            <p:nvPr/>
          </p:nvSpPr>
          <p:spPr bwMode="auto">
            <a:xfrm>
              <a:off x="586692" y="324196"/>
              <a:ext cx="0" cy="1327150"/>
            </a:xfrm>
            <a:prstGeom prst="line">
              <a:avLst/>
            </a:prstGeom>
            <a:noFill/>
            <a:ln w="19050">
              <a:solidFill>
                <a:srgbClr val="000000"/>
              </a:solidFill>
              <a:round/>
              <a:headEnd/>
              <a:tailEnd/>
            </a:ln>
            <a:effectLst/>
          </p:spPr>
          <p:txBody>
            <a:bodyPr wrap="none" anchor="ctr">
              <a:prstTxWarp prst="textNoShape">
                <a:avLst/>
              </a:prstTxWarp>
            </a:bodyPr>
            <a:lstStyle/>
            <a:p>
              <a:endParaRPr lang="en-US"/>
            </a:p>
          </p:txBody>
        </p:sp>
        <p:sp>
          <p:nvSpPr>
            <p:cNvPr id="116" name="Line 38"/>
            <p:cNvSpPr>
              <a:spLocks noChangeShapeType="1"/>
            </p:cNvSpPr>
            <p:nvPr/>
          </p:nvSpPr>
          <p:spPr bwMode="auto">
            <a:xfrm>
              <a:off x="530040" y="324196"/>
              <a:ext cx="0" cy="1320800"/>
            </a:xfrm>
            <a:prstGeom prst="line">
              <a:avLst/>
            </a:prstGeom>
            <a:noFill/>
            <a:ln w="19050">
              <a:solidFill>
                <a:srgbClr val="000000"/>
              </a:solidFill>
              <a:round/>
              <a:headEnd/>
              <a:tailEnd/>
            </a:ln>
            <a:effectLst/>
          </p:spPr>
          <p:txBody>
            <a:bodyPr wrap="none" anchor="ctr">
              <a:prstTxWarp prst="textNoShape">
                <a:avLst/>
              </a:prstTxWarp>
            </a:bodyPr>
            <a:lstStyle/>
            <a:p>
              <a:endParaRPr lang="en-US"/>
            </a:p>
          </p:txBody>
        </p:sp>
        <p:sp>
          <p:nvSpPr>
            <p:cNvPr id="117" name="Line 38"/>
            <p:cNvSpPr>
              <a:spLocks noChangeShapeType="1"/>
            </p:cNvSpPr>
            <p:nvPr/>
          </p:nvSpPr>
          <p:spPr bwMode="auto">
            <a:xfrm>
              <a:off x="473388" y="324196"/>
              <a:ext cx="0" cy="1301750"/>
            </a:xfrm>
            <a:prstGeom prst="line">
              <a:avLst/>
            </a:prstGeom>
            <a:noFill/>
            <a:ln w="19050">
              <a:solidFill>
                <a:srgbClr val="000000"/>
              </a:solidFill>
              <a:round/>
              <a:headEnd/>
              <a:tailEnd/>
            </a:ln>
            <a:effectLst/>
          </p:spPr>
          <p:txBody>
            <a:bodyPr wrap="none" anchor="ctr">
              <a:prstTxWarp prst="textNoShape">
                <a:avLst/>
              </a:prstTxWarp>
            </a:bodyPr>
            <a:lstStyle/>
            <a:p>
              <a:endParaRPr lang="en-US"/>
            </a:p>
          </p:txBody>
        </p:sp>
      </p:grpSp>
      <p:grpSp>
        <p:nvGrpSpPr>
          <p:cNvPr id="103" name="Group 41"/>
          <p:cNvGrpSpPr>
            <a:grpSpLocks/>
          </p:cNvGrpSpPr>
          <p:nvPr/>
        </p:nvGrpSpPr>
        <p:grpSpPr bwMode="auto">
          <a:xfrm rot="5400000">
            <a:off x="206781" y="1351308"/>
            <a:ext cx="860425" cy="428625"/>
            <a:chOff x="2005" y="1987"/>
            <a:chExt cx="542" cy="270"/>
          </a:xfrm>
        </p:grpSpPr>
        <p:sp>
          <p:nvSpPr>
            <p:cNvPr id="104" name="Freeform 42"/>
            <p:cNvSpPr>
              <a:spLocks/>
            </p:cNvSpPr>
            <p:nvPr/>
          </p:nvSpPr>
          <p:spPr bwMode="auto">
            <a:xfrm>
              <a:off x="2223" y="1987"/>
              <a:ext cx="102" cy="270"/>
            </a:xfrm>
            <a:custGeom>
              <a:avLst/>
              <a:gdLst/>
              <a:ahLst/>
              <a:cxnLst>
                <a:cxn ang="0">
                  <a:pos x="9" y="2"/>
                </a:cxn>
                <a:cxn ang="0">
                  <a:pos x="23" y="38"/>
                </a:cxn>
                <a:cxn ang="0">
                  <a:pos x="35" y="68"/>
                </a:cxn>
                <a:cxn ang="0">
                  <a:pos x="41" y="114"/>
                </a:cxn>
                <a:cxn ang="0">
                  <a:pos x="39" y="143"/>
                </a:cxn>
                <a:cxn ang="0">
                  <a:pos x="36" y="173"/>
                </a:cxn>
                <a:cxn ang="0">
                  <a:pos x="33" y="194"/>
                </a:cxn>
                <a:cxn ang="0">
                  <a:pos x="26" y="213"/>
                </a:cxn>
                <a:cxn ang="0">
                  <a:pos x="18" y="231"/>
                </a:cxn>
                <a:cxn ang="0">
                  <a:pos x="9" y="254"/>
                </a:cxn>
                <a:cxn ang="0">
                  <a:pos x="0" y="270"/>
                </a:cxn>
                <a:cxn ang="0">
                  <a:pos x="93" y="269"/>
                </a:cxn>
                <a:cxn ang="0">
                  <a:pos x="99" y="236"/>
                </a:cxn>
                <a:cxn ang="0">
                  <a:pos x="102" y="8"/>
                </a:cxn>
                <a:cxn ang="0">
                  <a:pos x="93" y="0"/>
                </a:cxn>
                <a:cxn ang="0">
                  <a:pos x="9" y="2"/>
                </a:cxn>
              </a:cxnLst>
              <a:rect l="0" t="0" r="r" b="b"/>
              <a:pathLst>
                <a:path w="102" h="270">
                  <a:moveTo>
                    <a:pt x="9" y="2"/>
                  </a:moveTo>
                  <a:lnTo>
                    <a:pt x="23" y="38"/>
                  </a:lnTo>
                  <a:lnTo>
                    <a:pt x="35" y="68"/>
                  </a:lnTo>
                  <a:lnTo>
                    <a:pt x="41" y="114"/>
                  </a:lnTo>
                  <a:lnTo>
                    <a:pt x="39" y="143"/>
                  </a:lnTo>
                  <a:lnTo>
                    <a:pt x="36" y="173"/>
                  </a:lnTo>
                  <a:lnTo>
                    <a:pt x="33" y="194"/>
                  </a:lnTo>
                  <a:lnTo>
                    <a:pt x="26" y="213"/>
                  </a:lnTo>
                  <a:lnTo>
                    <a:pt x="18" y="231"/>
                  </a:lnTo>
                  <a:lnTo>
                    <a:pt x="9" y="254"/>
                  </a:lnTo>
                  <a:lnTo>
                    <a:pt x="0" y="270"/>
                  </a:lnTo>
                  <a:lnTo>
                    <a:pt x="93" y="269"/>
                  </a:lnTo>
                  <a:lnTo>
                    <a:pt x="99" y="236"/>
                  </a:lnTo>
                  <a:lnTo>
                    <a:pt x="102" y="8"/>
                  </a:lnTo>
                  <a:lnTo>
                    <a:pt x="93" y="0"/>
                  </a:lnTo>
                  <a:lnTo>
                    <a:pt x="9" y="2"/>
                  </a:lnTo>
                  <a:close/>
                </a:path>
              </a:pathLst>
            </a:custGeom>
            <a:solidFill>
              <a:srgbClr val="FF3300"/>
            </a:solidFill>
            <a:ln w="19050" cap="flat" cmpd="sng">
              <a:solidFill>
                <a:schemeClr val="tx1"/>
              </a:solidFill>
              <a:prstDash val="solid"/>
              <a:round/>
              <a:headEnd/>
              <a:tailEnd/>
            </a:ln>
            <a:effectLst/>
          </p:spPr>
          <p:txBody>
            <a:bodyPr wrap="none" anchor="ctr">
              <a:prstTxWarp prst="textNoShape">
                <a:avLst/>
              </a:prstTxWarp>
            </a:bodyPr>
            <a:lstStyle/>
            <a:p>
              <a:endParaRPr lang="en-US"/>
            </a:p>
          </p:txBody>
        </p:sp>
        <p:sp>
          <p:nvSpPr>
            <p:cNvPr id="105" name="Line 43"/>
            <p:cNvSpPr>
              <a:spLocks noChangeShapeType="1"/>
            </p:cNvSpPr>
            <p:nvPr/>
          </p:nvSpPr>
          <p:spPr bwMode="auto">
            <a:xfrm flipH="1">
              <a:off x="2229" y="1987"/>
              <a:ext cx="80" cy="0"/>
            </a:xfrm>
            <a:prstGeom prst="line">
              <a:avLst/>
            </a:prstGeom>
            <a:noFill/>
            <a:ln w="19050">
              <a:solidFill>
                <a:schemeClr val="tx1"/>
              </a:solidFill>
              <a:round/>
              <a:headEnd/>
              <a:tailEnd/>
            </a:ln>
            <a:effectLst/>
          </p:spPr>
          <p:txBody>
            <a:bodyPr wrap="none" anchor="ctr">
              <a:prstTxWarp prst="textNoShape">
                <a:avLst/>
              </a:prstTxWarp>
            </a:bodyPr>
            <a:lstStyle/>
            <a:p>
              <a:endParaRPr lang="en-US"/>
            </a:p>
          </p:txBody>
        </p:sp>
        <p:sp>
          <p:nvSpPr>
            <p:cNvPr id="106" name="Line 44"/>
            <p:cNvSpPr>
              <a:spLocks noChangeShapeType="1"/>
            </p:cNvSpPr>
            <p:nvPr/>
          </p:nvSpPr>
          <p:spPr bwMode="auto">
            <a:xfrm flipH="1">
              <a:off x="2226" y="2257"/>
              <a:ext cx="80" cy="0"/>
            </a:xfrm>
            <a:prstGeom prst="line">
              <a:avLst/>
            </a:prstGeom>
            <a:noFill/>
            <a:ln w="19050">
              <a:solidFill>
                <a:schemeClr val="tx1"/>
              </a:solidFill>
              <a:round/>
              <a:headEnd/>
              <a:tailEnd/>
            </a:ln>
            <a:effectLst/>
          </p:spPr>
          <p:txBody>
            <a:bodyPr wrap="none" anchor="ctr">
              <a:prstTxWarp prst="textNoShape">
                <a:avLst/>
              </a:prstTxWarp>
            </a:bodyPr>
            <a:lstStyle/>
            <a:p>
              <a:endParaRPr lang="en-US"/>
            </a:p>
          </p:txBody>
        </p:sp>
        <p:sp>
          <p:nvSpPr>
            <p:cNvPr id="107" name="Arc 45"/>
            <p:cNvSpPr>
              <a:spLocks/>
            </p:cNvSpPr>
            <p:nvPr/>
          </p:nvSpPr>
          <p:spPr bwMode="auto">
            <a:xfrm>
              <a:off x="2313" y="1987"/>
              <a:ext cx="234" cy="255"/>
            </a:xfrm>
            <a:custGeom>
              <a:avLst/>
              <a:gdLst>
                <a:gd name="G0" fmla="+- 573 0 0"/>
                <a:gd name="G1" fmla="+- 21600 0 0"/>
                <a:gd name="G2" fmla="+- 21600 0 0"/>
                <a:gd name="T0" fmla="*/ 0 w 19668"/>
                <a:gd name="T1" fmla="*/ 8 h 21600"/>
                <a:gd name="T2" fmla="*/ 19668 w 19668"/>
                <a:gd name="T3" fmla="*/ 11504 h 21600"/>
                <a:gd name="T4" fmla="*/ 573 w 19668"/>
                <a:gd name="T5" fmla="*/ 21600 h 21600"/>
              </a:gdLst>
              <a:ahLst/>
              <a:cxnLst>
                <a:cxn ang="0">
                  <a:pos x="T0" y="T1"/>
                </a:cxn>
                <a:cxn ang="0">
                  <a:pos x="T2" y="T3"/>
                </a:cxn>
                <a:cxn ang="0">
                  <a:pos x="T4" y="T5"/>
                </a:cxn>
              </a:cxnLst>
              <a:rect l="0" t="0" r="r" b="b"/>
              <a:pathLst>
                <a:path w="19668" h="21600" fill="none" extrusionOk="0">
                  <a:moveTo>
                    <a:pt x="-1" y="7"/>
                  </a:moveTo>
                  <a:cubicBezTo>
                    <a:pt x="190" y="2"/>
                    <a:pt x="381" y="-1"/>
                    <a:pt x="573" y="-1"/>
                  </a:cubicBezTo>
                  <a:cubicBezTo>
                    <a:pt x="8578" y="-1"/>
                    <a:pt x="15926" y="4427"/>
                    <a:pt x="19668" y="11503"/>
                  </a:cubicBezTo>
                </a:path>
                <a:path w="19668" h="21600" stroke="0" extrusionOk="0">
                  <a:moveTo>
                    <a:pt x="-1" y="7"/>
                  </a:moveTo>
                  <a:cubicBezTo>
                    <a:pt x="190" y="2"/>
                    <a:pt x="381" y="-1"/>
                    <a:pt x="573" y="-1"/>
                  </a:cubicBezTo>
                  <a:cubicBezTo>
                    <a:pt x="8578" y="-1"/>
                    <a:pt x="15926" y="4427"/>
                    <a:pt x="19668" y="11503"/>
                  </a:cubicBezTo>
                  <a:lnTo>
                    <a:pt x="573" y="21600"/>
                  </a:lnTo>
                  <a:close/>
                </a:path>
              </a:pathLst>
            </a:custGeom>
            <a:solidFill>
              <a:srgbClr val="FF3300"/>
            </a:solidFill>
            <a:ln w="19050">
              <a:solidFill>
                <a:schemeClr val="tx1"/>
              </a:solidFill>
              <a:round/>
              <a:headEnd/>
              <a:tailEnd/>
            </a:ln>
            <a:effectLst/>
          </p:spPr>
          <p:txBody>
            <a:bodyPr wrap="none" anchor="ctr">
              <a:prstTxWarp prst="textNoShape">
                <a:avLst/>
              </a:prstTxWarp>
            </a:bodyPr>
            <a:lstStyle/>
            <a:p>
              <a:endParaRPr lang="en-US"/>
            </a:p>
          </p:txBody>
        </p:sp>
        <p:sp>
          <p:nvSpPr>
            <p:cNvPr id="108" name="Arc 46"/>
            <p:cNvSpPr>
              <a:spLocks/>
            </p:cNvSpPr>
            <p:nvPr/>
          </p:nvSpPr>
          <p:spPr bwMode="auto">
            <a:xfrm flipV="1">
              <a:off x="2310" y="2002"/>
              <a:ext cx="234" cy="255"/>
            </a:xfrm>
            <a:custGeom>
              <a:avLst/>
              <a:gdLst>
                <a:gd name="G0" fmla="+- 573 0 0"/>
                <a:gd name="G1" fmla="+- 21600 0 0"/>
                <a:gd name="G2" fmla="+- 21600 0 0"/>
                <a:gd name="T0" fmla="*/ 0 w 19668"/>
                <a:gd name="T1" fmla="*/ 8 h 21600"/>
                <a:gd name="T2" fmla="*/ 19668 w 19668"/>
                <a:gd name="T3" fmla="*/ 11504 h 21600"/>
                <a:gd name="T4" fmla="*/ 573 w 19668"/>
                <a:gd name="T5" fmla="*/ 21600 h 21600"/>
              </a:gdLst>
              <a:ahLst/>
              <a:cxnLst>
                <a:cxn ang="0">
                  <a:pos x="T0" y="T1"/>
                </a:cxn>
                <a:cxn ang="0">
                  <a:pos x="T2" y="T3"/>
                </a:cxn>
                <a:cxn ang="0">
                  <a:pos x="T4" y="T5"/>
                </a:cxn>
              </a:cxnLst>
              <a:rect l="0" t="0" r="r" b="b"/>
              <a:pathLst>
                <a:path w="19668" h="21600" fill="none" extrusionOk="0">
                  <a:moveTo>
                    <a:pt x="-1" y="7"/>
                  </a:moveTo>
                  <a:cubicBezTo>
                    <a:pt x="190" y="2"/>
                    <a:pt x="381" y="-1"/>
                    <a:pt x="573" y="-1"/>
                  </a:cubicBezTo>
                  <a:cubicBezTo>
                    <a:pt x="8578" y="-1"/>
                    <a:pt x="15926" y="4427"/>
                    <a:pt x="19668" y="11503"/>
                  </a:cubicBezTo>
                </a:path>
                <a:path w="19668" h="21600" stroke="0" extrusionOk="0">
                  <a:moveTo>
                    <a:pt x="-1" y="7"/>
                  </a:moveTo>
                  <a:cubicBezTo>
                    <a:pt x="190" y="2"/>
                    <a:pt x="381" y="-1"/>
                    <a:pt x="573" y="-1"/>
                  </a:cubicBezTo>
                  <a:cubicBezTo>
                    <a:pt x="8578" y="-1"/>
                    <a:pt x="15926" y="4427"/>
                    <a:pt x="19668" y="11503"/>
                  </a:cubicBezTo>
                  <a:lnTo>
                    <a:pt x="573" y="21600"/>
                  </a:lnTo>
                  <a:close/>
                </a:path>
              </a:pathLst>
            </a:custGeom>
            <a:solidFill>
              <a:srgbClr val="FF3300"/>
            </a:solidFill>
            <a:ln w="19050">
              <a:solidFill>
                <a:schemeClr val="tx1"/>
              </a:solidFill>
              <a:round/>
              <a:headEnd/>
              <a:tailEnd/>
            </a:ln>
            <a:effectLst/>
          </p:spPr>
          <p:txBody>
            <a:bodyPr wrap="none" anchor="ctr">
              <a:prstTxWarp prst="textNoShape">
                <a:avLst/>
              </a:prstTxWarp>
            </a:bodyPr>
            <a:lstStyle/>
            <a:p>
              <a:endParaRPr lang="en-US"/>
            </a:p>
          </p:txBody>
        </p:sp>
        <p:sp>
          <p:nvSpPr>
            <p:cNvPr id="109" name="Arc 47"/>
            <p:cNvSpPr>
              <a:spLocks/>
            </p:cNvSpPr>
            <p:nvPr/>
          </p:nvSpPr>
          <p:spPr bwMode="auto">
            <a:xfrm>
              <a:off x="2005" y="1988"/>
              <a:ext cx="257" cy="268"/>
            </a:xfrm>
            <a:custGeom>
              <a:avLst/>
              <a:gdLst>
                <a:gd name="G0" fmla="+- 0 0 0"/>
                <a:gd name="G1" fmla="+- 11064 0 0"/>
                <a:gd name="G2" fmla="+- 21600 0 0"/>
                <a:gd name="T0" fmla="*/ 18551 w 21600"/>
                <a:gd name="T1" fmla="*/ 0 h 22738"/>
                <a:gd name="T2" fmla="*/ 18174 w 21600"/>
                <a:gd name="T3" fmla="*/ 22738 h 22738"/>
                <a:gd name="T4" fmla="*/ 0 w 21600"/>
                <a:gd name="T5" fmla="*/ 11064 h 22738"/>
              </a:gdLst>
              <a:ahLst/>
              <a:cxnLst>
                <a:cxn ang="0">
                  <a:pos x="T0" y="T1"/>
                </a:cxn>
                <a:cxn ang="0">
                  <a:pos x="T2" y="T3"/>
                </a:cxn>
                <a:cxn ang="0">
                  <a:pos x="T4" y="T5"/>
                </a:cxn>
              </a:cxnLst>
              <a:rect l="0" t="0" r="r" b="b"/>
              <a:pathLst>
                <a:path w="21600" h="22738" fill="none" extrusionOk="0">
                  <a:moveTo>
                    <a:pt x="18551" y="-1"/>
                  </a:moveTo>
                  <a:cubicBezTo>
                    <a:pt x="20546" y="3345"/>
                    <a:pt x="21600" y="7168"/>
                    <a:pt x="21600" y="11064"/>
                  </a:cubicBezTo>
                  <a:cubicBezTo>
                    <a:pt x="21600" y="15203"/>
                    <a:pt x="20410" y="19255"/>
                    <a:pt x="18173" y="22737"/>
                  </a:cubicBezTo>
                </a:path>
                <a:path w="21600" h="22738" stroke="0" extrusionOk="0">
                  <a:moveTo>
                    <a:pt x="18551" y="-1"/>
                  </a:moveTo>
                  <a:cubicBezTo>
                    <a:pt x="20546" y="3345"/>
                    <a:pt x="21600" y="7168"/>
                    <a:pt x="21600" y="11064"/>
                  </a:cubicBezTo>
                  <a:cubicBezTo>
                    <a:pt x="21600" y="15203"/>
                    <a:pt x="20410" y="19255"/>
                    <a:pt x="18173" y="22737"/>
                  </a:cubicBezTo>
                  <a:lnTo>
                    <a:pt x="0" y="11064"/>
                  </a:lnTo>
                  <a:close/>
                </a:path>
              </a:pathLst>
            </a:custGeom>
            <a:noFill/>
            <a:ln w="19050">
              <a:solidFill>
                <a:schemeClr val="tx1"/>
              </a:solidFill>
              <a:round/>
              <a:headEnd/>
              <a:tailEnd/>
            </a:ln>
            <a:effectLst/>
          </p:spPr>
          <p:txBody>
            <a:bodyPr wrap="none" anchor="ctr">
              <a:prstTxWarp prst="textNoShape">
                <a:avLst/>
              </a:prstTxWarp>
            </a:bodyPr>
            <a:lstStyle/>
            <a:p>
              <a:endParaRPr lang="en-US"/>
            </a:p>
          </p:txBody>
        </p:sp>
      </p:grpSp>
      <p:grpSp>
        <p:nvGrpSpPr>
          <p:cNvPr id="5" name="Group 108"/>
          <p:cNvGrpSpPr>
            <a:grpSpLocks/>
          </p:cNvGrpSpPr>
          <p:nvPr/>
        </p:nvGrpSpPr>
        <p:grpSpPr bwMode="auto">
          <a:xfrm>
            <a:off x="639678" y="2273646"/>
            <a:ext cx="6056313" cy="4216400"/>
            <a:chOff x="1192" y="859"/>
            <a:chExt cx="3815" cy="2656"/>
          </a:xfrm>
        </p:grpSpPr>
        <p:sp>
          <p:nvSpPr>
            <p:cNvPr id="6" name="Line 99"/>
            <p:cNvSpPr>
              <a:spLocks noChangeShapeType="1"/>
            </p:cNvSpPr>
            <p:nvPr/>
          </p:nvSpPr>
          <p:spPr bwMode="auto">
            <a:xfrm>
              <a:off x="4389" y="2184"/>
              <a:ext cx="618" cy="0"/>
            </a:xfrm>
            <a:prstGeom prst="line">
              <a:avLst/>
            </a:prstGeom>
            <a:noFill/>
            <a:ln w="19050">
              <a:solidFill>
                <a:schemeClr val="tx1"/>
              </a:solidFill>
              <a:round/>
              <a:headEnd/>
              <a:tailEnd/>
            </a:ln>
            <a:effectLst/>
          </p:spPr>
          <p:txBody>
            <a:bodyPr wrap="none" anchor="ctr">
              <a:prstTxWarp prst="textNoShape">
                <a:avLst/>
              </a:prstTxWarp>
            </a:bodyPr>
            <a:lstStyle/>
            <a:p>
              <a:endParaRPr lang="en-US"/>
            </a:p>
          </p:txBody>
        </p:sp>
        <p:sp>
          <p:nvSpPr>
            <p:cNvPr id="7" name="Freeform 95"/>
            <p:cNvSpPr>
              <a:spLocks/>
            </p:cNvSpPr>
            <p:nvPr/>
          </p:nvSpPr>
          <p:spPr bwMode="auto">
            <a:xfrm>
              <a:off x="3453" y="2264"/>
              <a:ext cx="766" cy="598"/>
            </a:xfrm>
            <a:custGeom>
              <a:avLst/>
              <a:gdLst/>
              <a:ahLst/>
              <a:cxnLst>
                <a:cxn ang="0">
                  <a:pos x="0" y="598"/>
                </a:cxn>
                <a:cxn ang="0">
                  <a:pos x="377" y="598"/>
                </a:cxn>
                <a:cxn ang="0">
                  <a:pos x="376" y="0"/>
                </a:cxn>
                <a:cxn ang="0">
                  <a:pos x="766" y="0"/>
                </a:cxn>
              </a:cxnLst>
              <a:rect l="0" t="0" r="r" b="b"/>
              <a:pathLst>
                <a:path w="766" h="598">
                  <a:moveTo>
                    <a:pt x="0" y="598"/>
                  </a:moveTo>
                  <a:lnTo>
                    <a:pt x="377" y="598"/>
                  </a:lnTo>
                  <a:lnTo>
                    <a:pt x="376" y="0"/>
                  </a:lnTo>
                  <a:lnTo>
                    <a:pt x="766" y="0"/>
                  </a:lnTo>
                </a:path>
              </a:pathLst>
            </a:custGeom>
            <a:noFill/>
            <a:ln w="19050" cap="flat" cmpd="sng">
              <a:solidFill>
                <a:schemeClr val="tx1"/>
              </a:solidFill>
              <a:prstDash val="solid"/>
              <a:round/>
              <a:headEnd/>
              <a:tailEnd/>
            </a:ln>
            <a:effectLst/>
          </p:spPr>
          <p:txBody>
            <a:bodyPr wrap="none" anchor="ctr">
              <a:prstTxWarp prst="textNoShape">
                <a:avLst/>
              </a:prstTxWarp>
            </a:bodyPr>
            <a:lstStyle/>
            <a:p>
              <a:endParaRPr lang="en-US"/>
            </a:p>
          </p:txBody>
        </p:sp>
        <p:sp>
          <p:nvSpPr>
            <p:cNvPr id="8" name="Freeform 96"/>
            <p:cNvSpPr>
              <a:spLocks/>
            </p:cNvSpPr>
            <p:nvPr/>
          </p:nvSpPr>
          <p:spPr bwMode="auto">
            <a:xfrm>
              <a:off x="3465" y="1502"/>
              <a:ext cx="758" cy="609"/>
            </a:xfrm>
            <a:custGeom>
              <a:avLst/>
              <a:gdLst/>
              <a:ahLst/>
              <a:cxnLst>
                <a:cxn ang="0">
                  <a:pos x="0" y="0"/>
                </a:cxn>
                <a:cxn ang="0">
                  <a:pos x="366" y="1"/>
                </a:cxn>
                <a:cxn ang="0">
                  <a:pos x="366" y="609"/>
                </a:cxn>
                <a:cxn ang="0">
                  <a:pos x="758" y="609"/>
                </a:cxn>
              </a:cxnLst>
              <a:rect l="0" t="0" r="r" b="b"/>
              <a:pathLst>
                <a:path w="758" h="609">
                  <a:moveTo>
                    <a:pt x="0" y="0"/>
                  </a:moveTo>
                  <a:lnTo>
                    <a:pt x="366" y="1"/>
                  </a:lnTo>
                  <a:lnTo>
                    <a:pt x="366" y="609"/>
                  </a:lnTo>
                  <a:lnTo>
                    <a:pt x="758" y="609"/>
                  </a:lnTo>
                </a:path>
              </a:pathLst>
            </a:custGeom>
            <a:noFill/>
            <a:ln w="19050" cap="flat" cmpd="sng">
              <a:solidFill>
                <a:schemeClr val="tx1"/>
              </a:solidFill>
              <a:prstDash val="solid"/>
              <a:round/>
              <a:headEnd/>
              <a:tailEnd/>
            </a:ln>
            <a:effectLst/>
          </p:spPr>
          <p:txBody>
            <a:bodyPr wrap="none" anchor="ctr">
              <a:prstTxWarp prst="textNoShape">
                <a:avLst/>
              </a:prstTxWarp>
            </a:bodyPr>
            <a:lstStyle/>
            <a:p>
              <a:endParaRPr lang="en-US"/>
            </a:p>
          </p:txBody>
        </p:sp>
        <p:sp>
          <p:nvSpPr>
            <p:cNvPr id="9" name="Freeform 85"/>
            <p:cNvSpPr>
              <a:spLocks/>
            </p:cNvSpPr>
            <p:nvPr/>
          </p:nvSpPr>
          <p:spPr bwMode="auto">
            <a:xfrm flipV="1">
              <a:off x="2600" y="2944"/>
              <a:ext cx="750" cy="264"/>
            </a:xfrm>
            <a:custGeom>
              <a:avLst/>
              <a:gdLst/>
              <a:ahLst/>
              <a:cxnLst>
                <a:cxn ang="0">
                  <a:pos x="0" y="0"/>
                </a:cxn>
                <a:cxn ang="0">
                  <a:pos x="324" y="0"/>
                </a:cxn>
                <a:cxn ang="0">
                  <a:pos x="324" y="96"/>
                </a:cxn>
                <a:cxn ang="0">
                  <a:pos x="678" y="96"/>
                </a:cxn>
              </a:cxnLst>
              <a:rect l="0" t="0" r="r" b="b"/>
              <a:pathLst>
                <a:path w="678" h="96">
                  <a:moveTo>
                    <a:pt x="0" y="0"/>
                  </a:moveTo>
                  <a:lnTo>
                    <a:pt x="324" y="0"/>
                  </a:lnTo>
                  <a:lnTo>
                    <a:pt x="324" y="96"/>
                  </a:lnTo>
                  <a:lnTo>
                    <a:pt x="678" y="96"/>
                  </a:lnTo>
                </a:path>
              </a:pathLst>
            </a:custGeom>
            <a:noFill/>
            <a:ln w="19050" cap="flat" cmpd="sng">
              <a:solidFill>
                <a:schemeClr val="tx1"/>
              </a:solidFill>
              <a:prstDash val="solid"/>
              <a:round/>
              <a:headEnd/>
              <a:tailEnd/>
            </a:ln>
            <a:effectLst/>
          </p:spPr>
          <p:txBody>
            <a:bodyPr wrap="none" anchor="ctr">
              <a:prstTxWarp prst="textNoShape">
                <a:avLst/>
              </a:prstTxWarp>
            </a:bodyPr>
            <a:lstStyle/>
            <a:p>
              <a:endParaRPr lang="en-US"/>
            </a:p>
          </p:txBody>
        </p:sp>
        <p:sp>
          <p:nvSpPr>
            <p:cNvPr id="10" name="Freeform 86"/>
            <p:cNvSpPr>
              <a:spLocks/>
            </p:cNvSpPr>
            <p:nvPr/>
          </p:nvSpPr>
          <p:spPr bwMode="auto">
            <a:xfrm>
              <a:off x="2600" y="2524"/>
              <a:ext cx="748" cy="267"/>
            </a:xfrm>
            <a:custGeom>
              <a:avLst/>
              <a:gdLst/>
              <a:ahLst/>
              <a:cxnLst>
                <a:cxn ang="0">
                  <a:pos x="0" y="0"/>
                </a:cxn>
                <a:cxn ang="0">
                  <a:pos x="324" y="0"/>
                </a:cxn>
                <a:cxn ang="0">
                  <a:pos x="324" y="96"/>
                </a:cxn>
                <a:cxn ang="0">
                  <a:pos x="678" y="96"/>
                </a:cxn>
              </a:cxnLst>
              <a:rect l="0" t="0" r="r" b="b"/>
              <a:pathLst>
                <a:path w="678" h="96">
                  <a:moveTo>
                    <a:pt x="0" y="0"/>
                  </a:moveTo>
                  <a:lnTo>
                    <a:pt x="324" y="0"/>
                  </a:lnTo>
                  <a:lnTo>
                    <a:pt x="324" y="96"/>
                  </a:lnTo>
                  <a:lnTo>
                    <a:pt x="678" y="96"/>
                  </a:lnTo>
                </a:path>
              </a:pathLst>
            </a:custGeom>
            <a:noFill/>
            <a:ln w="19050" cap="flat" cmpd="sng">
              <a:solidFill>
                <a:schemeClr val="tx1"/>
              </a:solidFill>
              <a:prstDash val="solid"/>
              <a:round/>
              <a:headEnd/>
              <a:tailEnd/>
            </a:ln>
            <a:effectLst/>
          </p:spPr>
          <p:txBody>
            <a:bodyPr wrap="none" anchor="ctr">
              <a:prstTxWarp prst="textNoShape">
                <a:avLst/>
              </a:prstTxWarp>
            </a:bodyPr>
            <a:lstStyle/>
            <a:p>
              <a:endParaRPr lang="en-US"/>
            </a:p>
          </p:txBody>
        </p:sp>
        <p:sp>
          <p:nvSpPr>
            <p:cNvPr id="11" name="AutoShape 87"/>
            <p:cNvSpPr>
              <a:spLocks noChangeArrowheads="1"/>
            </p:cNvSpPr>
            <p:nvPr/>
          </p:nvSpPr>
          <p:spPr bwMode="auto">
            <a:xfrm>
              <a:off x="3288" y="2732"/>
              <a:ext cx="295" cy="264"/>
            </a:xfrm>
            <a:prstGeom prst="flowChartDelay">
              <a:avLst/>
            </a:prstGeom>
            <a:solidFill>
              <a:schemeClr val="bg1"/>
            </a:solidFill>
            <a:ln w="31750" cap="flat" cmpd="sng" algn="ctr">
              <a:solidFill>
                <a:schemeClr val="tx1"/>
              </a:solidFill>
              <a:prstDash val="solid"/>
              <a:miter lim="800000"/>
              <a:headEnd type="none" w="med" len="med"/>
              <a:tailEnd type="none" w="med" len="med"/>
            </a:ln>
            <a:effectLst/>
          </p:spPr>
          <p:txBody>
            <a:bodyPr wrap="none" anchor="ctr">
              <a:prstTxWarp prst="textNoShape">
                <a:avLst/>
              </a:prstTxWarp>
            </a:bodyPr>
            <a:lstStyle/>
            <a:p>
              <a:endParaRPr lang="en-US"/>
            </a:p>
          </p:txBody>
        </p:sp>
        <p:sp>
          <p:nvSpPr>
            <p:cNvPr id="12" name="Freeform 82"/>
            <p:cNvSpPr>
              <a:spLocks/>
            </p:cNvSpPr>
            <p:nvPr/>
          </p:nvSpPr>
          <p:spPr bwMode="auto">
            <a:xfrm flipV="1">
              <a:off x="2600" y="1576"/>
              <a:ext cx="747" cy="264"/>
            </a:xfrm>
            <a:custGeom>
              <a:avLst/>
              <a:gdLst/>
              <a:ahLst/>
              <a:cxnLst>
                <a:cxn ang="0">
                  <a:pos x="0" y="0"/>
                </a:cxn>
                <a:cxn ang="0">
                  <a:pos x="324" y="0"/>
                </a:cxn>
                <a:cxn ang="0">
                  <a:pos x="324" y="96"/>
                </a:cxn>
                <a:cxn ang="0">
                  <a:pos x="678" y="96"/>
                </a:cxn>
              </a:cxnLst>
              <a:rect l="0" t="0" r="r" b="b"/>
              <a:pathLst>
                <a:path w="678" h="96">
                  <a:moveTo>
                    <a:pt x="0" y="0"/>
                  </a:moveTo>
                  <a:lnTo>
                    <a:pt x="324" y="0"/>
                  </a:lnTo>
                  <a:lnTo>
                    <a:pt x="324" y="96"/>
                  </a:lnTo>
                  <a:lnTo>
                    <a:pt x="678" y="96"/>
                  </a:lnTo>
                </a:path>
              </a:pathLst>
            </a:custGeom>
            <a:noFill/>
            <a:ln w="19050" cap="flat" cmpd="sng">
              <a:solidFill>
                <a:schemeClr val="tx1"/>
              </a:solidFill>
              <a:prstDash val="solid"/>
              <a:round/>
              <a:headEnd/>
              <a:tailEnd/>
            </a:ln>
            <a:effectLst/>
          </p:spPr>
          <p:txBody>
            <a:bodyPr wrap="none" anchor="ctr">
              <a:prstTxWarp prst="textNoShape">
                <a:avLst/>
              </a:prstTxWarp>
            </a:bodyPr>
            <a:lstStyle/>
            <a:p>
              <a:endParaRPr lang="en-US"/>
            </a:p>
          </p:txBody>
        </p:sp>
        <p:sp>
          <p:nvSpPr>
            <p:cNvPr id="13" name="Freeform 77"/>
            <p:cNvSpPr>
              <a:spLocks/>
            </p:cNvSpPr>
            <p:nvPr/>
          </p:nvSpPr>
          <p:spPr bwMode="auto">
            <a:xfrm>
              <a:off x="2600" y="1156"/>
              <a:ext cx="751" cy="267"/>
            </a:xfrm>
            <a:custGeom>
              <a:avLst/>
              <a:gdLst/>
              <a:ahLst/>
              <a:cxnLst>
                <a:cxn ang="0">
                  <a:pos x="0" y="0"/>
                </a:cxn>
                <a:cxn ang="0">
                  <a:pos x="324" y="0"/>
                </a:cxn>
                <a:cxn ang="0">
                  <a:pos x="324" y="96"/>
                </a:cxn>
                <a:cxn ang="0">
                  <a:pos x="678" y="96"/>
                </a:cxn>
              </a:cxnLst>
              <a:rect l="0" t="0" r="r" b="b"/>
              <a:pathLst>
                <a:path w="678" h="96">
                  <a:moveTo>
                    <a:pt x="0" y="0"/>
                  </a:moveTo>
                  <a:lnTo>
                    <a:pt x="324" y="0"/>
                  </a:lnTo>
                  <a:lnTo>
                    <a:pt x="324" y="96"/>
                  </a:lnTo>
                  <a:lnTo>
                    <a:pt x="678" y="96"/>
                  </a:lnTo>
                </a:path>
              </a:pathLst>
            </a:custGeom>
            <a:noFill/>
            <a:ln w="19050" cap="flat" cmpd="sng">
              <a:solidFill>
                <a:schemeClr val="tx1"/>
              </a:solidFill>
              <a:prstDash val="solid"/>
              <a:round/>
              <a:headEnd/>
              <a:tailEnd/>
            </a:ln>
            <a:effectLst/>
          </p:spPr>
          <p:txBody>
            <a:bodyPr wrap="none" anchor="ctr">
              <a:prstTxWarp prst="textNoShape">
                <a:avLst/>
              </a:prstTxWarp>
            </a:bodyPr>
            <a:lstStyle/>
            <a:p>
              <a:endParaRPr lang="en-US"/>
            </a:p>
          </p:txBody>
        </p:sp>
        <p:sp>
          <p:nvSpPr>
            <p:cNvPr id="14" name="AutoShape 78"/>
            <p:cNvSpPr>
              <a:spLocks noChangeArrowheads="1"/>
            </p:cNvSpPr>
            <p:nvPr/>
          </p:nvSpPr>
          <p:spPr bwMode="auto">
            <a:xfrm>
              <a:off x="3288" y="1364"/>
              <a:ext cx="295" cy="264"/>
            </a:xfrm>
            <a:prstGeom prst="flowChartDelay">
              <a:avLst/>
            </a:prstGeom>
            <a:solidFill>
              <a:schemeClr val="bg1"/>
            </a:solidFill>
            <a:ln w="31750" cap="flat" cmpd="sng" algn="ctr">
              <a:solidFill>
                <a:schemeClr val="tx1"/>
              </a:solidFill>
              <a:prstDash val="solid"/>
              <a:miter lim="800000"/>
              <a:headEnd type="none" w="med" len="med"/>
              <a:tailEnd type="none" w="med" len="med"/>
            </a:ln>
            <a:effectLst/>
          </p:spPr>
          <p:txBody>
            <a:bodyPr wrap="none" anchor="ctr">
              <a:prstTxWarp prst="textNoShape">
                <a:avLst/>
              </a:prstTxWarp>
            </a:bodyPr>
            <a:lstStyle/>
            <a:p>
              <a:endParaRPr lang="en-US"/>
            </a:p>
          </p:txBody>
        </p:sp>
        <p:grpSp>
          <p:nvGrpSpPr>
            <p:cNvPr id="15" name="Group 62"/>
            <p:cNvGrpSpPr>
              <a:grpSpLocks/>
            </p:cNvGrpSpPr>
            <p:nvPr/>
          </p:nvGrpSpPr>
          <p:grpSpPr bwMode="auto">
            <a:xfrm>
              <a:off x="1776" y="987"/>
              <a:ext cx="929" cy="345"/>
              <a:chOff x="1776" y="987"/>
              <a:chExt cx="929" cy="345"/>
            </a:xfrm>
          </p:grpSpPr>
          <p:sp>
            <p:nvSpPr>
              <p:cNvPr id="84" name="Freeform 61"/>
              <p:cNvSpPr>
                <a:spLocks/>
              </p:cNvSpPr>
              <p:nvPr/>
            </p:nvSpPr>
            <p:spPr bwMode="auto">
              <a:xfrm flipV="1">
                <a:off x="1776" y="1236"/>
                <a:ext cx="678" cy="96"/>
              </a:xfrm>
              <a:custGeom>
                <a:avLst/>
                <a:gdLst/>
                <a:ahLst/>
                <a:cxnLst>
                  <a:cxn ang="0">
                    <a:pos x="0" y="0"/>
                  </a:cxn>
                  <a:cxn ang="0">
                    <a:pos x="324" y="0"/>
                  </a:cxn>
                  <a:cxn ang="0">
                    <a:pos x="324" y="96"/>
                  </a:cxn>
                  <a:cxn ang="0">
                    <a:pos x="678" y="96"/>
                  </a:cxn>
                </a:cxnLst>
                <a:rect l="0" t="0" r="r" b="b"/>
                <a:pathLst>
                  <a:path w="678" h="96">
                    <a:moveTo>
                      <a:pt x="0" y="0"/>
                    </a:moveTo>
                    <a:lnTo>
                      <a:pt x="324" y="0"/>
                    </a:lnTo>
                    <a:lnTo>
                      <a:pt x="324" y="96"/>
                    </a:lnTo>
                    <a:lnTo>
                      <a:pt x="678" y="96"/>
                    </a:lnTo>
                  </a:path>
                </a:pathLst>
              </a:custGeom>
              <a:noFill/>
              <a:ln w="19050" cap="flat" cmpd="sng">
                <a:solidFill>
                  <a:schemeClr val="tx1"/>
                </a:solidFill>
                <a:prstDash val="solid"/>
                <a:round/>
                <a:headEnd/>
                <a:tailEnd/>
              </a:ln>
              <a:effectLst/>
            </p:spPr>
            <p:txBody>
              <a:bodyPr wrap="none" anchor="ctr">
                <a:prstTxWarp prst="textNoShape">
                  <a:avLst/>
                </a:prstTxWarp>
              </a:bodyPr>
              <a:lstStyle/>
              <a:p>
                <a:endParaRPr lang="en-US"/>
              </a:p>
            </p:txBody>
          </p:sp>
          <p:sp>
            <p:nvSpPr>
              <p:cNvPr id="85" name="Freeform 60"/>
              <p:cNvSpPr>
                <a:spLocks/>
              </p:cNvSpPr>
              <p:nvPr/>
            </p:nvSpPr>
            <p:spPr bwMode="auto">
              <a:xfrm>
                <a:off x="1776" y="987"/>
                <a:ext cx="678" cy="96"/>
              </a:xfrm>
              <a:custGeom>
                <a:avLst/>
                <a:gdLst/>
                <a:ahLst/>
                <a:cxnLst>
                  <a:cxn ang="0">
                    <a:pos x="0" y="0"/>
                  </a:cxn>
                  <a:cxn ang="0">
                    <a:pos x="324" y="0"/>
                  </a:cxn>
                  <a:cxn ang="0">
                    <a:pos x="324" y="96"/>
                  </a:cxn>
                  <a:cxn ang="0">
                    <a:pos x="678" y="96"/>
                  </a:cxn>
                </a:cxnLst>
                <a:rect l="0" t="0" r="r" b="b"/>
                <a:pathLst>
                  <a:path w="678" h="96">
                    <a:moveTo>
                      <a:pt x="0" y="0"/>
                    </a:moveTo>
                    <a:lnTo>
                      <a:pt x="324" y="0"/>
                    </a:lnTo>
                    <a:lnTo>
                      <a:pt x="324" y="96"/>
                    </a:lnTo>
                    <a:lnTo>
                      <a:pt x="678" y="96"/>
                    </a:lnTo>
                  </a:path>
                </a:pathLst>
              </a:custGeom>
              <a:noFill/>
              <a:ln w="19050" cap="flat" cmpd="sng">
                <a:solidFill>
                  <a:schemeClr val="tx1"/>
                </a:solidFill>
                <a:prstDash val="solid"/>
                <a:round/>
                <a:headEnd/>
                <a:tailEnd/>
              </a:ln>
              <a:effectLst/>
            </p:spPr>
            <p:txBody>
              <a:bodyPr wrap="none" anchor="ctr">
                <a:prstTxWarp prst="textNoShape">
                  <a:avLst/>
                </a:prstTxWarp>
              </a:bodyPr>
              <a:lstStyle/>
              <a:p>
                <a:endParaRPr lang="en-US"/>
              </a:p>
            </p:txBody>
          </p:sp>
          <p:sp>
            <p:nvSpPr>
              <p:cNvPr id="86" name="AutoShape 5"/>
              <p:cNvSpPr>
                <a:spLocks noChangeArrowheads="1"/>
              </p:cNvSpPr>
              <p:nvPr/>
            </p:nvSpPr>
            <p:spPr bwMode="auto">
              <a:xfrm>
                <a:off x="2410" y="1024"/>
                <a:ext cx="295" cy="264"/>
              </a:xfrm>
              <a:prstGeom prst="flowChartDelay">
                <a:avLst/>
              </a:prstGeom>
              <a:solidFill>
                <a:schemeClr val="bg1"/>
              </a:solidFill>
              <a:ln w="31750" cap="flat" cmpd="sng" algn="ctr">
                <a:solidFill>
                  <a:schemeClr val="tx1"/>
                </a:solidFill>
                <a:prstDash val="solid"/>
                <a:miter lim="800000"/>
                <a:headEnd type="none" w="med" len="med"/>
                <a:tailEnd type="none" w="med" len="med"/>
              </a:ln>
              <a:effectLst/>
            </p:spPr>
            <p:txBody>
              <a:bodyPr wrap="none" anchor="ctr">
                <a:prstTxWarp prst="textNoShape">
                  <a:avLst/>
                </a:prstTxWarp>
              </a:bodyPr>
              <a:lstStyle/>
              <a:p>
                <a:endParaRPr lang="en-US"/>
              </a:p>
            </p:txBody>
          </p:sp>
        </p:grpSp>
        <p:grpSp>
          <p:nvGrpSpPr>
            <p:cNvPr id="16" name="Group 63"/>
            <p:cNvGrpSpPr>
              <a:grpSpLocks/>
            </p:cNvGrpSpPr>
            <p:nvPr/>
          </p:nvGrpSpPr>
          <p:grpSpPr bwMode="auto">
            <a:xfrm>
              <a:off x="1776" y="1670"/>
              <a:ext cx="929" cy="345"/>
              <a:chOff x="1776" y="987"/>
              <a:chExt cx="929" cy="345"/>
            </a:xfrm>
          </p:grpSpPr>
          <p:sp>
            <p:nvSpPr>
              <p:cNvPr id="81" name="Freeform 64"/>
              <p:cNvSpPr>
                <a:spLocks/>
              </p:cNvSpPr>
              <p:nvPr/>
            </p:nvSpPr>
            <p:spPr bwMode="auto">
              <a:xfrm flipV="1">
                <a:off x="1776" y="1236"/>
                <a:ext cx="678" cy="96"/>
              </a:xfrm>
              <a:custGeom>
                <a:avLst/>
                <a:gdLst/>
                <a:ahLst/>
                <a:cxnLst>
                  <a:cxn ang="0">
                    <a:pos x="0" y="0"/>
                  </a:cxn>
                  <a:cxn ang="0">
                    <a:pos x="324" y="0"/>
                  </a:cxn>
                  <a:cxn ang="0">
                    <a:pos x="324" y="96"/>
                  </a:cxn>
                  <a:cxn ang="0">
                    <a:pos x="678" y="96"/>
                  </a:cxn>
                </a:cxnLst>
                <a:rect l="0" t="0" r="r" b="b"/>
                <a:pathLst>
                  <a:path w="678" h="96">
                    <a:moveTo>
                      <a:pt x="0" y="0"/>
                    </a:moveTo>
                    <a:lnTo>
                      <a:pt x="324" y="0"/>
                    </a:lnTo>
                    <a:lnTo>
                      <a:pt x="324" y="96"/>
                    </a:lnTo>
                    <a:lnTo>
                      <a:pt x="678" y="96"/>
                    </a:lnTo>
                  </a:path>
                </a:pathLst>
              </a:custGeom>
              <a:noFill/>
              <a:ln w="19050" cap="flat" cmpd="sng">
                <a:solidFill>
                  <a:schemeClr val="tx1"/>
                </a:solidFill>
                <a:prstDash val="solid"/>
                <a:round/>
                <a:headEnd/>
                <a:tailEnd/>
              </a:ln>
              <a:effectLst/>
            </p:spPr>
            <p:txBody>
              <a:bodyPr wrap="none" anchor="ctr">
                <a:prstTxWarp prst="textNoShape">
                  <a:avLst/>
                </a:prstTxWarp>
              </a:bodyPr>
              <a:lstStyle/>
              <a:p>
                <a:endParaRPr lang="en-US"/>
              </a:p>
            </p:txBody>
          </p:sp>
          <p:sp>
            <p:nvSpPr>
              <p:cNvPr id="82" name="Freeform 65"/>
              <p:cNvSpPr>
                <a:spLocks/>
              </p:cNvSpPr>
              <p:nvPr/>
            </p:nvSpPr>
            <p:spPr bwMode="auto">
              <a:xfrm>
                <a:off x="1776" y="987"/>
                <a:ext cx="678" cy="96"/>
              </a:xfrm>
              <a:custGeom>
                <a:avLst/>
                <a:gdLst/>
                <a:ahLst/>
                <a:cxnLst>
                  <a:cxn ang="0">
                    <a:pos x="0" y="0"/>
                  </a:cxn>
                  <a:cxn ang="0">
                    <a:pos x="324" y="0"/>
                  </a:cxn>
                  <a:cxn ang="0">
                    <a:pos x="324" y="96"/>
                  </a:cxn>
                  <a:cxn ang="0">
                    <a:pos x="678" y="96"/>
                  </a:cxn>
                </a:cxnLst>
                <a:rect l="0" t="0" r="r" b="b"/>
                <a:pathLst>
                  <a:path w="678" h="96">
                    <a:moveTo>
                      <a:pt x="0" y="0"/>
                    </a:moveTo>
                    <a:lnTo>
                      <a:pt x="324" y="0"/>
                    </a:lnTo>
                    <a:lnTo>
                      <a:pt x="324" y="96"/>
                    </a:lnTo>
                    <a:lnTo>
                      <a:pt x="678" y="96"/>
                    </a:lnTo>
                  </a:path>
                </a:pathLst>
              </a:custGeom>
              <a:noFill/>
              <a:ln w="19050" cap="flat" cmpd="sng">
                <a:solidFill>
                  <a:schemeClr val="tx1"/>
                </a:solidFill>
                <a:prstDash val="solid"/>
                <a:round/>
                <a:headEnd/>
                <a:tailEnd/>
              </a:ln>
              <a:effectLst/>
            </p:spPr>
            <p:txBody>
              <a:bodyPr wrap="none" anchor="ctr">
                <a:prstTxWarp prst="textNoShape">
                  <a:avLst/>
                </a:prstTxWarp>
              </a:bodyPr>
              <a:lstStyle/>
              <a:p>
                <a:endParaRPr lang="en-US"/>
              </a:p>
            </p:txBody>
          </p:sp>
          <p:sp>
            <p:nvSpPr>
              <p:cNvPr id="83" name="AutoShape 66"/>
              <p:cNvSpPr>
                <a:spLocks noChangeArrowheads="1"/>
              </p:cNvSpPr>
              <p:nvPr/>
            </p:nvSpPr>
            <p:spPr bwMode="auto">
              <a:xfrm>
                <a:off x="2410" y="1024"/>
                <a:ext cx="295" cy="264"/>
              </a:xfrm>
              <a:prstGeom prst="flowChartDelay">
                <a:avLst/>
              </a:prstGeom>
              <a:solidFill>
                <a:schemeClr val="bg1"/>
              </a:solidFill>
              <a:ln w="31750" cap="flat" cmpd="sng" algn="ctr">
                <a:solidFill>
                  <a:schemeClr val="tx1"/>
                </a:solidFill>
                <a:prstDash val="solid"/>
                <a:miter lim="800000"/>
                <a:headEnd type="none" w="med" len="med"/>
                <a:tailEnd type="none" w="med" len="med"/>
              </a:ln>
              <a:effectLst/>
            </p:spPr>
            <p:txBody>
              <a:bodyPr wrap="none" anchor="ctr">
                <a:prstTxWarp prst="textNoShape">
                  <a:avLst/>
                </a:prstTxWarp>
              </a:bodyPr>
              <a:lstStyle/>
              <a:p>
                <a:endParaRPr lang="en-US"/>
              </a:p>
            </p:txBody>
          </p:sp>
        </p:grpSp>
        <p:grpSp>
          <p:nvGrpSpPr>
            <p:cNvPr id="17" name="Group 67"/>
            <p:cNvGrpSpPr>
              <a:grpSpLocks/>
            </p:cNvGrpSpPr>
            <p:nvPr/>
          </p:nvGrpSpPr>
          <p:grpSpPr bwMode="auto">
            <a:xfrm>
              <a:off x="1776" y="2356"/>
              <a:ext cx="929" cy="345"/>
              <a:chOff x="1776" y="987"/>
              <a:chExt cx="929" cy="345"/>
            </a:xfrm>
          </p:grpSpPr>
          <p:sp>
            <p:nvSpPr>
              <p:cNvPr id="78" name="Freeform 68"/>
              <p:cNvSpPr>
                <a:spLocks/>
              </p:cNvSpPr>
              <p:nvPr/>
            </p:nvSpPr>
            <p:spPr bwMode="auto">
              <a:xfrm flipV="1">
                <a:off x="1776" y="1236"/>
                <a:ext cx="678" cy="96"/>
              </a:xfrm>
              <a:custGeom>
                <a:avLst/>
                <a:gdLst/>
                <a:ahLst/>
                <a:cxnLst>
                  <a:cxn ang="0">
                    <a:pos x="0" y="0"/>
                  </a:cxn>
                  <a:cxn ang="0">
                    <a:pos x="324" y="0"/>
                  </a:cxn>
                  <a:cxn ang="0">
                    <a:pos x="324" y="96"/>
                  </a:cxn>
                  <a:cxn ang="0">
                    <a:pos x="678" y="96"/>
                  </a:cxn>
                </a:cxnLst>
                <a:rect l="0" t="0" r="r" b="b"/>
                <a:pathLst>
                  <a:path w="678" h="96">
                    <a:moveTo>
                      <a:pt x="0" y="0"/>
                    </a:moveTo>
                    <a:lnTo>
                      <a:pt x="324" y="0"/>
                    </a:lnTo>
                    <a:lnTo>
                      <a:pt x="324" y="96"/>
                    </a:lnTo>
                    <a:lnTo>
                      <a:pt x="678" y="96"/>
                    </a:lnTo>
                  </a:path>
                </a:pathLst>
              </a:custGeom>
              <a:noFill/>
              <a:ln w="19050" cap="flat" cmpd="sng">
                <a:solidFill>
                  <a:schemeClr val="tx1"/>
                </a:solidFill>
                <a:prstDash val="solid"/>
                <a:round/>
                <a:headEnd/>
                <a:tailEnd/>
              </a:ln>
              <a:effectLst/>
            </p:spPr>
            <p:txBody>
              <a:bodyPr wrap="none" anchor="ctr">
                <a:prstTxWarp prst="textNoShape">
                  <a:avLst/>
                </a:prstTxWarp>
              </a:bodyPr>
              <a:lstStyle/>
              <a:p>
                <a:endParaRPr lang="en-US"/>
              </a:p>
            </p:txBody>
          </p:sp>
          <p:sp>
            <p:nvSpPr>
              <p:cNvPr id="79" name="Freeform 69"/>
              <p:cNvSpPr>
                <a:spLocks/>
              </p:cNvSpPr>
              <p:nvPr/>
            </p:nvSpPr>
            <p:spPr bwMode="auto">
              <a:xfrm>
                <a:off x="1776" y="987"/>
                <a:ext cx="678" cy="96"/>
              </a:xfrm>
              <a:custGeom>
                <a:avLst/>
                <a:gdLst/>
                <a:ahLst/>
                <a:cxnLst>
                  <a:cxn ang="0">
                    <a:pos x="0" y="0"/>
                  </a:cxn>
                  <a:cxn ang="0">
                    <a:pos x="324" y="0"/>
                  </a:cxn>
                  <a:cxn ang="0">
                    <a:pos x="324" y="96"/>
                  </a:cxn>
                  <a:cxn ang="0">
                    <a:pos x="678" y="96"/>
                  </a:cxn>
                </a:cxnLst>
                <a:rect l="0" t="0" r="r" b="b"/>
                <a:pathLst>
                  <a:path w="678" h="96">
                    <a:moveTo>
                      <a:pt x="0" y="0"/>
                    </a:moveTo>
                    <a:lnTo>
                      <a:pt x="324" y="0"/>
                    </a:lnTo>
                    <a:lnTo>
                      <a:pt x="324" y="96"/>
                    </a:lnTo>
                    <a:lnTo>
                      <a:pt x="678" y="96"/>
                    </a:lnTo>
                  </a:path>
                </a:pathLst>
              </a:custGeom>
              <a:noFill/>
              <a:ln w="19050" cap="flat" cmpd="sng">
                <a:solidFill>
                  <a:schemeClr val="tx1"/>
                </a:solidFill>
                <a:prstDash val="solid"/>
                <a:round/>
                <a:headEnd/>
                <a:tailEnd/>
              </a:ln>
              <a:effectLst/>
            </p:spPr>
            <p:txBody>
              <a:bodyPr wrap="none" anchor="ctr">
                <a:prstTxWarp prst="textNoShape">
                  <a:avLst/>
                </a:prstTxWarp>
              </a:bodyPr>
              <a:lstStyle/>
              <a:p>
                <a:endParaRPr lang="en-US"/>
              </a:p>
            </p:txBody>
          </p:sp>
          <p:sp>
            <p:nvSpPr>
              <p:cNvPr id="80" name="AutoShape 70"/>
              <p:cNvSpPr>
                <a:spLocks noChangeArrowheads="1"/>
              </p:cNvSpPr>
              <p:nvPr/>
            </p:nvSpPr>
            <p:spPr bwMode="auto">
              <a:xfrm>
                <a:off x="2410" y="1024"/>
                <a:ext cx="295" cy="264"/>
              </a:xfrm>
              <a:prstGeom prst="flowChartDelay">
                <a:avLst/>
              </a:prstGeom>
              <a:solidFill>
                <a:schemeClr val="bg1"/>
              </a:solidFill>
              <a:ln w="31750" cap="flat" cmpd="sng" algn="ctr">
                <a:solidFill>
                  <a:schemeClr val="tx1"/>
                </a:solidFill>
                <a:prstDash val="solid"/>
                <a:miter lim="800000"/>
                <a:headEnd type="none" w="med" len="med"/>
                <a:tailEnd type="none" w="med" len="med"/>
              </a:ln>
              <a:effectLst/>
            </p:spPr>
            <p:txBody>
              <a:bodyPr wrap="none" anchor="ctr">
                <a:prstTxWarp prst="textNoShape">
                  <a:avLst/>
                </a:prstTxWarp>
              </a:bodyPr>
              <a:lstStyle/>
              <a:p>
                <a:endParaRPr lang="en-US"/>
              </a:p>
            </p:txBody>
          </p:sp>
        </p:grpSp>
        <p:grpSp>
          <p:nvGrpSpPr>
            <p:cNvPr id="18" name="Group 71"/>
            <p:cNvGrpSpPr>
              <a:grpSpLocks/>
            </p:cNvGrpSpPr>
            <p:nvPr/>
          </p:nvGrpSpPr>
          <p:grpSpPr bwMode="auto">
            <a:xfrm>
              <a:off x="1776" y="3042"/>
              <a:ext cx="929" cy="345"/>
              <a:chOff x="1776" y="987"/>
              <a:chExt cx="929" cy="345"/>
            </a:xfrm>
          </p:grpSpPr>
          <p:sp>
            <p:nvSpPr>
              <p:cNvPr id="75" name="Freeform 72"/>
              <p:cNvSpPr>
                <a:spLocks/>
              </p:cNvSpPr>
              <p:nvPr/>
            </p:nvSpPr>
            <p:spPr bwMode="auto">
              <a:xfrm flipV="1">
                <a:off x="1776" y="1236"/>
                <a:ext cx="678" cy="96"/>
              </a:xfrm>
              <a:custGeom>
                <a:avLst/>
                <a:gdLst/>
                <a:ahLst/>
                <a:cxnLst>
                  <a:cxn ang="0">
                    <a:pos x="0" y="0"/>
                  </a:cxn>
                  <a:cxn ang="0">
                    <a:pos x="324" y="0"/>
                  </a:cxn>
                  <a:cxn ang="0">
                    <a:pos x="324" y="96"/>
                  </a:cxn>
                  <a:cxn ang="0">
                    <a:pos x="678" y="96"/>
                  </a:cxn>
                </a:cxnLst>
                <a:rect l="0" t="0" r="r" b="b"/>
                <a:pathLst>
                  <a:path w="678" h="96">
                    <a:moveTo>
                      <a:pt x="0" y="0"/>
                    </a:moveTo>
                    <a:lnTo>
                      <a:pt x="324" y="0"/>
                    </a:lnTo>
                    <a:lnTo>
                      <a:pt x="324" y="96"/>
                    </a:lnTo>
                    <a:lnTo>
                      <a:pt x="678" y="96"/>
                    </a:lnTo>
                  </a:path>
                </a:pathLst>
              </a:custGeom>
              <a:noFill/>
              <a:ln w="19050" cap="flat" cmpd="sng">
                <a:solidFill>
                  <a:schemeClr val="tx1"/>
                </a:solidFill>
                <a:prstDash val="solid"/>
                <a:round/>
                <a:headEnd/>
                <a:tailEnd/>
              </a:ln>
              <a:effectLst/>
            </p:spPr>
            <p:txBody>
              <a:bodyPr wrap="none" anchor="ctr">
                <a:prstTxWarp prst="textNoShape">
                  <a:avLst/>
                </a:prstTxWarp>
              </a:bodyPr>
              <a:lstStyle/>
              <a:p>
                <a:endParaRPr lang="en-US"/>
              </a:p>
            </p:txBody>
          </p:sp>
          <p:sp>
            <p:nvSpPr>
              <p:cNvPr id="76" name="Freeform 73"/>
              <p:cNvSpPr>
                <a:spLocks/>
              </p:cNvSpPr>
              <p:nvPr/>
            </p:nvSpPr>
            <p:spPr bwMode="auto">
              <a:xfrm>
                <a:off x="1776" y="987"/>
                <a:ext cx="678" cy="96"/>
              </a:xfrm>
              <a:custGeom>
                <a:avLst/>
                <a:gdLst/>
                <a:ahLst/>
                <a:cxnLst>
                  <a:cxn ang="0">
                    <a:pos x="0" y="0"/>
                  </a:cxn>
                  <a:cxn ang="0">
                    <a:pos x="324" y="0"/>
                  </a:cxn>
                  <a:cxn ang="0">
                    <a:pos x="324" y="96"/>
                  </a:cxn>
                  <a:cxn ang="0">
                    <a:pos x="678" y="96"/>
                  </a:cxn>
                </a:cxnLst>
                <a:rect l="0" t="0" r="r" b="b"/>
                <a:pathLst>
                  <a:path w="678" h="96">
                    <a:moveTo>
                      <a:pt x="0" y="0"/>
                    </a:moveTo>
                    <a:lnTo>
                      <a:pt x="324" y="0"/>
                    </a:lnTo>
                    <a:lnTo>
                      <a:pt x="324" y="96"/>
                    </a:lnTo>
                    <a:lnTo>
                      <a:pt x="678" y="96"/>
                    </a:lnTo>
                  </a:path>
                </a:pathLst>
              </a:custGeom>
              <a:noFill/>
              <a:ln w="19050" cap="flat" cmpd="sng">
                <a:solidFill>
                  <a:schemeClr val="tx1"/>
                </a:solidFill>
                <a:prstDash val="solid"/>
                <a:round/>
                <a:headEnd/>
                <a:tailEnd/>
              </a:ln>
              <a:effectLst/>
            </p:spPr>
            <p:txBody>
              <a:bodyPr wrap="none" anchor="ctr">
                <a:prstTxWarp prst="textNoShape">
                  <a:avLst/>
                </a:prstTxWarp>
              </a:bodyPr>
              <a:lstStyle/>
              <a:p>
                <a:endParaRPr lang="en-US"/>
              </a:p>
            </p:txBody>
          </p:sp>
          <p:sp>
            <p:nvSpPr>
              <p:cNvPr id="77" name="AutoShape 74"/>
              <p:cNvSpPr>
                <a:spLocks noChangeArrowheads="1"/>
              </p:cNvSpPr>
              <p:nvPr/>
            </p:nvSpPr>
            <p:spPr bwMode="auto">
              <a:xfrm>
                <a:off x="2410" y="1024"/>
                <a:ext cx="295" cy="264"/>
              </a:xfrm>
              <a:prstGeom prst="flowChartDelay">
                <a:avLst/>
              </a:prstGeom>
              <a:solidFill>
                <a:schemeClr val="bg1"/>
              </a:solidFill>
              <a:ln w="31750" cap="flat" cmpd="sng" algn="ctr">
                <a:solidFill>
                  <a:schemeClr val="tx1"/>
                </a:solidFill>
                <a:prstDash val="solid"/>
                <a:miter lim="800000"/>
                <a:headEnd type="none" w="med" len="med"/>
                <a:tailEnd type="none" w="med" len="med"/>
              </a:ln>
              <a:effectLst/>
            </p:spPr>
            <p:txBody>
              <a:bodyPr wrap="none" anchor="ctr">
                <a:prstTxWarp prst="textNoShape">
                  <a:avLst/>
                </a:prstTxWarp>
              </a:bodyPr>
              <a:lstStyle/>
              <a:p>
                <a:endParaRPr lang="en-US"/>
              </a:p>
            </p:txBody>
          </p:sp>
        </p:grpSp>
        <p:grpSp>
          <p:nvGrpSpPr>
            <p:cNvPr id="19" name="Group 18"/>
            <p:cNvGrpSpPr>
              <a:grpSpLocks/>
            </p:cNvGrpSpPr>
            <p:nvPr/>
          </p:nvGrpSpPr>
          <p:grpSpPr bwMode="auto">
            <a:xfrm>
              <a:off x="1192" y="859"/>
              <a:ext cx="641" cy="264"/>
              <a:chOff x="1200" y="859"/>
              <a:chExt cx="641" cy="264"/>
            </a:xfrm>
          </p:grpSpPr>
          <p:sp>
            <p:nvSpPr>
              <p:cNvPr id="70" name="Line 12"/>
              <p:cNvSpPr>
                <a:spLocks noChangeShapeType="1"/>
              </p:cNvSpPr>
              <p:nvPr/>
            </p:nvSpPr>
            <p:spPr bwMode="auto">
              <a:xfrm>
                <a:off x="1200" y="900"/>
                <a:ext cx="465" cy="0"/>
              </a:xfrm>
              <a:prstGeom prst="line">
                <a:avLst/>
              </a:prstGeom>
              <a:noFill/>
              <a:ln w="19050">
                <a:solidFill>
                  <a:schemeClr val="tx1"/>
                </a:solidFill>
                <a:round/>
                <a:headEnd/>
                <a:tailEnd/>
              </a:ln>
              <a:effectLst/>
            </p:spPr>
            <p:txBody>
              <a:bodyPr wrap="none" anchor="ctr">
                <a:prstTxWarp prst="textNoShape">
                  <a:avLst/>
                </a:prstTxWarp>
              </a:bodyPr>
              <a:lstStyle/>
              <a:p>
                <a:endParaRPr lang="en-US"/>
              </a:p>
            </p:txBody>
          </p:sp>
          <p:sp>
            <p:nvSpPr>
              <p:cNvPr id="71" name="Line 13"/>
              <p:cNvSpPr>
                <a:spLocks noChangeShapeType="1"/>
              </p:cNvSpPr>
              <p:nvPr/>
            </p:nvSpPr>
            <p:spPr bwMode="auto">
              <a:xfrm>
                <a:off x="1200" y="961"/>
                <a:ext cx="465" cy="0"/>
              </a:xfrm>
              <a:prstGeom prst="line">
                <a:avLst/>
              </a:prstGeom>
              <a:noFill/>
              <a:ln w="19050">
                <a:solidFill>
                  <a:schemeClr val="tx1"/>
                </a:solidFill>
                <a:round/>
                <a:headEnd/>
                <a:tailEnd/>
              </a:ln>
              <a:effectLst/>
            </p:spPr>
            <p:txBody>
              <a:bodyPr wrap="none" anchor="ctr">
                <a:prstTxWarp prst="textNoShape">
                  <a:avLst/>
                </a:prstTxWarp>
              </a:bodyPr>
              <a:lstStyle/>
              <a:p>
                <a:endParaRPr lang="en-US"/>
              </a:p>
            </p:txBody>
          </p:sp>
          <p:sp>
            <p:nvSpPr>
              <p:cNvPr id="72" name="Line 14"/>
              <p:cNvSpPr>
                <a:spLocks noChangeShapeType="1"/>
              </p:cNvSpPr>
              <p:nvPr/>
            </p:nvSpPr>
            <p:spPr bwMode="auto">
              <a:xfrm>
                <a:off x="1200" y="1022"/>
                <a:ext cx="465" cy="0"/>
              </a:xfrm>
              <a:prstGeom prst="line">
                <a:avLst/>
              </a:prstGeom>
              <a:noFill/>
              <a:ln w="19050">
                <a:solidFill>
                  <a:schemeClr val="tx1"/>
                </a:solidFill>
                <a:round/>
                <a:headEnd/>
                <a:tailEnd/>
              </a:ln>
              <a:effectLst/>
            </p:spPr>
            <p:txBody>
              <a:bodyPr wrap="none" anchor="ctr">
                <a:prstTxWarp prst="textNoShape">
                  <a:avLst/>
                </a:prstTxWarp>
              </a:bodyPr>
              <a:lstStyle/>
              <a:p>
                <a:endParaRPr lang="en-US"/>
              </a:p>
            </p:txBody>
          </p:sp>
          <p:sp>
            <p:nvSpPr>
              <p:cNvPr id="73" name="Line 15"/>
              <p:cNvSpPr>
                <a:spLocks noChangeShapeType="1"/>
              </p:cNvSpPr>
              <p:nvPr/>
            </p:nvSpPr>
            <p:spPr bwMode="auto">
              <a:xfrm>
                <a:off x="1200" y="1083"/>
                <a:ext cx="465" cy="0"/>
              </a:xfrm>
              <a:prstGeom prst="line">
                <a:avLst/>
              </a:prstGeom>
              <a:noFill/>
              <a:ln w="19050">
                <a:solidFill>
                  <a:schemeClr val="tx1"/>
                </a:solidFill>
                <a:round/>
                <a:headEnd/>
                <a:tailEnd/>
              </a:ln>
              <a:effectLst/>
            </p:spPr>
            <p:txBody>
              <a:bodyPr wrap="none" anchor="ctr">
                <a:prstTxWarp prst="textNoShape">
                  <a:avLst/>
                </a:prstTxWarp>
              </a:bodyPr>
              <a:lstStyle/>
              <a:p>
                <a:endParaRPr lang="en-US"/>
              </a:p>
            </p:txBody>
          </p:sp>
          <p:sp>
            <p:nvSpPr>
              <p:cNvPr id="74" name="AutoShape 4"/>
              <p:cNvSpPr>
                <a:spLocks noChangeArrowheads="1"/>
              </p:cNvSpPr>
              <p:nvPr/>
            </p:nvSpPr>
            <p:spPr bwMode="auto">
              <a:xfrm>
                <a:off x="1546" y="859"/>
                <a:ext cx="295" cy="264"/>
              </a:xfrm>
              <a:prstGeom prst="flowChartDelay">
                <a:avLst/>
              </a:prstGeom>
              <a:solidFill>
                <a:schemeClr val="bg1"/>
              </a:solidFill>
              <a:ln w="31750" cap="flat" cmpd="sng" algn="ctr">
                <a:solidFill>
                  <a:schemeClr val="tx1"/>
                </a:solidFill>
                <a:prstDash val="solid"/>
                <a:miter lim="800000"/>
                <a:headEnd type="none" w="med" len="med"/>
                <a:tailEnd type="none" w="med" len="med"/>
              </a:ln>
              <a:effectLst/>
            </p:spPr>
            <p:txBody>
              <a:bodyPr wrap="none" anchor="ctr">
                <a:prstTxWarp prst="textNoShape">
                  <a:avLst/>
                </a:prstTxWarp>
              </a:bodyPr>
              <a:lstStyle/>
              <a:p>
                <a:endParaRPr lang="en-US"/>
              </a:p>
            </p:txBody>
          </p:sp>
        </p:grpSp>
        <p:grpSp>
          <p:nvGrpSpPr>
            <p:cNvPr id="20" name="Group 19"/>
            <p:cNvGrpSpPr>
              <a:grpSpLocks/>
            </p:cNvGrpSpPr>
            <p:nvPr/>
          </p:nvGrpSpPr>
          <p:grpSpPr bwMode="auto">
            <a:xfrm>
              <a:off x="1192" y="3251"/>
              <a:ext cx="641" cy="264"/>
              <a:chOff x="1200" y="859"/>
              <a:chExt cx="641" cy="264"/>
            </a:xfrm>
          </p:grpSpPr>
          <p:sp>
            <p:nvSpPr>
              <p:cNvPr id="65" name="Line 18"/>
              <p:cNvSpPr>
                <a:spLocks noChangeShapeType="1"/>
              </p:cNvSpPr>
              <p:nvPr/>
            </p:nvSpPr>
            <p:spPr bwMode="auto">
              <a:xfrm>
                <a:off x="1200" y="900"/>
                <a:ext cx="465" cy="0"/>
              </a:xfrm>
              <a:prstGeom prst="line">
                <a:avLst/>
              </a:prstGeom>
              <a:noFill/>
              <a:ln w="19050">
                <a:solidFill>
                  <a:schemeClr val="tx1"/>
                </a:solidFill>
                <a:round/>
                <a:headEnd/>
                <a:tailEnd/>
              </a:ln>
              <a:effectLst/>
            </p:spPr>
            <p:txBody>
              <a:bodyPr wrap="none" anchor="ctr">
                <a:prstTxWarp prst="textNoShape">
                  <a:avLst/>
                </a:prstTxWarp>
              </a:bodyPr>
              <a:lstStyle/>
              <a:p>
                <a:endParaRPr lang="en-US"/>
              </a:p>
            </p:txBody>
          </p:sp>
          <p:sp>
            <p:nvSpPr>
              <p:cNvPr id="66" name="Line 19"/>
              <p:cNvSpPr>
                <a:spLocks noChangeShapeType="1"/>
              </p:cNvSpPr>
              <p:nvPr/>
            </p:nvSpPr>
            <p:spPr bwMode="auto">
              <a:xfrm>
                <a:off x="1200" y="961"/>
                <a:ext cx="465" cy="0"/>
              </a:xfrm>
              <a:prstGeom prst="line">
                <a:avLst/>
              </a:prstGeom>
              <a:noFill/>
              <a:ln w="19050">
                <a:solidFill>
                  <a:schemeClr val="tx1"/>
                </a:solidFill>
                <a:round/>
                <a:headEnd/>
                <a:tailEnd/>
              </a:ln>
              <a:effectLst/>
            </p:spPr>
            <p:txBody>
              <a:bodyPr wrap="none" anchor="ctr">
                <a:prstTxWarp prst="textNoShape">
                  <a:avLst/>
                </a:prstTxWarp>
              </a:bodyPr>
              <a:lstStyle/>
              <a:p>
                <a:endParaRPr lang="en-US"/>
              </a:p>
            </p:txBody>
          </p:sp>
          <p:sp>
            <p:nvSpPr>
              <p:cNvPr id="67" name="Line 20"/>
              <p:cNvSpPr>
                <a:spLocks noChangeShapeType="1"/>
              </p:cNvSpPr>
              <p:nvPr/>
            </p:nvSpPr>
            <p:spPr bwMode="auto">
              <a:xfrm>
                <a:off x="1200" y="1022"/>
                <a:ext cx="465" cy="0"/>
              </a:xfrm>
              <a:prstGeom prst="line">
                <a:avLst/>
              </a:prstGeom>
              <a:noFill/>
              <a:ln w="19050">
                <a:solidFill>
                  <a:schemeClr val="tx1"/>
                </a:solidFill>
                <a:round/>
                <a:headEnd/>
                <a:tailEnd/>
              </a:ln>
              <a:effectLst/>
            </p:spPr>
            <p:txBody>
              <a:bodyPr wrap="none" anchor="ctr">
                <a:prstTxWarp prst="textNoShape">
                  <a:avLst/>
                </a:prstTxWarp>
              </a:bodyPr>
              <a:lstStyle/>
              <a:p>
                <a:endParaRPr lang="en-US"/>
              </a:p>
            </p:txBody>
          </p:sp>
          <p:sp>
            <p:nvSpPr>
              <p:cNvPr id="68" name="Line 21"/>
              <p:cNvSpPr>
                <a:spLocks noChangeShapeType="1"/>
              </p:cNvSpPr>
              <p:nvPr/>
            </p:nvSpPr>
            <p:spPr bwMode="auto">
              <a:xfrm>
                <a:off x="1200" y="1083"/>
                <a:ext cx="465" cy="0"/>
              </a:xfrm>
              <a:prstGeom prst="line">
                <a:avLst/>
              </a:prstGeom>
              <a:noFill/>
              <a:ln w="19050">
                <a:solidFill>
                  <a:schemeClr val="tx1"/>
                </a:solidFill>
                <a:round/>
                <a:headEnd/>
                <a:tailEnd/>
              </a:ln>
              <a:effectLst/>
            </p:spPr>
            <p:txBody>
              <a:bodyPr wrap="none" anchor="ctr">
                <a:prstTxWarp prst="textNoShape">
                  <a:avLst/>
                </a:prstTxWarp>
              </a:bodyPr>
              <a:lstStyle/>
              <a:p>
                <a:endParaRPr lang="en-US"/>
              </a:p>
            </p:txBody>
          </p:sp>
          <p:sp>
            <p:nvSpPr>
              <p:cNvPr id="69" name="AutoShape 22"/>
              <p:cNvSpPr>
                <a:spLocks noChangeArrowheads="1"/>
              </p:cNvSpPr>
              <p:nvPr/>
            </p:nvSpPr>
            <p:spPr bwMode="auto">
              <a:xfrm>
                <a:off x="1546" y="859"/>
                <a:ext cx="295" cy="264"/>
              </a:xfrm>
              <a:prstGeom prst="flowChartDelay">
                <a:avLst/>
              </a:prstGeom>
              <a:solidFill>
                <a:schemeClr val="bg1"/>
              </a:solidFill>
              <a:ln w="31750" cap="flat" cmpd="sng" algn="ctr">
                <a:solidFill>
                  <a:schemeClr val="tx1"/>
                </a:solidFill>
                <a:prstDash val="solid"/>
                <a:miter lim="800000"/>
                <a:headEnd type="none" w="med" len="med"/>
                <a:tailEnd type="none" w="med" len="med"/>
              </a:ln>
              <a:effectLst/>
            </p:spPr>
            <p:txBody>
              <a:bodyPr wrap="none" anchor="ctr">
                <a:prstTxWarp prst="textNoShape">
                  <a:avLst/>
                </a:prstTxWarp>
              </a:bodyPr>
              <a:lstStyle/>
              <a:p>
                <a:endParaRPr lang="en-US"/>
              </a:p>
            </p:txBody>
          </p:sp>
        </p:grpSp>
        <p:grpSp>
          <p:nvGrpSpPr>
            <p:cNvPr id="21" name="Group 23"/>
            <p:cNvGrpSpPr>
              <a:grpSpLocks/>
            </p:cNvGrpSpPr>
            <p:nvPr/>
          </p:nvGrpSpPr>
          <p:grpSpPr bwMode="auto">
            <a:xfrm>
              <a:off x="1192" y="2225"/>
              <a:ext cx="641" cy="264"/>
              <a:chOff x="1200" y="859"/>
              <a:chExt cx="641" cy="264"/>
            </a:xfrm>
          </p:grpSpPr>
          <p:sp>
            <p:nvSpPr>
              <p:cNvPr id="60" name="Line 24"/>
              <p:cNvSpPr>
                <a:spLocks noChangeShapeType="1"/>
              </p:cNvSpPr>
              <p:nvPr/>
            </p:nvSpPr>
            <p:spPr bwMode="auto">
              <a:xfrm>
                <a:off x="1200" y="900"/>
                <a:ext cx="465" cy="0"/>
              </a:xfrm>
              <a:prstGeom prst="line">
                <a:avLst/>
              </a:prstGeom>
              <a:noFill/>
              <a:ln w="19050">
                <a:solidFill>
                  <a:schemeClr val="tx1"/>
                </a:solidFill>
                <a:round/>
                <a:headEnd/>
                <a:tailEnd/>
              </a:ln>
              <a:effectLst/>
            </p:spPr>
            <p:txBody>
              <a:bodyPr wrap="none" anchor="ctr">
                <a:prstTxWarp prst="textNoShape">
                  <a:avLst/>
                </a:prstTxWarp>
              </a:bodyPr>
              <a:lstStyle/>
              <a:p>
                <a:endParaRPr lang="en-US"/>
              </a:p>
            </p:txBody>
          </p:sp>
          <p:sp>
            <p:nvSpPr>
              <p:cNvPr id="61" name="Line 25"/>
              <p:cNvSpPr>
                <a:spLocks noChangeShapeType="1"/>
              </p:cNvSpPr>
              <p:nvPr/>
            </p:nvSpPr>
            <p:spPr bwMode="auto">
              <a:xfrm>
                <a:off x="1200" y="961"/>
                <a:ext cx="465" cy="0"/>
              </a:xfrm>
              <a:prstGeom prst="line">
                <a:avLst/>
              </a:prstGeom>
              <a:noFill/>
              <a:ln w="19050">
                <a:solidFill>
                  <a:schemeClr val="tx1"/>
                </a:solidFill>
                <a:round/>
                <a:headEnd/>
                <a:tailEnd/>
              </a:ln>
              <a:effectLst/>
            </p:spPr>
            <p:txBody>
              <a:bodyPr wrap="none" anchor="ctr">
                <a:prstTxWarp prst="textNoShape">
                  <a:avLst/>
                </a:prstTxWarp>
              </a:bodyPr>
              <a:lstStyle/>
              <a:p>
                <a:endParaRPr lang="en-US"/>
              </a:p>
            </p:txBody>
          </p:sp>
          <p:sp>
            <p:nvSpPr>
              <p:cNvPr id="62" name="Line 26"/>
              <p:cNvSpPr>
                <a:spLocks noChangeShapeType="1"/>
              </p:cNvSpPr>
              <p:nvPr/>
            </p:nvSpPr>
            <p:spPr bwMode="auto">
              <a:xfrm>
                <a:off x="1200" y="1022"/>
                <a:ext cx="465" cy="0"/>
              </a:xfrm>
              <a:prstGeom prst="line">
                <a:avLst/>
              </a:prstGeom>
              <a:noFill/>
              <a:ln w="19050">
                <a:solidFill>
                  <a:schemeClr val="tx1"/>
                </a:solidFill>
                <a:round/>
                <a:headEnd/>
                <a:tailEnd/>
              </a:ln>
              <a:effectLst/>
            </p:spPr>
            <p:txBody>
              <a:bodyPr wrap="none" anchor="ctr">
                <a:prstTxWarp prst="textNoShape">
                  <a:avLst/>
                </a:prstTxWarp>
              </a:bodyPr>
              <a:lstStyle/>
              <a:p>
                <a:endParaRPr lang="en-US"/>
              </a:p>
            </p:txBody>
          </p:sp>
          <p:sp>
            <p:nvSpPr>
              <p:cNvPr id="63" name="Line 27"/>
              <p:cNvSpPr>
                <a:spLocks noChangeShapeType="1"/>
              </p:cNvSpPr>
              <p:nvPr/>
            </p:nvSpPr>
            <p:spPr bwMode="auto">
              <a:xfrm>
                <a:off x="1200" y="1083"/>
                <a:ext cx="465" cy="0"/>
              </a:xfrm>
              <a:prstGeom prst="line">
                <a:avLst/>
              </a:prstGeom>
              <a:noFill/>
              <a:ln w="19050">
                <a:solidFill>
                  <a:schemeClr val="tx1"/>
                </a:solidFill>
                <a:round/>
                <a:headEnd/>
                <a:tailEnd/>
              </a:ln>
              <a:effectLst/>
            </p:spPr>
            <p:txBody>
              <a:bodyPr wrap="none" anchor="ctr">
                <a:prstTxWarp prst="textNoShape">
                  <a:avLst/>
                </a:prstTxWarp>
              </a:bodyPr>
              <a:lstStyle/>
              <a:p>
                <a:endParaRPr lang="en-US"/>
              </a:p>
            </p:txBody>
          </p:sp>
          <p:sp>
            <p:nvSpPr>
              <p:cNvPr id="64" name="AutoShape 28"/>
              <p:cNvSpPr>
                <a:spLocks noChangeArrowheads="1"/>
              </p:cNvSpPr>
              <p:nvPr/>
            </p:nvSpPr>
            <p:spPr bwMode="auto">
              <a:xfrm>
                <a:off x="1546" y="859"/>
                <a:ext cx="295" cy="264"/>
              </a:xfrm>
              <a:prstGeom prst="flowChartDelay">
                <a:avLst/>
              </a:prstGeom>
              <a:solidFill>
                <a:schemeClr val="bg1"/>
              </a:solidFill>
              <a:ln w="31750" cap="flat" cmpd="sng" algn="ctr">
                <a:solidFill>
                  <a:schemeClr val="tx1"/>
                </a:solidFill>
                <a:prstDash val="solid"/>
                <a:miter lim="800000"/>
                <a:headEnd type="none" w="med" len="med"/>
                <a:tailEnd type="none" w="med" len="med"/>
              </a:ln>
              <a:effectLst/>
            </p:spPr>
            <p:txBody>
              <a:bodyPr wrap="none" anchor="ctr">
                <a:prstTxWarp prst="textNoShape">
                  <a:avLst/>
                </a:prstTxWarp>
              </a:bodyPr>
              <a:lstStyle/>
              <a:p>
                <a:endParaRPr lang="en-US"/>
              </a:p>
            </p:txBody>
          </p:sp>
        </p:grpSp>
        <p:grpSp>
          <p:nvGrpSpPr>
            <p:cNvPr id="22" name="Group 29"/>
            <p:cNvGrpSpPr>
              <a:grpSpLocks/>
            </p:cNvGrpSpPr>
            <p:nvPr/>
          </p:nvGrpSpPr>
          <p:grpSpPr bwMode="auto">
            <a:xfrm>
              <a:off x="1192" y="1200"/>
              <a:ext cx="641" cy="264"/>
              <a:chOff x="1200" y="859"/>
              <a:chExt cx="641" cy="264"/>
            </a:xfrm>
          </p:grpSpPr>
          <p:sp>
            <p:nvSpPr>
              <p:cNvPr id="55" name="Line 30"/>
              <p:cNvSpPr>
                <a:spLocks noChangeShapeType="1"/>
              </p:cNvSpPr>
              <p:nvPr/>
            </p:nvSpPr>
            <p:spPr bwMode="auto">
              <a:xfrm>
                <a:off x="1200" y="900"/>
                <a:ext cx="465" cy="0"/>
              </a:xfrm>
              <a:prstGeom prst="line">
                <a:avLst/>
              </a:prstGeom>
              <a:noFill/>
              <a:ln w="19050">
                <a:solidFill>
                  <a:schemeClr val="tx1"/>
                </a:solidFill>
                <a:round/>
                <a:headEnd/>
                <a:tailEnd/>
              </a:ln>
              <a:effectLst/>
            </p:spPr>
            <p:txBody>
              <a:bodyPr wrap="none" anchor="ctr">
                <a:prstTxWarp prst="textNoShape">
                  <a:avLst/>
                </a:prstTxWarp>
              </a:bodyPr>
              <a:lstStyle/>
              <a:p>
                <a:endParaRPr lang="en-US"/>
              </a:p>
            </p:txBody>
          </p:sp>
          <p:sp>
            <p:nvSpPr>
              <p:cNvPr id="56" name="Line 31"/>
              <p:cNvSpPr>
                <a:spLocks noChangeShapeType="1"/>
              </p:cNvSpPr>
              <p:nvPr/>
            </p:nvSpPr>
            <p:spPr bwMode="auto">
              <a:xfrm>
                <a:off x="1200" y="961"/>
                <a:ext cx="465" cy="0"/>
              </a:xfrm>
              <a:prstGeom prst="line">
                <a:avLst/>
              </a:prstGeom>
              <a:noFill/>
              <a:ln w="19050">
                <a:solidFill>
                  <a:schemeClr val="tx1"/>
                </a:solidFill>
                <a:round/>
                <a:headEnd/>
                <a:tailEnd/>
              </a:ln>
              <a:effectLst/>
            </p:spPr>
            <p:txBody>
              <a:bodyPr wrap="none" anchor="ctr">
                <a:prstTxWarp prst="textNoShape">
                  <a:avLst/>
                </a:prstTxWarp>
              </a:bodyPr>
              <a:lstStyle/>
              <a:p>
                <a:endParaRPr lang="en-US"/>
              </a:p>
            </p:txBody>
          </p:sp>
          <p:sp>
            <p:nvSpPr>
              <p:cNvPr id="57" name="Line 32"/>
              <p:cNvSpPr>
                <a:spLocks noChangeShapeType="1"/>
              </p:cNvSpPr>
              <p:nvPr/>
            </p:nvSpPr>
            <p:spPr bwMode="auto">
              <a:xfrm>
                <a:off x="1200" y="1022"/>
                <a:ext cx="465" cy="0"/>
              </a:xfrm>
              <a:prstGeom prst="line">
                <a:avLst/>
              </a:prstGeom>
              <a:noFill/>
              <a:ln w="19050">
                <a:solidFill>
                  <a:schemeClr val="tx1"/>
                </a:solidFill>
                <a:round/>
                <a:headEnd/>
                <a:tailEnd/>
              </a:ln>
              <a:effectLst/>
            </p:spPr>
            <p:txBody>
              <a:bodyPr wrap="none" anchor="ctr">
                <a:prstTxWarp prst="textNoShape">
                  <a:avLst/>
                </a:prstTxWarp>
              </a:bodyPr>
              <a:lstStyle/>
              <a:p>
                <a:endParaRPr lang="en-US"/>
              </a:p>
            </p:txBody>
          </p:sp>
          <p:sp>
            <p:nvSpPr>
              <p:cNvPr id="58" name="Line 33"/>
              <p:cNvSpPr>
                <a:spLocks noChangeShapeType="1"/>
              </p:cNvSpPr>
              <p:nvPr/>
            </p:nvSpPr>
            <p:spPr bwMode="auto">
              <a:xfrm>
                <a:off x="1200" y="1083"/>
                <a:ext cx="465" cy="0"/>
              </a:xfrm>
              <a:prstGeom prst="line">
                <a:avLst/>
              </a:prstGeom>
              <a:noFill/>
              <a:ln w="19050">
                <a:solidFill>
                  <a:schemeClr val="tx1"/>
                </a:solidFill>
                <a:round/>
                <a:headEnd/>
                <a:tailEnd/>
              </a:ln>
              <a:effectLst/>
            </p:spPr>
            <p:txBody>
              <a:bodyPr wrap="none" anchor="ctr">
                <a:prstTxWarp prst="textNoShape">
                  <a:avLst/>
                </a:prstTxWarp>
              </a:bodyPr>
              <a:lstStyle/>
              <a:p>
                <a:endParaRPr lang="en-US"/>
              </a:p>
            </p:txBody>
          </p:sp>
          <p:sp>
            <p:nvSpPr>
              <p:cNvPr id="59" name="AutoShape 34"/>
              <p:cNvSpPr>
                <a:spLocks noChangeArrowheads="1"/>
              </p:cNvSpPr>
              <p:nvPr/>
            </p:nvSpPr>
            <p:spPr bwMode="auto">
              <a:xfrm>
                <a:off x="1546" y="859"/>
                <a:ext cx="295" cy="264"/>
              </a:xfrm>
              <a:prstGeom prst="flowChartDelay">
                <a:avLst/>
              </a:prstGeom>
              <a:solidFill>
                <a:schemeClr val="bg1"/>
              </a:solidFill>
              <a:ln w="31750" cap="flat" cmpd="sng" algn="ctr">
                <a:solidFill>
                  <a:schemeClr val="tx1"/>
                </a:solidFill>
                <a:prstDash val="solid"/>
                <a:miter lim="800000"/>
                <a:headEnd type="none" w="med" len="med"/>
                <a:tailEnd type="none" w="med" len="med"/>
              </a:ln>
              <a:effectLst/>
            </p:spPr>
            <p:txBody>
              <a:bodyPr wrap="none" anchor="ctr">
                <a:prstTxWarp prst="textNoShape">
                  <a:avLst/>
                </a:prstTxWarp>
              </a:bodyPr>
              <a:lstStyle/>
              <a:p>
                <a:endParaRPr lang="en-US"/>
              </a:p>
            </p:txBody>
          </p:sp>
        </p:grpSp>
        <p:grpSp>
          <p:nvGrpSpPr>
            <p:cNvPr id="23" name="Group 35"/>
            <p:cNvGrpSpPr>
              <a:grpSpLocks/>
            </p:cNvGrpSpPr>
            <p:nvPr/>
          </p:nvGrpSpPr>
          <p:grpSpPr bwMode="auto">
            <a:xfrm>
              <a:off x="1192" y="1542"/>
              <a:ext cx="641" cy="264"/>
              <a:chOff x="1200" y="859"/>
              <a:chExt cx="641" cy="264"/>
            </a:xfrm>
          </p:grpSpPr>
          <p:sp>
            <p:nvSpPr>
              <p:cNvPr id="50" name="Line 36"/>
              <p:cNvSpPr>
                <a:spLocks noChangeShapeType="1"/>
              </p:cNvSpPr>
              <p:nvPr/>
            </p:nvSpPr>
            <p:spPr bwMode="auto">
              <a:xfrm>
                <a:off x="1200" y="900"/>
                <a:ext cx="465" cy="0"/>
              </a:xfrm>
              <a:prstGeom prst="line">
                <a:avLst/>
              </a:prstGeom>
              <a:noFill/>
              <a:ln w="19050">
                <a:solidFill>
                  <a:schemeClr val="tx1"/>
                </a:solidFill>
                <a:round/>
                <a:headEnd/>
                <a:tailEnd/>
              </a:ln>
              <a:effectLst/>
            </p:spPr>
            <p:txBody>
              <a:bodyPr wrap="none" anchor="ctr">
                <a:prstTxWarp prst="textNoShape">
                  <a:avLst/>
                </a:prstTxWarp>
              </a:bodyPr>
              <a:lstStyle/>
              <a:p>
                <a:endParaRPr lang="en-US"/>
              </a:p>
            </p:txBody>
          </p:sp>
          <p:sp>
            <p:nvSpPr>
              <p:cNvPr id="51" name="Line 37"/>
              <p:cNvSpPr>
                <a:spLocks noChangeShapeType="1"/>
              </p:cNvSpPr>
              <p:nvPr/>
            </p:nvSpPr>
            <p:spPr bwMode="auto">
              <a:xfrm>
                <a:off x="1200" y="961"/>
                <a:ext cx="465" cy="0"/>
              </a:xfrm>
              <a:prstGeom prst="line">
                <a:avLst/>
              </a:prstGeom>
              <a:noFill/>
              <a:ln w="19050">
                <a:solidFill>
                  <a:schemeClr val="tx1"/>
                </a:solidFill>
                <a:round/>
                <a:headEnd/>
                <a:tailEnd/>
              </a:ln>
              <a:effectLst/>
            </p:spPr>
            <p:txBody>
              <a:bodyPr wrap="none" anchor="ctr">
                <a:prstTxWarp prst="textNoShape">
                  <a:avLst/>
                </a:prstTxWarp>
              </a:bodyPr>
              <a:lstStyle/>
              <a:p>
                <a:endParaRPr lang="en-US"/>
              </a:p>
            </p:txBody>
          </p:sp>
          <p:sp>
            <p:nvSpPr>
              <p:cNvPr id="52" name="Line 38"/>
              <p:cNvSpPr>
                <a:spLocks noChangeShapeType="1"/>
              </p:cNvSpPr>
              <p:nvPr/>
            </p:nvSpPr>
            <p:spPr bwMode="auto">
              <a:xfrm>
                <a:off x="1200" y="1022"/>
                <a:ext cx="465" cy="0"/>
              </a:xfrm>
              <a:prstGeom prst="line">
                <a:avLst/>
              </a:prstGeom>
              <a:noFill/>
              <a:ln w="19050">
                <a:solidFill>
                  <a:schemeClr val="tx1"/>
                </a:solidFill>
                <a:round/>
                <a:headEnd/>
                <a:tailEnd/>
              </a:ln>
              <a:effectLst/>
            </p:spPr>
            <p:txBody>
              <a:bodyPr wrap="none" anchor="ctr">
                <a:prstTxWarp prst="textNoShape">
                  <a:avLst/>
                </a:prstTxWarp>
              </a:bodyPr>
              <a:lstStyle/>
              <a:p>
                <a:endParaRPr lang="en-US"/>
              </a:p>
            </p:txBody>
          </p:sp>
          <p:sp>
            <p:nvSpPr>
              <p:cNvPr id="53" name="Line 39"/>
              <p:cNvSpPr>
                <a:spLocks noChangeShapeType="1"/>
              </p:cNvSpPr>
              <p:nvPr/>
            </p:nvSpPr>
            <p:spPr bwMode="auto">
              <a:xfrm>
                <a:off x="1200" y="1083"/>
                <a:ext cx="465" cy="0"/>
              </a:xfrm>
              <a:prstGeom prst="line">
                <a:avLst/>
              </a:prstGeom>
              <a:noFill/>
              <a:ln w="19050">
                <a:solidFill>
                  <a:schemeClr val="tx1"/>
                </a:solidFill>
                <a:round/>
                <a:headEnd/>
                <a:tailEnd/>
              </a:ln>
              <a:effectLst/>
            </p:spPr>
            <p:txBody>
              <a:bodyPr wrap="none" anchor="ctr">
                <a:prstTxWarp prst="textNoShape">
                  <a:avLst/>
                </a:prstTxWarp>
              </a:bodyPr>
              <a:lstStyle/>
              <a:p>
                <a:endParaRPr lang="en-US"/>
              </a:p>
            </p:txBody>
          </p:sp>
          <p:sp>
            <p:nvSpPr>
              <p:cNvPr id="54" name="AutoShape 40"/>
              <p:cNvSpPr>
                <a:spLocks noChangeArrowheads="1"/>
              </p:cNvSpPr>
              <p:nvPr/>
            </p:nvSpPr>
            <p:spPr bwMode="auto">
              <a:xfrm>
                <a:off x="1546" y="859"/>
                <a:ext cx="295" cy="264"/>
              </a:xfrm>
              <a:prstGeom prst="flowChartDelay">
                <a:avLst/>
              </a:prstGeom>
              <a:solidFill>
                <a:schemeClr val="bg1"/>
              </a:solidFill>
              <a:ln w="31750" cap="flat" cmpd="sng" algn="ctr">
                <a:solidFill>
                  <a:schemeClr val="tx1"/>
                </a:solidFill>
                <a:prstDash val="solid"/>
                <a:miter lim="800000"/>
                <a:headEnd type="none" w="med" len="med"/>
                <a:tailEnd type="none" w="med" len="med"/>
              </a:ln>
              <a:effectLst/>
            </p:spPr>
            <p:txBody>
              <a:bodyPr wrap="none" anchor="ctr">
                <a:prstTxWarp prst="textNoShape">
                  <a:avLst/>
                </a:prstTxWarp>
              </a:bodyPr>
              <a:lstStyle/>
              <a:p>
                <a:endParaRPr lang="en-US"/>
              </a:p>
            </p:txBody>
          </p:sp>
        </p:grpSp>
        <p:grpSp>
          <p:nvGrpSpPr>
            <p:cNvPr id="24" name="Group 41"/>
            <p:cNvGrpSpPr>
              <a:grpSpLocks/>
            </p:cNvGrpSpPr>
            <p:nvPr/>
          </p:nvGrpSpPr>
          <p:grpSpPr bwMode="auto">
            <a:xfrm>
              <a:off x="1192" y="1884"/>
              <a:ext cx="641" cy="264"/>
              <a:chOff x="1200" y="859"/>
              <a:chExt cx="641" cy="264"/>
            </a:xfrm>
          </p:grpSpPr>
          <p:sp>
            <p:nvSpPr>
              <p:cNvPr id="45" name="Line 42"/>
              <p:cNvSpPr>
                <a:spLocks noChangeShapeType="1"/>
              </p:cNvSpPr>
              <p:nvPr/>
            </p:nvSpPr>
            <p:spPr bwMode="auto">
              <a:xfrm>
                <a:off x="1200" y="900"/>
                <a:ext cx="465" cy="0"/>
              </a:xfrm>
              <a:prstGeom prst="line">
                <a:avLst/>
              </a:prstGeom>
              <a:noFill/>
              <a:ln w="19050">
                <a:solidFill>
                  <a:schemeClr val="tx1"/>
                </a:solidFill>
                <a:round/>
                <a:headEnd/>
                <a:tailEnd/>
              </a:ln>
              <a:effectLst/>
            </p:spPr>
            <p:txBody>
              <a:bodyPr wrap="none" anchor="ctr">
                <a:prstTxWarp prst="textNoShape">
                  <a:avLst/>
                </a:prstTxWarp>
              </a:bodyPr>
              <a:lstStyle/>
              <a:p>
                <a:endParaRPr lang="en-US"/>
              </a:p>
            </p:txBody>
          </p:sp>
          <p:sp>
            <p:nvSpPr>
              <p:cNvPr id="46" name="Line 43"/>
              <p:cNvSpPr>
                <a:spLocks noChangeShapeType="1"/>
              </p:cNvSpPr>
              <p:nvPr/>
            </p:nvSpPr>
            <p:spPr bwMode="auto">
              <a:xfrm>
                <a:off x="1200" y="961"/>
                <a:ext cx="465" cy="0"/>
              </a:xfrm>
              <a:prstGeom prst="line">
                <a:avLst/>
              </a:prstGeom>
              <a:noFill/>
              <a:ln w="19050">
                <a:solidFill>
                  <a:schemeClr val="tx1"/>
                </a:solidFill>
                <a:round/>
                <a:headEnd/>
                <a:tailEnd/>
              </a:ln>
              <a:effectLst/>
            </p:spPr>
            <p:txBody>
              <a:bodyPr wrap="none" anchor="ctr">
                <a:prstTxWarp prst="textNoShape">
                  <a:avLst/>
                </a:prstTxWarp>
              </a:bodyPr>
              <a:lstStyle/>
              <a:p>
                <a:endParaRPr lang="en-US"/>
              </a:p>
            </p:txBody>
          </p:sp>
          <p:sp>
            <p:nvSpPr>
              <p:cNvPr id="47" name="Line 44"/>
              <p:cNvSpPr>
                <a:spLocks noChangeShapeType="1"/>
              </p:cNvSpPr>
              <p:nvPr/>
            </p:nvSpPr>
            <p:spPr bwMode="auto">
              <a:xfrm>
                <a:off x="1200" y="1022"/>
                <a:ext cx="465" cy="0"/>
              </a:xfrm>
              <a:prstGeom prst="line">
                <a:avLst/>
              </a:prstGeom>
              <a:noFill/>
              <a:ln w="19050">
                <a:solidFill>
                  <a:schemeClr val="tx1"/>
                </a:solidFill>
                <a:round/>
                <a:headEnd/>
                <a:tailEnd/>
              </a:ln>
              <a:effectLst/>
            </p:spPr>
            <p:txBody>
              <a:bodyPr wrap="none" anchor="ctr">
                <a:prstTxWarp prst="textNoShape">
                  <a:avLst/>
                </a:prstTxWarp>
              </a:bodyPr>
              <a:lstStyle/>
              <a:p>
                <a:endParaRPr lang="en-US"/>
              </a:p>
            </p:txBody>
          </p:sp>
          <p:sp>
            <p:nvSpPr>
              <p:cNvPr id="48" name="Line 45"/>
              <p:cNvSpPr>
                <a:spLocks noChangeShapeType="1"/>
              </p:cNvSpPr>
              <p:nvPr/>
            </p:nvSpPr>
            <p:spPr bwMode="auto">
              <a:xfrm>
                <a:off x="1200" y="1083"/>
                <a:ext cx="465" cy="0"/>
              </a:xfrm>
              <a:prstGeom prst="line">
                <a:avLst/>
              </a:prstGeom>
              <a:noFill/>
              <a:ln w="19050">
                <a:solidFill>
                  <a:schemeClr val="tx1"/>
                </a:solidFill>
                <a:round/>
                <a:headEnd/>
                <a:tailEnd/>
              </a:ln>
              <a:effectLst/>
            </p:spPr>
            <p:txBody>
              <a:bodyPr wrap="none" anchor="ctr">
                <a:prstTxWarp prst="textNoShape">
                  <a:avLst/>
                </a:prstTxWarp>
              </a:bodyPr>
              <a:lstStyle/>
              <a:p>
                <a:endParaRPr lang="en-US"/>
              </a:p>
            </p:txBody>
          </p:sp>
          <p:sp>
            <p:nvSpPr>
              <p:cNvPr id="49" name="AutoShape 46"/>
              <p:cNvSpPr>
                <a:spLocks noChangeArrowheads="1"/>
              </p:cNvSpPr>
              <p:nvPr/>
            </p:nvSpPr>
            <p:spPr bwMode="auto">
              <a:xfrm>
                <a:off x="1546" y="859"/>
                <a:ext cx="295" cy="264"/>
              </a:xfrm>
              <a:prstGeom prst="flowChartDelay">
                <a:avLst/>
              </a:prstGeom>
              <a:solidFill>
                <a:schemeClr val="bg1"/>
              </a:solidFill>
              <a:ln w="31750" cap="flat" cmpd="sng" algn="ctr">
                <a:solidFill>
                  <a:schemeClr val="tx1"/>
                </a:solidFill>
                <a:prstDash val="solid"/>
                <a:miter lim="800000"/>
                <a:headEnd type="none" w="med" len="med"/>
                <a:tailEnd type="none" w="med" len="med"/>
              </a:ln>
              <a:effectLst/>
            </p:spPr>
            <p:txBody>
              <a:bodyPr wrap="none" anchor="ctr">
                <a:prstTxWarp prst="textNoShape">
                  <a:avLst/>
                </a:prstTxWarp>
              </a:bodyPr>
              <a:lstStyle/>
              <a:p>
                <a:endParaRPr lang="en-US"/>
              </a:p>
            </p:txBody>
          </p:sp>
        </p:grpSp>
        <p:grpSp>
          <p:nvGrpSpPr>
            <p:cNvPr id="25" name="Group 47"/>
            <p:cNvGrpSpPr>
              <a:grpSpLocks/>
            </p:cNvGrpSpPr>
            <p:nvPr/>
          </p:nvGrpSpPr>
          <p:grpSpPr bwMode="auto">
            <a:xfrm>
              <a:off x="1192" y="2567"/>
              <a:ext cx="641" cy="264"/>
              <a:chOff x="1200" y="859"/>
              <a:chExt cx="641" cy="264"/>
            </a:xfrm>
          </p:grpSpPr>
          <p:sp>
            <p:nvSpPr>
              <p:cNvPr id="40" name="Line 48"/>
              <p:cNvSpPr>
                <a:spLocks noChangeShapeType="1"/>
              </p:cNvSpPr>
              <p:nvPr/>
            </p:nvSpPr>
            <p:spPr bwMode="auto">
              <a:xfrm>
                <a:off x="1200" y="900"/>
                <a:ext cx="465" cy="0"/>
              </a:xfrm>
              <a:prstGeom prst="line">
                <a:avLst/>
              </a:prstGeom>
              <a:noFill/>
              <a:ln w="19050">
                <a:solidFill>
                  <a:schemeClr val="tx1"/>
                </a:solidFill>
                <a:round/>
                <a:headEnd/>
                <a:tailEnd/>
              </a:ln>
              <a:effectLst/>
            </p:spPr>
            <p:txBody>
              <a:bodyPr wrap="none" anchor="ctr">
                <a:prstTxWarp prst="textNoShape">
                  <a:avLst/>
                </a:prstTxWarp>
              </a:bodyPr>
              <a:lstStyle/>
              <a:p>
                <a:endParaRPr lang="en-US"/>
              </a:p>
            </p:txBody>
          </p:sp>
          <p:sp>
            <p:nvSpPr>
              <p:cNvPr id="41" name="Line 49"/>
              <p:cNvSpPr>
                <a:spLocks noChangeShapeType="1"/>
              </p:cNvSpPr>
              <p:nvPr/>
            </p:nvSpPr>
            <p:spPr bwMode="auto">
              <a:xfrm>
                <a:off x="1200" y="961"/>
                <a:ext cx="465" cy="0"/>
              </a:xfrm>
              <a:prstGeom prst="line">
                <a:avLst/>
              </a:prstGeom>
              <a:noFill/>
              <a:ln w="19050">
                <a:solidFill>
                  <a:schemeClr val="tx1"/>
                </a:solidFill>
                <a:round/>
                <a:headEnd/>
                <a:tailEnd/>
              </a:ln>
              <a:effectLst/>
            </p:spPr>
            <p:txBody>
              <a:bodyPr wrap="none" anchor="ctr">
                <a:prstTxWarp prst="textNoShape">
                  <a:avLst/>
                </a:prstTxWarp>
              </a:bodyPr>
              <a:lstStyle/>
              <a:p>
                <a:endParaRPr lang="en-US"/>
              </a:p>
            </p:txBody>
          </p:sp>
          <p:sp>
            <p:nvSpPr>
              <p:cNvPr id="42" name="Line 50"/>
              <p:cNvSpPr>
                <a:spLocks noChangeShapeType="1"/>
              </p:cNvSpPr>
              <p:nvPr/>
            </p:nvSpPr>
            <p:spPr bwMode="auto">
              <a:xfrm>
                <a:off x="1200" y="1022"/>
                <a:ext cx="465" cy="0"/>
              </a:xfrm>
              <a:prstGeom prst="line">
                <a:avLst/>
              </a:prstGeom>
              <a:noFill/>
              <a:ln w="19050">
                <a:solidFill>
                  <a:schemeClr val="tx1"/>
                </a:solidFill>
                <a:round/>
                <a:headEnd/>
                <a:tailEnd/>
              </a:ln>
              <a:effectLst/>
            </p:spPr>
            <p:txBody>
              <a:bodyPr wrap="none" anchor="ctr">
                <a:prstTxWarp prst="textNoShape">
                  <a:avLst/>
                </a:prstTxWarp>
              </a:bodyPr>
              <a:lstStyle/>
              <a:p>
                <a:endParaRPr lang="en-US"/>
              </a:p>
            </p:txBody>
          </p:sp>
          <p:sp>
            <p:nvSpPr>
              <p:cNvPr id="43" name="Line 51"/>
              <p:cNvSpPr>
                <a:spLocks noChangeShapeType="1"/>
              </p:cNvSpPr>
              <p:nvPr/>
            </p:nvSpPr>
            <p:spPr bwMode="auto">
              <a:xfrm>
                <a:off x="1200" y="1083"/>
                <a:ext cx="465" cy="0"/>
              </a:xfrm>
              <a:prstGeom prst="line">
                <a:avLst/>
              </a:prstGeom>
              <a:noFill/>
              <a:ln w="19050">
                <a:solidFill>
                  <a:schemeClr val="tx1"/>
                </a:solidFill>
                <a:round/>
                <a:headEnd/>
                <a:tailEnd/>
              </a:ln>
              <a:effectLst/>
            </p:spPr>
            <p:txBody>
              <a:bodyPr wrap="none" anchor="ctr">
                <a:prstTxWarp prst="textNoShape">
                  <a:avLst/>
                </a:prstTxWarp>
              </a:bodyPr>
              <a:lstStyle/>
              <a:p>
                <a:endParaRPr lang="en-US"/>
              </a:p>
            </p:txBody>
          </p:sp>
          <p:sp>
            <p:nvSpPr>
              <p:cNvPr id="44" name="AutoShape 52"/>
              <p:cNvSpPr>
                <a:spLocks noChangeArrowheads="1"/>
              </p:cNvSpPr>
              <p:nvPr/>
            </p:nvSpPr>
            <p:spPr bwMode="auto">
              <a:xfrm>
                <a:off x="1546" y="859"/>
                <a:ext cx="295" cy="264"/>
              </a:xfrm>
              <a:prstGeom prst="flowChartDelay">
                <a:avLst/>
              </a:prstGeom>
              <a:solidFill>
                <a:schemeClr val="bg1"/>
              </a:solidFill>
              <a:ln w="31750" cap="flat" cmpd="sng" algn="ctr">
                <a:solidFill>
                  <a:schemeClr val="tx1"/>
                </a:solidFill>
                <a:prstDash val="solid"/>
                <a:miter lim="800000"/>
                <a:headEnd type="none" w="med" len="med"/>
                <a:tailEnd type="none" w="med" len="med"/>
              </a:ln>
              <a:effectLst/>
            </p:spPr>
            <p:txBody>
              <a:bodyPr wrap="none" anchor="ctr">
                <a:prstTxWarp prst="textNoShape">
                  <a:avLst/>
                </a:prstTxWarp>
              </a:bodyPr>
              <a:lstStyle/>
              <a:p>
                <a:endParaRPr lang="en-US"/>
              </a:p>
            </p:txBody>
          </p:sp>
        </p:grpSp>
        <p:grpSp>
          <p:nvGrpSpPr>
            <p:cNvPr id="26" name="Group 53"/>
            <p:cNvGrpSpPr>
              <a:grpSpLocks/>
            </p:cNvGrpSpPr>
            <p:nvPr/>
          </p:nvGrpSpPr>
          <p:grpSpPr bwMode="auto">
            <a:xfrm>
              <a:off x="1192" y="2909"/>
              <a:ext cx="641" cy="264"/>
              <a:chOff x="1200" y="859"/>
              <a:chExt cx="641" cy="264"/>
            </a:xfrm>
          </p:grpSpPr>
          <p:sp>
            <p:nvSpPr>
              <p:cNvPr id="35" name="Line 54"/>
              <p:cNvSpPr>
                <a:spLocks noChangeShapeType="1"/>
              </p:cNvSpPr>
              <p:nvPr/>
            </p:nvSpPr>
            <p:spPr bwMode="auto">
              <a:xfrm>
                <a:off x="1200" y="900"/>
                <a:ext cx="465" cy="0"/>
              </a:xfrm>
              <a:prstGeom prst="line">
                <a:avLst/>
              </a:prstGeom>
              <a:noFill/>
              <a:ln w="19050">
                <a:solidFill>
                  <a:schemeClr val="tx1"/>
                </a:solidFill>
                <a:round/>
                <a:headEnd/>
                <a:tailEnd/>
              </a:ln>
              <a:effectLst/>
            </p:spPr>
            <p:txBody>
              <a:bodyPr wrap="none" anchor="ctr">
                <a:prstTxWarp prst="textNoShape">
                  <a:avLst/>
                </a:prstTxWarp>
              </a:bodyPr>
              <a:lstStyle/>
              <a:p>
                <a:endParaRPr lang="en-US"/>
              </a:p>
            </p:txBody>
          </p:sp>
          <p:sp>
            <p:nvSpPr>
              <p:cNvPr id="36" name="Line 55"/>
              <p:cNvSpPr>
                <a:spLocks noChangeShapeType="1"/>
              </p:cNvSpPr>
              <p:nvPr/>
            </p:nvSpPr>
            <p:spPr bwMode="auto">
              <a:xfrm>
                <a:off x="1200" y="961"/>
                <a:ext cx="465" cy="0"/>
              </a:xfrm>
              <a:prstGeom prst="line">
                <a:avLst/>
              </a:prstGeom>
              <a:noFill/>
              <a:ln w="19050">
                <a:solidFill>
                  <a:schemeClr val="tx1"/>
                </a:solidFill>
                <a:round/>
                <a:headEnd/>
                <a:tailEnd/>
              </a:ln>
              <a:effectLst/>
            </p:spPr>
            <p:txBody>
              <a:bodyPr wrap="none" anchor="ctr">
                <a:prstTxWarp prst="textNoShape">
                  <a:avLst/>
                </a:prstTxWarp>
              </a:bodyPr>
              <a:lstStyle/>
              <a:p>
                <a:endParaRPr lang="en-US"/>
              </a:p>
            </p:txBody>
          </p:sp>
          <p:sp>
            <p:nvSpPr>
              <p:cNvPr id="37" name="Line 56"/>
              <p:cNvSpPr>
                <a:spLocks noChangeShapeType="1"/>
              </p:cNvSpPr>
              <p:nvPr/>
            </p:nvSpPr>
            <p:spPr bwMode="auto">
              <a:xfrm>
                <a:off x="1200" y="1022"/>
                <a:ext cx="465" cy="0"/>
              </a:xfrm>
              <a:prstGeom prst="line">
                <a:avLst/>
              </a:prstGeom>
              <a:noFill/>
              <a:ln w="19050">
                <a:solidFill>
                  <a:schemeClr val="tx1"/>
                </a:solidFill>
                <a:round/>
                <a:headEnd/>
                <a:tailEnd/>
              </a:ln>
              <a:effectLst/>
            </p:spPr>
            <p:txBody>
              <a:bodyPr wrap="none" anchor="ctr">
                <a:prstTxWarp prst="textNoShape">
                  <a:avLst/>
                </a:prstTxWarp>
              </a:bodyPr>
              <a:lstStyle/>
              <a:p>
                <a:endParaRPr lang="en-US"/>
              </a:p>
            </p:txBody>
          </p:sp>
          <p:sp>
            <p:nvSpPr>
              <p:cNvPr id="38" name="Line 57"/>
              <p:cNvSpPr>
                <a:spLocks noChangeShapeType="1"/>
              </p:cNvSpPr>
              <p:nvPr/>
            </p:nvSpPr>
            <p:spPr bwMode="auto">
              <a:xfrm>
                <a:off x="1200" y="1083"/>
                <a:ext cx="465" cy="0"/>
              </a:xfrm>
              <a:prstGeom prst="line">
                <a:avLst/>
              </a:prstGeom>
              <a:noFill/>
              <a:ln w="19050">
                <a:solidFill>
                  <a:schemeClr val="tx1"/>
                </a:solidFill>
                <a:round/>
                <a:headEnd/>
                <a:tailEnd/>
              </a:ln>
              <a:effectLst/>
            </p:spPr>
            <p:txBody>
              <a:bodyPr wrap="none" anchor="ctr">
                <a:prstTxWarp prst="textNoShape">
                  <a:avLst/>
                </a:prstTxWarp>
              </a:bodyPr>
              <a:lstStyle/>
              <a:p>
                <a:endParaRPr lang="en-US"/>
              </a:p>
            </p:txBody>
          </p:sp>
          <p:sp>
            <p:nvSpPr>
              <p:cNvPr id="39" name="AutoShape 58"/>
              <p:cNvSpPr>
                <a:spLocks noChangeArrowheads="1"/>
              </p:cNvSpPr>
              <p:nvPr/>
            </p:nvSpPr>
            <p:spPr bwMode="auto">
              <a:xfrm>
                <a:off x="1546" y="859"/>
                <a:ext cx="295" cy="264"/>
              </a:xfrm>
              <a:prstGeom prst="flowChartDelay">
                <a:avLst/>
              </a:prstGeom>
              <a:solidFill>
                <a:schemeClr val="bg1"/>
              </a:solidFill>
              <a:ln w="31750" cap="flat" cmpd="sng" algn="ctr">
                <a:solidFill>
                  <a:schemeClr val="tx1"/>
                </a:solidFill>
                <a:prstDash val="solid"/>
                <a:miter lim="800000"/>
                <a:headEnd type="none" w="med" len="med"/>
                <a:tailEnd type="none" w="med" len="med"/>
              </a:ln>
              <a:effectLst/>
            </p:spPr>
            <p:txBody>
              <a:bodyPr wrap="none" anchor="ctr">
                <a:prstTxWarp prst="textNoShape">
                  <a:avLst/>
                </a:prstTxWarp>
              </a:bodyPr>
              <a:lstStyle/>
              <a:p>
                <a:endParaRPr lang="en-US"/>
              </a:p>
            </p:txBody>
          </p:sp>
        </p:grpSp>
        <p:sp>
          <p:nvSpPr>
            <p:cNvPr id="27" name="AutoShape 97"/>
            <p:cNvSpPr>
              <a:spLocks noChangeArrowheads="1"/>
            </p:cNvSpPr>
            <p:nvPr/>
          </p:nvSpPr>
          <p:spPr bwMode="auto">
            <a:xfrm>
              <a:off x="4160" y="2052"/>
              <a:ext cx="295" cy="264"/>
            </a:xfrm>
            <a:prstGeom prst="flowChartDelay">
              <a:avLst/>
            </a:prstGeom>
            <a:solidFill>
              <a:schemeClr val="bg1"/>
            </a:solidFill>
            <a:ln w="31750" cap="flat" cmpd="sng" algn="ctr">
              <a:solidFill>
                <a:schemeClr val="tx1"/>
              </a:solidFill>
              <a:prstDash val="solid"/>
              <a:miter lim="800000"/>
              <a:headEnd type="none" w="med" len="med"/>
              <a:tailEnd type="none" w="med" len="med"/>
            </a:ln>
            <a:effectLst/>
          </p:spPr>
          <p:txBody>
            <a:bodyPr wrap="none" anchor="ctr">
              <a:prstTxWarp prst="textNoShape">
                <a:avLst/>
              </a:prstTxWarp>
            </a:bodyPr>
            <a:lstStyle/>
            <a:p>
              <a:endParaRPr lang="en-US"/>
            </a:p>
          </p:txBody>
        </p:sp>
        <p:sp>
          <p:nvSpPr>
            <p:cNvPr id="28" name="Line 100"/>
            <p:cNvSpPr>
              <a:spLocks noChangeShapeType="1"/>
            </p:cNvSpPr>
            <p:nvPr/>
          </p:nvSpPr>
          <p:spPr bwMode="auto">
            <a:xfrm>
              <a:off x="4720" y="2184"/>
              <a:ext cx="0" cy="152"/>
            </a:xfrm>
            <a:prstGeom prst="line">
              <a:avLst/>
            </a:prstGeom>
            <a:noFill/>
            <a:ln w="28575">
              <a:solidFill>
                <a:schemeClr val="tx1"/>
              </a:solidFill>
              <a:round/>
              <a:headEnd type="oval" w="sm" len="sm"/>
              <a:tailEnd/>
            </a:ln>
            <a:effectLst/>
          </p:spPr>
          <p:txBody>
            <a:bodyPr wrap="none" anchor="ctr">
              <a:prstTxWarp prst="textNoShape">
                <a:avLst/>
              </a:prstTxWarp>
            </a:bodyPr>
            <a:lstStyle/>
            <a:p>
              <a:endParaRPr lang="en-US"/>
            </a:p>
          </p:txBody>
        </p:sp>
        <p:sp>
          <p:nvSpPr>
            <p:cNvPr id="29" name="Line 102"/>
            <p:cNvSpPr>
              <a:spLocks noChangeShapeType="1"/>
            </p:cNvSpPr>
            <p:nvPr/>
          </p:nvSpPr>
          <p:spPr bwMode="auto">
            <a:xfrm>
              <a:off x="4637" y="2334"/>
              <a:ext cx="165" cy="0"/>
            </a:xfrm>
            <a:prstGeom prst="line">
              <a:avLst/>
            </a:prstGeom>
            <a:noFill/>
            <a:ln w="28575">
              <a:solidFill>
                <a:schemeClr val="tx1"/>
              </a:solidFill>
              <a:round/>
              <a:headEnd/>
              <a:tailEnd/>
            </a:ln>
            <a:effectLst/>
          </p:spPr>
          <p:txBody>
            <a:bodyPr wrap="none" anchor="ctr">
              <a:prstTxWarp prst="textNoShape">
                <a:avLst/>
              </a:prstTxWarp>
            </a:bodyPr>
            <a:lstStyle/>
            <a:p>
              <a:endParaRPr lang="en-US"/>
            </a:p>
          </p:txBody>
        </p:sp>
        <p:sp>
          <p:nvSpPr>
            <p:cNvPr id="30" name="Line 103"/>
            <p:cNvSpPr>
              <a:spLocks noChangeShapeType="1"/>
            </p:cNvSpPr>
            <p:nvPr/>
          </p:nvSpPr>
          <p:spPr bwMode="auto">
            <a:xfrm>
              <a:off x="4656" y="2367"/>
              <a:ext cx="127" cy="0"/>
            </a:xfrm>
            <a:prstGeom prst="line">
              <a:avLst/>
            </a:prstGeom>
            <a:noFill/>
            <a:ln w="28575">
              <a:solidFill>
                <a:schemeClr val="tx1"/>
              </a:solidFill>
              <a:round/>
              <a:headEnd/>
              <a:tailEnd/>
            </a:ln>
            <a:effectLst/>
          </p:spPr>
          <p:txBody>
            <a:bodyPr wrap="none" anchor="ctr">
              <a:prstTxWarp prst="textNoShape">
                <a:avLst/>
              </a:prstTxWarp>
            </a:bodyPr>
            <a:lstStyle/>
            <a:p>
              <a:endParaRPr lang="en-US"/>
            </a:p>
          </p:txBody>
        </p:sp>
        <p:sp>
          <p:nvSpPr>
            <p:cNvPr id="31" name="Line 104"/>
            <p:cNvSpPr>
              <a:spLocks noChangeShapeType="1"/>
            </p:cNvSpPr>
            <p:nvPr/>
          </p:nvSpPr>
          <p:spPr bwMode="auto">
            <a:xfrm>
              <a:off x="4676" y="2400"/>
              <a:ext cx="87" cy="0"/>
            </a:xfrm>
            <a:prstGeom prst="line">
              <a:avLst/>
            </a:prstGeom>
            <a:noFill/>
            <a:ln w="28575">
              <a:solidFill>
                <a:schemeClr val="tx1"/>
              </a:solidFill>
              <a:round/>
              <a:headEnd/>
              <a:tailEnd/>
            </a:ln>
            <a:effectLst/>
          </p:spPr>
          <p:txBody>
            <a:bodyPr wrap="none" anchor="ctr">
              <a:prstTxWarp prst="textNoShape">
                <a:avLst/>
              </a:prstTxWarp>
            </a:bodyPr>
            <a:lstStyle/>
            <a:p>
              <a:endParaRPr lang="en-US"/>
            </a:p>
          </p:txBody>
        </p:sp>
        <p:sp>
          <p:nvSpPr>
            <p:cNvPr id="32" name="Line 105"/>
            <p:cNvSpPr>
              <a:spLocks noChangeShapeType="1"/>
            </p:cNvSpPr>
            <p:nvPr/>
          </p:nvSpPr>
          <p:spPr bwMode="auto">
            <a:xfrm>
              <a:off x="4693" y="2433"/>
              <a:ext cx="53" cy="0"/>
            </a:xfrm>
            <a:prstGeom prst="line">
              <a:avLst/>
            </a:prstGeom>
            <a:noFill/>
            <a:ln w="28575">
              <a:solidFill>
                <a:schemeClr val="tx1"/>
              </a:solidFill>
              <a:round/>
              <a:headEnd/>
              <a:tailEnd/>
            </a:ln>
            <a:effectLst/>
          </p:spPr>
          <p:txBody>
            <a:bodyPr wrap="none" anchor="ctr">
              <a:prstTxWarp prst="textNoShape">
                <a:avLst/>
              </a:prstTxWarp>
            </a:bodyPr>
            <a:lstStyle/>
            <a:p>
              <a:endParaRPr lang="en-US"/>
            </a:p>
          </p:txBody>
        </p:sp>
        <p:sp>
          <p:nvSpPr>
            <p:cNvPr id="33" name="Line 106"/>
            <p:cNvSpPr>
              <a:spLocks noChangeShapeType="1"/>
            </p:cNvSpPr>
            <p:nvPr/>
          </p:nvSpPr>
          <p:spPr bwMode="auto">
            <a:xfrm>
              <a:off x="4708" y="2466"/>
              <a:ext cx="23" cy="0"/>
            </a:xfrm>
            <a:prstGeom prst="line">
              <a:avLst/>
            </a:prstGeom>
            <a:noFill/>
            <a:ln w="28575">
              <a:solidFill>
                <a:schemeClr val="tx1"/>
              </a:solidFill>
              <a:round/>
              <a:headEnd/>
              <a:tailEnd/>
            </a:ln>
            <a:effectLst/>
          </p:spPr>
          <p:txBody>
            <a:bodyPr wrap="none" anchor="ctr">
              <a:prstTxWarp prst="textNoShape">
                <a:avLst/>
              </a:prstTxWarp>
            </a:bodyPr>
            <a:lstStyle/>
            <a:p>
              <a:endParaRPr lang="en-US"/>
            </a:p>
          </p:txBody>
        </p:sp>
        <p:sp>
          <p:nvSpPr>
            <p:cNvPr id="34" name="Text Box 107"/>
            <p:cNvSpPr txBox="1">
              <a:spLocks noChangeArrowheads="1"/>
            </p:cNvSpPr>
            <p:nvPr/>
          </p:nvSpPr>
          <p:spPr bwMode="auto">
            <a:xfrm>
              <a:off x="4450" y="1908"/>
              <a:ext cx="448" cy="233"/>
            </a:xfrm>
            <a:prstGeom prst="rect">
              <a:avLst/>
            </a:prstGeom>
            <a:noFill/>
            <a:ln w="9525">
              <a:noFill/>
              <a:miter lim="800000"/>
              <a:headEnd/>
              <a:tailEnd/>
            </a:ln>
            <a:effectLst/>
          </p:spPr>
          <p:txBody>
            <a:bodyPr wrap="none" anchor="ctr">
              <a:prstTxWarp prst="textNoShape">
                <a:avLst/>
              </a:prstTxWarp>
              <a:spAutoFit/>
            </a:bodyPr>
            <a:lstStyle/>
            <a:p>
              <a:r>
                <a:rPr lang="en-US" dirty="0"/>
                <a:t>s-a-0</a:t>
              </a:r>
            </a:p>
          </p:txBody>
        </p:sp>
      </p:grpSp>
      <p:sp>
        <p:nvSpPr>
          <p:cNvPr id="110" name="AutoShape 73"/>
          <p:cNvSpPr>
            <a:spLocks noChangeArrowheads="1"/>
          </p:cNvSpPr>
          <p:nvPr/>
        </p:nvSpPr>
        <p:spPr bwMode="auto">
          <a:xfrm>
            <a:off x="511488" y="2210146"/>
            <a:ext cx="234950" cy="4279900"/>
          </a:xfrm>
          <a:prstGeom prst="roundRect">
            <a:avLst>
              <a:gd name="adj" fmla="val 26191"/>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endParaRPr lang="en-US" sz="1200" kern="0" dirty="0">
              <a:solidFill>
                <a:srgbClr val="000000"/>
              </a:solidFill>
              <a:latin typeface="Arial"/>
            </a:endParaRP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 name="Rectangle 104"/>
          <p:cNvSpPr/>
          <p:nvPr/>
        </p:nvSpPr>
        <p:spPr>
          <a:xfrm>
            <a:off x="1352702" y="1155780"/>
            <a:ext cx="7332133" cy="635078"/>
          </a:xfrm>
          <a:prstGeom prst="rect">
            <a:avLst/>
          </a:prstGeom>
          <a:noFill/>
          <a:ln w="19050" cap="flat" cmpd="sng" algn="ctr">
            <a:solidFill>
              <a:schemeClr val="tx1"/>
            </a:solidFill>
            <a:prstDash val="solid"/>
            <a:round/>
            <a:headEnd type="none" w="med" len="med"/>
            <a:tailEnd type="none" w="med" len="med"/>
          </a:ln>
          <a:effectLst/>
        </p:spPr>
        <p:txBody>
          <a:bodyPr>
            <a:prstTxWarp prst="textNoShape">
              <a:avLst/>
            </a:prstTxWarp>
          </a:bodyPr>
          <a:lstStyle/>
          <a:p>
            <a:endParaRPr lang="en-US">
              <a:solidFill>
                <a:schemeClr val="tx1"/>
              </a:solidFill>
              <a:latin typeface="Arial" charset="0"/>
              <a:ea typeface="ＭＳ Ｐゴシック" charset="-128"/>
              <a:cs typeface="ＭＳ Ｐゴシック" charset="-128"/>
            </a:endParaRPr>
          </a:p>
        </p:txBody>
      </p:sp>
      <p:sp>
        <p:nvSpPr>
          <p:cNvPr id="2" name="Title 1"/>
          <p:cNvSpPr>
            <a:spLocks noGrp="1"/>
          </p:cNvSpPr>
          <p:nvPr>
            <p:ph type="title"/>
          </p:nvPr>
        </p:nvSpPr>
        <p:spPr/>
        <p:txBody>
          <a:bodyPr/>
          <a:lstStyle/>
          <a:p>
            <a:r>
              <a:rPr lang="en-US" dirty="0" smtClean="0"/>
              <a:t>Weighted random patterns</a:t>
            </a:r>
            <a:endParaRPr lang="en-US" dirty="0"/>
          </a:p>
        </p:txBody>
      </p:sp>
      <p:sp>
        <p:nvSpPr>
          <p:cNvPr id="6" name="Freeform 3"/>
          <p:cNvSpPr>
            <a:spLocks/>
          </p:cNvSpPr>
          <p:nvPr/>
        </p:nvSpPr>
        <p:spPr bwMode="auto">
          <a:xfrm>
            <a:off x="5572978" y="1798795"/>
            <a:ext cx="1661259" cy="892175"/>
          </a:xfrm>
          <a:custGeom>
            <a:avLst/>
            <a:gdLst/>
            <a:ahLst/>
            <a:cxnLst>
              <a:cxn ang="0">
                <a:pos x="408" y="562"/>
              </a:cxn>
              <a:cxn ang="0">
                <a:pos x="0" y="562"/>
              </a:cxn>
              <a:cxn ang="0">
                <a:pos x="0" y="323"/>
              </a:cxn>
              <a:cxn ang="0">
                <a:pos x="1676" y="323"/>
              </a:cxn>
              <a:cxn ang="0">
                <a:pos x="1677" y="0"/>
              </a:cxn>
            </a:cxnLst>
            <a:rect l="0" t="0" r="r" b="b"/>
            <a:pathLst>
              <a:path w="1677" h="562">
                <a:moveTo>
                  <a:pt x="408" y="562"/>
                </a:moveTo>
                <a:lnTo>
                  <a:pt x="0" y="562"/>
                </a:lnTo>
                <a:lnTo>
                  <a:pt x="0" y="323"/>
                </a:lnTo>
                <a:lnTo>
                  <a:pt x="1676" y="323"/>
                </a:lnTo>
                <a:lnTo>
                  <a:pt x="1677" y="0"/>
                </a:lnTo>
              </a:path>
            </a:pathLst>
          </a:custGeom>
          <a:noFill/>
          <a:ln w="19050" cap="flat" cmpd="sng" algn="ctr">
            <a:solidFill>
              <a:schemeClr val="tx1"/>
            </a:solidFill>
            <a:prstDash val="solid"/>
            <a:round/>
            <a:headEnd type="none" w="med" len="med"/>
            <a:tailEnd type="oval" w="med" len="med"/>
          </a:ln>
          <a:effectLst/>
        </p:spPr>
        <p:txBody>
          <a:bodyPr>
            <a:prstTxWarp prst="textNoShape">
              <a:avLst/>
            </a:prstTxWarp>
          </a:bodyPr>
          <a:lstStyle/>
          <a:p>
            <a:endParaRPr lang="en-US"/>
          </a:p>
        </p:txBody>
      </p:sp>
      <p:sp>
        <p:nvSpPr>
          <p:cNvPr id="7" name="Freeform 4"/>
          <p:cNvSpPr>
            <a:spLocks/>
          </p:cNvSpPr>
          <p:nvPr/>
        </p:nvSpPr>
        <p:spPr bwMode="auto">
          <a:xfrm>
            <a:off x="5640540" y="1797208"/>
            <a:ext cx="3046259" cy="795337"/>
          </a:xfrm>
          <a:custGeom>
            <a:avLst/>
            <a:gdLst/>
            <a:ahLst/>
            <a:cxnLst>
              <a:cxn ang="0">
                <a:pos x="272" y="501"/>
              </a:cxn>
              <a:cxn ang="0">
                <a:pos x="0" y="501"/>
              </a:cxn>
              <a:cxn ang="0">
                <a:pos x="0" y="383"/>
              </a:cxn>
              <a:cxn ang="0">
                <a:pos x="2495" y="383"/>
              </a:cxn>
              <a:cxn ang="0">
                <a:pos x="2494" y="0"/>
              </a:cxn>
            </a:cxnLst>
            <a:rect l="0" t="0" r="r" b="b"/>
            <a:pathLst>
              <a:path w="2495" h="501">
                <a:moveTo>
                  <a:pt x="272" y="501"/>
                </a:moveTo>
                <a:lnTo>
                  <a:pt x="0" y="501"/>
                </a:lnTo>
                <a:lnTo>
                  <a:pt x="0" y="383"/>
                </a:lnTo>
                <a:lnTo>
                  <a:pt x="2495" y="383"/>
                </a:lnTo>
                <a:lnTo>
                  <a:pt x="2494" y="0"/>
                </a:lnTo>
              </a:path>
            </a:pathLst>
          </a:custGeom>
          <a:noFill/>
          <a:ln w="19050" cap="flat" cmpd="sng" algn="ctr">
            <a:solidFill>
              <a:schemeClr val="tx1"/>
            </a:solidFill>
            <a:prstDash val="solid"/>
            <a:round/>
            <a:headEnd type="none" w="med" len="med"/>
            <a:tailEnd type="oval" w="med" len="med"/>
          </a:ln>
          <a:effectLst/>
        </p:spPr>
        <p:txBody>
          <a:bodyPr>
            <a:prstTxWarp prst="textNoShape">
              <a:avLst/>
            </a:prstTxWarp>
          </a:bodyPr>
          <a:lstStyle/>
          <a:p>
            <a:endParaRPr lang="en-US"/>
          </a:p>
        </p:txBody>
      </p:sp>
      <p:sp>
        <p:nvSpPr>
          <p:cNvPr id="8" name="Freeform 5"/>
          <p:cNvSpPr>
            <a:spLocks/>
          </p:cNvSpPr>
          <p:nvPr/>
        </p:nvSpPr>
        <p:spPr bwMode="auto">
          <a:xfrm>
            <a:off x="6272366" y="3527583"/>
            <a:ext cx="1152525" cy="503237"/>
          </a:xfrm>
          <a:custGeom>
            <a:avLst/>
            <a:gdLst/>
            <a:ahLst/>
            <a:cxnLst>
              <a:cxn ang="0">
                <a:pos x="0" y="317"/>
              </a:cxn>
              <a:cxn ang="0">
                <a:pos x="408" y="317"/>
              </a:cxn>
              <a:cxn ang="0">
                <a:pos x="408" y="0"/>
              </a:cxn>
              <a:cxn ang="0">
                <a:pos x="726" y="0"/>
              </a:cxn>
            </a:cxnLst>
            <a:rect l="0" t="0" r="r" b="b"/>
            <a:pathLst>
              <a:path w="726" h="317">
                <a:moveTo>
                  <a:pt x="0" y="317"/>
                </a:moveTo>
                <a:lnTo>
                  <a:pt x="408" y="317"/>
                </a:lnTo>
                <a:lnTo>
                  <a:pt x="408" y="0"/>
                </a:lnTo>
                <a:lnTo>
                  <a:pt x="726" y="0"/>
                </a:lnTo>
              </a:path>
            </a:pathLst>
          </a:custGeom>
          <a:noFill/>
          <a:ln w="19050" cap="flat" cmpd="sng" algn="ctr">
            <a:solidFill>
              <a:schemeClr val="tx1"/>
            </a:solidFill>
            <a:prstDash val="solid"/>
            <a:round/>
            <a:headEnd type="none" w="med" len="med"/>
            <a:tailEnd/>
          </a:ln>
          <a:effectLst/>
        </p:spPr>
        <p:txBody>
          <a:bodyPr>
            <a:prstTxWarp prst="textNoShape">
              <a:avLst/>
            </a:prstTxWarp>
          </a:bodyPr>
          <a:lstStyle/>
          <a:p>
            <a:endParaRPr lang="en-US"/>
          </a:p>
        </p:txBody>
      </p:sp>
      <p:sp>
        <p:nvSpPr>
          <p:cNvPr id="9" name="Freeform 6"/>
          <p:cNvSpPr>
            <a:spLocks/>
          </p:cNvSpPr>
          <p:nvPr/>
        </p:nvSpPr>
        <p:spPr bwMode="auto">
          <a:xfrm flipV="1">
            <a:off x="6272366" y="2735420"/>
            <a:ext cx="1152525" cy="503238"/>
          </a:xfrm>
          <a:custGeom>
            <a:avLst/>
            <a:gdLst/>
            <a:ahLst/>
            <a:cxnLst>
              <a:cxn ang="0">
                <a:pos x="0" y="317"/>
              </a:cxn>
              <a:cxn ang="0">
                <a:pos x="408" y="317"/>
              </a:cxn>
              <a:cxn ang="0">
                <a:pos x="408" y="0"/>
              </a:cxn>
              <a:cxn ang="0">
                <a:pos x="726" y="0"/>
              </a:cxn>
            </a:cxnLst>
            <a:rect l="0" t="0" r="r" b="b"/>
            <a:pathLst>
              <a:path w="726" h="317">
                <a:moveTo>
                  <a:pt x="0" y="317"/>
                </a:moveTo>
                <a:lnTo>
                  <a:pt x="408" y="317"/>
                </a:lnTo>
                <a:lnTo>
                  <a:pt x="408" y="0"/>
                </a:lnTo>
                <a:lnTo>
                  <a:pt x="726" y="0"/>
                </a:lnTo>
              </a:path>
            </a:pathLst>
          </a:custGeom>
          <a:noFill/>
          <a:ln w="19050" cap="flat" cmpd="sng" algn="ctr">
            <a:solidFill>
              <a:schemeClr val="tx1"/>
            </a:solidFill>
            <a:prstDash val="solid"/>
            <a:round/>
            <a:headEnd type="none" w="med" len="med"/>
            <a:tailEnd/>
          </a:ln>
          <a:effectLst/>
        </p:spPr>
        <p:txBody>
          <a:bodyPr>
            <a:prstTxWarp prst="textNoShape">
              <a:avLst/>
            </a:prstTxWarp>
          </a:bodyPr>
          <a:lstStyle/>
          <a:p>
            <a:endParaRPr lang="en-US"/>
          </a:p>
        </p:txBody>
      </p:sp>
      <p:sp>
        <p:nvSpPr>
          <p:cNvPr id="10" name="Freeform 7"/>
          <p:cNvSpPr>
            <a:spLocks/>
          </p:cNvSpPr>
          <p:nvPr/>
        </p:nvSpPr>
        <p:spPr bwMode="auto">
          <a:xfrm>
            <a:off x="4244939" y="3545044"/>
            <a:ext cx="3929175" cy="1697039"/>
          </a:xfrm>
          <a:custGeom>
            <a:avLst/>
            <a:gdLst>
              <a:gd name="connsiteX0" fmla="*/ 0 w 2381"/>
              <a:gd name="connsiteY0" fmla="*/ 1017 h 1017"/>
              <a:gd name="connsiteX1" fmla="*/ 2381 w 2381"/>
              <a:gd name="connsiteY1" fmla="*/ 1017 h 1017"/>
              <a:gd name="connsiteX2" fmla="*/ 2381 w 2381"/>
              <a:gd name="connsiteY2" fmla="*/ 0 h 1017"/>
            </a:gdLst>
            <a:ahLst/>
            <a:cxnLst>
              <a:cxn ang="0">
                <a:pos x="connsiteX0" y="connsiteY0"/>
              </a:cxn>
              <a:cxn ang="0">
                <a:pos x="connsiteX1" y="connsiteY1"/>
              </a:cxn>
              <a:cxn ang="0">
                <a:pos x="connsiteX2" y="connsiteY2"/>
              </a:cxn>
            </a:cxnLst>
            <a:rect l="l" t="t" r="r" b="b"/>
            <a:pathLst>
              <a:path w="2381" h="1017">
                <a:moveTo>
                  <a:pt x="0" y="1017"/>
                </a:moveTo>
                <a:lnTo>
                  <a:pt x="2381" y="1017"/>
                </a:lnTo>
                <a:lnTo>
                  <a:pt x="2381" y="0"/>
                </a:lnTo>
              </a:path>
            </a:pathLst>
          </a:custGeom>
          <a:noFill/>
          <a:ln w="19050" cap="flat" cmpd="sng" algn="ctr">
            <a:solidFill>
              <a:schemeClr val="tx1"/>
            </a:solidFill>
            <a:prstDash val="solid"/>
            <a:round/>
            <a:headEnd type="none" w="med" len="med"/>
            <a:tailEnd/>
          </a:ln>
          <a:effectLst/>
        </p:spPr>
        <p:txBody>
          <a:bodyPr>
            <a:prstTxWarp prst="textNoShape">
              <a:avLst/>
            </a:prstTxWarp>
          </a:bodyPr>
          <a:lstStyle/>
          <a:p>
            <a:endParaRPr lang="en-US"/>
          </a:p>
        </p:txBody>
      </p:sp>
      <p:sp>
        <p:nvSpPr>
          <p:cNvPr id="11" name="Line 9"/>
          <p:cNvSpPr>
            <a:spLocks noChangeShapeType="1"/>
          </p:cNvSpPr>
          <p:nvPr/>
        </p:nvSpPr>
        <p:spPr bwMode="auto">
          <a:xfrm flipH="1">
            <a:off x="6300864" y="3383120"/>
            <a:ext cx="2305050" cy="0"/>
          </a:xfrm>
          <a:prstGeom prst="line">
            <a:avLst/>
          </a:prstGeom>
          <a:noFill/>
          <a:ln w="19050" cap="flat" cmpd="sng" algn="ctr">
            <a:solidFill>
              <a:schemeClr val="tx1"/>
            </a:solidFill>
            <a:prstDash val="solid"/>
            <a:round/>
            <a:headEnd type="none" w="med" len="med"/>
            <a:tailEnd/>
          </a:ln>
          <a:effectLst/>
        </p:spPr>
        <p:txBody>
          <a:bodyPr>
            <a:prstTxWarp prst="textNoShape">
              <a:avLst/>
            </a:prstTxWarp>
          </a:bodyPr>
          <a:lstStyle/>
          <a:p>
            <a:endParaRPr lang="en-US"/>
          </a:p>
        </p:txBody>
      </p:sp>
      <p:sp>
        <p:nvSpPr>
          <p:cNvPr id="13" name="Freeform 11"/>
          <p:cNvSpPr>
            <a:spLocks/>
          </p:cNvSpPr>
          <p:nvPr/>
        </p:nvSpPr>
        <p:spPr bwMode="auto">
          <a:xfrm rot="5400000" flipV="1">
            <a:off x="4358793" y="1572266"/>
            <a:ext cx="1430338" cy="1883396"/>
          </a:xfrm>
          <a:custGeom>
            <a:avLst/>
            <a:gdLst/>
            <a:ahLst/>
            <a:cxnLst>
              <a:cxn ang="0">
                <a:pos x="544" y="227"/>
              </a:cxn>
              <a:cxn ang="0">
                <a:pos x="544" y="0"/>
              </a:cxn>
              <a:cxn ang="0">
                <a:pos x="0" y="0"/>
              </a:cxn>
            </a:cxnLst>
            <a:rect l="0" t="0" r="r" b="b"/>
            <a:pathLst>
              <a:path w="544" h="227">
                <a:moveTo>
                  <a:pt x="544" y="227"/>
                </a:moveTo>
                <a:lnTo>
                  <a:pt x="544" y="0"/>
                </a:lnTo>
                <a:lnTo>
                  <a:pt x="0" y="0"/>
                </a:lnTo>
              </a:path>
            </a:pathLst>
          </a:custGeom>
          <a:noFill/>
          <a:ln w="19050" cap="flat" cmpd="sng" algn="ctr">
            <a:solidFill>
              <a:schemeClr val="tx1"/>
            </a:solidFill>
            <a:prstDash val="solid"/>
            <a:round/>
            <a:headEnd type="none" w="med" len="med"/>
            <a:tailEnd type="oval" w="med" len="med"/>
          </a:ln>
          <a:effectLst/>
        </p:spPr>
        <p:txBody>
          <a:bodyPr>
            <a:prstTxWarp prst="textNoShape">
              <a:avLst/>
            </a:prstTxWarp>
          </a:bodyPr>
          <a:lstStyle/>
          <a:p>
            <a:endParaRPr lang="en-US"/>
          </a:p>
        </p:txBody>
      </p:sp>
      <p:sp>
        <p:nvSpPr>
          <p:cNvPr id="14" name="Freeform 12"/>
          <p:cNvSpPr>
            <a:spLocks/>
          </p:cNvSpPr>
          <p:nvPr/>
        </p:nvSpPr>
        <p:spPr bwMode="auto">
          <a:xfrm rot="5400000" flipV="1">
            <a:off x="3824367" y="1249442"/>
            <a:ext cx="1563688" cy="2681443"/>
          </a:xfrm>
          <a:custGeom>
            <a:avLst/>
            <a:gdLst/>
            <a:ahLst/>
            <a:cxnLst>
              <a:cxn ang="0">
                <a:pos x="544" y="227"/>
              </a:cxn>
              <a:cxn ang="0">
                <a:pos x="544" y="0"/>
              </a:cxn>
              <a:cxn ang="0">
                <a:pos x="0" y="0"/>
              </a:cxn>
            </a:cxnLst>
            <a:rect l="0" t="0" r="r" b="b"/>
            <a:pathLst>
              <a:path w="544" h="227">
                <a:moveTo>
                  <a:pt x="544" y="227"/>
                </a:moveTo>
                <a:lnTo>
                  <a:pt x="544" y="0"/>
                </a:lnTo>
                <a:lnTo>
                  <a:pt x="0" y="0"/>
                </a:lnTo>
              </a:path>
            </a:pathLst>
          </a:custGeom>
          <a:noFill/>
          <a:ln w="19050" cap="flat" cmpd="sng" algn="ctr">
            <a:solidFill>
              <a:schemeClr val="tx1"/>
            </a:solidFill>
            <a:prstDash val="solid"/>
            <a:round/>
            <a:headEnd type="none" w="sm" len="sm"/>
            <a:tailEnd type="oval" w="sm" len="sm"/>
          </a:ln>
          <a:effectLst/>
        </p:spPr>
        <p:txBody>
          <a:bodyPr>
            <a:prstTxWarp prst="textNoShape">
              <a:avLst/>
            </a:prstTxWarp>
          </a:bodyPr>
          <a:lstStyle/>
          <a:p>
            <a:endParaRPr lang="en-US"/>
          </a:p>
        </p:txBody>
      </p:sp>
      <p:sp>
        <p:nvSpPr>
          <p:cNvPr id="15" name="Freeform 13"/>
          <p:cNvSpPr>
            <a:spLocks/>
          </p:cNvSpPr>
          <p:nvPr/>
        </p:nvSpPr>
        <p:spPr bwMode="auto">
          <a:xfrm rot="16200000">
            <a:off x="4185974" y="3299775"/>
            <a:ext cx="2339975" cy="1541463"/>
          </a:xfrm>
          <a:custGeom>
            <a:avLst/>
            <a:gdLst/>
            <a:ahLst/>
            <a:cxnLst>
              <a:cxn ang="0">
                <a:pos x="544" y="227"/>
              </a:cxn>
              <a:cxn ang="0">
                <a:pos x="544" y="0"/>
              </a:cxn>
              <a:cxn ang="0">
                <a:pos x="0" y="0"/>
              </a:cxn>
            </a:cxnLst>
            <a:rect l="0" t="0" r="r" b="b"/>
            <a:pathLst>
              <a:path w="544" h="227">
                <a:moveTo>
                  <a:pt x="544" y="227"/>
                </a:moveTo>
                <a:lnTo>
                  <a:pt x="544" y="0"/>
                </a:lnTo>
                <a:lnTo>
                  <a:pt x="0" y="0"/>
                </a:lnTo>
              </a:path>
            </a:pathLst>
          </a:custGeom>
          <a:noFill/>
          <a:ln w="19050" cap="flat" cmpd="sng" algn="ctr">
            <a:solidFill>
              <a:schemeClr val="tx1"/>
            </a:solidFill>
            <a:prstDash val="solid"/>
            <a:round/>
            <a:headEnd type="none" w="med" len="med"/>
            <a:tailEnd type="oval" w="sm" len="sm"/>
          </a:ln>
          <a:effectLst/>
        </p:spPr>
        <p:txBody>
          <a:bodyPr>
            <a:prstTxWarp prst="textNoShape">
              <a:avLst/>
            </a:prstTxWarp>
          </a:bodyPr>
          <a:lstStyle/>
          <a:p>
            <a:endParaRPr lang="en-US"/>
          </a:p>
        </p:txBody>
      </p:sp>
      <p:sp>
        <p:nvSpPr>
          <p:cNvPr id="16" name="Freeform 14"/>
          <p:cNvSpPr>
            <a:spLocks/>
          </p:cNvSpPr>
          <p:nvPr/>
        </p:nvSpPr>
        <p:spPr bwMode="auto">
          <a:xfrm rot="16200000">
            <a:off x="4771762" y="3887151"/>
            <a:ext cx="1697038" cy="1012825"/>
          </a:xfrm>
          <a:custGeom>
            <a:avLst/>
            <a:gdLst/>
            <a:ahLst/>
            <a:cxnLst>
              <a:cxn ang="0">
                <a:pos x="544" y="227"/>
              </a:cxn>
              <a:cxn ang="0">
                <a:pos x="544" y="0"/>
              </a:cxn>
              <a:cxn ang="0">
                <a:pos x="0" y="0"/>
              </a:cxn>
            </a:cxnLst>
            <a:rect l="0" t="0" r="r" b="b"/>
            <a:pathLst>
              <a:path w="544" h="227">
                <a:moveTo>
                  <a:pt x="544" y="227"/>
                </a:moveTo>
                <a:lnTo>
                  <a:pt x="544" y="0"/>
                </a:lnTo>
                <a:lnTo>
                  <a:pt x="0" y="0"/>
                </a:lnTo>
              </a:path>
            </a:pathLst>
          </a:custGeom>
          <a:noFill/>
          <a:ln w="19050" cap="flat" cmpd="sng" algn="ctr">
            <a:solidFill>
              <a:schemeClr val="tx1"/>
            </a:solidFill>
            <a:prstDash val="solid"/>
            <a:round/>
            <a:headEnd type="none" w="med" len="med"/>
            <a:tailEnd type="oval" w="sm" len="sm"/>
          </a:ln>
          <a:effectLst/>
        </p:spPr>
        <p:txBody>
          <a:bodyPr>
            <a:prstTxWarp prst="textNoShape">
              <a:avLst/>
            </a:prstTxWarp>
          </a:bodyPr>
          <a:lstStyle/>
          <a:p>
            <a:endParaRPr lang="en-US"/>
          </a:p>
        </p:txBody>
      </p:sp>
      <p:sp>
        <p:nvSpPr>
          <p:cNvPr id="17" name="Freeform 15"/>
          <p:cNvSpPr>
            <a:spLocks/>
          </p:cNvSpPr>
          <p:nvPr/>
        </p:nvSpPr>
        <p:spPr bwMode="auto">
          <a:xfrm rot="16200000">
            <a:off x="5357552" y="4468176"/>
            <a:ext cx="1052512" cy="485776"/>
          </a:xfrm>
          <a:custGeom>
            <a:avLst/>
            <a:gdLst/>
            <a:ahLst/>
            <a:cxnLst>
              <a:cxn ang="0">
                <a:pos x="544" y="227"/>
              </a:cxn>
              <a:cxn ang="0">
                <a:pos x="544" y="0"/>
              </a:cxn>
              <a:cxn ang="0">
                <a:pos x="0" y="0"/>
              </a:cxn>
            </a:cxnLst>
            <a:rect l="0" t="0" r="r" b="b"/>
            <a:pathLst>
              <a:path w="544" h="227">
                <a:moveTo>
                  <a:pt x="544" y="227"/>
                </a:moveTo>
                <a:lnTo>
                  <a:pt x="544" y="0"/>
                </a:lnTo>
                <a:lnTo>
                  <a:pt x="0" y="0"/>
                </a:lnTo>
              </a:path>
            </a:pathLst>
          </a:custGeom>
          <a:noFill/>
          <a:ln w="19050" cap="flat" cmpd="sng" algn="ctr">
            <a:solidFill>
              <a:schemeClr val="tx1"/>
            </a:solidFill>
            <a:prstDash val="solid"/>
            <a:round/>
            <a:headEnd type="none" w="med" len="med"/>
            <a:tailEnd type="oval" w="sm" len="sm"/>
          </a:ln>
          <a:effectLst/>
        </p:spPr>
        <p:txBody>
          <a:bodyPr>
            <a:prstTxWarp prst="textNoShape">
              <a:avLst/>
            </a:prstTxWarp>
          </a:bodyPr>
          <a:lstStyle/>
          <a:p>
            <a:endParaRPr lang="en-US"/>
          </a:p>
        </p:txBody>
      </p:sp>
      <p:sp>
        <p:nvSpPr>
          <p:cNvPr id="18" name="Freeform 16"/>
          <p:cNvSpPr>
            <a:spLocks/>
          </p:cNvSpPr>
          <p:nvPr/>
        </p:nvSpPr>
        <p:spPr bwMode="auto">
          <a:xfrm flipH="1" flipV="1">
            <a:off x="2813049" y="1798795"/>
            <a:ext cx="3202609" cy="2103438"/>
          </a:xfrm>
          <a:custGeom>
            <a:avLst/>
            <a:gdLst/>
            <a:ahLst/>
            <a:cxnLst>
              <a:cxn ang="0">
                <a:pos x="544" y="227"/>
              </a:cxn>
              <a:cxn ang="0">
                <a:pos x="544" y="0"/>
              </a:cxn>
              <a:cxn ang="0">
                <a:pos x="0" y="0"/>
              </a:cxn>
            </a:cxnLst>
            <a:rect l="0" t="0" r="r" b="b"/>
            <a:pathLst>
              <a:path w="544" h="227">
                <a:moveTo>
                  <a:pt x="544" y="227"/>
                </a:moveTo>
                <a:lnTo>
                  <a:pt x="544" y="0"/>
                </a:lnTo>
                <a:lnTo>
                  <a:pt x="0" y="0"/>
                </a:lnTo>
              </a:path>
            </a:pathLst>
          </a:custGeom>
          <a:noFill/>
          <a:ln w="19050" cap="flat" cmpd="sng" algn="ctr">
            <a:solidFill>
              <a:schemeClr val="tx1"/>
            </a:solidFill>
            <a:prstDash val="solid"/>
            <a:round/>
            <a:headEnd type="oval" w="med" len="med"/>
            <a:tailEnd type="none" w="sm" len="sm"/>
          </a:ln>
          <a:effectLst/>
        </p:spPr>
        <p:txBody>
          <a:bodyPr>
            <a:prstTxWarp prst="textNoShape">
              <a:avLst/>
            </a:prstTxWarp>
          </a:bodyPr>
          <a:lstStyle/>
          <a:p>
            <a:endParaRPr lang="en-US"/>
          </a:p>
        </p:txBody>
      </p:sp>
      <p:sp>
        <p:nvSpPr>
          <p:cNvPr id="20" name="Text Box 18"/>
          <p:cNvSpPr txBox="1">
            <a:spLocks noChangeArrowheads="1"/>
          </p:cNvSpPr>
          <p:nvPr/>
        </p:nvSpPr>
        <p:spPr bwMode="auto">
          <a:xfrm>
            <a:off x="4037543" y="5415120"/>
            <a:ext cx="1871662" cy="336550"/>
          </a:xfrm>
          <a:prstGeom prst="rect">
            <a:avLst/>
          </a:prstGeom>
          <a:noFill/>
          <a:ln w="12700">
            <a:noFill/>
            <a:miter lim="800000"/>
            <a:headEnd/>
            <a:tailEnd/>
          </a:ln>
          <a:effectLst/>
        </p:spPr>
        <p:txBody>
          <a:bodyPr>
            <a:prstTxWarp prst="textNoShape">
              <a:avLst/>
            </a:prstTxWarp>
            <a:spAutoFit/>
          </a:bodyPr>
          <a:lstStyle/>
          <a:p>
            <a:pPr algn="r"/>
            <a:r>
              <a:rPr lang="en-US" sz="1600" dirty="0" smtClean="0"/>
              <a:t>Control register</a:t>
            </a:r>
            <a:endParaRPr lang="en-US" sz="1600" dirty="0"/>
          </a:p>
        </p:txBody>
      </p:sp>
      <p:sp>
        <p:nvSpPr>
          <p:cNvPr id="22" name="Freeform 21"/>
          <p:cNvSpPr>
            <a:spLocks/>
          </p:cNvSpPr>
          <p:nvPr/>
        </p:nvSpPr>
        <p:spPr bwMode="auto">
          <a:xfrm>
            <a:off x="3271839" y="1059020"/>
            <a:ext cx="0" cy="731838"/>
          </a:xfrm>
          <a:custGeom>
            <a:avLst/>
            <a:gdLst>
              <a:gd name="connsiteX0" fmla="*/ 0 w 0"/>
              <a:gd name="connsiteY0" fmla="*/ 227 h 227"/>
              <a:gd name="connsiteX1" fmla="*/ 0 w 0"/>
              <a:gd name="connsiteY1" fmla="*/ 0 h 227"/>
            </a:gdLst>
            <a:ahLst/>
            <a:cxnLst>
              <a:cxn ang="0">
                <a:pos x="connsiteX0" y="connsiteY0"/>
              </a:cxn>
              <a:cxn ang="0">
                <a:pos x="connsiteX1" y="connsiteY1"/>
              </a:cxn>
            </a:cxnLst>
            <a:rect l="l" t="t" r="r" b="b"/>
            <a:pathLst>
              <a:path h="227">
                <a:moveTo>
                  <a:pt x="0" y="227"/>
                </a:moveTo>
                <a:lnTo>
                  <a:pt x="0" y="0"/>
                </a:lnTo>
              </a:path>
            </a:pathLst>
          </a:custGeom>
          <a:noFill/>
          <a:ln w="19050" cap="flat" cmpd="sng" algn="ctr">
            <a:solidFill>
              <a:schemeClr val="tx1"/>
            </a:solidFill>
            <a:prstDash val="solid"/>
            <a:round/>
            <a:headEnd type="oval" w="med" len="med"/>
            <a:tailEnd type="none" w="med" len="med"/>
          </a:ln>
          <a:effectLst/>
        </p:spPr>
        <p:txBody>
          <a:bodyPr>
            <a:prstTxWarp prst="textNoShape">
              <a:avLst/>
            </a:prstTxWarp>
          </a:bodyPr>
          <a:lstStyle/>
          <a:p>
            <a:endParaRPr lang="en-US"/>
          </a:p>
        </p:txBody>
      </p:sp>
      <p:sp>
        <p:nvSpPr>
          <p:cNvPr id="23" name="Freeform 22"/>
          <p:cNvSpPr>
            <a:spLocks/>
          </p:cNvSpPr>
          <p:nvPr/>
        </p:nvSpPr>
        <p:spPr bwMode="auto">
          <a:xfrm>
            <a:off x="8126413" y="1079580"/>
            <a:ext cx="0" cy="720803"/>
          </a:xfrm>
          <a:custGeom>
            <a:avLst/>
            <a:gdLst>
              <a:gd name="connsiteX0" fmla="*/ 0 w 0"/>
              <a:gd name="connsiteY0" fmla="*/ 227 h 227"/>
              <a:gd name="connsiteX1" fmla="*/ 0 w 0"/>
              <a:gd name="connsiteY1" fmla="*/ 0 h 227"/>
            </a:gdLst>
            <a:ahLst/>
            <a:cxnLst>
              <a:cxn ang="0">
                <a:pos x="connsiteX0" y="connsiteY0"/>
              </a:cxn>
              <a:cxn ang="0">
                <a:pos x="connsiteX1" y="connsiteY1"/>
              </a:cxn>
            </a:cxnLst>
            <a:rect l="l" t="t" r="r" b="b"/>
            <a:pathLst>
              <a:path h="227">
                <a:moveTo>
                  <a:pt x="0" y="227"/>
                </a:moveTo>
                <a:lnTo>
                  <a:pt x="0" y="0"/>
                </a:lnTo>
              </a:path>
            </a:pathLst>
          </a:custGeom>
          <a:noFill/>
          <a:ln w="19050" cap="flat" cmpd="sng" algn="ctr">
            <a:solidFill>
              <a:schemeClr val="tx1"/>
            </a:solidFill>
            <a:prstDash val="solid"/>
            <a:round/>
            <a:headEnd type="oval" w="med" len="med"/>
            <a:tailEnd type="none" w="med" len="med"/>
          </a:ln>
          <a:effectLst/>
        </p:spPr>
        <p:txBody>
          <a:bodyPr>
            <a:prstTxWarp prst="textNoShape">
              <a:avLst/>
            </a:prstTxWarp>
          </a:bodyPr>
          <a:lstStyle/>
          <a:p>
            <a:endParaRPr lang="en-US"/>
          </a:p>
        </p:txBody>
      </p:sp>
      <p:sp>
        <p:nvSpPr>
          <p:cNvPr id="24" name="Freeform 23"/>
          <p:cNvSpPr>
            <a:spLocks/>
          </p:cNvSpPr>
          <p:nvPr/>
        </p:nvSpPr>
        <p:spPr bwMode="auto">
          <a:xfrm>
            <a:off x="6804026" y="1079580"/>
            <a:ext cx="0" cy="717628"/>
          </a:xfrm>
          <a:custGeom>
            <a:avLst/>
            <a:gdLst>
              <a:gd name="connsiteX0" fmla="*/ 0 w 0"/>
              <a:gd name="connsiteY0" fmla="*/ 227 h 227"/>
              <a:gd name="connsiteX1" fmla="*/ 0 w 0"/>
              <a:gd name="connsiteY1" fmla="*/ 0 h 227"/>
            </a:gdLst>
            <a:ahLst/>
            <a:cxnLst>
              <a:cxn ang="0">
                <a:pos x="connsiteX0" y="connsiteY0"/>
              </a:cxn>
              <a:cxn ang="0">
                <a:pos x="connsiteX1" y="connsiteY1"/>
              </a:cxn>
            </a:cxnLst>
            <a:rect l="l" t="t" r="r" b="b"/>
            <a:pathLst>
              <a:path h="227">
                <a:moveTo>
                  <a:pt x="0" y="227"/>
                </a:moveTo>
                <a:lnTo>
                  <a:pt x="0" y="0"/>
                </a:lnTo>
              </a:path>
            </a:pathLst>
          </a:custGeom>
          <a:noFill/>
          <a:ln w="19050" cap="flat" cmpd="sng" algn="ctr">
            <a:solidFill>
              <a:schemeClr val="tx1"/>
            </a:solidFill>
            <a:prstDash val="solid"/>
            <a:round/>
            <a:headEnd type="oval" w="med" len="med"/>
            <a:tailEnd type="none" w="med" len="med"/>
          </a:ln>
          <a:effectLst/>
        </p:spPr>
        <p:txBody>
          <a:bodyPr>
            <a:prstTxWarp prst="textNoShape">
              <a:avLst/>
            </a:prstTxWarp>
          </a:bodyPr>
          <a:lstStyle/>
          <a:p>
            <a:endParaRPr lang="en-US"/>
          </a:p>
        </p:txBody>
      </p:sp>
      <p:sp>
        <p:nvSpPr>
          <p:cNvPr id="49" name="AutoShape 48"/>
          <p:cNvSpPr>
            <a:spLocks noChangeArrowheads="1"/>
          </p:cNvSpPr>
          <p:nvPr/>
        </p:nvSpPr>
        <p:spPr bwMode="auto">
          <a:xfrm rot="10800000" flipH="1">
            <a:off x="5916766" y="3167220"/>
            <a:ext cx="511175" cy="457200"/>
          </a:xfrm>
          <a:prstGeom prst="flowChartDelay">
            <a:avLst/>
          </a:prstGeom>
          <a:solidFill>
            <a:srgbClr val="FFFFFF"/>
          </a:solidFill>
          <a:ln w="28575" cap="flat" cmpd="sng" algn="ctr">
            <a:solidFill>
              <a:schemeClr val="tx1"/>
            </a:solidFill>
            <a:prstDash val="solid"/>
            <a:miter lim="800000"/>
            <a:headEnd type="none" w="med" len="med"/>
            <a:tailEnd type="none" w="med" len="med"/>
          </a:ln>
          <a:effectLst/>
        </p:spPr>
        <p:txBody>
          <a:bodyPr wrap="none" anchor="ctr">
            <a:prstTxWarp prst="textNoShape">
              <a:avLst/>
            </a:prstTxWarp>
          </a:bodyPr>
          <a:lstStyle/>
          <a:p>
            <a:endParaRPr lang="en-US"/>
          </a:p>
        </p:txBody>
      </p:sp>
      <p:sp>
        <p:nvSpPr>
          <p:cNvPr id="50" name="AutoShape 49"/>
          <p:cNvSpPr>
            <a:spLocks noChangeArrowheads="1"/>
          </p:cNvSpPr>
          <p:nvPr/>
        </p:nvSpPr>
        <p:spPr bwMode="auto">
          <a:xfrm rot="10800000" flipH="1">
            <a:off x="5916766" y="3814920"/>
            <a:ext cx="511175" cy="457200"/>
          </a:xfrm>
          <a:prstGeom prst="flowChartDelay">
            <a:avLst/>
          </a:prstGeom>
          <a:solidFill>
            <a:srgbClr val="FFFFFF"/>
          </a:solidFill>
          <a:ln w="28575" cap="flat" cmpd="sng" algn="ctr">
            <a:solidFill>
              <a:schemeClr val="tx1"/>
            </a:solidFill>
            <a:prstDash val="solid"/>
            <a:miter lim="800000"/>
            <a:headEnd type="none" w="med" len="med"/>
            <a:tailEnd type="none" w="med" len="med"/>
          </a:ln>
          <a:effectLst/>
        </p:spPr>
        <p:txBody>
          <a:bodyPr wrap="none" anchor="ctr">
            <a:prstTxWarp prst="textNoShape">
              <a:avLst/>
            </a:prstTxWarp>
          </a:bodyPr>
          <a:lstStyle/>
          <a:p>
            <a:endParaRPr lang="en-US"/>
          </a:p>
        </p:txBody>
      </p:sp>
      <p:grpSp>
        <p:nvGrpSpPr>
          <p:cNvPr id="59" name="Group 58"/>
          <p:cNvGrpSpPr>
            <a:grpSpLocks/>
          </p:cNvGrpSpPr>
          <p:nvPr/>
        </p:nvGrpSpPr>
        <p:grpSpPr bwMode="auto">
          <a:xfrm>
            <a:off x="7201054" y="3167220"/>
            <a:ext cx="511175" cy="431800"/>
            <a:chOff x="1109" y="1886"/>
            <a:chExt cx="322" cy="272"/>
          </a:xfrm>
        </p:grpSpPr>
        <p:sp>
          <p:nvSpPr>
            <p:cNvPr id="60" name="Freeform 59"/>
            <p:cNvSpPr>
              <a:spLocks/>
            </p:cNvSpPr>
            <p:nvPr/>
          </p:nvSpPr>
          <p:spPr bwMode="auto">
            <a:xfrm rot="10800000" flipH="1">
              <a:off x="1109" y="1887"/>
              <a:ext cx="102" cy="270"/>
            </a:xfrm>
            <a:custGeom>
              <a:avLst/>
              <a:gdLst/>
              <a:ahLst/>
              <a:cxnLst>
                <a:cxn ang="0">
                  <a:pos x="9" y="2"/>
                </a:cxn>
                <a:cxn ang="0">
                  <a:pos x="23" y="38"/>
                </a:cxn>
                <a:cxn ang="0">
                  <a:pos x="35" y="68"/>
                </a:cxn>
                <a:cxn ang="0">
                  <a:pos x="41" y="114"/>
                </a:cxn>
                <a:cxn ang="0">
                  <a:pos x="39" y="143"/>
                </a:cxn>
                <a:cxn ang="0">
                  <a:pos x="36" y="173"/>
                </a:cxn>
                <a:cxn ang="0">
                  <a:pos x="33" y="194"/>
                </a:cxn>
                <a:cxn ang="0">
                  <a:pos x="26" y="213"/>
                </a:cxn>
                <a:cxn ang="0">
                  <a:pos x="18" y="231"/>
                </a:cxn>
                <a:cxn ang="0">
                  <a:pos x="9" y="254"/>
                </a:cxn>
                <a:cxn ang="0">
                  <a:pos x="0" y="270"/>
                </a:cxn>
                <a:cxn ang="0">
                  <a:pos x="93" y="269"/>
                </a:cxn>
                <a:cxn ang="0">
                  <a:pos x="99" y="236"/>
                </a:cxn>
                <a:cxn ang="0">
                  <a:pos x="102" y="8"/>
                </a:cxn>
                <a:cxn ang="0">
                  <a:pos x="93" y="0"/>
                </a:cxn>
                <a:cxn ang="0">
                  <a:pos x="9" y="2"/>
                </a:cxn>
              </a:cxnLst>
              <a:rect l="0" t="0" r="r" b="b"/>
              <a:pathLst>
                <a:path w="102" h="270">
                  <a:moveTo>
                    <a:pt x="9" y="2"/>
                  </a:moveTo>
                  <a:lnTo>
                    <a:pt x="23" y="38"/>
                  </a:lnTo>
                  <a:lnTo>
                    <a:pt x="35" y="68"/>
                  </a:lnTo>
                  <a:lnTo>
                    <a:pt x="41" y="114"/>
                  </a:lnTo>
                  <a:lnTo>
                    <a:pt x="39" y="143"/>
                  </a:lnTo>
                  <a:lnTo>
                    <a:pt x="36" y="173"/>
                  </a:lnTo>
                  <a:lnTo>
                    <a:pt x="33" y="194"/>
                  </a:lnTo>
                  <a:lnTo>
                    <a:pt x="26" y="213"/>
                  </a:lnTo>
                  <a:lnTo>
                    <a:pt x="18" y="231"/>
                  </a:lnTo>
                  <a:lnTo>
                    <a:pt x="9" y="254"/>
                  </a:lnTo>
                  <a:lnTo>
                    <a:pt x="0" y="270"/>
                  </a:lnTo>
                  <a:lnTo>
                    <a:pt x="93" y="269"/>
                  </a:lnTo>
                  <a:lnTo>
                    <a:pt x="99" y="236"/>
                  </a:lnTo>
                  <a:lnTo>
                    <a:pt x="102" y="8"/>
                  </a:lnTo>
                  <a:lnTo>
                    <a:pt x="93" y="0"/>
                  </a:lnTo>
                  <a:lnTo>
                    <a:pt x="9" y="2"/>
                  </a:lnTo>
                  <a:close/>
                </a:path>
              </a:pathLst>
            </a:custGeom>
            <a:solidFill>
              <a:srgbClr val="FFFFFF"/>
            </a:solidFill>
            <a:ln w="19050" cap="flat" cmpd="sng" algn="ctr">
              <a:solidFill>
                <a:schemeClr val="tx1"/>
              </a:solidFill>
              <a:prstDash val="solid"/>
              <a:round/>
              <a:headEnd type="none" w="med" len="med"/>
              <a:tailEnd type="none" w="med" len="med"/>
            </a:ln>
            <a:effectLst/>
          </p:spPr>
          <p:txBody>
            <a:bodyPr wrap="none" anchor="ctr">
              <a:prstTxWarp prst="textNoShape">
                <a:avLst/>
              </a:prstTxWarp>
            </a:bodyPr>
            <a:lstStyle/>
            <a:p>
              <a:endParaRPr lang="en-US"/>
            </a:p>
          </p:txBody>
        </p:sp>
        <p:sp>
          <p:nvSpPr>
            <p:cNvPr id="61" name="Line 60"/>
            <p:cNvSpPr>
              <a:spLocks noChangeShapeType="1"/>
            </p:cNvSpPr>
            <p:nvPr/>
          </p:nvSpPr>
          <p:spPr bwMode="auto">
            <a:xfrm rot="-10800000">
              <a:off x="1113" y="2158"/>
              <a:ext cx="80" cy="0"/>
            </a:xfrm>
            <a:prstGeom prst="line">
              <a:avLst/>
            </a:prstGeom>
            <a:noFill/>
            <a:ln w="19050" cap="flat" cmpd="sng" algn="ctr">
              <a:solidFill>
                <a:schemeClr val="tx1"/>
              </a:solidFill>
              <a:prstDash val="solid"/>
              <a:round/>
              <a:headEnd type="none" w="med" len="med"/>
              <a:tailEnd type="none" w="med" len="med"/>
            </a:ln>
            <a:effectLst/>
          </p:spPr>
          <p:txBody>
            <a:bodyPr wrap="none" anchor="ctr">
              <a:prstTxWarp prst="textNoShape">
                <a:avLst/>
              </a:prstTxWarp>
            </a:bodyPr>
            <a:lstStyle/>
            <a:p>
              <a:endParaRPr lang="en-US"/>
            </a:p>
          </p:txBody>
        </p:sp>
        <p:sp>
          <p:nvSpPr>
            <p:cNvPr id="62" name="Line 61"/>
            <p:cNvSpPr>
              <a:spLocks noChangeShapeType="1"/>
            </p:cNvSpPr>
            <p:nvPr/>
          </p:nvSpPr>
          <p:spPr bwMode="auto">
            <a:xfrm rot="-10800000">
              <a:off x="1110" y="1887"/>
              <a:ext cx="80" cy="0"/>
            </a:xfrm>
            <a:prstGeom prst="line">
              <a:avLst/>
            </a:prstGeom>
            <a:noFill/>
            <a:ln w="19050" cap="flat" cmpd="sng" algn="ctr">
              <a:solidFill>
                <a:schemeClr val="tx1"/>
              </a:solidFill>
              <a:prstDash val="solid"/>
              <a:round/>
              <a:headEnd type="none" w="med" len="med"/>
              <a:tailEnd type="none" w="med" len="med"/>
            </a:ln>
            <a:effectLst/>
          </p:spPr>
          <p:txBody>
            <a:bodyPr wrap="none" anchor="ctr">
              <a:prstTxWarp prst="textNoShape">
                <a:avLst/>
              </a:prstTxWarp>
            </a:bodyPr>
            <a:lstStyle/>
            <a:p>
              <a:endParaRPr lang="en-US"/>
            </a:p>
          </p:txBody>
        </p:sp>
        <p:sp>
          <p:nvSpPr>
            <p:cNvPr id="63" name="Arc 62"/>
            <p:cNvSpPr>
              <a:spLocks/>
            </p:cNvSpPr>
            <p:nvPr/>
          </p:nvSpPr>
          <p:spPr bwMode="auto">
            <a:xfrm rot="10800000" flipH="1">
              <a:off x="1197" y="1901"/>
              <a:ext cx="234" cy="255"/>
            </a:xfrm>
            <a:custGeom>
              <a:avLst/>
              <a:gdLst>
                <a:gd name="G0" fmla="+- 573 0 0"/>
                <a:gd name="G1" fmla="+- 21600 0 0"/>
                <a:gd name="G2" fmla="+- 21600 0 0"/>
                <a:gd name="T0" fmla="*/ 0 w 19668"/>
                <a:gd name="T1" fmla="*/ 8 h 21600"/>
                <a:gd name="T2" fmla="*/ 19668 w 19668"/>
                <a:gd name="T3" fmla="*/ 11504 h 21600"/>
                <a:gd name="T4" fmla="*/ 573 w 19668"/>
                <a:gd name="T5" fmla="*/ 21600 h 21600"/>
              </a:gdLst>
              <a:ahLst/>
              <a:cxnLst>
                <a:cxn ang="0">
                  <a:pos x="T0" y="T1"/>
                </a:cxn>
                <a:cxn ang="0">
                  <a:pos x="T2" y="T3"/>
                </a:cxn>
                <a:cxn ang="0">
                  <a:pos x="T4" y="T5"/>
                </a:cxn>
              </a:cxnLst>
              <a:rect l="0" t="0" r="r" b="b"/>
              <a:pathLst>
                <a:path w="19668" h="21600" fill="none" extrusionOk="0">
                  <a:moveTo>
                    <a:pt x="-1" y="7"/>
                  </a:moveTo>
                  <a:cubicBezTo>
                    <a:pt x="190" y="2"/>
                    <a:pt x="381" y="-1"/>
                    <a:pt x="573" y="-1"/>
                  </a:cubicBezTo>
                  <a:cubicBezTo>
                    <a:pt x="8578" y="-1"/>
                    <a:pt x="15926" y="4427"/>
                    <a:pt x="19668" y="11503"/>
                  </a:cubicBezTo>
                </a:path>
                <a:path w="19668" h="21600" stroke="0" extrusionOk="0">
                  <a:moveTo>
                    <a:pt x="-1" y="7"/>
                  </a:moveTo>
                  <a:cubicBezTo>
                    <a:pt x="190" y="2"/>
                    <a:pt x="381" y="-1"/>
                    <a:pt x="573" y="-1"/>
                  </a:cubicBezTo>
                  <a:cubicBezTo>
                    <a:pt x="8578" y="-1"/>
                    <a:pt x="15926" y="4427"/>
                    <a:pt x="19668" y="11503"/>
                  </a:cubicBezTo>
                  <a:lnTo>
                    <a:pt x="573" y="21600"/>
                  </a:lnTo>
                  <a:close/>
                </a:path>
              </a:pathLst>
            </a:custGeom>
            <a:solidFill>
              <a:srgbClr val="FFFFFF"/>
            </a:solidFill>
            <a:ln w="25400" cap="flat" cmpd="sng" algn="ctr">
              <a:solidFill>
                <a:schemeClr val="tx1"/>
              </a:solidFill>
              <a:prstDash val="solid"/>
              <a:round/>
              <a:headEnd type="none" w="med" len="med"/>
              <a:tailEnd type="none" w="med" len="med"/>
            </a:ln>
            <a:effectLst/>
          </p:spPr>
          <p:txBody>
            <a:bodyPr wrap="none" anchor="ctr">
              <a:prstTxWarp prst="textNoShape">
                <a:avLst/>
              </a:prstTxWarp>
            </a:bodyPr>
            <a:lstStyle/>
            <a:p>
              <a:endParaRPr lang="en-US"/>
            </a:p>
          </p:txBody>
        </p:sp>
        <p:sp>
          <p:nvSpPr>
            <p:cNvPr id="64" name="Arc 63"/>
            <p:cNvSpPr>
              <a:spLocks/>
            </p:cNvSpPr>
            <p:nvPr/>
          </p:nvSpPr>
          <p:spPr bwMode="auto">
            <a:xfrm rot="-10800000" flipH="1" flipV="1">
              <a:off x="1194" y="1886"/>
              <a:ext cx="234" cy="255"/>
            </a:xfrm>
            <a:custGeom>
              <a:avLst/>
              <a:gdLst>
                <a:gd name="G0" fmla="+- 573 0 0"/>
                <a:gd name="G1" fmla="+- 21600 0 0"/>
                <a:gd name="G2" fmla="+- 21600 0 0"/>
                <a:gd name="T0" fmla="*/ 0 w 19668"/>
                <a:gd name="T1" fmla="*/ 8 h 21600"/>
                <a:gd name="T2" fmla="*/ 19668 w 19668"/>
                <a:gd name="T3" fmla="*/ 11504 h 21600"/>
                <a:gd name="T4" fmla="*/ 573 w 19668"/>
                <a:gd name="T5" fmla="*/ 21600 h 21600"/>
              </a:gdLst>
              <a:ahLst/>
              <a:cxnLst>
                <a:cxn ang="0">
                  <a:pos x="T0" y="T1"/>
                </a:cxn>
                <a:cxn ang="0">
                  <a:pos x="T2" y="T3"/>
                </a:cxn>
                <a:cxn ang="0">
                  <a:pos x="T4" y="T5"/>
                </a:cxn>
              </a:cxnLst>
              <a:rect l="0" t="0" r="r" b="b"/>
              <a:pathLst>
                <a:path w="19668" h="21600" fill="none" extrusionOk="0">
                  <a:moveTo>
                    <a:pt x="-1" y="7"/>
                  </a:moveTo>
                  <a:cubicBezTo>
                    <a:pt x="190" y="2"/>
                    <a:pt x="381" y="-1"/>
                    <a:pt x="573" y="-1"/>
                  </a:cubicBezTo>
                  <a:cubicBezTo>
                    <a:pt x="8578" y="-1"/>
                    <a:pt x="15926" y="4427"/>
                    <a:pt x="19668" y="11503"/>
                  </a:cubicBezTo>
                </a:path>
                <a:path w="19668" h="21600" stroke="0" extrusionOk="0">
                  <a:moveTo>
                    <a:pt x="-1" y="7"/>
                  </a:moveTo>
                  <a:cubicBezTo>
                    <a:pt x="190" y="2"/>
                    <a:pt x="381" y="-1"/>
                    <a:pt x="573" y="-1"/>
                  </a:cubicBezTo>
                  <a:cubicBezTo>
                    <a:pt x="8578" y="-1"/>
                    <a:pt x="15926" y="4427"/>
                    <a:pt x="19668" y="11503"/>
                  </a:cubicBezTo>
                  <a:lnTo>
                    <a:pt x="573" y="21600"/>
                  </a:lnTo>
                  <a:close/>
                </a:path>
              </a:pathLst>
            </a:custGeom>
            <a:solidFill>
              <a:srgbClr val="FFFFFF"/>
            </a:solidFill>
            <a:ln w="25400" cap="flat" cmpd="sng" algn="ctr">
              <a:solidFill>
                <a:schemeClr val="tx1"/>
              </a:solidFill>
              <a:prstDash val="solid"/>
              <a:round/>
              <a:headEnd type="none" w="med" len="med"/>
              <a:tailEnd type="none" w="med" len="med"/>
            </a:ln>
            <a:effectLst/>
          </p:spPr>
          <p:txBody>
            <a:bodyPr wrap="none" anchor="ctr">
              <a:prstTxWarp prst="textNoShape">
                <a:avLst/>
              </a:prstTxWarp>
            </a:bodyPr>
            <a:lstStyle/>
            <a:p>
              <a:endParaRPr lang="en-US"/>
            </a:p>
          </p:txBody>
        </p:sp>
      </p:grpSp>
      <p:sp>
        <p:nvSpPr>
          <p:cNvPr id="66" name="Rectangle 65"/>
          <p:cNvSpPr>
            <a:spLocks noChangeArrowheads="1"/>
          </p:cNvSpPr>
          <p:nvPr/>
        </p:nvSpPr>
        <p:spPr bwMode="auto">
          <a:xfrm>
            <a:off x="4110568" y="5008720"/>
            <a:ext cx="431800" cy="427038"/>
          </a:xfrm>
          <a:prstGeom prst="rect">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endParaRPr lang="en-US" sz="1200" kern="0" dirty="0">
              <a:solidFill>
                <a:srgbClr val="000000"/>
              </a:solidFill>
              <a:latin typeface="Arial"/>
            </a:endParaRPr>
          </a:p>
        </p:txBody>
      </p:sp>
      <p:sp>
        <p:nvSpPr>
          <p:cNvPr id="67" name="Rectangle 66"/>
          <p:cNvSpPr>
            <a:spLocks noChangeArrowheads="1"/>
          </p:cNvSpPr>
          <p:nvPr/>
        </p:nvSpPr>
        <p:spPr bwMode="auto">
          <a:xfrm>
            <a:off x="4637618" y="5008720"/>
            <a:ext cx="431800" cy="427038"/>
          </a:xfrm>
          <a:prstGeom prst="rect">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endParaRPr lang="en-US" sz="1200" kern="0" dirty="0">
              <a:solidFill>
                <a:srgbClr val="000000"/>
              </a:solidFill>
              <a:latin typeface="Arial"/>
            </a:endParaRPr>
          </a:p>
        </p:txBody>
      </p:sp>
      <p:sp>
        <p:nvSpPr>
          <p:cNvPr id="68" name="Rectangle 67"/>
          <p:cNvSpPr>
            <a:spLocks noChangeArrowheads="1"/>
          </p:cNvSpPr>
          <p:nvPr/>
        </p:nvSpPr>
        <p:spPr bwMode="auto">
          <a:xfrm>
            <a:off x="5166256" y="5008720"/>
            <a:ext cx="431800" cy="427038"/>
          </a:xfrm>
          <a:prstGeom prst="rect">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endParaRPr lang="en-US" sz="1200" kern="0" dirty="0">
              <a:solidFill>
                <a:srgbClr val="000000"/>
              </a:solidFill>
              <a:latin typeface="Arial"/>
            </a:endParaRPr>
          </a:p>
        </p:txBody>
      </p:sp>
      <p:sp>
        <p:nvSpPr>
          <p:cNvPr id="69" name="Rectangle 68"/>
          <p:cNvSpPr>
            <a:spLocks noChangeArrowheads="1"/>
          </p:cNvSpPr>
          <p:nvPr/>
        </p:nvSpPr>
        <p:spPr bwMode="auto">
          <a:xfrm>
            <a:off x="5694893" y="5008720"/>
            <a:ext cx="431800" cy="427038"/>
          </a:xfrm>
          <a:prstGeom prst="rect">
            <a:avLst/>
          </a:prstGeom>
          <a:solidFill>
            <a:srgbClr val="C48E66"/>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endParaRPr lang="en-US" sz="1200" kern="0">
              <a:solidFill>
                <a:schemeClr val="bg1"/>
              </a:solidFill>
              <a:latin typeface="Arial"/>
            </a:endParaRPr>
          </a:p>
        </p:txBody>
      </p:sp>
      <p:sp>
        <p:nvSpPr>
          <p:cNvPr id="70" name="Text Box 69"/>
          <p:cNvSpPr txBox="1">
            <a:spLocks noChangeArrowheads="1"/>
          </p:cNvSpPr>
          <p:nvPr/>
        </p:nvSpPr>
        <p:spPr bwMode="auto">
          <a:xfrm>
            <a:off x="6373966" y="3748245"/>
            <a:ext cx="430213" cy="304800"/>
          </a:xfrm>
          <a:prstGeom prst="rect">
            <a:avLst/>
          </a:prstGeom>
          <a:noFill/>
          <a:ln w="9525">
            <a:noFill/>
            <a:miter lim="800000"/>
            <a:headEnd/>
            <a:tailEnd/>
          </a:ln>
          <a:effectLst/>
        </p:spPr>
        <p:txBody>
          <a:bodyPr wrap="none">
            <a:prstTxWarp prst="textNoShape">
              <a:avLst/>
            </a:prstTxWarp>
            <a:spAutoFit/>
          </a:bodyPr>
          <a:lstStyle/>
          <a:p>
            <a:r>
              <a:rPr lang="pl-PL" sz="1400"/>
              <a:t>0.5</a:t>
            </a:r>
            <a:endParaRPr lang="en-GB" sz="1400"/>
          </a:p>
        </p:txBody>
      </p:sp>
      <p:sp>
        <p:nvSpPr>
          <p:cNvPr id="71" name="Text Box 70"/>
          <p:cNvSpPr txBox="1">
            <a:spLocks noChangeArrowheads="1"/>
          </p:cNvSpPr>
          <p:nvPr/>
        </p:nvSpPr>
        <p:spPr bwMode="auto">
          <a:xfrm>
            <a:off x="6373966" y="3102133"/>
            <a:ext cx="534096" cy="307777"/>
          </a:xfrm>
          <a:prstGeom prst="rect">
            <a:avLst/>
          </a:prstGeom>
          <a:noFill/>
          <a:ln w="9525">
            <a:noFill/>
            <a:miter lim="800000"/>
            <a:headEnd/>
            <a:tailEnd/>
          </a:ln>
          <a:effectLst/>
        </p:spPr>
        <p:txBody>
          <a:bodyPr wrap="none">
            <a:prstTxWarp prst="textNoShape">
              <a:avLst/>
            </a:prstTxWarp>
            <a:spAutoFit/>
          </a:bodyPr>
          <a:lstStyle/>
          <a:p>
            <a:r>
              <a:rPr lang="pl-PL" sz="1400"/>
              <a:t>0.25</a:t>
            </a:r>
            <a:endParaRPr lang="en-GB" sz="1400"/>
          </a:p>
        </p:txBody>
      </p:sp>
      <p:sp>
        <p:nvSpPr>
          <p:cNvPr id="72" name="Text Box 71"/>
          <p:cNvSpPr txBox="1">
            <a:spLocks noChangeArrowheads="1"/>
          </p:cNvSpPr>
          <p:nvPr/>
        </p:nvSpPr>
        <p:spPr bwMode="auto">
          <a:xfrm>
            <a:off x="6373966" y="2424270"/>
            <a:ext cx="633945" cy="307777"/>
          </a:xfrm>
          <a:prstGeom prst="rect">
            <a:avLst/>
          </a:prstGeom>
          <a:noFill/>
          <a:ln w="9525">
            <a:noFill/>
            <a:miter lim="800000"/>
            <a:headEnd/>
            <a:tailEnd/>
          </a:ln>
          <a:effectLst/>
        </p:spPr>
        <p:txBody>
          <a:bodyPr wrap="none">
            <a:prstTxWarp prst="textNoShape">
              <a:avLst/>
            </a:prstTxWarp>
            <a:spAutoFit/>
          </a:bodyPr>
          <a:lstStyle/>
          <a:p>
            <a:r>
              <a:rPr lang="pl-PL" sz="1400" dirty="0"/>
              <a:t>0.125</a:t>
            </a:r>
            <a:endParaRPr lang="en-GB" sz="1400" dirty="0"/>
          </a:p>
        </p:txBody>
      </p:sp>
      <p:graphicFrame>
        <p:nvGraphicFramePr>
          <p:cNvPr id="73" name="Group 354"/>
          <p:cNvGraphicFramePr>
            <a:graphicFrameLocks noGrp="1"/>
          </p:cNvGraphicFramePr>
          <p:nvPr>
            <p:ph idx="1"/>
          </p:nvPr>
        </p:nvGraphicFramePr>
        <p:xfrm>
          <a:off x="273050" y="2222658"/>
          <a:ext cx="2346325" cy="3841434"/>
        </p:xfrm>
        <a:graphic>
          <a:graphicData uri="http://schemas.openxmlformats.org/drawingml/2006/table">
            <a:tbl>
              <a:tblPr/>
              <a:tblGrid>
                <a:gridCol w="436563"/>
                <a:gridCol w="344487"/>
                <a:gridCol w="411163"/>
                <a:gridCol w="371475"/>
                <a:gridCol w="782637"/>
              </a:tblGrid>
              <a:tr h="273050">
                <a:tc>
                  <a:txBody>
                    <a:bodyPr/>
                    <a:lstStyle/>
                    <a:p>
                      <a:pPr marL="0" marR="0" lvl="0" indent="0" algn="ctr" defTabSz="914400" rtl="0" eaLnBrk="1" fontAlgn="base" latinLnBrk="0" hangingPunct="1">
                        <a:lnSpc>
                          <a:spcPct val="100000"/>
                        </a:lnSpc>
                        <a:spcBef>
                          <a:spcPct val="20000"/>
                        </a:spcBef>
                        <a:spcAft>
                          <a:spcPct val="0"/>
                        </a:spcAft>
                        <a:buClrTx/>
                        <a:buSzPct val="70000"/>
                        <a:buFont typeface="Wingdings" pitchFamily="-112" charset="2"/>
                        <a:buNone/>
                        <a:tabLst/>
                      </a:pPr>
                      <a:r>
                        <a:rPr kumimoji="0" lang="pl-PL" sz="1200" b="0" i="0" u="none" strike="noStrike" cap="none" normalizeH="0" baseline="0" dirty="0">
                          <a:ln>
                            <a:noFill/>
                          </a:ln>
                          <a:solidFill>
                            <a:srgbClr val="000000"/>
                          </a:solidFill>
                          <a:effectLst/>
                          <a:latin typeface="Arial" pitchFamily="-112" charset="0"/>
                          <a:ea typeface="Arial" pitchFamily="-112" charset="0"/>
                          <a:cs typeface="Arial" pitchFamily="-112" charset="0"/>
                        </a:rPr>
                        <a:t>0</a:t>
                      </a:r>
                      <a:endParaRPr kumimoji="0" lang="en-GB" sz="1200" b="0" i="0" u="none" strike="noStrike" cap="none" normalizeH="0" baseline="0" dirty="0">
                        <a:ln>
                          <a:noFill/>
                        </a:ln>
                        <a:solidFill>
                          <a:srgbClr val="000000"/>
                        </a:solidFill>
                        <a:effectLst/>
                        <a:latin typeface="Arial" pitchFamily="-112" charset="0"/>
                        <a:ea typeface="Arial" pitchFamily="-112" charset="0"/>
                        <a:cs typeface="Arial" pitchFamily="-112"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alpha val="7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Pct val="70000"/>
                        <a:buFont typeface="Wingdings" pitchFamily="-112" charset="2"/>
                        <a:buNone/>
                        <a:tabLst/>
                      </a:pPr>
                      <a:r>
                        <a:rPr kumimoji="0" lang="pl-PL" sz="1200" b="0" i="0" u="none" strike="noStrike" cap="none" normalizeH="0" baseline="0">
                          <a:ln>
                            <a:noFill/>
                          </a:ln>
                          <a:solidFill>
                            <a:srgbClr val="000000"/>
                          </a:solidFill>
                          <a:effectLst/>
                          <a:latin typeface="Arial" pitchFamily="-112" charset="0"/>
                          <a:ea typeface="Arial" pitchFamily="-112" charset="0"/>
                          <a:cs typeface="Arial" pitchFamily="-112" charset="0"/>
                        </a:rPr>
                        <a:t>0</a:t>
                      </a:r>
                      <a:endParaRPr kumimoji="0" lang="en-GB" sz="1200" b="0" i="0" u="none" strike="noStrike" cap="none" normalizeH="0" baseline="0">
                        <a:ln>
                          <a:noFill/>
                        </a:ln>
                        <a:solidFill>
                          <a:srgbClr val="000000"/>
                        </a:solidFill>
                        <a:effectLst/>
                        <a:latin typeface="Arial" pitchFamily="-112" charset="0"/>
                        <a:ea typeface="Arial" pitchFamily="-112" charset="0"/>
                        <a:cs typeface="Arial" pitchFamily="-112"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alpha val="7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Pct val="70000"/>
                        <a:buFont typeface="Wingdings" pitchFamily="-112" charset="2"/>
                        <a:buNone/>
                        <a:tabLst/>
                      </a:pPr>
                      <a:r>
                        <a:rPr kumimoji="0" lang="pl-PL" sz="1200" b="0" i="0" u="none" strike="noStrike" cap="none" normalizeH="0" baseline="0">
                          <a:ln>
                            <a:noFill/>
                          </a:ln>
                          <a:solidFill>
                            <a:srgbClr val="000000"/>
                          </a:solidFill>
                          <a:effectLst/>
                          <a:latin typeface="Arial" pitchFamily="-112" charset="0"/>
                          <a:ea typeface="Arial" pitchFamily="-112" charset="0"/>
                          <a:cs typeface="Arial" pitchFamily="-112" charset="0"/>
                        </a:rPr>
                        <a:t>1</a:t>
                      </a:r>
                      <a:endParaRPr kumimoji="0" lang="en-GB" sz="1200" b="0" i="0" u="none" strike="noStrike" cap="none" normalizeH="0" baseline="0">
                        <a:ln>
                          <a:noFill/>
                        </a:ln>
                        <a:solidFill>
                          <a:srgbClr val="000000"/>
                        </a:solidFill>
                        <a:effectLst/>
                        <a:latin typeface="Arial" pitchFamily="-112" charset="0"/>
                        <a:ea typeface="Arial" pitchFamily="-112" charset="0"/>
                        <a:cs typeface="Arial" pitchFamily="-112"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alpha val="7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Pct val="70000"/>
                        <a:buFont typeface="Wingdings" pitchFamily="-112" charset="2"/>
                        <a:buNone/>
                        <a:tabLst/>
                      </a:pPr>
                      <a:r>
                        <a:rPr kumimoji="0" lang="pl-PL" sz="1200" b="0" i="0" u="none" strike="noStrike" cap="none" normalizeH="0" baseline="0" dirty="0">
                          <a:ln>
                            <a:noFill/>
                          </a:ln>
                          <a:solidFill>
                            <a:srgbClr val="000000"/>
                          </a:solidFill>
                          <a:effectLst/>
                          <a:latin typeface="Arial" pitchFamily="-112" charset="0"/>
                          <a:ea typeface="Arial" pitchFamily="-112" charset="0"/>
                          <a:cs typeface="Arial" pitchFamily="-112" charset="0"/>
                        </a:rPr>
                        <a:t>0</a:t>
                      </a:r>
                      <a:endParaRPr kumimoji="0" lang="en-GB" sz="1200" b="0" i="0" u="none" strike="noStrike" cap="none" normalizeH="0" baseline="0" dirty="0">
                        <a:ln>
                          <a:noFill/>
                        </a:ln>
                        <a:solidFill>
                          <a:srgbClr val="000000"/>
                        </a:solidFill>
                        <a:effectLst/>
                        <a:latin typeface="Arial" pitchFamily="-112" charset="0"/>
                        <a:ea typeface="Arial" pitchFamily="-112" charset="0"/>
                        <a:cs typeface="Arial" pitchFamily="-112"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BB583"/>
                    </a:solidFill>
                  </a:tcPr>
                </a:tc>
                <a:tc>
                  <a:txBody>
                    <a:bodyPr/>
                    <a:lstStyle/>
                    <a:p>
                      <a:pPr marL="0" marR="0" lvl="0" indent="0" algn="ctr" defTabSz="914400" rtl="0" eaLnBrk="1" fontAlgn="base" latinLnBrk="0" hangingPunct="1">
                        <a:lnSpc>
                          <a:spcPct val="100000"/>
                        </a:lnSpc>
                        <a:spcBef>
                          <a:spcPct val="20000"/>
                        </a:spcBef>
                        <a:spcAft>
                          <a:spcPct val="0"/>
                        </a:spcAft>
                        <a:buClrTx/>
                        <a:buSzPct val="70000"/>
                        <a:buFont typeface="Wingdings" pitchFamily="-112" charset="2"/>
                        <a:buNone/>
                        <a:tabLst/>
                      </a:pPr>
                      <a:r>
                        <a:rPr kumimoji="0" lang="pl-PL" sz="1200" b="0" i="0" u="none" strike="noStrike" cap="none" normalizeH="0" baseline="0">
                          <a:ln>
                            <a:noFill/>
                          </a:ln>
                          <a:solidFill>
                            <a:srgbClr val="000000"/>
                          </a:solidFill>
                          <a:effectLst/>
                          <a:latin typeface="Arial" pitchFamily="-112" charset="0"/>
                          <a:ea typeface="Arial" pitchFamily="-112" charset="0"/>
                          <a:cs typeface="Arial" pitchFamily="-112" charset="0"/>
                        </a:rPr>
                        <a:t>.5</a:t>
                      </a:r>
                      <a:endParaRPr kumimoji="0" lang="en-GB" sz="1200" b="0" i="0" u="none" strike="noStrike" cap="none" normalizeH="0" baseline="0">
                        <a:ln>
                          <a:noFill/>
                        </a:ln>
                        <a:solidFill>
                          <a:srgbClr val="000000"/>
                        </a:solidFill>
                        <a:effectLst/>
                        <a:latin typeface="Arial" pitchFamily="-112" charset="0"/>
                        <a:ea typeface="Arial" pitchFamily="-112" charset="0"/>
                        <a:cs typeface="Arial" pitchFamily="-112"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73050">
                <a:tc>
                  <a:txBody>
                    <a:bodyPr/>
                    <a:lstStyle/>
                    <a:p>
                      <a:pPr marL="0" marR="0" lvl="0" indent="0" algn="ctr" defTabSz="914400" rtl="0" eaLnBrk="1" fontAlgn="base" latinLnBrk="0" hangingPunct="1">
                        <a:lnSpc>
                          <a:spcPct val="100000"/>
                        </a:lnSpc>
                        <a:spcBef>
                          <a:spcPct val="20000"/>
                        </a:spcBef>
                        <a:spcAft>
                          <a:spcPct val="0"/>
                        </a:spcAft>
                        <a:buClrTx/>
                        <a:buSzPct val="70000"/>
                        <a:buFont typeface="Wingdings" pitchFamily="-112" charset="2"/>
                        <a:buNone/>
                        <a:tabLst/>
                      </a:pPr>
                      <a:r>
                        <a:rPr kumimoji="0" lang="pl-PL" sz="1200" b="0" i="0" u="none" strike="noStrike" cap="none" normalizeH="0" baseline="0" dirty="0">
                          <a:ln>
                            <a:noFill/>
                          </a:ln>
                          <a:solidFill>
                            <a:srgbClr val="000000"/>
                          </a:solidFill>
                          <a:effectLst/>
                          <a:latin typeface="Arial" pitchFamily="-112" charset="0"/>
                          <a:ea typeface="Arial" pitchFamily="-112" charset="0"/>
                          <a:cs typeface="Arial" pitchFamily="-112" charset="0"/>
                        </a:rPr>
                        <a:t>0</a:t>
                      </a:r>
                      <a:endParaRPr kumimoji="0" lang="en-GB" sz="1200" b="0" i="0" u="none" strike="noStrike" cap="none" normalizeH="0" baseline="0" dirty="0">
                        <a:ln>
                          <a:noFill/>
                        </a:ln>
                        <a:solidFill>
                          <a:srgbClr val="000000"/>
                        </a:solidFill>
                        <a:effectLst/>
                        <a:latin typeface="Arial" pitchFamily="-112" charset="0"/>
                        <a:ea typeface="Arial" pitchFamily="-112" charset="0"/>
                        <a:cs typeface="Arial" pitchFamily="-112"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alpha val="7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Pct val="70000"/>
                        <a:buFont typeface="Wingdings" pitchFamily="-112" charset="2"/>
                        <a:buNone/>
                        <a:tabLst/>
                      </a:pPr>
                      <a:r>
                        <a:rPr kumimoji="0" lang="pl-PL" sz="1200" b="0" i="0" u="none" strike="noStrike" cap="none" normalizeH="0" baseline="0" dirty="0">
                          <a:ln>
                            <a:noFill/>
                          </a:ln>
                          <a:solidFill>
                            <a:srgbClr val="000000"/>
                          </a:solidFill>
                          <a:effectLst/>
                          <a:latin typeface="Arial" pitchFamily="-112" charset="0"/>
                          <a:ea typeface="Arial" pitchFamily="-112" charset="0"/>
                          <a:cs typeface="Arial" pitchFamily="-112" charset="0"/>
                        </a:rPr>
                        <a:t>0</a:t>
                      </a:r>
                      <a:endParaRPr kumimoji="0" lang="en-GB" sz="1200" b="0" i="0" u="none" strike="noStrike" cap="none" normalizeH="0" baseline="0" dirty="0">
                        <a:ln>
                          <a:noFill/>
                        </a:ln>
                        <a:solidFill>
                          <a:srgbClr val="000000"/>
                        </a:solidFill>
                        <a:effectLst/>
                        <a:latin typeface="Arial" pitchFamily="-112" charset="0"/>
                        <a:ea typeface="Arial" pitchFamily="-112" charset="0"/>
                        <a:cs typeface="Arial" pitchFamily="-112"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alpha val="7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Pct val="70000"/>
                        <a:buFont typeface="Wingdings" pitchFamily="-112" charset="2"/>
                        <a:buNone/>
                        <a:tabLst/>
                      </a:pPr>
                      <a:r>
                        <a:rPr kumimoji="0" lang="pl-PL" sz="1200" b="0" i="0" u="none" strike="noStrike" cap="none" normalizeH="0" baseline="0">
                          <a:ln>
                            <a:noFill/>
                          </a:ln>
                          <a:solidFill>
                            <a:srgbClr val="000000"/>
                          </a:solidFill>
                          <a:effectLst/>
                          <a:latin typeface="Arial" pitchFamily="-112" charset="0"/>
                          <a:ea typeface="Arial" pitchFamily="-112" charset="0"/>
                          <a:cs typeface="Arial" pitchFamily="-112" charset="0"/>
                        </a:rPr>
                        <a:t>1</a:t>
                      </a:r>
                      <a:endParaRPr kumimoji="0" lang="en-GB" sz="1200" b="0" i="0" u="none" strike="noStrike" cap="none" normalizeH="0" baseline="0">
                        <a:ln>
                          <a:noFill/>
                        </a:ln>
                        <a:solidFill>
                          <a:srgbClr val="000000"/>
                        </a:solidFill>
                        <a:effectLst/>
                        <a:latin typeface="Arial" pitchFamily="-112" charset="0"/>
                        <a:ea typeface="Arial" pitchFamily="-112" charset="0"/>
                        <a:cs typeface="Arial" pitchFamily="-112"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alpha val="7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Pct val="70000"/>
                        <a:buFont typeface="Wingdings" pitchFamily="-112" charset="2"/>
                        <a:buNone/>
                        <a:tabLst/>
                      </a:pPr>
                      <a:r>
                        <a:rPr kumimoji="0" lang="pl-PL" sz="1200" b="0" i="0" u="none" strike="noStrike" cap="none" normalizeH="0" baseline="0" dirty="0">
                          <a:ln>
                            <a:noFill/>
                          </a:ln>
                          <a:solidFill>
                            <a:srgbClr val="000000"/>
                          </a:solidFill>
                          <a:effectLst/>
                          <a:latin typeface="Arial" pitchFamily="-112" charset="0"/>
                          <a:ea typeface="Arial" pitchFamily="-112" charset="0"/>
                          <a:cs typeface="Arial" pitchFamily="-112" charset="0"/>
                        </a:rPr>
                        <a:t>1</a:t>
                      </a:r>
                      <a:endParaRPr kumimoji="0" lang="en-GB" sz="1200" b="0" i="0" u="none" strike="noStrike" cap="none" normalizeH="0" baseline="0" dirty="0">
                        <a:ln>
                          <a:noFill/>
                        </a:ln>
                        <a:solidFill>
                          <a:srgbClr val="000000"/>
                        </a:solidFill>
                        <a:effectLst/>
                        <a:latin typeface="Arial" pitchFamily="-112" charset="0"/>
                        <a:ea typeface="Arial" pitchFamily="-112" charset="0"/>
                        <a:cs typeface="Arial" pitchFamily="-112"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BB583"/>
                    </a:solidFill>
                  </a:tcPr>
                </a:tc>
                <a:tc>
                  <a:txBody>
                    <a:bodyPr/>
                    <a:lstStyle/>
                    <a:p>
                      <a:pPr marL="0" marR="0" lvl="0" indent="0" algn="ctr" defTabSz="914400" rtl="0" eaLnBrk="1" fontAlgn="base" latinLnBrk="0" hangingPunct="1">
                        <a:lnSpc>
                          <a:spcPct val="100000"/>
                        </a:lnSpc>
                        <a:spcBef>
                          <a:spcPct val="20000"/>
                        </a:spcBef>
                        <a:spcAft>
                          <a:spcPct val="0"/>
                        </a:spcAft>
                        <a:buClrTx/>
                        <a:buSzPct val="70000"/>
                        <a:buFont typeface="Wingdings" pitchFamily="-112" charset="2"/>
                        <a:buNone/>
                        <a:tabLst/>
                      </a:pPr>
                      <a:r>
                        <a:rPr kumimoji="0" lang="pl-PL" sz="1200" b="0" i="0" u="none" strike="noStrike" cap="none" normalizeH="0" baseline="0">
                          <a:ln>
                            <a:noFill/>
                          </a:ln>
                          <a:solidFill>
                            <a:srgbClr val="000000"/>
                          </a:solidFill>
                          <a:effectLst/>
                          <a:latin typeface="Arial" pitchFamily="-112" charset="0"/>
                          <a:ea typeface="Arial" pitchFamily="-112" charset="0"/>
                          <a:cs typeface="Arial" pitchFamily="-112" charset="0"/>
                        </a:rPr>
                        <a:t>.5</a:t>
                      </a:r>
                      <a:endParaRPr kumimoji="0" lang="en-GB" sz="1200" b="0" i="0" u="none" strike="noStrike" cap="none" normalizeH="0" baseline="0">
                        <a:ln>
                          <a:noFill/>
                        </a:ln>
                        <a:solidFill>
                          <a:srgbClr val="000000"/>
                        </a:solidFill>
                        <a:effectLst/>
                        <a:latin typeface="Arial" pitchFamily="-112" charset="0"/>
                        <a:ea typeface="Arial" pitchFamily="-112" charset="0"/>
                        <a:cs typeface="Arial" pitchFamily="-112"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74638">
                <a:tc>
                  <a:txBody>
                    <a:bodyPr/>
                    <a:lstStyle/>
                    <a:p>
                      <a:pPr marL="0" marR="0" lvl="0" indent="0" algn="ctr" defTabSz="914400" rtl="0" eaLnBrk="1" fontAlgn="base" latinLnBrk="0" hangingPunct="1">
                        <a:lnSpc>
                          <a:spcPct val="100000"/>
                        </a:lnSpc>
                        <a:spcBef>
                          <a:spcPct val="20000"/>
                        </a:spcBef>
                        <a:spcAft>
                          <a:spcPct val="0"/>
                        </a:spcAft>
                        <a:buClrTx/>
                        <a:buSzPct val="70000"/>
                        <a:buFont typeface="Wingdings" pitchFamily="-112" charset="2"/>
                        <a:buNone/>
                        <a:tabLst/>
                      </a:pPr>
                      <a:r>
                        <a:rPr kumimoji="0" lang="pl-PL" sz="1200" b="0" i="0" u="none" strike="noStrike" cap="none" normalizeH="0" baseline="0">
                          <a:ln>
                            <a:noFill/>
                          </a:ln>
                          <a:solidFill>
                            <a:srgbClr val="000000"/>
                          </a:solidFill>
                          <a:effectLst/>
                          <a:latin typeface="Arial" pitchFamily="-112" charset="0"/>
                          <a:ea typeface="Arial" pitchFamily="-112" charset="0"/>
                          <a:cs typeface="Arial" pitchFamily="-112" charset="0"/>
                        </a:rPr>
                        <a:t>0</a:t>
                      </a:r>
                      <a:endParaRPr kumimoji="0" lang="en-GB" sz="1200" b="0" i="0" u="none" strike="noStrike" cap="none" normalizeH="0" baseline="0">
                        <a:ln>
                          <a:noFill/>
                        </a:ln>
                        <a:solidFill>
                          <a:srgbClr val="000000"/>
                        </a:solidFill>
                        <a:effectLst/>
                        <a:latin typeface="Arial" pitchFamily="-112" charset="0"/>
                        <a:ea typeface="Arial" pitchFamily="-112" charset="0"/>
                        <a:cs typeface="Arial" pitchFamily="-112"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alpha val="7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Pct val="70000"/>
                        <a:buFont typeface="Wingdings" pitchFamily="-112" charset="2"/>
                        <a:buNone/>
                        <a:tabLst/>
                      </a:pPr>
                      <a:r>
                        <a:rPr kumimoji="0" lang="pl-PL" sz="1200" b="0" i="0" u="none" strike="noStrike" cap="none" normalizeH="0" baseline="0" dirty="0">
                          <a:ln>
                            <a:noFill/>
                          </a:ln>
                          <a:solidFill>
                            <a:srgbClr val="000000"/>
                          </a:solidFill>
                          <a:effectLst/>
                          <a:latin typeface="Arial" pitchFamily="-112" charset="0"/>
                          <a:ea typeface="Arial" pitchFamily="-112" charset="0"/>
                          <a:cs typeface="Arial" pitchFamily="-112" charset="0"/>
                        </a:rPr>
                        <a:t>1</a:t>
                      </a:r>
                      <a:endParaRPr kumimoji="0" lang="en-GB" sz="1200" b="0" i="0" u="none" strike="noStrike" cap="none" normalizeH="0" baseline="0" dirty="0">
                        <a:ln>
                          <a:noFill/>
                        </a:ln>
                        <a:solidFill>
                          <a:srgbClr val="000000"/>
                        </a:solidFill>
                        <a:effectLst/>
                        <a:latin typeface="Arial" pitchFamily="-112" charset="0"/>
                        <a:ea typeface="Arial" pitchFamily="-112" charset="0"/>
                        <a:cs typeface="Arial" pitchFamily="-112"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alpha val="7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Pct val="70000"/>
                        <a:buFont typeface="Wingdings" pitchFamily="-112" charset="2"/>
                        <a:buNone/>
                        <a:tabLst/>
                      </a:pPr>
                      <a:r>
                        <a:rPr kumimoji="0" lang="pl-PL" sz="1200" b="0" i="0" u="none" strike="noStrike" cap="none" normalizeH="0" baseline="0">
                          <a:ln>
                            <a:noFill/>
                          </a:ln>
                          <a:solidFill>
                            <a:srgbClr val="000000"/>
                          </a:solidFill>
                          <a:effectLst/>
                          <a:latin typeface="Arial" pitchFamily="-112" charset="0"/>
                          <a:ea typeface="Arial" pitchFamily="-112" charset="0"/>
                          <a:cs typeface="Arial" pitchFamily="-112" charset="0"/>
                        </a:rPr>
                        <a:t>0</a:t>
                      </a:r>
                      <a:endParaRPr kumimoji="0" lang="en-GB" sz="1200" b="0" i="0" u="none" strike="noStrike" cap="none" normalizeH="0" baseline="0">
                        <a:ln>
                          <a:noFill/>
                        </a:ln>
                        <a:solidFill>
                          <a:srgbClr val="000000"/>
                        </a:solidFill>
                        <a:effectLst/>
                        <a:latin typeface="Arial" pitchFamily="-112" charset="0"/>
                        <a:ea typeface="Arial" pitchFamily="-112" charset="0"/>
                        <a:cs typeface="Arial" pitchFamily="-112"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alpha val="7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Pct val="70000"/>
                        <a:buFont typeface="Wingdings" pitchFamily="-112" charset="2"/>
                        <a:buNone/>
                        <a:tabLst/>
                      </a:pPr>
                      <a:r>
                        <a:rPr kumimoji="0" lang="pl-PL" sz="1200" b="0" i="0" u="none" strike="noStrike" cap="none" normalizeH="0" baseline="0" dirty="0">
                          <a:ln>
                            <a:noFill/>
                          </a:ln>
                          <a:solidFill>
                            <a:srgbClr val="000000"/>
                          </a:solidFill>
                          <a:effectLst/>
                          <a:latin typeface="Arial" pitchFamily="-112" charset="0"/>
                          <a:ea typeface="Arial" pitchFamily="-112" charset="0"/>
                          <a:cs typeface="Arial" pitchFamily="-112" charset="0"/>
                        </a:rPr>
                        <a:t>0</a:t>
                      </a:r>
                      <a:endParaRPr kumimoji="0" lang="en-GB" sz="1200" b="0" i="0" u="none" strike="noStrike" cap="none" normalizeH="0" baseline="0" dirty="0">
                        <a:ln>
                          <a:noFill/>
                        </a:ln>
                        <a:solidFill>
                          <a:srgbClr val="000000"/>
                        </a:solidFill>
                        <a:effectLst/>
                        <a:latin typeface="Arial" pitchFamily="-112" charset="0"/>
                        <a:ea typeface="Arial" pitchFamily="-112" charset="0"/>
                        <a:cs typeface="Arial" pitchFamily="-112"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BB583"/>
                    </a:solidFill>
                  </a:tcPr>
                </a:tc>
                <a:tc>
                  <a:txBody>
                    <a:bodyPr/>
                    <a:lstStyle/>
                    <a:p>
                      <a:pPr marL="0" marR="0" lvl="0" indent="0" algn="ctr" defTabSz="914400" rtl="0" eaLnBrk="1" fontAlgn="base" latinLnBrk="0" hangingPunct="1">
                        <a:lnSpc>
                          <a:spcPct val="100000"/>
                        </a:lnSpc>
                        <a:spcBef>
                          <a:spcPct val="20000"/>
                        </a:spcBef>
                        <a:spcAft>
                          <a:spcPct val="0"/>
                        </a:spcAft>
                        <a:buClrTx/>
                        <a:buSzPct val="70000"/>
                        <a:buFont typeface="Wingdings" pitchFamily="-112" charset="2"/>
                        <a:buNone/>
                        <a:tabLst/>
                      </a:pPr>
                      <a:r>
                        <a:rPr kumimoji="0" lang="pl-PL" sz="1200" b="0" i="0" u="none" strike="noStrike" cap="none" normalizeH="0" baseline="0">
                          <a:ln>
                            <a:noFill/>
                          </a:ln>
                          <a:solidFill>
                            <a:srgbClr val="000000"/>
                          </a:solidFill>
                          <a:effectLst/>
                          <a:latin typeface="Arial" pitchFamily="-112" charset="0"/>
                          <a:ea typeface="Arial" pitchFamily="-112" charset="0"/>
                          <a:cs typeface="Arial" pitchFamily="-112" charset="0"/>
                        </a:rPr>
                        <a:t>.25</a:t>
                      </a:r>
                      <a:endParaRPr kumimoji="0" lang="en-GB" sz="1200" b="0" i="0" u="none" strike="noStrike" cap="none" normalizeH="0" baseline="0">
                        <a:ln>
                          <a:noFill/>
                        </a:ln>
                        <a:solidFill>
                          <a:srgbClr val="000000"/>
                        </a:solidFill>
                        <a:effectLst/>
                        <a:latin typeface="Arial" pitchFamily="-112" charset="0"/>
                        <a:ea typeface="Arial" pitchFamily="-112" charset="0"/>
                        <a:cs typeface="Arial" pitchFamily="-112"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73050">
                <a:tc>
                  <a:txBody>
                    <a:bodyPr/>
                    <a:lstStyle/>
                    <a:p>
                      <a:pPr marL="0" marR="0" lvl="0" indent="0" algn="ctr" defTabSz="914400" rtl="0" eaLnBrk="1" fontAlgn="base" latinLnBrk="0" hangingPunct="1">
                        <a:lnSpc>
                          <a:spcPct val="100000"/>
                        </a:lnSpc>
                        <a:spcBef>
                          <a:spcPct val="20000"/>
                        </a:spcBef>
                        <a:spcAft>
                          <a:spcPct val="0"/>
                        </a:spcAft>
                        <a:buClrTx/>
                        <a:buSzPct val="70000"/>
                        <a:buFont typeface="Wingdings" pitchFamily="-112" charset="2"/>
                        <a:buNone/>
                        <a:tabLst/>
                      </a:pPr>
                      <a:r>
                        <a:rPr kumimoji="0" lang="pl-PL" sz="1200" b="0" i="0" u="none" strike="noStrike" cap="none" normalizeH="0" baseline="0">
                          <a:ln>
                            <a:noFill/>
                          </a:ln>
                          <a:solidFill>
                            <a:srgbClr val="000000"/>
                          </a:solidFill>
                          <a:effectLst/>
                          <a:latin typeface="Arial" pitchFamily="-112" charset="0"/>
                          <a:ea typeface="Arial" pitchFamily="-112" charset="0"/>
                          <a:cs typeface="Arial" pitchFamily="-112" charset="0"/>
                        </a:rPr>
                        <a:t>0</a:t>
                      </a:r>
                      <a:endParaRPr kumimoji="0" lang="en-GB" sz="1200" b="0" i="0" u="none" strike="noStrike" cap="none" normalizeH="0" baseline="0">
                        <a:ln>
                          <a:noFill/>
                        </a:ln>
                        <a:solidFill>
                          <a:srgbClr val="000000"/>
                        </a:solidFill>
                        <a:effectLst/>
                        <a:latin typeface="Arial" pitchFamily="-112" charset="0"/>
                        <a:ea typeface="Arial" pitchFamily="-112" charset="0"/>
                        <a:cs typeface="Arial" pitchFamily="-112"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alpha val="7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Pct val="70000"/>
                        <a:buFont typeface="Wingdings" pitchFamily="-112" charset="2"/>
                        <a:buNone/>
                        <a:tabLst/>
                      </a:pPr>
                      <a:r>
                        <a:rPr kumimoji="0" lang="pl-PL" sz="1200" b="0" i="0" u="none" strike="noStrike" cap="none" normalizeH="0" baseline="0" dirty="0">
                          <a:ln>
                            <a:noFill/>
                          </a:ln>
                          <a:solidFill>
                            <a:srgbClr val="000000"/>
                          </a:solidFill>
                          <a:effectLst/>
                          <a:latin typeface="Arial" pitchFamily="-112" charset="0"/>
                          <a:ea typeface="Arial" pitchFamily="-112" charset="0"/>
                          <a:cs typeface="Arial" pitchFamily="-112" charset="0"/>
                        </a:rPr>
                        <a:t>1</a:t>
                      </a:r>
                      <a:endParaRPr kumimoji="0" lang="en-GB" sz="1200" b="0" i="0" u="none" strike="noStrike" cap="none" normalizeH="0" baseline="0" dirty="0">
                        <a:ln>
                          <a:noFill/>
                        </a:ln>
                        <a:solidFill>
                          <a:srgbClr val="000000"/>
                        </a:solidFill>
                        <a:effectLst/>
                        <a:latin typeface="Arial" pitchFamily="-112" charset="0"/>
                        <a:ea typeface="Arial" pitchFamily="-112" charset="0"/>
                        <a:cs typeface="Arial" pitchFamily="-112"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alpha val="7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Pct val="70000"/>
                        <a:buFont typeface="Wingdings" pitchFamily="-112" charset="2"/>
                        <a:buNone/>
                        <a:tabLst/>
                      </a:pPr>
                      <a:r>
                        <a:rPr kumimoji="0" lang="pl-PL" sz="1200" b="0" i="0" u="none" strike="noStrike" cap="none" normalizeH="0" baseline="0">
                          <a:ln>
                            <a:noFill/>
                          </a:ln>
                          <a:solidFill>
                            <a:srgbClr val="000000"/>
                          </a:solidFill>
                          <a:effectLst/>
                          <a:latin typeface="Arial" pitchFamily="-112" charset="0"/>
                          <a:ea typeface="Arial" pitchFamily="-112" charset="0"/>
                          <a:cs typeface="Arial" pitchFamily="-112" charset="0"/>
                        </a:rPr>
                        <a:t>0</a:t>
                      </a:r>
                      <a:endParaRPr kumimoji="0" lang="en-GB" sz="1200" b="0" i="0" u="none" strike="noStrike" cap="none" normalizeH="0" baseline="0">
                        <a:ln>
                          <a:noFill/>
                        </a:ln>
                        <a:solidFill>
                          <a:srgbClr val="000000"/>
                        </a:solidFill>
                        <a:effectLst/>
                        <a:latin typeface="Arial" pitchFamily="-112" charset="0"/>
                        <a:ea typeface="Arial" pitchFamily="-112" charset="0"/>
                        <a:cs typeface="Arial" pitchFamily="-112"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alpha val="7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Pct val="70000"/>
                        <a:buFont typeface="Wingdings" pitchFamily="-112" charset="2"/>
                        <a:buNone/>
                        <a:tabLst/>
                      </a:pPr>
                      <a:r>
                        <a:rPr kumimoji="0" lang="pl-PL" sz="1200" b="0" i="0" u="none" strike="noStrike" cap="none" normalizeH="0" baseline="0" dirty="0">
                          <a:ln>
                            <a:noFill/>
                          </a:ln>
                          <a:solidFill>
                            <a:srgbClr val="000000"/>
                          </a:solidFill>
                          <a:effectLst/>
                          <a:latin typeface="Arial" pitchFamily="-112" charset="0"/>
                          <a:ea typeface="Arial" pitchFamily="-112" charset="0"/>
                          <a:cs typeface="Arial" pitchFamily="-112" charset="0"/>
                        </a:rPr>
                        <a:t>1</a:t>
                      </a:r>
                      <a:endParaRPr kumimoji="0" lang="en-GB" sz="1200" b="0" i="0" u="none" strike="noStrike" cap="none" normalizeH="0" baseline="0" dirty="0">
                        <a:ln>
                          <a:noFill/>
                        </a:ln>
                        <a:solidFill>
                          <a:srgbClr val="000000"/>
                        </a:solidFill>
                        <a:effectLst/>
                        <a:latin typeface="Arial" pitchFamily="-112" charset="0"/>
                        <a:ea typeface="Arial" pitchFamily="-112" charset="0"/>
                        <a:cs typeface="Arial" pitchFamily="-112"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BB583"/>
                    </a:solidFill>
                  </a:tcPr>
                </a:tc>
                <a:tc>
                  <a:txBody>
                    <a:bodyPr/>
                    <a:lstStyle/>
                    <a:p>
                      <a:pPr marL="0" marR="0" lvl="0" indent="0" algn="ctr" defTabSz="914400" rtl="0" eaLnBrk="1" fontAlgn="base" latinLnBrk="0" hangingPunct="1">
                        <a:lnSpc>
                          <a:spcPct val="100000"/>
                        </a:lnSpc>
                        <a:spcBef>
                          <a:spcPct val="20000"/>
                        </a:spcBef>
                        <a:spcAft>
                          <a:spcPct val="0"/>
                        </a:spcAft>
                        <a:buClrTx/>
                        <a:buSzPct val="70000"/>
                        <a:buFont typeface="Wingdings" pitchFamily="-112" charset="2"/>
                        <a:buNone/>
                        <a:tabLst/>
                      </a:pPr>
                      <a:r>
                        <a:rPr kumimoji="0" lang="pl-PL" sz="1200" b="0" i="0" u="none" strike="noStrike" cap="none" normalizeH="0" baseline="0">
                          <a:ln>
                            <a:noFill/>
                          </a:ln>
                          <a:solidFill>
                            <a:srgbClr val="000000"/>
                          </a:solidFill>
                          <a:effectLst/>
                          <a:latin typeface="Arial" pitchFamily="-112" charset="0"/>
                          <a:ea typeface="Arial" pitchFamily="-112" charset="0"/>
                          <a:cs typeface="Arial" pitchFamily="-112" charset="0"/>
                        </a:rPr>
                        <a:t>.75</a:t>
                      </a:r>
                      <a:endParaRPr kumimoji="0" lang="en-GB" sz="1200" b="0" i="0" u="none" strike="noStrike" cap="none" normalizeH="0" baseline="0">
                        <a:ln>
                          <a:noFill/>
                        </a:ln>
                        <a:solidFill>
                          <a:srgbClr val="000000"/>
                        </a:solidFill>
                        <a:effectLst/>
                        <a:latin typeface="Arial" pitchFamily="-112" charset="0"/>
                        <a:ea typeface="Arial" pitchFamily="-112" charset="0"/>
                        <a:cs typeface="Arial" pitchFamily="-112"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73050">
                <a:tc>
                  <a:txBody>
                    <a:bodyPr/>
                    <a:lstStyle/>
                    <a:p>
                      <a:pPr marL="0" marR="0" lvl="0" indent="0" algn="ctr" defTabSz="914400" rtl="0" eaLnBrk="1" fontAlgn="base" latinLnBrk="0" hangingPunct="1">
                        <a:lnSpc>
                          <a:spcPct val="100000"/>
                        </a:lnSpc>
                        <a:spcBef>
                          <a:spcPct val="20000"/>
                        </a:spcBef>
                        <a:spcAft>
                          <a:spcPct val="0"/>
                        </a:spcAft>
                        <a:buClrTx/>
                        <a:buSzPct val="70000"/>
                        <a:buFont typeface="Wingdings" pitchFamily="-112" charset="2"/>
                        <a:buNone/>
                        <a:tabLst/>
                      </a:pPr>
                      <a:r>
                        <a:rPr kumimoji="0" lang="pl-PL" sz="1200" b="0" i="0" u="none" strike="noStrike" cap="none" normalizeH="0" baseline="0">
                          <a:ln>
                            <a:noFill/>
                          </a:ln>
                          <a:solidFill>
                            <a:srgbClr val="000000"/>
                          </a:solidFill>
                          <a:effectLst/>
                          <a:latin typeface="Arial" pitchFamily="-112" charset="0"/>
                          <a:ea typeface="Arial" pitchFamily="-112" charset="0"/>
                          <a:cs typeface="Arial" pitchFamily="-112" charset="0"/>
                        </a:rPr>
                        <a:t>0</a:t>
                      </a:r>
                      <a:endParaRPr kumimoji="0" lang="en-GB" sz="1200" b="0" i="0" u="none" strike="noStrike" cap="none" normalizeH="0" baseline="0">
                        <a:ln>
                          <a:noFill/>
                        </a:ln>
                        <a:solidFill>
                          <a:srgbClr val="000000"/>
                        </a:solidFill>
                        <a:effectLst/>
                        <a:latin typeface="Arial" pitchFamily="-112" charset="0"/>
                        <a:ea typeface="Arial" pitchFamily="-112" charset="0"/>
                        <a:cs typeface="Arial" pitchFamily="-112"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alpha val="7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Pct val="70000"/>
                        <a:buFont typeface="Wingdings" pitchFamily="-112" charset="2"/>
                        <a:buNone/>
                        <a:tabLst/>
                      </a:pPr>
                      <a:r>
                        <a:rPr kumimoji="0" lang="pl-PL" sz="1200" b="0" i="0" u="none" strike="noStrike" cap="none" normalizeH="0" baseline="0" dirty="0">
                          <a:ln>
                            <a:noFill/>
                          </a:ln>
                          <a:solidFill>
                            <a:srgbClr val="000000"/>
                          </a:solidFill>
                          <a:effectLst/>
                          <a:latin typeface="Arial" pitchFamily="-112" charset="0"/>
                          <a:ea typeface="Arial" pitchFamily="-112" charset="0"/>
                          <a:cs typeface="Arial" pitchFamily="-112" charset="0"/>
                        </a:rPr>
                        <a:t>1</a:t>
                      </a:r>
                      <a:endParaRPr kumimoji="0" lang="en-GB" sz="1200" b="0" i="0" u="none" strike="noStrike" cap="none" normalizeH="0" baseline="0" dirty="0">
                        <a:ln>
                          <a:noFill/>
                        </a:ln>
                        <a:solidFill>
                          <a:srgbClr val="000000"/>
                        </a:solidFill>
                        <a:effectLst/>
                        <a:latin typeface="Arial" pitchFamily="-112" charset="0"/>
                        <a:ea typeface="Arial" pitchFamily="-112" charset="0"/>
                        <a:cs typeface="Arial" pitchFamily="-112"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alpha val="7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Pct val="70000"/>
                        <a:buFont typeface="Wingdings" pitchFamily="-112" charset="2"/>
                        <a:buNone/>
                        <a:tabLst/>
                      </a:pPr>
                      <a:r>
                        <a:rPr kumimoji="0" lang="pl-PL" sz="1200" b="0" i="0" u="none" strike="noStrike" cap="none" normalizeH="0" baseline="0">
                          <a:ln>
                            <a:noFill/>
                          </a:ln>
                          <a:solidFill>
                            <a:srgbClr val="000000"/>
                          </a:solidFill>
                          <a:effectLst/>
                          <a:latin typeface="Arial" pitchFamily="-112" charset="0"/>
                          <a:ea typeface="Arial" pitchFamily="-112" charset="0"/>
                          <a:cs typeface="Arial" pitchFamily="-112" charset="0"/>
                        </a:rPr>
                        <a:t>1</a:t>
                      </a:r>
                      <a:endParaRPr kumimoji="0" lang="en-GB" sz="1200" b="0" i="0" u="none" strike="noStrike" cap="none" normalizeH="0" baseline="0">
                        <a:ln>
                          <a:noFill/>
                        </a:ln>
                        <a:solidFill>
                          <a:srgbClr val="000000"/>
                        </a:solidFill>
                        <a:effectLst/>
                        <a:latin typeface="Arial" pitchFamily="-112" charset="0"/>
                        <a:ea typeface="Arial" pitchFamily="-112" charset="0"/>
                        <a:cs typeface="Arial" pitchFamily="-112"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alpha val="7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Pct val="70000"/>
                        <a:buFont typeface="Wingdings" pitchFamily="-112" charset="2"/>
                        <a:buNone/>
                        <a:tabLst/>
                      </a:pPr>
                      <a:r>
                        <a:rPr kumimoji="0" lang="pl-PL" sz="1200" b="0" i="0" u="none" strike="noStrike" cap="none" normalizeH="0" baseline="0" dirty="0">
                          <a:ln>
                            <a:noFill/>
                          </a:ln>
                          <a:solidFill>
                            <a:srgbClr val="000000"/>
                          </a:solidFill>
                          <a:effectLst/>
                          <a:latin typeface="Arial" pitchFamily="-112" charset="0"/>
                          <a:ea typeface="Arial" pitchFamily="-112" charset="0"/>
                          <a:cs typeface="Arial" pitchFamily="-112" charset="0"/>
                        </a:rPr>
                        <a:t>0</a:t>
                      </a:r>
                      <a:endParaRPr kumimoji="0" lang="en-GB" sz="1200" b="0" i="0" u="none" strike="noStrike" cap="none" normalizeH="0" baseline="0" dirty="0">
                        <a:ln>
                          <a:noFill/>
                        </a:ln>
                        <a:solidFill>
                          <a:srgbClr val="000000"/>
                        </a:solidFill>
                        <a:effectLst/>
                        <a:latin typeface="Arial" pitchFamily="-112" charset="0"/>
                        <a:ea typeface="Arial" pitchFamily="-112" charset="0"/>
                        <a:cs typeface="Arial" pitchFamily="-112"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BB583"/>
                    </a:solidFill>
                  </a:tcPr>
                </a:tc>
                <a:tc>
                  <a:txBody>
                    <a:bodyPr/>
                    <a:lstStyle/>
                    <a:p>
                      <a:pPr marL="0" marR="0" lvl="0" indent="0" algn="ctr" defTabSz="914400" rtl="0" eaLnBrk="1" fontAlgn="base" latinLnBrk="0" hangingPunct="1">
                        <a:lnSpc>
                          <a:spcPct val="100000"/>
                        </a:lnSpc>
                        <a:spcBef>
                          <a:spcPct val="20000"/>
                        </a:spcBef>
                        <a:spcAft>
                          <a:spcPct val="0"/>
                        </a:spcAft>
                        <a:buClrTx/>
                        <a:buSzPct val="70000"/>
                        <a:buFont typeface="Wingdings" pitchFamily="-112" charset="2"/>
                        <a:buNone/>
                        <a:tabLst/>
                      </a:pPr>
                      <a:r>
                        <a:rPr kumimoji="0" lang="pl-PL" sz="1200" b="0" i="0" u="none" strike="noStrike" cap="none" normalizeH="0" baseline="0">
                          <a:ln>
                            <a:noFill/>
                          </a:ln>
                          <a:solidFill>
                            <a:srgbClr val="000000"/>
                          </a:solidFill>
                          <a:effectLst/>
                          <a:latin typeface="Arial" pitchFamily="-112" charset="0"/>
                          <a:ea typeface="Arial" pitchFamily="-112" charset="0"/>
                          <a:cs typeface="Arial" pitchFamily="-112" charset="0"/>
                        </a:rPr>
                        <a:t>.625</a:t>
                      </a:r>
                      <a:endParaRPr kumimoji="0" lang="en-GB" sz="1200" b="0" i="0" u="none" strike="noStrike" cap="none" normalizeH="0" baseline="0">
                        <a:ln>
                          <a:noFill/>
                        </a:ln>
                        <a:solidFill>
                          <a:srgbClr val="000000"/>
                        </a:solidFill>
                        <a:effectLst/>
                        <a:latin typeface="Arial" pitchFamily="-112" charset="0"/>
                        <a:ea typeface="Arial" pitchFamily="-112" charset="0"/>
                        <a:cs typeface="Arial" pitchFamily="-112"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73050">
                <a:tc>
                  <a:txBody>
                    <a:bodyPr/>
                    <a:lstStyle/>
                    <a:p>
                      <a:pPr marL="0" marR="0" lvl="0" indent="0" algn="ctr" defTabSz="914400" rtl="0" eaLnBrk="1" fontAlgn="base" latinLnBrk="0" hangingPunct="1">
                        <a:lnSpc>
                          <a:spcPct val="100000"/>
                        </a:lnSpc>
                        <a:spcBef>
                          <a:spcPct val="20000"/>
                        </a:spcBef>
                        <a:spcAft>
                          <a:spcPct val="0"/>
                        </a:spcAft>
                        <a:buClrTx/>
                        <a:buSzPct val="70000"/>
                        <a:buFont typeface="Wingdings" pitchFamily="-112" charset="2"/>
                        <a:buNone/>
                        <a:tabLst/>
                      </a:pPr>
                      <a:r>
                        <a:rPr kumimoji="0" lang="pl-PL" sz="1200" b="0" i="0" u="none" strike="noStrike" cap="none" normalizeH="0" baseline="0">
                          <a:ln>
                            <a:noFill/>
                          </a:ln>
                          <a:solidFill>
                            <a:srgbClr val="000000"/>
                          </a:solidFill>
                          <a:effectLst/>
                          <a:latin typeface="Arial" pitchFamily="-112" charset="0"/>
                          <a:ea typeface="Arial" pitchFamily="-112" charset="0"/>
                          <a:cs typeface="Arial" pitchFamily="-112" charset="0"/>
                        </a:rPr>
                        <a:t>0</a:t>
                      </a:r>
                      <a:endParaRPr kumimoji="0" lang="en-GB" sz="1200" b="0" i="0" u="none" strike="noStrike" cap="none" normalizeH="0" baseline="0">
                        <a:ln>
                          <a:noFill/>
                        </a:ln>
                        <a:solidFill>
                          <a:srgbClr val="000000"/>
                        </a:solidFill>
                        <a:effectLst/>
                        <a:latin typeface="Arial" pitchFamily="-112" charset="0"/>
                        <a:ea typeface="Arial" pitchFamily="-112" charset="0"/>
                        <a:cs typeface="Arial" pitchFamily="-112"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alpha val="7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Pct val="70000"/>
                        <a:buFont typeface="Wingdings" pitchFamily="-112" charset="2"/>
                        <a:buNone/>
                        <a:tabLst/>
                      </a:pPr>
                      <a:r>
                        <a:rPr kumimoji="0" lang="pl-PL" sz="1200" b="0" i="0" u="none" strike="noStrike" cap="none" normalizeH="0" baseline="0">
                          <a:ln>
                            <a:noFill/>
                          </a:ln>
                          <a:solidFill>
                            <a:srgbClr val="000000"/>
                          </a:solidFill>
                          <a:effectLst/>
                          <a:latin typeface="Arial" pitchFamily="-112" charset="0"/>
                          <a:ea typeface="Arial" pitchFamily="-112" charset="0"/>
                          <a:cs typeface="Arial" pitchFamily="-112" charset="0"/>
                        </a:rPr>
                        <a:t>1</a:t>
                      </a:r>
                      <a:endParaRPr kumimoji="0" lang="en-GB" sz="1200" b="0" i="0" u="none" strike="noStrike" cap="none" normalizeH="0" baseline="0">
                        <a:ln>
                          <a:noFill/>
                        </a:ln>
                        <a:solidFill>
                          <a:srgbClr val="000000"/>
                        </a:solidFill>
                        <a:effectLst/>
                        <a:latin typeface="Arial" pitchFamily="-112" charset="0"/>
                        <a:ea typeface="Arial" pitchFamily="-112" charset="0"/>
                        <a:cs typeface="Arial" pitchFamily="-112"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alpha val="7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Pct val="70000"/>
                        <a:buFont typeface="Wingdings" pitchFamily="-112" charset="2"/>
                        <a:buNone/>
                        <a:tabLst/>
                      </a:pPr>
                      <a:r>
                        <a:rPr kumimoji="0" lang="pl-PL" sz="1200" b="0" i="0" u="none" strike="noStrike" cap="none" normalizeH="0" baseline="0" dirty="0">
                          <a:ln>
                            <a:noFill/>
                          </a:ln>
                          <a:solidFill>
                            <a:srgbClr val="000000"/>
                          </a:solidFill>
                          <a:effectLst/>
                          <a:latin typeface="Arial" pitchFamily="-112" charset="0"/>
                          <a:ea typeface="Arial" pitchFamily="-112" charset="0"/>
                          <a:cs typeface="Arial" pitchFamily="-112" charset="0"/>
                        </a:rPr>
                        <a:t>1</a:t>
                      </a:r>
                      <a:endParaRPr kumimoji="0" lang="en-GB" sz="1200" b="0" i="0" u="none" strike="noStrike" cap="none" normalizeH="0" baseline="0" dirty="0">
                        <a:ln>
                          <a:noFill/>
                        </a:ln>
                        <a:solidFill>
                          <a:srgbClr val="000000"/>
                        </a:solidFill>
                        <a:effectLst/>
                        <a:latin typeface="Arial" pitchFamily="-112" charset="0"/>
                        <a:ea typeface="Arial" pitchFamily="-112" charset="0"/>
                        <a:cs typeface="Arial" pitchFamily="-112"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alpha val="7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Pct val="70000"/>
                        <a:buFont typeface="Wingdings" pitchFamily="-112" charset="2"/>
                        <a:buNone/>
                        <a:tabLst/>
                      </a:pPr>
                      <a:r>
                        <a:rPr kumimoji="0" lang="pl-PL" sz="1200" b="0" i="0" u="none" strike="noStrike" cap="none" normalizeH="0" baseline="0" dirty="0">
                          <a:ln>
                            <a:noFill/>
                          </a:ln>
                          <a:solidFill>
                            <a:srgbClr val="000000"/>
                          </a:solidFill>
                          <a:effectLst/>
                          <a:latin typeface="Arial" pitchFamily="-112" charset="0"/>
                          <a:ea typeface="Arial" pitchFamily="-112" charset="0"/>
                          <a:cs typeface="Arial" pitchFamily="-112" charset="0"/>
                        </a:rPr>
                        <a:t>1</a:t>
                      </a:r>
                      <a:endParaRPr kumimoji="0" lang="en-GB" sz="1200" b="0" i="0" u="none" strike="noStrike" cap="none" normalizeH="0" baseline="0" dirty="0">
                        <a:ln>
                          <a:noFill/>
                        </a:ln>
                        <a:solidFill>
                          <a:srgbClr val="000000"/>
                        </a:solidFill>
                        <a:effectLst/>
                        <a:latin typeface="Arial" pitchFamily="-112" charset="0"/>
                        <a:ea typeface="Arial" pitchFamily="-112" charset="0"/>
                        <a:cs typeface="Arial" pitchFamily="-112"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BB583"/>
                    </a:solidFill>
                  </a:tcPr>
                </a:tc>
                <a:tc>
                  <a:txBody>
                    <a:bodyPr/>
                    <a:lstStyle/>
                    <a:p>
                      <a:pPr marL="0" marR="0" lvl="0" indent="0" algn="ctr" defTabSz="914400" rtl="0" eaLnBrk="1" fontAlgn="base" latinLnBrk="0" hangingPunct="1">
                        <a:lnSpc>
                          <a:spcPct val="100000"/>
                        </a:lnSpc>
                        <a:spcBef>
                          <a:spcPct val="20000"/>
                        </a:spcBef>
                        <a:spcAft>
                          <a:spcPct val="0"/>
                        </a:spcAft>
                        <a:buClrTx/>
                        <a:buSzPct val="70000"/>
                        <a:buFont typeface="Wingdings" pitchFamily="-112" charset="2"/>
                        <a:buNone/>
                        <a:tabLst/>
                      </a:pPr>
                      <a:r>
                        <a:rPr kumimoji="0" lang="pl-PL" sz="1200" b="0" i="0" u="none" strike="noStrike" cap="none" normalizeH="0" baseline="0">
                          <a:ln>
                            <a:noFill/>
                          </a:ln>
                          <a:solidFill>
                            <a:srgbClr val="000000"/>
                          </a:solidFill>
                          <a:effectLst/>
                          <a:latin typeface="Arial" pitchFamily="-112" charset="0"/>
                          <a:ea typeface="Arial" pitchFamily="-112" charset="0"/>
                          <a:cs typeface="Arial" pitchFamily="-112" charset="0"/>
                        </a:rPr>
                        <a:t>.375</a:t>
                      </a:r>
                      <a:endParaRPr kumimoji="0" lang="en-GB" sz="1200" b="0" i="0" u="none" strike="noStrike" cap="none" normalizeH="0" baseline="0">
                        <a:ln>
                          <a:noFill/>
                        </a:ln>
                        <a:solidFill>
                          <a:srgbClr val="000000"/>
                        </a:solidFill>
                        <a:effectLst/>
                        <a:latin typeface="Arial" pitchFamily="-112" charset="0"/>
                        <a:ea typeface="Arial" pitchFamily="-112" charset="0"/>
                        <a:cs typeface="Arial" pitchFamily="-112"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74638">
                <a:tc>
                  <a:txBody>
                    <a:bodyPr/>
                    <a:lstStyle/>
                    <a:p>
                      <a:pPr marL="0" marR="0" lvl="0" indent="0" algn="ctr" defTabSz="914400" rtl="0" eaLnBrk="1" fontAlgn="base" latinLnBrk="0" hangingPunct="1">
                        <a:lnSpc>
                          <a:spcPct val="100000"/>
                        </a:lnSpc>
                        <a:spcBef>
                          <a:spcPct val="20000"/>
                        </a:spcBef>
                        <a:spcAft>
                          <a:spcPct val="0"/>
                        </a:spcAft>
                        <a:buClrTx/>
                        <a:buSzPct val="70000"/>
                        <a:buFont typeface="Wingdings" pitchFamily="-112" charset="2"/>
                        <a:buNone/>
                        <a:tabLst/>
                      </a:pPr>
                      <a:r>
                        <a:rPr kumimoji="0" lang="pl-PL" sz="1200" b="0" i="0" u="none" strike="noStrike" cap="none" normalizeH="0" baseline="0">
                          <a:ln>
                            <a:noFill/>
                          </a:ln>
                          <a:solidFill>
                            <a:srgbClr val="000000"/>
                          </a:solidFill>
                          <a:effectLst/>
                          <a:latin typeface="Arial" pitchFamily="-112" charset="0"/>
                          <a:ea typeface="Arial" pitchFamily="-112" charset="0"/>
                          <a:cs typeface="Arial" pitchFamily="-112" charset="0"/>
                        </a:rPr>
                        <a:t>1</a:t>
                      </a:r>
                      <a:endParaRPr kumimoji="0" lang="en-GB" sz="1200" b="0" i="0" u="none" strike="noStrike" cap="none" normalizeH="0" baseline="0">
                        <a:ln>
                          <a:noFill/>
                        </a:ln>
                        <a:solidFill>
                          <a:srgbClr val="000000"/>
                        </a:solidFill>
                        <a:effectLst/>
                        <a:latin typeface="Arial" pitchFamily="-112" charset="0"/>
                        <a:ea typeface="Arial" pitchFamily="-112" charset="0"/>
                        <a:cs typeface="Arial" pitchFamily="-112"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alpha val="7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Pct val="70000"/>
                        <a:buFont typeface="Wingdings" pitchFamily="-112" charset="2"/>
                        <a:buNone/>
                        <a:tabLst/>
                      </a:pPr>
                      <a:r>
                        <a:rPr kumimoji="0" lang="pl-PL" sz="1200" b="0" i="0" u="none" strike="noStrike" cap="none" normalizeH="0" baseline="0">
                          <a:ln>
                            <a:noFill/>
                          </a:ln>
                          <a:solidFill>
                            <a:srgbClr val="000000"/>
                          </a:solidFill>
                          <a:effectLst/>
                          <a:latin typeface="Arial" pitchFamily="-112" charset="0"/>
                          <a:ea typeface="Arial" pitchFamily="-112" charset="0"/>
                          <a:cs typeface="Arial" pitchFamily="-112" charset="0"/>
                        </a:rPr>
                        <a:t>0</a:t>
                      </a:r>
                      <a:endParaRPr kumimoji="0" lang="en-GB" sz="1200" b="0" i="0" u="none" strike="noStrike" cap="none" normalizeH="0" baseline="0">
                        <a:ln>
                          <a:noFill/>
                        </a:ln>
                        <a:solidFill>
                          <a:srgbClr val="000000"/>
                        </a:solidFill>
                        <a:effectLst/>
                        <a:latin typeface="Arial" pitchFamily="-112" charset="0"/>
                        <a:ea typeface="Arial" pitchFamily="-112" charset="0"/>
                        <a:cs typeface="Arial" pitchFamily="-112"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alpha val="7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Pct val="70000"/>
                        <a:buFont typeface="Wingdings" pitchFamily="-112" charset="2"/>
                        <a:buNone/>
                        <a:tabLst/>
                      </a:pPr>
                      <a:r>
                        <a:rPr kumimoji="0" lang="pl-PL" sz="1200" b="0" i="0" u="none" strike="noStrike" cap="none" normalizeH="0" baseline="0" dirty="0">
                          <a:ln>
                            <a:noFill/>
                          </a:ln>
                          <a:solidFill>
                            <a:srgbClr val="000000"/>
                          </a:solidFill>
                          <a:effectLst/>
                          <a:latin typeface="Arial" pitchFamily="-112" charset="0"/>
                          <a:ea typeface="Arial" pitchFamily="-112" charset="0"/>
                          <a:cs typeface="Arial" pitchFamily="-112" charset="0"/>
                        </a:rPr>
                        <a:t>0</a:t>
                      </a:r>
                      <a:endParaRPr kumimoji="0" lang="en-GB" sz="1200" b="0" i="0" u="none" strike="noStrike" cap="none" normalizeH="0" baseline="0" dirty="0">
                        <a:ln>
                          <a:noFill/>
                        </a:ln>
                        <a:solidFill>
                          <a:srgbClr val="000000"/>
                        </a:solidFill>
                        <a:effectLst/>
                        <a:latin typeface="Arial" pitchFamily="-112" charset="0"/>
                        <a:ea typeface="Arial" pitchFamily="-112" charset="0"/>
                        <a:cs typeface="Arial" pitchFamily="-112"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alpha val="7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Pct val="70000"/>
                        <a:buFont typeface="Wingdings" pitchFamily="-112" charset="2"/>
                        <a:buNone/>
                        <a:tabLst/>
                      </a:pPr>
                      <a:r>
                        <a:rPr kumimoji="0" lang="pl-PL" sz="1200" b="0" i="0" u="none" strike="noStrike" cap="none" normalizeH="0" baseline="0">
                          <a:ln>
                            <a:noFill/>
                          </a:ln>
                          <a:solidFill>
                            <a:srgbClr val="000000"/>
                          </a:solidFill>
                          <a:effectLst/>
                          <a:latin typeface="Arial" pitchFamily="-112" charset="0"/>
                          <a:ea typeface="Arial" pitchFamily="-112" charset="0"/>
                          <a:cs typeface="Arial" pitchFamily="-112" charset="0"/>
                        </a:rPr>
                        <a:t>0</a:t>
                      </a:r>
                      <a:endParaRPr kumimoji="0" lang="en-GB" sz="1200" b="0" i="0" u="none" strike="noStrike" cap="none" normalizeH="0" baseline="0">
                        <a:ln>
                          <a:noFill/>
                        </a:ln>
                        <a:solidFill>
                          <a:srgbClr val="000000"/>
                        </a:solidFill>
                        <a:effectLst/>
                        <a:latin typeface="Arial" pitchFamily="-112" charset="0"/>
                        <a:ea typeface="Arial" pitchFamily="-112" charset="0"/>
                        <a:cs typeface="Arial" pitchFamily="-112"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BB583"/>
                    </a:solidFill>
                  </a:tcPr>
                </a:tc>
                <a:tc>
                  <a:txBody>
                    <a:bodyPr/>
                    <a:lstStyle/>
                    <a:p>
                      <a:pPr marL="0" marR="0" lvl="0" indent="0" algn="ctr" defTabSz="914400" rtl="0" eaLnBrk="1" fontAlgn="base" latinLnBrk="0" hangingPunct="1">
                        <a:lnSpc>
                          <a:spcPct val="100000"/>
                        </a:lnSpc>
                        <a:spcBef>
                          <a:spcPct val="20000"/>
                        </a:spcBef>
                        <a:spcAft>
                          <a:spcPct val="0"/>
                        </a:spcAft>
                        <a:buClrTx/>
                        <a:buSzPct val="70000"/>
                        <a:buFont typeface="Wingdings" pitchFamily="-112" charset="2"/>
                        <a:buNone/>
                        <a:tabLst/>
                      </a:pPr>
                      <a:r>
                        <a:rPr kumimoji="0" lang="pl-PL" sz="1200" b="0" i="0" u="none" strike="noStrike" cap="none" normalizeH="0" baseline="0">
                          <a:ln>
                            <a:noFill/>
                          </a:ln>
                          <a:solidFill>
                            <a:srgbClr val="000000"/>
                          </a:solidFill>
                          <a:effectLst/>
                          <a:latin typeface="Arial" pitchFamily="-112" charset="0"/>
                          <a:ea typeface="Arial" pitchFamily="-112" charset="0"/>
                          <a:cs typeface="Arial" pitchFamily="-112" charset="0"/>
                        </a:rPr>
                        <a:t>.125</a:t>
                      </a:r>
                      <a:endParaRPr kumimoji="0" lang="en-GB" sz="1200" b="0" i="0" u="none" strike="noStrike" cap="none" normalizeH="0" baseline="0">
                        <a:ln>
                          <a:noFill/>
                        </a:ln>
                        <a:solidFill>
                          <a:srgbClr val="000000"/>
                        </a:solidFill>
                        <a:effectLst/>
                        <a:latin typeface="Arial" pitchFamily="-112" charset="0"/>
                        <a:ea typeface="Arial" pitchFamily="-112" charset="0"/>
                        <a:cs typeface="Arial" pitchFamily="-112"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73050">
                <a:tc>
                  <a:txBody>
                    <a:bodyPr/>
                    <a:lstStyle/>
                    <a:p>
                      <a:pPr marL="0" marR="0" lvl="0" indent="0" algn="ctr" defTabSz="914400" rtl="0" eaLnBrk="1" fontAlgn="base" latinLnBrk="0" hangingPunct="1">
                        <a:lnSpc>
                          <a:spcPct val="100000"/>
                        </a:lnSpc>
                        <a:spcBef>
                          <a:spcPct val="20000"/>
                        </a:spcBef>
                        <a:spcAft>
                          <a:spcPct val="0"/>
                        </a:spcAft>
                        <a:buClrTx/>
                        <a:buSzPct val="70000"/>
                        <a:buFont typeface="Wingdings" pitchFamily="-112" charset="2"/>
                        <a:buNone/>
                        <a:tabLst/>
                      </a:pPr>
                      <a:r>
                        <a:rPr kumimoji="0" lang="pl-PL" sz="1200" b="0" i="0" u="none" strike="noStrike" cap="none" normalizeH="0" baseline="0">
                          <a:ln>
                            <a:noFill/>
                          </a:ln>
                          <a:solidFill>
                            <a:srgbClr val="000000"/>
                          </a:solidFill>
                          <a:effectLst/>
                          <a:latin typeface="Arial" pitchFamily="-112" charset="0"/>
                          <a:ea typeface="Arial" pitchFamily="-112" charset="0"/>
                          <a:cs typeface="Arial" pitchFamily="-112" charset="0"/>
                        </a:rPr>
                        <a:t>1</a:t>
                      </a:r>
                      <a:endParaRPr kumimoji="0" lang="en-GB" sz="1200" b="0" i="0" u="none" strike="noStrike" cap="none" normalizeH="0" baseline="0">
                        <a:ln>
                          <a:noFill/>
                        </a:ln>
                        <a:solidFill>
                          <a:srgbClr val="000000"/>
                        </a:solidFill>
                        <a:effectLst/>
                        <a:latin typeface="Arial" pitchFamily="-112" charset="0"/>
                        <a:ea typeface="Arial" pitchFamily="-112" charset="0"/>
                        <a:cs typeface="Arial" pitchFamily="-112"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alpha val="7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Pct val="70000"/>
                        <a:buFont typeface="Wingdings" pitchFamily="-112" charset="2"/>
                        <a:buNone/>
                        <a:tabLst/>
                      </a:pPr>
                      <a:r>
                        <a:rPr kumimoji="0" lang="pl-PL" sz="1200" b="0" i="0" u="none" strike="noStrike" cap="none" normalizeH="0" baseline="0">
                          <a:ln>
                            <a:noFill/>
                          </a:ln>
                          <a:solidFill>
                            <a:srgbClr val="000000"/>
                          </a:solidFill>
                          <a:effectLst/>
                          <a:latin typeface="Arial" pitchFamily="-112" charset="0"/>
                          <a:ea typeface="Arial" pitchFamily="-112" charset="0"/>
                          <a:cs typeface="Arial" pitchFamily="-112" charset="0"/>
                        </a:rPr>
                        <a:t>0</a:t>
                      </a:r>
                      <a:endParaRPr kumimoji="0" lang="en-GB" sz="1200" b="0" i="0" u="none" strike="noStrike" cap="none" normalizeH="0" baseline="0">
                        <a:ln>
                          <a:noFill/>
                        </a:ln>
                        <a:solidFill>
                          <a:srgbClr val="000000"/>
                        </a:solidFill>
                        <a:effectLst/>
                        <a:latin typeface="Arial" pitchFamily="-112" charset="0"/>
                        <a:ea typeface="Arial" pitchFamily="-112" charset="0"/>
                        <a:cs typeface="Arial" pitchFamily="-112"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alpha val="7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Pct val="70000"/>
                        <a:buFont typeface="Wingdings" pitchFamily="-112" charset="2"/>
                        <a:buNone/>
                        <a:tabLst/>
                      </a:pPr>
                      <a:r>
                        <a:rPr kumimoji="0" lang="pl-PL" sz="1200" b="0" i="0" u="none" strike="noStrike" cap="none" normalizeH="0" baseline="0" dirty="0">
                          <a:ln>
                            <a:noFill/>
                          </a:ln>
                          <a:solidFill>
                            <a:srgbClr val="000000"/>
                          </a:solidFill>
                          <a:effectLst/>
                          <a:latin typeface="Arial" pitchFamily="-112" charset="0"/>
                          <a:ea typeface="Arial" pitchFamily="-112" charset="0"/>
                          <a:cs typeface="Arial" pitchFamily="-112" charset="0"/>
                        </a:rPr>
                        <a:t>0</a:t>
                      </a:r>
                      <a:endParaRPr kumimoji="0" lang="en-GB" sz="1200" b="0" i="0" u="none" strike="noStrike" cap="none" normalizeH="0" baseline="0" dirty="0">
                        <a:ln>
                          <a:noFill/>
                        </a:ln>
                        <a:solidFill>
                          <a:srgbClr val="000000"/>
                        </a:solidFill>
                        <a:effectLst/>
                        <a:latin typeface="Arial" pitchFamily="-112" charset="0"/>
                        <a:ea typeface="Arial" pitchFamily="-112" charset="0"/>
                        <a:cs typeface="Arial" pitchFamily="-112"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alpha val="7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Pct val="70000"/>
                        <a:buFont typeface="Wingdings" pitchFamily="-112" charset="2"/>
                        <a:buNone/>
                        <a:tabLst/>
                      </a:pPr>
                      <a:r>
                        <a:rPr kumimoji="0" lang="pl-PL" sz="1200" b="0" i="0" u="none" strike="noStrike" cap="none" normalizeH="0" baseline="0" dirty="0">
                          <a:ln>
                            <a:noFill/>
                          </a:ln>
                          <a:solidFill>
                            <a:srgbClr val="000000"/>
                          </a:solidFill>
                          <a:effectLst/>
                          <a:latin typeface="Arial" pitchFamily="-112" charset="0"/>
                          <a:ea typeface="Arial" pitchFamily="-112" charset="0"/>
                          <a:cs typeface="Arial" pitchFamily="-112" charset="0"/>
                        </a:rPr>
                        <a:t>1</a:t>
                      </a:r>
                      <a:endParaRPr kumimoji="0" lang="en-GB" sz="1200" b="0" i="0" u="none" strike="noStrike" cap="none" normalizeH="0" baseline="0" dirty="0">
                        <a:ln>
                          <a:noFill/>
                        </a:ln>
                        <a:solidFill>
                          <a:srgbClr val="000000"/>
                        </a:solidFill>
                        <a:effectLst/>
                        <a:latin typeface="Arial" pitchFamily="-112" charset="0"/>
                        <a:ea typeface="Arial" pitchFamily="-112" charset="0"/>
                        <a:cs typeface="Arial" pitchFamily="-112"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BB583"/>
                    </a:solidFill>
                  </a:tcPr>
                </a:tc>
                <a:tc>
                  <a:txBody>
                    <a:bodyPr/>
                    <a:lstStyle/>
                    <a:p>
                      <a:pPr marL="0" marR="0" lvl="0" indent="0" algn="ctr" defTabSz="914400" rtl="0" eaLnBrk="1" fontAlgn="base" latinLnBrk="0" hangingPunct="1">
                        <a:lnSpc>
                          <a:spcPct val="100000"/>
                        </a:lnSpc>
                        <a:spcBef>
                          <a:spcPct val="20000"/>
                        </a:spcBef>
                        <a:spcAft>
                          <a:spcPct val="0"/>
                        </a:spcAft>
                        <a:buClrTx/>
                        <a:buSzPct val="70000"/>
                        <a:buFont typeface="Wingdings" pitchFamily="-112" charset="2"/>
                        <a:buNone/>
                        <a:tabLst/>
                      </a:pPr>
                      <a:r>
                        <a:rPr kumimoji="0" lang="pl-PL" sz="1200" b="0" i="0" u="none" strike="noStrike" cap="none" normalizeH="0" baseline="0">
                          <a:ln>
                            <a:noFill/>
                          </a:ln>
                          <a:solidFill>
                            <a:srgbClr val="000000"/>
                          </a:solidFill>
                          <a:effectLst/>
                          <a:latin typeface="Arial" pitchFamily="-112" charset="0"/>
                          <a:ea typeface="Arial" pitchFamily="-112" charset="0"/>
                          <a:cs typeface="Arial" pitchFamily="-112" charset="0"/>
                        </a:rPr>
                        <a:t>.875</a:t>
                      </a:r>
                      <a:endParaRPr kumimoji="0" lang="en-GB" sz="1200" b="0" i="0" u="none" strike="noStrike" cap="none" normalizeH="0" baseline="0">
                        <a:ln>
                          <a:noFill/>
                        </a:ln>
                        <a:solidFill>
                          <a:srgbClr val="000000"/>
                        </a:solidFill>
                        <a:effectLst/>
                        <a:latin typeface="Arial" pitchFamily="-112" charset="0"/>
                        <a:ea typeface="Arial" pitchFamily="-112" charset="0"/>
                        <a:cs typeface="Arial" pitchFamily="-112"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73050">
                <a:tc>
                  <a:txBody>
                    <a:bodyPr/>
                    <a:lstStyle/>
                    <a:p>
                      <a:pPr marL="0" marR="0" lvl="0" indent="0" algn="ctr" defTabSz="914400" rtl="0" eaLnBrk="1" fontAlgn="base" latinLnBrk="0" hangingPunct="1">
                        <a:lnSpc>
                          <a:spcPct val="100000"/>
                        </a:lnSpc>
                        <a:spcBef>
                          <a:spcPct val="20000"/>
                        </a:spcBef>
                        <a:spcAft>
                          <a:spcPct val="0"/>
                        </a:spcAft>
                        <a:buClrTx/>
                        <a:buSzPct val="70000"/>
                        <a:buFont typeface="Wingdings" pitchFamily="-112" charset="2"/>
                        <a:buNone/>
                        <a:tabLst/>
                      </a:pPr>
                      <a:r>
                        <a:rPr kumimoji="0" lang="pl-PL" sz="1200" b="0" i="0" u="none" strike="noStrike" cap="none" normalizeH="0" baseline="0">
                          <a:ln>
                            <a:noFill/>
                          </a:ln>
                          <a:solidFill>
                            <a:srgbClr val="000000"/>
                          </a:solidFill>
                          <a:effectLst/>
                          <a:latin typeface="Arial" pitchFamily="-112" charset="0"/>
                          <a:ea typeface="Arial" pitchFamily="-112" charset="0"/>
                          <a:cs typeface="Arial" pitchFamily="-112" charset="0"/>
                        </a:rPr>
                        <a:t>1</a:t>
                      </a:r>
                      <a:endParaRPr kumimoji="0" lang="en-GB" sz="1200" b="0" i="0" u="none" strike="noStrike" cap="none" normalizeH="0" baseline="0">
                        <a:ln>
                          <a:noFill/>
                        </a:ln>
                        <a:solidFill>
                          <a:srgbClr val="000000"/>
                        </a:solidFill>
                        <a:effectLst/>
                        <a:latin typeface="Arial" pitchFamily="-112" charset="0"/>
                        <a:ea typeface="Arial" pitchFamily="-112" charset="0"/>
                        <a:cs typeface="Arial" pitchFamily="-112"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alpha val="7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Pct val="70000"/>
                        <a:buFont typeface="Wingdings" pitchFamily="-112" charset="2"/>
                        <a:buNone/>
                        <a:tabLst/>
                      </a:pPr>
                      <a:r>
                        <a:rPr kumimoji="0" lang="pl-PL" sz="1200" b="0" i="0" u="none" strike="noStrike" cap="none" normalizeH="0" baseline="0">
                          <a:ln>
                            <a:noFill/>
                          </a:ln>
                          <a:solidFill>
                            <a:srgbClr val="000000"/>
                          </a:solidFill>
                          <a:effectLst/>
                          <a:latin typeface="Arial" pitchFamily="-112" charset="0"/>
                          <a:ea typeface="Arial" pitchFamily="-112" charset="0"/>
                          <a:cs typeface="Arial" pitchFamily="-112" charset="0"/>
                        </a:rPr>
                        <a:t>0</a:t>
                      </a:r>
                      <a:endParaRPr kumimoji="0" lang="en-GB" sz="1200" b="0" i="0" u="none" strike="noStrike" cap="none" normalizeH="0" baseline="0">
                        <a:ln>
                          <a:noFill/>
                        </a:ln>
                        <a:solidFill>
                          <a:srgbClr val="000000"/>
                        </a:solidFill>
                        <a:effectLst/>
                        <a:latin typeface="Arial" pitchFamily="-112" charset="0"/>
                        <a:ea typeface="Arial" pitchFamily="-112" charset="0"/>
                        <a:cs typeface="Arial" pitchFamily="-112"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alpha val="7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Pct val="70000"/>
                        <a:buFont typeface="Wingdings" pitchFamily="-112" charset="2"/>
                        <a:buNone/>
                        <a:tabLst/>
                      </a:pPr>
                      <a:r>
                        <a:rPr kumimoji="0" lang="pl-PL" sz="1200" b="0" i="0" u="none" strike="noStrike" cap="none" normalizeH="0" baseline="0" dirty="0">
                          <a:ln>
                            <a:noFill/>
                          </a:ln>
                          <a:solidFill>
                            <a:srgbClr val="000000"/>
                          </a:solidFill>
                          <a:effectLst/>
                          <a:latin typeface="Arial" pitchFamily="-112" charset="0"/>
                          <a:ea typeface="Arial" pitchFamily="-112" charset="0"/>
                          <a:cs typeface="Arial" pitchFamily="-112" charset="0"/>
                        </a:rPr>
                        <a:t>1</a:t>
                      </a:r>
                      <a:endParaRPr kumimoji="0" lang="en-GB" sz="1200" b="0" i="0" u="none" strike="noStrike" cap="none" normalizeH="0" baseline="0" dirty="0">
                        <a:ln>
                          <a:noFill/>
                        </a:ln>
                        <a:solidFill>
                          <a:srgbClr val="000000"/>
                        </a:solidFill>
                        <a:effectLst/>
                        <a:latin typeface="Arial" pitchFamily="-112" charset="0"/>
                        <a:ea typeface="Arial" pitchFamily="-112" charset="0"/>
                        <a:cs typeface="Arial" pitchFamily="-112"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alpha val="7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Pct val="70000"/>
                        <a:buFont typeface="Wingdings" pitchFamily="-112" charset="2"/>
                        <a:buNone/>
                        <a:tabLst/>
                      </a:pPr>
                      <a:r>
                        <a:rPr kumimoji="0" lang="pl-PL" sz="1200" b="0" i="0" u="none" strike="noStrike" cap="none" normalizeH="0" baseline="0">
                          <a:ln>
                            <a:noFill/>
                          </a:ln>
                          <a:solidFill>
                            <a:srgbClr val="000000"/>
                          </a:solidFill>
                          <a:effectLst/>
                          <a:latin typeface="Arial" pitchFamily="-112" charset="0"/>
                          <a:ea typeface="Arial" pitchFamily="-112" charset="0"/>
                          <a:cs typeface="Arial" pitchFamily="-112" charset="0"/>
                        </a:rPr>
                        <a:t>0</a:t>
                      </a:r>
                      <a:endParaRPr kumimoji="0" lang="en-GB" sz="1200" b="0" i="0" u="none" strike="noStrike" cap="none" normalizeH="0" baseline="0">
                        <a:ln>
                          <a:noFill/>
                        </a:ln>
                        <a:solidFill>
                          <a:srgbClr val="000000"/>
                        </a:solidFill>
                        <a:effectLst/>
                        <a:latin typeface="Arial" pitchFamily="-112" charset="0"/>
                        <a:ea typeface="Arial" pitchFamily="-112" charset="0"/>
                        <a:cs typeface="Arial" pitchFamily="-112"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BB583"/>
                    </a:solidFill>
                  </a:tcPr>
                </a:tc>
                <a:tc>
                  <a:txBody>
                    <a:bodyPr/>
                    <a:lstStyle/>
                    <a:p>
                      <a:pPr marL="0" marR="0" lvl="0" indent="0" algn="ctr" defTabSz="914400" rtl="0" eaLnBrk="1" fontAlgn="base" latinLnBrk="0" hangingPunct="1">
                        <a:lnSpc>
                          <a:spcPct val="100000"/>
                        </a:lnSpc>
                        <a:spcBef>
                          <a:spcPct val="20000"/>
                        </a:spcBef>
                        <a:spcAft>
                          <a:spcPct val="0"/>
                        </a:spcAft>
                        <a:buClrTx/>
                        <a:buSzPct val="70000"/>
                        <a:buFont typeface="Wingdings" pitchFamily="-112" charset="2"/>
                        <a:buNone/>
                        <a:tabLst/>
                      </a:pPr>
                      <a:r>
                        <a:rPr kumimoji="0" lang="pl-PL" sz="1200" b="0" i="0" u="none" strike="noStrike" cap="none" normalizeH="0" baseline="0">
                          <a:ln>
                            <a:noFill/>
                          </a:ln>
                          <a:solidFill>
                            <a:srgbClr val="000000"/>
                          </a:solidFill>
                          <a:effectLst/>
                          <a:latin typeface="Arial" pitchFamily="-112" charset="0"/>
                          <a:ea typeface="Arial" pitchFamily="-112" charset="0"/>
                          <a:cs typeface="Arial" pitchFamily="-112" charset="0"/>
                        </a:rPr>
                        <a:t>.5625</a:t>
                      </a:r>
                      <a:endParaRPr kumimoji="0" lang="en-GB" sz="1200" b="0" i="0" u="none" strike="noStrike" cap="none" normalizeH="0" baseline="0">
                        <a:ln>
                          <a:noFill/>
                        </a:ln>
                        <a:solidFill>
                          <a:srgbClr val="000000"/>
                        </a:solidFill>
                        <a:effectLst/>
                        <a:latin typeface="Arial" pitchFamily="-112" charset="0"/>
                        <a:ea typeface="Arial" pitchFamily="-112" charset="0"/>
                        <a:cs typeface="Arial" pitchFamily="-112"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73050">
                <a:tc>
                  <a:txBody>
                    <a:bodyPr/>
                    <a:lstStyle/>
                    <a:p>
                      <a:pPr marL="0" marR="0" lvl="0" indent="0" algn="ctr" defTabSz="914400" rtl="0" eaLnBrk="1" fontAlgn="base" latinLnBrk="0" hangingPunct="1">
                        <a:lnSpc>
                          <a:spcPct val="100000"/>
                        </a:lnSpc>
                        <a:spcBef>
                          <a:spcPct val="20000"/>
                        </a:spcBef>
                        <a:spcAft>
                          <a:spcPct val="0"/>
                        </a:spcAft>
                        <a:buClrTx/>
                        <a:buSzPct val="70000"/>
                        <a:buFont typeface="Wingdings" pitchFamily="-112" charset="2"/>
                        <a:buNone/>
                        <a:tabLst/>
                      </a:pPr>
                      <a:r>
                        <a:rPr kumimoji="0" lang="pl-PL" sz="1200" b="0" i="0" u="none" strike="noStrike" cap="none" normalizeH="0" baseline="0">
                          <a:ln>
                            <a:noFill/>
                          </a:ln>
                          <a:solidFill>
                            <a:srgbClr val="000000"/>
                          </a:solidFill>
                          <a:effectLst/>
                          <a:latin typeface="Arial" pitchFamily="-112" charset="0"/>
                          <a:ea typeface="Arial" pitchFamily="-112" charset="0"/>
                          <a:cs typeface="Arial" pitchFamily="-112" charset="0"/>
                        </a:rPr>
                        <a:t>1</a:t>
                      </a:r>
                      <a:endParaRPr kumimoji="0" lang="en-GB" sz="1200" b="0" i="0" u="none" strike="noStrike" cap="none" normalizeH="0" baseline="0">
                        <a:ln>
                          <a:noFill/>
                        </a:ln>
                        <a:solidFill>
                          <a:srgbClr val="000000"/>
                        </a:solidFill>
                        <a:effectLst/>
                        <a:latin typeface="Arial" pitchFamily="-112" charset="0"/>
                        <a:ea typeface="Arial" pitchFamily="-112" charset="0"/>
                        <a:cs typeface="Arial" pitchFamily="-112"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alpha val="7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Pct val="70000"/>
                        <a:buFont typeface="Wingdings" pitchFamily="-112" charset="2"/>
                        <a:buNone/>
                        <a:tabLst/>
                      </a:pPr>
                      <a:r>
                        <a:rPr kumimoji="0" lang="pl-PL" sz="1200" b="0" i="0" u="none" strike="noStrike" cap="none" normalizeH="0" baseline="0">
                          <a:ln>
                            <a:noFill/>
                          </a:ln>
                          <a:solidFill>
                            <a:srgbClr val="000000"/>
                          </a:solidFill>
                          <a:effectLst/>
                          <a:latin typeface="Arial" pitchFamily="-112" charset="0"/>
                          <a:ea typeface="Arial" pitchFamily="-112" charset="0"/>
                          <a:cs typeface="Arial" pitchFamily="-112" charset="0"/>
                        </a:rPr>
                        <a:t>0</a:t>
                      </a:r>
                      <a:endParaRPr kumimoji="0" lang="en-GB" sz="1200" b="0" i="0" u="none" strike="noStrike" cap="none" normalizeH="0" baseline="0">
                        <a:ln>
                          <a:noFill/>
                        </a:ln>
                        <a:solidFill>
                          <a:srgbClr val="000000"/>
                        </a:solidFill>
                        <a:effectLst/>
                        <a:latin typeface="Arial" pitchFamily="-112" charset="0"/>
                        <a:ea typeface="Arial" pitchFamily="-112" charset="0"/>
                        <a:cs typeface="Arial" pitchFamily="-112"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alpha val="7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Pct val="70000"/>
                        <a:buFont typeface="Wingdings" pitchFamily="-112" charset="2"/>
                        <a:buNone/>
                        <a:tabLst/>
                      </a:pPr>
                      <a:r>
                        <a:rPr kumimoji="0" lang="pl-PL" sz="1200" b="0" i="0" u="none" strike="noStrike" cap="none" normalizeH="0" baseline="0" dirty="0">
                          <a:ln>
                            <a:noFill/>
                          </a:ln>
                          <a:solidFill>
                            <a:srgbClr val="000000"/>
                          </a:solidFill>
                          <a:effectLst/>
                          <a:latin typeface="Arial" pitchFamily="-112" charset="0"/>
                          <a:ea typeface="Arial" pitchFamily="-112" charset="0"/>
                          <a:cs typeface="Arial" pitchFamily="-112" charset="0"/>
                        </a:rPr>
                        <a:t>1</a:t>
                      </a:r>
                      <a:endParaRPr kumimoji="0" lang="en-GB" sz="1200" b="0" i="0" u="none" strike="noStrike" cap="none" normalizeH="0" baseline="0" dirty="0">
                        <a:ln>
                          <a:noFill/>
                        </a:ln>
                        <a:solidFill>
                          <a:srgbClr val="000000"/>
                        </a:solidFill>
                        <a:effectLst/>
                        <a:latin typeface="Arial" pitchFamily="-112" charset="0"/>
                        <a:ea typeface="Arial" pitchFamily="-112" charset="0"/>
                        <a:cs typeface="Arial" pitchFamily="-112"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alpha val="7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Pct val="70000"/>
                        <a:buFont typeface="Wingdings" pitchFamily="-112" charset="2"/>
                        <a:buNone/>
                        <a:tabLst/>
                      </a:pPr>
                      <a:r>
                        <a:rPr kumimoji="0" lang="pl-PL" sz="1200" b="0" i="0" u="none" strike="noStrike" cap="none" normalizeH="0" baseline="0" dirty="0">
                          <a:ln>
                            <a:noFill/>
                          </a:ln>
                          <a:solidFill>
                            <a:srgbClr val="000000"/>
                          </a:solidFill>
                          <a:effectLst/>
                          <a:latin typeface="Arial" pitchFamily="-112" charset="0"/>
                          <a:ea typeface="Arial" pitchFamily="-112" charset="0"/>
                          <a:cs typeface="Arial" pitchFamily="-112" charset="0"/>
                        </a:rPr>
                        <a:t>1</a:t>
                      </a:r>
                      <a:endParaRPr kumimoji="0" lang="en-GB" sz="1200" b="0" i="0" u="none" strike="noStrike" cap="none" normalizeH="0" baseline="0" dirty="0">
                        <a:ln>
                          <a:noFill/>
                        </a:ln>
                        <a:solidFill>
                          <a:srgbClr val="000000"/>
                        </a:solidFill>
                        <a:effectLst/>
                        <a:latin typeface="Arial" pitchFamily="-112" charset="0"/>
                        <a:ea typeface="Arial" pitchFamily="-112" charset="0"/>
                        <a:cs typeface="Arial" pitchFamily="-112"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BB583"/>
                    </a:solidFill>
                  </a:tcPr>
                </a:tc>
                <a:tc>
                  <a:txBody>
                    <a:bodyPr/>
                    <a:lstStyle/>
                    <a:p>
                      <a:pPr marL="0" marR="0" lvl="0" indent="0" algn="ctr" defTabSz="914400" rtl="0" eaLnBrk="1" fontAlgn="base" latinLnBrk="0" hangingPunct="1">
                        <a:lnSpc>
                          <a:spcPct val="100000"/>
                        </a:lnSpc>
                        <a:spcBef>
                          <a:spcPct val="20000"/>
                        </a:spcBef>
                        <a:spcAft>
                          <a:spcPct val="0"/>
                        </a:spcAft>
                        <a:buClrTx/>
                        <a:buSzPct val="70000"/>
                        <a:buFont typeface="Wingdings" pitchFamily="-112" charset="2"/>
                        <a:buNone/>
                        <a:tabLst/>
                      </a:pPr>
                      <a:r>
                        <a:rPr kumimoji="0" lang="pl-PL" sz="1200" b="0" i="0" u="none" strike="noStrike" cap="none" normalizeH="0" baseline="0">
                          <a:ln>
                            <a:noFill/>
                          </a:ln>
                          <a:solidFill>
                            <a:srgbClr val="000000"/>
                          </a:solidFill>
                          <a:effectLst/>
                          <a:latin typeface="Arial" pitchFamily="-112" charset="0"/>
                          <a:ea typeface="Arial" pitchFamily="-112" charset="0"/>
                          <a:cs typeface="Arial" pitchFamily="-112" charset="0"/>
                        </a:rPr>
                        <a:t>.4375</a:t>
                      </a:r>
                      <a:endParaRPr kumimoji="0" lang="en-GB" sz="1200" b="0" i="0" u="none" strike="noStrike" cap="none" normalizeH="0" baseline="0">
                        <a:ln>
                          <a:noFill/>
                        </a:ln>
                        <a:solidFill>
                          <a:srgbClr val="000000"/>
                        </a:solidFill>
                        <a:effectLst/>
                        <a:latin typeface="Arial" pitchFamily="-112" charset="0"/>
                        <a:ea typeface="Arial" pitchFamily="-112" charset="0"/>
                        <a:cs typeface="Arial" pitchFamily="-112"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73050">
                <a:tc>
                  <a:txBody>
                    <a:bodyPr/>
                    <a:lstStyle/>
                    <a:p>
                      <a:pPr marL="0" marR="0" lvl="0" indent="0" algn="ctr" defTabSz="914400" rtl="0" eaLnBrk="1" fontAlgn="base" latinLnBrk="0" hangingPunct="1">
                        <a:lnSpc>
                          <a:spcPct val="100000"/>
                        </a:lnSpc>
                        <a:spcBef>
                          <a:spcPct val="20000"/>
                        </a:spcBef>
                        <a:spcAft>
                          <a:spcPct val="0"/>
                        </a:spcAft>
                        <a:buClrTx/>
                        <a:buSzPct val="70000"/>
                        <a:buFont typeface="Wingdings" pitchFamily="-112" charset="2"/>
                        <a:buNone/>
                        <a:tabLst/>
                      </a:pPr>
                      <a:r>
                        <a:rPr kumimoji="0" lang="pl-PL" sz="1200" b="0" i="0" u="none" strike="noStrike" cap="none" normalizeH="0" baseline="0">
                          <a:ln>
                            <a:noFill/>
                          </a:ln>
                          <a:solidFill>
                            <a:srgbClr val="000000"/>
                          </a:solidFill>
                          <a:effectLst/>
                          <a:latin typeface="Arial" pitchFamily="-112" charset="0"/>
                          <a:ea typeface="Arial" pitchFamily="-112" charset="0"/>
                          <a:cs typeface="Arial" pitchFamily="-112" charset="0"/>
                        </a:rPr>
                        <a:t>1</a:t>
                      </a:r>
                      <a:endParaRPr kumimoji="0" lang="en-GB" sz="1200" b="0" i="0" u="none" strike="noStrike" cap="none" normalizeH="0" baseline="0">
                        <a:ln>
                          <a:noFill/>
                        </a:ln>
                        <a:solidFill>
                          <a:srgbClr val="000000"/>
                        </a:solidFill>
                        <a:effectLst/>
                        <a:latin typeface="Arial" pitchFamily="-112" charset="0"/>
                        <a:ea typeface="Arial" pitchFamily="-112" charset="0"/>
                        <a:cs typeface="Arial" pitchFamily="-112"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alpha val="7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Pct val="70000"/>
                        <a:buFont typeface="Wingdings" pitchFamily="-112" charset="2"/>
                        <a:buNone/>
                        <a:tabLst/>
                      </a:pPr>
                      <a:r>
                        <a:rPr kumimoji="0" lang="pl-PL" sz="1200" b="0" i="0" u="none" strike="noStrike" cap="none" normalizeH="0" baseline="0">
                          <a:ln>
                            <a:noFill/>
                          </a:ln>
                          <a:solidFill>
                            <a:srgbClr val="000000"/>
                          </a:solidFill>
                          <a:effectLst/>
                          <a:latin typeface="Arial" pitchFamily="-112" charset="0"/>
                          <a:ea typeface="Arial" pitchFamily="-112" charset="0"/>
                          <a:cs typeface="Arial" pitchFamily="-112" charset="0"/>
                        </a:rPr>
                        <a:t>1</a:t>
                      </a:r>
                      <a:endParaRPr kumimoji="0" lang="en-GB" sz="1200" b="0" i="0" u="none" strike="noStrike" cap="none" normalizeH="0" baseline="0">
                        <a:ln>
                          <a:noFill/>
                        </a:ln>
                        <a:solidFill>
                          <a:srgbClr val="000000"/>
                        </a:solidFill>
                        <a:effectLst/>
                        <a:latin typeface="Arial" pitchFamily="-112" charset="0"/>
                        <a:ea typeface="Arial" pitchFamily="-112" charset="0"/>
                        <a:cs typeface="Arial" pitchFamily="-112"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alpha val="7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Pct val="70000"/>
                        <a:buFont typeface="Wingdings" pitchFamily="-112" charset="2"/>
                        <a:buNone/>
                        <a:tabLst/>
                      </a:pPr>
                      <a:r>
                        <a:rPr kumimoji="0" lang="pl-PL" sz="1200" b="0" i="0" u="none" strike="noStrike" cap="none" normalizeH="0" baseline="0" dirty="0">
                          <a:ln>
                            <a:noFill/>
                          </a:ln>
                          <a:solidFill>
                            <a:srgbClr val="000000"/>
                          </a:solidFill>
                          <a:effectLst/>
                          <a:latin typeface="Arial" pitchFamily="-112" charset="0"/>
                          <a:ea typeface="Arial" pitchFamily="-112" charset="0"/>
                          <a:cs typeface="Arial" pitchFamily="-112" charset="0"/>
                        </a:rPr>
                        <a:t>0</a:t>
                      </a:r>
                      <a:endParaRPr kumimoji="0" lang="en-GB" sz="1200" b="0" i="0" u="none" strike="noStrike" cap="none" normalizeH="0" baseline="0" dirty="0">
                        <a:ln>
                          <a:noFill/>
                        </a:ln>
                        <a:solidFill>
                          <a:srgbClr val="000000"/>
                        </a:solidFill>
                        <a:effectLst/>
                        <a:latin typeface="Arial" pitchFamily="-112" charset="0"/>
                        <a:ea typeface="Arial" pitchFamily="-112" charset="0"/>
                        <a:cs typeface="Arial" pitchFamily="-112"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alpha val="7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Pct val="70000"/>
                        <a:buFont typeface="Wingdings" pitchFamily="-112" charset="2"/>
                        <a:buNone/>
                        <a:tabLst/>
                      </a:pPr>
                      <a:r>
                        <a:rPr kumimoji="0" lang="pl-PL" sz="1200" b="0" i="0" u="none" strike="noStrike" cap="none" normalizeH="0" baseline="0" dirty="0">
                          <a:ln>
                            <a:noFill/>
                          </a:ln>
                          <a:solidFill>
                            <a:srgbClr val="000000"/>
                          </a:solidFill>
                          <a:effectLst/>
                          <a:latin typeface="Arial" pitchFamily="-112" charset="0"/>
                          <a:ea typeface="Arial" pitchFamily="-112" charset="0"/>
                          <a:cs typeface="Arial" pitchFamily="-112" charset="0"/>
                        </a:rPr>
                        <a:t>0</a:t>
                      </a:r>
                      <a:endParaRPr kumimoji="0" lang="en-GB" sz="1200" b="0" i="0" u="none" strike="noStrike" cap="none" normalizeH="0" baseline="0" dirty="0">
                        <a:ln>
                          <a:noFill/>
                        </a:ln>
                        <a:solidFill>
                          <a:srgbClr val="000000"/>
                        </a:solidFill>
                        <a:effectLst/>
                        <a:latin typeface="Arial" pitchFamily="-112" charset="0"/>
                        <a:ea typeface="Arial" pitchFamily="-112" charset="0"/>
                        <a:cs typeface="Arial" pitchFamily="-112"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BB583"/>
                    </a:solidFill>
                  </a:tcPr>
                </a:tc>
                <a:tc>
                  <a:txBody>
                    <a:bodyPr/>
                    <a:lstStyle/>
                    <a:p>
                      <a:pPr marL="0" marR="0" lvl="0" indent="0" algn="ctr" defTabSz="914400" rtl="0" eaLnBrk="1" fontAlgn="base" latinLnBrk="0" hangingPunct="1">
                        <a:lnSpc>
                          <a:spcPct val="100000"/>
                        </a:lnSpc>
                        <a:spcBef>
                          <a:spcPct val="20000"/>
                        </a:spcBef>
                        <a:spcAft>
                          <a:spcPct val="0"/>
                        </a:spcAft>
                        <a:buClrTx/>
                        <a:buSzPct val="70000"/>
                        <a:buFont typeface="Wingdings" pitchFamily="-112" charset="2"/>
                        <a:buNone/>
                        <a:tabLst/>
                      </a:pPr>
                      <a:r>
                        <a:rPr kumimoji="0" lang="pl-PL" sz="1200" b="0" i="0" u="none" strike="noStrike" cap="none" normalizeH="0" baseline="0">
                          <a:ln>
                            <a:noFill/>
                          </a:ln>
                          <a:solidFill>
                            <a:srgbClr val="000000"/>
                          </a:solidFill>
                          <a:effectLst/>
                          <a:latin typeface="Arial" pitchFamily="-112" charset="0"/>
                          <a:ea typeface="Arial" pitchFamily="-112" charset="0"/>
                          <a:cs typeface="Arial" pitchFamily="-112" charset="0"/>
                        </a:rPr>
                        <a:t>.34375</a:t>
                      </a:r>
                      <a:endParaRPr kumimoji="0" lang="en-GB" sz="1200" b="0" i="0" u="none" strike="noStrike" cap="none" normalizeH="0" baseline="0">
                        <a:ln>
                          <a:noFill/>
                        </a:ln>
                        <a:solidFill>
                          <a:srgbClr val="000000"/>
                        </a:solidFill>
                        <a:effectLst/>
                        <a:latin typeface="Arial" pitchFamily="-112" charset="0"/>
                        <a:ea typeface="Arial" pitchFamily="-112" charset="0"/>
                        <a:cs typeface="Arial" pitchFamily="-112"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74638">
                <a:tc>
                  <a:txBody>
                    <a:bodyPr/>
                    <a:lstStyle/>
                    <a:p>
                      <a:pPr marL="0" marR="0" lvl="0" indent="0" algn="ctr" defTabSz="914400" rtl="0" eaLnBrk="1" fontAlgn="base" latinLnBrk="0" hangingPunct="1">
                        <a:lnSpc>
                          <a:spcPct val="100000"/>
                        </a:lnSpc>
                        <a:spcBef>
                          <a:spcPct val="20000"/>
                        </a:spcBef>
                        <a:spcAft>
                          <a:spcPct val="0"/>
                        </a:spcAft>
                        <a:buClrTx/>
                        <a:buSzPct val="70000"/>
                        <a:buFont typeface="Wingdings" pitchFamily="-112" charset="2"/>
                        <a:buNone/>
                        <a:tabLst/>
                      </a:pPr>
                      <a:r>
                        <a:rPr kumimoji="0" lang="pl-PL" sz="1200" b="0" i="0" u="none" strike="noStrike" cap="none" normalizeH="0" baseline="0">
                          <a:ln>
                            <a:noFill/>
                          </a:ln>
                          <a:solidFill>
                            <a:srgbClr val="000000"/>
                          </a:solidFill>
                          <a:effectLst/>
                          <a:latin typeface="Arial" pitchFamily="-112" charset="0"/>
                          <a:ea typeface="Arial" pitchFamily="-112" charset="0"/>
                          <a:cs typeface="Arial" pitchFamily="-112" charset="0"/>
                        </a:rPr>
                        <a:t>1</a:t>
                      </a:r>
                      <a:endParaRPr kumimoji="0" lang="en-GB" sz="1200" b="0" i="0" u="none" strike="noStrike" cap="none" normalizeH="0" baseline="0">
                        <a:ln>
                          <a:noFill/>
                        </a:ln>
                        <a:solidFill>
                          <a:srgbClr val="000000"/>
                        </a:solidFill>
                        <a:effectLst/>
                        <a:latin typeface="Arial" pitchFamily="-112" charset="0"/>
                        <a:ea typeface="Arial" pitchFamily="-112" charset="0"/>
                        <a:cs typeface="Arial" pitchFamily="-112"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alpha val="7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Pct val="70000"/>
                        <a:buFont typeface="Wingdings" pitchFamily="-112" charset="2"/>
                        <a:buNone/>
                        <a:tabLst/>
                      </a:pPr>
                      <a:r>
                        <a:rPr kumimoji="0" lang="pl-PL" sz="1200" b="0" i="0" u="none" strike="noStrike" cap="none" normalizeH="0" baseline="0">
                          <a:ln>
                            <a:noFill/>
                          </a:ln>
                          <a:solidFill>
                            <a:srgbClr val="000000"/>
                          </a:solidFill>
                          <a:effectLst/>
                          <a:latin typeface="Arial" pitchFamily="-112" charset="0"/>
                          <a:ea typeface="Arial" pitchFamily="-112" charset="0"/>
                          <a:cs typeface="Arial" pitchFamily="-112" charset="0"/>
                        </a:rPr>
                        <a:t>1</a:t>
                      </a:r>
                      <a:endParaRPr kumimoji="0" lang="en-GB" sz="1200" b="0" i="0" u="none" strike="noStrike" cap="none" normalizeH="0" baseline="0">
                        <a:ln>
                          <a:noFill/>
                        </a:ln>
                        <a:solidFill>
                          <a:srgbClr val="000000"/>
                        </a:solidFill>
                        <a:effectLst/>
                        <a:latin typeface="Arial" pitchFamily="-112" charset="0"/>
                        <a:ea typeface="Arial" pitchFamily="-112" charset="0"/>
                        <a:cs typeface="Arial" pitchFamily="-112"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alpha val="7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Pct val="70000"/>
                        <a:buFont typeface="Wingdings" pitchFamily="-112" charset="2"/>
                        <a:buNone/>
                        <a:tabLst/>
                      </a:pPr>
                      <a:r>
                        <a:rPr kumimoji="0" lang="pl-PL" sz="1200" b="0" i="0" u="none" strike="noStrike" cap="none" normalizeH="0" baseline="0" dirty="0">
                          <a:ln>
                            <a:noFill/>
                          </a:ln>
                          <a:solidFill>
                            <a:srgbClr val="000000"/>
                          </a:solidFill>
                          <a:effectLst/>
                          <a:latin typeface="Arial" pitchFamily="-112" charset="0"/>
                          <a:ea typeface="Arial" pitchFamily="-112" charset="0"/>
                          <a:cs typeface="Arial" pitchFamily="-112" charset="0"/>
                        </a:rPr>
                        <a:t>0</a:t>
                      </a:r>
                      <a:endParaRPr kumimoji="0" lang="en-GB" sz="1200" b="0" i="0" u="none" strike="noStrike" cap="none" normalizeH="0" baseline="0" dirty="0">
                        <a:ln>
                          <a:noFill/>
                        </a:ln>
                        <a:solidFill>
                          <a:srgbClr val="000000"/>
                        </a:solidFill>
                        <a:effectLst/>
                        <a:latin typeface="Arial" pitchFamily="-112" charset="0"/>
                        <a:ea typeface="Arial" pitchFamily="-112" charset="0"/>
                        <a:cs typeface="Arial" pitchFamily="-112"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alpha val="7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Pct val="70000"/>
                        <a:buFont typeface="Wingdings" pitchFamily="-112" charset="2"/>
                        <a:buNone/>
                        <a:tabLst/>
                      </a:pPr>
                      <a:r>
                        <a:rPr kumimoji="0" lang="pl-PL" sz="1200" b="0" i="0" u="none" strike="noStrike" cap="none" normalizeH="0" baseline="0" dirty="0">
                          <a:ln>
                            <a:noFill/>
                          </a:ln>
                          <a:solidFill>
                            <a:srgbClr val="000000"/>
                          </a:solidFill>
                          <a:effectLst/>
                          <a:latin typeface="Arial" pitchFamily="-112" charset="0"/>
                          <a:ea typeface="Arial" pitchFamily="-112" charset="0"/>
                          <a:cs typeface="Arial" pitchFamily="-112" charset="0"/>
                        </a:rPr>
                        <a:t>1</a:t>
                      </a:r>
                      <a:endParaRPr kumimoji="0" lang="en-GB" sz="1200" b="0" i="0" u="none" strike="noStrike" cap="none" normalizeH="0" baseline="0" dirty="0">
                        <a:ln>
                          <a:noFill/>
                        </a:ln>
                        <a:solidFill>
                          <a:srgbClr val="000000"/>
                        </a:solidFill>
                        <a:effectLst/>
                        <a:latin typeface="Arial" pitchFamily="-112" charset="0"/>
                        <a:ea typeface="Arial" pitchFamily="-112" charset="0"/>
                        <a:cs typeface="Arial" pitchFamily="-112"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BB583"/>
                    </a:solidFill>
                  </a:tcPr>
                </a:tc>
                <a:tc>
                  <a:txBody>
                    <a:bodyPr/>
                    <a:lstStyle/>
                    <a:p>
                      <a:pPr marL="0" marR="0" lvl="0" indent="0" algn="ctr" defTabSz="914400" rtl="0" eaLnBrk="1" fontAlgn="base" latinLnBrk="0" hangingPunct="1">
                        <a:lnSpc>
                          <a:spcPct val="100000"/>
                        </a:lnSpc>
                        <a:spcBef>
                          <a:spcPct val="20000"/>
                        </a:spcBef>
                        <a:spcAft>
                          <a:spcPct val="0"/>
                        </a:spcAft>
                        <a:buClrTx/>
                        <a:buSzPct val="70000"/>
                        <a:buFont typeface="Wingdings" pitchFamily="-112" charset="2"/>
                        <a:buNone/>
                        <a:tabLst/>
                      </a:pPr>
                      <a:r>
                        <a:rPr kumimoji="0" lang="pl-PL" sz="1200" b="0" i="0" u="none" strike="noStrike" cap="none" normalizeH="0" baseline="0">
                          <a:ln>
                            <a:noFill/>
                          </a:ln>
                          <a:solidFill>
                            <a:srgbClr val="000000"/>
                          </a:solidFill>
                          <a:effectLst/>
                          <a:latin typeface="Arial" pitchFamily="-112" charset="0"/>
                          <a:ea typeface="Arial" pitchFamily="-112" charset="0"/>
                          <a:cs typeface="Arial" pitchFamily="-112" charset="0"/>
                        </a:rPr>
                        <a:t>.65625</a:t>
                      </a:r>
                      <a:endParaRPr kumimoji="0" lang="en-GB" sz="1200" b="0" i="0" u="none" strike="noStrike" cap="none" normalizeH="0" baseline="0">
                        <a:ln>
                          <a:noFill/>
                        </a:ln>
                        <a:solidFill>
                          <a:srgbClr val="000000"/>
                        </a:solidFill>
                        <a:effectLst/>
                        <a:latin typeface="Arial" pitchFamily="-112" charset="0"/>
                        <a:ea typeface="Arial" pitchFamily="-112" charset="0"/>
                        <a:cs typeface="Arial" pitchFamily="-112"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73050">
                <a:tc>
                  <a:txBody>
                    <a:bodyPr/>
                    <a:lstStyle/>
                    <a:p>
                      <a:pPr marL="0" marR="0" lvl="0" indent="0" algn="ctr" defTabSz="914400" rtl="0" eaLnBrk="1" fontAlgn="base" latinLnBrk="0" hangingPunct="1">
                        <a:lnSpc>
                          <a:spcPct val="100000"/>
                        </a:lnSpc>
                        <a:spcBef>
                          <a:spcPct val="20000"/>
                        </a:spcBef>
                        <a:spcAft>
                          <a:spcPct val="0"/>
                        </a:spcAft>
                        <a:buClrTx/>
                        <a:buSzPct val="70000"/>
                        <a:buFont typeface="Wingdings" pitchFamily="-112" charset="2"/>
                        <a:buNone/>
                        <a:tabLst/>
                      </a:pPr>
                      <a:r>
                        <a:rPr kumimoji="0" lang="pl-PL" sz="1200" b="0" i="0" u="none" strike="noStrike" cap="none" normalizeH="0" baseline="0">
                          <a:ln>
                            <a:noFill/>
                          </a:ln>
                          <a:solidFill>
                            <a:srgbClr val="000000"/>
                          </a:solidFill>
                          <a:effectLst/>
                          <a:latin typeface="Arial" pitchFamily="-112" charset="0"/>
                          <a:ea typeface="Arial" pitchFamily="-112" charset="0"/>
                          <a:cs typeface="Arial" pitchFamily="-112" charset="0"/>
                        </a:rPr>
                        <a:t>1</a:t>
                      </a:r>
                      <a:endParaRPr kumimoji="0" lang="en-GB" sz="1200" b="0" i="0" u="none" strike="noStrike" cap="none" normalizeH="0" baseline="0">
                        <a:ln>
                          <a:noFill/>
                        </a:ln>
                        <a:solidFill>
                          <a:srgbClr val="000000"/>
                        </a:solidFill>
                        <a:effectLst/>
                        <a:latin typeface="Arial" pitchFamily="-112" charset="0"/>
                        <a:ea typeface="Arial" pitchFamily="-112" charset="0"/>
                        <a:cs typeface="Arial" pitchFamily="-112"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alpha val="7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Pct val="70000"/>
                        <a:buFont typeface="Wingdings" pitchFamily="-112" charset="2"/>
                        <a:buNone/>
                        <a:tabLst/>
                      </a:pPr>
                      <a:r>
                        <a:rPr kumimoji="0" lang="pl-PL" sz="1200" b="0" i="0" u="none" strike="noStrike" cap="none" normalizeH="0" baseline="0">
                          <a:ln>
                            <a:noFill/>
                          </a:ln>
                          <a:solidFill>
                            <a:srgbClr val="000000"/>
                          </a:solidFill>
                          <a:effectLst/>
                          <a:latin typeface="Arial" pitchFamily="-112" charset="0"/>
                          <a:ea typeface="Arial" pitchFamily="-112" charset="0"/>
                          <a:cs typeface="Arial" pitchFamily="-112" charset="0"/>
                        </a:rPr>
                        <a:t>1</a:t>
                      </a:r>
                      <a:endParaRPr kumimoji="0" lang="en-GB" sz="1200" b="0" i="0" u="none" strike="noStrike" cap="none" normalizeH="0" baseline="0">
                        <a:ln>
                          <a:noFill/>
                        </a:ln>
                        <a:solidFill>
                          <a:srgbClr val="000000"/>
                        </a:solidFill>
                        <a:effectLst/>
                        <a:latin typeface="Arial" pitchFamily="-112" charset="0"/>
                        <a:ea typeface="Arial" pitchFamily="-112" charset="0"/>
                        <a:cs typeface="Arial" pitchFamily="-112"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alpha val="7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Pct val="70000"/>
                        <a:buFont typeface="Wingdings" pitchFamily="-112" charset="2"/>
                        <a:buNone/>
                        <a:tabLst/>
                      </a:pPr>
                      <a:r>
                        <a:rPr kumimoji="0" lang="pl-PL" sz="1200" b="0" i="0" u="none" strike="noStrike" cap="none" normalizeH="0" baseline="0" dirty="0">
                          <a:ln>
                            <a:noFill/>
                          </a:ln>
                          <a:solidFill>
                            <a:srgbClr val="000000"/>
                          </a:solidFill>
                          <a:effectLst/>
                          <a:latin typeface="Arial" pitchFamily="-112" charset="0"/>
                          <a:ea typeface="Arial" pitchFamily="-112" charset="0"/>
                          <a:cs typeface="Arial" pitchFamily="-112" charset="0"/>
                        </a:rPr>
                        <a:t>1</a:t>
                      </a:r>
                      <a:endParaRPr kumimoji="0" lang="en-GB" sz="1200" b="0" i="0" u="none" strike="noStrike" cap="none" normalizeH="0" baseline="0" dirty="0">
                        <a:ln>
                          <a:noFill/>
                        </a:ln>
                        <a:solidFill>
                          <a:srgbClr val="000000"/>
                        </a:solidFill>
                        <a:effectLst/>
                        <a:latin typeface="Arial" pitchFamily="-112" charset="0"/>
                        <a:ea typeface="Arial" pitchFamily="-112" charset="0"/>
                        <a:cs typeface="Arial" pitchFamily="-112"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alpha val="7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Pct val="70000"/>
                        <a:buFont typeface="Wingdings" pitchFamily="-112" charset="2"/>
                        <a:buNone/>
                        <a:tabLst/>
                      </a:pPr>
                      <a:r>
                        <a:rPr kumimoji="0" lang="pl-PL" sz="1200" b="0" i="0" u="none" strike="noStrike" cap="none" normalizeH="0" baseline="0" dirty="0">
                          <a:ln>
                            <a:noFill/>
                          </a:ln>
                          <a:solidFill>
                            <a:srgbClr val="000000"/>
                          </a:solidFill>
                          <a:effectLst/>
                          <a:latin typeface="Arial" pitchFamily="-112" charset="0"/>
                          <a:ea typeface="Arial" pitchFamily="-112" charset="0"/>
                          <a:cs typeface="Arial" pitchFamily="-112" charset="0"/>
                        </a:rPr>
                        <a:t>0</a:t>
                      </a:r>
                      <a:endParaRPr kumimoji="0" lang="en-GB" sz="1200" b="0" i="0" u="none" strike="noStrike" cap="none" normalizeH="0" baseline="0" dirty="0">
                        <a:ln>
                          <a:noFill/>
                        </a:ln>
                        <a:solidFill>
                          <a:srgbClr val="000000"/>
                        </a:solidFill>
                        <a:effectLst/>
                        <a:latin typeface="Arial" pitchFamily="-112" charset="0"/>
                        <a:ea typeface="Arial" pitchFamily="-112" charset="0"/>
                        <a:cs typeface="Arial" pitchFamily="-112"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BB583"/>
                    </a:solidFill>
                  </a:tcPr>
                </a:tc>
                <a:tc>
                  <a:txBody>
                    <a:bodyPr/>
                    <a:lstStyle/>
                    <a:p>
                      <a:pPr marL="0" marR="0" lvl="0" indent="0" algn="ctr" defTabSz="914400" rtl="0" eaLnBrk="1" fontAlgn="base" latinLnBrk="0" hangingPunct="1">
                        <a:lnSpc>
                          <a:spcPct val="100000"/>
                        </a:lnSpc>
                        <a:spcBef>
                          <a:spcPct val="20000"/>
                        </a:spcBef>
                        <a:spcAft>
                          <a:spcPct val="0"/>
                        </a:spcAft>
                        <a:buClrTx/>
                        <a:buSzPct val="70000"/>
                        <a:buFont typeface="Wingdings" pitchFamily="-112" charset="2"/>
                        <a:buNone/>
                        <a:tabLst/>
                      </a:pPr>
                      <a:r>
                        <a:rPr kumimoji="0" lang="en-GB" sz="1200" b="0" i="0" u="none" strike="noStrike" cap="none" normalizeH="0" baseline="0">
                          <a:ln>
                            <a:noFill/>
                          </a:ln>
                          <a:solidFill>
                            <a:srgbClr val="000000"/>
                          </a:solidFill>
                          <a:effectLst/>
                          <a:latin typeface="Arial" pitchFamily="-112" charset="0"/>
                          <a:ea typeface="Arial" pitchFamily="-112" charset="0"/>
                          <a:cs typeface="Arial" pitchFamily="-112" charset="0"/>
                        </a:rPr>
                        <a:t>.671875</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73050">
                <a:tc>
                  <a:txBody>
                    <a:bodyPr/>
                    <a:lstStyle/>
                    <a:p>
                      <a:pPr marL="0" marR="0" lvl="0" indent="0" algn="ctr" defTabSz="914400" rtl="0" eaLnBrk="1" fontAlgn="base" latinLnBrk="0" hangingPunct="1">
                        <a:lnSpc>
                          <a:spcPct val="100000"/>
                        </a:lnSpc>
                        <a:spcBef>
                          <a:spcPct val="20000"/>
                        </a:spcBef>
                        <a:spcAft>
                          <a:spcPct val="0"/>
                        </a:spcAft>
                        <a:buClrTx/>
                        <a:buSzPct val="70000"/>
                        <a:buFont typeface="Wingdings" pitchFamily="-112" charset="2"/>
                        <a:buNone/>
                        <a:tabLst/>
                      </a:pPr>
                      <a:r>
                        <a:rPr kumimoji="0" lang="pl-PL" sz="1200" b="0" i="0" u="none" strike="noStrike" cap="none" normalizeH="0" baseline="0">
                          <a:ln>
                            <a:noFill/>
                          </a:ln>
                          <a:solidFill>
                            <a:srgbClr val="000000"/>
                          </a:solidFill>
                          <a:effectLst/>
                          <a:latin typeface="Arial" pitchFamily="-112" charset="0"/>
                          <a:ea typeface="Arial" pitchFamily="-112" charset="0"/>
                          <a:cs typeface="Arial" pitchFamily="-112" charset="0"/>
                        </a:rPr>
                        <a:t>1</a:t>
                      </a:r>
                      <a:endParaRPr kumimoji="0" lang="en-GB" sz="1200" b="0" i="0" u="none" strike="noStrike" cap="none" normalizeH="0" baseline="0">
                        <a:ln>
                          <a:noFill/>
                        </a:ln>
                        <a:solidFill>
                          <a:srgbClr val="000000"/>
                        </a:solidFill>
                        <a:effectLst/>
                        <a:latin typeface="Arial" pitchFamily="-112" charset="0"/>
                        <a:ea typeface="Arial" pitchFamily="-112" charset="0"/>
                        <a:cs typeface="Arial" pitchFamily="-112"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alpha val="7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Pct val="70000"/>
                        <a:buFont typeface="Wingdings" pitchFamily="-112" charset="2"/>
                        <a:buNone/>
                        <a:tabLst/>
                      </a:pPr>
                      <a:r>
                        <a:rPr kumimoji="0" lang="pl-PL" sz="1200" b="0" i="0" u="none" strike="noStrike" cap="none" normalizeH="0" baseline="0">
                          <a:ln>
                            <a:noFill/>
                          </a:ln>
                          <a:solidFill>
                            <a:srgbClr val="000000"/>
                          </a:solidFill>
                          <a:effectLst/>
                          <a:latin typeface="Arial" pitchFamily="-112" charset="0"/>
                          <a:ea typeface="Arial" pitchFamily="-112" charset="0"/>
                          <a:cs typeface="Arial" pitchFamily="-112" charset="0"/>
                        </a:rPr>
                        <a:t>1</a:t>
                      </a:r>
                      <a:endParaRPr kumimoji="0" lang="en-GB" sz="1200" b="0" i="0" u="none" strike="noStrike" cap="none" normalizeH="0" baseline="0">
                        <a:ln>
                          <a:noFill/>
                        </a:ln>
                        <a:solidFill>
                          <a:srgbClr val="000000"/>
                        </a:solidFill>
                        <a:effectLst/>
                        <a:latin typeface="Arial" pitchFamily="-112" charset="0"/>
                        <a:ea typeface="Arial" pitchFamily="-112" charset="0"/>
                        <a:cs typeface="Arial" pitchFamily="-112"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alpha val="7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Pct val="70000"/>
                        <a:buFont typeface="Wingdings" pitchFamily="-112" charset="2"/>
                        <a:buNone/>
                        <a:tabLst/>
                      </a:pPr>
                      <a:r>
                        <a:rPr kumimoji="0" lang="pl-PL" sz="1200" b="0" i="0" u="none" strike="noStrike" cap="none" normalizeH="0" baseline="0" dirty="0">
                          <a:ln>
                            <a:noFill/>
                          </a:ln>
                          <a:solidFill>
                            <a:srgbClr val="000000"/>
                          </a:solidFill>
                          <a:effectLst/>
                          <a:latin typeface="Arial" pitchFamily="-112" charset="0"/>
                          <a:ea typeface="Arial" pitchFamily="-112" charset="0"/>
                          <a:cs typeface="Arial" pitchFamily="-112" charset="0"/>
                        </a:rPr>
                        <a:t>1</a:t>
                      </a:r>
                      <a:endParaRPr kumimoji="0" lang="en-GB" sz="1200" b="0" i="0" u="none" strike="noStrike" cap="none" normalizeH="0" baseline="0" dirty="0">
                        <a:ln>
                          <a:noFill/>
                        </a:ln>
                        <a:solidFill>
                          <a:srgbClr val="000000"/>
                        </a:solidFill>
                        <a:effectLst/>
                        <a:latin typeface="Arial" pitchFamily="-112" charset="0"/>
                        <a:ea typeface="Arial" pitchFamily="-112" charset="0"/>
                        <a:cs typeface="Arial" pitchFamily="-112"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alpha val="7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Pct val="70000"/>
                        <a:buFont typeface="Wingdings" pitchFamily="-112" charset="2"/>
                        <a:buNone/>
                        <a:tabLst/>
                      </a:pPr>
                      <a:r>
                        <a:rPr kumimoji="0" lang="pl-PL" sz="1200" b="0" i="0" u="none" strike="noStrike" cap="none" normalizeH="0" baseline="0" dirty="0">
                          <a:ln>
                            <a:noFill/>
                          </a:ln>
                          <a:solidFill>
                            <a:srgbClr val="000000"/>
                          </a:solidFill>
                          <a:effectLst/>
                          <a:latin typeface="Arial" pitchFamily="-112" charset="0"/>
                          <a:ea typeface="Arial" pitchFamily="-112" charset="0"/>
                          <a:cs typeface="Arial" pitchFamily="-112" charset="0"/>
                        </a:rPr>
                        <a:t>1</a:t>
                      </a:r>
                      <a:endParaRPr kumimoji="0" lang="en-GB" sz="1200" b="0" i="0" u="none" strike="noStrike" cap="none" normalizeH="0" baseline="0" dirty="0">
                        <a:ln>
                          <a:noFill/>
                        </a:ln>
                        <a:solidFill>
                          <a:srgbClr val="000000"/>
                        </a:solidFill>
                        <a:effectLst/>
                        <a:latin typeface="Arial" pitchFamily="-112" charset="0"/>
                        <a:ea typeface="Arial" pitchFamily="-112" charset="0"/>
                        <a:cs typeface="Arial" pitchFamily="-112"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BB583"/>
                    </a:solidFill>
                  </a:tcPr>
                </a:tc>
                <a:tc>
                  <a:txBody>
                    <a:bodyPr/>
                    <a:lstStyle/>
                    <a:p>
                      <a:pPr marL="0" marR="0" lvl="0" indent="0" algn="ctr" defTabSz="914400" rtl="0" eaLnBrk="1" fontAlgn="base" latinLnBrk="0" hangingPunct="1">
                        <a:lnSpc>
                          <a:spcPct val="100000"/>
                        </a:lnSpc>
                        <a:spcBef>
                          <a:spcPct val="20000"/>
                        </a:spcBef>
                        <a:spcAft>
                          <a:spcPct val="0"/>
                        </a:spcAft>
                        <a:buClrTx/>
                        <a:buSzPct val="70000"/>
                        <a:buFont typeface="Wingdings" pitchFamily="-112" charset="2"/>
                        <a:buNone/>
                        <a:tabLst/>
                      </a:pPr>
                      <a:r>
                        <a:rPr kumimoji="0" lang="en-GB" sz="1200" b="0" i="0" u="none" strike="noStrike" cap="none" normalizeH="0" baseline="0" dirty="0">
                          <a:ln>
                            <a:noFill/>
                          </a:ln>
                          <a:solidFill>
                            <a:srgbClr val="000000"/>
                          </a:solidFill>
                          <a:effectLst/>
                          <a:latin typeface="Arial" pitchFamily="-112" charset="0"/>
                          <a:ea typeface="Arial" pitchFamily="-112" charset="0"/>
                          <a:cs typeface="Arial" pitchFamily="-112" charset="0"/>
                        </a:rPr>
                        <a:t>.328125</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grpSp>
        <p:nvGrpSpPr>
          <p:cNvPr id="90" name="Group 89"/>
          <p:cNvGrpSpPr/>
          <p:nvPr/>
        </p:nvGrpSpPr>
        <p:grpSpPr>
          <a:xfrm>
            <a:off x="1588859" y="1516517"/>
            <a:ext cx="6894200" cy="533400"/>
            <a:chOff x="1566634" y="1685927"/>
            <a:chExt cx="6894200" cy="533400"/>
          </a:xfrm>
        </p:grpSpPr>
        <p:sp>
          <p:nvSpPr>
            <p:cNvPr id="74" name="AutoShape 73"/>
            <p:cNvSpPr>
              <a:spLocks noChangeArrowheads="1"/>
            </p:cNvSpPr>
            <p:nvPr/>
          </p:nvSpPr>
          <p:spPr bwMode="auto">
            <a:xfrm>
              <a:off x="1566634" y="1685927"/>
              <a:ext cx="254000" cy="533400"/>
            </a:xfrm>
            <a:prstGeom prst="roundRect">
              <a:avLst>
                <a:gd name="adj" fmla="val 26191"/>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endParaRPr lang="en-US" sz="1200" kern="0" dirty="0">
                <a:solidFill>
                  <a:srgbClr val="000000"/>
                </a:solidFill>
                <a:latin typeface="Arial"/>
              </a:endParaRPr>
            </a:p>
          </p:txBody>
        </p:sp>
        <p:sp>
          <p:nvSpPr>
            <p:cNvPr id="75" name="AutoShape 73"/>
            <p:cNvSpPr>
              <a:spLocks noChangeArrowheads="1"/>
            </p:cNvSpPr>
            <p:nvPr/>
          </p:nvSpPr>
          <p:spPr bwMode="auto">
            <a:xfrm>
              <a:off x="2009314" y="1685927"/>
              <a:ext cx="254000" cy="533400"/>
            </a:xfrm>
            <a:prstGeom prst="roundRect">
              <a:avLst>
                <a:gd name="adj" fmla="val 26191"/>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endParaRPr lang="en-US" sz="1200" kern="0" dirty="0">
                <a:solidFill>
                  <a:srgbClr val="000000"/>
                </a:solidFill>
                <a:latin typeface="Arial"/>
              </a:endParaRPr>
            </a:p>
          </p:txBody>
        </p:sp>
        <p:sp>
          <p:nvSpPr>
            <p:cNvPr id="76" name="AutoShape 73"/>
            <p:cNvSpPr>
              <a:spLocks noChangeArrowheads="1"/>
            </p:cNvSpPr>
            <p:nvPr/>
          </p:nvSpPr>
          <p:spPr bwMode="auto">
            <a:xfrm>
              <a:off x="2451994" y="1685927"/>
              <a:ext cx="254000" cy="533400"/>
            </a:xfrm>
            <a:prstGeom prst="roundRect">
              <a:avLst>
                <a:gd name="adj" fmla="val 26191"/>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endParaRPr lang="en-US" sz="1200" kern="0" dirty="0">
                <a:solidFill>
                  <a:srgbClr val="000000"/>
                </a:solidFill>
                <a:latin typeface="Arial"/>
              </a:endParaRPr>
            </a:p>
          </p:txBody>
        </p:sp>
        <p:sp>
          <p:nvSpPr>
            <p:cNvPr id="77" name="AutoShape 73"/>
            <p:cNvSpPr>
              <a:spLocks noChangeArrowheads="1"/>
            </p:cNvSpPr>
            <p:nvPr/>
          </p:nvSpPr>
          <p:spPr bwMode="auto">
            <a:xfrm>
              <a:off x="2894674" y="1685927"/>
              <a:ext cx="254000" cy="533400"/>
            </a:xfrm>
            <a:prstGeom prst="roundRect">
              <a:avLst>
                <a:gd name="adj" fmla="val 26191"/>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endParaRPr lang="en-US" sz="1200" kern="0" dirty="0">
                <a:solidFill>
                  <a:srgbClr val="000000"/>
                </a:solidFill>
                <a:latin typeface="Arial"/>
              </a:endParaRPr>
            </a:p>
          </p:txBody>
        </p:sp>
        <p:sp>
          <p:nvSpPr>
            <p:cNvPr id="78" name="AutoShape 73"/>
            <p:cNvSpPr>
              <a:spLocks noChangeArrowheads="1"/>
            </p:cNvSpPr>
            <p:nvPr/>
          </p:nvSpPr>
          <p:spPr bwMode="auto">
            <a:xfrm>
              <a:off x="3337354" y="1685927"/>
              <a:ext cx="254000" cy="533400"/>
            </a:xfrm>
            <a:prstGeom prst="roundRect">
              <a:avLst>
                <a:gd name="adj" fmla="val 26191"/>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endParaRPr lang="en-US" sz="1200" kern="0" dirty="0">
                <a:solidFill>
                  <a:srgbClr val="000000"/>
                </a:solidFill>
                <a:latin typeface="Arial"/>
              </a:endParaRPr>
            </a:p>
          </p:txBody>
        </p:sp>
        <p:sp>
          <p:nvSpPr>
            <p:cNvPr id="79" name="AutoShape 73"/>
            <p:cNvSpPr>
              <a:spLocks noChangeArrowheads="1"/>
            </p:cNvSpPr>
            <p:nvPr/>
          </p:nvSpPr>
          <p:spPr bwMode="auto">
            <a:xfrm>
              <a:off x="3780034" y="1685927"/>
              <a:ext cx="254000" cy="533400"/>
            </a:xfrm>
            <a:prstGeom prst="roundRect">
              <a:avLst>
                <a:gd name="adj" fmla="val 26191"/>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endParaRPr lang="en-US" sz="1200" kern="0" dirty="0">
                <a:solidFill>
                  <a:srgbClr val="000000"/>
                </a:solidFill>
                <a:latin typeface="Arial"/>
              </a:endParaRPr>
            </a:p>
          </p:txBody>
        </p:sp>
        <p:sp>
          <p:nvSpPr>
            <p:cNvPr id="80" name="AutoShape 73"/>
            <p:cNvSpPr>
              <a:spLocks noChangeArrowheads="1"/>
            </p:cNvSpPr>
            <p:nvPr/>
          </p:nvSpPr>
          <p:spPr bwMode="auto">
            <a:xfrm>
              <a:off x="4222714" y="1685927"/>
              <a:ext cx="254000" cy="533400"/>
            </a:xfrm>
            <a:prstGeom prst="roundRect">
              <a:avLst>
                <a:gd name="adj" fmla="val 26191"/>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endParaRPr lang="en-US" sz="1200" kern="0" dirty="0">
                <a:solidFill>
                  <a:srgbClr val="000000"/>
                </a:solidFill>
                <a:latin typeface="Arial"/>
              </a:endParaRPr>
            </a:p>
          </p:txBody>
        </p:sp>
        <p:sp>
          <p:nvSpPr>
            <p:cNvPr id="81" name="AutoShape 73"/>
            <p:cNvSpPr>
              <a:spLocks noChangeArrowheads="1"/>
            </p:cNvSpPr>
            <p:nvPr/>
          </p:nvSpPr>
          <p:spPr bwMode="auto">
            <a:xfrm>
              <a:off x="4665394" y="1685927"/>
              <a:ext cx="254000" cy="533400"/>
            </a:xfrm>
            <a:prstGeom prst="roundRect">
              <a:avLst>
                <a:gd name="adj" fmla="val 26191"/>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endParaRPr lang="en-US" sz="1200" kern="0" dirty="0">
                <a:solidFill>
                  <a:srgbClr val="000000"/>
                </a:solidFill>
                <a:latin typeface="Arial"/>
              </a:endParaRPr>
            </a:p>
          </p:txBody>
        </p:sp>
        <p:sp>
          <p:nvSpPr>
            <p:cNvPr id="82" name="AutoShape 73"/>
            <p:cNvSpPr>
              <a:spLocks noChangeArrowheads="1"/>
            </p:cNvSpPr>
            <p:nvPr/>
          </p:nvSpPr>
          <p:spPr bwMode="auto">
            <a:xfrm>
              <a:off x="5108074" y="1685927"/>
              <a:ext cx="254000" cy="533400"/>
            </a:xfrm>
            <a:prstGeom prst="roundRect">
              <a:avLst>
                <a:gd name="adj" fmla="val 26191"/>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endParaRPr lang="en-US" sz="1200" kern="0" dirty="0">
                <a:solidFill>
                  <a:srgbClr val="000000"/>
                </a:solidFill>
                <a:latin typeface="Arial"/>
              </a:endParaRPr>
            </a:p>
          </p:txBody>
        </p:sp>
        <p:sp>
          <p:nvSpPr>
            <p:cNvPr id="83" name="AutoShape 73"/>
            <p:cNvSpPr>
              <a:spLocks noChangeArrowheads="1"/>
            </p:cNvSpPr>
            <p:nvPr/>
          </p:nvSpPr>
          <p:spPr bwMode="auto">
            <a:xfrm>
              <a:off x="5550754" y="1685927"/>
              <a:ext cx="254000" cy="533400"/>
            </a:xfrm>
            <a:prstGeom prst="roundRect">
              <a:avLst>
                <a:gd name="adj" fmla="val 26191"/>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endParaRPr lang="en-US" sz="1200" kern="0" dirty="0">
                <a:solidFill>
                  <a:srgbClr val="000000"/>
                </a:solidFill>
                <a:latin typeface="Arial"/>
              </a:endParaRPr>
            </a:p>
          </p:txBody>
        </p:sp>
        <p:sp>
          <p:nvSpPr>
            <p:cNvPr id="84" name="AutoShape 73"/>
            <p:cNvSpPr>
              <a:spLocks noChangeArrowheads="1"/>
            </p:cNvSpPr>
            <p:nvPr/>
          </p:nvSpPr>
          <p:spPr bwMode="auto">
            <a:xfrm>
              <a:off x="5993434" y="1685927"/>
              <a:ext cx="254000" cy="533400"/>
            </a:xfrm>
            <a:prstGeom prst="roundRect">
              <a:avLst>
                <a:gd name="adj" fmla="val 26191"/>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endParaRPr lang="en-US" sz="1200" kern="0" dirty="0">
                <a:solidFill>
                  <a:srgbClr val="000000"/>
                </a:solidFill>
                <a:latin typeface="Arial"/>
              </a:endParaRPr>
            </a:p>
          </p:txBody>
        </p:sp>
        <p:sp>
          <p:nvSpPr>
            <p:cNvPr id="85" name="AutoShape 73"/>
            <p:cNvSpPr>
              <a:spLocks noChangeArrowheads="1"/>
            </p:cNvSpPr>
            <p:nvPr/>
          </p:nvSpPr>
          <p:spPr bwMode="auto">
            <a:xfrm>
              <a:off x="6436114" y="1685927"/>
              <a:ext cx="254000" cy="533400"/>
            </a:xfrm>
            <a:prstGeom prst="roundRect">
              <a:avLst>
                <a:gd name="adj" fmla="val 26191"/>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endParaRPr lang="en-US" sz="1200" kern="0" dirty="0">
                <a:solidFill>
                  <a:srgbClr val="000000"/>
                </a:solidFill>
                <a:latin typeface="Arial"/>
              </a:endParaRPr>
            </a:p>
          </p:txBody>
        </p:sp>
        <p:sp>
          <p:nvSpPr>
            <p:cNvPr id="86" name="AutoShape 73"/>
            <p:cNvSpPr>
              <a:spLocks noChangeArrowheads="1"/>
            </p:cNvSpPr>
            <p:nvPr/>
          </p:nvSpPr>
          <p:spPr bwMode="auto">
            <a:xfrm>
              <a:off x="6878794" y="1685927"/>
              <a:ext cx="254000" cy="533400"/>
            </a:xfrm>
            <a:prstGeom prst="roundRect">
              <a:avLst>
                <a:gd name="adj" fmla="val 26191"/>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endParaRPr lang="en-US" sz="1200" kern="0" dirty="0">
                <a:solidFill>
                  <a:srgbClr val="000000"/>
                </a:solidFill>
                <a:latin typeface="Arial"/>
              </a:endParaRPr>
            </a:p>
          </p:txBody>
        </p:sp>
        <p:sp>
          <p:nvSpPr>
            <p:cNvPr id="87" name="AutoShape 73"/>
            <p:cNvSpPr>
              <a:spLocks noChangeArrowheads="1"/>
            </p:cNvSpPr>
            <p:nvPr/>
          </p:nvSpPr>
          <p:spPr bwMode="auto">
            <a:xfrm>
              <a:off x="7321474" y="1685927"/>
              <a:ext cx="254000" cy="533400"/>
            </a:xfrm>
            <a:prstGeom prst="roundRect">
              <a:avLst>
                <a:gd name="adj" fmla="val 26191"/>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endParaRPr lang="en-US" sz="1200" kern="0" dirty="0">
                <a:solidFill>
                  <a:srgbClr val="000000"/>
                </a:solidFill>
                <a:latin typeface="Arial"/>
              </a:endParaRPr>
            </a:p>
          </p:txBody>
        </p:sp>
        <p:sp>
          <p:nvSpPr>
            <p:cNvPr id="88" name="AutoShape 73"/>
            <p:cNvSpPr>
              <a:spLocks noChangeArrowheads="1"/>
            </p:cNvSpPr>
            <p:nvPr/>
          </p:nvSpPr>
          <p:spPr bwMode="auto">
            <a:xfrm>
              <a:off x="7764154" y="1685927"/>
              <a:ext cx="254000" cy="533400"/>
            </a:xfrm>
            <a:prstGeom prst="roundRect">
              <a:avLst>
                <a:gd name="adj" fmla="val 26191"/>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endParaRPr lang="en-US" sz="1200" kern="0" dirty="0">
                <a:solidFill>
                  <a:srgbClr val="000000"/>
                </a:solidFill>
                <a:latin typeface="Arial"/>
              </a:endParaRPr>
            </a:p>
          </p:txBody>
        </p:sp>
        <p:sp>
          <p:nvSpPr>
            <p:cNvPr id="89" name="AutoShape 73"/>
            <p:cNvSpPr>
              <a:spLocks noChangeArrowheads="1"/>
            </p:cNvSpPr>
            <p:nvPr/>
          </p:nvSpPr>
          <p:spPr bwMode="auto">
            <a:xfrm>
              <a:off x="8206834" y="1685927"/>
              <a:ext cx="254000" cy="533400"/>
            </a:xfrm>
            <a:prstGeom prst="roundRect">
              <a:avLst>
                <a:gd name="adj" fmla="val 26191"/>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endParaRPr lang="en-US" sz="1200" kern="0" dirty="0">
                <a:solidFill>
                  <a:srgbClr val="000000"/>
                </a:solidFill>
                <a:latin typeface="Arial"/>
              </a:endParaRPr>
            </a:p>
          </p:txBody>
        </p:sp>
      </p:grpSp>
      <p:grpSp>
        <p:nvGrpSpPr>
          <p:cNvPr id="93" name="Group 1189"/>
          <p:cNvGrpSpPr>
            <a:grpSpLocks/>
          </p:cNvGrpSpPr>
          <p:nvPr/>
        </p:nvGrpSpPr>
        <p:grpSpPr bwMode="auto">
          <a:xfrm>
            <a:off x="3117850" y="1003380"/>
            <a:ext cx="304800" cy="304800"/>
            <a:chOff x="2544" y="1584"/>
            <a:chExt cx="192" cy="192"/>
          </a:xfrm>
          <a:solidFill>
            <a:schemeClr val="bg1"/>
          </a:solidFill>
        </p:grpSpPr>
        <p:sp>
          <p:nvSpPr>
            <p:cNvPr id="94" name="Oval 1190"/>
            <p:cNvSpPr>
              <a:spLocks noChangeArrowheads="1"/>
            </p:cNvSpPr>
            <p:nvPr/>
          </p:nvSpPr>
          <p:spPr bwMode="auto">
            <a:xfrm>
              <a:off x="2544" y="1584"/>
              <a:ext cx="192" cy="192"/>
            </a:xfrm>
            <a:prstGeom prst="ellipse">
              <a:avLst/>
            </a:prstGeom>
            <a:grpFill/>
            <a:ln w="25400" cap="flat" cmpd="sng" algn="ctr">
              <a:solidFill>
                <a:schemeClr val="tx1"/>
              </a:solidFill>
              <a:prstDash val="solid"/>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95" name="Line 1191"/>
            <p:cNvSpPr>
              <a:spLocks noChangeShapeType="1"/>
            </p:cNvSpPr>
            <p:nvPr/>
          </p:nvSpPr>
          <p:spPr bwMode="auto">
            <a:xfrm>
              <a:off x="2640" y="1632"/>
              <a:ext cx="0" cy="96"/>
            </a:xfrm>
            <a:prstGeom prst="line">
              <a:avLst/>
            </a:prstGeom>
            <a:grpFill/>
            <a:ln w="25400" cap="flat" cmpd="sng" algn="ctr">
              <a:solidFill>
                <a:schemeClr val="tx1"/>
              </a:solidFill>
              <a:prstDash val="solid"/>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96" name="Line 1192"/>
            <p:cNvSpPr>
              <a:spLocks noChangeShapeType="1"/>
            </p:cNvSpPr>
            <p:nvPr/>
          </p:nvSpPr>
          <p:spPr bwMode="auto">
            <a:xfrm>
              <a:off x="2592" y="1680"/>
              <a:ext cx="96" cy="0"/>
            </a:xfrm>
            <a:prstGeom prst="line">
              <a:avLst/>
            </a:prstGeom>
            <a:grpFill/>
            <a:ln w="25400" cap="flat" cmpd="sng" algn="ctr">
              <a:solidFill>
                <a:schemeClr val="tx1"/>
              </a:solidFill>
              <a:prstDash val="solid"/>
              <a:round/>
              <a:headEnd type="none" w="sm" len="sm"/>
              <a:tailEnd type="none" w="sm" len="sm"/>
            </a:ln>
            <a:effectLst/>
          </p:spPr>
          <p:txBody>
            <a:bodyPr wrap="none" lIns="92075" tIns="46038" rIns="92075" bIns="46038" anchor="ctr">
              <a:prstTxWarp prst="textNoShape">
                <a:avLst/>
              </a:prstTxWarp>
            </a:bodyPr>
            <a:lstStyle/>
            <a:p>
              <a:endParaRPr lang="en-US"/>
            </a:p>
          </p:txBody>
        </p:sp>
      </p:grpSp>
      <p:grpSp>
        <p:nvGrpSpPr>
          <p:cNvPr id="97" name="Group 1189"/>
          <p:cNvGrpSpPr>
            <a:grpSpLocks/>
          </p:cNvGrpSpPr>
          <p:nvPr/>
        </p:nvGrpSpPr>
        <p:grpSpPr bwMode="auto">
          <a:xfrm>
            <a:off x="6650878" y="1003380"/>
            <a:ext cx="304800" cy="304800"/>
            <a:chOff x="2544" y="1584"/>
            <a:chExt cx="192" cy="192"/>
          </a:xfrm>
          <a:solidFill>
            <a:schemeClr val="bg1"/>
          </a:solidFill>
        </p:grpSpPr>
        <p:sp>
          <p:nvSpPr>
            <p:cNvPr id="98" name="Oval 1190"/>
            <p:cNvSpPr>
              <a:spLocks noChangeArrowheads="1"/>
            </p:cNvSpPr>
            <p:nvPr/>
          </p:nvSpPr>
          <p:spPr bwMode="auto">
            <a:xfrm>
              <a:off x="2544" y="1584"/>
              <a:ext cx="192" cy="192"/>
            </a:xfrm>
            <a:prstGeom prst="ellipse">
              <a:avLst/>
            </a:prstGeom>
            <a:grpFill/>
            <a:ln w="25400" cap="flat" cmpd="sng" algn="ctr">
              <a:solidFill>
                <a:schemeClr val="tx1"/>
              </a:solidFill>
              <a:prstDash val="solid"/>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99" name="Line 1191"/>
            <p:cNvSpPr>
              <a:spLocks noChangeShapeType="1"/>
            </p:cNvSpPr>
            <p:nvPr/>
          </p:nvSpPr>
          <p:spPr bwMode="auto">
            <a:xfrm>
              <a:off x="2640" y="1632"/>
              <a:ext cx="0" cy="96"/>
            </a:xfrm>
            <a:prstGeom prst="line">
              <a:avLst/>
            </a:prstGeom>
            <a:grpFill/>
            <a:ln w="25400" cap="flat" cmpd="sng" algn="ctr">
              <a:solidFill>
                <a:schemeClr val="tx1"/>
              </a:solidFill>
              <a:prstDash val="solid"/>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100" name="Line 1192"/>
            <p:cNvSpPr>
              <a:spLocks noChangeShapeType="1"/>
            </p:cNvSpPr>
            <p:nvPr/>
          </p:nvSpPr>
          <p:spPr bwMode="auto">
            <a:xfrm>
              <a:off x="2592" y="1680"/>
              <a:ext cx="96" cy="0"/>
            </a:xfrm>
            <a:prstGeom prst="line">
              <a:avLst/>
            </a:prstGeom>
            <a:grpFill/>
            <a:ln w="25400" cap="flat" cmpd="sng" algn="ctr">
              <a:solidFill>
                <a:schemeClr val="tx1"/>
              </a:solidFill>
              <a:prstDash val="solid"/>
              <a:round/>
              <a:headEnd type="none" w="sm" len="sm"/>
              <a:tailEnd type="none" w="sm" len="sm"/>
            </a:ln>
            <a:effectLst/>
          </p:spPr>
          <p:txBody>
            <a:bodyPr wrap="none" lIns="92075" tIns="46038" rIns="92075" bIns="46038" anchor="ctr">
              <a:prstTxWarp prst="textNoShape">
                <a:avLst/>
              </a:prstTxWarp>
            </a:bodyPr>
            <a:lstStyle/>
            <a:p>
              <a:endParaRPr lang="en-US"/>
            </a:p>
          </p:txBody>
        </p:sp>
      </p:grpSp>
      <p:grpSp>
        <p:nvGrpSpPr>
          <p:cNvPr id="101" name="Group 1189"/>
          <p:cNvGrpSpPr>
            <a:grpSpLocks/>
          </p:cNvGrpSpPr>
          <p:nvPr/>
        </p:nvGrpSpPr>
        <p:grpSpPr bwMode="auto">
          <a:xfrm>
            <a:off x="7974013" y="1003380"/>
            <a:ext cx="304800" cy="304800"/>
            <a:chOff x="2544" y="1584"/>
            <a:chExt cx="192" cy="192"/>
          </a:xfrm>
          <a:solidFill>
            <a:schemeClr val="bg1"/>
          </a:solidFill>
        </p:grpSpPr>
        <p:sp>
          <p:nvSpPr>
            <p:cNvPr id="102" name="Oval 1190"/>
            <p:cNvSpPr>
              <a:spLocks noChangeArrowheads="1"/>
            </p:cNvSpPr>
            <p:nvPr/>
          </p:nvSpPr>
          <p:spPr bwMode="auto">
            <a:xfrm>
              <a:off x="2544" y="1584"/>
              <a:ext cx="192" cy="192"/>
            </a:xfrm>
            <a:prstGeom prst="ellipse">
              <a:avLst/>
            </a:prstGeom>
            <a:grpFill/>
            <a:ln w="25400" cap="flat" cmpd="sng" algn="ctr">
              <a:solidFill>
                <a:schemeClr val="tx1"/>
              </a:solidFill>
              <a:prstDash val="solid"/>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103" name="Line 1191"/>
            <p:cNvSpPr>
              <a:spLocks noChangeShapeType="1"/>
            </p:cNvSpPr>
            <p:nvPr/>
          </p:nvSpPr>
          <p:spPr bwMode="auto">
            <a:xfrm>
              <a:off x="2640" y="1632"/>
              <a:ext cx="0" cy="96"/>
            </a:xfrm>
            <a:prstGeom prst="line">
              <a:avLst/>
            </a:prstGeom>
            <a:grpFill/>
            <a:ln w="25400" cap="flat" cmpd="sng" algn="ctr">
              <a:solidFill>
                <a:schemeClr val="tx1"/>
              </a:solidFill>
              <a:prstDash val="solid"/>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104" name="Line 1192"/>
            <p:cNvSpPr>
              <a:spLocks noChangeShapeType="1"/>
            </p:cNvSpPr>
            <p:nvPr/>
          </p:nvSpPr>
          <p:spPr bwMode="auto">
            <a:xfrm>
              <a:off x="2592" y="1680"/>
              <a:ext cx="96" cy="0"/>
            </a:xfrm>
            <a:prstGeom prst="line">
              <a:avLst/>
            </a:prstGeom>
            <a:grpFill/>
            <a:ln w="25400" cap="flat" cmpd="sng" algn="ctr">
              <a:solidFill>
                <a:schemeClr val="tx1"/>
              </a:solidFill>
              <a:prstDash val="solid"/>
              <a:round/>
              <a:headEnd type="none" w="sm" len="sm"/>
              <a:tailEnd type="none" w="sm" len="sm"/>
            </a:ln>
            <a:effectLst/>
          </p:spPr>
          <p:txBody>
            <a:bodyPr wrap="none" lIns="92075" tIns="46038" rIns="92075" bIns="46038" anchor="ctr">
              <a:prstTxWarp prst="textNoShape">
                <a:avLst/>
              </a:prstTxWarp>
            </a:bodyPr>
            <a:lstStyle/>
            <a:p>
              <a:endParaRPr lang="en-US"/>
            </a:p>
          </p:txBody>
        </p:sp>
      </p:grpSp>
      <p:cxnSp>
        <p:nvCxnSpPr>
          <p:cNvPr id="109" name="Straight Arrow Connector 108"/>
          <p:cNvCxnSpPr/>
          <p:nvPr/>
        </p:nvCxnSpPr>
        <p:spPr>
          <a:xfrm>
            <a:off x="1362227" y="1790858"/>
            <a:ext cx="217257" cy="1588"/>
          </a:xfrm>
          <a:prstGeom prst="straightConnector1">
            <a:avLst/>
          </a:prstGeom>
          <a:noFill/>
          <a:ln w="12700" cmpd="sng">
            <a:solidFill>
              <a:schemeClr val="tx1"/>
            </a:solidFill>
            <a:round/>
            <a:headEnd/>
            <a:tailEnd type="stealth" w="lg" len="lg"/>
          </a:ln>
          <a:effectLst/>
        </p:spPr>
      </p:cxnSp>
      <p:grpSp>
        <p:nvGrpSpPr>
          <p:cNvPr id="111" name="Group 1189"/>
          <p:cNvGrpSpPr>
            <a:grpSpLocks/>
          </p:cNvGrpSpPr>
          <p:nvPr/>
        </p:nvGrpSpPr>
        <p:grpSpPr bwMode="auto">
          <a:xfrm>
            <a:off x="8009620" y="3230948"/>
            <a:ext cx="304800" cy="304800"/>
            <a:chOff x="2544" y="1584"/>
            <a:chExt cx="192" cy="192"/>
          </a:xfrm>
          <a:solidFill>
            <a:schemeClr val="bg1"/>
          </a:solidFill>
        </p:grpSpPr>
        <p:sp>
          <p:nvSpPr>
            <p:cNvPr id="112" name="Oval 1190"/>
            <p:cNvSpPr>
              <a:spLocks noChangeArrowheads="1"/>
            </p:cNvSpPr>
            <p:nvPr/>
          </p:nvSpPr>
          <p:spPr bwMode="auto">
            <a:xfrm>
              <a:off x="2544" y="1584"/>
              <a:ext cx="192" cy="192"/>
            </a:xfrm>
            <a:prstGeom prst="ellipse">
              <a:avLst/>
            </a:prstGeom>
            <a:grpFill/>
            <a:ln w="25400" cap="flat" cmpd="sng" algn="ctr">
              <a:solidFill>
                <a:schemeClr val="tx1"/>
              </a:solidFill>
              <a:prstDash val="solid"/>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113" name="Line 1191"/>
            <p:cNvSpPr>
              <a:spLocks noChangeShapeType="1"/>
            </p:cNvSpPr>
            <p:nvPr/>
          </p:nvSpPr>
          <p:spPr bwMode="auto">
            <a:xfrm>
              <a:off x="2640" y="1632"/>
              <a:ext cx="0" cy="96"/>
            </a:xfrm>
            <a:prstGeom prst="line">
              <a:avLst/>
            </a:prstGeom>
            <a:grpFill/>
            <a:ln w="25400" cap="flat" cmpd="sng" algn="ctr">
              <a:solidFill>
                <a:schemeClr val="tx1"/>
              </a:solidFill>
              <a:prstDash val="solid"/>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114" name="Line 1192"/>
            <p:cNvSpPr>
              <a:spLocks noChangeShapeType="1"/>
            </p:cNvSpPr>
            <p:nvPr/>
          </p:nvSpPr>
          <p:spPr bwMode="auto">
            <a:xfrm>
              <a:off x="2592" y="1680"/>
              <a:ext cx="96" cy="0"/>
            </a:xfrm>
            <a:prstGeom prst="line">
              <a:avLst/>
            </a:prstGeom>
            <a:grpFill/>
            <a:ln w="25400" cap="flat" cmpd="sng" algn="ctr">
              <a:solidFill>
                <a:schemeClr val="tx1"/>
              </a:solidFill>
              <a:prstDash val="solid"/>
              <a:round/>
              <a:headEnd type="none" w="sm" len="sm"/>
              <a:tailEnd type="none" w="sm" len="sm"/>
            </a:ln>
            <a:effectLst/>
          </p:spPr>
          <p:txBody>
            <a:bodyPr wrap="none" lIns="92075" tIns="46038" rIns="92075" bIns="46038" anchor="ctr">
              <a:prstTxWarp prst="textNoShape">
                <a:avLst/>
              </a:prstTxWarp>
            </a:bodyPr>
            <a:lstStyle/>
            <a:p>
              <a:endParaRPr lang="en-US"/>
            </a:p>
          </p:txBody>
        </p:sp>
      </p:grpSp>
      <p:grpSp>
        <p:nvGrpSpPr>
          <p:cNvPr id="91" name="Group 90"/>
          <p:cNvGrpSpPr/>
          <p:nvPr/>
        </p:nvGrpSpPr>
        <p:grpSpPr>
          <a:xfrm>
            <a:off x="113292" y="6390980"/>
            <a:ext cx="3201632" cy="381543"/>
            <a:chOff x="113292" y="6390980"/>
            <a:chExt cx="3201632" cy="381543"/>
          </a:xfrm>
        </p:grpSpPr>
        <p:pic>
          <p:nvPicPr>
            <p:cNvPr id="92" name="Picture 91"/>
            <p:cNvPicPr>
              <a:picLocks noChangeAspect="1"/>
            </p:cNvPicPr>
            <p:nvPr/>
          </p:nvPicPr>
          <p:blipFill>
            <a:blip r:embed="rId3"/>
            <a:stretch>
              <a:fillRect/>
            </a:stretch>
          </p:blipFill>
          <p:spPr>
            <a:xfrm>
              <a:off x="113292" y="6448404"/>
              <a:ext cx="645220" cy="324119"/>
            </a:xfrm>
            <a:prstGeom prst="rect">
              <a:avLst/>
            </a:prstGeom>
          </p:spPr>
        </p:pic>
        <p:sp>
          <p:nvSpPr>
            <p:cNvPr id="106" name="TextBox 105"/>
            <p:cNvSpPr txBox="1"/>
            <p:nvPr/>
          </p:nvSpPr>
          <p:spPr>
            <a:xfrm>
              <a:off x="709924" y="6390980"/>
              <a:ext cx="2605000" cy="338554"/>
            </a:xfrm>
            <a:prstGeom prst="rect">
              <a:avLst/>
            </a:prstGeom>
            <a:noFill/>
          </p:spPr>
          <p:txBody>
            <a:bodyPr wrap="none" rtlCol="0">
              <a:spAutoFit/>
            </a:bodyPr>
            <a:lstStyle/>
            <a:p>
              <a:r>
                <a:rPr lang="en-US" sz="1600" noProof="1" smtClean="0">
                  <a:latin typeface="Comic Sans MS"/>
                  <a:cs typeface="Comic Sans MS"/>
                </a:rPr>
                <a:t>H.-J. Wunderlich, ITC’88</a:t>
              </a:r>
              <a:endParaRPr lang="en-US" sz="1600" noProof="1">
                <a:latin typeface="Comic Sans MS"/>
                <a:cs typeface="Comic Sans MS"/>
              </a:endParaRPr>
            </a:p>
          </p:txBody>
        </p:sp>
      </p:grpSp>
      <p:sp>
        <p:nvSpPr>
          <p:cNvPr id="107" name="Freeform 11"/>
          <p:cNvSpPr>
            <a:spLocks/>
          </p:cNvSpPr>
          <p:nvPr/>
        </p:nvSpPr>
        <p:spPr bwMode="auto">
          <a:xfrm rot="5400000" flipV="1">
            <a:off x="4993342" y="1826701"/>
            <a:ext cx="1008000" cy="936000"/>
          </a:xfrm>
          <a:custGeom>
            <a:avLst/>
            <a:gdLst/>
            <a:ahLst/>
            <a:cxnLst>
              <a:cxn ang="0">
                <a:pos x="544" y="227"/>
              </a:cxn>
              <a:cxn ang="0">
                <a:pos x="544" y="0"/>
              </a:cxn>
              <a:cxn ang="0">
                <a:pos x="0" y="0"/>
              </a:cxn>
            </a:cxnLst>
            <a:rect l="0" t="0" r="r" b="b"/>
            <a:pathLst>
              <a:path w="544" h="227">
                <a:moveTo>
                  <a:pt x="544" y="227"/>
                </a:moveTo>
                <a:lnTo>
                  <a:pt x="544" y="0"/>
                </a:lnTo>
                <a:lnTo>
                  <a:pt x="0" y="0"/>
                </a:lnTo>
              </a:path>
            </a:pathLst>
          </a:custGeom>
          <a:noFill/>
          <a:ln w="19050" cap="flat" cmpd="sng" algn="ctr">
            <a:solidFill>
              <a:schemeClr val="tx1"/>
            </a:solidFill>
            <a:prstDash val="solid"/>
            <a:round/>
            <a:headEnd type="none" w="med" len="med"/>
            <a:tailEnd type="oval" w="med" len="med"/>
          </a:ln>
          <a:effectLst/>
        </p:spPr>
        <p:txBody>
          <a:bodyPr>
            <a:prstTxWarp prst="textNoShape">
              <a:avLst/>
            </a:prstTxWarp>
          </a:bodyPr>
          <a:lstStyle/>
          <a:p>
            <a:endParaRPr lang="en-US"/>
          </a:p>
        </p:txBody>
      </p:sp>
      <p:sp>
        <p:nvSpPr>
          <p:cNvPr id="19" name="AutoShape 17"/>
          <p:cNvSpPr>
            <a:spLocks noChangeArrowheads="1"/>
          </p:cNvSpPr>
          <p:nvPr/>
        </p:nvSpPr>
        <p:spPr bwMode="auto">
          <a:xfrm rot="10800000" flipH="1">
            <a:off x="5916766" y="2517933"/>
            <a:ext cx="511175" cy="457200"/>
          </a:xfrm>
          <a:prstGeom prst="flowChartDelay">
            <a:avLst/>
          </a:prstGeom>
          <a:solidFill>
            <a:srgbClr val="FFFFFF"/>
          </a:solidFill>
          <a:ln w="28575" cap="flat" cmpd="sng" algn="ctr">
            <a:solidFill>
              <a:schemeClr val="tx1"/>
            </a:solidFill>
            <a:prstDash val="solid"/>
            <a:miter lim="800000"/>
            <a:headEnd type="none" w="med" len="med"/>
            <a:tailEnd type="none" w="med" len="med"/>
          </a:ln>
          <a:effectLst/>
        </p:spPr>
        <p:txBody>
          <a:bodyPr wrap="none" anchor="ctr">
            <a:prstTxWarp prst="textNoShape">
              <a:avLst/>
            </a:prstTxWarp>
          </a:bodyPr>
          <a:lstStyle/>
          <a:p>
            <a:endParaRPr lang="en-US"/>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Low transition PRPG</a:t>
            </a:r>
            <a:endParaRPr lang="en-US" dirty="0"/>
          </a:p>
        </p:txBody>
      </p:sp>
      <p:sp>
        <p:nvSpPr>
          <p:cNvPr id="7" name="Freeform 6"/>
          <p:cNvSpPr>
            <a:spLocks/>
          </p:cNvSpPr>
          <p:nvPr/>
        </p:nvSpPr>
        <p:spPr bwMode="auto">
          <a:xfrm>
            <a:off x="1559054" y="1338602"/>
            <a:ext cx="4595152" cy="812800"/>
          </a:xfrm>
          <a:custGeom>
            <a:avLst/>
            <a:gdLst>
              <a:gd name="connsiteX0" fmla="*/ 0 w 2034"/>
              <a:gd name="connsiteY0" fmla="*/ 512 h 512"/>
              <a:gd name="connsiteX1" fmla="*/ 2034 w 2034"/>
              <a:gd name="connsiteY1" fmla="*/ 512 h 512"/>
              <a:gd name="connsiteX2" fmla="*/ 2034 w 2034"/>
              <a:gd name="connsiteY2" fmla="*/ 0 h 512"/>
              <a:gd name="connsiteX3" fmla="*/ 1744 w 2034"/>
              <a:gd name="connsiteY3" fmla="*/ 0 h 512"/>
              <a:gd name="connsiteX0" fmla="*/ 0 w 3807"/>
              <a:gd name="connsiteY0" fmla="*/ 512 h 512"/>
              <a:gd name="connsiteX1" fmla="*/ 3807 w 3807"/>
              <a:gd name="connsiteY1" fmla="*/ 512 h 512"/>
              <a:gd name="connsiteX2" fmla="*/ 3807 w 3807"/>
              <a:gd name="connsiteY2" fmla="*/ 0 h 512"/>
              <a:gd name="connsiteX3" fmla="*/ 3517 w 3807"/>
              <a:gd name="connsiteY3" fmla="*/ 0 h 512"/>
              <a:gd name="connsiteX0" fmla="*/ 0 w 3807"/>
              <a:gd name="connsiteY0" fmla="*/ 512 h 512"/>
              <a:gd name="connsiteX1" fmla="*/ 3807 w 3807"/>
              <a:gd name="connsiteY1" fmla="*/ 512 h 512"/>
              <a:gd name="connsiteX2" fmla="*/ 3807 w 3807"/>
              <a:gd name="connsiteY2" fmla="*/ 0 h 512"/>
              <a:gd name="connsiteX3" fmla="*/ 2849 w 3807"/>
              <a:gd name="connsiteY3" fmla="*/ 0 h 512"/>
              <a:gd name="connsiteX0" fmla="*/ 0 w 3807"/>
              <a:gd name="connsiteY0" fmla="*/ 512 h 512"/>
              <a:gd name="connsiteX1" fmla="*/ 3807 w 3807"/>
              <a:gd name="connsiteY1" fmla="*/ 512 h 512"/>
              <a:gd name="connsiteX2" fmla="*/ 3807 w 3807"/>
              <a:gd name="connsiteY2" fmla="*/ 0 h 512"/>
              <a:gd name="connsiteX3" fmla="*/ 2849 w 3807"/>
              <a:gd name="connsiteY3" fmla="*/ 0 h 512"/>
              <a:gd name="connsiteX0" fmla="*/ 0 w 3807"/>
              <a:gd name="connsiteY0" fmla="*/ 512 h 512"/>
              <a:gd name="connsiteX1" fmla="*/ 3807 w 3807"/>
              <a:gd name="connsiteY1" fmla="*/ 512 h 512"/>
              <a:gd name="connsiteX2" fmla="*/ 3807 w 3807"/>
              <a:gd name="connsiteY2" fmla="*/ 0 h 512"/>
              <a:gd name="connsiteX3" fmla="*/ 2849 w 3807"/>
              <a:gd name="connsiteY3" fmla="*/ 0 h 512"/>
              <a:gd name="connsiteX0" fmla="*/ 0 w 3807"/>
              <a:gd name="connsiteY0" fmla="*/ 512 h 512"/>
              <a:gd name="connsiteX1" fmla="*/ 3807 w 3807"/>
              <a:gd name="connsiteY1" fmla="*/ 512 h 512"/>
              <a:gd name="connsiteX2" fmla="*/ 3807 w 3807"/>
              <a:gd name="connsiteY2" fmla="*/ 0 h 512"/>
              <a:gd name="connsiteX3" fmla="*/ 2669 w 3807"/>
              <a:gd name="connsiteY3" fmla="*/ 0 h 512"/>
              <a:gd name="connsiteX0" fmla="*/ 0 w 3807"/>
              <a:gd name="connsiteY0" fmla="*/ 512 h 512"/>
              <a:gd name="connsiteX1" fmla="*/ 3807 w 3807"/>
              <a:gd name="connsiteY1" fmla="*/ 512 h 512"/>
              <a:gd name="connsiteX2" fmla="*/ 3807 w 3807"/>
              <a:gd name="connsiteY2" fmla="*/ 0 h 512"/>
              <a:gd name="connsiteX3" fmla="*/ 2759 w 3807"/>
              <a:gd name="connsiteY3" fmla="*/ 0 h 512"/>
              <a:gd name="connsiteX0" fmla="*/ 0 w 3807"/>
              <a:gd name="connsiteY0" fmla="*/ 512 h 512"/>
              <a:gd name="connsiteX1" fmla="*/ 3807 w 3807"/>
              <a:gd name="connsiteY1" fmla="*/ 512 h 512"/>
              <a:gd name="connsiteX2" fmla="*/ 3807 w 3807"/>
              <a:gd name="connsiteY2" fmla="*/ 0 h 512"/>
              <a:gd name="connsiteX3" fmla="*/ 2759 w 3807"/>
              <a:gd name="connsiteY3" fmla="*/ 0 h 512"/>
              <a:gd name="connsiteX0" fmla="*/ 0 w 3807"/>
              <a:gd name="connsiteY0" fmla="*/ 512 h 512"/>
              <a:gd name="connsiteX1" fmla="*/ 3807 w 3807"/>
              <a:gd name="connsiteY1" fmla="*/ 512 h 512"/>
              <a:gd name="connsiteX2" fmla="*/ 3807 w 3807"/>
              <a:gd name="connsiteY2" fmla="*/ 0 h 512"/>
              <a:gd name="connsiteX3" fmla="*/ 2726 w 3807"/>
              <a:gd name="connsiteY3" fmla="*/ 0 h 512"/>
              <a:gd name="connsiteX0" fmla="*/ 0 w 3965"/>
              <a:gd name="connsiteY0" fmla="*/ 512 h 512"/>
              <a:gd name="connsiteX1" fmla="*/ 3965 w 3965"/>
              <a:gd name="connsiteY1" fmla="*/ 512 h 512"/>
              <a:gd name="connsiteX2" fmla="*/ 3965 w 3965"/>
              <a:gd name="connsiteY2" fmla="*/ 0 h 512"/>
              <a:gd name="connsiteX3" fmla="*/ 2884 w 3965"/>
              <a:gd name="connsiteY3" fmla="*/ 0 h 512"/>
            </a:gdLst>
            <a:ahLst/>
            <a:cxnLst>
              <a:cxn ang="0">
                <a:pos x="connsiteX0" y="connsiteY0"/>
              </a:cxn>
              <a:cxn ang="0">
                <a:pos x="connsiteX1" y="connsiteY1"/>
              </a:cxn>
              <a:cxn ang="0">
                <a:pos x="connsiteX2" y="connsiteY2"/>
              </a:cxn>
              <a:cxn ang="0">
                <a:pos x="connsiteX3" y="connsiteY3"/>
              </a:cxn>
            </a:cxnLst>
            <a:rect l="l" t="t" r="r" b="b"/>
            <a:pathLst>
              <a:path w="3965" h="512">
                <a:moveTo>
                  <a:pt x="0" y="512"/>
                </a:moveTo>
                <a:lnTo>
                  <a:pt x="3965" y="512"/>
                </a:lnTo>
                <a:lnTo>
                  <a:pt x="3965" y="0"/>
                </a:lnTo>
                <a:lnTo>
                  <a:pt x="2884" y="0"/>
                </a:lnTo>
              </a:path>
            </a:pathLst>
          </a:custGeom>
          <a:noFill/>
          <a:ln w="28575">
            <a:solidFill>
              <a:schemeClr val="tx1"/>
            </a:solidFill>
            <a:round/>
            <a:headEnd type="none" w="sm" len="sm"/>
            <a:tailEnd type="stealth" w="lg" len="med"/>
          </a:ln>
          <a:effectLst/>
        </p:spPr>
        <p:txBody>
          <a:bodyPr wrap="none" lIns="92075" tIns="46038" rIns="92075" bIns="46038" anchor="ctr">
            <a:prstTxWarp prst="textNoShape">
              <a:avLst/>
            </a:prstTxWarp>
          </a:bodyPr>
          <a:lstStyle/>
          <a:p>
            <a:endParaRPr lang="en-US"/>
          </a:p>
        </p:txBody>
      </p:sp>
      <p:sp>
        <p:nvSpPr>
          <p:cNvPr id="8" name="Freeform 7"/>
          <p:cNvSpPr>
            <a:spLocks/>
          </p:cNvSpPr>
          <p:nvPr/>
        </p:nvSpPr>
        <p:spPr bwMode="auto">
          <a:xfrm>
            <a:off x="1088567" y="1338602"/>
            <a:ext cx="3513037" cy="812800"/>
          </a:xfrm>
          <a:custGeom>
            <a:avLst/>
            <a:gdLst>
              <a:gd name="connsiteX0" fmla="*/ 2789 w 2789"/>
              <a:gd name="connsiteY0" fmla="*/ 0 h 512"/>
              <a:gd name="connsiteX1" fmla="*/ 0 w 2789"/>
              <a:gd name="connsiteY1" fmla="*/ 0 h 512"/>
              <a:gd name="connsiteX2" fmla="*/ 0 w 2789"/>
              <a:gd name="connsiteY2" fmla="*/ 512 h 512"/>
              <a:gd name="connsiteX3" fmla="*/ 219 w 2789"/>
              <a:gd name="connsiteY3" fmla="*/ 512 h 512"/>
            </a:gdLst>
            <a:ahLst/>
            <a:cxnLst>
              <a:cxn ang="0">
                <a:pos x="connsiteX0" y="connsiteY0"/>
              </a:cxn>
              <a:cxn ang="0">
                <a:pos x="connsiteX1" y="connsiteY1"/>
              </a:cxn>
              <a:cxn ang="0">
                <a:pos x="connsiteX2" y="connsiteY2"/>
              </a:cxn>
              <a:cxn ang="0">
                <a:pos x="connsiteX3" y="connsiteY3"/>
              </a:cxn>
            </a:cxnLst>
            <a:rect l="l" t="t" r="r" b="b"/>
            <a:pathLst>
              <a:path w="2789" h="512">
                <a:moveTo>
                  <a:pt x="2789" y="0"/>
                </a:moveTo>
                <a:lnTo>
                  <a:pt x="0" y="0"/>
                </a:lnTo>
                <a:lnTo>
                  <a:pt x="0" y="512"/>
                </a:lnTo>
                <a:lnTo>
                  <a:pt x="219" y="512"/>
                </a:lnTo>
              </a:path>
            </a:pathLst>
          </a:custGeom>
          <a:noFill/>
          <a:ln w="28575">
            <a:solidFill>
              <a:schemeClr val="tx1"/>
            </a:solidFill>
            <a:round/>
            <a:headEnd type="none" w="sm" len="sm"/>
            <a:tailEnd type="stealth" w="lg" len="med"/>
          </a:ln>
          <a:effectLst/>
        </p:spPr>
        <p:txBody>
          <a:bodyPr wrap="none" lIns="92075" tIns="46038" rIns="92075" bIns="46038" anchor="ctr">
            <a:prstTxWarp prst="textNoShape">
              <a:avLst/>
            </a:prstTxWarp>
          </a:bodyPr>
          <a:lstStyle/>
          <a:p>
            <a:endParaRPr lang="en-US"/>
          </a:p>
        </p:txBody>
      </p:sp>
      <p:grpSp>
        <p:nvGrpSpPr>
          <p:cNvPr id="15" name="Group 14"/>
          <p:cNvGrpSpPr>
            <a:grpSpLocks/>
          </p:cNvGrpSpPr>
          <p:nvPr/>
        </p:nvGrpSpPr>
        <p:grpSpPr bwMode="auto">
          <a:xfrm>
            <a:off x="4591138" y="1187790"/>
            <a:ext cx="304800" cy="304800"/>
            <a:chOff x="2544" y="1584"/>
            <a:chExt cx="192" cy="192"/>
          </a:xfrm>
          <a:solidFill>
            <a:srgbClr val="FFFFFF"/>
          </a:solidFill>
        </p:grpSpPr>
        <p:sp>
          <p:nvSpPr>
            <p:cNvPr id="23" name="Oval 15"/>
            <p:cNvSpPr>
              <a:spLocks noChangeArrowheads="1"/>
            </p:cNvSpPr>
            <p:nvPr/>
          </p:nvSpPr>
          <p:spPr bwMode="auto">
            <a:xfrm>
              <a:off x="2544" y="1584"/>
              <a:ext cx="192" cy="192"/>
            </a:xfrm>
            <a:prstGeom prst="ellipse">
              <a:avLst/>
            </a:prstGeom>
            <a:grpFill/>
            <a:ln w="25400" cap="flat" cmpd="sng" algn="ctr">
              <a:solidFill>
                <a:schemeClr val="tx1"/>
              </a:solidFill>
              <a:prstDash val="solid"/>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24" name="Line 16"/>
            <p:cNvSpPr>
              <a:spLocks noChangeShapeType="1"/>
            </p:cNvSpPr>
            <p:nvPr/>
          </p:nvSpPr>
          <p:spPr bwMode="auto">
            <a:xfrm>
              <a:off x="2640" y="1632"/>
              <a:ext cx="0" cy="96"/>
            </a:xfrm>
            <a:prstGeom prst="line">
              <a:avLst/>
            </a:prstGeom>
            <a:grpFill/>
            <a:ln w="25400" cap="flat" cmpd="sng" algn="ctr">
              <a:solidFill>
                <a:schemeClr val="tx1"/>
              </a:solidFill>
              <a:prstDash val="solid"/>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25" name="Line 17"/>
            <p:cNvSpPr>
              <a:spLocks noChangeShapeType="1"/>
            </p:cNvSpPr>
            <p:nvPr/>
          </p:nvSpPr>
          <p:spPr bwMode="auto">
            <a:xfrm>
              <a:off x="2592" y="1680"/>
              <a:ext cx="96" cy="0"/>
            </a:xfrm>
            <a:prstGeom prst="line">
              <a:avLst/>
            </a:prstGeom>
            <a:grpFill/>
            <a:ln w="25400" cap="flat" cmpd="sng" algn="ctr">
              <a:solidFill>
                <a:schemeClr val="tx1"/>
              </a:solidFill>
              <a:prstDash val="solid"/>
              <a:round/>
              <a:headEnd type="none" w="sm" len="sm"/>
              <a:tailEnd type="none" w="sm" len="sm"/>
            </a:ln>
            <a:effectLst/>
          </p:spPr>
          <p:txBody>
            <a:bodyPr wrap="none" lIns="92075" tIns="46038" rIns="92075" bIns="46038" anchor="ctr">
              <a:prstTxWarp prst="textNoShape">
                <a:avLst/>
              </a:prstTxWarp>
            </a:bodyPr>
            <a:lstStyle/>
            <a:p>
              <a:endParaRPr lang="en-US"/>
            </a:p>
          </p:txBody>
        </p:sp>
      </p:grpSp>
      <p:sp>
        <p:nvSpPr>
          <p:cNvPr id="16" name="Line 18"/>
          <p:cNvSpPr>
            <a:spLocks noChangeShapeType="1"/>
          </p:cNvSpPr>
          <p:nvPr/>
        </p:nvSpPr>
        <p:spPr bwMode="auto">
          <a:xfrm flipV="1">
            <a:off x="4745126" y="1508465"/>
            <a:ext cx="0" cy="647700"/>
          </a:xfrm>
          <a:prstGeom prst="line">
            <a:avLst/>
          </a:prstGeom>
          <a:noFill/>
          <a:ln w="28575">
            <a:solidFill>
              <a:schemeClr val="tx1"/>
            </a:solidFill>
            <a:round/>
            <a:headEnd type="oval" w="med" len="med"/>
            <a:tailEnd type="stealth" w="lg" len="med"/>
          </a:ln>
          <a:effectLst/>
        </p:spPr>
        <p:txBody>
          <a:bodyPr wrap="none" lIns="92075" tIns="46038" rIns="92075" bIns="46038" anchor="ctr">
            <a:prstTxWarp prst="textNoShape">
              <a:avLst/>
            </a:prstTxWarp>
          </a:bodyPr>
          <a:lstStyle/>
          <a:p>
            <a:endParaRPr lang="en-US"/>
          </a:p>
        </p:txBody>
      </p:sp>
      <p:sp>
        <p:nvSpPr>
          <p:cNvPr id="17" name="Freeform 107"/>
          <p:cNvSpPr>
            <a:spLocks/>
          </p:cNvSpPr>
          <p:nvPr/>
        </p:nvSpPr>
        <p:spPr bwMode="auto">
          <a:xfrm>
            <a:off x="1706429" y="2149815"/>
            <a:ext cx="4939825" cy="896415"/>
          </a:xfrm>
          <a:custGeom>
            <a:avLst/>
            <a:gdLst/>
            <a:ahLst/>
            <a:cxnLst>
              <a:cxn ang="0">
                <a:pos x="0" y="0"/>
              </a:cxn>
              <a:cxn ang="0">
                <a:pos x="0" y="771"/>
              </a:cxn>
              <a:cxn ang="0">
                <a:pos x="1951" y="771"/>
              </a:cxn>
            </a:cxnLst>
            <a:rect l="0" t="0" r="r" b="b"/>
            <a:pathLst>
              <a:path w="1951" h="771">
                <a:moveTo>
                  <a:pt x="0" y="0"/>
                </a:moveTo>
                <a:lnTo>
                  <a:pt x="0" y="771"/>
                </a:lnTo>
                <a:lnTo>
                  <a:pt x="1951" y="771"/>
                </a:lnTo>
              </a:path>
            </a:pathLst>
          </a:custGeom>
          <a:noFill/>
          <a:ln w="28575" cmpd="sng">
            <a:solidFill>
              <a:srgbClr val="000000"/>
            </a:solidFill>
            <a:round/>
            <a:headEnd type="oval" w="med" len="med"/>
            <a:tailEnd/>
          </a:ln>
          <a:effectLst/>
        </p:spPr>
        <p:txBody>
          <a:bodyPr>
            <a:prstTxWarp prst="textNoShape">
              <a:avLst/>
            </a:prstTxWarp>
          </a:bodyPr>
          <a:lstStyle/>
          <a:p>
            <a:endParaRPr lang="en-US"/>
          </a:p>
        </p:txBody>
      </p:sp>
      <p:sp>
        <p:nvSpPr>
          <p:cNvPr id="18" name="Freeform 108"/>
          <p:cNvSpPr>
            <a:spLocks/>
          </p:cNvSpPr>
          <p:nvPr/>
        </p:nvSpPr>
        <p:spPr bwMode="auto">
          <a:xfrm>
            <a:off x="3016721" y="2156165"/>
            <a:ext cx="5514576" cy="709090"/>
          </a:xfrm>
          <a:custGeom>
            <a:avLst/>
            <a:gdLst/>
            <a:ahLst/>
            <a:cxnLst>
              <a:cxn ang="0">
                <a:pos x="0" y="0"/>
              </a:cxn>
              <a:cxn ang="0">
                <a:pos x="0" y="771"/>
              </a:cxn>
              <a:cxn ang="0">
                <a:pos x="1951" y="771"/>
              </a:cxn>
            </a:cxnLst>
            <a:rect l="0" t="0" r="r" b="b"/>
            <a:pathLst>
              <a:path w="1951" h="771">
                <a:moveTo>
                  <a:pt x="0" y="0"/>
                </a:moveTo>
                <a:lnTo>
                  <a:pt x="0" y="771"/>
                </a:lnTo>
                <a:lnTo>
                  <a:pt x="1951" y="771"/>
                </a:lnTo>
              </a:path>
            </a:pathLst>
          </a:custGeom>
          <a:noFill/>
          <a:ln w="28575" cmpd="sng">
            <a:solidFill>
              <a:srgbClr val="000000"/>
            </a:solidFill>
            <a:round/>
            <a:headEnd type="oval" w="med" len="med"/>
            <a:tailEnd/>
          </a:ln>
          <a:effectLst/>
        </p:spPr>
        <p:txBody>
          <a:bodyPr>
            <a:prstTxWarp prst="textNoShape">
              <a:avLst/>
            </a:prstTxWarp>
          </a:bodyPr>
          <a:lstStyle/>
          <a:p>
            <a:endParaRPr lang="en-US"/>
          </a:p>
        </p:txBody>
      </p:sp>
      <p:sp>
        <p:nvSpPr>
          <p:cNvPr id="19" name="Freeform 109"/>
          <p:cNvSpPr>
            <a:spLocks/>
          </p:cNvSpPr>
          <p:nvPr/>
        </p:nvSpPr>
        <p:spPr bwMode="auto">
          <a:xfrm>
            <a:off x="6154206" y="2162515"/>
            <a:ext cx="361950" cy="533929"/>
          </a:xfrm>
          <a:custGeom>
            <a:avLst/>
            <a:gdLst/>
            <a:ahLst/>
            <a:cxnLst>
              <a:cxn ang="0">
                <a:pos x="0" y="0"/>
              </a:cxn>
              <a:cxn ang="0">
                <a:pos x="0" y="771"/>
              </a:cxn>
              <a:cxn ang="0">
                <a:pos x="1951" y="771"/>
              </a:cxn>
            </a:cxnLst>
            <a:rect l="0" t="0" r="r" b="b"/>
            <a:pathLst>
              <a:path w="1951" h="771">
                <a:moveTo>
                  <a:pt x="0" y="0"/>
                </a:moveTo>
                <a:lnTo>
                  <a:pt x="0" y="771"/>
                </a:lnTo>
                <a:lnTo>
                  <a:pt x="1951" y="771"/>
                </a:lnTo>
              </a:path>
            </a:pathLst>
          </a:custGeom>
          <a:noFill/>
          <a:ln w="28575" cmpd="sng">
            <a:solidFill>
              <a:srgbClr val="000000"/>
            </a:solidFill>
            <a:round/>
            <a:headEnd type="oval" w="med" len="med"/>
            <a:tailEnd/>
          </a:ln>
          <a:effectLst/>
        </p:spPr>
        <p:txBody>
          <a:bodyPr>
            <a:prstTxWarp prst="textNoShape">
              <a:avLst/>
            </a:prstTxWarp>
          </a:bodyPr>
          <a:lstStyle/>
          <a:p>
            <a:endParaRPr lang="en-US"/>
          </a:p>
        </p:txBody>
      </p:sp>
      <p:sp>
        <p:nvSpPr>
          <p:cNvPr id="20" name="AutoShape 110"/>
          <p:cNvSpPr>
            <a:spLocks noChangeArrowheads="1"/>
          </p:cNvSpPr>
          <p:nvPr/>
        </p:nvSpPr>
        <p:spPr bwMode="auto">
          <a:xfrm rot="10800000" flipH="1">
            <a:off x="6460593" y="2603317"/>
            <a:ext cx="573088" cy="512762"/>
          </a:xfrm>
          <a:prstGeom prst="flowChartDelay">
            <a:avLst/>
          </a:prstGeom>
          <a:solidFill>
            <a:schemeClr val="bg1"/>
          </a:solidFill>
          <a:ln w="28575" cap="flat" cmpd="sng" algn="ctr">
            <a:solidFill>
              <a:schemeClr val="tx1"/>
            </a:solidFill>
            <a:prstDash val="solid"/>
            <a:miter lim="800000"/>
            <a:headEnd type="none" w="med" len="med"/>
            <a:tailEnd type="none" w="med" len="med"/>
          </a:ln>
          <a:effectLst/>
        </p:spPr>
        <p:txBody>
          <a:bodyPr wrap="none" anchor="ctr">
            <a:prstTxWarp prst="textNoShape">
              <a:avLst/>
            </a:prstTxWarp>
          </a:bodyPr>
          <a:lstStyle/>
          <a:p>
            <a:endParaRPr lang="en-US"/>
          </a:p>
        </p:txBody>
      </p:sp>
      <p:sp>
        <p:nvSpPr>
          <p:cNvPr id="22" name="AutoShape 106"/>
          <p:cNvSpPr>
            <a:spLocks noChangeArrowheads="1"/>
          </p:cNvSpPr>
          <p:nvPr/>
        </p:nvSpPr>
        <p:spPr bwMode="auto">
          <a:xfrm>
            <a:off x="7462606" y="2407982"/>
            <a:ext cx="647700" cy="936625"/>
          </a:xfrm>
          <a:prstGeom prst="roundRect">
            <a:avLst>
              <a:gd name="adj" fmla="val 16667"/>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lnSpc>
                <a:spcPct val="90000"/>
              </a:lnSpc>
              <a:spcBef>
                <a:spcPts val="0"/>
              </a:spcBef>
              <a:spcAft>
                <a:spcPts val="0"/>
              </a:spcAft>
              <a:defRPr/>
            </a:pPr>
            <a:r>
              <a:rPr lang="pl-PL" kern="0" dirty="0">
                <a:solidFill>
                  <a:srgbClr val="000000"/>
                </a:solidFill>
                <a:latin typeface="Arial"/>
              </a:rPr>
              <a:t>T</a:t>
            </a:r>
            <a:br>
              <a:rPr lang="pl-PL" kern="0" dirty="0">
                <a:solidFill>
                  <a:srgbClr val="000000"/>
                </a:solidFill>
                <a:latin typeface="Arial"/>
              </a:rPr>
            </a:br>
            <a:r>
              <a:rPr lang="en-GB" kern="0" dirty="0">
                <a:solidFill>
                  <a:srgbClr val="000000"/>
                </a:solidFill>
                <a:latin typeface="Arial"/>
              </a:rPr>
              <a:t>FF</a:t>
            </a:r>
          </a:p>
        </p:txBody>
      </p:sp>
      <p:sp>
        <p:nvSpPr>
          <p:cNvPr id="28" name="Line 134"/>
          <p:cNvSpPr>
            <a:spLocks noChangeShapeType="1"/>
          </p:cNvSpPr>
          <p:nvPr/>
        </p:nvSpPr>
        <p:spPr bwMode="auto">
          <a:xfrm>
            <a:off x="7269237" y="2957435"/>
            <a:ext cx="0" cy="612025"/>
          </a:xfrm>
          <a:prstGeom prst="line">
            <a:avLst/>
          </a:prstGeom>
          <a:noFill/>
          <a:ln w="15875" cap="flat" cmpd="sng" algn="ctr">
            <a:solidFill>
              <a:srgbClr val="000000"/>
            </a:solidFill>
            <a:prstDash val="solid"/>
            <a:round/>
            <a:headEnd type="none" w="med" len="med"/>
            <a:tailEnd type="triangle" w="lg" len="lg"/>
          </a:ln>
          <a:effectLst/>
        </p:spPr>
        <p:txBody>
          <a:bodyPr>
            <a:prstTxWarp prst="textNoShape">
              <a:avLst/>
            </a:prstTxWarp>
          </a:bodyPr>
          <a:lstStyle/>
          <a:p>
            <a:endParaRPr lang="en-US"/>
          </a:p>
        </p:txBody>
      </p:sp>
      <p:sp>
        <p:nvSpPr>
          <p:cNvPr id="31" name="Text Box 114"/>
          <p:cNvSpPr txBox="1">
            <a:spLocks noChangeArrowheads="1"/>
          </p:cNvSpPr>
          <p:nvPr/>
        </p:nvSpPr>
        <p:spPr bwMode="auto">
          <a:xfrm>
            <a:off x="4328801" y="3569460"/>
            <a:ext cx="4105511" cy="400110"/>
          </a:xfrm>
          <a:prstGeom prst="rect">
            <a:avLst/>
          </a:prstGeom>
          <a:noFill/>
          <a:ln w="9525">
            <a:noFill/>
            <a:miter lim="800000"/>
            <a:headEnd/>
            <a:tailEnd/>
          </a:ln>
          <a:effectLst/>
        </p:spPr>
        <p:txBody>
          <a:bodyPr wrap="none">
            <a:prstTxWarp prst="textNoShape">
              <a:avLst/>
            </a:prstTxWarp>
            <a:spAutoFit/>
          </a:bodyPr>
          <a:lstStyle/>
          <a:p>
            <a:pPr algn="r"/>
            <a:r>
              <a:rPr lang="en-GB" sz="2000" dirty="0">
                <a:solidFill>
                  <a:srgbClr val="000000"/>
                </a:solidFill>
              </a:rPr>
              <a:t>1 0 1 0 1 </a:t>
            </a:r>
            <a:r>
              <a:rPr lang="en-GB" sz="2000" dirty="0" smtClean="0">
                <a:solidFill>
                  <a:srgbClr val="000000"/>
                </a:solidFill>
              </a:rPr>
              <a:t>0 1 0 1 0 1       0            </a:t>
            </a:r>
            <a:r>
              <a:rPr lang="en-GB" sz="2000" dirty="0">
                <a:solidFill>
                  <a:srgbClr val="000000"/>
                </a:solidFill>
              </a:rPr>
              <a:t>0</a:t>
            </a:r>
          </a:p>
        </p:txBody>
      </p:sp>
      <p:sp>
        <p:nvSpPr>
          <p:cNvPr id="32" name="Text Box 115"/>
          <p:cNvSpPr txBox="1">
            <a:spLocks noChangeArrowheads="1"/>
          </p:cNvSpPr>
          <p:nvPr/>
        </p:nvSpPr>
        <p:spPr bwMode="auto">
          <a:xfrm>
            <a:off x="4328801" y="3882198"/>
            <a:ext cx="4105511" cy="400110"/>
          </a:xfrm>
          <a:prstGeom prst="rect">
            <a:avLst/>
          </a:prstGeom>
          <a:noFill/>
          <a:ln w="9525">
            <a:noFill/>
            <a:miter lim="800000"/>
            <a:headEnd/>
            <a:tailEnd/>
          </a:ln>
          <a:effectLst/>
        </p:spPr>
        <p:txBody>
          <a:bodyPr wrap="none">
            <a:prstTxWarp prst="textNoShape">
              <a:avLst/>
            </a:prstTxWarp>
            <a:spAutoFit/>
          </a:bodyPr>
          <a:lstStyle/>
          <a:p>
            <a:pPr algn="r"/>
            <a:r>
              <a:rPr lang="en-GB" sz="2000" dirty="0" smtClean="0">
                <a:solidFill>
                  <a:srgbClr val="000000"/>
                </a:solidFill>
              </a:rPr>
              <a:t>1 1 </a:t>
            </a:r>
            <a:r>
              <a:rPr lang="en-GB" sz="2000" dirty="0">
                <a:solidFill>
                  <a:srgbClr val="000000"/>
                </a:solidFill>
              </a:rPr>
              <a:t>0 1 0 </a:t>
            </a:r>
            <a:r>
              <a:rPr lang="en-GB" sz="2000" dirty="0" smtClean="0">
                <a:solidFill>
                  <a:srgbClr val="000000"/>
                </a:solidFill>
              </a:rPr>
              <a:t>1 0 1 0 1 0       </a:t>
            </a:r>
            <a:r>
              <a:rPr lang="en-GB" sz="2000" dirty="0">
                <a:solidFill>
                  <a:srgbClr val="000000"/>
                </a:solidFill>
              </a:rPr>
              <a:t>0       </a:t>
            </a:r>
            <a:r>
              <a:rPr lang="en-GB" sz="2000" dirty="0" smtClean="0">
                <a:solidFill>
                  <a:srgbClr val="000000"/>
                </a:solidFill>
              </a:rPr>
              <a:t>     </a:t>
            </a:r>
            <a:r>
              <a:rPr lang="en-GB" sz="2000" dirty="0">
                <a:solidFill>
                  <a:srgbClr val="000000"/>
                </a:solidFill>
              </a:rPr>
              <a:t>0</a:t>
            </a:r>
          </a:p>
        </p:txBody>
      </p:sp>
      <p:sp>
        <p:nvSpPr>
          <p:cNvPr id="33" name="Text Box 124"/>
          <p:cNvSpPr txBox="1">
            <a:spLocks noChangeArrowheads="1"/>
          </p:cNvSpPr>
          <p:nvPr/>
        </p:nvSpPr>
        <p:spPr bwMode="auto">
          <a:xfrm>
            <a:off x="4257543" y="4193348"/>
            <a:ext cx="4176769" cy="400110"/>
          </a:xfrm>
          <a:prstGeom prst="rect">
            <a:avLst/>
          </a:prstGeom>
          <a:noFill/>
          <a:ln w="9525">
            <a:noFill/>
            <a:miter lim="800000"/>
            <a:headEnd/>
            <a:tailEnd/>
          </a:ln>
          <a:effectLst/>
        </p:spPr>
        <p:txBody>
          <a:bodyPr wrap="none">
            <a:prstTxWarp prst="textNoShape">
              <a:avLst/>
            </a:prstTxWarp>
            <a:spAutoFit/>
          </a:bodyPr>
          <a:lstStyle/>
          <a:p>
            <a:pPr algn="r"/>
            <a:r>
              <a:rPr lang="en-GB" sz="2000" dirty="0" smtClean="0">
                <a:solidFill>
                  <a:srgbClr val="000000"/>
                </a:solidFill>
              </a:rPr>
              <a:t>1 1 1 0 1 0 1 0 1 0 1       </a:t>
            </a:r>
            <a:r>
              <a:rPr lang="en-GB" sz="2000" dirty="0">
                <a:solidFill>
                  <a:srgbClr val="000000"/>
                </a:solidFill>
              </a:rPr>
              <a:t>0      </a:t>
            </a:r>
            <a:r>
              <a:rPr lang="en-GB" sz="2000" dirty="0" smtClean="0">
                <a:solidFill>
                  <a:srgbClr val="000000"/>
                </a:solidFill>
              </a:rPr>
              <a:t>      </a:t>
            </a:r>
            <a:r>
              <a:rPr lang="en-GB" sz="2000" dirty="0">
                <a:solidFill>
                  <a:srgbClr val="000000"/>
                </a:solidFill>
              </a:rPr>
              <a:t>0</a:t>
            </a:r>
          </a:p>
        </p:txBody>
      </p:sp>
      <p:sp>
        <p:nvSpPr>
          <p:cNvPr id="34" name="Text Box 125"/>
          <p:cNvSpPr txBox="1">
            <a:spLocks noChangeArrowheads="1"/>
          </p:cNvSpPr>
          <p:nvPr/>
        </p:nvSpPr>
        <p:spPr bwMode="auto">
          <a:xfrm>
            <a:off x="4328801" y="4504498"/>
            <a:ext cx="4105511" cy="400110"/>
          </a:xfrm>
          <a:prstGeom prst="rect">
            <a:avLst/>
          </a:prstGeom>
          <a:noFill/>
          <a:ln w="9525">
            <a:noFill/>
            <a:miter lim="800000"/>
            <a:headEnd/>
            <a:tailEnd/>
          </a:ln>
          <a:effectLst/>
        </p:spPr>
        <p:txBody>
          <a:bodyPr wrap="none">
            <a:prstTxWarp prst="textNoShape">
              <a:avLst/>
            </a:prstTxWarp>
            <a:spAutoFit/>
          </a:bodyPr>
          <a:lstStyle/>
          <a:p>
            <a:pPr algn="r"/>
            <a:r>
              <a:rPr lang="en-GB" sz="2000" dirty="0" smtClean="0">
                <a:solidFill>
                  <a:srgbClr val="000000"/>
                </a:solidFill>
              </a:rPr>
              <a:t>1 1 1 1 0 1 0 1 0 1 0       0            0</a:t>
            </a:r>
            <a:endParaRPr lang="en-GB" sz="2000" dirty="0">
              <a:solidFill>
                <a:srgbClr val="000000"/>
              </a:solidFill>
            </a:endParaRPr>
          </a:p>
        </p:txBody>
      </p:sp>
      <p:sp>
        <p:nvSpPr>
          <p:cNvPr id="35" name="Text Box 126"/>
          <p:cNvSpPr txBox="1">
            <a:spLocks noChangeArrowheads="1"/>
          </p:cNvSpPr>
          <p:nvPr/>
        </p:nvSpPr>
        <p:spPr bwMode="auto">
          <a:xfrm>
            <a:off x="4347837" y="4815648"/>
            <a:ext cx="4086475" cy="400110"/>
          </a:xfrm>
          <a:prstGeom prst="rect">
            <a:avLst/>
          </a:prstGeom>
          <a:noFill/>
          <a:ln w="9525">
            <a:noFill/>
            <a:miter lim="800000"/>
            <a:headEnd/>
            <a:tailEnd/>
          </a:ln>
          <a:effectLst/>
        </p:spPr>
        <p:txBody>
          <a:bodyPr wrap="none">
            <a:prstTxWarp prst="textNoShape">
              <a:avLst/>
            </a:prstTxWarp>
            <a:spAutoFit/>
          </a:bodyPr>
          <a:lstStyle/>
          <a:p>
            <a:pPr algn="r"/>
            <a:r>
              <a:rPr lang="en-GB" sz="2000" dirty="0" smtClean="0">
                <a:solidFill>
                  <a:srgbClr val="000000"/>
                </a:solidFill>
              </a:rPr>
              <a:t>1 1 1 1 1 0 1 0 1 0 1       1            </a:t>
            </a:r>
            <a:r>
              <a:rPr lang="en-GB" sz="2000" dirty="0">
                <a:solidFill>
                  <a:srgbClr val="000000"/>
                </a:solidFill>
              </a:rPr>
              <a:t>1</a:t>
            </a:r>
          </a:p>
        </p:txBody>
      </p:sp>
      <p:sp>
        <p:nvSpPr>
          <p:cNvPr id="36" name="Text Box 127"/>
          <p:cNvSpPr txBox="1">
            <a:spLocks noChangeArrowheads="1"/>
          </p:cNvSpPr>
          <p:nvPr/>
        </p:nvSpPr>
        <p:spPr bwMode="auto">
          <a:xfrm>
            <a:off x="4328801" y="5128385"/>
            <a:ext cx="4105511" cy="400110"/>
          </a:xfrm>
          <a:prstGeom prst="rect">
            <a:avLst/>
          </a:prstGeom>
          <a:noFill/>
          <a:ln w="9525">
            <a:noFill/>
            <a:miter lim="800000"/>
            <a:headEnd/>
            <a:tailEnd/>
          </a:ln>
          <a:effectLst/>
        </p:spPr>
        <p:txBody>
          <a:bodyPr wrap="none">
            <a:prstTxWarp prst="textNoShape">
              <a:avLst/>
            </a:prstTxWarp>
            <a:spAutoFit/>
          </a:bodyPr>
          <a:lstStyle/>
          <a:p>
            <a:pPr algn="r"/>
            <a:r>
              <a:rPr lang="en-GB" sz="2000" dirty="0" smtClean="0">
                <a:solidFill>
                  <a:srgbClr val="000000"/>
                </a:solidFill>
              </a:rPr>
              <a:t>1 1 1 1 1 1 0 1 0 1 0       0            1</a:t>
            </a:r>
            <a:endParaRPr lang="en-GB" sz="2000" dirty="0">
              <a:solidFill>
                <a:srgbClr val="000000"/>
              </a:solidFill>
            </a:endParaRPr>
          </a:p>
        </p:txBody>
      </p:sp>
      <p:sp>
        <p:nvSpPr>
          <p:cNvPr id="37" name="Text Box 128"/>
          <p:cNvSpPr txBox="1">
            <a:spLocks noChangeArrowheads="1"/>
          </p:cNvSpPr>
          <p:nvPr/>
        </p:nvSpPr>
        <p:spPr bwMode="auto">
          <a:xfrm>
            <a:off x="4328801" y="5439535"/>
            <a:ext cx="4105511" cy="400110"/>
          </a:xfrm>
          <a:prstGeom prst="rect">
            <a:avLst/>
          </a:prstGeom>
          <a:noFill/>
          <a:ln w="9525">
            <a:noFill/>
            <a:miter lim="800000"/>
            <a:headEnd/>
            <a:tailEnd/>
          </a:ln>
          <a:effectLst/>
        </p:spPr>
        <p:txBody>
          <a:bodyPr wrap="none">
            <a:prstTxWarp prst="textNoShape">
              <a:avLst/>
            </a:prstTxWarp>
            <a:spAutoFit/>
          </a:bodyPr>
          <a:lstStyle/>
          <a:p>
            <a:pPr algn="r"/>
            <a:r>
              <a:rPr lang="en-GB" sz="2000" dirty="0" smtClean="0">
                <a:solidFill>
                  <a:srgbClr val="000000"/>
                </a:solidFill>
              </a:rPr>
              <a:t>1 1 1 1 1 1 1 0 1 0 1       1            </a:t>
            </a:r>
            <a:r>
              <a:rPr lang="en-GB" sz="2000" dirty="0">
                <a:solidFill>
                  <a:srgbClr val="000000"/>
                </a:solidFill>
              </a:rPr>
              <a:t>0</a:t>
            </a:r>
          </a:p>
        </p:txBody>
      </p:sp>
      <p:sp>
        <p:nvSpPr>
          <p:cNvPr id="38" name="Text Box 129"/>
          <p:cNvSpPr txBox="1">
            <a:spLocks noChangeArrowheads="1"/>
          </p:cNvSpPr>
          <p:nvPr/>
        </p:nvSpPr>
        <p:spPr bwMode="auto">
          <a:xfrm>
            <a:off x="4328801" y="5750685"/>
            <a:ext cx="4105511" cy="400110"/>
          </a:xfrm>
          <a:prstGeom prst="rect">
            <a:avLst/>
          </a:prstGeom>
          <a:noFill/>
          <a:ln w="9525">
            <a:noFill/>
            <a:miter lim="800000"/>
            <a:headEnd/>
            <a:tailEnd/>
          </a:ln>
          <a:effectLst/>
        </p:spPr>
        <p:txBody>
          <a:bodyPr wrap="none">
            <a:prstTxWarp prst="textNoShape">
              <a:avLst/>
            </a:prstTxWarp>
            <a:spAutoFit/>
          </a:bodyPr>
          <a:lstStyle/>
          <a:p>
            <a:pPr algn="r"/>
            <a:r>
              <a:rPr lang="en-GB" sz="2000" dirty="0" smtClean="0">
                <a:solidFill>
                  <a:srgbClr val="000000"/>
                </a:solidFill>
              </a:rPr>
              <a:t>1 1 1 1 1 1 1 1 0 1 0       </a:t>
            </a:r>
            <a:r>
              <a:rPr lang="en-GB" sz="2000" dirty="0">
                <a:solidFill>
                  <a:srgbClr val="000000"/>
                </a:solidFill>
              </a:rPr>
              <a:t>0       </a:t>
            </a:r>
            <a:r>
              <a:rPr lang="en-GB" sz="2000" dirty="0" smtClean="0">
                <a:solidFill>
                  <a:srgbClr val="000000"/>
                </a:solidFill>
              </a:rPr>
              <a:t>     </a:t>
            </a:r>
            <a:r>
              <a:rPr lang="en-GB" sz="2000" dirty="0">
                <a:solidFill>
                  <a:srgbClr val="000000"/>
                </a:solidFill>
              </a:rPr>
              <a:t>0</a:t>
            </a:r>
          </a:p>
        </p:txBody>
      </p:sp>
      <p:sp>
        <p:nvSpPr>
          <p:cNvPr id="46" name="AutoShape 73"/>
          <p:cNvSpPr>
            <a:spLocks noChangeArrowheads="1"/>
          </p:cNvSpPr>
          <p:nvPr/>
        </p:nvSpPr>
        <p:spPr bwMode="auto">
          <a:xfrm>
            <a:off x="3534873" y="1890385"/>
            <a:ext cx="254000" cy="533400"/>
          </a:xfrm>
          <a:prstGeom prst="roundRect">
            <a:avLst>
              <a:gd name="adj" fmla="val 26191"/>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endParaRPr lang="en-US" sz="1200" kern="0" dirty="0">
              <a:solidFill>
                <a:srgbClr val="000000"/>
              </a:solidFill>
              <a:latin typeface="Arial"/>
            </a:endParaRPr>
          </a:p>
        </p:txBody>
      </p:sp>
      <p:sp>
        <p:nvSpPr>
          <p:cNvPr id="47" name="AutoShape 73"/>
          <p:cNvSpPr>
            <a:spLocks noChangeArrowheads="1"/>
          </p:cNvSpPr>
          <p:nvPr/>
        </p:nvSpPr>
        <p:spPr bwMode="auto">
          <a:xfrm>
            <a:off x="3971637" y="1890385"/>
            <a:ext cx="254000" cy="533400"/>
          </a:xfrm>
          <a:prstGeom prst="roundRect">
            <a:avLst>
              <a:gd name="adj" fmla="val 26191"/>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endParaRPr lang="en-US" sz="1200" kern="0" dirty="0">
              <a:solidFill>
                <a:srgbClr val="000000"/>
              </a:solidFill>
              <a:latin typeface="Arial"/>
            </a:endParaRPr>
          </a:p>
        </p:txBody>
      </p:sp>
      <p:sp>
        <p:nvSpPr>
          <p:cNvPr id="48" name="AutoShape 73"/>
          <p:cNvSpPr>
            <a:spLocks noChangeArrowheads="1"/>
          </p:cNvSpPr>
          <p:nvPr/>
        </p:nvSpPr>
        <p:spPr bwMode="auto">
          <a:xfrm>
            <a:off x="4408401" y="1890385"/>
            <a:ext cx="254000" cy="533400"/>
          </a:xfrm>
          <a:prstGeom prst="roundRect">
            <a:avLst>
              <a:gd name="adj" fmla="val 26191"/>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endParaRPr lang="en-US" sz="1200" kern="0" dirty="0">
              <a:solidFill>
                <a:srgbClr val="000000"/>
              </a:solidFill>
              <a:latin typeface="Arial"/>
            </a:endParaRPr>
          </a:p>
        </p:txBody>
      </p:sp>
      <p:sp>
        <p:nvSpPr>
          <p:cNvPr id="49" name="AutoShape 73"/>
          <p:cNvSpPr>
            <a:spLocks noChangeArrowheads="1"/>
          </p:cNvSpPr>
          <p:nvPr/>
        </p:nvSpPr>
        <p:spPr bwMode="auto">
          <a:xfrm>
            <a:off x="4845165" y="1890385"/>
            <a:ext cx="254000" cy="533400"/>
          </a:xfrm>
          <a:prstGeom prst="roundRect">
            <a:avLst>
              <a:gd name="adj" fmla="val 26191"/>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endParaRPr lang="en-US" sz="1200" kern="0" dirty="0">
              <a:solidFill>
                <a:srgbClr val="000000"/>
              </a:solidFill>
              <a:latin typeface="Arial"/>
            </a:endParaRPr>
          </a:p>
        </p:txBody>
      </p:sp>
      <p:sp>
        <p:nvSpPr>
          <p:cNvPr id="50" name="AutoShape 73"/>
          <p:cNvSpPr>
            <a:spLocks noChangeArrowheads="1"/>
          </p:cNvSpPr>
          <p:nvPr/>
        </p:nvSpPr>
        <p:spPr bwMode="auto">
          <a:xfrm>
            <a:off x="5281929" y="1890385"/>
            <a:ext cx="254000" cy="533400"/>
          </a:xfrm>
          <a:prstGeom prst="roundRect">
            <a:avLst>
              <a:gd name="adj" fmla="val 26191"/>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endParaRPr lang="en-US" sz="1200" kern="0" dirty="0">
              <a:solidFill>
                <a:srgbClr val="000000"/>
              </a:solidFill>
              <a:latin typeface="Arial"/>
            </a:endParaRPr>
          </a:p>
        </p:txBody>
      </p:sp>
      <p:sp>
        <p:nvSpPr>
          <p:cNvPr id="51" name="AutoShape 73"/>
          <p:cNvSpPr>
            <a:spLocks noChangeArrowheads="1"/>
          </p:cNvSpPr>
          <p:nvPr/>
        </p:nvSpPr>
        <p:spPr bwMode="auto">
          <a:xfrm>
            <a:off x="5718693" y="1890385"/>
            <a:ext cx="254000" cy="533400"/>
          </a:xfrm>
          <a:prstGeom prst="roundRect">
            <a:avLst>
              <a:gd name="adj" fmla="val 26191"/>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endParaRPr lang="en-US" sz="1200" kern="0" dirty="0">
              <a:solidFill>
                <a:srgbClr val="000000"/>
              </a:solidFill>
              <a:latin typeface="Arial"/>
            </a:endParaRPr>
          </a:p>
        </p:txBody>
      </p:sp>
      <p:sp>
        <p:nvSpPr>
          <p:cNvPr id="62" name="Line 134"/>
          <p:cNvSpPr>
            <a:spLocks noChangeShapeType="1"/>
          </p:cNvSpPr>
          <p:nvPr/>
        </p:nvSpPr>
        <p:spPr bwMode="auto">
          <a:xfrm>
            <a:off x="8271554" y="2957435"/>
            <a:ext cx="0" cy="612025"/>
          </a:xfrm>
          <a:prstGeom prst="line">
            <a:avLst/>
          </a:prstGeom>
          <a:noFill/>
          <a:ln w="15875" cap="flat" cmpd="sng" algn="ctr">
            <a:solidFill>
              <a:srgbClr val="000000"/>
            </a:solidFill>
            <a:prstDash val="solid"/>
            <a:round/>
            <a:headEnd type="none" w="med" len="med"/>
            <a:tailEnd type="triangle" w="lg" len="lg"/>
          </a:ln>
          <a:effectLst/>
        </p:spPr>
        <p:txBody>
          <a:bodyPr>
            <a:prstTxWarp prst="textNoShape">
              <a:avLst/>
            </a:prstTxWarp>
          </a:bodyPr>
          <a:lstStyle/>
          <a:p>
            <a:endParaRPr lang="en-US"/>
          </a:p>
        </p:txBody>
      </p:sp>
      <p:sp>
        <p:nvSpPr>
          <p:cNvPr id="64" name="AutoShape 73"/>
          <p:cNvSpPr>
            <a:spLocks noChangeArrowheads="1"/>
          </p:cNvSpPr>
          <p:nvPr/>
        </p:nvSpPr>
        <p:spPr bwMode="auto">
          <a:xfrm>
            <a:off x="1379859" y="1895815"/>
            <a:ext cx="254000" cy="533400"/>
          </a:xfrm>
          <a:prstGeom prst="roundRect">
            <a:avLst>
              <a:gd name="adj" fmla="val 26191"/>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endParaRPr lang="en-US" sz="1200" kern="0" dirty="0">
              <a:solidFill>
                <a:srgbClr val="000000"/>
              </a:solidFill>
              <a:latin typeface="Arial"/>
            </a:endParaRPr>
          </a:p>
        </p:txBody>
      </p:sp>
      <p:sp>
        <p:nvSpPr>
          <p:cNvPr id="65" name="AutoShape 73"/>
          <p:cNvSpPr>
            <a:spLocks noChangeArrowheads="1"/>
          </p:cNvSpPr>
          <p:nvPr/>
        </p:nvSpPr>
        <p:spPr bwMode="auto">
          <a:xfrm>
            <a:off x="1816623" y="1895815"/>
            <a:ext cx="254000" cy="533400"/>
          </a:xfrm>
          <a:prstGeom prst="roundRect">
            <a:avLst>
              <a:gd name="adj" fmla="val 26191"/>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endParaRPr lang="en-US" sz="1200" kern="0" dirty="0">
              <a:solidFill>
                <a:srgbClr val="000000"/>
              </a:solidFill>
              <a:latin typeface="Arial"/>
            </a:endParaRPr>
          </a:p>
        </p:txBody>
      </p:sp>
      <p:sp>
        <p:nvSpPr>
          <p:cNvPr id="66" name="AutoShape 73"/>
          <p:cNvSpPr>
            <a:spLocks noChangeArrowheads="1"/>
          </p:cNvSpPr>
          <p:nvPr/>
        </p:nvSpPr>
        <p:spPr bwMode="auto">
          <a:xfrm>
            <a:off x="2253387" y="1895815"/>
            <a:ext cx="254000" cy="533400"/>
          </a:xfrm>
          <a:prstGeom prst="roundRect">
            <a:avLst>
              <a:gd name="adj" fmla="val 26191"/>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endParaRPr lang="en-US" sz="1200" kern="0" dirty="0">
              <a:solidFill>
                <a:srgbClr val="000000"/>
              </a:solidFill>
              <a:latin typeface="Arial"/>
            </a:endParaRPr>
          </a:p>
        </p:txBody>
      </p:sp>
      <p:sp>
        <p:nvSpPr>
          <p:cNvPr id="67" name="AutoShape 73"/>
          <p:cNvSpPr>
            <a:spLocks noChangeArrowheads="1"/>
          </p:cNvSpPr>
          <p:nvPr/>
        </p:nvSpPr>
        <p:spPr bwMode="auto">
          <a:xfrm>
            <a:off x="2690151" y="1895815"/>
            <a:ext cx="254000" cy="533400"/>
          </a:xfrm>
          <a:prstGeom prst="roundRect">
            <a:avLst>
              <a:gd name="adj" fmla="val 26191"/>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endParaRPr lang="en-US" sz="1200" kern="0" dirty="0">
              <a:solidFill>
                <a:srgbClr val="000000"/>
              </a:solidFill>
              <a:latin typeface="Arial"/>
            </a:endParaRPr>
          </a:p>
        </p:txBody>
      </p:sp>
      <p:sp>
        <p:nvSpPr>
          <p:cNvPr id="68" name="AutoShape 73"/>
          <p:cNvSpPr>
            <a:spLocks noChangeArrowheads="1"/>
          </p:cNvSpPr>
          <p:nvPr/>
        </p:nvSpPr>
        <p:spPr bwMode="auto">
          <a:xfrm>
            <a:off x="3126915" y="1895815"/>
            <a:ext cx="254000" cy="533400"/>
          </a:xfrm>
          <a:prstGeom prst="roundRect">
            <a:avLst>
              <a:gd name="adj" fmla="val 26191"/>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endParaRPr lang="en-US" sz="1200" kern="0" dirty="0">
              <a:solidFill>
                <a:srgbClr val="000000"/>
              </a:solidFill>
              <a:latin typeface="Arial"/>
            </a:endParaRPr>
          </a:p>
        </p:txBody>
      </p:sp>
      <p:sp>
        <p:nvSpPr>
          <p:cNvPr id="45" name="Oval 44"/>
          <p:cNvSpPr/>
          <p:nvPr/>
        </p:nvSpPr>
        <p:spPr>
          <a:xfrm>
            <a:off x="8377792" y="4815648"/>
            <a:ext cx="165600" cy="165600"/>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2" name="Oval 51"/>
          <p:cNvSpPr/>
          <p:nvPr/>
        </p:nvSpPr>
        <p:spPr>
          <a:xfrm>
            <a:off x="7401586" y="4815648"/>
            <a:ext cx="165600" cy="165600"/>
          </a:xfrm>
          <a:prstGeom prst="ellipse">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en-US"/>
          </a:p>
        </p:txBody>
      </p:sp>
      <p:sp>
        <p:nvSpPr>
          <p:cNvPr id="53" name="Oval 52"/>
          <p:cNvSpPr/>
          <p:nvPr/>
        </p:nvSpPr>
        <p:spPr>
          <a:xfrm>
            <a:off x="7401586" y="5113188"/>
            <a:ext cx="165600" cy="165600"/>
          </a:xfrm>
          <a:prstGeom prst="ellipse">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en-US"/>
          </a:p>
        </p:txBody>
      </p:sp>
      <p:sp>
        <p:nvSpPr>
          <p:cNvPr id="54" name="Oval 53"/>
          <p:cNvSpPr/>
          <p:nvPr/>
        </p:nvSpPr>
        <p:spPr>
          <a:xfrm>
            <a:off x="7401586" y="5410728"/>
            <a:ext cx="165600" cy="165600"/>
          </a:xfrm>
          <a:prstGeom prst="ellipse">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en-US"/>
          </a:p>
        </p:txBody>
      </p:sp>
      <p:sp>
        <p:nvSpPr>
          <p:cNvPr id="55" name="Oval 54"/>
          <p:cNvSpPr/>
          <p:nvPr/>
        </p:nvSpPr>
        <p:spPr>
          <a:xfrm>
            <a:off x="7401586" y="5708268"/>
            <a:ext cx="165600" cy="165600"/>
          </a:xfrm>
          <a:prstGeom prst="ellipse">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en-US"/>
          </a:p>
        </p:txBody>
      </p:sp>
      <p:sp>
        <p:nvSpPr>
          <p:cNvPr id="56" name="Oval 55"/>
          <p:cNvSpPr/>
          <p:nvPr/>
        </p:nvSpPr>
        <p:spPr>
          <a:xfrm>
            <a:off x="8377792" y="5379278"/>
            <a:ext cx="165600" cy="165600"/>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43" name="Group 42"/>
          <p:cNvGrpSpPr/>
          <p:nvPr/>
        </p:nvGrpSpPr>
        <p:grpSpPr>
          <a:xfrm>
            <a:off x="113292" y="6390980"/>
            <a:ext cx="3458112" cy="381543"/>
            <a:chOff x="113292" y="6390980"/>
            <a:chExt cx="3458112" cy="381543"/>
          </a:xfrm>
        </p:grpSpPr>
        <p:pic>
          <p:nvPicPr>
            <p:cNvPr id="44" name="Picture 43"/>
            <p:cNvPicPr>
              <a:picLocks noChangeAspect="1"/>
            </p:cNvPicPr>
            <p:nvPr/>
          </p:nvPicPr>
          <p:blipFill>
            <a:blip r:embed="rId3"/>
            <a:stretch>
              <a:fillRect/>
            </a:stretch>
          </p:blipFill>
          <p:spPr>
            <a:xfrm>
              <a:off x="113292" y="6448404"/>
              <a:ext cx="645220" cy="324119"/>
            </a:xfrm>
            <a:prstGeom prst="rect">
              <a:avLst/>
            </a:prstGeom>
          </p:spPr>
        </p:pic>
        <p:sp>
          <p:nvSpPr>
            <p:cNvPr id="57" name="TextBox 56"/>
            <p:cNvSpPr txBox="1"/>
            <p:nvPr/>
          </p:nvSpPr>
          <p:spPr>
            <a:xfrm>
              <a:off x="709924" y="6390980"/>
              <a:ext cx="2861480" cy="338554"/>
            </a:xfrm>
            <a:prstGeom prst="rect">
              <a:avLst/>
            </a:prstGeom>
            <a:noFill/>
          </p:spPr>
          <p:txBody>
            <a:bodyPr wrap="none" rtlCol="0">
              <a:spAutoFit/>
            </a:bodyPr>
            <a:lstStyle/>
            <a:p>
              <a:r>
                <a:rPr lang="en-US" sz="1600" noProof="1" smtClean="0">
                  <a:latin typeface="Comic Sans MS"/>
                  <a:cs typeface="Comic Sans MS"/>
                </a:rPr>
                <a:t>S. Wang, S.K. Gupta, ITC’99</a:t>
              </a:r>
              <a:endParaRPr lang="en-US" sz="1600" noProof="1">
                <a:latin typeface="Comic Sans MS"/>
                <a:cs typeface="Comic Sans MS"/>
              </a:endParaRPr>
            </a:p>
          </p:txBody>
        </p:sp>
      </p:gr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normAutofit fontScale="90000"/>
          </a:bodyPr>
          <a:lstStyle/>
          <a:p>
            <a:r>
              <a:rPr lang="en-US" dirty="0" smtClean="0"/>
              <a:t>PRESTO architecture</a:t>
            </a:r>
            <a:endParaRPr lang="en-US" dirty="0"/>
          </a:p>
        </p:txBody>
      </p:sp>
      <p:grpSp>
        <p:nvGrpSpPr>
          <p:cNvPr id="3" name="Group 2"/>
          <p:cNvGrpSpPr/>
          <p:nvPr/>
        </p:nvGrpSpPr>
        <p:grpSpPr>
          <a:xfrm>
            <a:off x="931073" y="871812"/>
            <a:ext cx="7899423" cy="5642052"/>
            <a:chOff x="931073" y="1027308"/>
            <a:chExt cx="7899423" cy="5642052"/>
          </a:xfrm>
        </p:grpSpPr>
        <p:sp>
          <p:nvSpPr>
            <p:cNvPr id="155" name="Dowolny kształt 154"/>
            <p:cNvSpPr/>
            <p:nvPr/>
          </p:nvSpPr>
          <p:spPr>
            <a:xfrm>
              <a:off x="4292724" y="2565400"/>
              <a:ext cx="3348461" cy="1524372"/>
            </a:xfrm>
            <a:custGeom>
              <a:avLst/>
              <a:gdLst>
                <a:gd name="connsiteX0" fmla="*/ 0 w 1311768"/>
                <a:gd name="connsiteY0" fmla="*/ 0 h 990930"/>
                <a:gd name="connsiteX1" fmla="*/ 0 w 1311768"/>
                <a:gd name="connsiteY1" fmla="*/ 530357 h 990930"/>
                <a:gd name="connsiteX2" fmla="*/ 1311768 w 1311768"/>
                <a:gd name="connsiteY2" fmla="*/ 530357 h 990930"/>
                <a:gd name="connsiteX3" fmla="*/ 1311768 w 1311768"/>
                <a:gd name="connsiteY3" fmla="*/ 990930 h 990930"/>
                <a:gd name="connsiteX0" fmla="*/ 0 w 1311768"/>
                <a:gd name="connsiteY0" fmla="*/ 0 h 2330830"/>
                <a:gd name="connsiteX1" fmla="*/ 0 w 1311768"/>
                <a:gd name="connsiteY1" fmla="*/ 1870257 h 2330830"/>
                <a:gd name="connsiteX2" fmla="*/ 1311768 w 1311768"/>
                <a:gd name="connsiteY2" fmla="*/ 1870257 h 2330830"/>
                <a:gd name="connsiteX3" fmla="*/ 1311768 w 1311768"/>
                <a:gd name="connsiteY3" fmla="*/ 2330830 h 2330830"/>
              </a:gdLst>
              <a:ahLst/>
              <a:cxnLst>
                <a:cxn ang="0">
                  <a:pos x="connsiteX0" y="connsiteY0"/>
                </a:cxn>
                <a:cxn ang="0">
                  <a:pos x="connsiteX1" y="connsiteY1"/>
                </a:cxn>
                <a:cxn ang="0">
                  <a:pos x="connsiteX2" y="connsiteY2"/>
                </a:cxn>
                <a:cxn ang="0">
                  <a:pos x="connsiteX3" y="connsiteY3"/>
                </a:cxn>
              </a:cxnLst>
              <a:rect l="l" t="t" r="r" b="b"/>
              <a:pathLst>
                <a:path w="1311768" h="2330830">
                  <a:moveTo>
                    <a:pt x="0" y="0"/>
                  </a:moveTo>
                  <a:lnTo>
                    <a:pt x="0" y="1870257"/>
                  </a:lnTo>
                  <a:lnTo>
                    <a:pt x="1311768" y="1870257"/>
                  </a:lnTo>
                  <a:lnTo>
                    <a:pt x="1311768" y="2330830"/>
                  </a:lnTo>
                </a:path>
              </a:pathLst>
            </a:custGeom>
            <a:noFill/>
            <a:ln w="12700">
              <a:solidFill>
                <a:srgbClr val="000000"/>
              </a:solidFill>
              <a:round/>
              <a:headEnd/>
              <a:tailEnd/>
            </a:ln>
          </p:spPr>
          <p:txBody>
            <a:bodyPr rtlCol="0" anchor="ctr"/>
            <a:lstStyle/>
            <a:p>
              <a:pPr algn="ctr"/>
              <a:endParaRPr lang="en-US"/>
            </a:p>
          </p:txBody>
        </p:sp>
        <p:sp>
          <p:nvSpPr>
            <p:cNvPr id="156" name="Line 18"/>
            <p:cNvSpPr>
              <a:spLocks noChangeShapeType="1"/>
            </p:cNvSpPr>
            <p:nvPr/>
          </p:nvSpPr>
          <p:spPr bwMode="auto">
            <a:xfrm rot="10800000" flipH="1">
              <a:off x="2508899" y="3322795"/>
              <a:ext cx="135632" cy="0"/>
            </a:xfrm>
            <a:prstGeom prst="line">
              <a:avLst/>
            </a:prstGeom>
            <a:noFill/>
            <a:ln w="12700">
              <a:solidFill>
                <a:srgbClr val="000000"/>
              </a:solidFill>
              <a:round/>
              <a:headEnd type="none" w="sm" len="sm"/>
              <a:tailEnd type="none"/>
            </a:ln>
          </p:spPr>
          <p:txBody>
            <a:bodyPr wrap="none" lIns="92075" tIns="46038" rIns="92075" bIns="46038" anchor="ctr">
              <a:prstTxWarp prst="textNoShape">
                <a:avLst/>
              </a:prstTxWarp>
            </a:bodyPr>
            <a:lstStyle/>
            <a:p>
              <a:endParaRPr lang="en-US"/>
            </a:p>
          </p:txBody>
        </p:sp>
        <p:sp>
          <p:nvSpPr>
            <p:cNvPr id="157" name="Line 18"/>
            <p:cNvSpPr>
              <a:spLocks noChangeShapeType="1"/>
            </p:cNvSpPr>
            <p:nvPr/>
          </p:nvSpPr>
          <p:spPr bwMode="auto">
            <a:xfrm rot="10800000" flipH="1">
              <a:off x="2508899" y="3377150"/>
              <a:ext cx="135632" cy="0"/>
            </a:xfrm>
            <a:prstGeom prst="line">
              <a:avLst/>
            </a:prstGeom>
            <a:noFill/>
            <a:ln w="12700">
              <a:solidFill>
                <a:srgbClr val="000000"/>
              </a:solidFill>
              <a:round/>
              <a:headEnd type="none" w="sm" len="sm"/>
              <a:tailEnd type="none"/>
            </a:ln>
          </p:spPr>
          <p:txBody>
            <a:bodyPr wrap="none" lIns="92075" tIns="46038" rIns="92075" bIns="46038" anchor="ctr">
              <a:prstTxWarp prst="textNoShape">
                <a:avLst/>
              </a:prstTxWarp>
            </a:bodyPr>
            <a:lstStyle/>
            <a:p>
              <a:endParaRPr lang="en-US"/>
            </a:p>
          </p:txBody>
        </p:sp>
        <p:sp>
          <p:nvSpPr>
            <p:cNvPr id="158" name="Line 18"/>
            <p:cNvSpPr>
              <a:spLocks noChangeShapeType="1"/>
            </p:cNvSpPr>
            <p:nvPr/>
          </p:nvSpPr>
          <p:spPr bwMode="auto">
            <a:xfrm rot="10800000" flipH="1">
              <a:off x="2508899" y="3431506"/>
              <a:ext cx="135632" cy="0"/>
            </a:xfrm>
            <a:prstGeom prst="line">
              <a:avLst/>
            </a:prstGeom>
            <a:noFill/>
            <a:ln w="12700">
              <a:solidFill>
                <a:srgbClr val="000000"/>
              </a:solidFill>
              <a:round/>
              <a:headEnd type="none" w="sm" len="sm"/>
              <a:tailEnd type="none"/>
            </a:ln>
          </p:spPr>
          <p:txBody>
            <a:bodyPr wrap="none" lIns="92075" tIns="46038" rIns="92075" bIns="46038" anchor="ctr">
              <a:prstTxWarp prst="textNoShape">
                <a:avLst/>
              </a:prstTxWarp>
            </a:bodyPr>
            <a:lstStyle/>
            <a:p>
              <a:endParaRPr lang="en-US"/>
            </a:p>
          </p:txBody>
        </p:sp>
        <p:sp>
          <p:nvSpPr>
            <p:cNvPr id="159" name="Line 18"/>
            <p:cNvSpPr>
              <a:spLocks noChangeShapeType="1"/>
            </p:cNvSpPr>
            <p:nvPr/>
          </p:nvSpPr>
          <p:spPr bwMode="auto">
            <a:xfrm rot="10800000" flipH="1">
              <a:off x="2502549" y="2804642"/>
              <a:ext cx="135632" cy="0"/>
            </a:xfrm>
            <a:prstGeom prst="line">
              <a:avLst/>
            </a:prstGeom>
            <a:noFill/>
            <a:ln w="12700">
              <a:solidFill>
                <a:srgbClr val="000000"/>
              </a:solidFill>
              <a:round/>
              <a:headEnd type="none" w="sm" len="sm"/>
              <a:tailEnd type="none"/>
            </a:ln>
          </p:spPr>
          <p:txBody>
            <a:bodyPr wrap="none" lIns="92075" tIns="46038" rIns="92075" bIns="46038" anchor="ctr">
              <a:prstTxWarp prst="textNoShape">
                <a:avLst/>
              </a:prstTxWarp>
            </a:bodyPr>
            <a:lstStyle/>
            <a:p>
              <a:endParaRPr lang="en-US"/>
            </a:p>
          </p:txBody>
        </p:sp>
        <p:sp>
          <p:nvSpPr>
            <p:cNvPr id="160" name="Line 18"/>
            <p:cNvSpPr>
              <a:spLocks noChangeShapeType="1"/>
            </p:cNvSpPr>
            <p:nvPr/>
          </p:nvSpPr>
          <p:spPr bwMode="auto">
            <a:xfrm rot="10800000" flipH="1">
              <a:off x="2502549" y="2889349"/>
              <a:ext cx="135632" cy="0"/>
            </a:xfrm>
            <a:prstGeom prst="line">
              <a:avLst/>
            </a:prstGeom>
            <a:noFill/>
            <a:ln w="12700">
              <a:solidFill>
                <a:srgbClr val="000000"/>
              </a:solidFill>
              <a:round/>
              <a:headEnd type="none" w="sm" len="sm"/>
              <a:tailEnd type="none"/>
            </a:ln>
          </p:spPr>
          <p:txBody>
            <a:bodyPr wrap="none" lIns="92075" tIns="46038" rIns="92075" bIns="46038" anchor="ctr">
              <a:prstTxWarp prst="textNoShape">
                <a:avLst/>
              </a:prstTxWarp>
            </a:bodyPr>
            <a:lstStyle/>
            <a:p>
              <a:endParaRPr lang="en-US"/>
            </a:p>
          </p:txBody>
        </p:sp>
        <p:sp>
          <p:nvSpPr>
            <p:cNvPr id="161" name="Freeform 32"/>
            <p:cNvSpPr>
              <a:spLocks/>
            </p:cNvSpPr>
            <p:nvPr/>
          </p:nvSpPr>
          <p:spPr bwMode="auto">
            <a:xfrm flipH="1" flipV="1">
              <a:off x="2542216" y="3990974"/>
              <a:ext cx="177799" cy="2350555"/>
            </a:xfrm>
            <a:custGeom>
              <a:avLst/>
              <a:gdLst>
                <a:gd name="T0" fmla="*/ 2147483647 w 870"/>
                <a:gd name="T1" fmla="*/ 0 h 1638"/>
                <a:gd name="T2" fmla="*/ 2147483647 w 870"/>
                <a:gd name="T3" fmla="*/ 2147483647 h 1638"/>
                <a:gd name="T4" fmla="*/ 0 w 870"/>
                <a:gd name="T5" fmla="*/ 2147483647 h 1638"/>
                <a:gd name="T6" fmla="*/ 0 60000 65536"/>
                <a:gd name="T7" fmla="*/ 0 60000 65536"/>
                <a:gd name="T8" fmla="*/ 0 60000 65536"/>
                <a:gd name="T9" fmla="*/ 0 w 870"/>
                <a:gd name="T10" fmla="*/ 0 h 1638"/>
                <a:gd name="T11" fmla="*/ 870 w 870"/>
                <a:gd name="T12" fmla="*/ 1638 h 1638"/>
              </a:gdLst>
              <a:ahLst/>
              <a:cxnLst>
                <a:cxn ang="T6">
                  <a:pos x="T0" y="T1"/>
                </a:cxn>
                <a:cxn ang="T7">
                  <a:pos x="T2" y="T3"/>
                </a:cxn>
                <a:cxn ang="T8">
                  <a:pos x="T4" y="T5"/>
                </a:cxn>
              </a:cxnLst>
              <a:rect l="T9" t="T10" r="T11" b="T12"/>
              <a:pathLst>
                <a:path w="870" h="1638">
                  <a:moveTo>
                    <a:pt x="870" y="0"/>
                  </a:moveTo>
                  <a:lnTo>
                    <a:pt x="870" y="1638"/>
                  </a:lnTo>
                  <a:lnTo>
                    <a:pt x="0" y="1638"/>
                  </a:lnTo>
                </a:path>
              </a:pathLst>
            </a:custGeom>
            <a:noFill/>
            <a:ln w="12700">
              <a:solidFill>
                <a:srgbClr val="000000"/>
              </a:solidFill>
              <a:round/>
              <a:headEnd type="oval" w="sm" len="sm"/>
              <a:tailEnd/>
            </a:ln>
          </p:spPr>
          <p:txBody>
            <a:bodyPr wrap="none" lIns="92075" tIns="46038" rIns="92075" bIns="46038" anchor="ctr">
              <a:prstTxWarp prst="textNoShape">
                <a:avLst/>
              </a:prstTxWarp>
            </a:bodyPr>
            <a:lstStyle/>
            <a:p>
              <a:endParaRPr lang="pl-PL"/>
            </a:p>
          </p:txBody>
        </p:sp>
        <p:sp>
          <p:nvSpPr>
            <p:cNvPr id="162" name="Freeform 32"/>
            <p:cNvSpPr>
              <a:spLocks/>
            </p:cNvSpPr>
            <p:nvPr/>
          </p:nvSpPr>
          <p:spPr bwMode="auto">
            <a:xfrm flipH="1" flipV="1">
              <a:off x="2371231" y="2391641"/>
              <a:ext cx="281053" cy="2111127"/>
            </a:xfrm>
            <a:custGeom>
              <a:avLst/>
              <a:gdLst>
                <a:gd name="T0" fmla="*/ 2147483647 w 870"/>
                <a:gd name="T1" fmla="*/ 0 h 1638"/>
                <a:gd name="T2" fmla="*/ 2147483647 w 870"/>
                <a:gd name="T3" fmla="*/ 2147483647 h 1638"/>
                <a:gd name="T4" fmla="*/ 0 w 870"/>
                <a:gd name="T5" fmla="*/ 2147483647 h 1638"/>
                <a:gd name="T6" fmla="*/ 0 60000 65536"/>
                <a:gd name="T7" fmla="*/ 0 60000 65536"/>
                <a:gd name="T8" fmla="*/ 0 60000 65536"/>
                <a:gd name="T9" fmla="*/ 0 w 870"/>
                <a:gd name="T10" fmla="*/ 0 h 1638"/>
                <a:gd name="T11" fmla="*/ 870 w 870"/>
                <a:gd name="T12" fmla="*/ 1638 h 1638"/>
              </a:gdLst>
              <a:ahLst/>
              <a:cxnLst>
                <a:cxn ang="T6">
                  <a:pos x="T0" y="T1"/>
                </a:cxn>
                <a:cxn ang="T7">
                  <a:pos x="T2" y="T3"/>
                </a:cxn>
                <a:cxn ang="T8">
                  <a:pos x="T4" y="T5"/>
                </a:cxn>
              </a:cxnLst>
              <a:rect l="T9" t="T10" r="T11" b="T12"/>
              <a:pathLst>
                <a:path w="870" h="1638">
                  <a:moveTo>
                    <a:pt x="870" y="0"/>
                  </a:moveTo>
                  <a:lnTo>
                    <a:pt x="870" y="1638"/>
                  </a:lnTo>
                  <a:lnTo>
                    <a:pt x="0" y="1638"/>
                  </a:lnTo>
                </a:path>
              </a:pathLst>
            </a:custGeom>
            <a:noFill/>
            <a:ln w="12700">
              <a:solidFill>
                <a:srgbClr val="000000"/>
              </a:solidFill>
              <a:round/>
              <a:headEnd type="oval" w="sm" len="sm"/>
              <a:tailEnd/>
            </a:ln>
          </p:spPr>
          <p:txBody>
            <a:bodyPr wrap="none" lIns="92075" tIns="46038" rIns="92075" bIns="46038" anchor="ctr">
              <a:prstTxWarp prst="textNoShape">
                <a:avLst/>
              </a:prstTxWarp>
            </a:bodyPr>
            <a:lstStyle/>
            <a:p>
              <a:endParaRPr lang="pl-PL"/>
            </a:p>
          </p:txBody>
        </p:sp>
        <p:sp>
          <p:nvSpPr>
            <p:cNvPr id="163" name="Line 18"/>
            <p:cNvSpPr>
              <a:spLocks noChangeShapeType="1"/>
            </p:cNvSpPr>
            <p:nvPr/>
          </p:nvSpPr>
          <p:spPr bwMode="auto">
            <a:xfrm rot="10800000" flipH="1">
              <a:off x="2155209" y="3268440"/>
              <a:ext cx="470148" cy="0"/>
            </a:xfrm>
            <a:prstGeom prst="line">
              <a:avLst/>
            </a:prstGeom>
            <a:noFill/>
            <a:ln w="12700">
              <a:solidFill>
                <a:srgbClr val="000000"/>
              </a:solidFill>
              <a:round/>
              <a:headEnd type="none" w="sm" len="sm"/>
              <a:tailEnd type="none"/>
            </a:ln>
          </p:spPr>
          <p:txBody>
            <a:bodyPr wrap="none" lIns="92075" tIns="46038" rIns="92075" bIns="46038" anchor="ctr">
              <a:prstTxWarp prst="textNoShape">
                <a:avLst/>
              </a:prstTxWarp>
            </a:bodyPr>
            <a:lstStyle/>
            <a:p>
              <a:endParaRPr lang="en-US"/>
            </a:p>
          </p:txBody>
        </p:sp>
        <p:sp>
          <p:nvSpPr>
            <p:cNvPr id="164" name="Line 18"/>
            <p:cNvSpPr>
              <a:spLocks noChangeShapeType="1"/>
            </p:cNvSpPr>
            <p:nvPr/>
          </p:nvSpPr>
          <p:spPr bwMode="auto">
            <a:xfrm rot="10800000" flipH="1">
              <a:off x="2155209" y="2247628"/>
              <a:ext cx="470148" cy="0"/>
            </a:xfrm>
            <a:prstGeom prst="line">
              <a:avLst/>
            </a:prstGeom>
            <a:noFill/>
            <a:ln w="12700">
              <a:solidFill>
                <a:srgbClr val="000000"/>
              </a:solidFill>
              <a:round/>
              <a:headEnd type="none" w="sm" len="sm"/>
              <a:tailEnd type="none"/>
            </a:ln>
          </p:spPr>
          <p:txBody>
            <a:bodyPr wrap="none" lIns="92075" tIns="46038" rIns="92075" bIns="46038" anchor="ctr">
              <a:prstTxWarp prst="textNoShape">
                <a:avLst/>
              </a:prstTxWarp>
            </a:bodyPr>
            <a:lstStyle/>
            <a:p>
              <a:endParaRPr lang="en-US"/>
            </a:p>
          </p:txBody>
        </p:sp>
        <p:grpSp>
          <p:nvGrpSpPr>
            <p:cNvPr id="165" name="Grupa 164"/>
            <p:cNvGrpSpPr/>
            <p:nvPr/>
          </p:nvGrpSpPr>
          <p:grpSpPr>
            <a:xfrm>
              <a:off x="4197476" y="1139827"/>
              <a:ext cx="183125" cy="1284238"/>
              <a:chOff x="3886201" y="1139827"/>
              <a:chExt cx="183125" cy="1284238"/>
            </a:xfrm>
          </p:grpSpPr>
          <p:sp>
            <p:nvSpPr>
              <p:cNvPr id="166" name="Line 18"/>
              <p:cNvSpPr>
                <a:spLocks noChangeShapeType="1"/>
              </p:cNvSpPr>
              <p:nvPr/>
            </p:nvSpPr>
            <p:spPr bwMode="auto">
              <a:xfrm rot="16200000" flipH="1">
                <a:off x="3244564" y="1781464"/>
                <a:ext cx="1284238" cy="964"/>
              </a:xfrm>
              <a:prstGeom prst="line">
                <a:avLst/>
              </a:prstGeom>
              <a:noFill/>
              <a:ln w="12700">
                <a:solidFill>
                  <a:srgbClr val="000000"/>
                </a:solidFill>
                <a:round/>
                <a:headEnd type="oval" w="sm" len="sm"/>
                <a:tailEnd/>
              </a:ln>
            </p:spPr>
            <p:txBody>
              <a:bodyPr wrap="none" lIns="92075" tIns="46038" rIns="92075" bIns="46038" anchor="ctr">
                <a:prstTxWarp prst="textNoShape">
                  <a:avLst/>
                </a:prstTxWarp>
              </a:bodyPr>
              <a:lstStyle/>
              <a:p>
                <a:endParaRPr lang="en-US"/>
              </a:p>
            </p:txBody>
          </p:sp>
          <p:sp>
            <p:nvSpPr>
              <p:cNvPr id="167" name="Line 18"/>
              <p:cNvSpPr>
                <a:spLocks noChangeShapeType="1"/>
              </p:cNvSpPr>
              <p:nvPr/>
            </p:nvSpPr>
            <p:spPr bwMode="auto">
              <a:xfrm rot="16200000" flipH="1" flipV="1">
                <a:off x="3470867" y="1940695"/>
                <a:ext cx="954036" cy="0"/>
              </a:xfrm>
              <a:prstGeom prst="line">
                <a:avLst/>
              </a:prstGeom>
              <a:noFill/>
              <a:ln w="12700">
                <a:solidFill>
                  <a:srgbClr val="000000"/>
                </a:solidFill>
                <a:round/>
                <a:headEnd type="oval" w="sm" len="sm"/>
                <a:tailEnd/>
              </a:ln>
            </p:spPr>
            <p:txBody>
              <a:bodyPr wrap="none" lIns="92075" tIns="46038" rIns="92075" bIns="46038" anchor="ctr">
                <a:prstTxWarp prst="textNoShape">
                  <a:avLst/>
                </a:prstTxWarp>
              </a:bodyPr>
              <a:lstStyle/>
              <a:p>
                <a:endParaRPr lang="en-US"/>
              </a:p>
            </p:txBody>
          </p:sp>
          <p:sp>
            <p:nvSpPr>
              <p:cNvPr id="168" name="Line 18"/>
              <p:cNvSpPr>
                <a:spLocks noChangeShapeType="1"/>
              </p:cNvSpPr>
              <p:nvPr/>
            </p:nvSpPr>
            <p:spPr bwMode="auto">
              <a:xfrm rot="16200000" flipH="1" flipV="1">
                <a:off x="3699862" y="2108969"/>
                <a:ext cx="617487" cy="0"/>
              </a:xfrm>
              <a:prstGeom prst="line">
                <a:avLst/>
              </a:prstGeom>
              <a:noFill/>
              <a:ln w="12700">
                <a:solidFill>
                  <a:srgbClr val="000000"/>
                </a:solidFill>
                <a:round/>
                <a:headEnd type="oval" w="sm" len="sm"/>
                <a:tailEnd/>
              </a:ln>
            </p:spPr>
            <p:txBody>
              <a:bodyPr wrap="none" lIns="92075" tIns="46038" rIns="92075" bIns="46038" anchor="ctr">
                <a:prstTxWarp prst="textNoShape">
                  <a:avLst/>
                </a:prstTxWarp>
              </a:bodyPr>
              <a:lstStyle/>
              <a:p>
                <a:endParaRPr lang="en-US"/>
              </a:p>
            </p:txBody>
          </p:sp>
          <p:sp>
            <p:nvSpPr>
              <p:cNvPr id="169" name="Line 18"/>
              <p:cNvSpPr>
                <a:spLocks noChangeShapeType="1"/>
              </p:cNvSpPr>
              <p:nvPr/>
            </p:nvSpPr>
            <p:spPr bwMode="auto">
              <a:xfrm rot="16200000" flipH="1" flipV="1">
                <a:off x="3916159" y="2270898"/>
                <a:ext cx="306334" cy="0"/>
              </a:xfrm>
              <a:prstGeom prst="line">
                <a:avLst/>
              </a:prstGeom>
              <a:noFill/>
              <a:ln w="12700">
                <a:solidFill>
                  <a:srgbClr val="000000"/>
                </a:solidFill>
                <a:round/>
                <a:headEnd type="oval" w="sm" len="sm"/>
                <a:tailEnd/>
              </a:ln>
            </p:spPr>
            <p:txBody>
              <a:bodyPr wrap="none" lIns="92075" tIns="46038" rIns="92075" bIns="46038" anchor="ctr">
                <a:prstTxWarp prst="textNoShape">
                  <a:avLst/>
                </a:prstTxWarp>
              </a:bodyPr>
              <a:lstStyle/>
              <a:p>
                <a:endParaRPr lang="en-US"/>
              </a:p>
            </p:txBody>
          </p:sp>
        </p:grpSp>
        <p:sp>
          <p:nvSpPr>
            <p:cNvPr id="173" name="Line 67"/>
            <p:cNvSpPr>
              <a:spLocks noChangeShapeType="1"/>
            </p:cNvSpPr>
            <p:nvPr/>
          </p:nvSpPr>
          <p:spPr bwMode="auto">
            <a:xfrm flipV="1">
              <a:off x="1956225" y="5682992"/>
              <a:ext cx="3791145" cy="0"/>
            </a:xfrm>
            <a:prstGeom prst="line">
              <a:avLst/>
            </a:prstGeom>
            <a:noFill/>
            <a:ln w="12700">
              <a:solidFill>
                <a:srgbClr val="000000"/>
              </a:solidFill>
              <a:round/>
              <a:headEnd type="none"/>
              <a:tailEnd type="none" w="med" len="med"/>
            </a:ln>
          </p:spPr>
          <p:txBody>
            <a:bodyPr wrap="none" lIns="92075" tIns="46038" rIns="92075" bIns="46038" anchor="ctr">
              <a:prstTxWarp prst="textNoShape">
                <a:avLst/>
              </a:prstTxWarp>
            </a:bodyPr>
            <a:lstStyle/>
            <a:p>
              <a:endParaRPr lang="en-US"/>
            </a:p>
          </p:txBody>
        </p:sp>
        <p:sp>
          <p:nvSpPr>
            <p:cNvPr id="176" name="Dowolny kształt 175"/>
            <p:cNvSpPr/>
            <p:nvPr/>
          </p:nvSpPr>
          <p:spPr>
            <a:xfrm>
              <a:off x="7949019" y="1284967"/>
              <a:ext cx="522111" cy="900960"/>
            </a:xfrm>
            <a:custGeom>
              <a:avLst/>
              <a:gdLst>
                <a:gd name="connsiteX0" fmla="*/ 0 w 522111"/>
                <a:gd name="connsiteY0" fmla="*/ 0 h 1143000"/>
                <a:gd name="connsiteX1" fmla="*/ 522111 w 522111"/>
                <a:gd name="connsiteY1" fmla="*/ 0 h 1143000"/>
                <a:gd name="connsiteX2" fmla="*/ 522111 w 522111"/>
                <a:gd name="connsiteY2" fmla="*/ 1143000 h 1143000"/>
                <a:gd name="connsiteX3" fmla="*/ 56445 w 522111"/>
                <a:gd name="connsiteY3" fmla="*/ 1143000 h 1143000"/>
              </a:gdLst>
              <a:ahLst/>
              <a:cxnLst>
                <a:cxn ang="0">
                  <a:pos x="connsiteX0" y="connsiteY0"/>
                </a:cxn>
                <a:cxn ang="0">
                  <a:pos x="connsiteX1" y="connsiteY1"/>
                </a:cxn>
                <a:cxn ang="0">
                  <a:pos x="connsiteX2" y="connsiteY2"/>
                </a:cxn>
                <a:cxn ang="0">
                  <a:pos x="connsiteX3" y="connsiteY3"/>
                </a:cxn>
              </a:cxnLst>
              <a:rect l="l" t="t" r="r" b="b"/>
              <a:pathLst>
                <a:path w="522111" h="1143000">
                  <a:moveTo>
                    <a:pt x="0" y="0"/>
                  </a:moveTo>
                  <a:lnTo>
                    <a:pt x="522111" y="0"/>
                  </a:lnTo>
                  <a:lnTo>
                    <a:pt x="522111" y="1143000"/>
                  </a:lnTo>
                  <a:lnTo>
                    <a:pt x="56445" y="1143000"/>
                  </a:lnTo>
                </a:path>
              </a:pathLst>
            </a:custGeom>
            <a:noFill/>
            <a:ln w="12700">
              <a:solidFill>
                <a:srgbClr val="000000"/>
              </a:solidFill>
              <a:round/>
              <a:headEnd/>
              <a:tailEnd type="stealth" w="med" len="med"/>
            </a:ln>
          </p:spPr>
          <p:txBody>
            <a:bodyPr wrap="none" lIns="92075" tIns="46038" rIns="92075" bIns="46038" anchor="ctr">
              <a:prstTxWarp prst="textNoShape">
                <a:avLst/>
              </a:prstTxWarp>
            </a:bodyPr>
            <a:lstStyle/>
            <a:p>
              <a:endParaRPr lang="en-US">
                <a:latin typeface="Arial" charset="0"/>
              </a:endParaRPr>
            </a:p>
          </p:txBody>
        </p:sp>
        <p:sp>
          <p:nvSpPr>
            <p:cNvPr id="177" name="Dowolny kształt 176"/>
            <p:cNvSpPr/>
            <p:nvPr/>
          </p:nvSpPr>
          <p:spPr>
            <a:xfrm>
              <a:off x="2161209" y="2339430"/>
              <a:ext cx="1929978" cy="1801283"/>
            </a:xfrm>
            <a:custGeom>
              <a:avLst/>
              <a:gdLst>
                <a:gd name="connsiteX0" fmla="*/ 1473200 w 1473200"/>
                <a:gd name="connsiteY0" fmla="*/ 550334 h 1744134"/>
                <a:gd name="connsiteX1" fmla="*/ 1473200 w 1473200"/>
                <a:gd name="connsiteY1" fmla="*/ 550334 h 1744134"/>
                <a:gd name="connsiteX2" fmla="*/ 1473200 w 1473200"/>
                <a:gd name="connsiteY2" fmla="*/ 1744134 h 1744134"/>
                <a:gd name="connsiteX3" fmla="*/ 0 w 1473200"/>
                <a:gd name="connsiteY3" fmla="*/ 1744134 h 1744134"/>
                <a:gd name="connsiteX4" fmla="*/ 0 w 1473200"/>
                <a:gd name="connsiteY4" fmla="*/ 0 h 1744134"/>
                <a:gd name="connsiteX0" fmla="*/ 1473200 w 1473200"/>
                <a:gd name="connsiteY0" fmla="*/ 550334 h 1744134"/>
                <a:gd name="connsiteX1" fmla="*/ 1473200 w 1473200"/>
                <a:gd name="connsiteY1" fmla="*/ 740939 h 1744134"/>
                <a:gd name="connsiteX2" fmla="*/ 1473200 w 1473200"/>
                <a:gd name="connsiteY2" fmla="*/ 1744134 h 1744134"/>
                <a:gd name="connsiteX3" fmla="*/ 0 w 1473200"/>
                <a:gd name="connsiteY3" fmla="*/ 1744134 h 1744134"/>
                <a:gd name="connsiteX4" fmla="*/ 0 w 1473200"/>
                <a:gd name="connsiteY4" fmla="*/ 0 h 1744134"/>
                <a:gd name="connsiteX0" fmla="*/ 1473200 w 1473200"/>
                <a:gd name="connsiteY0" fmla="*/ 728642 h 1744134"/>
                <a:gd name="connsiteX1" fmla="*/ 1473200 w 1473200"/>
                <a:gd name="connsiteY1" fmla="*/ 740939 h 1744134"/>
                <a:gd name="connsiteX2" fmla="*/ 1473200 w 1473200"/>
                <a:gd name="connsiteY2" fmla="*/ 1744134 h 1744134"/>
                <a:gd name="connsiteX3" fmla="*/ 0 w 1473200"/>
                <a:gd name="connsiteY3" fmla="*/ 1744134 h 1744134"/>
                <a:gd name="connsiteX4" fmla="*/ 0 w 1473200"/>
                <a:gd name="connsiteY4" fmla="*/ 0 h 174413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73200" h="1744134">
                  <a:moveTo>
                    <a:pt x="1473200" y="728642"/>
                  </a:moveTo>
                  <a:lnTo>
                    <a:pt x="1473200" y="740939"/>
                  </a:lnTo>
                  <a:lnTo>
                    <a:pt x="1473200" y="1744134"/>
                  </a:lnTo>
                  <a:lnTo>
                    <a:pt x="0" y="1744134"/>
                  </a:lnTo>
                  <a:lnTo>
                    <a:pt x="0" y="0"/>
                  </a:lnTo>
                </a:path>
              </a:pathLst>
            </a:custGeom>
            <a:noFill/>
            <a:ln w="12700">
              <a:solidFill>
                <a:srgbClr val="000000"/>
              </a:solidFill>
              <a:round/>
              <a:headEnd type="oval" w="sm" len="sm"/>
              <a:tailEnd type="none" w="sm" len="sm"/>
            </a:ln>
          </p:spPr>
          <p:txBody>
            <a:bodyPr wrap="none" lIns="92075" tIns="46038" rIns="92075" bIns="46038" anchor="ctr">
              <a:prstTxWarp prst="textNoShape">
                <a:avLst/>
              </a:prstTxWarp>
            </a:bodyPr>
            <a:lstStyle/>
            <a:p>
              <a:endParaRPr lang="en-US">
                <a:latin typeface="Arial" charset="0"/>
              </a:endParaRPr>
            </a:p>
          </p:txBody>
        </p:sp>
        <p:sp>
          <p:nvSpPr>
            <p:cNvPr id="178" name="Line 18"/>
            <p:cNvSpPr>
              <a:spLocks noChangeShapeType="1"/>
            </p:cNvSpPr>
            <p:nvPr/>
          </p:nvSpPr>
          <p:spPr bwMode="auto">
            <a:xfrm rot="10800000" flipH="1">
              <a:off x="1723161" y="2815680"/>
              <a:ext cx="359742" cy="781742"/>
            </a:xfrm>
            <a:prstGeom prst="line">
              <a:avLst/>
            </a:prstGeom>
            <a:noFill/>
            <a:ln w="12700">
              <a:solidFill>
                <a:srgbClr val="000000"/>
              </a:solidFill>
              <a:round/>
              <a:headEnd type="none" w="sm" len="sm"/>
              <a:tailEnd type="none"/>
            </a:ln>
          </p:spPr>
          <p:txBody>
            <a:bodyPr wrap="none" lIns="92075" tIns="46038" rIns="92075" bIns="46038" anchor="ctr">
              <a:prstTxWarp prst="textNoShape">
                <a:avLst/>
              </a:prstTxWarp>
            </a:bodyPr>
            <a:lstStyle/>
            <a:p>
              <a:endParaRPr lang="en-US"/>
            </a:p>
          </p:txBody>
        </p:sp>
        <p:sp>
          <p:nvSpPr>
            <p:cNvPr id="179" name="Line 18"/>
            <p:cNvSpPr>
              <a:spLocks noChangeShapeType="1"/>
            </p:cNvSpPr>
            <p:nvPr/>
          </p:nvSpPr>
          <p:spPr bwMode="auto">
            <a:xfrm rot="10800000" flipH="1">
              <a:off x="1720953" y="3368128"/>
              <a:ext cx="412751" cy="444501"/>
            </a:xfrm>
            <a:prstGeom prst="line">
              <a:avLst/>
            </a:prstGeom>
            <a:noFill/>
            <a:ln w="12700">
              <a:solidFill>
                <a:srgbClr val="000000"/>
              </a:solidFill>
              <a:round/>
              <a:headEnd type="none" w="sm" len="sm"/>
              <a:tailEnd type="none"/>
            </a:ln>
          </p:spPr>
          <p:txBody>
            <a:bodyPr wrap="none" lIns="92075" tIns="46038" rIns="92075" bIns="46038" anchor="ctr">
              <a:prstTxWarp prst="textNoShape">
                <a:avLst/>
              </a:prstTxWarp>
            </a:bodyPr>
            <a:lstStyle/>
            <a:p>
              <a:endParaRPr lang="en-US"/>
            </a:p>
          </p:txBody>
        </p:sp>
        <p:sp>
          <p:nvSpPr>
            <p:cNvPr id="180" name="Line 18"/>
            <p:cNvSpPr>
              <a:spLocks noChangeShapeType="1"/>
            </p:cNvSpPr>
            <p:nvPr/>
          </p:nvSpPr>
          <p:spPr bwMode="auto">
            <a:xfrm rot="10800000" flipH="1" flipV="1">
              <a:off x="1727303" y="2409280"/>
              <a:ext cx="355898" cy="774452"/>
            </a:xfrm>
            <a:prstGeom prst="line">
              <a:avLst/>
            </a:prstGeom>
            <a:noFill/>
            <a:ln w="12700">
              <a:solidFill>
                <a:srgbClr val="000000"/>
              </a:solidFill>
              <a:round/>
              <a:headEnd type="none" w="sm" len="sm"/>
              <a:tailEnd type="none"/>
            </a:ln>
          </p:spPr>
          <p:txBody>
            <a:bodyPr wrap="none" lIns="92075" tIns="46038" rIns="92075" bIns="46038" anchor="ctr">
              <a:prstTxWarp prst="textNoShape">
                <a:avLst/>
              </a:prstTxWarp>
            </a:bodyPr>
            <a:lstStyle/>
            <a:p>
              <a:endParaRPr lang="en-US"/>
            </a:p>
          </p:txBody>
        </p:sp>
        <p:sp>
          <p:nvSpPr>
            <p:cNvPr id="181" name="Line 18"/>
            <p:cNvSpPr>
              <a:spLocks noChangeShapeType="1"/>
            </p:cNvSpPr>
            <p:nvPr/>
          </p:nvSpPr>
          <p:spPr bwMode="auto">
            <a:xfrm rot="10800000" flipH="1">
              <a:off x="2155209" y="2732633"/>
              <a:ext cx="470148" cy="0"/>
            </a:xfrm>
            <a:prstGeom prst="line">
              <a:avLst/>
            </a:prstGeom>
            <a:noFill/>
            <a:ln w="12700">
              <a:solidFill>
                <a:srgbClr val="000000"/>
              </a:solidFill>
              <a:round/>
              <a:headEnd type="none" w="sm" len="sm"/>
              <a:tailEnd type="none"/>
            </a:ln>
          </p:spPr>
          <p:txBody>
            <a:bodyPr wrap="none" lIns="92075" tIns="46038" rIns="92075" bIns="46038" anchor="ctr">
              <a:prstTxWarp prst="textNoShape">
                <a:avLst/>
              </a:prstTxWarp>
            </a:bodyPr>
            <a:lstStyle/>
            <a:p>
              <a:endParaRPr lang="en-US"/>
            </a:p>
          </p:txBody>
        </p:sp>
        <p:sp>
          <p:nvSpPr>
            <p:cNvPr id="182" name="Line 18"/>
            <p:cNvSpPr>
              <a:spLocks noChangeShapeType="1"/>
            </p:cNvSpPr>
            <p:nvPr/>
          </p:nvSpPr>
          <p:spPr bwMode="auto">
            <a:xfrm rot="10800000" flipH="1">
              <a:off x="2155209" y="3804245"/>
              <a:ext cx="470148" cy="0"/>
            </a:xfrm>
            <a:prstGeom prst="line">
              <a:avLst/>
            </a:prstGeom>
            <a:noFill/>
            <a:ln w="12700">
              <a:solidFill>
                <a:srgbClr val="000000"/>
              </a:solidFill>
              <a:round/>
              <a:headEnd type="none" w="sm" len="sm"/>
              <a:tailEnd type="none"/>
            </a:ln>
          </p:spPr>
          <p:txBody>
            <a:bodyPr wrap="none" lIns="92075" tIns="46038" rIns="92075" bIns="46038" anchor="ctr">
              <a:prstTxWarp prst="textNoShape">
                <a:avLst/>
              </a:prstTxWarp>
            </a:bodyPr>
            <a:lstStyle/>
            <a:p>
              <a:endParaRPr lang="en-US"/>
            </a:p>
          </p:txBody>
        </p:sp>
        <p:sp>
          <p:nvSpPr>
            <p:cNvPr id="183" name="Line 18"/>
            <p:cNvSpPr>
              <a:spLocks noChangeShapeType="1"/>
            </p:cNvSpPr>
            <p:nvPr/>
          </p:nvSpPr>
          <p:spPr bwMode="auto">
            <a:xfrm rot="10800000" flipH="1">
              <a:off x="1604348" y="2103612"/>
              <a:ext cx="550861" cy="0"/>
            </a:xfrm>
            <a:prstGeom prst="line">
              <a:avLst/>
            </a:prstGeom>
            <a:noFill/>
            <a:ln w="12700">
              <a:solidFill>
                <a:srgbClr val="000000"/>
              </a:solidFill>
              <a:round/>
              <a:headEnd type="none" w="sm" len="sm"/>
              <a:tailEnd type="none"/>
            </a:ln>
          </p:spPr>
          <p:txBody>
            <a:bodyPr wrap="none" lIns="92075" tIns="46038" rIns="92075" bIns="46038" anchor="ctr">
              <a:prstTxWarp prst="textNoShape">
                <a:avLst/>
              </a:prstTxWarp>
            </a:bodyPr>
            <a:lstStyle/>
            <a:p>
              <a:endParaRPr lang="en-US"/>
            </a:p>
          </p:txBody>
        </p:sp>
        <p:sp>
          <p:nvSpPr>
            <p:cNvPr id="184" name="Line 18"/>
            <p:cNvSpPr>
              <a:spLocks noChangeShapeType="1"/>
            </p:cNvSpPr>
            <p:nvPr/>
          </p:nvSpPr>
          <p:spPr bwMode="auto">
            <a:xfrm rot="10800000" flipH="1" flipV="1">
              <a:off x="1695553" y="2193380"/>
              <a:ext cx="459656" cy="486296"/>
            </a:xfrm>
            <a:prstGeom prst="line">
              <a:avLst/>
            </a:prstGeom>
            <a:noFill/>
            <a:ln w="12700">
              <a:solidFill>
                <a:srgbClr val="000000"/>
              </a:solidFill>
              <a:round/>
              <a:headEnd type="none" w="sm" len="sm"/>
              <a:tailEnd type="none"/>
            </a:ln>
          </p:spPr>
          <p:txBody>
            <a:bodyPr wrap="none" lIns="92075" tIns="46038" rIns="92075" bIns="46038" anchor="ctr">
              <a:prstTxWarp prst="textNoShape">
                <a:avLst/>
              </a:prstTxWarp>
            </a:bodyPr>
            <a:lstStyle/>
            <a:p>
              <a:endParaRPr lang="en-US"/>
            </a:p>
          </p:txBody>
        </p:sp>
        <p:sp>
          <p:nvSpPr>
            <p:cNvPr id="185" name="Line 18"/>
            <p:cNvSpPr>
              <a:spLocks noChangeShapeType="1"/>
            </p:cNvSpPr>
            <p:nvPr/>
          </p:nvSpPr>
          <p:spPr bwMode="auto">
            <a:xfrm flipH="1">
              <a:off x="1641815" y="3948262"/>
              <a:ext cx="513393" cy="0"/>
            </a:xfrm>
            <a:prstGeom prst="line">
              <a:avLst/>
            </a:prstGeom>
            <a:noFill/>
            <a:ln w="12700">
              <a:solidFill>
                <a:srgbClr val="000000"/>
              </a:solidFill>
              <a:round/>
              <a:headEnd/>
              <a:tailEnd/>
            </a:ln>
          </p:spPr>
          <p:txBody>
            <a:bodyPr wrap="none" lIns="92075" tIns="46038" rIns="92075" bIns="46038" anchor="ctr">
              <a:prstTxWarp prst="textNoShape">
                <a:avLst/>
              </a:prstTxWarp>
            </a:bodyPr>
            <a:lstStyle/>
            <a:p>
              <a:endParaRPr lang="en-US"/>
            </a:p>
          </p:txBody>
        </p:sp>
        <p:sp>
          <p:nvSpPr>
            <p:cNvPr id="187" name="Line 18"/>
            <p:cNvSpPr>
              <a:spLocks noChangeShapeType="1"/>
            </p:cNvSpPr>
            <p:nvPr/>
          </p:nvSpPr>
          <p:spPr bwMode="auto">
            <a:xfrm flipH="1">
              <a:off x="6153287" y="1707640"/>
              <a:ext cx="513645" cy="0"/>
            </a:xfrm>
            <a:prstGeom prst="line">
              <a:avLst/>
            </a:prstGeom>
            <a:noFill/>
            <a:ln w="12700">
              <a:solidFill>
                <a:srgbClr val="000000"/>
              </a:solidFill>
              <a:round/>
              <a:headEnd/>
              <a:tailEnd/>
            </a:ln>
          </p:spPr>
          <p:txBody>
            <a:bodyPr wrap="none" lIns="92075" tIns="46038" rIns="92075" bIns="46038" anchor="ctr">
              <a:prstTxWarp prst="textNoShape">
                <a:avLst/>
              </a:prstTxWarp>
            </a:bodyPr>
            <a:lstStyle/>
            <a:p>
              <a:endParaRPr lang="en-US"/>
            </a:p>
          </p:txBody>
        </p:sp>
        <p:sp>
          <p:nvSpPr>
            <p:cNvPr id="188" name="Line 67"/>
            <p:cNvSpPr>
              <a:spLocks noChangeShapeType="1"/>
            </p:cNvSpPr>
            <p:nvPr/>
          </p:nvSpPr>
          <p:spPr bwMode="auto">
            <a:xfrm rot="5400000">
              <a:off x="6671248" y="5176242"/>
              <a:ext cx="2088232" cy="0"/>
            </a:xfrm>
            <a:prstGeom prst="line">
              <a:avLst/>
            </a:prstGeom>
            <a:noFill/>
            <a:ln w="12700">
              <a:solidFill>
                <a:srgbClr val="000000"/>
              </a:solidFill>
              <a:round/>
              <a:headEnd/>
              <a:tailEnd type="stealth" w="med" len="med"/>
            </a:ln>
          </p:spPr>
          <p:txBody>
            <a:bodyPr wrap="none" lIns="92075" tIns="46038" rIns="92075" bIns="46038" anchor="ctr">
              <a:prstTxWarp prst="textNoShape">
                <a:avLst/>
              </a:prstTxWarp>
            </a:bodyPr>
            <a:lstStyle/>
            <a:p>
              <a:endParaRPr lang="en-US"/>
            </a:p>
          </p:txBody>
        </p:sp>
        <p:sp>
          <p:nvSpPr>
            <p:cNvPr id="189" name="Line 67"/>
            <p:cNvSpPr>
              <a:spLocks noChangeShapeType="1"/>
            </p:cNvSpPr>
            <p:nvPr/>
          </p:nvSpPr>
          <p:spPr bwMode="auto">
            <a:xfrm rot="5400000">
              <a:off x="6231829" y="4264627"/>
              <a:ext cx="231095" cy="0"/>
            </a:xfrm>
            <a:prstGeom prst="line">
              <a:avLst/>
            </a:prstGeom>
            <a:noFill/>
            <a:ln w="12700">
              <a:solidFill>
                <a:srgbClr val="000000"/>
              </a:solidFill>
              <a:round/>
              <a:headEnd/>
              <a:tailEnd type="stealth" w="med" len="med"/>
            </a:ln>
          </p:spPr>
          <p:txBody>
            <a:bodyPr wrap="none" lIns="92075" tIns="46038" rIns="92075" bIns="46038" anchor="ctr">
              <a:prstTxWarp prst="textNoShape">
                <a:avLst/>
              </a:prstTxWarp>
            </a:bodyPr>
            <a:lstStyle/>
            <a:p>
              <a:endParaRPr lang="en-US"/>
            </a:p>
          </p:txBody>
        </p:sp>
        <p:sp>
          <p:nvSpPr>
            <p:cNvPr id="190" name="Line 67"/>
            <p:cNvSpPr>
              <a:spLocks noChangeShapeType="1"/>
            </p:cNvSpPr>
            <p:nvPr/>
          </p:nvSpPr>
          <p:spPr bwMode="auto">
            <a:xfrm rot="5400000" flipV="1">
              <a:off x="6382724" y="4404327"/>
              <a:ext cx="510495" cy="0"/>
            </a:xfrm>
            <a:prstGeom prst="line">
              <a:avLst/>
            </a:prstGeom>
            <a:noFill/>
            <a:ln w="12700">
              <a:solidFill>
                <a:srgbClr val="000000"/>
              </a:solidFill>
              <a:round/>
              <a:headEnd/>
              <a:tailEnd type="stealth" w="med" len="med"/>
            </a:ln>
          </p:spPr>
          <p:txBody>
            <a:bodyPr wrap="none" lIns="92075" tIns="46038" rIns="92075" bIns="46038" anchor="ctr">
              <a:prstTxWarp prst="textNoShape">
                <a:avLst/>
              </a:prstTxWarp>
            </a:bodyPr>
            <a:lstStyle/>
            <a:p>
              <a:endParaRPr lang="en-US"/>
            </a:p>
          </p:txBody>
        </p:sp>
        <p:sp>
          <p:nvSpPr>
            <p:cNvPr id="191" name="Line 67"/>
            <p:cNvSpPr>
              <a:spLocks noChangeShapeType="1"/>
            </p:cNvSpPr>
            <p:nvPr/>
          </p:nvSpPr>
          <p:spPr bwMode="auto">
            <a:xfrm rot="5400000">
              <a:off x="6564319" y="4549331"/>
              <a:ext cx="728495" cy="0"/>
            </a:xfrm>
            <a:prstGeom prst="line">
              <a:avLst/>
            </a:prstGeom>
            <a:noFill/>
            <a:ln w="12700">
              <a:solidFill>
                <a:srgbClr val="000000"/>
              </a:solidFill>
              <a:round/>
              <a:headEnd/>
              <a:tailEnd type="stealth" w="med" len="med"/>
            </a:ln>
          </p:spPr>
          <p:txBody>
            <a:bodyPr wrap="none" lIns="92075" tIns="46038" rIns="92075" bIns="46038" anchor="ctr">
              <a:prstTxWarp prst="textNoShape">
                <a:avLst/>
              </a:prstTxWarp>
            </a:bodyPr>
            <a:lstStyle/>
            <a:p>
              <a:endParaRPr lang="en-US"/>
            </a:p>
          </p:txBody>
        </p:sp>
        <p:grpSp>
          <p:nvGrpSpPr>
            <p:cNvPr id="193" name="Grupa 192"/>
            <p:cNvGrpSpPr/>
            <p:nvPr/>
          </p:nvGrpSpPr>
          <p:grpSpPr>
            <a:xfrm>
              <a:off x="6267862" y="3789040"/>
              <a:ext cx="580045" cy="317378"/>
              <a:chOff x="6113822" y="3454400"/>
              <a:chExt cx="580045" cy="255974"/>
            </a:xfrm>
          </p:grpSpPr>
          <p:sp>
            <p:nvSpPr>
              <p:cNvPr id="194" name="Line 18"/>
              <p:cNvSpPr>
                <a:spLocks noChangeShapeType="1"/>
              </p:cNvSpPr>
              <p:nvPr/>
            </p:nvSpPr>
            <p:spPr bwMode="auto">
              <a:xfrm rot="16200000" flipH="1" flipV="1">
                <a:off x="5985835" y="3582387"/>
                <a:ext cx="255974" cy="0"/>
              </a:xfrm>
              <a:prstGeom prst="line">
                <a:avLst/>
              </a:prstGeom>
              <a:noFill/>
              <a:ln w="12700">
                <a:solidFill>
                  <a:srgbClr val="000000"/>
                </a:solidFill>
                <a:round/>
                <a:headEnd type="oval" w="sm" len="sm"/>
                <a:tailEnd/>
              </a:ln>
            </p:spPr>
            <p:txBody>
              <a:bodyPr wrap="none" lIns="92075" tIns="46038" rIns="92075" bIns="46038" anchor="ctr">
                <a:prstTxWarp prst="textNoShape">
                  <a:avLst/>
                </a:prstTxWarp>
              </a:bodyPr>
              <a:lstStyle/>
              <a:p>
                <a:endParaRPr lang="en-US"/>
              </a:p>
            </p:txBody>
          </p:sp>
          <p:sp>
            <p:nvSpPr>
              <p:cNvPr id="196" name="Line 18"/>
              <p:cNvSpPr>
                <a:spLocks noChangeShapeType="1"/>
              </p:cNvSpPr>
              <p:nvPr/>
            </p:nvSpPr>
            <p:spPr bwMode="auto">
              <a:xfrm rot="16200000" flipH="1" flipV="1">
                <a:off x="6565880" y="3582387"/>
                <a:ext cx="255974" cy="0"/>
              </a:xfrm>
              <a:prstGeom prst="line">
                <a:avLst/>
              </a:prstGeom>
              <a:noFill/>
              <a:ln w="12700">
                <a:solidFill>
                  <a:srgbClr val="000000"/>
                </a:solidFill>
                <a:round/>
                <a:headEnd type="oval" w="sm" len="sm"/>
                <a:tailEnd/>
              </a:ln>
            </p:spPr>
            <p:txBody>
              <a:bodyPr wrap="none" lIns="92075" tIns="46038" rIns="92075" bIns="46038" anchor="ctr">
                <a:prstTxWarp prst="textNoShape">
                  <a:avLst/>
                </a:prstTxWarp>
              </a:bodyPr>
              <a:lstStyle/>
              <a:p>
                <a:endParaRPr lang="en-US"/>
              </a:p>
            </p:txBody>
          </p:sp>
          <p:sp>
            <p:nvSpPr>
              <p:cNvPr id="197" name="Line 18"/>
              <p:cNvSpPr>
                <a:spLocks noChangeShapeType="1"/>
              </p:cNvSpPr>
              <p:nvPr/>
            </p:nvSpPr>
            <p:spPr bwMode="auto">
              <a:xfrm rot="16200000" flipH="1" flipV="1">
                <a:off x="6277848" y="3582387"/>
                <a:ext cx="255974" cy="0"/>
              </a:xfrm>
              <a:prstGeom prst="line">
                <a:avLst/>
              </a:prstGeom>
              <a:noFill/>
              <a:ln w="12700">
                <a:solidFill>
                  <a:srgbClr val="000000"/>
                </a:solidFill>
                <a:round/>
                <a:headEnd type="oval" w="sm" len="sm"/>
                <a:tailEnd/>
              </a:ln>
            </p:spPr>
            <p:txBody>
              <a:bodyPr wrap="none" lIns="92075" tIns="46038" rIns="92075" bIns="46038" anchor="ctr">
                <a:prstTxWarp prst="textNoShape">
                  <a:avLst/>
                </a:prstTxWarp>
              </a:bodyPr>
              <a:lstStyle/>
              <a:p>
                <a:endParaRPr lang="en-US"/>
              </a:p>
            </p:txBody>
          </p:sp>
        </p:grpSp>
        <p:grpSp>
          <p:nvGrpSpPr>
            <p:cNvPr id="198" name="Grupa 197"/>
            <p:cNvGrpSpPr/>
            <p:nvPr/>
          </p:nvGrpSpPr>
          <p:grpSpPr>
            <a:xfrm>
              <a:off x="6422631" y="3377150"/>
              <a:ext cx="1369200" cy="701341"/>
              <a:chOff x="6340599" y="3210818"/>
              <a:chExt cx="1369200" cy="471630"/>
            </a:xfrm>
          </p:grpSpPr>
          <p:sp>
            <p:nvSpPr>
              <p:cNvPr id="200" name="Line 18"/>
              <p:cNvSpPr>
                <a:spLocks noChangeShapeType="1"/>
              </p:cNvSpPr>
              <p:nvPr/>
            </p:nvSpPr>
            <p:spPr bwMode="auto">
              <a:xfrm rot="5400000" flipH="1">
                <a:off x="6412757" y="3446633"/>
                <a:ext cx="441930" cy="0"/>
              </a:xfrm>
              <a:prstGeom prst="line">
                <a:avLst/>
              </a:prstGeom>
              <a:noFill/>
              <a:ln w="12700">
                <a:solidFill>
                  <a:srgbClr val="000000"/>
                </a:solidFill>
                <a:round/>
                <a:headEnd/>
                <a:tailEnd/>
              </a:ln>
            </p:spPr>
            <p:txBody>
              <a:bodyPr wrap="none" lIns="92075" tIns="46038" rIns="92075" bIns="46038" anchor="ctr">
                <a:prstTxWarp prst="textNoShape">
                  <a:avLst/>
                </a:prstTxWarp>
              </a:bodyPr>
              <a:lstStyle/>
              <a:p>
                <a:endParaRPr lang="en-US"/>
              </a:p>
            </p:txBody>
          </p:sp>
          <p:sp>
            <p:nvSpPr>
              <p:cNvPr id="201" name="Line 18"/>
              <p:cNvSpPr>
                <a:spLocks noChangeShapeType="1"/>
              </p:cNvSpPr>
              <p:nvPr/>
            </p:nvSpPr>
            <p:spPr bwMode="auto">
              <a:xfrm rot="5400000" flipH="1">
                <a:off x="6699530" y="3431783"/>
                <a:ext cx="441930" cy="0"/>
              </a:xfrm>
              <a:prstGeom prst="line">
                <a:avLst/>
              </a:prstGeom>
              <a:noFill/>
              <a:ln w="12700">
                <a:solidFill>
                  <a:srgbClr val="000000"/>
                </a:solidFill>
                <a:round/>
                <a:headEnd/>
                <a:tailEnd/>
              </a:ln>
            </p:spPr>
            <p:txBody>
              <a:bodyPr wrap="none" lIns="92075" tIns="46038" rIns="92075" bIns="46038" anchor="ctr">
                <a:prstTxWarp prst="textNoShape">
                  <a:avLst/>
                </a:prstTxWarp>
              </a:bodyPr>
              <a:lstStyle/>
              <a:p>
                <a:endParaRPr lang="en-US"/>
              </a:p>
            </p:txBody>
          </p:sp>
          <p:sp>
            <p:nvSpPr>
              <p:cNvPr id="202" name="Line 18"/>
              <p:cNvSpPr>
                <a:spLocks noChangeShapeType="1"/>
              </p:cNvSpPr>
              <p:nvPr/>
            </p:nvSpPr>
            <p:spPr bwMode="auto">
              <a:xfrm rot="5400000" flipH="1">
                <a:off x="6119634" y="3461483"/>
                <a:ext cx="441930" cy="0"/>
              </a:xfrm>
              <a:prstGeom prst="line">
                <a:avLst/>
              </a:prstGeom>
              <a:noFill/>
              <a:ln w="12700">
                <a:solidFill>
                  <a:srgbClr val="000000"/>
                </a:solidFill>
                <a:round/>
                <a:headEnd/>
                <a:tailEnd/>
              </a:ln>
            </p:spPr>
            <p:txBody>
              <a:bodyPr wrap="none" lIns="92075" tIns="46038" rIns="92075" bIns="46038" anchor="ctr">
                <a:prstTxWarp prst="textNoShape">
                  <a:avLst/>
                </a:prstTxWarp>
              </a:bodyPr>
              <a:lstStyle/>
              <a:p>
                <a:endParaRPr lang="en-US"/>
              </a:p>
            </p:txBody>
          </p:sp>
          <p:sp>
            <p:nvSpPr>
              <p:cNvPr id="203" name="Line 18"/>
              <p:cNvSpPr>
                <a:spLocks noChangeShapeType="1"/>
              </p:cNvSpPr>
              <p:nvPr/>
            </p:nvSpPr>
            <p:spPr bwMode="auto">
              <a:xfrm rot="5400000" flipH="1">
                <a:off x="7488834" y="3431783"/>
                <a:ext cx="441930" cy="0"/>
              </a:xfrm>
              <a:prstGeom prst="line">
                <a:avLst/>
              </a:prstGeom>
              <a:noFill/>
              <a:ln w="12700">
                <a:solidFill>
                  <a:srgbClr val="000000"/>
                </a:solidFill>
                <a:round/>
                <a:headEnd/>
                <a:tailEnd/>
              </a:ln>
            </p:spPr>
            <p:txBody>
              <a:bodyPr wrap="none" lIns="92075" tIns="46038" rIns="92075" bIns="46038" anchor="ctr">
                <a:prstTxWarp prst="textNoShape">
                  <a:avLst/>
                </a:prstTxWarp>
              </a:bodyPr>
              <a:lstStyle/>
              <a:p>
                <a:endParaRPr lang="en-US"/>
              </a:p>
            </p:txBody>
          </p:sp>
        </p:grpSp>
        <p:sp>
          <p:nvSpPr>
            <p:cNvPr id="204" name="Freeform 104"/>
            <p:cNvSpPr>
              <a:spLocks/>
            </p:cNvSpPr>
            <p:nvPr/>
          </p:nvSpPr>
          <p:spPr bwMode="auto">
            <a:xfrm rot="5400000" flipV="1">
              <a:off x="7586161" y="3968145"/>
              <a:ext cx="266878" cy="239008"/>
            </a:xfrm>
            <a:custGeom>
              <a:avLst/>
              <a:gdLst>
                <a:gd name="T0" fmla="*/ 1430 w 4776"/>
                <a:gd name="T1" fmla="*/ 11 h 3640"/>
                <a:gd name="T2" fmla="*/ 1760 w 4776"/>
                <a:gd name="T3" fmla="*/ 26 h 3640"/>
                <a:gd name="T4" fmla="*/ 2090 w 4776"/>
                <a:gd name="T5" fmla="*/ 63 h 3640"/>
                <a:gd name="T6" fmla="*/ 2399 w 4776"/>
                <a:gd name="T7" fmla="*/ 126 h 3640"/>
                <a:gd name="T8" fmla="*/ 2692 w 4776"/>
                <a:gd name="T9" fmla="*/ 204 h 3640"/>
                <a:gd name="T10" fmla="*/ 2980 w 4776"/>
                <a:gd name="T11" fmla="*/ 309 h 3640"/>
                <a:gd name="T12" fmla="*/ 3257 w 4776"/>
                <a:gd name="T13" fmla="*/ 435 h 3640"/>
                <a:gd name="T14" fmla="*/ 3551 w 4776"/>
                <a:gd name="T15" fmla="*/ 597 h 3640"/>
                <a:gd name="T16" fmla="*/ 3771 w 4776"/>
                <a:gd name="T17" fmla="*/ 744 h 3640"/>
                <a:gd name="T18" fmla="*/ 3959 w 4776"/>
                <a:gd name="T19" fmla="*/ 890 h 3640"/>
                <a:gd name="T20" fmla="*/ 4168 w 4776"/>
                <a:gd name="T21" fmla="*/ 1074 h 3640"/>
                <a:gd name="T22" fmla="*/ 4367 w 4776"/>
                <a:gd name="T23" fmla="*/ 1283 h 3640"/>
                <a:gd name="T24" fmla="*/ 4566 w 4776"/>
                <a:gd name="T25" fmla="*/ 1535 h 3640"/>
                <a:gd name="T26" fmla="*/ 4729 w 4776"/>
                <a:gd name="T27" fmla="*/ 1760 h 3640"/>
                <a:gd name="T28" fmla="*/ 4708 w 4776"/>
                <a:gd name="T29" fmla="*/ 1932 h 3640"/>
                <a:gd name="T30" fmla="*/ 4603 w 4776"/>
                <a:gd name="T31" fmla="*/ 2084 h 3640"/>
                <a:gd name="T32" fmla="*/ 4472 w 4776"/>
                <a:gd name="T33" fmla="*/ 2252 h 3640"/>
                <a:gd name="T34" fmla="*/ 4326 w 4776"/>
                <a:gd name="T35" fmla="*/ 2425 h 3640"/>
                <a:gd name="T36" fmla="*/ 4111 w 4776"/>
                <a:gd name="T37" fmla="*/ 2624 h 3640"/>
                <a:gd name="T38" fmla="*/ 3886 w 4776"/>
                <a:gd name="T39" fmla="*/ 2812 h 3640"/>
                <a:gd name="T40" fmla="*/ 3608 w 4776"/>
                <a:gd name="T41" fmla="*/ 3011 h 3640"/>
                <a:gd name="T42" fmla="*/ 3346 w 4776"/>
                <a:gd name="T43" fmla="*/ 3163 h 3640"/>
                <a:gd name="T44" fmla="*/ 3037 w 4776"/>
                <a:gd name="T45" fmla="*/ 3310 h 3640"/>
                <a:gd name="T46" fmla="*/ 2681 w 4776"/>
                <a:gd name="T47" fmla="*/ 3446 h 3640"/>
                <a:gd name="T48" fmla="*/ 2388 w 4776"/>
                <a:gd name="T49" fmla="*/ 3524 h 3640"/>
                <a:gd name="T50" fmla="*/ 2053 w 4776"/>
                <a:gd name="T51" fmla="*/ 3592 h 3640"/>
                <a:gd name="T52" fmla="*/ 1629 w 4776"/>
                <a:gd name="T53" fmla="*/ 3634 h 3640"/>
                <a:gd name="T54" fmla="*/ 880 w 4776"/>
                <a:gd name="T55" fmla="*/ 3640 h 3640"/>
                <a:gd name="T56" fmla="*/ 11 w 4776"/>
                <a:gd name="T57" fmla="*/ 3634 h 3640"/>
                <a:gd name="T58" fmla="*/ 152 w 4776"/>
                <a:gd name="T59" fmla="*/ 3383 h 3640"/>
                <a:gd name="T60" fmla="*/ 299 w 4776"/>
                <a:gd name="T61" fmla="*/ 3053 h 3640"/>
                <a:gd name="T62" fmla="*/ 409 w 4776"/>
                <a:gd name="T63" fmla="*/ 2713 h 3640"/>
                <a:gd name="T64" fmla="*/ 493 w 4776"/>
                <a:gd name="T65" fmla="*/ 2336 h 3640"/>
                <a:gd name="T66" fmla="*/ 519 w 4776"/>
                <a:gd name="T67" fmla="*/ 1995 h 3640"/>
                <a:gd name="T68" fmla="*/ 524 w 4776"/>
                <a:gd name="T69" fmla="*/ 1660 h 3640"/>
                <a:gd name="T70" fmla="*/ 498 w 4776"/>
                <a:gd name="T71" fmla="*/ 1367 h 3640"/>
                <a:gd name="T72" fmla="*/ 435 w 4776"/>
                <a:gd name="T73" fmla="*/ 1032 h 3640"/>
                <a:gd name="T74" fmla="*/ 335 w 4776"/>
                <a:gd name="T75" fmla="*/ 702 h 3640"/>
                <a:gd name="T76" fmla="*/ 231 w 4776"/>
                <a:gd name="T77" fmla="*/ 430 h 3640"/>
                <a:gd name="T78" fmla="*/ 84 w 4776"/>
                <a:gd name="T79" fmla="*/ 136 h 3640"/>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4776"/>
                <a:gd name="T121" fmla="*/ 0 h 3640"/>
                <a:gd name="T122" fmla="*/ 4776 w 4776"/>
                <a:gd name="T123" fmla="*/ 3640 h 3640"/>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4776" h="3640">
                  <a:moveTo>
                    <a:pt x="0" y="0"/>
                  </a:moveTo>
                  <a:lnTo>
                    <a:pt x="1430" y="11"/>
                  </a:lnTo>
                  <a:lnTo>
                    <a:pt x="1639" y="21"/>
                  </a:lnTo>
                  <a:lnTo>
                    <a:pt x="1760" y="26"/>
                  </a:lnTo>
                  <a:lnTo>
                    <a:pt x="1922" y="42"/>
                  </a:lnTo>
                  <a:lnTo>
                    <a:pt x="2090" y="63"/>
                  </a:lnTo>
                  <a:lnTo>
                    <a:pt x="2231" y="89"/>
                  </a:lnTo>
                  <a:lnTo>
                    <a:pt x="2399" y="126"/>
                  </a:lnTo>
                  <a:lnTo>
                    <a:pt x="2529" y="157"/>
                  </a:lnTo>
                  <a:lnTo>
                    <a:pt x="2692" y="204"/>
                  </a:lnTo>
                  <a:lnTo>
                    <a:pt x="2838" y="257"/>
                  </a:lnTo>
                  <a:lnTo>
                    <a:pt x="2980" y="309"/>
                  </a:lnTo>
                  <a:lnTo>
                    <a:pt x="3111" y="367"/>
                  </a:lnTo>
                  <a:lnTo>
                    <a:pt x="3257" y="435"/>
                  </a:lnTo>
                  <a:lnTo>
                    <a:pt x="3409" y="519"/>
                  </a:lnTo>
                  <a:lnTo>
                    <a:pt x="3551" y="597"/>
                  </a:lnTo>
                  <a:lnTo>
                    <a:pt x="3661" y="665"/>
                  </a:lnTo>
                  <a:lnTo>
                    <a:pt x="3771" y="744"/>
                  </a:lnTo>
                  <a:lnTo>
                    <a:pt x="3865" y="812"/>
                  </a:lnTo>
                  <a:lnTo>
                    <a:pt x="3959" y="890"/>
                  </a:lnTo>
                  <a:lnTo>
                    <a:pt x="4048" y="969"/>
                  </a:lnTo>
                  <a:lnTo>
                    <a:pt x="4168" y="1074"/>
                  </a:lnTo>
                  <a:lnTo>
                    <a:pt x="4273" y="1189"/>
                  </a:lnTo>
                  <a:lnTo>
                    <a:pt x="4367" y="1283"/>
                  </a:lnTo>
                  <a:lnTo>
                    <a:pt x="4477" y="1419"/>
                  </a:lnTo>
                  <a:lnTo>
                    <a:pt x="4566" y="1535"/>
                  </a:lnTo>
                  <a:lnTo>
                    <a:pt x="4655" y="1655"/>
                  </a:lnTo>
                  <a:lnTo>
                    <a:pt x="4729" y="1760"/>
                  </a:lnTo>
                  <a:lnTo>
                    <a:pt x="4776" y="1833"/>
                  </a:lnTo>
                  <a:lnTo>
                    <a:pt x="4708" y="1932"/>
                  </a:lnTo>
                  <a:lnTo>
                    <a:pt x="4661" y="2011"/>
                  </a:lnTo>
                  <a:lnTo>
                    <a:pt x="4603" y="2084"/>
                  </a:lnTo>
                  <a:lnTo>
                    <a:pt x="4535" y="2173"/>
                  </a:lnTo>
                  <a:lnTo>
                    <a:pt x="4472" y="2252"/>
                  </a:lnTo>
                  <a:lnTo>
                    <a:pt x="4388" y="2346"/>
                  </a:lnTo>
                  <a:lnTo>
                    <a:pt x="4326" y="2425"/>
                  </a:lnTo>
                  <a:lnTo>
                    <a:pt x="4221" y="2524"/>
                  </a:lnTo>
                  <a:lnTo>
                    <a:pt x="4111" y="2624"/>
                  </a:lnTo>
                  <a:lnTo>
                    <a:pt x="4006" y="2718"/>
                  </a:lnTo>
                  <a:lnTo>
                    <a:pt x="3886" y="2812"/>
                  </a:lnTo>
                  <a:lnTo>
                    <a:pt x="3781" y="2896"/>
                  </a:lnTo>
                  <a:lnTo>
                    <a:pt x="3608" y="3011"/>
                  </a:lnTo>
                  <a:lnTo>
                    <a:pt x="3498" y="3079"/>
                  </a:lnTo>
                  <a:lnTo>
                    <a:pt x="3346" y="3163"/>
                  </a:lnTo>
                  <a:lnTo>
                    <a:pt x="3210" y="3236"/>
                  </a:lnTo>
                  <a:lnTo>
                    <a:pt x="3037" y="3310"/>
                  </a:lnTo>
                  <a:lnTo>
                    <a:pt x="2870" y="3378"/>
                  </a:lnTo>
                  <a:lnTo>
                    <a:pt x="2681" y="3446"/>
                  </a:lnTo>
                  <a:lnTo>
                    <a:pt x="2519" y="3493"/>
                  </a:lnTo>
                  <a:lnTo>
                    <a:pt x="2388" y="3524"/>
                  </a:lnTo>
                  <a:lnTo>
                    <a:pt x="2210" y="3561"/>
                  </a:lnTo>
                  <a:lnTo>
                    <a:pt x="2053" y="3592"/>
                  </a:lnTo>
                  <a:lnTo>
                    <a:pt x="1870" y="3613"/>
                  </a:lnTo>
                  <a:lnTo>
                    <a:pt x="1629" y="3634"/>
                  </a:lnTo>
                  <a:lnTo>
                    <a:pt x="1435" y="3640"/>
                  </a:lnTo>
                  <a:lnTo>
                    <a:pt x="880" y="3640"/>
                  </a:lnTo>
                  <a:lnTo>
                    <a:pt x="262" y="3640"/>
                  </a:lnTo>
                  <a:lnTo>
                    <a:pt x="11" y="3634"/>
                  </a:lnTo>
                  <a:lnTo>
                    <a:pt x="84" y="3514"/>
                  </a:lnTo>
                  <a:lnTo>
                    <a:pt x="152" y="3383"/>
                  </a:lnTo>
                  <a:lnTo>
                    <a:pt x="231" y="3221"/>
                  </a:lnTo>
                  <a:lnTo>
                    <a:pt x="299" y="3053"/>
                  </a:lnTo>
                  <a:lnTo>
                    <a:pt x="351" y="2906"/>
                  </a:lnTo>
                  <a:lnTo>
                    <a:pt x="409" y="2713"/>
                  </a:lnTo>
                  <a:lnTo>
                    <a:pt x="445" y="2545"/>
                  </a:lnTo>
                  <a:lnTo>
                    <a:pt x="493" y="2336"/>
                  </a:lnTo>
                  <a:lnTo>
                    <a:pt x="508" y="2163"/>
                  </a:lnTo>
                  <a:lnTo>
                    <a:pt x="519" y="1995"/>
                  </a:lnTo>
                  <a:lnTo>
                    <a:pt x="529" y="1828"/>
                  </a:lnTo>
                  <a:lnTo>
                    <a:pt x="524" y="1660"/>
                  </a:lnTo>
                  <a:lnTo>
                    <a:pt x="513" y="1503"/>
                  </a:lnTo>
                  <a:lnTo>
                    <a:pt x="498" y="1367"/>
                  </a:lnTo>
                  <a:lnTo>
                    <a:pt x="472" y="1205"/>
                  </a:lnTo>
                  <a:lnTo>
                    <a:pt x="435" y="1032"/>
                  </a:lnTo>
                  <a:lnTo>
                    <a:pt x="383" y="843"/>
                  </a:lnTo>
                  <a:lnTo>
                    <a:pt x="335" y="702"/>
                  </a:lnTo>
                  <a:lnTo>
                    <a:pt x="283" y="561"/>
                  </a:lnTo>
                  <a:lnTo>
                    <a:pt x="231" y="430"/>
                  </a:lnTo>
                  <a:lnTo>
                    <a:pt x="163" y="288"/>
                  </a:lnTo>
                  <a:lnTo>
                    <a:pt x="84" y="136"/>
                  </a:lnTo>
                  <a:lnTo>
                    <a:pt x="0" y="0"/>
                  </a:lnTo>
                  <a:close/>
                </a:path>
              </a:pathLst>
            </a:custGeom>
            <a:solidFill>
              <a:schemeClr val="bg1"/>
            </a:solidFill>
            <a:ln w="19050" cmpd="sng">
              <a:solidFill>
                <a:srgbClr val="000000"/>
              </a:solidFill>
              <a:miter lim="800000"/>
              <a:headEnd/>
              <a:tailEnd/>
            </a:ln>
          </p:spPr>
          <p:txBody>
            <a:bodyPr wrap="none" anchor="ctr">
              <a:prstTxWarp prst="textNoShape">
                <a:avLst/>
              </a:prstTxWarp>
            </a:bodyPr>
            <a:lstStyle/>
            <a:p>
              <a:endParaRPr lang="en-US"/>
            </a:p>
          </p:txBody>
        </p:sp>
        <p:sp>
          <p:nvSpPr>
            <p:cNvPr id="206" name="Freeform 104"/>
            <p:cNvSpPr>
              <a:spLocks/>
            </p:cNvSpPr>
            <p:nvPr/>
          </p:nvSpPr>
          <p:spPr bwMode="auto">
            <a:xfrm rot="5400000" flipV="1">
              <a:off x="6210611" y="3968145"/>
              <a:ext cx="266878" cy="239008"/>
            </a:xfrm>
            <a:custGeom>
              <a:avLst/>
              <a:gdLst>
                <a:gd name="T0" fmla="*/ 1430 w 4776"/>
                <a:gd name="T1" fmla="*/ 11 h 3640"/>
                <a:gd name="T2" fmla="*/ 1760 w 4776"/>
                <a:gd name="T3" fmla="*/ 26 h 3640"/>
                <a:gd name="T4" fmla="*/ 2090 w 4776"/>
                <a:gd name="T5" fmla="*/ 63 h 3640"/>
                <a:gd name="T6" fmla="*/ 2399 w 4776"/>
                <a:gd name="T7" fmla="*/ 126 h 3640"/>
                <a:gd name="T8" fmla="*/ 2692 w 4776"/>
                <a:gd name="T9" fmla="*/ 204 h 3640"/>
                <a:gd name="T10" fmla="*/ 2980 w 4776"/>
                <a:gd name="T11" fmla="*/ 309 h 3640"/>
                <a:gd name="T12" fmla="*/ 3257 w 4776"/>
                <a:gd name="T13" fmla="*/ 435 h 3640"/>
                <a:gd name="T14" fmla="*/ 3551 w 4776"/>
                <a:gd name="T15" fmla="*/ 597 h 3640"/>
                <a:gd name="T16" fmla="*/ 3771 w 4776"/>
                <a:gd name="T17" fmla="*/ 744 h 3640"/>
                <a:gd name="T18" fmla="*/ 3959 w 4776"/>
                <a:gd name="T19" fmla="*/ 890 h 3640"/>
                <a:gd name="T20" fmla="*/ 4168 w 4776"/>
                <a:gd name="T21" fmla="*/ 1074 h 3640"/>
                <a:gd name="T22" fmla="*/ 4367 w 4776"/>
                <a:gd name="T23" fmla="*/ 1283 h 3640"/>
                <a:gd name="T24" fmla="*/ 4566 w 4776"/>
                <a:gd name="T25" fmla="*/ 1535 h 3640"/>
                <a:gd name="T26" fmla="*/ 4729 w 4776"/>
                <a:gd name="T27" fmla="*/ 1760 h 3640"/>
                <a:gd name="T28" fmla="*/ 4708 w 4776"/>
                <a:gd name="T29" fmla="*/ 1932 h 3640"/>
                <a:gd name="T30" fmla="*/ 4603 w 4776"/>
                <a:gd name="T31" fmla="*/ 2084 h 3640"/>
                <a:gd name="T32" fmla="*/ 4472 w 4776"/>
                <a:gd name="T33" fmla="*/ 2252 h 3640"/>
                <a:gd name="T34" fmla="*/ 4326 w 4776"/>
                <a:gd name="T35" fmla="*/ 2425 h 3640"/>
                <a:gd name="T36" fmla="*/ 4111 w 4776"/>
                <a:gd name="T37" fmla="*/ 2624 h 3640"/>
                <a:gd name="T38" fmla="*/ 3886 w 4776"/>
                <a:gd name="T39" fmla="*/ 2812 h 3640"/>
                <a:gd name="T40" fmla="*/ 3608 w 4776"/>
                <a:gd name="T41" fmla="*/ 3011 h 3640"/>
                <a:gd name="T42" fmla="*/ 3346 w 4776"/>
                <a:gd name="T43" fmla="*/ 3163 h 3640"/>
                <a:gd name="T44" fmla="*/ 3037 w 4776"/>
                <a:gd name="T45" fmla="*/ 3310 h 3640"/>
                <a:gd name="T46" fmla="*/ 2681 w 4776"/>
                <a:gd name="T47" fmla="*/ 3446 h 3640"/>
                <a:gd name="T48" fmla="*/ 2388 w 4776"/>
                <a:gd name="T49" fmla="*/ 3524 h 3640"/>
                <a:gd name="T50" fmla="*/ 2053 w 4776"/>
                <a:gd name="T51" fmla="*/ 3592 h 3640"/>
                <a:gd name="T52" fmla="*/ 1629 w 4776"/>
                <a:gd name="T53" fmla="*/ 3634 h 3640"/>
                <a:gd name="T54" fmla="*/ 880 w 4776"/>
                <a:gd name="T55" fmla="*/ 3640 h 3640"/>
                <a:gd name="T56" fmla="*/ 11 w 4776"/>
                <a:gd name="T57" fmla="*/ 3634 h 3640"/>
                <a:gd name="T58" fmla="*/ 152 w 4776"/>
                <a:gd name="T59" fmla="*/ 3383 h 3640"/>
                <a:gd name="T60" fmla="*/ 299 w 4776"/>
                <a:gd name="T61" fmla="*/ 3053 h 3640"/>
                <a:gd name="T62" fmla="*/ 409 w 4776"/>
                <a:gd name="T63" fmla="*/ 2713 h 3640"/>
                <a:gd name="T64" fmla="*/ 493 w 4776"/>
                <a:gd name="T65" fmla="*/ 2336 h 3640"/>
                <a:gd name="T66" fmla="*/ 519 w 4776"/>
                <a:gd name="T67" fmla="*/ 1995 h 3640"/>
                <a:gd name="T68" fmla="*/ 524 w 4776"/>
                <a:gd name="T69" fmla="*/ 1660 h 3640"/>
                <a:gd name="T70" fmla="*/ 498 w 4776"/>
                <a:gd name="T71" fmla="*/ 1367 h 3640"/>
                <a:gd name="T72" fmla="*/ 435 w 4776"/>
                <a:gd name="T73" fmla="*/ 1032 h 3640"/>
                <a:gd name="T74" fmla="*/ 335 w 4776"/>
                <a:gd name="T75" fmla="*/ 702 h 3640"/>
                <a:gd name="T76" fmla="*/ 231 w 4776"/>
                <a:gd name="T77" fmla="*/ 430 h 3640"/>
                <a:gd name="T78" fmla="*/ 84 w 4776"/>
                <a:gd name="T79" fmla="*/ 136 h 3640"/>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4776"/>
                <a:gd name="T121" fmla="*/ 0 h 3640"/>
                <a:gd name="T122" fmla="*/ 4776 w 4776"/>
                <a:gd name="T123" fmla="*/ 3640 h 3640"/>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4776" h="3640">
                  <a:moveTo>
                    <a:pt x="0" y="0"/>
                  </a:moveTo>
                  <a:lnTo>
                    <a:pt x="1430" y="11"/>
                  </a:lnTo>
                  <a:lnTo>
                    <a:pt x="1639" y="21"/>
                  </a:lnTo>
                  <a:lnTo>
                    <a:pt x="1760" y="26"/>
                  </a:lnTo>
                  <a:lnTo>
                    <a:pt x="1922" y="42"/>
                  </a:lnTo>
                  <a:lnTo>
                    <a:pt x="2090" y="63"/>
                  </a:lnTo>
                  <a:lnTo>
                    <a:pt x="2231" y="89"/>
                  </a:lnTo>
                  <a:lnTo>
                    <a:pt x="2399" y="126"/>
                  </a:lnTo>
                  <a:lnTo>
                    <a:pt x="2529" y="157"/>
                  </a:lnTo>
                  <a:lnTo>
                    <a:pt x="2692" y="204"/>
                  </a:lnTo>
                  <a:lnTo>
                    <a:pt x="2838" y="257"/>
                  </a:lnTo>
                  <a:lnTo>
                    <a:pt x="2980" y="309"/>
                  </a:lnTo>
                  <a:lnTo>
                    <a:pt x="3111" y="367"/>
                  </a:lnTo>
                  <a:lnTo>
                    <a:pt x="3257" y="435"/>
                  </a:lnTo>
                  <a:lnTo>
                    <a:pt x="3409" y="519"/>
                  </a:lnTo>
                  <a:lnTo>
                    <a:pt x="3551" y="597"/>
                  </a:lnTo>
                  <a:lnTo>
                    <a:pt x="3661" y="665"/>
                  </a:lnTo>
                  <a:lnTo>
                    <a:pt x="3771" y="744"/>
                  </a:lnTo>
                  <a:lnTo>
                    <a:pt x="3865" y="812"/>
                  </a:lnTo>
                  <a:lnTo>
                    <a:pt x="3959" y="890"/>
                  </a:lnTo>
                  <a:lnTo>
                    <a:pt x="4048" y="969"/>
                  </a:lnTo>
                  <a:lnTo>
                    <a:pt x="4168" y="1074"/>
                  </a:lnTo>
                  <a:lnTo>
                    <a:pt x="4273" y="1189"/>
                  </a:lnTo>
                  <a:lnTo>
                    <a:pt x="4367" y="1283"/>
                  </a:lnTo>
                  <a:lnTo>
                    <a:pt x="4477" y="1419"/>
                  </a:lnTo>
                  <a:lnTo>
                    <a:pt x="4566" y="1535"/>
                  </a:lnTo>
                  <a:lnTo>
                    <a:pt x="4655" y="1655"/>
                  </a:lnTo>
                  <a:lnTo>
                    <a:pt x="4729" y="1760"/>
                  </a:lnTo>
                  <a:lnTo>
                    <a:pt x="4776" y="1833"/>
                  </a:lnTo>
                  <a:lnTo>
                    <a:pt x="4708" y="1932"/>
                  </a:lnTo>
                  <a:lnTo>
                    <a:pt x="4661" y="2011"/>
                  </a:lnTo>
                  <a:lnTo>
                    <a:pt x="4603" y="2084"/>
                  </a:lnTo>
                  <a:lnTo>
                    <a:pt x="4535" y="2173"/>
                  </a:lnTo>
                  <a:lnTo>
                    <a:pt x="4472" y="2252"/>
                  </a:lnTo>
                  <a:lnTo>
                    <a:pt x="4388" y="2346"/>
                  </a:lnTo>
                  <a:lnTo>
                    <a:pt x="4326" y="2425"/>
                  </a:lnTo>
                  <a:lnTo>
                    <a:pt x="4221" y="2524"/>
                  </a:lnTo>
                  <a:lnTo>
                    <a:pt x="4111" y="2624"/>
                  </a:lnTo>
                  <a:lnTo>
                    <a:pt x="4006" y="2718"/>
                  </a:lnTo>
                  <a:lnTo>
                    <a:pt x="3886" y="2812"/>
                  </a:lnTo>
                  <a:lnTo>
                    <a:pt x="3781" y="2896"/>
                  </a:lnTo>
                  <a:lnTo>
                    <a:pt x="3608" y="3011"/>
                  </a:lnTo>
                  <a:lnTo>
                    <a:pt x="3498" y="3079"/>
                  </a:lnTo>
                  <a:lnTo>
                    <a:pt x="3346" y="3163"/>
                  </a:lnTo>
                  <a:lnTo>
                    <a:pt x="3210" y="3236"/>
                  </a:lnTo>
                  <a:lnTo>
                    <a:pt x="3037" y="3310"/>
                  </a:lnTo>
                  <a:lnTo>
                    <a:pt x="2870" y="3378"/>
                  </a:lnTo>
                  <a:lnTo>
                    <a:pt x="2681" y="3446"/>
                  </a:lnTo>
                  <a:lnTo>
                    <a:pt x="2519" y="3493"/>
                  </a:lnTo>
                  <a:lnTo>
                    <a:pt x="2388" y="3524"/>
                  </a:lnTo>
                  <a:lnTo>
                    <a:pt x="2210" y="3561"/>
                  </a:lnTo>
                  <a:lnTo>
                    <a:pt x="2053" y="3592"/>
                  </a:lnTo>
                  <a:lnTo>
                    <a:pt x="1870" y="3613"/>
                  </a:lnTo>
                  <a:lnTo>
                    <a:pt x="1629" y="3634"/>
                  </a:lnTo>
                  <a:lnTo>
                    <a:pt x="1435" y="3640"/>
                  </a:lnTo>
                  <a:lnTo>
                    <a:pt x="880" y="3640"/>
                  </a:lnTo>
                  <a:lnTo>
                    <a:pt x="262" y="3640"/>
                  </a:lnTo>
                  <a:lnTo>
                    <a:pt x="11" y="3634"/>
                  </a:lnTo>
                  <a:lnTo>
                    <a:pt x="84" y="3514"/>
                  </a:lnTo>
                  <a:lnTo>
                    <a:pt x="152" y="3383"/>
                  </a:lnTo>
                  <a:lnTo>
                    <a:pt x="231" y="3221"/>
                  </a:lnTo>
                  <a:lnTo>
                    <a:pt x="299" y="3053"/>
                  </a:lnTo>
                  <a:lnTo>
                    <a:pt x="351" y="2906"/>
                  </a:lnTo>
                  <a:lnTo>
                    <a:pt x="409" y="2713"/>
                  </a:lnTo>
                  <a:lnTo>
                    <a:pt x="445" y="2545"/>
                  </a:lnTo>
                  <a:lnTo>
                    <a:pt x="493" y="2336"/>
                  </a:lnTo>
                  <a:lnTo>
                    <a:pt x="508" y="2163"/>
                  </a:lnTo>
                  <a:lnTo>
                    <a:pt x="519" y="1995"/>
                  </a:lnTo>
                  <a:lnTo>
                    <a:pt x="529" y="1828"/>
                  </a:lnTo>
                  <a:lnTo>
                    <a:pt x="524" y="1660"/>
                  </a:lnTo>
                  <a:lnTo>
                    <a:pt x="513" y="1503"/>
                  </a:lnTo>
                  <a:lnTo>
                    <a:pt x="498" y="1367"/>
                  </a:lnTo>
                  <a:lnTo>
                    <a:pt x="472" y="1205"/>
                  </a:lnTo>
                  <a:lnTo>
                    <a:pt x="435" y="1032"/>
                  </a:lnTo>
                  <a:lnTo>
                    <a:pt x="383" y="843"/>
                  </a:lnTo>
                  <a:lnTo>
                    <a:pt x="335" y="702"/>
                  </a:lnTo>
                  <a:lnTo>
                    <a:pt x="283" y="561"/>
                  </a:lnTo>
                  <a:lnTo>
                    <a:pt x="231" y="430"/>
                  </a:lnTo>
                  <a:lnTo>
                    <a:pt x="163" y="288"/>
                  </a:lnTo>
                  <a:lnTo>
                    <a:pt x="84" y="136"/>
                  </a:lnTo>
                  <a:lnTo>
                    <a:pt x="0" y="0"/>
                  </a:lnTo>
                  <a:close/>
                </a:path>
              </a:pathLst>
            </a:custGeom>
            <a:solidFill>
              <a:schemeClr val="bg1"/>
            </a:solidFill>
            <a:ln w="19050" cmpd="sng">
              <a:solidFill>
                <a:srgbClr val="000000"/>
              </a:solidFill>
              <a:miter lim="800000"/>
              <a:headEnd/>
              <a:tailEnd/>
            </a:ln>
          </p:spPr>
          <p:txBody>
            <a:bodyPr wrap="none" anchor="ctr">
              <a:prstTxWarp prst="textNoShape">
                <a:avLst/>
              </a:prstTxWarp>
            </a:bodyPr>
            <a:lstStyle/>
            <a:p>
              <a:endParaRPr lang="en-US"/>
            </a:p>
          </p:txBody>
        </p:sp>
        <p:sp>
          <p:nvSpPr>
            <p:cNvPr id="207" name="Freeform 104"/>
            <p:cNvSpPr>
              <a:spLocks/>
            </p:cNvSpPr>
            <p:nvPr/>
          </p:nvSpPr>
          <p:spPr bwMode="auto">
            <a:xfrm rot="5400000" flipV="1">
              <a:off x="6503734" y="3968145"/>
              <a:ext cx="266878" cy="239008"/>
            </a:xfrm>
            <a:custGeom>
              <a:avLst/>
              <a:gdLst>
                <a:gd name="T0" fmla="*/ 1430 w 4776"/>
                <a:gd name="T1" fmla="*/ 11 h 3640"/>
                <a:gd name="T2" fmla="*/ 1760 w 4776"/>
                <a:gd name="T3" fmla="*/ 26 h 3640"/>
                <a:gd name="T4" fmla="*/ 2090 w 4776"/>
                <a:gd name="T5" fmla="*/ 63 h 3640"/>
                <a:gd name="T6" fmla="*/ 2399 w 4776"/>
                <a:gd name="T7" fmla="*/ 126 h 3640"/>
                <a:gd name="T8" fmla="*/ 2692 w 4776"/>
                <a:gd name="T9" fmla="*/ 204 h 3640"/>
                <a:gd name="T10" fmla="*/ 2980 w 4776"/>
                <a:gd name="T11" fmla="*/ 309 h 3640"/>
                <a:gd name="T12" fmla="*/ 3257 w 4776"/>
                <a:gd name="T13" fmla="*/ 435 h 3640"/>
                <a:gd name="T14" fmla="*/ 3551 w 4776"/>
                <a:gd name="T15" fmla="*/ 597 h 3640"/>
                <a:gd name="T16" fmla="*/ 3771 w 4776"/>
                <a:gd name="T17" fmla="*/ 744 h 3640"/>
                <a:gd name="T18" fmla="*/ 3959 w 4776"/>
                <a:gd name="T19" fmla="*/ 890 h 3640"/>
                <a:gd name="T20" fmla="*/ 4168 w 4776"/>
                <a:gd name="T21" fmla="*/ 1074 h 3640"/>
                <a:gd name="T22" fmla="*/ 4367 w 4776"/>
                <a:gd name="T23" fmla="*/ 1283 h 3640"/>
                <a:gd name="T24" fmla="*/ 4566 w 4776"/>
                <a:gd name="T25" fmla="*/ 1535 h 3640"/>
                <a:gd name="T26" fmla="*/ 4729 w 4776"/>
                <a:gd name="T27" fmla="*/ 1760 h 3640"/>
                <a:gd name="T28" fmla="*/ 4708 w 4776"/>
                <a:gd name="T29" fmla="*/ 1932 h 3640"/>
                <a:gd name="T30" fmla="*/ 4603 w 4776"/>
                <a:gd name="T31" fmla="*/ 2084 h 3640"/>
                <a:gd name="T32" fmla="*/ 4472 w 4776"/>
                <a:gd name="T33" fmla="*/ 2252 h 3640"/>
                <a:gd name="T34" fmla="*/ 4326 w 4776"/>
                <a:gd name="T35" fmla="*/ 2425 h 3640"/>
                <a:gd name="T36" fmla="*/ 4111 w 4776"/>
                <a:gd name="T37" fmla="*/ 2624 h 3640"/>
                <a:gd name="T38" fmla="*/ 3886 w 4776"/>
                <a:gd name="T39" fmla="*/ 2812 h 3640"/>
                <a:gd name="T40" fmla="*/ 3608 w 4776"/>
                <a:gd name="T41" fmla="*/ 3011 h 3640"/>
                <a:gd name="T42" fmla="*/ 3346 w 4776"/>
                <a:gd name="T43" fmla="*/ 3163 h 3640"/>
                <a:gd name="T44" fmla="*/ 3037 w 4776"/>
                <a:gd name="T45" fmla="*/ 3310 h 3640"/>
                <a:gd name="T46" fmla="*/ 2681 w 4776"/>
                <a:gd name="T47" fmla="*/ 3446 h 3640"/>
                <a:gd name="T48" fmla="*/ 2388 w 4776"/>
                <a:gd name="T49" fmla="*/ 3524 h 3640"/>
                <a:gd name="T50" fmla="*/ 2053 w 4776"/>
                <a:gd name="T51" fmla="*/ 3592 h 3640"/>
                <a:gd name="T52" fmla="*/ 1629 w 4776"/>
                <a:gd name="T53" fmla="*/ 3634 h 3640"/>
                <a:gd name="T54" fmla="*/ 880 w 4776"/>
                <a:gd name="T55" fmla="*/ 3640 h 3640"/>
                <a:gd name="T56" fmla="*/ 11 w 4776"/>
                <a:gd name="T57" fmla="*/ 3634 h 3640"/>
                <a:gd name="T58" fmla="*/ 152 w 4776"/>
                <a:gd name="T59" fmla="*/ 3383 h 3640"/>
                <a:gd name="T60" fmla="*/ 299 w 4776"/>
                <a:gd name="T61" fmla="*/ 3053 h 3640"/>
                <a:gd name="T62" fmla="*/ 409 w 4776"/>
                <a:gd name="T63" fmla="*/ 2713 h 3640"/>
                <a:gd name="T64" fmla="*/ 493 w 4776"/>
                <a:gd name="T65" fmla="*/ 2336 h 3640"/>
                <a:gd name="T66" fmla="*/ 519 w 4776"/>
                <a:gd name="T67" fmla="*/ 1995 h 3640"/>
                <a:gd name="T68" fmla="*/ 524 w 4776"/>
                <a:gd name="T69" fmla="*/ 1660 h 3640"/>
                <a:gd name="T70" fmla="*/ 498 w 4776"/>
                <a:gd name="T71" fmla="*/ 1367 h 3640"/>
                <a:gd name="T72" fmla="*/ 435 w 4776"/>
                <a:gd name="T73" fmla="*/ 1032 h 3640"/>
                <a:gd name="T74" fmla="*/ 335 w 4776"/>
                <a:gd name="T75" fmla="*/ 702 h 3640"/>
                <a:gd name="T76" fmla="*/ 231 w 4776"/>
                <a:gd name="T77" fmla="*/ 430 h 3640"/>
                <a:gd name="T78" fmla="*/ 84 w 4776"/>
                <a:gd name="T79" fmla="*/ 136 h 3640"/>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4776"/>
                <a:gd name="T121" fmla="*/ 0 h 3640"/>
                <a:gd name="T122" fmla="*/ 4776 w 4776"/>
                <a:gd name="T123" fmla="*/ 3640 h 3640"/>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4776" h="3640">
                  <a:moveTo>
                    <a:pt x="0" y="0"/>
                  </a:moveTo>
                  <a:lnTo>
                    <a:pt x="1430" y="11"/>
                  </a:lnTo>
                  <a:lnTo>
                    <a:pt x="1639" y="21"/>
                  </a:lnTo>
                  <a:lnTo>
                    <a:pt x="1760" y="26"/>
                  </a:lnTo>
                  <a:lnTo>
                    <a:pt x="1922" y="42"/>
                  </a:lnTo>
                  <a:lnTo>
                    <a:pt x="2090" y="63"/>
                  </a:lnTo>
                  <a:lnTo>
                    <a:pt x="2231" y="89"/>
                  </a:lnTo>
                  <a:lnTo>
                    <a:pt x="2399" y="126"/>
                  </a:lnTo>
                  <a:lnTo>
                    <a:pt x="2529" y="157"/>
                  </a:lnTo>
                  <a:lnTo>
                    <a:pt x="2692" y="204"/>
                  </a:lnTo>
                  <a:lnTo>
                    <a:pt x="2838" y="257"/>
                  </a:lnTo>
                  <a:lnTo>
                    <a:pt x="2980" y="309"/>
                  </a:lnTo>
                  <a:lnTo>
                    <a:pt x="3111" y="367"/>
                  </a:lnTo>
                  <a:lnTo>
                    <a:pt x="3257" y="435"/>
                  </a:lnTo>
                  <a:lnTo>
                    <a:pt x="3409" y="519"/>
                  </a:lnTo>
                  <a:lnTo>
                    <a:pt x="3551" y="597"/>
                  </a:lnTo>
                  <a:lnTo>
                    <a:pt x="3661" y="665"/>
                  </a:lnTo>
                  <a:lnTo>
                    <a:pt x="3771" y="744"/>
                  </a:lnTo>
                  <a:lnTo>
                    <a:pt x="3865" y="812"/>
                  </a:lnTo>
                  <a:lnTo>
                    <a:pt x="3959" y="890"/>
                  </a:lnTo>
                  <a:lnTo>
                    <a:pt x="4048" y="969"/>
                  </a:lnTo>
                  <a:lnTo>
                    <a:pt x="4168" y="1074"/>
                  </a:lnTo>
                  <a:lnTo>
                    <a:pt x="4273" y="1189"/>
                  </a:lnTo>
                  <a:lnTo>
                    <a:pt x="4367" y="1283"/>
                  </a:lnTo>
                  <a:lnTo>
                    <a:pt x="4477" y="1419"/>
                  </a:lnTo>
                  <a:lnTo>
                    <a:pt x="4566" y="1535"/>
                  </a:lnTo>
                  <a:lnTo>
                    <a:pt x="4655" y="1655"/>
                  </a:lnTo>
                  <a:lnTo>
                    <a:pt x="4729" y="1760"/>
                  </a:lnTo>
                  <a:lnTo>
                    <a:pt x="4776" y="1833"/>
                  </a:lnTo>
                  <a:lnTo>
                    <a:pt x="4708" y="1932"/>
                  </a:lnTo>
                  <a:lnTo>
                    <a:pt x="4661" y="2011"/>
                  </a:lnTo>
                  <a:lnTo>
                    <a:pt x="4603" y="2084"/>
                  </a:lnTo>
                  <a:lnTo>
                    <a:pt x="4535" y="2173"/>
                  </a:lnTo>
                  <a:lnTo>
                    <a:pt x="4472" y="2252"/>
                  </a:lnTo>
                  <a:lnTo>
                    <a:pt x="4388" y="2346"/>
                  </a:lnTo>
                  <a:lnTo>
                    <a:pt x="4326" y="2425"/>
                  </a:lnTo>
                  <a:lnTo>
                    <a:pt x="4221" y="2524"/>
                  </a:lnTo>
                  <a:lnTo>
                    <a:pt x="4111" y="2624"/>
                  </a:lnTo>
                  <a:lnTo>
                    <a:pt x="4006" y="2718"/>
                  </a:lnTo>
                  <a:lnTo>
                    <a:pt x="3886" y="2812"/>
                  </a:lnTo>
                  <a:lnTo>
                    <a:pt x="3781" y="2896"/>
                  </a:lnTo>
                  <a:lnTo>
                    <a:pt x="3608" y="3011"/>
                  </a:lnTo>
                  <a:lnTo>
                    <a:pt x="3498" y="3079"/>
                  </a:lnTo>
                  <a:lnTo>
                    <a:pt x="3346" y="3163"/>
                  </a:lnTo>
                  <a:lnTo>
                    <a:pt x="3210" y="3236"/>
                  </a:lnTo>
                  <a:lnTo>
                    <a:pt x="3037" y="3310"/>
                  </a:lnTo>
                  <a:lnTo>
                    <a:pt x="2870" y="3378"/>
                  </a:lnTo>
                  <a:lnTo>
                    <a:pt x="2681" y="3446"/>
                  </a:lnTo>
                  <a:lnTo>
                    <a:pt x="2519" y="3493"/>
                  </a:lnTo>
                  <a:lnTo>
                    <a:pt x="2388" y="3524"/>
                  </a:lnTo>
                  <a:lnTo>
                    <a:pt x="2210" y="3561"/>
                  </a:lnTo>
                  <a:lnTo>
                    <a:pt x="2053" y="3592"/>
                  </a:lnTo>
                  <a:lnTo>
                    <a:pt x="1870" y="3613"/>
                  </a:lnTo>
                  <a:lnTo>
                    <a:pt x="1629" y="3634"/>
                  </a:lnTo>
                  <a:lnTo>
                    <a:pt x="1435" y="3640"/>
                  </a:lnTo>
                  <a:lnTo>
                    <a:pt x="880" y="3640"/>
                  </a:lnTo>
                  <a:lnTo>
                    <a:pt x="262" y="3640"/>
                  </a:lnTo>
                  <a:lnTo>
                    <a:pt x="11" y="3634"/>
                  </a:lnTo>
                  <a:lnTo>
                    <a:pt x="84" y="3514"/>
                  </a:lnTo>
                  <a:lnTo>
                    <a:pt x="152" y="3383"/>
                  </a:lnTo>
                  <a:lnTo>
                    <a:pt x="231" y="3221"/>
                  </a:lnTo>
                  <a:lnTo>
                    <a:pt x="299" y="3053"/>
                  </a:lnTo>
                  <a:lnTo>
                    <a:pt x="351" y="2906"/>
                  </a:lnTo>
                  <a:lnTo>
                    <a:pt x="409" y="2713"/>
                  </a:lnTo>
                  <a:lnTo>
                    <a:pt x="445" y="2545"/>
                  </a:lnTo>
                  <a:lnTo>
                    <a:pt x="493" y="2336"/>
                  </a:lnTo>
                  <a:lnTo>
                    <a:pt x="508" y="2163"/>
                  </a:lnTo>
                  <a:lnTo>
                    <a:pt x="519" y="1995"/>
                  </a:lnTo>
                  <a:lnTo>
                    <a:pt x="529" y="1828"/>
                  </a:lnTo>
                  <a:lnTo>
                    <a:pt x="524" y="1660"/>
                  </a:lnTo>
                  <a:lnTo>
                    <a:pt x="513" y="1503"/>
                  </a:lnTo>
                  <a:lnTo>
                    <a:pt x="498" y="1367"/>
                  </a:lnTo>
                  <a:lnTo>
                    <a:pt x="472" y="1205"/>
                  </a:lnTo>
                  <a:lnTo>
                    <a:pt x="435" y="1032"/>
                  </a:lnTo>
                  <a:lnTo>
                    <a:pt x="383" y="843"/>
                  </a:lnTo>
                  <a:lnTo>
                    <a:pt x="335" y="702"/>
                  </a:lnTo>
                  <a:lnTo>
                    <a:pt x="283" y="561"/>
                  </a:lnTo>
                  <a:lnTo>
                    <a:pt x="231" y="430"/>
                  </a:lnTo>
                  <a:lnTo>
                    <a:pt x="163" y="288"/>
                  </a:lnTo>
                  <a:lnTo>
                    <a:pt x="84" y="136"/>
                  </a:lnTo>
                  <a:lnTo>
                    <a:pt x="0" y="0"/>
                  </a:lnTo>
                  <a:close/>
                </a:path>
              </a:pathLst>
            </a:custGeom>
            <a:solidFill>
              <a:schemeClr val="bg1"/>
            </a:solidFill>
            <a:ln w="19050" cmpd="sng">
              <a:solidFill>
                <a:srgbClr val="000000"/>
              </a:solidFill>
              <a:miter lim="800000"/>
              <a:headEnd/>
              <a:tailEnd/>
            </a:ln>
          </p:spPr>
          <p:txBody>
            <a:bodyPr wrap="none" anchor="ctr">
              <a:prstTxWarp prst="textNoShape">
                <a:avLst/>
              </a:prstTxWarp>
            </a:bodyPr>
            <a:lstStyle/>
            <a:p>
              <a:endParaRPr lang="en-US"/>
            </a:p>
          </p:txBody>
        </p:sp>
        <p:sp>
          <p:nvSpPr>
            <p:cNvPr id="208" name="Freeform 104"/>
            <p:cNvSpPr>
              <a:spLocks/>
            </p:cNvSpPr>
            <p:nvPr/>
          </p:nvSpPr>
          <p:spPr bwMode="auto">
            <a:xfrm rot="5400000" flipV="1">
              <a:off x="6791766" y="3968145"/>
              <a:ext cx="266878" cy="239008"/>
            </a:xfrm>
            <a:custGeom>
              <a:avLst/>
              <a:gdLst>
                <a:gd name="T0" fmla="*/ 1430 w 4776"/>
                <a:gd name="T1" fmla="*/ 11 h 3640"/>
                <a:gd name="T2" fmla="*/ 1760 w 4776"/>
                <a:gd name="T3" fmla="*/ 26 h 3640"/>
                <a:gd name="T4" fmla="*/ 2090 w 4776"/>
                <a:gd name="T5" fmla="*/ 63 h 3640"/>
                <a:gd name="T6" fmla="*/ 2399 w 4776"/>
                <a:gd name="T7" fmla="*/ 126 h 3640"/>
                <a:gd name="T8" fmla="*/ 2692 w 4776"/>
                <a:gd name="T9" fmla="*/ 204 h 3640"/>
                <a:gd name="T10" fmla="*/ 2980 w 4776"/>
                <a:gd name="T11" fmla="*/ 309 h 3640"/>
                <a:gd name="T12" fmla="*/ 3257 w 4776"/>
                <a:gd name="T13" fmla="*/ 435 h 3640"/>
                <a:gd name="T14" fmla="*/ 3551 w 4776"/>
                <a:gd name="T15" fmla="*/ 597 h 3640"/>
                <a:gd name="T16" fmla="*/ 3771 w 4776"/>
                <a:gd name="T17" fmla="*/ 744 h 3640"/>
                <a:gd name="T18" fmla="*/ 3959 w 4776"/>
                <a:gd name="T19" fmla="*/ 890 h 3640"/>
                <a:gd name="T20" fmla="*/ 4168 w 4776"/>
                <a:gd name="T21" fmla="*/ 1074 h 3640"/>
                <a:gd name="T22" fmla="*/ 4367 w 4776"/>
                <a:gd name="T23" fmla="*/ 1283 h 3640"/>
                <a:gd name="T24" fmla="*/ 4566 w 4776"/>
                <a:gd name="T25" fmla="*/ 1535 h 3640"/>
                <a:gd name="T26" fmla="*/ 4729 w 4776"/>
                <a:gd name="T27" fmla="*/ 1760 h 3640"/>
                <a:gd name="T28" fmla="*/ 4708 w 4776"/>
                <a:gd name="T29" fmla="*/ 1932 h 3640"/>
                <a:gd name="T30" fmla="*/ 4603 w 4776"/>
                <a:gd name="T31" fmla="*/ 2084 h 3640"/>
                <a:gd name="T32" fmla="*/ 4472 w 4776"/>
                <a:gd name="T33" fmla="*/ 2252 h 3640"/>
                <a:gd name="T34" fmla="*/ 4326 w 4776"/>
                <a:gd name="T35" fmla="*/ 2425 h 3640"/>
                <a:gd name="T36" fmla="*/ 4111 w 4776"/>
                <a:gd name="T37" fmla="*/ 2624 h 3640"/>
                <a:gd name="T38" fmla="*/ 3886 w 4776"/>
                <a:gd name="T39" fmla="*/ 2812 h 3640"/>
                <a:gd name="T40" fmla="*/ 3608 w 4776"/>
                <a:gd name="T41" fmla="*/ 3011 h 3640"/>
                <a:gd name="T42" fmla="*/ 3346 w 4776"/>
                <a:gd name="T43" fmla="*/ 3163 h 3640"/>
                <a:gd name="T44" fmla="*/ 3037 w 4776"/>
                <a:gd name="T45" fmla="*/ 3310 h 3640"/>
                <a:gd name="T46" fmla="*/ 2681 w 4776"/>
                <a:gd name="T47" fmla="*/ 3446 h 3640"/>
                <a:gd name="T48" fmla="*/ 2388 w 4776"/>
                <a:gd name="T49" fmla="*/ 3524 h 3640"/>
                <a:gd name="T50" fmla="*/ 2053 w 4776"/>
                <a:gd name="T51" fmla="*/ 3592 h 3640"/>
                <a:gd name="T52" fmla="*/ 1629 w 4776"/>
                <a:gd name="T53" fmla="*/ 3634 h 3640"/>
                <a:gd name="T54" fmla="*/ 880 w 4776"/>
                <a:gd name="T55" fmla="*/ 3640 h 3640"/>
                <a:gd name="T56" fmla="*/ 11 w 4776"/>
                <a:gd name="T57" fmla="*/ 3634 h 3640"/>
                <a:gd name="T58" fmla="*/ 152 w 4776"/>
                <a:gd name="T59" fmla="*/ 3383 h 3640"/>
                <a:gd name="T60" fmla="*/ 299 w 4776"/>
                <a:gd name="T61" fmla="*/ 3053 h 3640"/>
                <a:gd name="T62" fmla="*/ 409 w 4776"/>
                <a:gd name="T63" fmla="*/ 2713 h 3640"/>
                <a:gd name="T64" fmla="*/ 493 w 4776"/>
                <a:gd name="T65" fmla="*/ 2336 h 3640"/>
                <a:gd name="T66" fmla="*/ 519 w 4776"/>
                <a:gd name="T67" fmla="*/ 1995 h 3640"/>
                <a:gd name="T68" fmla="*/ 524 w 4776"/>
                <a:gd name="T69" fmla="*/ 1660 h 3640"/>
                <a:gd name="T70" fmla="*/ 498 w 4776"/>
                <a:gd name="T71" fmla="*/ 1367 h 3640"/>
                <a:gd name="T72" fmla="*/ 435 w 4776"/>
                <a:gd name="T73" fmla="*/ 1032 h 3640"/>
                <a:gd name="T74" fmla="*/ 335 w 4776"/>
                <a:gd name="T75" fmla="*/ 702 h 3640"/>
                <a:gd name="T76" fmla="*/ 231 w 4776"/>
                <a:gd name="T77" fmla="*/ 430 h 3640"/>
                <a:gd name="T78" fmla="*/ 84 w 4776"/>
                <a:gd name="T79" fmla="*/ 136 h 3640"/>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4776"/>
                <a:gd name="T121" fmla="*/ 0 h 3640"/>
                <a:gd name="T122" fmla="*/ 4776 w 4776"/>
                <a:gd name="T123" fmla="*/ 3640 h 3640"/>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4776" h="3640">
                  <a:moveTo>
                    <a:pt x="0" y="0"/>
                  </a:moveTo>
                  <a:lnTo>
                    <a:pt x="1430" y="11"/>
                  </a:lnTo>
                  <a:lnTo>
                    <a:pt x="1639" y="21"/>
                  </a:lnTo>
                  <a:lnTo>
                    <a:pt x="1760" y="26"/>
                  </a:lnTo>
                  <a:lnTo>
                    <a:pt x="1922" y="42"/>
                  </a:lnTo>
                  <a:lnTo>
                    <a:pt x="2090" y="63"/>
                  </a:lnTo>
                  <a:lnTo>
                    <a:pt x="2231" y="89"/>
                  </a:lnTo>
                  <a:lnTo>
                    <a:pt x="2399" y="126"/>
                  </a:lnTo>
                  <a:lnTo>
                    <a:pt x="2529" y="157"/>
                  </a:lnTo>
                  <a:lnTo>
                    <a:pt x="2692" y="204"/>
                  </a:lnTo>
                  <a:lnTo>
                    <a:pt x="2838" y="257"/>
                  </a:lnTo>
                  <a:lnTo>
                    <a:pt x="2980" y="309"/>
                  </a:lnTo>
                  <a:lnTo>
                    <a:pt x="3111" y="367"/>
                  </a:lnTo>
                  <a:lnTo>
                    <a:pt x="3257" y="435"/>
                  </a:lnTo>
                  <a:lnTo>
                    <a:pt x="3409" y="519"/>
                  </a:lnTo>
                  <a:lnTo>
                    <a:pt x="3551" y="597"/>
                  </a:lnTo>
                  <a:lnTo>
                    <a:pt x="3661" y="665"/>
                  </a:lnTo>
                  <a:lnTo>
                    <a:pt x="3771" y="744"/>
                  </a:lnTo>
                  <a:lnTo>
                    <a:pt x="3865" y="812"/>
                  </a:lnTo>
                  <a:lnTo>
                    <a:pt x="3959" y="890"/>
                  </a:lnTo>
                  <a:lnTo>
                    <a:pt x="4048" y="969"/>
                  </a:lnTo>
                  <a:lnTo>
                    <a:pt x="4168" y="1074"/>
                  </a:lnTo>
                  <a:lnTo>
                    <a:pt x="4273" y="1189"/>
                  </a:lnTo>
                  <a:lnTo>
                    <a:pt x="4367" y="1283"/>
                  </a:lnTo>
                  <a:lnTo>
                    <a:pt x="4477" y="1419"/>
                  </a:lnTo>
                  <a:lnTo>
                    <a:pt x="4566" y="1535"/>
                  </a:lnTo>
                  <a:lnTo>
                    <a:pt x="4655" y="1655"/>
                  </a:lnTo>
                  <a:lnTo>
                    <a:pt x="4729" y="1760"/>
                  </a:lnTo>
                  <a:lnTo>
                    <a:pt x="4776" y="1833"/>
                  </a:lnTo>
                  <a:lnTo>
                    <a:pt x="4708" y="1932"/>
                  </a:lnTo>
                  <a:lnTo>
                    <a:pt x="4661" y="2011"/>
                  </a:lnTo>
                  <a:lnTo>
                    <a:pt x="4603" y="2084"/>
                  </a:lnTo>
                  <a:lnTo>
                    <a:pt x="4535" y="2173"/>
                  </a:lnTo>
                  <a:lnTo>
                    <a:pt x="4472" y="2252"/>
                  </a:lnTo>
                  <a:lnTo>
                    <a:pt x="4388" y="2346"/>
                  </a:lnTo>
                  <a:lnTo>
                    <a:pt x="4326" y="2425"/>
                  </a:lnTo>
                  <a:lnTo>
                    <a:pt x="4221" y="2524"/>
                  </a:lnTo>
                  <a:lnTo>
                    <a:pt x="4111" y="2624"/>
                  </a:lnTo>
                  <a:lnTo>
                    <a:pt x="4006" y="2718"/>
                  </a:lnTo>
                  <a:lnTo>
                    <a:pt x="3886" y="2812"/>
                  </a:lnTo>
                  <a:lnTo>
                    <a:pt x="3781" y="2896"/>
                  </a:lnTo>
                  <a:lnTo>
                    <a:pt x="3608" y="3011"/>
                  </a:lnTo>
                  <a:lnTo>
                    <a:pt x="3498" y="3079"/>
                  </a:lnTo>
                  <a:lnTo>
                    <a:pt x="3346" y="3163"/>
                  </a:lnTo>
                  <a:lnTo>
                    <a:pt x="3210" y="3236"/>
                  </a:lnTo>
                  <a:lnTo>
                    <a:pt x="3037" y="3310"/>
                  </a:lnTo>
                  <a:lnTo>
                    <a:pt x="2870" y="3378"/>
                  </a:lnTo>
                  <a:lnTo>
                    <a:pt x="2681" y="3446"/>
                  </a:lnTo>
                  <a:lnTo>
                    <a:pt x="2519" y="3493"/>
                  </a:lnTo>
                  <a:lnTo>
                    <a:pt x="2388" y="3524"/>
                  </a:lnTo>
                  <a:lnTo>
                    <a:pt x="2210" y="3561"/>
                  </a:lnTo>
                  <a:lnTo>
                    <a:pt x="2053" y="3592"/>
                  </a:lnTo>
                  <a:lnTo>
                    <a:pt x="1870" y="3613"/>
                  </a:lnTo>
                  <a:lnTo>
                    <a:pt x="1629" y="3634"/>
                  </a:lnTo>
                  <a:lnTo>
                    <a:pt x="1435" y="3640"/>
                  </a:lnTo>
                  <a:lnTo>
                    <a:pt x="880" y="3640"/>
                  </a:lnTo>
                  <a:lnTo>
                    <a:pt x="262" y="3640"/>
                  </a:lnTo>
                  <a:lnTo>
                    <a:pt x="11" y="3634"/>
                  </a:lnTo>
                  <a:lnTo>
                    <a:pt x="84" y="3514"/>
                  </a:lnTo>
                  <a:lnTo>
                    <a:pt x="152" y="3383"/>
                  </a:lnTo>
                  <a:lnTo>
                    <a:pt x="231" y="3221"/>
                  </a:lnTo>
                  <a:lnTo>
                    <a:pt x="299" y="3053"/>
                  </a:lnTo>
                  <a:lnTo>
                    <a:pt x="351" y="2906"/>
                  </a:lnTo>
                  <a:lnTo>
                    <a:pt x="409" y="2713"/>
                  </a:lnTo>
                  <a:lnTo>
                    <a:pt x="445" y="2545"/>
                  </a:lnTo>
                  <a:lnTo>
                    <a:pt x="493" y="2336"/>
                  </a:lnTo>
                  <a:lnTo>
                    <a:pt x="508" y="2163"/>
                  </a:lnTo>
                  <a:lnTo>
                    <a:pt x="519" y="1995"/>
                  </a:lnTo>
                  <a:lnTo>
                    <a:pt x="529" y="1828"/>
                  </a:lnTo>
                  <a:lnTo>
                    <a:pt x="524" y="1660"/>
                  </a:lnTo>
                  <a:lnTo>
                    <a:pt x="513" y="1503"/>
                  </a:lnTo>
                  <a:lnTo>
                    <a:pt x="498" y="1367"/>
                  </a:lnTo>
                  <a:lnTo>
                    <a:pt x="472" y="1205"/>
                  </a:lnTo>
                  <a:lnTo>
                    <a:pt x="435" y="1032"/>
                  </a:lnTo>
                  <a:lnTo>
                    <a:pt x="383" y="843"/>
                  </a:lnTo>
                  <a:lnTo>
                    <a:pt x="335" y="702"/>
                  </a:lnTo>
                  <a:lnTo>
                    <a:pt x="283" y="561"/>
                  </a:lnTo>
                  <a:lnTo>
                    <a:pt x="231" y="430"/>
                  </a:lnTo>
                  <a:lnTo>
                    <a:pt x="163" y="288"/>
                  </a:lnTo>
                  <a:lnTo>
                    <a:pt x="84" y="136"/>
                  </a:lnTo>
                  <a:lnTo>
                    <a:pt x="0" y="0"/>
                  </a:lnTo>
                  <a:close/>
                </a:path>
              </a:pathLst>
            </a:custGeom>
            <a:solidFill>
              <a:schemeClr val="bg1"/>
            </a:solidFill>
            <a:ln w="19050" cmpd="sng">
              <a:solidFill>
                <a:srgbClr val="000000"/>
              </a:solidFill>
              <a:miter lim="800000"/>
              <a:headEnd/>
              <a:tailEnd/>
            </a:ln>
          </p:spPr>
          <p:txBody>
            <a:bodyPr wrap="none" anchor="ctr">
              <a:prstTxWarp prst="textNoShape">
                <a:avLst/>
              </a:prstTxWarp>
            </a:bodyPr>
            <a:lstStyle/>
            <a:p>
              <a:endParaRPr lang="en-US"/>
            </a:p>
          </p:txBody>
        </p:sp>
        <p:sp>
          <p:nvSpPr>
            <p:cNvPr id="209" name="Freeform 32"/>
            <p:cNvSpPr>
              <a:spLocks/>
            </p:cNvSpPr>
            <p:nvPr/>
          </p:nvSpPr>
          <p:spPr bwMode="auto">
            <a:xfrm rot="16200000">
              <a:off x="5372258" y="1150436"/>
              <a:ext cx="395713" cy="4276533"/>
            </a:xfrm>
            <a:custGeom>
              <a:avLst/>
              <a:gdLst>
                <a:gd name="T0" fmla="*/ 2147483647 w 870"/>
                <a:gd name="T1" fmla="*/ 0 h 1638"/>
                <a:gd name="T2" fmla="*/ 2147483647 w 870"/>
                <a:gd name="T3" fmla="*/ 2147483647 h 1638"/>
                <a:gd name="T4" fmla="*/ 0 w 870"/>
                <a:gd name="T5" fmla="*/ 2147483647 h 1638"/>
                <a:gd name="T6" fmla="*/ 0 60000 65536"/>
                <a:gd name="T7" fmla="*/ 0 60000 65536"/>
                <a:gd name="T8" fmla="*/ 0 60000 65536"/>
                <a:gd name="T9" fmla="*/ 0 w 870"/>
                <a:gd name="T10" fmla="*/ 0 h 1638"/>
                <a:gd name="T11" fmla="*/ 870 w 870"/>
                <a:gd name="T12" fmla="*/ 1638 h 1638"/>
              </a:gdLst>
              <a:ahLst/>
              <a:cxnLst>
                <a:cxn ang="T6">
                  <a:pos x="T0" y="T1"/>
                </a:cxn>
                <a:cxn ang="T7">
                  <a:pos x="T2" y="T3"/>
                </a:cxn>
                <a:cxn ang="T8">
                  <a:pos x="T4" y="T5"/>
                </a:cxn>
              </a:cxnLst>
              <a:rect l="T9" t="T10" r="T11" b="T12"/>
              <a:pathLst>
                <a:path w="870" h="1638">
                  <a:moveTo>
                    <a:pt x="870" y="0"/>
                  </a:moveTo>
                  <a:lnTo>
                    <a:pt x="870" y="1638"/>
                  </a:lnTo>
                  <a:lnTo>
                    <a:pt x="0" y="1638"/>
                  </a:lnTo>
                </a:path>
              </a:pathLst>
            </a:custGeom>
            <a:noFill/>
            <a:ln w="12700">
              <a:solidFill>
                <a:srgbClr val="000000"/>
              </a:solidFill>
              <a:round/>
              <a:headEnd type="none" w="sm" len="sm"/>
              <a:tailEnd type="none"/>
            </a:ln>
          </p:spPr>
          <p:txBody>
            <a:bodyPr wrap="none" lIns="92075" tIns="46038" rIns="92075" bIns="46038" anchor="ctr">
              <a:prstTxWarp prst="textNoShape">
                <a:avLst/>
              </a:prstTxWarp>
            </a:bodyPr>
            <a:lstStyle/>
            <a:p>
              <a:endParaRPr lang="pl-PL"/>
            </a:p>
          </p:txBody>
        </p:sp>
        <p:sp>
          <p:nvSpPr>
            <p:cNvPr id="210" name="Freeform 32"/>
            <p:cNvSpPr>
              <a:spLocks/>
            </p:cNvSpPr>
            <p:nvPr/>
          </p:nvSpPr>
          <p:spPr bwMode="auto">
            <a:xfrm flipH="1" flipV="1">
              <a:off x="5061199" y="2165349"/>
              <a:ext cx="345182" cy="0"/>
            </a:xfrm>
            <a:custGeom>
              <a:avLst/>
              <a:gdLst>
                <a:gd name="T0" fmla="*/ 2147483647 w 870"/>
                <a:gd name="T1" fmla="*/ 0 h 1638"/>
                <a:gd name="T2" fmla="*/ 2147483647 w 870"/>
                <a:gd name="T3" fmla="*/ 2147483647 h 1638"/>
                <a:gd name="T4" fmla="*/ 0 w 870"/>
                <a:gd name="T5" fmla="*/ 2147483647 h 1638"/>
                <a:gd name="T6" fmla="*/ 0 60000 65536"/>
                <a:gd name="T7" fmla="*/ 0 60000 65536"/>
                <a:gd name="T8" fmla="*/ 0 60000 65536"/>
                <a:gd name="T9" fmla="*/ 0 w 870"/>
                <a:gd name="T10" fmla="*/ 0 h 1638"/>
                <a:gd name="T11" fmla="*/ 870 w 870"/>
                <a:gd name="T12" fmla="*/ 1638 h 1638"/>
                <a:gd name="connsiteX0" fmla="*/ 10000 w 10000"/>
                <a:gd name="connsiteY0" fmla="*/ 0 h 0"/>
                <a:gd name="connsiteX1" fmla="*/ 0 w 10000"/>
                <a:gd name="connsiteY1" fmla="*/ 0 h 0"/>
              </a:gdLst>
              <a:ahLst/>
              <a:cxnLst>
                <a:cxn ang="0">
                  <a:pos x="connsiteX0" y="connsiteY0"/>
                </a:cxn>
                <a:cxn ang="0">
                  <a:pos x="connsiteX1" y="connsiteY1"/>
                </a:cxn>
              </a:cxnLst>
              <a:rect l="l" t="t" r="r" b="b"/>
              <a:pathLst>
                <a:path w="10000">
                  <a:moveTo>
                    <a:pt x="10000" y="0"/>
                  </a:moveTo>
                  <a:lnTo>
                    <a:pt x="0" y="0"/>
                  </a:lnTo>
                </a:path>
              </a:pathLst>
            </a:custGeom>
            <a:noFill/>
            <a:ln w="12700">
              <a:solidFill>
                <a:srgbClr val="000000"/>
              </a:solidFill>
              <a:round/>
              <a:headEnd type="none" w="sm" len="sm"/>
              <a:tailEnd type="none"/>
            </a:ln>
          </p:spPr>
          <p:txBody>
            <a:bodyPr wrap="none" lIns="92075" tIns="46038" rIns="92075" bIns="46038" anchor="ctr">
              <a:prstTxWarp prst="textNoShape">
                <a:avLst/>
              </a:prstTxWarp>
            </a:bodyPr>
            <a:lstStyle/>
            <a:p>
              <a:endParaRPr lang="pl-PL"/>
            </a:p>
          </p:txBody>
        </p:sp>
        <p:sp>
          <p:nvSpPr>
            <p:cNvPr id="211" name="Freeform 32"/>
            <p:cNvSpPr>
              <a:spLocks/>
            </p:cNvSpPr>
            <p:nvPr/>
          </p:nvSpPr>
          <p:spPr bwMode="auto">
            <a:xfrm flipH="1" flipV="1">
              <a:off x="5097203" y="2209799"/>
              <a:ext cx="381186" cy="0"/>
            </a:xfrm>
            <a:custGeom>
              <a:avLst/>
              <a:gdLst>
                <a:gd name="T0" fmla="*/ 2147483647 w 870"/>
                <a:gd name="T1" fmla="*/ 0 h 1638"/>
                <a:gd name="T2" fmla="*/ 2147483647 w 870"/>
                <a:gd name="T3" fmla="*/ 2147483647 h 1638"/>
                <a:gd name="T4" fmla="*/ 0 w 870"/>
                <a:gd name="T5" fmla="*/ 2147483647 h 1638"/>
                <a:gd name="T6" fmla="*/ 0 60000 65536"/>
                <a:gd name="T7" fmla="*/ 0 60000 65536"/>
                <a:gd name="T8" fmla="*/ 0 60000 65536"/>
                <a:gd name="T9" fmla="*/ 0 w 870"/>
                <a:gd name="T10" fmla="*/ 0 h 1638"/>
                <a:gd name="T11" fmla="*/ 870 w 870"/>
                <a:gd name="T12" fmla="*/ 1638 h 1638"/>
                <a:gd name="connsiteX0" fmla="*/ 10000 w 10000"/>
                <a:gd name="connsiteY0" fmla="*/ 0 h 0"/>
                <a:gd name="connsiteX1" fmla="*/ 0 w 10000"/>
                <a:gd name="connsiteY1" fmla="*/ 0 h 0"/>
              </a:gdLst>
              <a:ahLst/>
              <a:cxnLst>
                <a:cxn ang="0">
                  <a:pos x="connsiteX0" y="connsiteY0"/>
                </a:cxn>
                <a:cxn ang="0">
                  <a:pos x="connsiteX1" y="connsiteY1"/>
                </a:cxn>
              </a:cxnLst>
              <a:rect l="l" t="t" r="r" b="b"/>
              <a:pathLst>
                <a:path w="10000">
                  <a:moveTo>
                    <a:pt x="10000" y="0"/>
                  </a:moveTo>
                  <a:lnTo>
                    <a:pt x="0" y="0"/>
                  </a:lnTo>
                </a:path>
              </a:pathLst>
            </a:custGeom>
            <a:noFill/>
            <a:ln w="12700">
              <a:solidFill>
                <a:srgbClr val="000000"/>
              </a:solidFill>
              <a:round/>
              <a:headEnd type="none" w="sm" len="sm"/>
              <a:tailEnd type="none"/>
            </a:ln>
          </p:spPr>
          <p:txBody>
            <a:bodyPr wrap="none" lIns="92075" tIns="46038" rIns="92075" bIns="46038" anchor="ctr">
              <a:prstTxWarp prst="textNoShape">
                <a:avLst/>
              </a:prstTxWarp>
            </a:bodyPr>
            <a:lstStyle/>
            <a:p>
              <a:endParaRPr lang="pl-PL"/>
            </a:p>
          </p:txBody>
        </p:sp>
        <p:sp>
          <p:nvSpPr>
            <p:cNvPr id="212" name="Freeform 32"/>
            <p:cNvSpPr>
              <a:spLocks/>
            </p:cNvSpPr>
            <p:nvPr/>
          </p:nvSpPr>
          <p:spPr bwMode="auto">
            <a:xfrm flipH="1" flipV="1">
              <a:off x="5133207" y="2260600"/>
              <a:ext cx="273174" cy="0"/>
            </a:xfrm>
            <a:custGeom>
              <a:avLst/>
              <a:gdLst>
                <a:gd name="T0" fmla="*/ 2147483647 w 870"/>
                <a:gd name="T1" fmla="*/ 0 h 1638"/>
                <a:gd name="T2" fmla="*/ 2147483647 w 870"/>
                <a:gd name="T3" fmla="*/ 2147483647 h 1638"/>
                <a:gd name="T4" fmla="*/ 0 w 870"/>
                <a:gd name="T5" fmla="*/ 2147483647 h 1638"/>
                <a:gd name="T6" fmla="*/ 0 60000 65536"/>
                <a:gd name="T7" fmla="*/ 0 60000 65536"/>
                <a:gd name="T8" fmla="*/ 0 60000 65536"/>
                <a:gd name="T9" fmla="*/ 0 w 870"/>
                <a:gd name="T10" fmla="*/ 0 h 1638"/>
                <a:gd name="T11" fmla="*/ 870 w 870"/>
                <a:gd name="T12" fmla="*/ 1638 h 1638"/>
                <a:gd name="connsiteX0" fmla="*/ 10000 w 10000"/>
                <a:gd name="connsiteY0" fmla="*/ 0 h 0"/>
                <a:gd name="connsiteX1" fmla="*/ 0 w 10000"/>
                <a:gd name="connsiteY1" fmla="*/ 0 h 0"/>
              </a:gdLst>
              <a:ahLst/>
              <a:cxnLst>
                <a:cxn ang="0">
                  <a:pos x="connsiteX0" y="connsiteY0"/>
                </a:cxn>
                <a:cxn ang="0">
                  <a:pos x="connsiteX1" y="connsiteY1"/>
                </a:cxn>
              </a:cxnLst>
              <a:rect l="l" t="t" r="r" b="b"/>
              <a:pathLst>
                <a:path w="10000">
                  <a:moveTo>
                    <a:pt x="10000" y="0"/>
                  </a:moveTo>
                  <a:lnTo>
                    <a:pt x="0" y="0"/>
                  </a:lnTo>
                </a:path>
              </a:pathLst>
            </a:custGeom>
            <a:noFill/>
            <a:ln w="12700">
              <a:solidFill>
                <a:srgbClr val="000000"/>
              </a:solidFill>
              <a:round/>
              <a:headEnd type="none" w="sm" len="sm"/>
              <a:tailEnd type="none"/>
            </a:ln>
          </p:spPr>
          <p:txBody>
            <a:bodyPr wrap="none" lIns="92075" tIns="46038" rIns="92075" bIns="46038" anchor="ctr">
              <a:prstTxWarp prst="textNoShape">
                <a:avLst/>
              </a:prstTxWarp>
            </a:bodyPr>
            <a:lstStyle/>
            <a:p>
              <a:endParaRPr lang="pl-PL"/>
            </a:p>
          </p:txBody>
        </p:sp>
        <p:sp>
          <p:nvSpPr>
            <p:cNvPr id="213" name="Freeform 32"/>
            <p:cNvSpPr>
              <a:spLocks/>
            </p:cNvSpPr>
            <p:nvPr/>
          </p:nvSpPr>
          <p:spPr bwMode="auto">
            <a:xfrm flipH="1" flipV="1">
              <a:off x="5168131" y="2305050"/>
              <a:ext cx="223144" cy="4040274"/>
            </a:xfrm>
            <a:custGeom>
              <a:avLst/>
              <a:gdLst>
                <a:gd name="T0" fmla="*/ 2147483647 w 870"/>
                <a:gd name="T1" fmla="*/ 0 h 1638"/>
                <a:gd name="T2" fmla="*/ 2147483647 w 870"/>
                <a:gd name="T3" fmla="*/ 2147483647 h 1638"/>
                <a:gd name="T4" fmla="*/ 0 w 870"/>
                <a:gd name="T5" fmla="*/ 2147483647 h 1638"/>
                <a:gd name="T6" fmla="*/ 0 60000 65536"/>
                <a:gd name="T7" fmla="*/ 0 60000 65536"/>
                <a:gd name="T8" fmla="*/ 0 60000 65536"/>
                <a:gd name="T9" fmla="*/ 0 w 870"/>
                <a:gd name="T10" fmla="*/ 0 h 1638"/>
                <a:gd name="T11" fmla="*/ 870 w 870"/>
                <a:gd name="T12" fmla="*/ 1638 h 1638"/>
              </a:gdLst>
              <a:ahLst/>
              <a:cxnLst>
                <a:cxn ang="T6">
                  <a:pos x="T0" y="T1"/>
                </a:cxn>
                <a:cxn ang="T7">
                  <a:pos x="T2" y="T3"/>
                </a:cxn>
                <a:cxn ang="T8">
                  <a:pos x="T4" y="T5"/>
                </a:cxn>
              </a:cxnLst>
              <a:rect l="T9" t="T10" r="T11" b="T12"/>
              <a:pathLst>
                <a:path w="870" h="1638">
                  <a:moveTo>
                    <a:pt x="870" y="0"/>
                  </a:moveTo>
                  <a:lnTo>
                    <a:pt x="870" y="1638"/>
                  </a:lnTo>
                  <a:lnTo>
                    <a:pt x="0" y="1638"/>
                  </a:lnTo>
                </a:path>
              </a:pathLst>
            </a:custGeom>
            <a:noFill/>
            <a:ln w="12700">
              <a:solidFill>
                <a:srgbClr val="000000"/>
              </a:solidFill>
              <a:round/>
              <a:headEnd type="oval" w="sm" len="sm"/>
              <a:tailEnd/>
            </a:ln>
          </p:spPr>
          <p:txBody>
            <a:bodyPr wrap="none" lIns="92075" tIns="46038" rIns="92075" bIns="46038" anchor="ctr">
              <a:prstTxWarp prst="textNoShape">
                <a:avLst/>
              </a:prstTxWarp>
            </a:bodyPr>
            <a:lstStyle/>
            <a:p>
              <a:endParaRPr lang="pl-PL"/>
            </a:p>
          </p:txBody>
        </p:sp>
        <p:sp>
          <p:nvSpPr>
            <p:cNvPr id="214" name="Freeform 32"/>
            <p:cNvSpPr>
              <a:spLocks/>
            </p:cNvSpPr>
            <p:nvPr/>
          </p:nvSpPr>
          <p:spPr bwMode="auto">
            <a:xfrm flipH="1" flipV="1">
              <a:off x="4796347" y="1866900"/>
              <a:ext cx="514348" cy="0"/>
            </a:xfrm>
            <a:custGeom>
              <a:avLst/>
              <a:gdLst>
                <a:gd name="T0" fmla="*/ 2147483647 w 870"/>
                <a:gd name="T1" fmla="*/ 0 h 1638"/>
                <a:gd name="T2" fmla="*/ 2147483647 w 870"/>
                <a:gd name="T3" fmla="*/ 2147483647 h 1638"/>
                <a:gd name="T4" fmla="*/ 0 w 870"/>
                <a:gd name="T5" fmla="*/ 2147483647 h 1638"/>
                <a:gd name="T6" fmla="*/ 0 60000 65536"/>
                <a:gd name="T7" fmla="*/ 0 60000 65536"/>
                <a:gd name="T8" fmla="*/ 0 60000 65536"/>
                <a:gd name="T9" fmla="*/ 0 w 870"/>
                <a:gd name="T10" fmla="*/ 0 h 1638"/>
                <a:gd name="T11" fmla="*/ 870 w 870"/>
                <a:gd name="T12" fmla="*/ 1638 h 1638"/>
                <a:gd name="connsiteX0" fmla="*/ 10000 w 10000"/>
                <a:gd name="connsiteY0" fmla="*/ 0 h 0"/>
                <a:gd name="connsiteX1" fmla="*/ 0 w 10000"/>
                <a:gd name="connsiteY1" fmla="*/ 0 h 0"/>
              </a:gdLst>
              <a:ahLst/>
              <a:cxnLst>
                <a:cxn ang="0">
                  <a:pos x="connsiteX0" y="connsiteY0"/>
                </a:cxn>
                <a:cxn ang="0">
                  <a:pos x="connsiteX1" y="connsiteY1"/>
                </a:cxn>
              </a:cxnLst>
              <a:rect l="l" t="t" r="r" b="b"/>
              <a:pathLst>
                <a:path w="10000">
                  <a:moveTo>
                    <a:pt x="10000" y="0"/>
                  </a:moveTo>
                  <a:lnTo>
                    <a:pt x="0" y="0"/>
                  </a:lnTo>
                </a:path>
              </a:pathLst>
            </a:custGeom>
            <a:noFill/>
            <a:ln w="12700">
              <a:solidFill>
                <a:srgbClr val="000000"/>
              </a:solidFill>
              <a:round/>
              <a:headEnd type="none" w="sm" len="sm"/>
              <a:tailEnd type="none"/>
            </a:ln>
          </p:spPr>
          <p:txBody>
            <a:bodyPr wrap="none" lIns="92075" tIns="46038" rIns="92075" bIns="46038" anchor="ctr">
              <a:prstTxWarp prst="textNoShape">
                <a:avLst/>
              </a:prstTxWarp>
            </a:bodyPr>
            <a:lstStyle/>
            <a:p>
              <a:endParaRPr lang="pl-PL"/>
            </a:p>
          </p:txBody>
        </p:sp>
        <p:sp>
          <p:nvSpPr>
            <p:cNvPr id="215" name="Freeform 32"/>
            <p:cNvSpPr>
              <a:spLocks/>
            </p:cNvSpPr>
            <p:nvPr/>
          </p:nvSpPr>
          <p:spPr bwMode="auto">
            <a:xfrm flipH="1" flipV="1">
              <a:off x="4859847" y="1930399"/>
              <a:ext cx="527042" cy="0"/>
            </a:xfrm>
            <a:custGeom>
              <a:avLst/>
              <a:gdLst>
                <a:gd name="T0" fmla="*/ 2147483647 w 870"/>
                <a:gd name="T1" fmla="*/ 0 h 1638"/>
                <a:gd name="T2" fmla="*/ 2147483647 w 870"/>
                <a:gd name="T3" fmla="*/ 2147483647 h 1638"/>
                <a:gd name="T4" fmla="*/ 0 w 870"/>
                <a:gd name="T5" fmla="*/ 2147483647 h 1638"/>
                <a:gd name="T6" fmla="*/ 0 60000 65536"/>
                <a:gd name="T7" fmla="*/ 0 60000 65536"/>
                <a:gd name="T8" fmla="*/ 0 60000 65536"/>
                <a:gd name="T9" fmla="*/ 0 w 870"/>
                <a:gd name="T10" fmla="*/ 0 h 1638"/>
                <a:gd name="T11" fmla="*/ 870 w 870"/>
                <a:gd name="T12" fmla="*/ 1638 h 1638"/>
                <a:gd name="connsiteX0" fmla="*/ 10000 w 10000"/>
                <a:gd name="connsiteY0" fmla="*/ 0 h 0"/>
                <a:gd name="connsiteX1" fmla="*/ 0 w 10000"/>
                <a:gd name="connsiteY1" fmla="*/ 0 h 0"/>
              </a:gdLst>
              <a:ahLst/>
              <a:cxnLst>
                <a:cxn ang="0">
                  <a:pos x="connsiteX0" y="connsiteY0"/>
                </a:cxn>
                <a:cxn ang="0">
                  <a:pos x="connsiteX1" y="connsiteY1"/>
                </a:cxn>
              </a:cxnLst>
              <a:rect l="l" t="t" r="r" b="b"/>
              <a:pathLst>
                <a:path w="10000">
                  <a:moveTo>
                    <a:pt x="10000" y="0"/>
                  </a:moveTo>
                  <a:lnTo>
                    <a:pt x="0" y="0"/>
                  </a:lnTo>
                </a:path>
              </a:pathLst>
            </a:custGeom>
            <a:noFill/>
            <a:ln w="12700">
              <a:solidFill>
                <a:srgbClr val="000000"/>
              </a:solidFill>
              <a:round/>
              <a:headEnd type="none" w="sm" len="sm"/>
              <a:tailEnd type="none"/>
            </a:ln>
          </p:spPr>
          <p:txBody>
            <a:bodyPr wrap="none" lIns="92075" tIns="46038" rIns="92075" bIns="46038" anchor="ctr">
              <a:prstTxWarp prst="textNoShape">
                <a:avLst/>
              </a:prstTxWarp>
            </a:bodyPr>
            <a:lstStyle/>
            <a:p>
              <a:endParaRPr lang="pl-PL"/>
            </a:p>
          </p:txBody>
        </p:sp>
        <p:sp>
          <p:nvSpPr>
            <p:cNvPr id="216" name="Freeform 32"/>
            <p:cNvSpPr>
              <a:spLocks/>
            </p:cNvSpPr>
            <p:nvPr/>
          </p:nvSpPr>
          <p:spPr bwMode="auto">
            <a:xfrm flipH="1" flipV="1">
              <a:off x="4916989" y="1987548"/>
              <a:ext cx="480636" cy="3695699"/>
            </a:xfrm>
            <a:custGeom>
              <a:avLst/>
              <a:gdLst>
                <a:gd name="T0" fmla="*/ 2147483647 w 870"/>
                <a:gd name="T1" fmla="*/ 0 h 1638"/>
                <a:gd name="T2" fmla="*/ 2147483647 w 870"/>
                <a:gd name="T3" fmla="*/ 2147483647 h 1638"/>
                <a:gd name="T4" fmla="*/ 0 w 870"/>
                <a:gd name="T5" fmla="*/ 2147483647 h 1638"/>
                <a:gd name="T6" fmla="*/ 0 60000 65536"/>
                <a:gd name="T7" fmla="*/ 0 60000 65536"/>
                <a:gd name="T8" fmla="*/ 0 60000 65536"/>
                <a:gd name="T9" fmla="*/ 0 w 870"/>
                <a:gd name="T10" fmla="*/ 0 h 1638"/>
                <a:gd name="T11" fmla="*/ 870 w 870"/>
                <a:gd name="T12" fmla="*/ 1638 h 1638"/>
              </a:gdLst>
              <a:ahLst/>
              <a:cxnLst>
                <a:cxn ang="T6">
                  <a:pos x="T0" y="T1"/>
                </a:cxn>
                <a:cxn ang="T7">
                  <a:pos x="T2" y="T3"/>
                </a:cxn>
                <a:cxn ang="T8">
                  <a:pos x="T4" y="T5"/>
                </a:cxn>
              </a:cxnLst>
              <a:rect l="T9" t="T10" r="T11" b="T12"/>
              <a:pathLst>
                <a:path w="870" h="1638">
                  <a:moveTo>
                    <a:pt x="870" y="0"/>
                  </a:moveTo>
                  <a:lnTo>
                    <a:pt x="870" y="1638"/>
                  </a:lnTo>
                  <a:lnTo>
                    <a:pt x="0" y="1638"/>
                  </a:lnTo>
                </a:path>
              </a:pathLst>
            </a:custGeom>
            <a:noFill/>
            <a:ln w="12700">
              <a:solidFill>
                <a:srgbClr val="000000"/>
              </a:solidFill>
              <a:round/>
              <a:headEnd type="oval" w="sm" len="sm"/>
              <a:tailEnd/>
            </a:ln>
          </p:spPr>
          <p:txBody>
            <a:bodyPr wrap="none" lIns="92075" tIns="46038" rIns="92075" bIns="46038" anchor="ctr">
              <a:prstTxWarp prst="textNoShape">
                <a:avLst/>
              </a:prstTxWarp>
            </a:bodyPr>
            <a:lstStyle/>
            <a:p>
              <a:endParaRPr lang="pl-PL"/>
            </a:p>
          </p:txBody>
        </p:sp>
        <p:sp>
          <p:nvSpPr>
            <p:cNvPr id="217" name="Freeform 32"/>
            <p:cNvSpPr>
              <a:spLocks/>
            </p:cNvSpPr>
            <p:nvPr/>
          </p:nvSpPr>
          <p:spPr bwMode="auto">
            <a:xfrm flipH="1" flipV="1">
              <a:off x="4698952" y="1638300"/>
              <a:ext cx="594807" cy="3399593"/>
            </a:xfrm>
            <a:custGeom>
              <a:avLst/>
              <a:gdLst>
                <a:gd name="T0" fmla="*/ 2147483647 w 870"/>
                <a:gd name="T1" fmla="*/ 0 h 1638"/>
                <a:gd name="T2" fmla="*/ 2147483647 w 870"/>
                <a:gd name="T3" fmla="*/ 2147483647 h 1638"/>
                <a:gd name="T4" fmla="*/ 0 w 870"/>
                <a:gd name="T5" fmla="*/ 2147483647 h 1638"/>
                <a:gd name="T6" fmla="*/ 0 60000 65536"/>
                <a:gd name="T7" fmla="*/ 0 60000 65536"/>
                <a:gd name="T8" fmla="*/ 0 60000 65536"/>
                <a:gd name="T9" fmla="*/ 0 w 870"/>
                <a:gd name="T10" fmla="*/ 0 h 1638"/>
                <a:gd name="T11" fmla="*/ 870 w 870"/>
                <a:gd name="T12" fmla="*/ 1638 h 1638"/>
              </a:gdLst>
              <a:ahLst/>
              <a:cxnLst>
                <a:cxn ang="T6">
                  <a:pos x="T0" y="T1"/>
                </a:cxn>
                <a:cxn ang="T7">
                  <a:pos x="T2" y="T3"/>
                </a:cxn>
                <a:cxn ang="T8">
                  <a:pos x="T4" y="T5"/>
                </a:cxn>
              </a:cxnLst>
              <a:rect l="T9" t="T10" r="T11" b="T12"/>
              <a:pathLst>
                <a:path w="870" h="1638">
                  <a:moveTo>
                    <a:pt x="870" y="0"/>
                  </a:moveTo>
                  <a:lnTo>
                    <a:pt x="870" y="1638"/>
                  </a:lnTo>
                  <a:lnTo>
                    <a:pt x="0" y="1638"/>
                  </a:lnTo>
                </a:path>
              </a:pathLst>
            </a:custGeom>
            <a:noFill/>
            <a:ln w="12700">
              <a:solidFill>
                <a:srgbClr val="000000"/>
              </a:solidFill>
              <a:round/>
              <a:headEnd type="oval" w="sm" len="sm"/>
              <a:tailEnd/>
            </a:ln>
          </p:spPr>
          <p:txBody>
            <a:bodyPr wrap="none" lIns="92075" tIns="46038" rIns="92075" bIns="46038" anchor="ctr">
              <a:prstTxWarp prst="textNoShape">
                <a:avLst/>
              </a:prstTxWarp>
            </a:bodyPr>
            <a:lstStyle/>
            <a:p>
              <a:endParaRPr lang="pl-PL"/>
            </a:p>
          </p:txBody>
        </p:sp>
        <p:sp>
          <p:nvSpPr>
            <p:cNvPr id="218" name="Freeform 32"/>
            <p:cNvSpPr>
              <a:spLocks/>
            </p:cNvSpPr>
            <p:nvPr/>
          </p:nvSpPr>
          <p:spPr bwMode="auto">
            <a:xfrm flipH="1" flipV="1">
              <a:off x="4639690" y="1549400"/>
              <a:ext cx="687349" cy="0"/>
            </a:xfrm>
            <a:custGeom>
              <a:avLst/>
              <a:gdLst>
                <a:gd name="T0" fmla="*/ 2147483647 w 870"/>
                <a:gd name="T1" fmla="*/ 0 h 1638"/>
                <a:gd name="T2" fmla="*/ 2147483647 w 870"/>
                <a:gd name="T3" fmla="*/ 2147483647 h 1638"/>
                <a:gd name="T4" fmla="*/ 0 w 870"/>
                <a:gd name="T5" fmla="*/ 2147483647 h 1638"/>
                <a:gd name="T6" fmla="*/ 0 60000 65536"/>
                <a:gd name="T7" fmla="*/ 0 60000 65536"/>
                <a:gd name="T8" fmla="*/ 0 60000 65536"/>
                <a:gd name="T9" fmla="*/ 0 w 870"/>
                <a:gd name="T10" fmla="*/ 0 h 1638"/>
                <a:gd name="T11" fmla="*/ 870 w 870"/>
                <a:gd name="T12" fmla="*/ 1638 h 1638"/>
                <a:gd name="connsiteX0" fmla="*/ 10000 w 10000"/>
                <a:gd name="connsiteY0" fmla="*/ 0 h 0"/>
                <a:gd name="connsiteX1" fmla="*/ 0 w 10000"/>
                <a:gd name="connsiteY1" fmla="*/ 0 h 0"/>
              </a:gdLst>
              <a:ahLst/>
              <a:cxnLst>
                <a:cxn ang="0">
                  <a:pos x="connsiteX0" y="connsiteY0"/>
                </a:cxn>
                <a:cxn ang="0">
                  <a:pos x="connsiteX1" y="connsiteY1"/>
                </a:cxn>
              </a:cxnLst>
              <a:rect l="l" t="t" r="r" b="b"/>
              <a:pathLst>
                <a:path w="10000">
                  <a:moveTo>
                    <a:pt x="10000" y="0"/>
                  </a:moveTo>
                  <a:lnTo>
                    <a:pt x="0" y="0"/>
                  </a:lnTo>
                </a:path>
              </a:pathLst>
            </a:custGeom>
            <a:noFill/>
            <a:ln w="12700">
              <a:solidFill>
                <a:srgbClr val="000000"/>
              </a:solidFill>
              <a:round/>
              <a:headEnd type="none" w="sm" len="sm"/>
              <a:tailEnd type="none"/>
            </a:ln>
          </p:spPr>
          <p:txBody>
            <a:bodyPr wrap="none" lIns="92075" tIns="46038" rIns="92075" bIns="46038" anchor="ctr">
              <a:prstTxWarp prst="textNoShape">
                <a:avLst/>
              </a:prstTxWarp>
            </a:bodyPr>
            <a:lstStyle/>
            <a:p>
              <a:endParaRPr lang="pl-PL"/>
            </a:p>
          </p:txBody>
        </p:sp>
        <p:grpSp>
          <p:nvGrpSpPr>
            <p:cNvPr id="219" name="Grupa 218"/>
            <p:cNvGrpSpPr/>
            <p:nvPr/>
          </p:nvGrpSpPr>
          <p:grpSpPr>
            <a:xfrm>
              <a:off x="3803155" y="1141951"/>
              <a:ext cx="1476164" cy="978458"/>
              <a:chOff x="4499991" y="1914736"/>
              <a:chExt cx="504059" cy="978458"/>
            </a:xfrm>
          </p:grpSpPr>
          <p:sp>
            <p:nvSpPr>
              <p:cNvPr id="220" name="Line 18"/>
              <p:cNvSpPr>
                <a:spLocks noChangeShapeType="1"/>
              </p:cNvSpPr>
              <p:nvPr/>
            </p:nvSpPr>
            <p:spPr bwMode="auto">
              <a:xfrm flipH="1">
                <a:off x="4499992" y="2238772"/>
                <a:ext cx="504056" cy="0"/>
              </a:xfrm>
              <a:prstGeom prst="line">
                <a:avLst/>
              </a:prstGeom>
              <a:noFill/>
              <a:ln w="12700">
                <a:solidFill>
                  <a:srgbClr val="000000"/>
                </a:solidFill>
                <a:round/>
                <a:headEnd/>
                <a:tailEnd/>
              </a:ln>
            </p:spPr>
            <p:txBody>
              <a:bodyPr wrap="none" lIns="92075" tIns="46038" rIns="92075" bIns="46038" anchor="ctr">
                <a:prstTxWarp prst="textNoShape">
                  <a:avLst/>
                </a:prstTxWarp>
              </a:bodyPr>
              <a:lstStyle/>
              <a:p>
                <a:endParaRPr lang="en-US"/>
              </a:p>
            </p:txBody>
          </p:sp>
          <p:sp>
            <p:nvSpPr>
              <p:cNvPr id="221" name="Line 18"/>
              <p:cNvSpPr>
                <a:spLocks noChangeShapeType="1"/>
              </p:cNvSpPr>
              <p:nvPr/>
            </p:nvSpPr>
            <p:spPr bwMode="auto">
              <a:xfrm flipH="1">
                <a:off x="4499993" y="2575508"/>
                <a:ext cx="504056" cy="0"/>
              </a:xfrm>
              <a:prstGeom prst="line">
                <a:avLst/>
              </a:prstGeom>
              <a:noFill/>
              <a:ln w="12700">
                <a:solidFill>
                  <a:srgbClr val="000000"/>
                </a:solidFill>
                <a:round/>
                <a:headEnd/>
                <a:tailEnd/>
              </a:ln>
            </p:spPr>
            <p:txBody>
              <a:bodyPr wrap="none" lIns="92075" tIns="46038" rIns="92075" bIns="46038" anchor="ctr">
                <a:prstTxWarp prst="textNoShape">
                  <a:avLst/>
                </a:prstTxWarp>
              </a:bodyPr>
              <a:lstStyle/>
              <a:p>
                <a:endParaRPr lang="en-US"/>
              </a:p>
            </p:txBody>
          </p:sp>
          <p:sp>
            <p:nvSpPr>
              <p:cNvPr id="222" name="Line 18"/>
              <p:cNvSpPr>
                <a:spLocks noChangeShapeType="1"/>
              </p:cNvSpPr>
              <p:nvPr/>
            </p:nvSpPr>
            <p:spPr bwMode="auto">
              <a:xfrm flipH="1">
                <a:off x="4499994" y="2893194"/>
                <a:ext cx="504056" cy="0"/>
              </a:xfrm>
              <a:prstGeom prst="line">
                <a:avLst/>
              </a:prstGeom>
              <a:noFill/>
              <a:ln w="12700">
                <a:solidFill>
                  <a:srgbClr val="000000"/>
                </a:solidFill>
                <a:round/>
                <a:headEnd/>
                <a:tailEnd/>
              </a:ln>
            </p:spPr>
            <p:txBody>
              <a:bodyPr wrap="none" lIns="92075" tIns="46038" rIns="92075" bIns="46038" anchor="ctr">
                <a:prstTxWarp prst="textNoShape">
                  <a:avLst/>
                </a:prstTxWarp>
              </a:bodyPr>
              <a:lstStyle/>
              <a:p>
                <a:endParaRPr lang="en-US"/>
              </a:p>
            </p:txBody>
          </p:sp>
          <p:sp>
            <p:nvSpPr>
              <p:cNvPr id="223" name="Line 18"/>
              <p:cNvSpPr>
                <a:spLocks noChangeShapeType="1"/>
              </p:cNvSpPr>
              <p:nvPr/>
            </p:nvSpPr>
            <p:spPr bwMode="auto">
              <a:xfrm flipH="1">
                <a:off x="4499991" y="1914736"/>
                <a:ext cx="504056" cy="0"/>
              </a:xfrm>
              <a:prstGeom prst="line">
                <a:avLst/>
              </a:prstGeom>
              <a:noFill/>
              <a:ln w="12700">
                <a:solidFill>
                  <a:srgbClr val="000000"/>
                </a:solidFill>
                <a:round/>
                <a:headEnd/>
                <a:tailEnd/>
              </a:ln>
            </p:spPr>
            <p:txBody>
              <a:bodyPr wrap="none" lIns="92075" tIns="46038" rIns="92075" bIns="46038" anchor="ctr">
                <a:prstTxWarp prst="textNoShape">
                  <a:avLst/>
                </a:prstTxWarp>
              </a:bodyPr>
              <a:lstStyle/>
              <a:p>
                <a:endParaRPr lang="en-US"/>
              </a:p>
            </p:txBody>
          </p:sp>
        </p:grpSp>
        <p:grpSp>
          <p:nvGrpSpPr>
            <p:cNvPr id="225" name="Grupa 224"/>
            <p:cNvGrpSpPr/>
            <p:nvPr/>
          </p:nvGrpSpPr>
          <p:grpSpPr>
            <a:xfrm>
              <a:off x="6485086" y="1556792"/>
              <a:ext cx="1384440" cy="1847477"/>
              <a:chOff x="6187030" y="2816931"/>
              <a:chExt cx="1384440" cy="609093"/>
            </a:xfrm>
          </p:grpSpPr>
          <p:sp>
            <p:nvSpPr>
              <p:cNvPr id="226" name="Line 18"/>
              <p:cNvSpPr>
                <a:spLocks noChangeShapeType="1"/>
              </p:cNvSpPr>
              <p:nvPr/>
            </p:nvSpPr>
            <p:spPr bwMode="auto">
              <a:xfrm rot="5400000" flipH="1">
                <a:off x="6188787" y="3121478"/>
                <a:ext cx="609093" cy="0"/>
              </a:xfrm>
              <a:prstGeom prst="line">
                <a:avLst/>
              </a:prstGeom>
              <a:noFill/>
              <a:ln w="12700">
                <a:solidFill>
                  <a:srgbClr val="000000"/>
                </a:solidFill>
                <a:round/>
                <a:headEnd/>
                <a:tailEnd/>
              </a:ln>
            </p:spPr>
            <p:txBody>
              <a:bodyPr wrap="none" lIns="92075" tIns="46038" rIns="92075" bIns="46038" anchor="ctr">
                <a:prstTxWarp prst="textNoShape">
                  <a:avLst/>
                </a:prstTxWarp>
              </a:bodyPr>
              <a:lstStyle/>
              <a:p>
                <a:endParaRPr lang="en-US"/>
              </a:p>
            </p:txBody>
          </p:sp>
          <p:sp>
            <p:nvSpPr>
              <p:cNvPr id="227" name="Line 18"/>
              <p:cNvSpPr>
                <a:spLocks noChangeShapeType="1"/>
              </p:cNvSpPr>
              <p:nvPr/>
            </p:nvSpPr>
            <p:spPr bwMode="auto">
              <a:xfrm rot="5400000" flipH="1">
                <a:off x="6476819" y="3121478"/>
                <a:ext cx="609093" cy="0"/>
              </a:xfrm>
              <a:prstGeom prst="line">
                <a:avLst/>
              </a:prstGeom>
              <a:noFill/>
              <a:ln w="12700">
                <a:solidFill>
                  <a:srgbClr val="000000"/>
                </a:solidFill>
                <a:round/>
                <a:headEnd/>
                <a:tailEnd/>
              </a:ln>
            </p:spPr>
            <p:txBody>
              <a:bodyPr wrap="none" lIns="92075" tIns="46038" rIns="92075" bIns="46038" anchor="ctr">
                <a:prstTxWarp prst="textNoShape">
                  <a:avLst/>
                </a:prstTxWarp>
              </a:bodyPr>
              <a:lstStyle/>
              <a:p>
                <a:endParaRPr lang="en-US"/>
              </a:p>
            </p:txBody>
          </p:sp>
          <p:sp>
            <p:nvSpPr>
              <p:cNvPr id="229" name="Line 18"/>
              <p:cNvSpPr>
                <a:spLocks noChangeShapeType="1"/>
              </p:cNvSpPr>
              <p:nvPr/>
            </p:nvSpPr>
            <p:spPr bwMode="auto">
              <a:xfrm rot="5400000" flipH="1">
                <a:off x="5882483" y="3121478"/>
                <a:ext cx="609093" cy="0"/>
              </a:xfrm>
              <a:prstGeom prst="line">
                <a:avLst/>
              </a:prstGeom>
              <a:noFill/>
              <a:ln w="12700">
                <a:solidFill>
                  <a:srgbClr val="000000"/>
                </a:solidFill>
                <a:round/>
                <a:headEnd/>
                <a:tailEnd/>
              </a:ln>
            </p:spPr>
            <p:txBody>
              <a:bodyPr wrap="none" lIns="92075" tIns="46038" rIns="92075" bIns="46038" anchor="ctr">
                <a:prstTxWarp prst="textNoShape">
                  <a:avLst/>
                </a:prstTxWarp>
              </a:bodyPr>
              <a:lstStyle/>
              <a:p>
                <a:endParaRPr lang="en-US"/>
              </a:p>
            </p:txBody>
          </p:sp>
          <p:sp>
            <p:nvSpPr>
              <p:cNvPr id="230" name="Line 18"/>
              <p:cNvSpPr>
                <a:spLocks noChangeShapeType="1"/>
              </p:cNvSpPr>
              <p:nvPr/>
            </p:nvSpPr>
            <p:spPr bwMode="auto">
              <a:xfrm rot="5400000" flipH="1">
                <a:off x="7266923" y="3121478"/>
                <a:ext cx="609093" cy="0"/>
              </a:xfrm>
              <a:prstGeom prst="line">
                <a:avLst/>
              </a:prstGeom>
              <a:noFill/>
              <a:ln w="12700">
                <a:solidFill>
                  <a:srgbClr val="000000"/>
                </a:solidFill>
                <a:round/>
                <a:headEnd/>
                <a:tailEnd/>
              </a:ln>
            </p:spPr>
            <p:txBody>
              <a:bodyPr wrap="none" lIns="92075" tIns="46038" rIns="92075" bIns="46038" anchor="ctr">
                <a:prstTxWarp prst="textNoShape">
                  <a:avLst/>
                </a:prstTxWarp>
              </a:bodyPr>
              <a:lstStyle/>
              <a:p>
                <a:endParaRPr lang="en-US"/>
              </a:p>
            </p:txBody>
          </p:sp>
        </p:grpSp>
        <p:sp>
          <p:nvSpPr>
            <p:cNvPr id="231" name="Line 67"/>
            <p:cNvSpPr>
              <a:spLocks noChangeShapeType="1"/>
            </p:cNvSpPr>
            <p:nvPr/>
          </p:nvSpPr>
          <p:spPr bwMode="auto">
            <a:xfrm>
              <a:off x="8382821" y="4439107"/>
              <a:ext cx="447675" cy="0"/>
            </a:xfrm>
            <a:prstGeom prst="line">
              <a:avLst/>
            </a:prstGeom>
            <a:noFill/>
            <a:ln w="12700">
              <a:solidFill>
                <a:srgbClr val="000000"/>
              </a:solidFill>
              <a:round/>
              <a:headEnd/>
              <a:tailEnd type="stealth" w="med" len="med"/>
            </a:ln>
          </p:spPr>
          <p:txBody>
            <a:bodyPr wrap="none" lIns="92075" tIns="46038" rIns="92075" bIns="46038" anchor="ctr">
              <a:prstTxWarp prst="textNoShape">
                <a:avLst/>
              </a:prstTxWarp>
            </a:bodyPr>
            <a:lstStyle/>
            <a:p>
              <a:endParaRPr lang="en-US"/>
            </a:p>
          </p:txBody>
        </p:sp>
        <p:sp>
          <p:nvSpPr>
            <p:cNvPr id="232" name="Line 67"/>
            <p:cNvSpPr>
              <a:spLocks noChangeShapeType="1"/>
            </p:cNvSpPr>
            <p:nvPr/>
          </p:nvSpPr>
          <p:spPr bwMode="auto">
            <a:xfrm>
              <a:off x="8382821" y="4591507"/>
              <a:ext cx="447675" cy="0"/>
            </a:xfrm>
            <a:prstGeom prst="line">
              <a:avLst/>
            </a:prstGeom>
            <a:noFill/>
            <a:ln w="12700">
              <a:solidFill>
                <a:srgbClr val="000000"/>
              </a:solidFill>
              <a:round/>
              <a:headEnd/>
              <a:tailEnd type="stealth" w="med" len="med"/>
            </a:ln>
          </p:spPr>
          <p:txBody>
            <a:bodyPr wrap="none" lIns="92075" tIns="46038" rIns="92075" bIns="46038" anchor="ctr">
              <a:prstTxWarp prst="textNoShape">
                <a:avLst/>
              </a:prstTxWarp>
            </a:bodyPr>
            <a:lstStyle/>
            <a:p>
              <a:endParaRPr lang="en-US"/>
            </a:p>
          </p:txBody>
        </p:sp>
        <p:sp>
          <p:nvSpPr>
            <p:cNvPr id="233" name="Line 67"/>
            <p:cNvSpPr>
              <a:spLocks noChangeShapeType="1"/>
            </p:cNvSpPr>
            <p:nvPr/>
          </p:nvSpPr>
          <p:spPr bwMode="auto">
            <a:xfrm>
              <a:off x="8382821" y="4743907"/>
              <a:ext cx="447675" cy="0"/>
            </a:xfrm>
            <a:prstGeom prst="line">
              <a:avLst/>
            </a:prstGeom>
            <a:noFill/>
            <a:ln w="12700">
              <a:solidFill>
                <a:srgbClr val="000000"/>
              </a:solidFill>
              <a:round/>
              <a:headEnd/>
              <a:tailEnd type="stealth" w="med" len="med"/>
            </a:ln>
          </p:spPr>
          <p:txBody>
            <a:bodyPr wrap="none" lIns="92075" tIns="46038" rIns="92075" bIns="46038" anchor="ctr">
              <a:prstTxWarp prst="textNoShape">
                <a:avLst/>
              </a:prstTxWarp>
            </a:bodyPr>
            <a:lstStyle/>
            <a:p>
              <a:endParaRPr lang="en-US"/>
            </a:p>
          </p:txBody>
        </p:sp>
        <p:sp>
          <p:nvSpPr>
            <p:cNvPr id="234" name="Line 67"/>
            <p:cNvSpPr>
              <a:spLocks noChangeShapeType="1"/>
            </p:cNvSpPr>
            <p:nvPr/>
          </p:nvSpPr>
          <p:spPr bwMode="auto">
            <a:xfrm>
              <a:off x="8382821" y="4896307"/>
              <a:ext cx="447675" cy="0"/>
            </a:xfrm>
            <a:prstGeom prst="line">
              <a:avLst/>
            </a:prstGeom>
            <a:noFill/>
            <a:ln w="12700">
              <a:solidFill>
                <a:srgbClr val="000000"/>
              </a:solidFill>
              <a:round/>
              <a:headEnd/>
              <a:tailEnd type="stealth" w="med" len="med"/>
            </a:ln>
          </p:spPr>
          <p:txBody>
            <a:bodyPr wrap="none" lIns="92075" tIns="46038" rIns="92075" bIns="46038" anchor="ctr">
              <a:prstTxWarp prst="textNoShape">
                <a:avLst/>
              </a:prstTxWarp>
            </a:bodyPr>
            <a:lstStyle/>
            <a:p>
              <a:endParaRPr lang="en-US"/>
            </a:p>
          </p:txBody>
        </p:sp>
        <p:sp>
          <p:nvSpPr>
            <p:cNvPr id="235" name="Line 67"/>
            <p:cNvSpPr>
              <a:spLocks noChangeShapeType="1"/>
            </p:cNvSpPr>
            <p:nvPr/>
          </p:nvSpPr>
          <p:spPr bwMode="auto">
            <a:xfrm>
              <a:off x="8382821" y="5048707"/>
              <a:ext cx="447675" cy="0"/>
            </a:xfrm>
            <a:prstGeom prst="line">
              <a:avLst/>
            </a:prstGeom>
            <a:noFill/>
            <a:ln w="12700">
              <a:solidFill>
                <a:srgbClr val="000000"/>
              </a:solidFill>
              <a:round/>
              <a:headEnd/>
              <a:tailEnd type="stealth" w="med" len="med"/>
            </a:ln>
          </p:spPr>
          <p:txBody>
            <a:bodyPr wrap="none" lIns="92075" tIns="46038" rIns="92075" bIns="46038" anchor="ctr">
              <a:prstTxWarp prst="textNoShape">
                <a:avLst/>
              </a:prstTxWarp>
            </a:bodyPr>
            <a:lstStyle/>
            <a:p>
              <a:endParaRPr lang="en-US"/>
            </a:p>
          </p:txBody>
        </p:sp>
        <p:sp>
          <p:nvSpPr>
            <p:cNvPr id="236" name="Line 67"/>
            <p:cNvSpPr>
              <a:spLocks noChangeShapeType="1"/>
            </p:cNvSpPr>
            <p:nvPr/>
          </p:nvSpPr>
          <p:spPr bwMode="auto">
            <a:xfrm>
              <a:off x="8382821" y="5201107"/>
              <a:ext cx="447675" cy="0"/>
            </a:xfrm>
            <a:prstGeom prst="line">
              <a:avLst/>
            </a:prstGeom>
            <a:noFill/>
            <a:ln w="12700">
              <a:solidFill>
                <a:srgbClr val="000000"/>
              </a:solidFill>
              <a:round/>
              <a:headEnd/>
              <a:tailEnd type="stealth" w="med" len="med"/>
            </a:ln>
          </p:spPr>
          <p:txBody>
            <a:bodyPr wrap="none" lIns="92075" tIns="46038" rIns="92075" bIns="46038" anchor="ctr">
              <a:prstTxWarp prst="textNoShape">
                <a:avLst/>
              </a:prstTxWarp>
            </a:bodyPr>
            <a:lstStyle/>
            <a:p>
              <a:endParaRPr lang="en-US"/>
            </a:p>
          </p:txBody>
        </p:sp>
        <p:sp>
          <p:nvSpPr>
            <p:cNvPr id="237" name="Line 67"/>
            <p:cNvSpPr>
              <a:spLocks noChangeShapeType="1"/>
            </p:cNvSpPr>
            <p:nvPr/>
          </p:nvSpPr>
          <p:spPr bwMode="auto">
            <a:xfrm>
              <a:off x="8382821" y="5353507"/>
              <a:ext cx="447675" cy="0"/>
            </a:xfrm>
            <a:prstGeom prst="line">
              <a:avLst/>
            </a:prstGeom>
            <a:noFill/>
            <a:ln w="12700">
              <a:solidFill>
                <a:srgbClr val="000000"/>
              </a:solidFill>
              <a:round/>
              <a:headEnd/>
              <a:tailEnd type="stealth" w="med" len="med"/>
            </a:ln>
          </p:spPr>
          <p:txBody>
            <a:bodyPr wrap="none" lIns="92075" tIns="46038" rIns="92075" bIns="46038" anchor="ctr">
              <a:prstTxWarp prst="textNoShape">
                <a:avLst/>
              </a:prstTxWarp>
            </a:bodyPr>
            <a:lstStyle/>
            <a:p>
              <a:endParaRPr lang="en-US"/>
            </a:p>
          </p:txBody>
        </p:sp>
        <p:sp>
          <p:nvSpPr>
            <p:cNvPr id="238" name="Line 67"/>
            <p:cNvSpPr>
              <a:spLocks noChangeShapeType="1"/>
            </p:cNvSpPr>
            <p:nvPr/>
          </p:nvSpPr>
          <p:spPr bwMode="auto">
            <a:xfrm>
              <a:off x="8382821" y="5505907"/>
              <a:ext cx="447675" cy="0"/>
            </a:xfrm>
            <a:prstGeom prst="line">
              <a:avLst/>
            </a:prstGeom>
            <a:noFill/>
            <a:ln w="12700">
              <a:solidFill>
                <a:srgbClr val="000000"/>
              </a:solidFill>
              <a:round/>
              <a:headEnd/>
              <a:tailEnd type="stealth" w="med" len="med"/>
            </a:ln>
          </p:spPr>
          <p:txBody>
            <a:bodyPr wrap="none" lIns="92075" tIns="46038" rIns="92075" bIns="46038" anchor="ctr">
              <a:prstTxWarp prst="textNoShape">
                <a:avLst/>
              </a:prstTxWarp>
            </a:bodyPr>
            <a:lstStyle/>
            <a:p>
              <a:endParaRPr lang="en-US"/>
            </a:p>
          </p:txBody>
        </p:sp>
        <p:sp>
          <p:nvSpPr>
            <p:cNvPr id="239" name="Line 67"/>
            <p:cNvSpPr>
              <a:spLocks noChangeShapeType="1"/>
            </p:cNvSpPr>
            <p:nvPr/>
          </p:nvSpPr>
          <p:spPr bwMode="auto">
            <a:xfrm>
              <a:off x="8382821" y="5658307"/>
              <a:ext cx="447675" cy="0"/>
            </a:xfrm>
            <a:prstGeom prst="line">
              <a:avLst/>
            </a:prstGeom>
            <a:noFill/>
            <a:ln w="12700">
              <a:solidFill>
                <a:srgbClr val="000000"/>
              </a:solidFill>
              <a:round/>
              <a:headEnd/>
              <a:tailEnd type="stealth" w="med" len="med"/>
            </a:ln>
          </p:spPr>
          <p:txBody>
            <a:bodyPr wrap="none" lIns="92075" tIns="46038" rIns="92075" bIns="46038" anchor="ctr">
              <a:prstTxWarp prst="textNoShape">
                <a:avLst/>
              </a:prstTxWarp>
            </a:bodyPr>
            <a:lstStyle/>
            <a:p>
              <a:endParaRPr lang="en-US"/>
            </a:p>
          </p:txBody>
        </p:sp>
        <p:sp>
          <p:nvSpPr>
            <p:cNvPr id="240" name="Line 67"/>
            <p:cNvSpPr>
              <a:spLocks noChangeShapeType="1"/>
            </p:cNvSpPr>
            <p:nvPr/>
          </p:nvSpPr>
          <p:spPr bwMode="auto">
            <a:xfrm>
              <a:off x="8382821" y="5810707"/>
              <a:ext cx="447675" cy="0"/>
            </a:xfrm>
            <a:prstGeom prst="line">
              <a:avLst/>
            </a:prstGeom>
            <a:noFill/>
            <a:ln w="12700">
              <a:solidFill>
                <a:srgbClr val="000000"/>
              </a:solidFill>
              <a:round/>
              <a:headEnd/>
              <a:tailEnd type="stealth" w="med" len="med"/>
            </a:ln>
          </p:spPr>
          <p:txBody>
            <a:bodyPr wrap="none" lIns="92075" tIns="46038" rIns="92075" bIns="46038" anchor="ctr">
              <a:prstTxWarp prst="textNoShape">
                <a:avLst/>
              </a:prstTxWarp>
            </a:bodyPr>
            <a:lstStyle/>
            <a:p>
              <a:endParaRPr lang="en-US"/>
            </a:p>
          </p:txBody>
        </p:sp>
        <p:sp>
          <p:nvSpPr>
            <p:cNvPr id="241" name="Line 67"/>
            <p:cNvSpPr>
              <a:spLocks noChangeShapeType="1"/>
            </p:cNvSpPr>
            <p:nvPr/>
          </p:nvSpPr>
          <p:spPr bwMode="auto">
            <a:xfrm>
              <a:off x="8382821" y="6525344"/>
              <a:ext cx="447675" cy="0"/>
            </a:xfrm>
            <a:prstGeom prst="line">
              <a:avLst/>
            </a:prstGeom>
            <a:noFill/>
            <a:ln w="12700">
              <a:solidFill>
                <a:srgbClr val="000000"/>
              </a:solidFill>
              <a:round/>
              <a:headEnd/>
              <a:tailEnd type="stealth" w="med" len="med"/>
            </a:ln>
          </p:spPr>
          <p:txBody>
            <a:bodyPr wrap="none" lIns="92075" tIns="46038" rIns="92075" bIns="46038" anchor="ctr">
              <a:prstTxWarp prst="textNoShape">
                <a:avLst/>
              </a:prstTxWarp>
            </a:bodyPr>
            <a:lstStyle/>
            <a:p>
              <a:endParaRPr lang="en-US"/>
            </a:p>
          </p:txBody>
        </p:sp>
        <p:grpSp>
          <p:nvGrpSpPr>
            <p:cNvPr id="242" name="Group 33"/>
            <p:cNvGrpSpPr>
              <a:grpSpLocks/>
            </p:cNvGrpSpPr>
            <p:nvPr/>
          </p:nvGrpSpPr>
          <p:grpSpPr bwMode="auto">
            <a:xfrm>
              <a:off x="1956227" y="4498816"/>
              <a:ext cx="6347428" cy="1845527"/>
              <a:chOff x="1833" y="1193"/>
              <a:chExt cx="337" cy="772"/>
            </a:xfrm>
          </p:grpSpPr>
          <p:sp>
            <p:nvSpPr>
              <p:cNvPr id="243" name="Line 34"/>
              <p:cNvSpPr>
                <a:spLocks noChangeShapeType="1"/>
              </p:cNvSpPr>
              <p:nvPr/>
            </p:nvSpPr>
            <p:spPr bwMode="auto">
              <a:xfrm rot="16200000">
                <a:off x="2001" y="1797"/>
                <a:ext cx="0" cy="336"/>
              </a:xfrm>
              <a:prstGeom prst="line">
                <a:avLst/>
              </a:prstGeom>
              <a:noFill/>
              <a:ln w="12700">
                <a:solidFill>
                  <a:srgbClr val="000000"/>
                </a:solidFill>
                <a:round/>
                <a:headEnd/>
                <a:tailEnd/>
              </a:ln>
            </p:spPr>
            <p:txBody>
              <a:bodyPr wrap="none" lIns="92075" tIns="46038" rIns="92075" bIns="46038" anchor="ctr">
                <a:prstTxWarp prst="textNoShape">
                  <a:avLst/>
                </a:prstTxWarp>
              </a:bodyPr>
              <a:lstStyle/>
              <a:p>
                <a:endParaRPr lang="en-US"/>
              </a:p>
            </p:txBody>
          </p:sp>
          <p:sp>
            <p:nvSpPr>
              <p:cNvPr id="245" name="Line 38"/>
              <p:cNvSpPr>
                <a:spLocks noChangeShapeType="1"/>
              </p:cNvSpPr>
              <p:nvPr/>
            </p:nvSpPr>
            <p:spPr bwMode="auto">
              <a:xfrm rot="16200000">
                <a:off x="2002" y="1140"/>
                <a:ext cx="0" cy="336"/>
              </a:xfrm>
              <a:prstGeom prst="line">
                <a:avLst/>
              </a:prstGeom>
              <a:noFill/>
              <a:ln w="12700">
                <a:solidFill>
                  <a:srgbClr val="000000"/>
                </a:solidFill>
                <a:round/>
                <a:headEnd/>
                <a:tailEnd/>
              </a:ln>
            </p:spPr>
            <p:txBody>
              <a:bodyPr wrap="none" lIns="92075" tIns="46038" rIns="92075" bIns="46038" anchor="ctr">
                <a:prstTxWarp prst="textNoShape">
                  <a:avLst/>
                </a:prstTxWarp>
              </a:bodyPr>
              <a:lstStyle/>
              <a:p>
                <a:endParaRPr lang="en-US"/>
              </a:p>
            </p:txBody>
          </p:sp>
          <p:sp>
            <p:nvSpPr>
              <p:cNvPr id="246" name="Line 39"/>
              <p:cNvSpPr>
                <a:spLocks noChangeShapeType="1"/>
              </p:cNvSpPr>
              <p:nvPr/>
            </p:nvSpPr>
            <p:spPr bwMode="auto">
              <a:xfrm rot="16200000">
                <a:off x="2002" y="1251"/>
                <a:ext cx="0" cy="336"/>
              </a:xfrm>
              <a:prstGeom prst="line">
                <a:avLst/>
              </a:prstGeom>
              <a:noFill/>
              <a:ln w="12700">
                <a:solidFill>
                  <a:srgbClr val="000000"/>
                </a:solidFill>
                <a:round/>
                <a:headEnd/>
                <a:tailEnd/>
              </a:ln>
            </p:spPr>
            <p:txBody>
              <a:bodyPr wrap="none" lIns="92075" tIns="46038" rIns="92075" bIns="46038" anchor="ctr">
                <a:prstTxWarp prst="textNoShape">
                  <a:avLst/>
                </a:prstTxWarp>
              </a:bodyPr>
              <a:lstStyle/>
              <a:p>
                <a:endParaRPr lang="en-US"/>
              </a:p>
            </p:txBody>
          </p:sp>
          <p:sp>
            <p:nvSpPr>
              <p:cNvPr id="247" name="Line 40"/>
              <p:cNvSpPr>
                <a:spLocks noChangeShapeType="1"/>
              </p:cNvSpPr>
              <p:nvPr/>
            </p:nvSpPr>
            <p:spPr bwMode="auto">
              <a:xfrm rot="16200000">
                <a:off x="2002" y="1025"/>
                <a:ext cx="0" cy="336"/>
              </a:xfrm>
              <a:prstGeom prst="line">
                <a:avLst/>
              </a:prstGeom>
              <a:noFill/>
              <a:ln w="12700">
                <a:solidFill>
                  <a:srgbClr val="000000"/>
                </a:solidFill>
                <a:round/>
                <a:headEnd/>
                <a:tailEnd/>
              </a:ln>
            </p:spPr>
            <p:txBody>
              <a:bodyPr wrap="none" lIns="92075" tIns="46038" rIns="92075" bIns="46038" anchor="ctr">
                <a:prstTxWarp prst="textNoShape">
                  <a:avLst/>
                </a:prstTxWarp>
              </a:bodyPr>
              <a:lstStyle/>
              <a:p>
                <a:endParaRPr lang="en-US"/>
              </a:p>
            </p:txBody>
          </p:sp>
        </p:grpSp>
        <p:sp>
          <p:nvSpPr>
            <p:cNvPr id="248" name="AutoShape 53"/>
            <p:cNvSpPr>
              <a:spLocks noChangeArrowheads="1"/>
            </p:cNvSpPr>
            <p:nvPr/>
          </p:nvSpPr>
          <p:spPr bwMode="auto">
            <a:xfrm rot="5400000">
              <a:off x="813252" y="5281080"/>
              <a:ext cx="2308695" cy="323850"/>
            </a:xfrm>
            <a:prstGeom prst="roundRect">
              <a:avLst>
                <a:gd name="adj" fmla="val 47426"/>
              </a:avLst>
            </a:prstGeom>
            <a:solidFill>
              <a:schemeClr val="bg1"/>
            </a:solidFill>
            <a:ln w="28575">
              <a:solidFill>
                <a:schemeClr val="tx1"/>
              </a:solidFill>
              <a:round/>
              <a:headEnd/>
              <a:tailEnd/>
            </a:ln>
            <a:effectLst>
              <a:outerShdw blurRad="50800" dist="38100" dir="2700000">
                <a:srgbClr val="000000">
                  <a:alpha val="43000"/>
                </a:srgbClr>
              </a:outerShdw>
            </a:effectLst>
          </p:spPr>
          <p:txBody>
            <a:bodyPr wrap="none" anchor="ctr">
              <a:prstTxWarp prst="textNoShape">
                <a:avLst/>
              </a:prstTxWarp>
            </a:bodyPr>
            <a:lstStyle/>
            <a:p>
              <a:pPr algn="ctr">
                <a:lnSpc>
                  <a:spcPct val="80000"/>
                </a:lnSpc>
              </a:pPr>
              <a:r>
                <a:rPr lang="pl-PL" sz="1600" dirty="0"/>
                <a:t>PRPG</a:t>
              </a:r>
            </a:p>
          </p:txBody>
        </p:sp>
        <p:sp>
          <p:nvSpPr>
            <p:cNvPr id="249" name="AutoShape 57"/>
            <p:cNvSpPr>
              <a:spLocks noChangeArrowheads="1"/>
            </p:cNvSpPr>
            <p:nvPr/>
          </p:nvSpPr>
          <p:spPr bwMode="auto">
            <a:xfrm rot="5400000">
              <a:off x="6995983" y="5266897"/>
              <a:ext cx="2458851" cy="346075"/>
            </a:xfrm>
            <a:custGeom>
              <a:avLst/>
              <a:gdLst>
                <a:gd name="T0" fmla="*/ 2147483647 w 21600"/>
                <a:gd name="T1" fmla="*/ 2147483647 h 21600"/>
                <a:gd name="T2" fmla="*/ 2147483647 w 21600"/>
                <a:gd name="T3" fmla="*/ 2147483647 h 21600"/>
                <a:gd name="T4" fmla="*/ 2147483647 w 21600"/>
                <a:gd name="T5" fmla="*/ 2147483647 h 21600"/>
                <a:gd name="T6" fmla="*/ 2147483647 w 21600"/>
                <a:gd name="T7" fmla="*/ 0 h 21600"/>
                <a:gd name="T8" fmla="*/ 0 60000 65536"/>
                <a:gd name="T9" fmla="*/ 0 60000 65536"/>
                <a:gd name="T10" fmla="*/ 0 60000 65536"/>
                <a:gd name="T11" fmla="*/ 0 60000 65536"/>
                <a:gd name="T12" fmla="*/ 2589 w 21600"/>
                <a:gd name="T13" fmla="*/ 2589 h 21600"/>
                <a:gd name="T14" fmla="*/ 19011 w 21600"/>
                <a:gd name="T15" fmla="*/ 19011 h 21600"/>
              </a:gdLst>
              <a:ahLst/>
              <a:cxnLst>
                <a:cxn ang="T8">
                  <a:pos x="T0" y="T1"/>
                </a:cxn>
                <a:cxn ang="T9">
                  <a:pos x="T2" y="T3"/>
                </a:cxn>
                <a:cxn ang="T10">
                  <a:pos x="T4" y="T5"/>
                </a:cxn>
                <a:cxn ang="T11">
                  <a:pos x="T6" y="T7"/>
                </a:cxn>
              </a:cxnLst>
              <a:rect l="T12" t="T13" r="T14" b="T15"/>
              <a:pathLst>
                <a:path w="21600" h="21600">
                  <a:moveTo>
                    <a:pt x="0" y="0"/>
                  </a:moveTo>
                  <a:lnTo>
                    <a:pt x="1577" y="21600"/>
                  </a:lnTo>
                  <a:lnTo>
                    <a:pt x="20023" y="21600"/>
                  </a:lnTo>
                  <a:lnTo>
                    <a:pt x="21600" y="0"/>
                  </a:lnTo>
                  <a:close/>
                </a:path>
              </a:pathLst>
            </a:custGeom>
            <a:solidFill>
              <a:schemeClr val="bg1"/>
            </a:solidFill>
            <a:ln w="28575">
              <a:solidFill>
                <a:srgbClr val="000000"/>
              </a:solidFill>
              <a:miter lim="800000"/>
              <a:headEnd/>
              <a:tailEnd/>
            </a:ln>
          </p:spPr>
          <p:txBody>
            <a:bodyPr wrap="none" lIns="92075" tIns="46038" rIns="92075" bIns="46038" anchor="ctr">
              <a:prstTxWarp prst="textNoShape">
                <a:avLst/>
              </a:prstTxWarp>
            </a:bodyPr>
            <a:lstStyle/>
            <a:p>
              <a:pPr algn="ctr" eaLnBrk="0" hangingPunct="0"/>
              <a:r>
                <a:rPr lang="en-GB" sz="1400" dirty="0"/>
                <a:t>Phase </a:t>
              </a:r>
              <a:r>
                <a:rPr lang="en-GB" sz="1400" dirty="0" smtClean="0"/>
                <a:t>shifter</a:t>
              </a:r>
              <a:endParaRPr lang="en-GB" sz="1400" dirty="0"/>
            </a:p>
          </p:txBody>
        </p:sp>
        <p:grpSp>
          <p:nvGrpSpPr>
            <p:cNvPr id="250" name="Grupa 249"/>
            <p:cNvGrpSpPr/>
            <p:nvPr/>
          </p:nvGrpSpPr>
          <p:grpSpPr>
            <a:xfrm>
              <a:off x="3642701" y="2942556"/>
              <a:ext cx="331408" cy="457200"/>
              <a:chOff x="2975166" y="2755776"/>
              <a:chExt cx="331408" cy="457200"/>
            </a:xfrm>
          </p:grpSpPr>
          <p:sp>
            <p:nvSpPr>
              <p:cNvPr id="251" name="Rectangle 83"/>
              <p:cNvSpPr>
                <a:spLocks noChangeArrowheads="1"/>
              </p:cNvSpPr>
              <p:nvPr/>
            </p:nvSpPr>
            <p:spPr bwMode="auto">
              <a:xfrm>
                <a:off x="3001774" y="2755776"/>
                <a:ext cx="304800" cy="457200"/>
              </a:xfrm>
              <a:prstGeom prst="rect">
                <a:avLst/>
              </a:prstGeom>
              <a:solidFill>
                <a:schemeClr val="bg1"/>
              </a:solidFill>
              <a:ln w="19050">
                <a:solidFill>
                  <a:srgbClr val="000000"/>
                </a:solidFill>
                <a:miter lim="800000"/>
                <a:headEnd/>
                <a:tailEnd/>
              </a:ln>
              <a:effectLst>
                <a:outerShdw blurRad="50800" dist="38100" dir="7200000">
                  <a:srgbClr val="000000">
                    <a:alpha val="43000"/>
                  </a:srgbClr>
                </a:outerShdw>
              </a:effectLst>
            </p:spPr>
            <p:txBody>
              <a:bodyPr wrap="none" lIns="92075" tIns="46038" rIns="92075" bIns="46038" anchor="ctr">
                <a:prstTxWarp prst="textNoShape">
                  <a:avLst/>
                </a:prstTxWarp>
              </a:bodyPr>
              <a:lstStyle/>
              <a:p>
                <a:endParaRPr lang="pl-PL" sz="2400"/>
              </a:p>
            </p:txBody>
          </p:sp>
          <p:sp>
            <p:nvSpPr>
              <p:cNvPr id="252" name="TextBox 110"/>
              <p:cNvSpPr txBox="1"/>
              <p:nvPr/>
            </p:nvSpPr>
            <p:spPr>
              <a:xfrm>
                <a:off x="2975166" y="2759989"/>
                <a:ext cx="284653" cy="338554"/>
              </a:xfrm>
              <a:prstGeom prst="rect">
                <a:avLst/>
              </a:prstGeom>
              <a:noFill/>
            </p:spPr>
            <p:txBody>
              <a:bodyPr wrap="none" rtlCol="0">
                <a:spAutoFit/>
              </a:bodyPr>
              <a:lstStyle/>
              <a:p>
                <a:r>
                  <a:rPr lang="en-US" sz="1600" dirty="0" smtClean="0"/>
                  <a:t>T</a:t>
                </a:r>
                <a:endParaRPr lang="en-US" sz="1600" dirty="0"/>
              </a:p>
            </p:txBody>
          </p:sp>
        </p:grpSp>
        <p:sp>
          <p:nvSpPr>
            <p:cNvPr id="253" name="TextBox 162"/>
            <p:cNvSpPr txBox="1"/>
            <p:nvPr/>
          </p:nvSpPr>
          <p:spPr>
            <a:xfrm rot="16200000">
              <a:off x="8353416" y="5900355"/>
              <a:ext cx="415498" cy="369332"/>
            </a:xfrm>
            <a:prstGeom prst="rect">
              <a:avLst/>
            </a:prstGeom>
            <a:noFill/>
          </p:spPr>
          <p:txBody>
            <a:bodyPr wrap="none" rtlCol="0">
              <a:spAutoFit/>
            </a:bodyPr>
            <a:lstStyle/>
            <a:p>
              <a:r>
                <a:rPr lang="en-US" dirty="0" smtClean="0">
                  <a:latin typeface="Times New Roman"/>
                  <a:cs typeface="Times New Roman"/>
                </a:rPr>
                <a:t>…</a:t>
              </a:r>
              <a:endParaRPr lang="en-US" dirty="0">
                <a:latin typeface="Times New Roman"/>
                <a:cs typeface="Times New Roman"/>
              </a:endParaRPr>
            </a:p>
          </p:txBody>
        </p:sp>
        <p:sp>
          <p:nvSpPr>
            <p:cNvPr id="254" name="Right Arrow 166"/>
            <p:cNvSpPr/>
            <p:nvPr/>
          </p:nvSpPr>
          <p:spPr>
            <a:xfrm>
              <a:off x="931073" y="2349524"/>
              <a:ext cx="520095" cy="217715"/>
            </a:xfrm>
            <a:prstGeom prst="rightArrow">
              <a:avLst/>
            </a:prstGeom>
            <a:solidFill>
              <a:srgbClr val="FF0000"/>
            </a:solidFill>
            <a:ln w="12700" cap="flat" cmpd="sng" algn="ctr">
              <a:solidFill>
                <a:srgbClr val="000000"/>
              </a:solidFill>
              <a:prstDash val="solid"/>
              <a:miter lim="800000"/>
              <a:headEnd type="none" w="med" len="med"/>
              <a:tailEnd type="none" w="med" len="med"/>
            </a:ln>
            <a:effectLst/>
          </p:spPr>
          <p:txBody>
            <a:bodyPr wrap="none" lIns="92075" tIns="46038" rIns="92075" bIns="46038" anchor="ctr">
              <a:prstTxWarp prst="textNoShape">
                <a:avLst/>
              </a:prstTxWarp>
            </a:bodyPr>
            <a:lstStyle/>
            <a:p>
              <a:pPr algn="ctr"/>
              <a:endParaRPr lang="en-US" sz="1200" dirty="0" smtClean="0">
                <a:solidFill>
                  <a:schemeClr val="tx1"/>
                </a:solidFill>
              </a:endParaRPr>
            </a:p>
          </p:txBody>
        </p:sp>
        <p:sp>
          <p:nvSpPr>
            <p:cNvPr id="255" name="Right Arrow 167"/>
            <p:cNvSpPr/>
            <p:nvPr/>
          </p:nvSpPr>
          <p:spPr>
            <a:xfrm>
              <a:off x="931073" y="3467703"/>
              <a:ext cx="520095" cy="217715"/>
            </a:xfrm>
            <a:prstGeom prst="rightArrow">
              <a:avLst/>
            </a:prstGeom>
            <a:solidFill>
              <a:srgbClr val="FF0000"/>
            </a:solidFill>
            <a:ln w="12700" cap="flat" cmpd="sng" algn="ctr">
              <a:solidFill>
                <a:srgbClr val="000000"/>
              </a:solidFill>
              <a:prstDash val="solid"/>
              <a:miter lim="800000"/>
              <a:headEnd type="none" w="med" len="med"/>
              <a:tailEnd type="none" w="med" len="med"/>
            </a:ln>
            <a:effectLst/>
          </p:spPr>
          <p:txBody>
            <a:bodyPr wrap="none" lIns="92075" tIns="46038" rIns="92075" bIns="46038" anchor="ctr">
              <a:prstTxWarp prst="textNoShape">
                <a:avLst/>
              </a:prstTxWarp>
            </a:bodyPr>
            <a:lstStyle/>
            <a:p>
              <a:pPr algn="ctr"/>
              <a:endParaRPr lang="en-US" sz="1200" dirty="0" smtClean="0">
                <a:solidFill>
                  <a:schemeClr val="tx1"/>
                </a:solidFill>
              </a:endParaRPr>
            </a:p>
          </p:txBody>
        </p:sp>
        <p:sp>
          <p:nvSpPr>
            <p:cNvPr id="256" name="Rectangle 42"/>
            <p:cNvSpPr>
              <a:spLocks noChangeArrowheads="1"/>
            </p:cNvSpPr>
            <p:nvPr/>
          </p:nvSpPr>
          <p:spPr bwMode="auto">
            <a:xfrm rot="16200000" flipV="1">
              <a:off x="6241410" y="4374157"/>
              <a:ext cx="228601" cy="263525"/>
            </a:xfrm>
            <a:prstGeom prst="rect">
              <a:avLst/>
            </a:prstGeom>
            <a:solidFill>
              <a:schemeClr val="tx2">
                <a:lumMod val="40000"/>
                <a:lumOff val="60000"/>
              </a:schemeClr>
            </a:solidFill>
            <a:ln w="19050">
              <a:solidFill>
                <a:srgbClr val="000000"/>
              </a:solidFill>
              <a:miter lim="800000"/>
              <a:headEnd/>
              <a:tailEnd/>
            </a:ln>
            <a:effectLst>
              <a:outerShdw blurRad="50800" dist="38100" dir="7200000">
                <a:srgbClr val="000000">
                  <a:alpha val="43000"/>
                </a:srgbClr>
              </a:outerShdw>
            </a:effectLst>
          </p:spPr>
          <p:txBody>
            <a:bodyPr wrap="none" lIns="92075" tIns="46038" rIns="92075" bIns="93600" anchor="ctr">
              <a:prstTxWarp prst="textNoShape">
                <a:avLst/>
              </a:prstTxWarp>
            </a:bodyPr>
            <a:lstStyle/>
            <a:p>
              <a:pPr algn="ctr"/>
              <a:endParaRPr lang="en-GB" sz="1200" dirty="0"/>
            </a:p>
          </p:txBody>
        </p:sp>
        <p:sp>
          <p:nvSpPr>
            <p:cNvPr id="257" name="Rectangle 42"/>
            <p:cNvSpPr>
              <a:spLocks noChangeArrowheads="1"/>
            </p:cNvSpPr>
            <p:nvPr/>
          </p:nvSpPr>
          <p:spPr bwMode="auto">
            <a:xfrm rot="16200000" flipV="1">
              <a:off x="6527160" y="4653557"/>
              <a:ext cx="228601" cy="263525"/>
            </a:xfrm>
            <a:prstGeom prst="rect">
              <a:avLst/>
            </a:prstGeom>
            <a:solidFill>
              <a:schemeClr val="tx2">
                <a:lumMod val="40000"/>
                <a:lumOff val="60000"/>
              </a:schemeClr>
            </a:solidFill>
            <a:ln w="19050">
              <a:solidFill>
                <a:srgbClr val="000000"/>
              </a:solidFill>
              <a:miter lim="800000"/>
              <a:headEnd/>
              <a:tailEnd/>
            </a:ln>
            <a:effectLst>
              <a:outerShdw blurRad="50800" dist="38100" dir="7200000">
                <a:srgbClr val="000000">
                  <a:alpha val="43000"/>
                </a:srgbClr>
              </a:outerShdw>
            </a:effectLst>
          </p:spPr>
          <p:txBody>
            <a:bodyPr wrap="none" lIns="92075" tIns="46038" rIns="92075" bIns="93600" anchor="ctr">
              <a:prstTxWarp prst="textNoShape">
                <a:avLst/>
              </a:prstTxWarp>
            </a:bodyPr>
            <a:lstStyle/>
            <a:p>
              <a:pPr algn="ctr"/>
              <a:endParaRPr lang="en-GB" sz="1200" dirty="0"/>
            </a:p>
          </p:txBody>
        </p:sp>
        <p:sp>
          <p:nvSpPr>
            <p:cNvPr id="258" name="Rectangle 42"/>
            <p:cNvSpPr>
              <a:spLocks noChangeArrowheads="1"/>
            </p:cNvSpPr>
            <p:nvPr/>
          </p:nvSpPr>
          <p:spPr bwMode="auto">
            <a:xfrm rot="16200000" flipV="1">
              <a:off x="6812910" y="4913907"/>
              <a:ext cx="228601" cy="263525"/>
            </a:xfrm>
            <a:prstGeom prst="rect">
              <a:avLst/>
            </a:prstGeom>
            <a:solidFill>
              <a:srgbClr val="8EB4E3"/>
            </a:solidFill>
            <a:ln w="19050">
              <a:solidFill>
                <a:srgbClr val="000000"/>
              </a:solidFill>
              <a:miter lim="800000"/>
              <a:headEnd/>
              <a:tailEnd/>
            </a:ln>
            <a:effectLst>
              <a:outerShdw blurRad="50800" dist="38100" dir="7200000">
                <a:srgbClr val="000000">
                  <a:alpha val="43000"/>
                </a:srgbClr>
              </a:outerShdw>
            </a:effectLst>
          </p:spPr>
          <p:txBody>
            <a:bodyPr wrap="none" lIns="92075" tIns="46038" rIns="92075" bIns="93600" anchor="ctr">
              <a:prstTxWarp prst="textNoShape">
                <a:avLst/>
              </a:prstTxWarp>
            </a:bodyPr>
            <a:lstStyle/>
            <a:p>
              <a:pPr algn="ctr"/>
              <a:endParaRPr lang="en-GB" sz="1200" dirty="0"/>
            </a:p>
          </p:txBody>
        </p:sp>
        <p:sp>
          <p:nvSpPr>
            <p:cNvPr id="260" name="Rectangle 42"/>
            <p:cNvSpPr>
              <a:spLocks noChangeArrowheads="1"/>
            </p:cNvSpPr>
            <p:nvPr/>
          </p:nvSpPr>
          <p:spPr bwMode="auto">
            <a:xfrm rot="16200000" flipV="1">
              <a:off x="7593274" y="6209246"/>
              <a:ext cx="228601" cy="263525"/>
            </a:xfrm>
            <a:prstGeom prst="rect">
              <a:avLst/>
            </a:prstGeom>
            <a:solidFill>
              <a:srgbClr val="8EB4E3"/>
            </a:solidFill>
            <a:ln w="19050">
              <a:solidFill>
                <a:srgbClr val="000000"/>
              </a:solidFill>
              <a:miter lim="800000"/>
              <a:headEnd/>
              <a:tailEnd/>
            </a:ln>
            <a:effectLst>
              <a:outerShdw blurRad="50800" dist="38100" dir="7200000">
                <a:srgbClr val="000000">
                  <a:alpha val="43000"/>
                </a:srgbClr>
              </a:outerShdw>
            </a:effectLst>
          </p:spPr>
          <p:txBody>
            <a:bodyPr wrap="none" lIns="92075" tIns="46038" rIns="92075" bIns="93600" anchor="ctr">
              <a:prstTxWarp prst="textNoShape">
                <a:avLst/>
              </a:prstTxWarp>
            </a:bodyPr>
            <a:lstStyle/>
            <a:p>
              <a:pPr algn="ctr"/>
              <a:endParaRPr lang="en-GB" sz="1200" dirty="0"/>
            </a:p>
          </p:txBody>
        </p:sp>
        <p:sp>
          <p:nvSpPr>
            <p:cNvPr id="261" name="Text Box 82"/>
            <p:cNvSpPr txBox="1">
              <a:spLocks noChangeArrowheads="1"/>
            </p:cNvSpPr>
            <p:nvPr/>
          </p:nvSpPr>
          <p:spPr bwMode="auto">
            <a:xfrm>
              <a:off x="7151466" y="3858409"/>
              <a:ext cx="412750" cy="338554"/>
            </a:xfrm>
            <a:prstGeom prst="rect">
              <a:avLst/>
            </a:prstGeom>
            <a:noFill/>
            <a:ln w="9525">
              <a:noFill/>
              <a:miter lim="800000"/>
              <a:headEnd/>
              <a:tailEnd/>
            </a:ln>
          </p:spPr>
          <p:txBody>
            <a:bodyPr>
              <a:prstTxWarp prst="textNoShape">
                <a:avLst/>
              </a:prstTxWarp>
              <a:spAutoFit/>
            </a:bodyPr>
            <a:lstStyle/>
            <a:p>
              <a:r>
                <a:rPr lang="en-GB" sz="1600" dirty="0">
                  <a:latin typeface="Times New Roman"/>
                  <a:cs typeface="Times New Roman"/>
                </a:rPr>
                <a:t>…</a:t>
              </a:r>
            </a:p>
          </p:txBody>
        </p:sp>
        <p:grpSp>
          <p:nvGrpSpPr>
            <p:cNvPr id="262" name="Grupa 261"/>
            <p:cNvGrpSpPr/>
            <p:nvPr/>
          </p:nvGrpSpPr>
          <p:grpSpPr>
            <a:xfrm>
              <a:off x="6343669" y="3090847"/>
              <a:ext cx="580530" cy="412667"/>
              <a:chOff x="6261637" y="3145655"/>
              <a:chExt cx="580530" cy="255974"/>
            </a:xfrm>
          </p:grpSpPr>
          <p:sp>
            <p:nvSpPr>
              <p:cNvPr id="263" name="Line 18"/>
              <p:cNvSpPr>
                <a:spLocks noChangeShapeType="1"/>
              </p:cNvSpPr>
              <p:nvPr/>
            </p:nvSpPr>
            <p:spPr bwMode="auto">
              <a:xfrm rot="16200000" flipH="1" flipV="1">
                <a:off x="6133650" y="3273642"/>
                <a:ext cx="255974" cy="0"/>
              </a:xfrm>
              <a:prstGeom prst="line">
                <a:avLst/>
              </a:prstGeom>
              <a:noFill/>
              <a:ln w="12700">
                <a:solidFill>
                  <a:srgbClr val="000000"/>
                </a:solidFill>
                <a:round/>
                <a:headEnd type="oval" w="sm" len="sm"/>
                <a:tailEnd/>
              </a:ln>
            </p:spPr>
            <p:txBody>
              <a:bodyPr wrap="none" lIns="92075" tIns="46038" rIns="92075" bIns="46038" anchor="ctr">
                <a:prstTxWarp prst="textNoShape">
                  <a:avLst/>
                </a:prstTxWarp>
              </a:bodyPr>
              <a:lstStyle/>
              <a:p>
                <a:endParaRPr lang="en-US"/>
              </a:p>
            </p:txBody>
          </p:sp>
          <p:sp>
            <p:nvSpPr>
              <p:cNvPr id="264" name="Line 18"/>
              <p:cNvSpPr>
                <a:spLocks noChangeShapeType="1"/>
              </p:cNvSpPr>
              <p:nvPr/>
            </p:nvSpPr>
            <p:spPr bwMode="auto">
              <a:xfrm rot="16200000" flipH="1" flipV="1">
                <a:off x="6436615" y="3273642"/>
                <a:ext cx="255974" cy="0"/>
              </a:xfrm>
              <a:prstGeom prst="line">
                <a:avLst/>
              </a:prstGeom>
              <a:noFill/>
              <a:ln w="12700">
                <a:solidFill>
                  <a:srgbClr val="000000"/>
                </a:solidFill>
                <a:round/>
                <a:headEnd type="oval" w="sm" len="sm"/>
                <a:tailEnd/>
              </a:ln>
            </p:spPr>
            <p:txBody>
              <a:bodyPr wrap="none" lIns="92075" tIns="46038" rIns="92075" bIns="46038" anchor="ctr">
                <a:prstTxWarp prst="textNoShape">
                  <a:avLst/>
                </a:prstTxWarp>
              </a:bodyPr>
              <a:lstStyle/>
              <a:p>
                <a:endParaRPr lang="en-US"/>
              </a:p>
            </p:txBody>
          </p:sp>
          <p:sp>
            <p:nvSpPr>
              <p:cNvPr id="265" name="Line 18"/>
              <p:cNvSpPr>
                <a:spLocks noChangeShapeType="1"/>
              </p:cNvSpPr>
              <p:nvPr/>
            </p:nvSpPr>
            <p:spPr bwMode="auto">
              <a:xfrm rot="16200000" flipH="1" flipV="1">
                <a:off x="6714180" y="3273642"/>
                <a:ext cx="255974" cy="0"/>
              </a:xfrm>
              <a:prstGeom prst="line">
                <a:avLst/>
              </a:prstGeom>
              <a:noFill/>
              <a:ln w="12700">
                <a:solidFill>
                  <a:srgbClr val="000000"/>
                </a:solidFill>
                <a:round/>
                <a:headEnd type="oval" w="sm" len="sm"/>
                <a:tailEnd/>
              </a:ln>
            </p:spPr>
            <p:txBody>
              <a:bodyPr wrap="none" lIns="92075" tIns="46038" rIns="92075" bIns="46038" anchor="ctr">
                <a:prstTxWarp prst="textNoShape">
                  <a:avLst/>
                </a:prstTxWarp>
              </a:bodyPr>
              <a:lstStyle/>
              <a:p>
                <a:endParaRPr lang="en-US"/>
              </a:p>
            </p:txBody>
          </p:sp>
        </p:grpSp>
        <p:sp>
          <p:nvSpPr>
            <p:cNvPr id="267" name="AutoShape 5"/>
            <p:cNvSpPr>
              <a:spLocks noChangeArrowheads="1"/>
            </p:cNvSpPr>
            <p:nvPr/>
          </p:nvSpPr>
          <p:spPr bwMode="auto">
            <a:xfrm rot="5400000" flipV="1">
              <a:off x="6283177" y="3353491"/>
              <a:ext cx="280288" cy="250710"/>
            </a:xfrm>
            <a:prstGeom prst="flowChartDelay">
              <a:avLst/>
            </a:prstGeom>
            <a:solidFill>
              <a:schemeClr val="bg1"/>
            </a:solidFill>
            <a:ln w="19050" cmpd="sng">
              <a:solidFill>
                <a:srgbClr val="000000"/>
              </a:solidFill>
              <a:miter lim="800000"/>
              <a:headEnd/>
              <a:tailEnd/>
            </a:ln>
          </p:spPr>
          <p:txBody>
            <a:bodyPr wrap="none" anchor="ctr">
              <a:prstTxWarp prst="textNoShape">
                <a:avLst/>
              </a:prstTxWarp>
            </a:bodyPr>
            <a:lstStyle/>
            <a:p>
              <a:endParaRPr lang="en-US"/>
            </a:p>
          </p:txBody>
        </p:sp>
        <p:sp>
          <p:nvSpPr>
            <p:cNvPr id="268" name="AutoShape 5"/>
            <p:cNvSpPr>
              <a:spLocks noChangeArrowheads="1"/>
            </p:cNvSpPr>
            <p:nvPr/>
          </p:nvSpPr>
          <p:spPr bwMode="auto">
            <a:xfrm rot="5400000" flipV="1">
              <a:off x="6575277" y="3353491"/>
              <a:ext cx="280288" cy="250710"/>
            </a:xfrm>
            <a:prstGeom prst="flowChartDelay">
              <a:avLst/>
            </a:prstGeom>
            <a:solidFill>
              <a:schemeClr val="bg1"/>
            </a:solidFill>
            <a:ln w="19050" cmpd="sng">
              <a:solidFill>
                <a:srgbClr val="000000"/>
              </a:solidFill>
              <a:miter lim="800000"/>
              <a:headEnd/>
              <a:tailEnd/>
            </a:ln>
          </p:spPr>
          <p:txBody>
            <a:bodyPr wrap="none" anchor="ctr">
              <a:prstTxWarp prst="textNoShape">
                <a:avLst/>
              </a:prstTxWarp>
            </a:bodyPr>
            <a:lstStyle/>
            <a:p>
              <a:endParaRPr lang="en-US"/>
            </a:p>
          </p:txBody>
        </p:sp>
        <p:sp>
          <p:nvSpPr>
            <p:cNvPr id="269" name="AutoShape 5"/>
            <p:cNvSpPr>
              <a:spLocks noChangeArrowheads="1"/>
            </p:cNvSpPr>
            <p:nvPr/>
          </p:nvSpPr>
          <p:spPr bwMode="auto">
            <a:xfrm rot="5400000" flipV="1">
              <a:off x="6861027" y="3353491"/>
              <a:ext cx="280288" cy="250710"/>
            </a:xfrm>
            <a:prstGeom prst="flowChartDelay">
              <a:avLst/>
            </a:prstGeom>
            <a:solidFill>
              <a:schemeClr val="bg1"/>
            </a:solidFill>
            <a:ln w="19050" cmpd="sng">
              <a:solidFill>
                <a:srgbClr val="000000"/>
              </a:solidFill>
              <a:miter lim="800000"/>
              <a:headEnd/>
              <a:tailEnd/>
            </a:ln>
          </p:spPr>
          <p:txBody>
            <a:bodyPr wrap="none" anchor="ctr">
              <a:prstTxWarp prst="textNoShape">
                <a:avLst/>
              </a:prstTxWarp>
            </a:bodyPr>
            <a:lstStyle/>
            <a:p>
              <a:endParaRPr lang="en-US"/>
            </a:p>
          </p:txBody>
        </p:sp>
        <p:sp>
          <p:nvSpPr>
            <p:cNvPr id="271" name="AutoShape 5"/>
            <p:cNvSpPr>
              <a:spLocks noChangeArrowheads="1"/>
            </p:cNvSpPr>
            <p:nvPr/>
          </p:nvSpPr>
          <p:spPr bwMode="auto">
            <a:xfrm rot="5400000" flipV="1">
              <a:off x="7647741" y="3353491"/>
              <a:ext cx="280288" cy="250710"/>
            </a:xfrm>
            <a:prstGeom prst="flowChartDelay">
              <a:avLst/>
            </a:prstGeom>
            <a:solidFill>
              <a:schemeClr val="bg1"/>
            </a:solidFill>
            <a:ln w="19050" cmpd="sng">
              <a:solidFill>
                <a:srgbClr val="000000"/>
              </a:solidFill>
              <a:miter lim="800000"/>
              <a:headEnd/>
              <a:tailEnd/>
            </a:ln>
          </p:spPr>
          <p:txBody>
            <a:bodyPr wrap="none" anchor="ctr">
              <a:prstTxWarp prst="textNoShape">
                <a:avLst/>
              </a:prstTxWarp>
            </a:bodyPr>
            <a:lstStyle/>
            <a:p>
              <a:endParaRPr lang="en-US"/>
            </a:p>
          </p:txBody>
        </p:sp>
        <p:sp>
          <p:nvSpPr>
            <p:cNvPr id="272" name="Trapezoid 72"/>
            <p:cNvSpPr/>
            <p:nvPr/>
          </p:nvSpPr>
          <p:spPr>
            <a:xfrm rot="5400000">
              <a:off x="1942125" y="2646612"/>
              <a:ext cx="462172" cy="180020"/>
            </a:xfrm>
            <a:prstGeom prst="trapezoid">
              <a:avLst>
                <a:gd name="adj" fmla="val 49390"/>
              </a:avLst>
            </a:prstGeom>
            <a:solidFill>
              <a:schemeClr val="bg1"/>
            </a:solidFill>
            <a:ln w="19050">
              <a:solidFill>
                <a:srgbClr val="000000"/>
              </a:solidFill>
              <a:miter lim="800000"/>
              <a:headEnd/>
              <a:tailEnd/>
            </a:ln>
          </p:spPr>
          <p:txBody>
            <a:bodyPr wrap="none" lIns="92075" tIns="46038" rIns="92075" bIns="46038" anchor="ctr">
              <a:prstTxWarp prst="textNoShape">
                <a:avLst/>
              </a:prstTxWarp>
            </a:bodyPr>
            <a:lstStyle/>
            <a:p>
              <a:endParaRPr lang="en-US" dirty="0">
                <a:solidFill>
                  <a:schemeClr val="tx1"/>
                </a:solidFill>
                <a:latin typeface="Arial" charset="0"/>
              </a:endParaRPr>
            </a:p>
          </p:txBody>
        </p:sp>
        <p:sp>
          <p:nvSpPr>
            <p:cNvPr id="273" name="Freeform 32"/>
            <p:cNvSpPr>
              <a:spLocks/>
            </p:cNvSpPr>
            <p:nvPr/>
          </p:nvSpPr>
          <p:spPr bwMode="auto">
            <a:xfrm flipH="1" flipV="1">
              <a:off x="4542285" y="1289050"/>
              <a:ext cx="756084" cy="3213719"/>
            </a:xfrm>
            <a:custGeom>
              <a:avLst/>
              <a:gdLst>
                <a:gd name="T0" fmla="*/ 2147483647 w 870"/>
                <a:gd name="T1" fmla="*/ 0 h 1638"/>
                <a:gd name="T2" fmla="*/ 2147483647 w 870"/>
                <a:gd name="T3" fmla="*/ 2147483647 h 1638"/>
                <a:gd name="T4" fmla="*/ 0 w 870"/>
                <a:gd name="T5" fmla="*/ 2147483647 h 1638"/>
                <a:gd name="T6" fmla="*/ 0 60000 65536"/>
                <a:gd name="T7" fmla="*/ 0 60000 65536"/>
                <a:gd name="T8" fmla="*/ 0 60000 65536"/>
                <a:gd name="T9" fmla="*/ 0 w 870"/>
                <a:gd name="T10" fmla="*/ 0 h 1638"/>
                <a:gd name="T11" fmla="*/ 870 w 870"/>
                <a:gd name="T12" fmla="*/ 1638 h 1638"/>
              </a:gdLst>
              <a:ahLst/>
              <a:cxnLst>
                <a:cxn ang="T6">
                  <a:pos x="T0" y="T1"/>
                </a:cxn>
                <a:cxn ang="T7">
                  <a:pos x="T2" y="T3"/>
                </a:cxn>
                <a:cxn ang="T8">
                  <a:pos x="T4" y="T5"/>
                </a:cxn>
              </a:cxnLst>
              <a:rect l="T9" t="T10" r="T11" b="T12"/>
              <a:pathLst>
                <a:path w="870" h="1638">
                  <a:moveTo>
                    <a:pt x="870" y="0"/>
                  </a:moveTo>
                  <a:lnTo>
                    <a:pt x="870" y="1638"/>
                  </a:lnTo>
                  <a:lnTo>
                    <a:pt x="0" y="1638"/>
                  </a:lnTo>
                </a:path>
              </a:pathLst>
            </a:custGeom>
            <a:noFill/>
            <a:ln w="12700">
              <a:solidFill>
                <a:srgbClr val="000000"/>
              </a:solidFill>
              <a:round/>
              <a:headEnd type="oval" w="sm" len="sm"/>
              <a:tailEnd/>
            </a:ln>
          </p:spPr>
          <p:txBody>
            <a:bodyPr wrap="none" lIns="92075" tIns="46038" rIns="92075" bIns="46038" anchor="ctr">
              <a:prstTxWarp prst="textNoShape">
                <a:avLst/>
              </a:prstTxWarp>
            </a:bodyPr>
            <a:lstStyle/>
            <a:p>
              <a:endParaRPr lang="pl-PL"/>
            </a:p>
          </p:txBody>
        </p:sp>
        <p:sp>
          <p:nvSpPr>
            <p:cNvPr id="274" name="Right Arrow 167"/>
            <p:cNvSpPr/>
            <p:nvPr/>
          </p:nvSpPr>
          <p:spPr>
            <a:xfrm>
              <a:off x="3083075" y="1539810"/>
              <a:ext cx="520095" cy="217715"/>
            </a:xfrm>
            <a:prstGeom prst="rightArrow">
              <a:avLst/>
            </a:prstGeom>
            <a:solidFill>
              <a:srgbClr val="FF0000"/>
            </a:solidFill>
            <a:ln w="12700" cap="flat" cmpd="sng" algn="ctr">
              <a:solidFill>
                <a:srgbClr val="000000"/>
              </a:solidFill>
              <a:prstDash val="solid"/>
              <a:miter lim="800000"/>
              <a:headEnd type="none" w="med" len="med"/>
              <a:tailEnd type="none" w="med" len="med"/>
            </a:ln>
            <a:effectLst/>
          </p:spPr>
          <p:txBody>
            <a:bodyPr wrap="none" lIns="92075" tIns="46038" rIns="92075" bIns="46038" anchor="ctr">
              <a:prstTxWarp prst="textNoShape">
                <a:avLst/>
              </a:prstTxWarp>
            </a:bodyPr>
            <a:lstStyle/>
            <a:p>
              <a:pPr algn="ctr"/>
              <a:endParaRPr lang="en-US" sz="1200" dirty="0" smtClean="0">
                <a:solidFill>
                  <a:schemeClr val="tx1"/>
                </a:solidFill>
              </a:endParaRPr>
            </a:p>
          </p:txBody>
        </p:sp>
        <p:sp>
          <p:nvSpPr>
            <p:cNvPr id="275" name="Rectangle 83"/>
            <p:cNvSpPr>
              <a:spLocks noChangeArrowheads="1"/>
            </p:cNvSpPr>
            <p:nvPr/>
          </p:nvSpPr>
          <p:spPr bwMode="auto">
            <a:xfrm>
              <a:off x="6994292" y="1146679"/>
              <a:ext cx="1008112" cy="246977"/>
            </a:xfrm>
            <a:prstGeom prst="rect">
              <a:avLst/>
            </a:prstGeom>
            <a:solidFill>
              <a:schemeClr val="bg1"/>
            </a:solidFill>
            <a:ln w="19050">
              <a:solidFill>
                <a:srgbClr val="000000"/>
              </a:solidFill>
              <a:miter lim="800000"/>
              <a:headEnd/>
              <a:tailEnd/>
            </a:ln>
            <a:effectLst>
              <a:outerShdw blurRad="50800" dist="38100" dir="7200000">
                <a:srgbClr val="000000">
                  <a:alpha val="43000"/>
                </a:srgbClr>
              </a:outerShdw>
            </a:effectLst>
          </p:spPr>
          <p:txBody>
            <a:bodyPr wrap="none" lIns="92075" tIns="46038" rIns="92075" bIns="72000" anchor="ctr">
              <a:prstTxWarp prst="textNoShape">
                <a:avLst/>
              </a:prstTxWarp>
            </a:bodyPr>
            <a:lstStyle/>
            <a:p>
              <a:pPr algn="ctr"/>
              <a:r>
                <a:rPr lang="en-US" sz="1100" dirty="0"/>
                <a:t>Pattern count</a:t>
              </a:r>
            </a:p>
          </p:txBody>
        </p:sp>
        <p:sp>
          <p:nvSpPr>
            <p:cNvPr id="276" name="Rectangle 83"/>
            <p:cNvSpPr>
              <a:spLocks noChangeArrowheads="1"/>
            </p:cNvSpPr>
            <p:nvPr/>
          </p:nvSpPr>
          <p:spPr bwMode="auto">
            <a:xfrm rot="5400000">
              <a:off x="3126128" y="1524315"/>
              <a:ext cx="1260140" cy="266126"/>
            </a:xfrm>
            <a:prstGeom prst="rect">
              <a:avLst/>
            </a:prstGeom>
            <a:solidFill>
              <a:schemeClr val="bg1"/>
            </a:solidFill>
            <a:ln w="19050">
              <a:solidFill>
                <a:srgbClr val="000000"/>
              </a:solidFill>
              <a:miter lim="800000"/>
              <a:headEnd/>
              <a:tailEnd/>
            </a:ln>
            <a:effectLst>
              <a:outerShdw blurRad="50800" dist="38100" dir="2700000">
                <a:srgbClr val="000000">
                  <a:alpha val="43000"/>
                </a:srgbClr>
              </a:outerShdw>
            </a:effectLst>
          </p:spPr>
          <p:txBody>
            <a:bodyPr wrap="none" lIns="92075" tIns="46038" rIns="92075" bIns="72000" anchor="ctr">
              <a:prstTxWarp prst="textNoShape">
                <a:avLst/>
              </a:prstTxWarp>
            </a:bodyPr>
            <a:lstStyle/>
            <a:p>
              <a:pPr algn="ctr"/>
              <a:r>
                <a:rPr lang="en-US" sz="1200" dirty="0" smtClean="0"/>
                <a:t>Switching</a:t>
              </a:r>
              <a:endParaRPr lang="en-US" sz="1200" dirty="0"/>
            </a:p>
          </p:txBody>
        </p:sp>
        <p:sp>
          <p:nvSpPr>
            <p:cNvPr id="277" name="Rectangle 83"/>
            <p:cNvSpPr>
              <a:spLocks noChangeArrowheads="1"/>
            </p:cNvSpPr>
            <p:nvPr/>
          </p:nvSpPr>
          <p:spPr bwMode="auto">
            <a:xfrm>
              <a:off x="6310216" y="1562423"/>
              <a:ext cx="1692188" cy="288032"/>
            </a:xfrm>
            <a:prstGeom prst="rect">
              <a:avLst/>
            </a:prstGeom>
            <a:solidFill>
              <a:schemeClr val="bg1"/>
            </a:solidFill>
            <a:ln w="19050">
              <a:solidFill>
                <a:srgbClr val="000000"/>
              </a:solidFill>
              <a:miter lim="800000"/>
              <a:headEnd/>
              <a:tailEnd/>
            </a:ln>
            <a:effectLst>
              <a:outerShdw blurRad="50800" dist="38100" dir="7200000">
                <a:srgbClr val="000000">
                  <a:alpha val="43000"/>
                </a:srgbClr>
              </a:outerShdw>
            </a:effectLst>
          </p:spPr>
          <p:txBody>
            <a:bodyPr wrap="none" lIns="92075" tIns="46038" rIns="92075" bIns="93600" anchor="ctr">
              <a:prstTxWarp prst="textNoShape">
                <a:avLst/>
              </a:prstTxWarp>
            </a:bodyPr>
            <a:lstStyle/>
            <a:p>
              <a:pPr algn="ctr"/>
              <a:r>
                <a:rPr lang="en-US" sz="1200" dirty="0"/>
                <a:t>Shift register</a:t>
              </a:r>
            </a:p>
          </p:txBody>
        </p:sp>
        <p:sp>
          <p:nvSpPr>
            <p:cNvPr id="278" name="AutoShape 5"/>
            <p:cNvSpPr>
              <a:spLocks noChangeArrowheads="1"/>
            </p:cNvSpPr>
            <p:nvPr/>
          </p:nvSpPr>
          <p:spPr bwMode="auto">
            <a:xfrm>
              <a:off x="5238681" y="2095132"/>
              <a:ext cx="280288" cy="250710"/>
            </a:xfrm>
            <a:prstGeom prst="flowChartDelay">
              <a:avLst/>
            </a:prstGeom>
            <a:solidFill>
              <a:schemeClr val="bg1"/>
            </a:solidFill>
            <a:ln w="19050" cmpd="sng">
              <a:solidFill>
                <a:srgbClr val="000000"/>
              </a:solidFill>
              <a:miter lim="800000"/>
              <a:headEnd/>
              <a:tailEnd/>
            </a:ln>
          </p:spPr>
          <p:txBody>
            <a:bodyPr wrap="none" anchor="ctr">
              <a:prstTxWarp prst="textNoShape">
                <a:avLst/>
              </a:prstTxWarp>
            </a:bodyPr>
            <a:lstStyle/>
            <a:p>
              <a:endParaRPr lang="en-US"/>
            </a:p>
          </p:txBody>
        </p:sp>
        <p:sp>
          <p:nvSpPr>
            <p:cNvPr id="279" name="AutoShape 5"/>
            <p:cNvSpPr>
              <a:spLocks noChangeArrowheads="1"/>
            </p:cNvSpPr>
            <p:nvPr/>
          </p:nvSpPr>
          <p:spPr bwMode="auto">
            <a:xfrm>
              <a:off x="5238681" y="1765444"/>
              <a:ext cx="280288" cy="250710"/>
            </a:xfrm>
            <a:prstGeom prst="flowChartDelay">
              <a:avLst/>
            </a:prstGeom>
            <a:solidFill>
              <a:schemeClr val="bg1"/>
            </a:solidFill>
            <a:ln w="19050" cmpd="sng">
              <a:solidFill>
                <a:srgbClr val="000000"/>
              </a:solidFill>
              <a:miter lim="800000"/>
              <a:headEnd/>
              <a:tailEnd/>
            </a:ln>
          </p:spPr>
          <p:txBody>
            <a:bodyPr wrap="none" anchor="ctr">
              <a:prstTxWarp prst="textNoShape">
                <a:avLst/>
              </a:prstTxWarp>
            </a:bodyPr>
            <a:lstStyle/>
            <a:p>
              <a:endParaRPr lang="en-US"/>
            </a:p>
          </p:txBody>
        </p:sp>
        <p:sp>
          <p:nvSpPr>
            <p:cNvPr id="280" name="AutoShape 5"/>
            <p:cNvSpPr>
              <a:spLocks noChangeArrowheads="1"/>
            </p:cNvSpPr>
            <p:nvPr/>
          </p:nvSpPr>
          <p:spPr bwMode="auto">
            <a:xfrm>
              <a:off x="5238681" y="1087020"/>
              <a:ext cx="280288" cy="250710"/>
            </a:xfrm>
            <a:prstGeom prst="flowChartDelay">
              <a:avLst/>
            </a:prstGeom>
            <a:solidFill>
              <a:schemeClr val="bg1"/>
            </a:solidFill>
            <a:ln w="19050" cmpd="sng">
              <a:solidFill>
                <a:srgbClr val="000000"/>
              </a:solidFill>
              <a:miter lim="800000"/>
              <a:headEnd/>
              <a:tailEnd/>
            </a:ln>
          </p:spPr>
          <p:txBody>
            <a:bodyPr wrap="none" anchor="ctr">
              <a:prstTxWarp prst="textNoShape">
                <a:avLst/>
              </a:prstTxWarp>
            </a:bodyPr>
            <a:lstStyle/>
            <a:p>
              <a:endParaRPr lang="en-US"/>
            </a:p>
          </p:txBody>
        </p:sp>
        <p:sp>
          <p:nvSpPr>
            <p:cNvPr id="281" name="AutoShape 5"/>
            <p:cNvSpPr>
              <a:spLocks noChangeArrowheads="1"/>
            </p:cNvSpPr>
            <p:nvPr/>
          </p:nvSpPr>
          <p:spPr bwMode="auto">
            <a:xfrm>
              <a:off x="5238681" y="1423057"/>
              <a:ext cx="280288" cy="250710"/>
            </a:xfrm>
            <a:prstGeom prst="flowChartDelay">
              <a:avLst/>
            </a:prstGeom>
            <a:solidFill>
              <a:schemeClr val="bg1"/>
            </a:solidFill>
            <a:ln w="19050" cmpd="sng">
              <a:solidFill>
                <a:srgbClr val="000000"/>
              </a:solidFill>
              <a:miter lim="800000"/>
              <a:headEnd/>
              <a:tailEnd/>
            </a:ln>
          </p:spPr>
          <p:txBody>
            <a:bodyPr wrap="none" anchor="ctr">
              <a:prstTxWarp prst="textNoShape">
                <a:avLst/>
              </a:prstTxWarp>
            </a:bodyPr>
            <a:lstStyle/>
            <a:p>
              <a:endParaRPr lang="en-US"/>
            </a:p>
          </p:txBody>
        </p:sp>
        <p:cxnSp>
          <p:nvCxnSpPr>
            <p:cNvPr id="282" name="Łącznik łamany 281"/>
            <p:cNvCxnSpPr>
              <a:stCxn id="281" idx="3"/>
              <a:endCxn id="287" idx="35"/>
            </p:cNvCxnSpPr>
            <p:nvPr/>
          </p:nvCxnSpPr>
          <p:spPr>
            <a:xfrm>
              <a:off x="5518969" y="1548412"/>
              <a:ext cx="386753" cy="131100"/>
            </a:xfrm>
            <a:prstGeom prst="bentConnector3">
              <a:avLst>
                <a:gd name="adj1" fmla="val 52907"/>
              </a:avLst>
            </a:prstGeom>
            <a:noFill/>
            <a:ln w="12700">
              <a:solidFill>
                <a:srgbClr val="000000"/>
              </a:solidFill>
              <a:round/>
              <a:headEnd/>
              <a:tailEnd/>
            </a:ln>
          </p:spPr>
        </p:cxnSp>
        <p:cxnSp>
          <p:nvCxnSpPr>
            <p:cNvPr id="283" name="Łącznik łamany 282"/>
            <p:cNvCxnSpPr>
              <a:stCxn id="279" idx="3"/>
            </p:cNvCxnSpPr>
            <p:nvPr/>
          </p:nvCxnSpPr>
          <p:spPr>
            <a:xfrm flipV="1">
              <a:off x="5518969" y="1749766"/>
              <a:ext cx="403706" cy="141033"/>
            </a:xfrm>
            <a:prstGeom prst="bentConnector3">
              <a:avLst>
                <a:gd name="adj1" fmla="val 50000"/>
              </a:avLst>
            </a:prstGeom>
            <a:noFill/>
            <a:ln w="12700">
              <a:solidFill>
                <a:srgbClr val="000000"/>
              </a:solidFill>
              <a:round/>
              <a:headEnd/>
              <a:tailEnd/>
            </a:ln>
          </p:spPr>
        </p:cxnSp>
        <p:sp>
          <p:nvSpPr>
            <p:cNvPr id="287" name="Freeform 104"/>
            <p:cNvSpPr>
              <a:spLocks/>
            </p:cNvSpPr>
            <p:nvPr/>
          </p:nvSpPr>
          <p:spPr bwMode="auto">
            <a:xfrm>
              <a:off x="5873702" y="1576231"/>
              <a:ext cx="307083" cy="275014"/>
            </a:xfrm>
            <a:custGeom>
              <a:avLst/>
              <a:gdLst>
                <a:gd name="T0" fmla="*/ 1430 w 4776"/>
                <a:gd name="T1" fmla="*/ 11 h 3640"/>
                <a:gd name="T2" fmla="*/ 1760 w 4776"/>
                <a:gd name="T3" fmla="*/ 26 h 3640"/>
                <a:gd name="T4" fmla="*/ 2090 w 4776"/>
                <a:gd name="T5" fmla="*/ 63 h 3640"/>
                <a:gd name="T6" fmla="*/ 2399 w 4776"/>
                <a:gd name="T7" fmla="*/ 126 h 3640"/>
                <a:gd name="T8" fmla="*/ 2692 w 4776"/>
                <a:gd name="T9" fmla="*/ 204 h 3640"/>
                <a:gd name="T10" fmla="*/ 2980 w 4776"/>
                <a:gd name="T11" fmla="*/ 309 h 3640"/>
                <a:gd name="T12" fmla="*/ 3257 w 4776"/>
                <a:gd name="T13" fmla="*/ 435 h 3640"/>
                <a:gd name="T14" fmla="*/ 3551 w 4776"/>
                <a:gd name="T15" fmla="*/ 597 h 3640"/>
                <a:gd name="T16" fmla="*/ 3771 w 4776"/>
                <a:gd name="T17" fmla="*/ 744 h 3640"/>
                <a:gd name="T18" fmla="*/ 3959 w 4776"/>
                <a:gd name="T19" fmla="*/ 890 h 3640"/>
                <a:gd name="T20" fmla="*/ 4168 w 4776"/>
                <a:gd name="T21" fmla="*/ 1074 h 3640"/>
                <a:gd name="T22" fmla="*/ 4367 w 4776"/>
                <a:gd name="T23" fmla="*/ 1283 h 3640"/>
                <a:gd name="T24" fmla="*/ 4566 w 4776"/>
                <a:gd name="T25" fmla="*/ 1535 h 3640"/>
                <a:gd name="T26" fmla="*/ 4729 w 4776"/>
                <a:gd name="T27" fmla="*/ 1760 h 3640"/>
                <a:gd name="T28" fmla="*/ 4708 w 4776"/>
                <a:gd name="T29" fmla="*/ 1932 h 3640"/>
                <a:gd name="T30" fmla="*/ 4603 w 4776"/>
                <a:gd name="T31" fmla="*/ 2084 h 3640"/>
                <a:gd name="T32" fmla="*/ 4472 w 4776"/>
                <a:gd name="T33" fmla="*/ 2252 h 3640"/>
                <a:gd name="T34" fmla="*/ 4326 w 4776"/>
                <a:gd name="T35" fmla="*/ 2425 h 3640"/>
                <a:gd name="T36" fmla="*/ 4111 w 4776"/>
                <a:gd name="T37" fmla="*/ 2624 h 3640"/>
                <a:gd name="T38" fmla="*/ 3886 w 4776"/>
                <a:gd name="T39" fmla="*/ 2812 h 3640"/>
                <a:gd name="T40" fmla="*/ 3608 w 4776"/>
                <a:gd name="T41" fmla="*/ 3011 h 3640"/>
                <a:gd name="T42" fmla="*/ 3346 w 4776"/>
                <a:gd name="T43" fmla="*/ 3163 h 3640"/>
                <a:gd name="T44" fmla="*/ 3037 w 4776"/>
                <a:gd name="T45" fmla="*/ 3310 h 3640"/>
                <a:gd name="T46" fmla="*/ 2681 w 4776"/>
                <a:gd name="T47" fmla="*/ 3446 h 3640"/>
                <a:gd name="T48" fmla="*/ 2388 w 4776"/>
                <a:gd name="T49" fmla="*/ 3524 h 3640"/>
                <a:gd name="T50" fmla="*/ 2053 w 4776"/>
                <a:gd name="T51" fmla="*/ 3592 h 3640"/>
                <a:gd name="T52" fmla="*/ 1629 w 4776"/>
                <a:gd name="T53" fmla="*/ 3634 h 3640"/>
                <a:gd name="T54" fmla="*/ 880 w 4776"/>
                <a:gd name="T55" fmla="*/ 3640 h 3640"/>
                <a:gd name="T56" fmla="*/ 11 w 4776"/>
                <a:gd name="T57" fmla="*/ 3634 h 3640"/>
                <a:gd name="T58" fmla="*/ 152 w 4776"/>
                <a:gd name="T59" fmla="*/ 3383 h 3640"/>
                <a:gd name="T60" fmla="*/ 299 w 4776"/>
                <a:gd name="T61" fmla="*/ 3053 h 3640"/>
                <a:gd name="T62" fmla="*/ 409 w 4776"/>
                <a:gd name="T63" fmla="*/ 2713 h 3640"/>
                <a:gd name="T64" fmla="*/ 493 w 4776"/>
                <a:gd name="T65" fmla="*/ 2336 h 3640"/>
                <a:gd name="T66" fmla="*/ 519 w 4776"/>
                <a:gd name="T67" fmla="*/ 1995 h 3640"/>
                <a:gd name="T68" fmla="*/ 524 w 4776"/>
                <a:gd name="T69" fmla="*/ 1660 h 3640"/>
                <a:gd name="T70" fmla="*/ 498 w 4776"/>
                <a:gd name="T71" fmla="*/ 1367 h 3640"/>
                <a:gd name="T72" fmla="*/ 435 w 4776"/>
                <a:gd name="T73" fmla="*/ 1032 h 3640"/>
                <a:gd name="T74" fmla="*/ 335 w 4776"/>
                <a:gd name="T75" fmla="*/ 702 h 3640"/>
                <a:gd name="T76" fmla="*/ 231 w 4776"/>
                <a:gd name="T77" fmla="*/ 430 h 3640"/>
                <a:gd name="T78" fmla="*/ 84 w 4776"/>
                <a:gd name="T79" fmla="*/ 136 h 3640"/>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4776"/>
                <a:gd name="T121" fmla="*/ 0 h 3640"/>
                <a:gd name="T122" fmla="*/ 4776 w 4776"/>
                <a:gd name="T123" fmla="*/ 3640 h 3640"/>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4776" h="3640">
                  <a:moveTo>
                    <a:pt x="0" y="0"/>
                  </a:moveTo>
                  <a:lnTo>
                    <a:pt x="1430" y="11"/>
                  </a:lnTo>
                  <a:lnTo>
                    <a:pt x="1639" y="21"/>
                  </a:lnTo>
                  <a:lnTo>
                    <a:pt x="1760" y="26"/>
                  </a:lnTo>
                  <a:lnTo>
                    <a:pt x="1922" y="42"/>
                  </a:lnTo>
                  <a:lnTo>
                    <a:pt x="2090" y="63"/>
                  </a:lnTo>
                  <a:lnTo>
                    <a:pt x="2231" y="89"/>
                  </a:lnTo>
                  <a:lnTo>
                    <a:pt x="2399" y="126"/>
                  </a:lnTo>
                  <a:lnTo>
                    <a:pt x="2529" y="157"/>
                  </a:lnTo>
                  <a:lnTo>
                    <a:pt x="2692" y="204"/>
                  </a:lnTo>
                  <a:lnTo>
                    <a:pt x="2838" y="257"/>
                  </a:lnTo>
                  <a:lnTo>
                    <a:pt x="2980" y="309"/>
                  </a:lnTo>
                  <a:lnTo>
                    <a:pt x="3111" y="367"/>
                  </a:lnTo>
                  <a:lnTo>
                    <a:pt x="3257" y="435"/>
                  </a:lnTo>
                  <a:lnTo>
                    <a:pt x="3409" y="519"/>
                  </a:lnTo>
                  <a:lnTo>
                    <a:pt x="3551" y="597"/>
                  </a:lnTo>
                  <a:lnTo>
                    <a:pt x="3661" y="665"/>
                  </a:lnTo>
                  <a:lnTo>
                    <a:pt x="3771" y="744"/>
                  </a:lnTo>
                  <a:lnTo>
                    <a:pt x="3865" y="812"/>
                  </a:lnTo>
                  <a:lnTo>
                    <a:pt x="3959" y="890"/>
                  </a:lnTo>
                  <a:lnTo>
                    <a:pt x="4048" y="969"/>
                  </a:lnTo>
                  <a:lnTo>
                    <a:pt x="4168" y="1074"/>
                  </a:lnTo>
                  <a:lnTo>
                    <a:pt x="4273" y="1189"/>
                  </a:lnTo>
                  <a:lnTo>
                    <a:pt x="4367" y="1283"/>
                  </a:lnTo>
                  <a:lnTo>
                    <a:pt x="4477" y="1419"/>
                  </a:lnTo>
                  <a:lnTo>
                    <a:pt x="4566" y="1535"/>
                  </a:lnTo>
                  <a:lnTo>
                    <a:pt x="4655" y="1655"/>
                  </a:lnTo>
                  <a:lnTo>
                    <a:pt x="4729" y="1760"/>
                  </a:lnTo>
                  <a:lnTo>
                    <a:pt x="4776" y="1833"/>
                  </a:lnTo>
                  <a:lnTo>
                    <a:pt x="4708" y="1932"/>
                  </a:lnTo>
                  <a:lnTo>
                    <a:pt x="4661" y="2011"/>
                  </a:lnTo>
                  <a:lnTo>
                    <a:pt x="4603" y="2084"/>
                  </a:lnTo>
                  <a:lnTo>
                    <a:pt x="4535" y="2173"/>
                  </a:lnTo>
                  <a:lnTo>
                    <a:pt x="4472" y="2252"/>
                  </a:lnTo>
                  <a:lnTo>
                    <a:pt x="4388" y="2346"/>
                  </a:lnTo>
                  <a:lnTo>
                    <a:pt x="4326" y="2425"/>
                  </a:lnTo>
                  <a:lnTo>
                    <a:pt x="4221" y="2524"/>
                  </a:lnTo>
                  <a:lnTo>
                    <a:pt x="4111" y="2624"/>
                  </a:lnTo>
                  <a:lnTo>
                    <a:pt x="4006" y="2718"/>
                  </a:lnTo>
                  <a:lnTo>
                    <a:pt x="3886" y="2812"/>
                  </a:lnTo>
                  <a:lnTo>
                    <a:pt x="3781" y="2896"/>
                  </a:lnTo>
                  <a:lnTo>
                    <a:pt x="3608" y="3011"/>
                  </a:lnTo>
                  <a:lnTo>
                    <a:pt x="3498" y="3079"/>
                  </a:lnTo>
                  <a:lnTo>
                    <a:pt x="3346" y="3163"/>
                  </a:lnTo>
                  <a:lnTo>
                    <a:pt x="3210" y="3236"/>
                  </a:lnTo>
                  <a:lnTo>
                    <a:pt x="3037" y="3310"/>
                  </a:lnTo>
                  <a:lnTo>
                    <a:pt x="2870" y="3378"/>
                  </a:lnTo>
                  <a:lnTo>
                    <a:pt x="2681" y="3446"/>
                  </a:lnTo>
                  <a:lnTo>
                    <a:pt x="2519" y="3493"/>
                  </a:lnTo>
                  <a:lnTo>
                    <a:pt x="2388" y="3524"/>
                  </a:lnTo>
                  <a:lnTo>
                    <a:pt x="2210" y="3561"/>
                  </a:lnTo>
                  <a:lnTo>
                    <a:pt x="2053" y="3592"/>
                  </a:lnTo>
                  <a:lnTo>
                    <a:pt x="1870" y="3613"/>
                  </a:lnTo>
                  <a:lnTo>
                    <a:pt x="1629" y="3634"/>
                  </a:lnTo>
                  <a:lnTo>
                    <a:pt x="1435" y="3640"/>
                  </a:lnTo>
                  <a:lnTo>
                    <a:pt x="880" y="3640"/>
                  </a:lnTo>
                  <a:lnTo>
                    <a:pt x="262" y="3640"/>
                  </a:lnTo>
                  <a:lnTo>
                    <a:pt x="11" y="3634"/>
                  </a:lnTo>
                  <a:lnTo>
                    <a:pt x="84" y="3514"/>
                  </a:lnTo>
                  <a:lnTo>
                    <a:pt x="152" y="3383"/>
                  </a:lnTo>
                  <a:lnTo>
                    <a:pt x="231" y="3221"/>
                  </a:lnTo>
                  <a:lnTo>
                    <a:pt x="299" y="3053"/>
                  </a:lnTo>
                  <a:lnTo>
                    <a:pt x="351" y="2906"/>
                  </a:lnTo>
                  <a:lnTo>
                    <a:pt x="409" y="2713"/>
                  </a:lnTo>
                  <a:lnTo>
                    <a:pt x="445" y="2545"/>
                  </a:lnTo>
                  <a:lnTo>
                    <a:pt x="493" y="2336"/>
                  </a:lnTo>
                  <a:lnTo>
                    <a:pt x="508" y="2163"/>
                  </a:lnTo>
                  <a:lnTo>
                    <a:pt x="519" y="1995"/>
                  </a:lnTo>
                  <a:lnTo>
                    <a:pt x="529" y="1828"/>
                  </a:lnTo>
                  <a:lnTo>
                    <a:pt x="524" y="1660"/>
                  </a:lnTo>
                  <a:lnTo>
                    <a:pt x="513" y="1503"/>
                  </a:lnTo>
                  <a:lnTo>
                    <a:pt x="498" y="1367"/>
                  </a:lnTo>
                  <a:lnTo>
                    <a:pt x="472" y="1205"/>
                  </a:lnTo>
                  <a:lnTo>
                    <a:pt x="435" y="1032"/>
                  </a:lnTo>
                  <a:lnTo>
                    <a:pt x="383" y="843"/>
                  </a:lnTo>
                  <a:lnTo>
                    <a:pt x="335" y="702"/>
                  </a:lnTo>
                  <a:lnTo>
                    <a:pt x="283" y="561"/>
                  </a:lnTo>
                  <a:lnTo>
                    <a:pt x="231" y="430"/>
                  </a:lnTo>
                  <a:lnTo>
                    <a:pt x="163" y="288"/>
                  </a:lnTo>
                  <a:lnTo>
                    <a:pt x="84" y="136"/>
                  </a:lnTo>
                  <a:lnTo>
                    <a:pt x="0" y="0"/>
                  </a:lnTo>
                  <a:close/>
                </a:path>
              </a:pathLst>
            </a:custGeom>
            <a:solidFill>
              <a:schemeClr val="bg1"/>
            </a:solidFill>
            <a:ln w="19050" cmpd="sng">
              <a:solidFill>
                <a:schemeClr val="tx1"/>
              </a:solidFill>
              <a:round/>
              <a:headEnd/>
              <a:tailEnd/>
            </a:ln>
          </p:spPr>
          <p:txBody>
            <a:bodyPr wrap="none" lIns="0" tIns="0" rIns="0" bIns="0" anchor="ctr" anchorCtr="1">
              <a:prstTxWarp prst="textNoShape">
                <a:avLst/>
              </a:prstTxWarp>
            </a:bodyPr>
            <a:lstStyle/>
            <a:p>
              <a:endParaRPr lang="en-US"/>
            </a:p>
          </p:txBody>
        </p:sp>
        <p:cxnSp>
          <p:nvCxnSpPr>
            <p:cNvPr id="288" name="Łącznik łamany 287"/>
            <p:cNvCxnSpPr>
              <a:endCxn id="287" idx="38"/>
            </p:cNvCxnSpPr>
            <p:nvPr/>
          </p:nvCxnSpPr>
          <p:spPr>
            <a:xfrm rot="16200000" flipH="1">
              <a:off x="5496271" y="1216434"/>
              <a:ext cx="411485" cy="373084"/>
            </a:xfrm>
            <a:prstGeom prst="bentConnector4">
              <a:avLst>
                <a:gd name="adj1" fmla="val -244"/>
                <a:gd name="adj2" fmla="val 72802"/>
              </a:avLst>
            </a:prstGeom>
            <a:noFill/>
            <a:ln w="12700">
              <a:solidFill>
                <a:srgbClr val="000000"/>
              </a:solidFill>
              <a:round/>
              <a:headEnd/>
              <a:tailEnd/>
            </a:ln>
          </p:spPr>
        </p:cxnSp>
        <p:cxnSp>
          <p:nvCxnSpPr>
            <p:cNvPr id="289" name="Łącznik łamany 288"/>
            <p:cNvCxnSpPr>
              <a:endCxn id="287" idx="30"/>
            </p:cNvCxnSpPr>
            <p:nvPr/>
          </p:nvCxnSpPr>
          <p:spPr>
            <a:xfrm rot="5400000" flipH="1" flipV="1">
              <a:off x="5506562" y="1818981"/>
              <a:ext cx="398451" cy="374280"/>
            </a:xfrm>
            <a:prstGeom prst="bentConnector4">
              <a:avLst>
                <a:gd name="adj1" fmla="val -188"/>
                <a:gd name="adj2" fmla="val 70309"/>
              </a:avLst>
            </a:prstGeom>
            <a:noFill/>
            <a:ln w="12700">
              <a:solidFill>
                <a:srgbClr val="000000"/>
              </a:solidFill>
              <a:round/>
              <a:headEnd/>
              <a:tailEnd/>
            </a:ln>
          </p:spPr>
        </p:cxnSp>
        <p:sp>
          <p:nvSpPr>
            <p:cNvPr id="290" name="Trapezoid 72"/>
            <p:cNvSpPr/>
            <p:nvPr/>
          </p:nvSpPr>
          <p:spPr>
            <a:xfrm rot="5400000">
              <a:off x="1942125" y="3186672"/>
              <a:ext cx="462172" cy="180020"/>
            </a:xfrm>
            <a:prstGeom prst="trapezoid">
              <a:avLst>
                <a:gd name="adj" fmla="val 49390"/>
              </a:avLst>
            </a:prstGeom>
            <a:solidFill>
              <a:schemeClr val="bg1"/>
            </a:solidFill>
            <a:ln w="19050">
              <a:solidFill>
                <a:srgbClr val="000000"/>
              </a:solidFill>
              <a:miter lim="800000"/>
              <a:headEnd/>
              <a:tailEnd/>
            </a:ln>
          </p:spPr>
          <p:txBody>
            <a:bodyPr wrap="none" lIns="92075" tIns="46038" rIns="92075" bIns="46038" anchor="ctr">
              <a:prstTxWarp prst="textNoShape">
                <a:avLst/>
              </a:prstTxWarp>
            </a:bodyPr>
            <a:lstStyle/>
            <a:p>
              <a:endParaRPr lang="en-US" dirty="0">
                <a:solidFill>
                  <a:schemeClr val="tx1"/>
                </a:solidFill>
                <a:latin typeface="Arial" charset="0"/>
              </a:endParaRPr>
            </a:p>
          </p:txBody>
        </p:sp>
        <p:sp>
          <p:nvSpPr>
            <p:cNvPr id="291" name="Trapezoid 72"/>
            <p:cNvSpPr/>
            <p:nvPr/>
          </p:nvSpPr>
          <p:spPr>
            <a:xfrm rot="5400000">
              <a:off x="1942125" y="3726732"/>
              <a:ext cx="462172" cy="180020"/>
            </a:xfrm>
            <a:prstGeom prst="trapezoid">
              <a:avLst>
                <a:gd name="adj" fmla="val 49390"/>
              </a:avLst>
            </a:prstGeom>
            <a:solidFill>
              <a:schemeClr val="bg1"/>
            </a:solidFill>
            <a:ln w="19050">
              <a:solidFill>
                <a:srgbClr val="000000"/>
              </a:solidFill>
              <a:miter lim="800000"/>
              <a:headEnd/>
              <a:tailEnd/>
            </a:ln>
          </p:spPr>
          <p:txBody>
            <a:bodyPr wrap="none" lIns="92075" tIns="46038" rIns="92075" bIns="46038" anchor="ctr">
              <a:prstTxWarp prst="textNoShape">
                <a:avLst/>
              </a:prstTxWarp>
            </a:bodyPr>
            <a:lstStyle/>
            <a:p>
              <a:endParaRPr lang="en-US" dirty="0">
                <a:solidFill>
                  <a:schemeClr val="tx1"/>
                </a:solidFill>
                <a:latin typeface="Arial" charset="0"/>
              </a:endParaRPr>
            </a:p>
          </p:txBody>
        </p:sp>
        <p:sp>
          <p:nvSpPr>
            <p:cNvPr id="292" name="Rectangle 83"/>
            <p:cNvSpPr>
              <a:spLocks noChangeArrowheads="1"/>
            </p:cNvSpPr>
            <p:nvPr/>
          </p:nvSpPr>
          <p:spPr bwMode="auto">
            <a:xfrm>
              <a:off x="6310216" y="2028509"/>
              <a:ext cx="1692188" cy="288032"/>
            </a:xfrm>
            <a:prstGeom prst="rect">
              <a:avLst/>
            </a:prstGeom>
            <a:solidFill>
              <a:schemeClr val="bg1"/>
            </a:solidFill>
            <a:ln w="19050">
              <a:solidFill>
                <a:srgbClr val="000000"/>
              </a:solidFill>
              <a:miter lim="800000"/>
              <a:headEnd/>
              <a:tailEnd/>
            </a:ln>
            <a:effectLst>
              <a:outerShdw blurRad="50800" dist="38100" dir="7200000">
                <a:srgbClr val="000000">
                  <a:alpha val="43000"/>
                </a:srgbClr>
              </a:outerShdw>
            </a:effectLst>
          </p:spPr>
          <p:txBody>
            <a:bodyPr wrap="none" lIns="92075" tIns="46038" rIns="92075" bIns="93600" anchor="ctr">
              <a:prstTxWarp prst="textNoShape">
                <a:avLst/>
              </a:prstTxWarp>
            </a:bodyPr>
            <a:lstStyle/>
            <a:p>
              <a:pPr algn="ctr"/>
              <a:r>
                <a:rPr lang="en-US" sz="1200" dirty="0" smtClean="0"/>
                <a:t>Toggle control register</a:t>
              </a:r>
              <a:endParaRPr lang="en-US" sz="1200" dirty="0"/>
            </a:p>
          </p:txBody>
        </p:sp>
        <p:sp>
          <p:nvSpPr>
            <p:cNvPr id="294" name="Trapezoid 72"/>
            <p:cNvSpPr/>
            <p:nvPr/>
          </p:nvSpPr>
          <p:spPr>
            <a:xfrm rot="5400000">
              <a:off x="1942125" y="2142556"/>
              <a:ext cx="462172" cy="180020"/>
            </a:xfrm>
            <a:prstGeom prst="trapezoid">
              <a:avLst>
                <a:gd name="adj" fmla="val 49390"/>
              </a:avLst>
            </a:prstGeom>
            <a:solidFill>
              <a:schemeClr val="bg1"/>
            </a:solidFill>
            <a:ln w="19050">
              <a:solidFill>
                <a:srgbClr val="000000"/>
              </a:solidFill>
              <a:miter lim="800000"/>
              <a:headEnd/>
              <a:tailEnd/>
            </a:ln>
          </p:spPr>
          <p:txBody>
            <a:bodyPr wrap="none" lIns="92075" tIns="46038" rIns="92075" bIns="46038" anchor="ctr">
              <a:prstTxWarp prst="textNoShape">
                <a:avLst/>
              </a:prstTxWarp>
            </a:bodyPr>
            <a:lstStyle/>
            <a:p>
              <a:endParaRPr lang="en-US" dirty="0">
                <a:solidFill>
                  <a:schemeClr val="tx1"/>
                </a:solidFill>
                <a:latin typeface="Arial" charset="0"/>
              </a:endParaRPr>
            </a:p>
          </p:txBody>
        </p:sp>
        <p:sp>
          <p:nvSpPr>
            <p:cNvPr id="295" name="Line 18"/>
            <p:cNvSpPr>
              <a:spLocks noChangeShapeType="1"/>
            </p:cNvSpPr>
            <p:nvPr/>
          </p:nvSpPr>
          <p:spPr bwMode="auto">
            <a:xfrm rot="10800000" flipH="1" flipV="1">
              <a:off x="1695552" y="2678898"/>
              <a:ext cx="387649" cy="1008890"/>
            </a:xfrm>
            <a:prstGeom prst="line">
              <a:avLst/>
            </a:prstGeom>
            <a:noFill/>
            <a:ln w="12700">
              <a:solidFill>
                <a:srgbClr val="000000"/>
              </a:solidFill>
              <a:round/>
              <a:headEnd type="none" w="sm" len="sm"/>
              <a:tailEnd type="none"/>
            </a:ln>
          </p:spPr>
          <p:txBody>
            <a:bodyPr wrap="none" lIns="92075" tIns="46038" rIns="92075" bIns="46038" anchor="ctr">
              <a:prstTxWarp prst="textNoShape">
                <a:avLst/>
              </a:prstTxWarp>
            </a:bodyPr>
            <a:lstStyle/>
            <a:p>
              <a:endParaRPr lang="en-US"/>
            </a:p>
          </p:txBody>
        </p:sp>
        <p:sp>
          <p:nvSpPr>
            <p:cNvPr id="296" name="Rectangle 83"/>
            <p:cNvSpPr>
              <a:spLocks noChangeArrowheads="1"/>
            </p:cNvSpPr>
            <p:nvPr/>
          </p:nvSpPr>
          <p:spPr bwMode="auto">
            <a:xfrm rot="5400000">
              <a:off x="1132969" y="2325318"/>
              <a:ext cx="942454" cy="266126"/>
            </a:xfrm>
            <a:prstGeom prst="rect">
              <a:avLst/>
            </a:prstGeom>
            <a:solidFill>
              <a:schemeClr val="bg1"/>
            </a:solidFill>
            <a:ln w="19050">
              <a:solidFill>
                <a:srgbClr val="000000"/>
              </a:solidFill>
              <a:miter lim="800000"/>
              <a:headEnd/>
              <a:tailEnd/>
            </a:ln>
            <a:effectLst>
              <a:outerShdw blurRad="50800" dist="38100" dir="2700000">
                <a:srgbClr val="000000">
                  <a:alpha val="43000"/>
                </a:srgbClr>
              </a:outerShdw>
            </a:effectLst>
          </p:spPr>
          <p:txBody>
            <a:bodyPr wrap="none" lIns="92075" tIns="46038" rIns="92075" bIns="93600" anchor="ctr">
              <a:prstTxWarp prst="textNoShape">
                <a:avLst/>
              </a:prstTxWarp>
            </a:bodyPr>
            <a:lstStyle/>
            <a:p>
              <a:pPr algn="ctr"/>
              <a:r>
                <a:rPr lang="en-US" sz="1200" dirty="0" smtClean="0"/>
                <a:t>Toggle</a:t>
              </a:r>
              <a:endParaRPr lang="en-US" sz="1200" dirty="0"/>
            </a:p>
          </p:txBody>
        </p:sp>
        <p:sp>
          <p:nvSpPr>
            <p:cNvPr id="297" name="Line 18"/>
            <p:cNvSpPr>
              <a:spLocks noChangeShapeType="1"/>
            </p:cNvSpPr>
            <p:nvPr/>
          </p:nvSpPr>
          <p:spPr bwMode="auto">
            <a:xfrm rot="10800000" flipH="1">
              <a:off x="1695552" y="2339430"/>
              <a:ext cx="381001" cy="996066"/>
            </a:xfrm>
            <a:prstGeom prst="line">
              <a:avLst/>
            </a:prstGeom>
            <a:noFill/>
            <a:ln w="12700">
              <a:solidFill>
                <a:srgbClr val="000000"/>
              </a:solidFill>
              <a:round/>
              <a:headEnd type="none" w="sm" len="sm"/>
              <a:tailEnd type="none"/>
            </a:ln>
          </p:spPr>
          <p:txBody>
            <a:bodyPr wrap="none" lIns="92075" tIns="46038" rIns="92075" bIns="46038" anchor="ctr">
              <a:prstTxWarp prst="textNoShape">
                <a:avLst/>
              </a:prstTxWarp>
            </a:bodyPr>
            <a:lstStyle/>
            <a:p>
              <a:endParaRPr lang="en-US"/>
            </a:p>
          </p:txBody>
        </p:sp>
        <p:sp>
          <p:nvSpPr>
            <p:cNvPr id="299" name="AutoShape 5"/>
            <p:cNvSpPr>
              <a:spLocks noChangeArrowheads="1"/>
            </p:cNvSpPr>
            <p:nvPr/>
          </p:nvSpPr>
          <p:spPr bwMode="auto">
            <a:xfrm>
              <a:off x="2587257" y="3221054"/>
              <a:ext cx="280288" cy="250710"/>
            </a:xfrm>
            <a:prstGeom prst="flowChartDelay">
              <a:avLst/>
            </a:prstGeom>
            <a:solidFill>
              <a:schemeClr val="bg1"/>
            </a:solidFill>
            <a:ln w="19050" cmpd="sng">
              <a:solidFill>
                <a:srgbClr val="000000"/>
              </a:solidFill>
              <a:miter lim="800000"/>
              <a:headEnd/>
              <a:tailEnd/>
            </a:ln>
          </p:spPr>
          <p:txBody>
            <a:bodyPr wrap="none" anchor="ctr">
              <a:prstTxWarp prst="textNoShape">
                <a:avLst/>
              </a:prstTxWarp>
            </a:bodyPr>
            <a:lstStyle/>
            <a:p>
              <a:endParaRPr lang="en-US"/>
            </a:p>
          </p:txBody>
        </p:sp>
        <p:sp>
          <p:nvSpPr>
            <p:cNvPr id="300" name="AutoShape 5"/>
            <p:cNvSpPr>
              <a:spLocks noChangeArrowheads="1"/>
            </p:cNvSpPr>
            <p:nvPr/>
          </p:nvSpPr>
          <p:spPr bwMode="auto">
            <a:xfrm>
              <a:off x="2587257" y="2199623"/>
              <a:ext cx="280288" cy="250710"/>
            </a:xfrm>
            <a:prstGeom prst="flowChartDelay">
              <a:avLst/>
            </a:prstGeom>
            <a:solidFill>
              <a:schemeClr val="bg1"/>
            </a:solidFill>
            <a:ln w="19050" cmpd="sng">
              <a:solidFill>
                <a:srgbClr val="000000"/>
              </a:solidFill>
              <a:miter lim="800000"/>
              <a:headEnd/>
              <a:tailEnd/>
            </a:ln>
          </p:spPr>
          <p:txBody>
            <a:bodyPr wrap="none" anchor="ctr">
              <a:prstTxWarp prst="textNoShape">
                <a:avLst/>
              </a:prstTxWarp>
            </a:bodyPr>
            <a:lstStyle/>
            <a:p>
              <a:endParaRPr lang="en-US"/>
            </a:p>
          </p:txBody>
        </p:sp>
        <p:sp>
          <p:nvSpPr>
            <p:cNvPr id="301" name="AutoShape 5"/>
            <p:cNvSpPr>
              <a:spLocks noChangeArrowheads="1"/>
            </p:cNvSpPr>
            <p:nvPr/>
          </p:nvSpPr>
          <p:spPr bwMode="auto">
            <a:xfrm>
              <a:off x="2587257" y="2678898"/>
              <a:ext cx="280288" cy="250710"/>
            </a:xfrm>
            <a:prstGeom prst="flowChartDelay">
              <a:avLst/>
            </a:prstGeom>
            <a:solidFill>
              <a:schemeClr val="bg1"/>
            </a:solidFill>
            <a:ln w="19050" cmpd="sng">
              <a:solidFill>
                <a:srgbClr val="000000"/>
              </a:solidFill>
              <a:miter lim="800000"/>
              <a:headEnd/>
              <a:tailEnd/>
            </a:ln>
          </p:spPr>
          <p:txBody>
            <a:bodyPr wrap="none" anchor="ctr">
              <a:prstTxWarp prst="textNoShape">
                <a:avLst/>
              </a:prstTxWarp>
            </a:bodyPr>
            <a:lstStyle/>
            <a:p>
              <a:endParaRPr lang="en-US"/>
            </a:p>
          </p:txBody>
        </p:sp>
        <p:cxnSp>
          <p:nvCxnSpPr>
            <p:cNvPr id="302" name="Łącznik łamany 301"/>
            <p:cNvCxnSpPr>
              <a:stCxn id="301" idx="3"/>
              <a:endCxn id="304" idx="35"/>
            </p:cNvCxnSpPr>
            <p:nvPr/>
          </p:nvCxnSpPr>
          <p:spPr>
            <a:xfrm>
              <a:off x="2867545" y="2804253"/>
              <a:ext cx="386753" cy="260704"/>
            </a:xfrm>
            <a:prstGeom prst="bentConnector3">
              <a:avLst>
                <a:gd name="adj1" fmla="val 46339"/>
              </a:avLst>
            </a:prstGeom>
            <a:noFill/>
            <a:ln w="12700">
              <a:solidFill>
                <a:srgbClr val="000000"/>
              </a:solidFill>
              <a:round/>
              <a:headEnd/>
              <a:tailEnd/>
            </a:ln>
          </p:spPr>
        </p:cxnSp>
        <p:cxnSp>
          <p:nvCxnSpPr>
            <p:cNvPr id="303" name="Łącznik łamany 302"/>
            <p:cNvCxnSpPr>
              <a:stCxn id="299" idx="3"/>
              <a:endCxn id="304" idx="32"/>
            </p:cNvCxnSpPr>
            <p:nvPr/>
          </p:nvCxnSpPr>
          <p:spPr>
            <a:xfrm flipV="1">
              <a:off x="2867545" y="3138169"/>
              <a:ext cx="386431" cy="208240"/>
            </a:xfrm>
            <a:prstGeom prst="bentConnector3">
              <a:avLst>
                <a:gd name="adj1" fmla="val 46377"/>
              </a:avLst>
            </a:prstGeom>
            <a:noFill/>
            <a:ln w="12700">
              <a:solidFill>
                <a:srgbClr val="000000"/>
              </a:solidFill>
              <a:round/>
              <a:headEnd/>
              <a:tailEnd/>
            </a:ln>
          </p:spPr>
        </p:cxnSp>
        <p:sp>
          <p:nvSpPr>
            <p:cNvPr id="304" name="Freeform 104"/>
            <p:cNvSpPr>
              <a:spLocks/>
            </p:cNvSpPr>
            <p:nvPr/>
          </p:nvSpPr>
          <p:spPr bwMode="auto">
            <a:xfrm>
              <a:off x="3222278" y="2961676"/>
              <a:ext cx="307083" cy="275014"/>
            </a:xfrm>
            <a:custGeom>
              <a:avLst/>
              <a:gdLst>
                <a:gd name="T0" fmla="*/ 1430 w 4776"/>
                <a:gd name="T1" fmla="*/ 11 h 3640"/>
                <a:gd name="T2" fmla="*/ 1760 w 4776"/>
                <a:gd name="T3" fmla="*/ 26 h 3640"/>
                <a:gd name="T4" fmla="*/ 2090 w 4776"/>
                <a:gd name="T5" fmla="*/ 63 h 3640"/>
                <a:gd name="T6" fmla="*/ 2399 w 4776"/>
                <a:gd name="T7" fmla="*/ 126 h 3640"/>
                <a:gd name="T8" fmla="*/ 2692 w 4776"/>
                <a:gd name="T9" fmla="*/ 204 h 3640"/>
                <a:gd name="T10" fmla="*/ 2980 w 4776"/>
                <a:gd name="T11" fmla="*/ 309 h 3640"/>
                <a:gd name="T12" fmla="*/ 3257 w 4776"/>
                <a:gd name="T13" fmla="*/ 435 h 3640"/>
                <a:gd name="T14" fmla="*/ 3551 w 4776"/>
                <a:gd name="T15" fmla="*/ 597 h 3640"/>
                <a:gd name="T16" fmla="*/ 3771 w 4776"/>
                <a:gd name="T17" fmla="*/ 744 h 3640"/>
                <a:gd name="T18" fmla="*/ 3959 w 4776"/>
                <a:gd name="T19" fmla="*/ 890 h 3640"/>
                <a:gd name="T20" fmla="*/ 4168 w 4776"/>
                <a:gd name="T21" fmla="*/ 1074 h 3640"/>
                <a:gd name="T22" fmla="*/ 4367 w 4776"/>
                <a:gd name="T23" fmla="*/ 1283 h 3640"/>
                <a:gd name="T24" fmla="*/ 4566 w 4776"/>
                <a:gd name="T25" fmla="*/ 1535 h 3640"/>
                <a:gd name="T26" fmla="*/ 4729 w 4776"/>
                <a:gd name="T27" fmla="*/ 1760 h 3640"/>
                <a:gd name="T28" fmla="*/ 4708 w 4776"/>
                <a:gd name="T29" fmla="*/ 1932 h 3640"/>
                <a:gd name="T30" fmla="*/ 4603 w 4776"/>
                <a:gd name="T31" fmla="*/ 2084 h 3640"/>
                <a:gd name="T32" fmla="*/ 4472 w 4776"/>
                <a:gd name="T33" fmla="*/ 2252 h 3640"/>
                <a:gd name="T34" fmla="*/ 4326 w 4776"/>
                <a:gd name="T35" fmla="*/ 2425 h 3640"/>
                <a:gd name="T36" fmla="*/ 4111 w 4776"/>
                <a:gd name="T37" fmla="*/ 2624 h 3640"/>
                <a:gd name="T38" fmla="*/ 3886 w 4776"/>
                <a:gd name="T39" fmla="*/ 2812 h 3640"/>
                <a:gd name="T40" fmla="*/ 3608 w 4776"/>
                <a:gd name="T41" fmla="*/ 3011 h 3640"/>
                <a:gd name="T42" fmla="*/ 3346 w 4776"/>
                <a:gd name="T43" fmla="*/ 3163 h 3640"/>
                <a:gd name="T44" fmla="*/ 3037 w 4776"/>
                <a:gd name="T45" fmla="*/ 3310 h 3640"/>
                <a:gd name="T46" fmla="*/ 2681 w 4776"/>
                <a:gd name="T47" fmla="*/ 3446 h 3640"/>
                <a:gd name="T48" fmla="*/ 2388 w 4776"/>
                <a:gd name="T49" fmla="*/ 3524 h 3640"/>
                <a:gd name="T50" fmla="*/ 2053 w 4776"/>
                <a:gd name="T51" fmla="*/ 3592 h 3640"/>
                <a:gd name="T52" fmla="*/ 1629 w 4776"/>
                <a:gd name="T53" fmla="*/ 3634 h 3640"/>
                <a:gd name="T54" fmla="*/ 880 w 4776"/>
                <a:gd name="T55" fmla="*/ 3640 h 3640"/>
                <a:gd name="T56" fmla="*/ 11 w 4776"/>
                <a:gd name="T57" fmla="*/ 3634 h 3640"/>
                <a:gd name="T58" fmla="*/ 152 w 4776"/>
                <a:gd name="T59" fmla="*/ 3383 h 3640"/>
                <a:gd name="T60" fmla="*/ 299 w 4776"/>
                <a:gd name="T61" fmla="*/ 3053 h 3640"/>
                <a:gd name="T62" fmla="*/ 409 w 4776"/>
                <a:gd name="T63" fmla="*/ 2713 h 3640"/>
                <a:gd name="T64" fmla="*/ 493 w 4776"/>
                <a:gd name="T65" fmla="*/ 2336 h 3640"/>
                <a:gd name="T66" fmla="*/ 519 w 4776"/>
                <a:gd name="T67" fmla="*/ 1995 h 3640"/>
                <a:gd name="T68" fmla="*/ 524 w 4776"/>
                <a:gd name="T69" fmla="*/ 1660 h 3640"/>
                <a:gd name="T70" fmla="*/ 498 w 4776"/>
                <a:gd name="T71" fmla="*/ 1367 h 3640"/>
                <a:gd name="T72" fmla="*/ 435 w 4776"/>
                <a:gd name="T73" fmla="*/ 1032 h 3640"/>
                <a:gd name="T74" fmla="*/ 335 w 4776"/>
                <a:gd name="T75" fmla="*/ 702 h 3640"/>
                <a:gd name="T76" fmla="*/ 231 w 4776"/>
                <a:gd name="T77" fmla="*/ 430 h 3640"/>
                <a:gd name="T78" fmla="*/ 84 w 4776"/>
                <a:gd name="T79" fmla="*/ 136 h 3640"/>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4776"/>
                <a:gd name="T121" fmla="*/ 0 h 3640"/>
                <a:gd name="T122" fmla="*/ 4776 w 4776"/>
                <a:gd name="T123" fmla="*/ 3640 h 3640"/>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4776" h="3640">
                  <a:moveTo>
                    <a:pt x="0" y="0"/>
                  </a:moveTo>
                  <a:lnTo>
                    <a:pt x="1430" y="11"/>
                  </a:lnTo>
                  <a:lnTo>
                    <a:pt x="1639" y="21"/>
                  </a:lnTo>
                  <a:lnTo>
                    <a:pt x="1760" y="26"/>
                  </a:lnTo>
                  <a:lnTo>
                    <a:pt x="1922" y="42"/>
                  </a:lnTo>
                  <a:lnTo>
                    <a:pt x="2090" y="63"/>
                  </a:lnTo>
                  <a:lnTo>
                    <a:pt x="2231" y="89"/>
                  </a:lnTo>
                  <a:lnTo>
                    <a:pt x="2399" y="126"/>
                  </a:lnTo>
                  <a:lnTo>
                    <a:pt x="2529" y="157"/>
                  </a:lnTo>
                  <a:lnTo>
                    <a:pt x="2692" y="204"/>
                  </a:lnTo>
                  <a:lnTo>
                    <a:pt x="2838" y="257"/>
                  </a:lnTo>
                  <a:lnTo>
                    <a:pt x="2980" y="309"/>
                  </a:lnTo>
                  <a:lnTo>
                    <a:pt x="3111" y="367"/>
                  </a:lnTo>
                  <a:lnTo>
                    <a:pt x="3257" y="435"/>
                  </a:lnTo>
                  <a:lnTo>
                    <a:pt x="3409" y="519"/>
                  </a:lnTo>
                  <a:lnTo>
                    <a:pt x="3551" y="597"/>
                  </a:lnTo>
                  <a:lnTo>
                    <a:pt x="3661" y="665"/>
                  </a:lnTo>
                  <a:lnTo>
                    <a:pt x="3771" y="744"/>
                  </a:lnTo>
                  <a:lnTo>
                    <a:pt x="3865" y="812"/>
                  </a:lnTo>
                  <a:lnTo>
                    <a:pt x="3959" y="890"/>
                  </a:lnTo>
                  <a:lnTo>
                    <a:pt x="4048" y="969"/>
                  </a:lnTo>
                  <a:lnTo>
                    <a:pt x="4168" y="1074"/>
                  </a:lnTo>
                  <a:lnTo>
                    <a:pt x="4273" y="1189"/>
                  </a:lnTo>
                  <a:lnTo>
                    <a:pt x="4367" y="1283"/>
                  </a:lnTo>
                  <a:lnTo>
                    <a:pt x="4477" y="1419"/>
                  </a:lnTo>
                  <a:lnTo>
                    <a:pt x="4566" y="1535"/>
                  </a:lnTo>
                  <a:lnTo>
                    <a:pt x="4655" y="1655"/>
                  </a:lnTo>
                  <a:lnTo>
                    <a:pt x="4729" y="1760"/>
                  </a:lnTo>
                  <a:lnTo>
                    <a:pt x="4776" y="1833"/>
                  </a:lnTo>
                  <a:lnTo>
                    <a:pt x="4708" y="1932"/>
                  </a:lnTo>
                  <a:lnTo>
                    <a:pt x="4661" y="2011"/>
                  </a:lnTo>
                  <a:lnTo>
                    <a:pt x="4603" y="2084"/>
                  </a:lnTo>
                  <a:lnTo>
                    <a:pt x="4535" y="2173"/>
                  </a:lnTo>
                  <a:lnTo>
                    <a:pt x="4472" y="2252"/>
                  </a:lnTo>
                  <a:lnTo>
                    <a:pt x="4388" y="2346"/>
                  </a:lnTo>
                  <a:lnTo>
                    <a:pt x="4326" y="2425"/>
                  </a:lnTo>
                  <a:lnTo>
                    <a:pt x="4221" y="2524"/>
                  </a:lnTo>
                  <a:lnTo>
                    <a:pt x="4111" y="2624"/>
                  </a:lnTo>
                  <a:lnTo>
                    <a:pt x="4006" y="2718"/>
                  </a:lnTo>
                  <a:lnTo>
                    <a:pt x="3886" y="2812"/>
                  </a:lnTo>
                  <a:lnTo>
                    <a:pt x="3781" y="2896"/>
                  </a:lnTo>
                  <a:lnTo>
                    <a:pt x="3608" y="3011"/>
                  </a:lnTo>
                  <a:lnTo>
                    <a:pt x="3498" y="3079"/>
                  </a:lnTo>
                  <a:lnTo>
                    <a:pt x="3346" y="3163"/>
                  </a:lnTo>
                  <a:lnTo>
                    <a:pt x="3210" y="3236"/>
                  </a:lnTo>
                  <a:lnTo>
                    <a:pt x="3037" y="3310"/>
                  </a:lnTo>
                  <a:lnTo>
                    <a:pt x="2870" y="3378"/>
                  </a:lnTo>
                  <a:lnTo>
                    <a:pt x="2681" y="3446"/>
                  </a:lnTo>
                  <a:lnTo>
                    <a:pt x="2519" y="3493"/>
                  </a:lnTo>
                  <a:lnTo>
                    <a:pt x="2388" y="3524"/>
                  </a:lnTo>
                  <a:lnTo>
                    <a:pt x="2210" y="3561"/>
                  </a:lnTo>
                  <a:lnTo>
                    <a:pt x="2053" y="3592"/>
                  </a:lnTo>
                  <a:lnTo>
                    <a:pt x="1870" y="3613"/>
                  </a:lnTo>
                  <a:lnTo>
                    <a:pt x="1629" y="3634"/>
                  </a:lnTo>
                  <a:lnTo>
                    <a:pt x="1435" y="3640"/>
                  </a:lnTo>
                  <a:lnTo>
                    <a:pt x="880" y="3640"/>
                  </a:lnTo>
                  <a:lnTo>
                    <a:pt x="262" y="3640"/>
                  </a:lnTo>
                  <a:lnTo>
                    <a:pt x="11" y="3634"/>
                  </a:lnTo>
                  <a:lnTo>
                    <a:pt x="84" y="3514"/>
                  </a:lnTo>
                  <a:lnTo>
                    <a:pt x="152" y="3383"/>
                  </a:lnTo>
                  <a:lnTo>
                    <a:pt x="231" y="3221"/>
                  </a:lnTo>
                  <a:lnTo>
                    <a:pt x="299" y="3053"/>
                  </a:lnTo>
                  <a:lnTo>
                    <a:pt x="351" y="2906"/>
                  </a:lnTo>
                  <a:lnTo>
                    <a:pt x="409" y="2713"/>
                  </a:lnTo>
                  <a:lnTo>
                    <a:pt x="445" y="2545"/>
                  </a:lnTo>
                  <a:lnTo>
                    <a:pt x="493" y="2336"/>
                  </a:lnTo>
                  <a:lnTo>
                    <a:pt x="508" y="2163"/>
                  </a:lnTo>
                  <a:lnTo>
                    <a:pt x="519" y="1995"/>
                  </a:lnTo>
                  <a:lnTo>
                    <a:pt x="529" y="1828"/>
                  </a:lnTo>
                  <a:lnTo>
                    <a:pt x="524" y="1660"/>
                  </a:lnTo>
                  <a:lnTo>
                    <a:pt x="513" y="1503"/>
                  </a:lnTo>
                  <a:lnTo>
                    <a:pt x="498" y="1367"/>
                  </a:lnTo>
                  <a:lnTo>
                    <a:pt x="472" y="1205"/>
                  </a:lnTo>
                  <a:lnTo>
                    <a:pt x="435" y="1032"/>
                  </a:lnTo>
                  <a:lnTo>
                    <a:pt x="383" y="843"/>
                  </a:lnTo>
                  <a:lnTo>
                    <a:pt x="335" y="702"/>
                  </a:lnTo>
                  <a:lnTo>
                    <a:pt x="283" y="561"/>
                  </a:lnTo>
                  <a:lnTo>
                    <a:pt x="231" y="430"/>
                  </a:lnTo>
                  <a:lnTo>
                    <a:pt x="163" y="288"/>
                  </a:lnTo>
                  <a:lnTo>
                    <a:pt x="84" y="136"/>
                  </a:lnTo>
                  <a:lnTo>
                    <a:pt x="0" y="0"/>
                  </a:lnTo>
                  <a:close/>
                </a:path>
              </a:pathLst>
            </a:custGeom>
            <a:solidFill>
              <a:schemeClr val="bg1"/>
            </a:solidFill>
            <a:ln w="19050" cmpd="sng">
              <a:solidFill>
                <a:schemeClr val="tx1"/>
              </a:solidFill>
              <a:round/>
              <a:headEnd/>
              <a:tailEnd/>
            </a:ln>
          </p:spPr>
          <p:txBody>
            <a:bodyPr wrap="none" lIns="0" tIns="0" rIns="0" bIns="0" anchor="ctr" anchorCtr="1">
              <a:prstTxWarp prst="textNoShape">
                <a:avLst/>
              </a:prstTxWarp>
            </a:bodyPr>
            <a:lstStyle/>
            <a:p>
              <a:endParaRPr lang="en-US"/>
            </a:p>
          </p:txBody>
        </p:sp>
        <p:cxnSp>
          <p:nvCxnSpPr>
            <p:cNvPr id="305" name="Łącznik łamany 304"/>
            <p:cNvCxnSpPr>
              <a:stCxn id="300" idx="3"/>
              <a:endCxn id="304" idx="38"/>
            </p:cNvCxnSpPr>
            <p:nvPr/>
          </p:nvCxnSpPr>
          <p:spPr>
            <a:xfrm>
              <a:off x="2867545" y="2324978"/>
              <a:ext cx="369586" cy="669186"/>
            </a:xfrm>
            <a:prstGeom prst="bentConnector3">
              <a:avLst>
                <a:gd name="adj1" fmla="val 70827"/>
              </a:avLst>
            </a:prstGeom>
            <a:noFill/>
            <a:ln w="12700">
              <a:solidFill>
                <a:srgbClr val="000000"/>
              </a:solidFill>
              <a:round/>
              <a:headEnd/>
              <a:tailEnd/>
            </a:ln>
          </p:spPr>
        </p:cxnSp>
        <p:cxnSp>
          <p:nvCxnSpPr>
            <p:cNvPr id="306" name="Łącznik łamany 305"/>
            <p:cNvCxnSpPr>
              <a:stCxn id="310" idx="3"/>
              <a:endCxn id="304" idx="30"/>
            </p:cNvCxnSpPr>
            <p:nvPr/>
          </p:nvCxnSpPr>
          <p:spPr>
            <a:xfrm flipV="1">
              <a:off x="2867545" y="3192340"/>
              <a:ext cx="373958" cy="707908"/>
            </a:xfrm>
            <a:prstGeom prst="bentConnector3">
              <a:avLst>
                <a:gd name="adj1" fmla="val 72546"/>
              </a:avLst>
            </a:prstGeom>
            <a:noFill/>
            <a:ln w="12700">
              <a:solidFill>
                <a:srgbClr val="000000"/>
              </a:solidFill>
              <a:round/>
              <a:headEnd/>
              <a:tailEnd/>
            </a:ln>
          </p:spPr>
        </p:cxnSp>
        <p:sp>
          <p:nvSpPr>
            <p:cNvPr id="307" name="Line 18"/>
            <p:cNvSpPr>
              <a:spLocks noChangeShapeType="1"/>
            </p:cNvSpPr>
            <p:nvPr/>
          </p:nvSpPr>
          <p:spPr bwMode="auto">
            <a:xfrm rot="10800000" flipH="1">
              <a:off x="2486674" y="3851108"/>
              <a:ext cx="135632" cy="0"/>
            </a:xfrm>
            <a:prstGeom prst="line">
              <a:avLst/>
            </a:prstGeom>
            <a:noFill/>
            <a:ln w="12700">
              <a:solidFill>
                <a:srgbClr val="000000"/>
              </a:solidFill>
              <a:round/>
              <a:headEnd type="none" w="sm" len="sm"/>
              <a:tailEnd type="none"/>
            </a:ln>
          </p:spPr>
          <p:txBody>
            <a:bodyPr wrap="none" lIns="92075" tIns="46038" rIns="92075" bIns="46038" anchor="ctr">
              <a:prstTxWarp prst="textNoShape">
                <a:avLst/>
              </a:prstTxWarp>
            </a:bodyPr>
            <a:lstStyle/>
            <a:p>
              <a:endParaRPr lang="en-US"/>
            </a:p>
          </p:txBody>
        </p:sp>
        <p:sp>
          <p:nvSpPr>
            <p:cNvPr id="308" name="Line 18"/>
            <p:cNvSpPr>
              <a:spLocks noChangeShapeType="1"/>
            </p:cNvSpPr>
            <p:nvPr/>
          </p:nvSpPr>
          <p:spPr bwMode="auto">
            <a:xfrm rot="10800000" flipH="1">
              <a:off x="2486674" y="3897971"/>
              <a:ext cx="135632" cy="0"/>
            </a:xfrm>
            <a:prstGeom prst="line">
              <a:avLst/>
            </a:prstGeom>
            <a:noFill/>
            <a:ln w="12700">
              <a:solidFill>
                <a:srgbClr val="000000"/>
              </a:solidFill>
              <a:round/>
              <a:headEnd type="none" w="sm" len="sm"/>
              <a:tailEnd type="none"/>
            </a:ln>
          </p:spPr>
          <p:txBody>
            <a:bodyPr wrap="none" lIns="92075" tIns="46038" rIns="92075" bIns="46038" anchor="ctr">
              <a:prstTxWarp prst="textNoShape">
                <a:avLst/>
              </a:prstTxWarp>
            </a:bodyPr>
            <a:lstStyle/>
            <a:p>
              <a:endParaRPr lang="en-US"/>
            </a:p>
          </p:txBody>
        </p:sp>
        <p:sp>
          <p:nvSpPr>
            <p:cNvPr id="309" name="Line 18"/>
            <p:cNvSpPr>
              <a:spLocks noChangeShapeType="1"/>
            </p:cNvSpPr>
            <p:nvPr/>
          </p:nvSpPr>
          <p:spPr bwMode="auto">
            <a:xfrm rot="10800000" flipH="1">
              <a:off x="2486674" y="3944834"/>
              <a:ext cx="135632" cy="0"/>
            </a:xfrm>
            <a:prstGeom prst="line">
              <a:avLst/>
            </a:prstGeom>
            <a:noFill/>
            <a:ln w="12700">
              <a:solidFill>
                <a:srgbClr val="000000"/>
              </a:solidFill>
              <a:round/>
              <a:headEnd type="none" w="sm" len="sm"/>
              <a:tailEnd type="none"/>
            </a:ln>
          </p:spPr>
          <p:txBody>
            <a:bodyPr wrap="none" lIns="92075" tIns="46038" rIns="92075" bIns="46038" anchor="ctr">
              <a:prstTxWarp prst="textNoShape">
                <a:avLst/>
              </a:prstTxWarp>
            </a:bodyPr>
            <a:lstStyle/>
            <a:p>
              <a:endParaRPr lang="en-US"/>
            </a:p>
          </p:txBody>
        </p:sp>
        <p:sp>
          <p:nvSpPr>
            <p:cNvPr id="310" name="AutoShape 5"/>
            <p:cNvSpPr>
              <a:spLocks noChangeArrowheads="1"/>
            </p:cNvSpPr>
            <p:nvPr/>
          </p:nvSpPr>
          <p:spPr bwMode="auto">
            <a:xfrm>
              <a:off x="2587257" y="3774893"/>
              <a:ext cx="280288" cy="250710"/>
            </a:xfrm>
            <a:prstGeom prst="flowChartDelay">
              <a:avLst/>
            </a:prstGeom>
            <a:solidFill>
              <a:schemeClr val="bg1"/>
            </a:solidFill>
            <a:ln w="19050" cmpd="sng">
              <a:solidFill>
                <a:srgbClr val="000000"/>
              </a:solidFill>
              <a:miter lim="800000"/>
              <a:headEnd/>
              <a:tailEnd/>
            </a:ln>
          </p:spPr>
          <p:txBody>
            <a:bodyPr wrap="none" anchor="ctr">
              <a:prstTxWarp prst="textNoShape">
                <a:avLst/>
              </a:prstTxWarp>
            </a:bodyPr>
            <a:lstStyle/>
            <a:p>
              <a:endParaRPr lang="en-US"/>
            </a:p>
          </p:txBody>
        </p:sp>
        <p:grpSp>
          <p:nvGrpSpPr>
            <p:cNvPr id="311" name="Grupa 310"/>
            <p:cNvGrpSpPr/>
            <p:nvPr/>
          </p:nvGrpSpPr>
          <p:grpSpPr>
            <a:xfrm>
              <a:off x="4163195" y="2348880"/>
              <a:ext cx="269757" cy="365956"/>
              <a:chOff x="1133891" y="3848782"/>
              <a:chExt cx="269757" cy="365956"/>
            </a:xfrm>
          </p:grpSpPr>
          <p:sp>
            <p:nvSpPr>
              <p:cNvPr id="312" name="Freeform 104"/>
              <p:cNvSpPr>
                <a:spLocks/>
              </p:cNvSpPr>
              <p:nvPr/>
            </p:nvSpPr>
            <p:spPr bwMode="auto">
              <a:xfrm rot="5400000" flipV="1">
                <a:off x="1118163" y="3864510"/>
                <a:ext cx="301213" cy="269757"/>
              </a:xfrm>
              <a:custGeom>
                <a:avLst/>
                <a:gdLst>
                  <a:gd name="T0" fmla="*/ 1430 w 4776"/>
                  <a:gd name="T1" fmla="*/ 11 h 3640"/>
                  <a:gd name="T2" fmla="*/ 1760 w 4776"/>
                  <a:gd name="T3" fmla="*/ 26 h 3640"/>
                  <a:gd name="T4" fmla="*/ 2090 w 4776"/>
                  <a:gd name="T5" fmla="*/ 63 h 3640"/>
                  <a:gd name="T6" fmla="*/ 2399 w 4776"/>
                  <a:gd name="T7" fmla="*/ 126 h 3640"/>
                  <a:gd name="T8" fmla="*/ 2692 w 4776"/>
                  <a:gd name="T9" fmla="*/ 204 h 3640"/>
                  <a:gd name="T10" fmla="*/ 2980 w 4776"/>
                  <a:gd name="T11" fmla="*/ 309 h 3640"/>
                  <a:gd name="T12" fmla="*/ 3257 w 4776"/>
                  <a:gd name="T13" fmla="*/ 435 h 3640"/>
                  <a:gd name="T14" fmla="*/ 3551 w 4776"/>
                  <a:gd name="T15" fmla="*/ 597 h 3640"/>
                  <a:gd name="T16" fmla="*/ 3771 w 4776"/>
                  <a:gd name="T17" fmla="*/ 744 h 3640"/>
                  <a:gd name="T18" fmla="*/ 3959 w 4776"/>
                  <a:gd name="T19" fmla="*/ 890 h 3640"/>
                  <a:gd name="T20" fmla="*/ 4168 w 4776"/>
                  <a:gd name="T21" fmla="*/ 1074 h 3640"/>
                  <a:gd name="T22" fmla="*/ 4367 w 4776"/>
                  <a:gd name="T23" fmla="*/ 1283 h 3640"/>
                  <a:gd name="T24" fmla="*/ 4566 w 4776"/>
                  <a:gd name="T25" fmla="*/ 1535 h 3640"/>
                  <a:gd name="T26" fmla="*/ 4729 w 4776"/>
                  <a:gd name="T27" fmla="*/ 1760 h 3640"/>
                  <a:gd name="T28" fmla="*/ 4708 w 4776"/>
                  <a:gd name="T29" fmla="*/ 1932 h 3640"/>
                  <a:gd name="T30" fmla="*/ 4603 w 4776"/>
                  <a:gd name="T31" fmla="*/ 2084 h 3640"/>
                  <a:gd name="T32" fmla="*/ 4472 w 4776"/>
                  <a:gd name="T33" fmla="*/ 2252 h 3640"/>
                  <a:gd name="T34" fmla="*/ 4326 w 4776"/>
                  <a:gd name="T35" fmla="*/ 2425 h 3640"/>
                  <a:gd name="T36" fmla="*/ 4111 w 4776"/>
                  <a:gd name="T37" fmla="*/ 2624 h 3640"/>
                  <a:gd name="T38" fmla="*/ 3886 w 4776"/>
                  <a:gd name="T39" fmla="*/ 2812 h 3640"/>
                  <a:gd name="T40" fmla="*/ 3608 w 4776"/>
                  <a:gd name="T41" fmla="*/ 3011 h 3640"/>
                  <a:gd name="T42" fmla="*/ 3346 w 4776"/>
                  <a:gd name="T43" fmla="*/ 3163 h 3640"/>
                  <a:gd name="T44" fmla="*/ 3037 w 4776"/>
                  <a:gd name="T45" fmla="*/ 3310 h 3640"/>
                  <a:gd name="T46" fmla="*/ 2681 w 4776"/>
                  <a:gd name="T47" fmla="*/ 3446 h 3640"/>
                  <a:gd name="T48" fmla="*/ 2388 w 4776"/>
                  <a:gd name="T49" fmla="*/ 3524 h 3640"/>
                  <a:gd name="T50" fmla="*/ 2053 w 4776"/>
                  <a:gd name="T51" fmla="*/ 3592 h 3640"/>
                  <a:gd name="T52" fmla="*/ 1629 w 4776"/>
                  <a:gd name="T53" fmla="*/ 3634 h 3640"/>
                  <a:gd name="T54" fmla="*/ 880 w 4776"/>
                  <a:gd name="T55" fmla="*/ 3640 h 3640"/>
                  <a:gd name="T56" fmla="*/ 11 w 4776"/>
                  <a:gd name="T57" fmla="*/ 3634 h 3640"/>
                  <a:gd name="T58" fmla="*/ 152 w 4776"/>
                  <a:gd name="T59" fmla="*/ 3383 h 3640"/>
                  <a:gd name="T60" fmla="*/ 299 w 4776"/>
                  <a:gd name="T61" fmla="*/ 3053 h 3640"/>
                  <a:gd name="T62" fmla="*/ 409 w 4776"/>
                  <a:gd name="T63" fmla="*/ 2713 h 3640"/>
                  <a:gd name="T64" fmla="*/ 493 w 4776"/>
                  <a:gd name="T65" fmla="*/ 2336 h 3640"/>
                  <a:gd name="T66" fmla="*/ 519 w 4776"/>
                  <a:gd name="T67" fmla="*/ 1995 h 3640"/>
                  <a:gd name="T68" fmla="*/ 524 w 4776"/>
                  <a:gd name="T69" fmla="*/ 1660 h 3640"/>
                  <a:gd name="T70" fmla="*/ 498 w 4776"/>
                  <a:gd name="T71" fmla="*/ 1367 h 3640"/>
                  <a:gd name="T72" fmla="*/ 435 w 4776"/>
                  <a:gd name="T73" fmla="*/ 1032 h 3640"/>
                  <a:gd name="T74" fmla="*/ 335 w 4776"/>
                  <a:gd name="T75" fmla="*/ 702 h 3640"/>
                  <a:gd name="T76" fmla="*/ 231 w 4776"/>
                  <a:gd name="T77" fmla="*/ 430 h 3640"/>
                  <a:gd name="T78" fmla="*/ 84 w 4776"/>
                  <a:gd name="T79" fmla="*/ 136 h 3640"/>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4776"/>
                  <a:gd name="T121" fmla="*/ 0 h 3640"/>
                  <a:gd name="T122" fmla="*/ 4776 w 4776"/>
                  <a:gd name="T123" fmla="*/ 3640 h 3640"/>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4776" h="3640">
                    <a:moveTo>
                      <a:pt x="0" y="0"/>
                    </a:moveTo>
                    <a:lnTo>
                      <a:pt x="1430" y="11"/>
                    </a:lnTo>
                    <a:lnTo>
                      <a:pt x="1639" y="21"/>
                    </a:lnTo>
                    <a:lnTo>
                      <a:pt x="1760" y="26"/>
                    </a:lnTo>
                    <a:lnTo>
                      <a:pt x="1922" y="42"/>
                    </a:lnTo>
                    <a:lnTo>
                      <a:pt x="2090" y="63"/>
                    </a:lnTo>
                    <a:lnTo>
                      <a:pt x="2231" y="89"/>
                    </a:lnTo>
                    <a:lnTo>
                      <a:pt x="2399" y="126"/>
                    </a:lnTo>
                    <a:lnTo>
                      <a:pt x="2529" y="157"/>
                    </a:lnTo>
                    <a:lnTo>
                      <a:pt x="2692" y="204"/>
                    </a:lnTo>
                    <a:lnTo>
                      <a:pt x="2838" y="257"/>
                    </a:lnTo>
                    <a:lnTo>
                      <a:pt x="2980" y="309"/>
                    </a:lnTo>
                    <a:lnTo>
                      <a:pt x="3111" y="367"/>
                    </a:lnTo>
                    <a:lnTo>
                      <a:pt x="3257" y="435"/>
                    </a:lnTo>
                    <a:lnTo>
                      <a:pt x="3409" y="519"/>
                    </a:lnTo>
                    <a:lnTo>
                      <a:pt x="3551" y="597"/>
                    </a:lnTo>
                    <a:lnTo>
                      <a:pt x="3661" y="665"/>
                    </a:lnTo>
                    <a:lnTo>
                      <a:pt x="3771" y="744"/>
                    </a:lnTo>
                    <a:lnTo>
                      <a:pt x="3865" y="812"/>
                    </a:lnTo>
                    <a:lnTo>
                      <a:pt x="3959" y="890"/>
                    </a:lnTo>
                    <a:lnTo>
                      <a:pt x="4048" y="969"/>
                    </a:lnTo>
                    <a:lnTo>
                      <a:pt x="4168" y="1074"/>
                    </a:lnTo>
                    <a:lnTo>
                      <a:pt x="4273" y="1189"/>
                    </a:lnTo>
                    <a:lnTo>
                      <a:pt x="4367" y="1283"/>
                    </a:lnTo>
                    <a:lnTo>
                      <a:pt x="4477" y="1419"/>
                    </a:lnTo>
                    <a:lnTo>
                      <a:pt x="4566" y="1535"/>
                    </a:lnTo>
                    <a:lnTo>
                      <a:pt x="4655" y="1655"/>
                    </a:lnTo>
                    <a:lnTo>
                      <a:pt x="4729" y="1760"/>
                    </a:lnTo>
                    <a:lnTo>
                      <a:pt x="4776" y="1833"/>
                    </a:lnTo>
                    <a:lnTo>
                      <a:pt x="4708" y="1932"/>
                    </a:lnTo>
                    <a:lnTo>
                      <a:pt x="4661" y="2011"/>
                    </a:lnTo>
                    <a:lnTo>
                      <a:pt x="4603" y="2084"/>
                    </a:lnTo>
                    <a:lnTo>
                      <a:pt x="4535" y="2173"/>
                    </a:lnTo>
                    <a:lnTo>
                      <a:pt x="4472" y="2252"/>
                    </a:lnTo>
                    <a:lnTo>
                      <a:pt x="4388" y="2346"/>
                    </a:lnTo>
                    <a:lnTo>
                      <a:pt x="4326" y="2425"/>
                    </a:lnTo>
                    <a:lnTo>
                      <a:pt x="4221" y="2524"/>
                    </a:lnTo>
                    <a:lnTo>
                      <a:pt x="4111" y="2624"/>
                    </a:lnTo>
                    <a:lnTo>
                      <a:pt x="4006" y="2718"/>
                    </a:lnTo>
                    <a:lnTo>
                      <a:pt x="3886" y="2812"/>
                    </a:lnTo>
                    <a:lnTo>
                      <a:pt x="3781" y="2896"/>
                    </a:lnTo>
                    <a:lnTo>
                      <a:pt x="3608" y="3011"/>
                    </a:lnTo>
                    <a:lnTo>
                      <a:pt x="3498" y="3079"/>
                    </a:lnTo>
                    <a:lnTo>
                      <a:pt x="3346" y="3163"/>
                    </a:lnTo>
                    <a:lnTo>
                      <a:pt x="3210" y="3236"/>
                    </a:lnTo>
                    <a:lnTo>
                      <a:pt x="3037" y="3310"/>
                    </a:lnTo>
                    <a:lnTo>
                      <a:pt x="2870" y="3378"/>
                    </a:lnTo>
                    <a:lnTo>
                      <a:pt x="2681" y="3446"/>
                    </a:lnTo>
                    <a:lnTo>
                      <a:pt x="2519" y="3493"/>
                    </a:lnTo>
                    <a:lnTo>
                      <a:pt x="2388" y="3524"/>
                    </a:lnTo>
                    <a:lnTo>
                      <a:pt x="2210" y="3561"/>
                    </a:lnTo>
                    <a:lnTo>
                      <a:pt x="2053" y="3592"/>
                    </a:lnTo>
                    <a:lnTo>
                      <a:pt x="1870" y="3613"/>
                    </a:lnTo>
                    <a:lnTo>
                      <a:pt x="1629" y="3634"/>
                    </a:lnTo>
                    <a:lnTo>
                      <a:pt x="1435" y="3640"/>
                    </a:lnTo>
                    <a:lnTo>
                      <a:pt x="880" y="3640"/>
                    </a:lnTo>
                    <a:lnTo>
                      <a:pt x="262" y="3640"/>
                    </a:lnTo>
                    <a:lnTo>
                      <a:pt x="11" y="3634"/>
                    </a:lnTo>
                    <a:lnTo>
                      <a:pt x="84" y="3514"/>
                    </a:lnTo>
                    <a:lnTo>
                      <a:pt x="152" y="3383"/>
                    </a:lnTo>
                    <a:lnTo>
                      <a:pt x="231" y="3221"/>
                    </a:lnTo>
                    <a:lnTo>
                      <a:pt x="299" y="3053"/>
                    </a:lnTo>
                    <a:lnTo>
                      <a:pt x="351" y="2906"/>
                    </a:lnTo>
                    <a:lnTo>
                      <a:pt x="409" y="2713"/>
                    </a:lnTo>
                    <a:lnTo>
                      <a:pt x="445" y="2545"/>
                    </a:lnTo>
                    <a:lnTo>
                      <a:pt x="493" y="2336"/>
                    </a:lnTo>
                    <a:lnTo>
                      <a:pt x="508" y="2163"/>
                    </a:lnTo>
                    <a:lnTo>
                      <a:pt x="519" y="1995"/>
                    </a:lnTo>
                    <a:lnTo>
                      <a:pt x="529" y="1828"/>
                    </a:lnTo>
                    <a:lnTo>
                      <a:pt x="524" y="1660"/>
                    </a:lnTo>
                    <a:lnTo>
                      <a:pt x="513" y="1503"/>
                    </a:lnTo>
                    <a:lnTo>
                      <a:pt x="498" y="1367"/>
                    </a:lnTo>
                    <a:lnTo>
                      <a:pt x="472" y="1205"/>
                    </a:lnTo>
                    <a:lnTo>
                      <a:pt x="435" y="1032"/>
                    </a:lnTo>
                    <a:lnTo>
                      <a:pt x="383" y="843"/>
                    </a:lnTo>
                    <a:lnTo>
                      <a:pt x="335" y="702"/>
                    </a:lnTo>
                    <a:lnTo>
                      <a:pt x="283" y="561"/>
                    </a:lnTo>
                    <a:lnTo>
                      <a:pt x="231" y="430"/>
                    </a:lnTo>
                    <a:lnTo>
                      <a:pt x="163" y="288"/>
                    </a:lnTo>
                    <a:lnTo>
                      <a:pt x="84" y="136"/>
                    </a:lnTo>
                    <a:lnTo>
                      <a:pt x="0" y="0"/>
                    </a:lnTo>
                    <a:close/>
                  </a:path>
                </a:pathLst>
              </a:custGeom>
              <a:solidFill>
                <a:schemeClr val="bg1"/>
              </a:solidFill>
              <a:ln w="19050" cmpd="sng">
                <a:solidFill>
                  <a:schemeClr val="tx1"/>
                </a:solidFill>
                <a:round/>
                <a:headEnd/>
                <a:tailEnd/>
              </a:ln>
            </p:spPr>
            <p:txBody>
              <a:bodyPr wrap="none" lIns="0" tIns="0" rIns="0" bIns="0" anchor="ctr" anchorCtr="1">
                <a:prstTxWarp prst="textNoShape">
                  <a:avLst/>
                </a:prstTxWarp>
              </a:bodyPr>
              <a:lstStyle/>
              <a:p>
                <a:endParaRPr lang="en-US"/>
              </a:p>
            </p:txBody>
          </p:sp>
          <p:sp>
            <p:nvSpPr>
              <p:cNvPr id="313" name="Owal 312"/>
              <p:cNvSpPr/>
              <p:nvPr/>
            </p:nvSpPr>
            <p:spPr>
              <a:xfrm>
                <a:off x="1229979" y="4142730"/>
                <a:ext cx="72008" cy="72008"/>
              </a:xfrm>
              <a:prstGeom prst="ellipse">
                <a:avLst/>
              </a:prstGeom>
              <a:solidFill>
                <a:schemeClr val="bg1"/>
              </a:solidFill>
              <a:ln w="12700" cap="flat" cmpd="sng" algn="ctr">
                <a:solidFill>
                  <a:srgbClr val="000000"/>
                </a:solidFill>
                <a:prstDash val="solid"/>
                <a:miter lim="800000"/>
                <a:headEnd type="none" w="med" len="med"/>
                <a:tailEnd type="none" w="med" len="med"/>
              </a:ln>
            </p:spPr>
            <p:txBody>
              <a:bodyPr wrap="none" anchor="ctr">
                <a:prstTxWarp prst="textNoShape">
                  <a:avLst/>
                </a:prstTxWarp>
              </a:bodyPr>
              <a:lstStyle/>
              <a:p>
                <a:endParaRPr lang="en-US">
                  <a:solidFill>
                    <a:schemeClr val="tx1"/>
                  </a:solidFill>
                  <a:latin typeface="Arial" charset="0"/>
                </a:endParaRPr>
              </a:p>
            </p:txBody>
          </p:sp>
        </p:grpSp>
        <p:sp>
          <p:nvSpPr>
            <p:cNvPr id="143" name="Rectangle 83"/>
            <p:cNvSpPr>
              <a:spLocks noChangeArrowheads="1"/>
            </p:cNvSpPr>
            <p:nvPr/>
          </p:nvSpPr>
          <p:spPr bwMode="auto">
            <a:xfrm rot="5400000">
              <a:off x="1132969" y="3443497"/>
              <a:ext cx="942454" cy="266126"/>
            </a:xfrm>
            <a:prstGeom prst="rect">
              <a:avLst/>
            </a:prstGeom>
            <a:solidFill>
              <a:schemeClr val="bg1"/>
            </a:solidFill>
            <a:ln w="19050">
              <a:solidFill>
                <a:srgbClr val="000000"/>
              </a:solidFill>
              <a:miter lim="800000"/>
              <a:headEnd/>
              <a:tailEnd/>
            </a:ln>
            <a:effectLst>
              <a:outerShdw blurRad="50800" dist="38100" dir="2700000">
                <a:srgbClr val="000000">
                  <a:alpha val="43000"/>
                </a:srgbClr>
              </a:outerShdw>
            </a:effectLst>
          </p:spPr>
          <p:txBody>
            <a:bodyPr wrap="none" lIns="92075" tIns="46038" rIns="92075" bIns="93600" anchor="ctr">
              <a:prstTxWarp prst="textNoShape">
                <a:avLst/>
              </a:prstTxWarp>
            </a:bodyPr>
            <a:lstStyle/>
            <a:p>
              <a:pPr algn="ctr"/>
              <a:r>
                <a:rPr lang="en-US" sz="1200" dirty="0" smtClean="0"/>
                <a:t>Hold</a:t>
              </a:r>
              <a:endParaRPr lang="en-US" sz="1200" dirty="0"/>
            </a:p>
          </p:txBody>
        </p:sp>
      </p:grpSp>
      <p:grpSp>
        <p:nvGrpSpPr>
          <p:cNvPr id="142" name="Group 115"/>
          <p:cNvGrpSpPr/>
          <p:nvPr/>
        </p:nvGrpSpPr>
        <p:grpSpPr>
          <a:xfrm>
            <a:off x="105317" y="6401919"/>
            <a:ext cx="3775122" cy="369043"/>
            <a:chOff x="153396" y="7259032"/>
            <a:chExt cx="3775122" cy="369043"/>
          </a:xfrm>
        </p:grpSpPr>
        <p:pic>
          <p:nvPicPr>
            <p:cNvPr id="144" name="Picture 128"/>
            <p:cNvPicPr>
              <a:picLocks noChangeAspect="1"/>
            </p:cNvPicPr>
            <p:nvPr/>
          </p:nvPicPr>
          <p:blipFill>
            <a:blip r:embed="rId3"/>
            <a:stretch>
              <a:fillRect/>
            </a:stretch>
          </p:blipFill>
          <p:spPr>
            <a:xfrm>
              <a:off x="153396" y="7303956"/>
              <a:ext cx="645220" cy="324119"/>
            </a:xfrm>
            <a:prstGeom prst="rect">
              <a:avLst/>
            </a:prstGeom>
          </p:spPr>
        </p:pic>
        <p:sp>
          <p:nvSpPr>
            <p:cNvPr id="145" name="TextBox 140"/>
            <p:cNvSpPr txBox="1"/>
            <p:nvPr/>
          </p:nvSpPr>
          <p:spPr>
            <a:xfrm>
              <a:off x="886900" y="7259032"/>
              <a:ext cx="3041618" cy="338554"/>
            </a:xfrm>
            <a:prstGeom prst="rect">
              <a:avLst/>
            </a:prstGeom>
            <a:noFill/>
          </p:spPr>
          <p:txBody>
            <a:bodyPr wrap="none" rtlCol="0">
              <a:spAutoFit/>
            </a:bodyPr>
            <a:lstStyle/>
            <a:p>
              <a:r>
                <a:rPr lang="en-US" sz="1600" noProof="1">
                  <a:latin typeface="Comic Sans MS"/>
                  <a:cs typeface="Comic Sans MS"/>
                </a:rPr>
                <a:t>G. Mrugalski, </a:t>
              </a:r>
              <a:r>
                <a:rPr lang="en-US" sz="1600" noProof="1" smtClean="0">
                  <a:latin typeface="Comic Sans MS"/>
                  <a:cs typeface="Comic Sans MS"/>
                </a:rPr>
                <a:t>et al., ITC, 2012</a:t>
              </a:r>
              <a:endParaRPr lang="en-US" sz="1600" noProof="1">
                <a:latin typeface="Comic Sans MS"/>
                <a:cs typeface="Comic Sans MS"/>
              </a:endParaRPr>
            </a:p>
          </p:txBody>
        </p:sp>
      </p:grpSp>
    </p:spTree>
    <p:extLst>
      <p:ext uri="{BB962C8B-B14F-4D97-AF65-F5344CB8AC3E}">
        <p14:creationId xmlns:p14="http://schemas.microsoft.com/office/powerpoint/2010/main" val="4070780767"/>
      </p:ext>
    </p:extLst>
  </p:cSld>
  <p:clrMapOvr>
    <a:masterClrMapping/>
  </p:clrMapOvr>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normAutofit fontScale="90000"/>
          </a:bodyPr>
          <a:lstStyle/>
          <a:p>
            <a:r>
              <a:rPr lang="en-US" dirty="0" smtClean="0"/>
              <a:t>Scan selection</a:t>
            </a:r>
            <a:endParaRPr lang="en-US" dirty="0"/>
          </a:p>
        </p:txBody>
      </p:sp>
      <p:grpSp>
        <p:nvGrpSpPr>
          <p:cNvPr id="3" name="Group 2"/>
          <p:cNvGrpSpPr/>
          <p:nvPr/>
        </p:nvGrpSpPr>
        <p:grpSpPr>
          <a:xfrm>
            <a:off x="931073" y="866558"/>
            <a:ext cx="7899423" cy="5642052"/>
            <a:chOff x="931073" y="1027308"/>
            <a:chExt cx="7899423" cy="5642052"/>
          </a:xfrm>
        </p:grpSpPr>
        <p:grpSp>
          <p:nvGrpSpPr>
            <p:cNvPr id="145" name="Grupa 144"/>
            <p:cNvGrpSpPr/>
            <p:nvPr/>
          </p:nvGrpSpPr>
          <p:grpSpPr>
            <a:xfrm>
              <a:off x="6485086" y="2713593"/>
              <a:ext cx="1384440" cy="749140"/>
              <a:chOff x="6187030" y="2816931"/>
              <a:chExt cx="1384440" cy="609093"/>
            </a:xfrm>
          </p:grpSpPr>
          <p:sp>
            <p:nvSpPr>
              <p:cNvPr id="146" name="Line 18"/>
              <p:cNvSpPr>
                <a:spLocks noChangeShapeType="1"/>
              </p:cNvSpPr>
              <p:nvPr/>
            </p:nvSpPr>
            <p:spPr bwMode="auto">
              <a:xfrm rot="5400000" flipH="1">
                <a:off x="6188787" y="3121478"/>
                <a:ext cx="609093" cy="0"/>
              </a:xfrm>
              <a:prstGeom prst="line">
                <a:avLst/>
              </a:prstGeom>
              <a:noFill/>
              <a:ln w="12700">
                <a:solidFill>
                  <a:schemeClr val="tx1"/>
                </a:solidFill>
                <a:round/>
                <a:headEnd/>
                <a:tailEnd/>
              </a:ln>
            </p:spPr>
            <p:txBody>
              <a:bodyPr wrap="none" lIns="92075" tIns="46038" rIns="92075" bIns="46038" anchor="ctr">
                <a:prstTxWarp prst="textNoShape">
                  <a:avLst/>
                </a:prstTxWarp>
              </a:bodyPr>
              <a:lstStyle/>
              <a:p>
                <a:endParaRPr lang="en-US"/>
              </a:p>
            </p:txBody>
          </p:sp>
          <p:sp>
            <p:nvSpPr>
              <p:cNvPr id="147" name="Line 18"/>
              <p:cNvSpPr>
                <a:spLocks noChangeShapeType="1"/>
              </p:cNvSpPr>
              <p:nvPr/>
            </p:nvSpPr>
            <p:spPr bwMode="auto">
              <a:xfrm rot="5400000" flipH="1">
                <a:off x="6476819" y="3121478"/>
                <a:ext cx="609093" cy="0"/>
              </a:xfrm>
              <a:prstGeom prst="line">
                <a:avLst/>
              </a:prstGeom>
              <a:noFill/>
              <a:ln w="12700">
                <a:solidFill>
                  <a:schemeClr val="tx1"/>
                </a:solidFill>
                <a:round/>
                <a:headEnd/>
                <a:tailEnd/>
              </a:ln>
            </p:spPr>
            <p:txBody>
              <a:bodyPr wrap="none" lIns="92075" tIns="46038" rIns="92075" bIns="46038" anchor="ctr">
                <a:prstTxWarp prst="textNoShape">
                  <a:avLst/>
                </a:prstTxWarp>
              </a:bodyPr>
              <a:lstStyle/>
              <a:p>
                <a:endParaRPr lang="en-US"/>
              </a:p>
            </p:txBody>
          </p:sp>
          <p:sp>
            <p:nvSpPr>
              <p:cNvPr id="148" name="Line 18"/>
              <p:cNvSpPr>
                <a:spLocks noChangeShapeType="1"/>
              </p:cNvSpPr>
              <p:nvPr/>
            </p:nvSpPr>
            <p:spPr bwMode="auto">
              <a:xfrm rot="5400000" flipH="1">
                <a:off x="5882483" y="3121478"/>
                <a:ext cx="609093" cy="0"/>
              </a:xfrm>
              <a:prstGeom prst="line">
                <a:avLst/>
              </a:prstGeom>
              <a:noFill/>
              <a:ln w="12700">
                <a:solidFill>
                  <a:schemeClr val="tx1"/>
                </a:solidFill>
                <a:round/>
                <a:headEnd/>
                <a:tailEnd/>
              </a:ln>
            </p:spPr>
            <p:txBody>
              <a:bodyPr wrap="none" lIns="92075" tIns="46038" rIns="92075" bIns="46038" anchor="ctr">
                <a:prstTxWarp prst="textNoShape">
                  <a:avLst/>
                </a:prstTxWarp>
              </a:bodyPr>
              <a:lstStyle/>
              <a:p>
                <a:endParaRPr lang="en-US"/>
              </a:p>
            </p:txBody>
          </p:sp>
          <p:sp>
            <p:nvSpPr>
              <p:cNvPr id="149" name="Line 18"/>
              <p:cNvSpPr>
                <a:spLocks noChangeShapeType="1"/>
              </p:cNvSpPr>
              <p:nvPr/>
            </p:nvSpPr>
            <p:spPr bwMode="auto">
              <a:xfrm rot="5400000" flipH="1">
                <a:off x="7266923" y="3121478"/>
                <a:ext cx="609093" cy="0"/>
              </a:xfrm>
              <a:prstGeom prst="line">
                <a:avLst/>
              </a:prstGeom>
              <a:noFill/>
              <a:ln w="12700">
                <a:solidFill>
                  <a:schemeClr val="tx1"/>
                </a:solidFill>
                <a:round/>
                <a:headEnd/>
                <a:tailEnd/>
              </a:ln>
            </p:spPr>
            <p:txBody>
              <a:bodyPr wrap="none" lIns="92075" tIns="46038" rIns="92075" bIns="46038" anchor="ctr">
                <a:prstTxWarp prst="textNoShape">
                  <a:avLst/>
                </a:prstTxWarp>
              </a:bodyPr>
              <a:lstStyle/>
              <a:p>
                <a:endParaRPr lang="en-US"/>
              </a:p>
            </p:txBody>
          </p:sp>
        </p:grpSp>
        <p:sp>
          <p:nvSpPr>
            <p:cNvPr id="155" name="Dowolny kształt 154"/>
            <p:cNvSpPr/>
            <p:nvPr/>
          </p:nvSpPr>
          <p:spPr>
            <a:xfrm>
              <a:off x="4292724" y="2565400"/>
              <a:ext cx="3348461" cy="1524372"/>
            </a:xfrm>
            <a:custGeom>
              <a:avLst/>
              <a:gdLst>
                <a:gd name="connsiteX0" fmla="*/ 0 w 1311768"/>
                <a:gd name="connsiteY0" fmla="*/ 0 h 990930"/>
                <a:gd name="connsiteX1" fmla="*/ 0 w 1311768"/>
                <a:gd name="connsiteY1" fmla="*/ 530357 h 990930"/>
                <a:gd name="connsiteX2" fmla="*/ 1311768 w 1311768"/>
                <a:gd name="connsiteY2" fmla="*/ 530357 h 990930"/>
                <a:gd name="connsiteX3" fmla="*/ 1311768 w 1311768"/>
                <a:gd name="connsiteY3" fmla="*/ 990930 h 990930"/>
                <a:gd name="connsiteX0" fmla="*/ 0 w 1311768"/>
                <a:gd name="connsiteY0" fmla="*/ 0 h 2330830"/>
                <a:gd name="connsiteX1" fmla="*/ 0 w 1311768"/>
                <a:gd name="connsiteY1" fmla="*/ 1870257 h 2330830"/>
                <a:gd name="connsiteX2" fmla="*/ 1311768 w 1311768"/>
                <a:gd name="connsiteY2" fmla="*/ 1870257 h 2330830"/>
                <a:gd name="connsiteX3" fmla="*/ 1311768 w 1311768"/>
                <a:gd name="connsiteY3" fmla="*/ 2330830 h 2330830"/>
              </a:gdLst>
              <a:ahLst/>
              <a:cxnLst>
                <a:cxn ang="0">
                  <a:pos x="connsiteX0" y="connsiteY0"/>
                </a:cxn>
                <a:cxn ang="0">
                  <a:pos x="connsiteX1" y="connsiteY1"/>
                </a:cxn>
                <a:cxn ang="0">
                  <a:pos x="connsiteX2" y="connsiteY2"/>
                </a:cxn>
                <a:cxn ang="0">
                  <a:pos x="connsiteX3" y="connsiteY3"/>
                </a:cxn>
              </a:cxnLst>
              <a:rect l="l" t="t" r="r" b="b"/>
              <a:pathLst>
                <a:path w="1311768" h="2330830">
                  <a:moveTo>
                    <a:pt x="0" y="0"/>
                  </a:moveTo>
                  <a:lnTo>
                    <a:pt x="0" y="1870257"/>
                  </a:lnTo>
                  <a:lnTo>
                    <a:pt x="1311768" y="1870257"/>
                  </a:lnTo>
                  <a:lnTo>
                    <a:pt x="1311768" y="2330830"/>
                  </a:lnTo>
                </a:path>
              </a:pathLst>
            </a:custGeom>
            <a:noFill/>
            <a:ln w="12700">
              <a:solidFill>
                <a:srgbClr val="000000"/>
              </a:solidFill>
              <a:round/>
              <a:headEnd/>
              <a:tailEnd/>
            </a:ln>
          </p:spPr>
          <p:txBody>
            <a:bodyPr rtlCol="0" anchor="ctr"/>
            <a:lstStyle/>
            <a:p>
              <a:pPr algn="ctr"/>
              <a:endParaRPr lang="en-US"/>
            </a:p>
          </p:txBody>
        </p:sp>
        <p:sp>
          <p:nvSpPr>
            <p:cNvPr id="156" name="Line 18"/>
            <p:cNvSpPr>
              <a:spLocks noChangeShapeType="1"/>
            </p:cNvSpPr>
            <p:nvPr/>
          </p:nvSpPr>
          <p:spPr bwMode="auto">
            <a:xfrm rot="10800000" flipH="1">
              <a:off x="2508899" y="3322795"/>
              <a:ext cx="135632" cy="0"/>
            </a:xfrm>
            <a:prstGeom prst="line">
              <a:avLst/>
            </a:prstGeom>
            <a:noFill/>
            <a:ln w="12700">
              <a:solidFill>
                <a:srgbClr val="000000"/>
              </a:solidFill>
              <a:round/>
              <a:headEnd type="none" w="sm" len="sm"/>
              <a:tailEnd type="none"/>
            </a:ln>
          </p:spPr>
          <p:txBody>
            <a:bodyPr wrap="none" lIns="92075" tIns="46038" rIns="92075" bIns="46038" anchor="ctr">
              <a:prstTxWarp prst="textNoShape">
                <a:avLst/>
              </a:prstTxWarp>
            </a:bodyPr>
            <a:lstStyle/>
            <a:p>
              <a:endParaRPr lang="en-US"/>
            </a:p>
          </p:txBody>
        </p:sp>
        <p:sp>
          <p:nvSpPr>
            <p:cNvPr id="157" name="Line 18"/>
            <p:cNvSpPr>
              <a:spLocks noChangeShapeType="1"/>
            </p:cNvSpPr>
            <p:nvPr/>
          </p:nvSpPr>
          <p:spPr bwMode="auto">
            <a:xfrm rot="10800000" flipH="1">
              <a:off x="2508899" y="3377150"/>
              <a:ext cx="135632" cy="0"/>
            </a:xfrm>
            <a:prstGeom prst="line">
              <a:avLst/>
            </a:prstGeom>
            <a:noFill/>
            <a:ln w="12700">
              <a:solidFill>
                <a:srgbClr val="000000"/>
              </a:solidFill>
              <a:round/>
              <a:headEnd type="none" w="sm" len="sm"/>
              <a:tailEnd type="none"/>
            </a:ln>
          </p:spPr>
          <p:txBody>
            <a:bodyPr wrap="none" lIns="92075" tIns="46038" rIns="92075" bIns="46038" anchor="ctr">
              <a:prstTxWarp prst="textNoShape">
                <a:avLst/>
              </a:prstTxWarp>
            </a:bodyPr>
            <a:lstStyle/>
            <a:p>
              <a:endParaRPr lang="en-US"/>
            </a:p>
          </p:txBody>
        </p:sp>
        <p:sp>
          <p:nvSpPr>
            <p:cNvPr id="158" name="Line 18"/>
            <p:cNvSpPr>
              <a:spLocks noChangeShapeType="1"/>
            </p:cNvSpPr>
            <p:nvPr/>
          </p:nvSpPr>
          <p:spPr bwMode="auto">
            <a:xfrm rot="10800000" flipH="1">
              <a:off x="2508899" y="3431506"/>
              <a:ext cx="135632" cy="0"/>
            </a:xfrm>
            <a:prstGeom prst="line">
              <a:avLst/>
            </a:prstGeom>
            <a:noFill/>
            <a:ln w="12700">
              <a:solidFill>
                <a:srgbClr val="000000"/>
              </a:solidFill>
              <a:round/>
              <a:headEnd type="none" w="sm" len="sm"/>
              <a:tailEnd type="none"/>
            </a:ln>
          </p:spPr>
          <p:txBody>
            <a:bodyPr wrap="none" lIns="92075" tIns="46038" rIns="92075" bIns="46038" anchor="ctr">
              <a:prstTxWarp prst="textNoShape">
                <a:avLst/>
              </a:prstTxWarp>
            </a:bodyPr>
            <a:lstStyle/>
            <a:p>
              <a:endParaRPr lang="en-US"/>
            </a:p>
          </p:txBody>
        </p:sp>
        <p:sp>
          <p:nvSpPr>
            <p:cNvPr id="159" name="Line 18"/>
            <p:cNvSpPr>
              <a:spLocks noChangeShapeType="1"/>
            </p:cNvSpPr>
            <p:nvPr/>
          </p:nvSpPr>
          <p:spPr bwMode="auto">
            <a:xfrm rot="10800000" flipH="1">
              <a:off x="2502549" y="2804642"/>
              <a:ext cx="135632" cy="0"/>
            </a:xfrm>
            <a:prstGeom prst="line">
              <a:avLst/>
            </a:prstGeom>
            <a:noFill/>
            <a:ln w="12700">
              <a:solidFill>
                <a:srgbClr val="000000"/>
              </a:solidFill>
              <a:round/>
              <a:headEnd type="none" w="sm" len="sm"/>
              <a:tailEnd type="none"/>
            </a:ln>
          </p:spPr>
          <p:txBody>
            <a:bodyPr wrap="none" lIns="92075" tIns="46038" rIns="92075" bIns="46038" anchor="ctr">
              <a:prstTxWarp prst="textNoShape">
                <a:avLst/>
              </a:prstTxWarp>
            </a:bodyPr>
            <a:lstStyle/>
            <a:p>
              <a:endParaRPr lang="en-US"/>
            </a:p>
          </p:txBody>
        </p:sp>
        <p:sp>
          <p:nvSpPr>
            <p:cNvPr id="160" name="Line 18"/>
            <p:cNvSpPr>
              <a:spLocks noChangeShapeType="1"/>
            </p:cNvSpPr>
            <p:nvPr/>
          </p:nvSpPr>
          <p:spPr bwMode="auto">
            <a:xfrm rot="10800000" flipH="1">
              <a:off x="2502549" y="2889349"/>
              <a:ext cx="135632" cy="0"/>
            </a:xfrm>
            <a:prstGeom prst="line">
              <a:avLst/>
            </a:prstGeom>
            <a:noFill/>
            <a:ln w="12700">
              <a:solidFill>
                <a:srgbClr val="000000"/>
              </a:solidFill>
              <a:round/>
              <a:headEnd type="none" w="sm" len="sm"/>
              <a:tailEnd type="none"/>
            </a:ln>
          </p:spPr>
          <p:txBody>
            <a:bodyPr wrap="none" lIns="92075" tIns="46038" rIns="92075" bIns="46038" anchor="ctr">
              <a:prstTxWarp prst="textNoShape">
                <a:avLst/>
              </a:prstTxWarp>
            </a:bodyPr>
            <a:lstStyle/>
            <a:p>
              <a:endParaRPr lang="en-US"/>
            </a:p>
          </p:txBody>
        </p:sp>
        <p:sp>
          <p:nvSpPr>
            <p:cNvPr id="161" name="Freeform 32"/>
            <p:cNvSpPr>
              <a:spLocks/>
            </p:cNvSpPr>
            <p:nvPr/>
          </p:nvSpPr>
          <p:spPr bwMode="auto">
            <a:xfrm flipH="1" flipV="1">
              <a:off x="2542216" y="3990974"/>
              <a:ext cx="177799" cy="2350555"/>
            </a:xfrm>
            <a:custGeom>
              <a:avLst/>
              <a:gdLst>
                <a:gd name="T0" fmla="*/ 2147483647 w 870"/>
                <a:gd name="T1" fmla="*/ 0 h 1638"/>
                <a:gd name="T2" fmla="*/ 2147483647 w 870"/>
                <a:gd name="T3" fmla="*/ 2147483647 h 1638"/>
                <a:gd name="T4" fmla="*/ 0 w 870"/>
                <a:gd name="T5" fmla="*/ 2147483647 h 1638"/>
                <a:gd name="T6" fmla="*/ 0 60000 65536"/>
                <a:gd name="T7" fmla="*/ 0 60000 65536"/>
                <a:gd name="T8" fmla="*/ 0 60000 65536"/>
                <a:gd name="T9" fmla="*/ 0 w 870"/>
                <a:gd name="T10" fmla="*/ 0 h 1638"/>
                <a:gd name="T11" fmla="*/ 870 w 870"/>
                <a:gd name="T12" fmla="*/ 1638 h 1638"/>
              </a:gdLst>
              <a:ahLst/>
              <a:cxnLst>
                <a:cxn ang="T6">
                  <a:pos x="T0" y="T1"/>
                </a:cxn>
                <a:cxn ang="T7">
                  <a:pos x="T2" y="T3"/>
                </a:cxn>
                <a:cxn ang="T8">
                  <a:pos x="T4" y="T5"/>
                </a:cxn>
              </a:cxnLst>
              <a:rect l="T9" t="T10" r="T11" b="T12"/>
              <a:pathLst>
                <a:path w="870" h="1638">
                  <a:moveTo>
                    <a:pt x="870" y="0"/>
                  </a:moveTo>
                  <a:lnTo>
                    <a:pt x="870" y="1638"/>
                  </a:lnTo>
                  <a:lnTo>
                    <a:pt x="0" y="1638"/>
                  </a:lnTo>
                </a:path>
              </a:pathLst>
            </a:custGeom>
            <a:noFill/>
            <a:ln w="12700">
              <a:solidFill>
                <a:srgbClr val="000000"/>
              </a:solidFill>
              <a:round/>
              <a:headEnd type="oval" w="sm" len="sm"/>
              <a:tailEnd/>
            </a:ln>
          </p:spPr>
          <p:txBody>
            <a:bodyPr wrap="none" lIns="92075" tIns="46038" rIns="92075" bIns="46038" anchor="ctr">
              <a:prstTxWarp prst="textNoShape">
                <a:avLst/>
              </a:prstTxWarp>
            </a:bodyPr>
            <a:lstStyle/>
            <a:p>
              <a:endParaRPr lang="pl-PL"/>
            </a:p>
          </p:txBody>
        </p:sp>
        <p:sp>
          <p:nvSpPr>
            <p:cNvPr id="162" name="Freeform 32"/>
            <p:cNvSpPr>
              <a:spLocks/>
            </p:cNvSpPr>
            <p:nvPr/>
          </p:nvSpPr>
          <p:spPr bwMode="auto">
            <a:xfrm flipH="1" flipV="1">
              <a:off x="2371231" y="2391641"/>
              <a:ext cx="281053" cy="2111127"/>
            </a:xfrm>
            <a:custGeom>
              <a:avLst/>
              <a:gdLst>
                <a:gd name="T0" fmla="*/ 2147483647 w 870"/>
                <a:gd name="T1" fmla="*/ 0 h 1638"/>
                <a:gd name="T2" fmla="*/ 2147483647 w 870"/>
                <a:gd name="T3" fmla="*/ 2147483647 h 1638"/>
                <a:gd name="T4" fmla="*/ 0 w 870"/>
                <a:gd name="T5" fmla="*/ 2147483647 h 1638"/>
                <a:gd name="T6" fmla="*/ 0 60000 65536"/>
                <a:gd name="T7" fmla="*/ 0 60000 65536"/>
                <a:gd name="T8" fmla="*/ 0 60000 65536"/>
                <a:gd name="T9" fmla="*/ 0 w 870"/>
                <a:gd name="T10" fmla="*/ 0 h 1638"/>
                <a:gd name="T11" fmla="*/ 870 w 870"/>
                <a:gd name="T12" fmla="*/ 1638 h 1638"/>
              </a:gdLst>
              <a:ahLst/>
              <a:cxnLst>
                <a:cxn ang="T6">
                  <a:pos x="T0" y="T1"/>
                </a:cxn>
                <a:cxn ang="T7">
                  <a:pos x="T2" y="T3"/>
                </a:cxn>
                <a:cxn ang="T8">
                  <a:pos x="T4" y="T5"/>
                </a:cxn>
              </a:cxnLst>
              <a:rect l="T9" t="T10" r="T11" b="T12"/>
              <a:pathLst>
                <a:path w="870" h="1638">
                  <a:moveTo>
                    <a:pt x="870" y="0"/>
                  </a:moveTo>
                  <a:lnTo>
                    <a:pt x="870" y="1638"/>
                  </a:lnTo>
                  <a:lnTo>
                    <a:pt x="0" y="1638"/>
                  </a:lnTo>
                </a:path>
              </a:pathLst>
            </a:custGeom>
            <a:noFill/>
            <a:ln w="12700">
              <a:solidFill>
                <a:srgbClr val="000000"/>
              </a:solidFill>
              <a:round/>
              <a:headEnd type="oval" w="sm" len="sm"/>
              <a:tailEnd/>
            </a:ln>
          </p:spPr>
          <p:txBody>
            <a:bodyPr wrap="none" lIns="92075" tIns="46038" rIns="92075" bIns="46038" anchor="ctr">
              <a:prstTxWarp prst="textNoShape">
                <a:avLst/>
              </a:prstTxWarp>
            </a:bodyPr>
            <a:lstStyle/>
            <a:p>
              <a:endParaRPr lang="pl-PL"/>
            </a:p>
          </p:txBody>
        </p:sp>
        <p:sp>
          <p:nvSpPr>
            <p:cNvPr id="163" name="Line 18"/>
            <p:cNvSpPr>
              <a:spLocks noChangeShapeType="1"/>
            </p:cNvSpPr>
            <p:nvPr/>
          </p:nvSpPr>
          <p:spPr bwMode="auto">
            <a:xfrm rot="10800000" flipH="1">
              <a:off x="2155209" y="3268440"/>
              <a:ext cx="470148" cy="0"/>
            </a:xfrm>
            <a:prstGeom prst="line">
              <a:avLst/>
            </a:prstGeom>
            <a:noFill/>
            <a:ln w="12700">
              <a:solidFill>
                <a:srgbClr val="000000"/>
              </a:solidFill>
              <a:round/>
              <a:headEnd type="none" w="sm" len="sm"/>
              <a:tailEnd type="none"/>
            </a:ln>
          </p:spPr>
          <p:txBody>
            <a:bodyPr wrap="none" lIns="92075" tIns="46038" rIns="92075" bIns="46038" anchor="ctr">
              <a:prstTxWarp prst="textNoShape">
                <a:avLst/>
              </a:prstTxWarp>
            </a:bodyPr>
            <a:lstStyle/>
            <a:p>
              <a:endParaRPr lang="en-US"/>
            </a:p>
          </p:txBody>
        </p:sp>
        <p:sp>
          <p:nvSpPr>
            <p:cNvPr id="164" name="Line 18"/>
            <p:cNvSpPr>
              <a:spLocks noChangeShapeType="1"/>
            </p:cNvSpPr>
            <p:nvPr/>
          </p:nvSpPr>
          <p:spPr bwMode="auto">
            <a:xfrm rot="10800000" flipH="1">
              <a:off x="2155209" y="2247628"/>
              <a:ext cx="470148" cy="0"/>
            </a:xfrm>
            <a:prstGeom prst="line">
              <a:avLst/>
            </a:prstGeom>
            <a:noFill/>
            <a:ln w="12700">
              <a:solidFill>
                <a:srgbClr val="000000"/>
              </a:solidFill>
              <a:round/>
              <a:headEnd type="none" w="sm" len="sm"/>
              <a:tailEnd type="none"/>
            </a:ln>
          </p:spPr>
          <p:txBody>
            <a:bodyPr wrap="none" lIns="92075" tIns="46038" rIns="92075" bIns="46038" anchor="ctr">
              <a:prstTxWarp prst="textNoShape">
                <a:avLst/>
              </a:prstTxWarp>
            </a:bodyPr>
            <a:lstStyle/>
            <a:p>
              <a:endParaRPr lang="en-US"/>
            </a:p>
          </p:txBody>
        </p:sp>
        <p:grpSp>
          <p:nvGrpSpPr>
            <p:cNvPr id="165" name="Grupa 164"/>
            <p:cNvGrpSpPr/>
            <p:nvPr/>
          </p:nvGrpSpPr>
          <p:grpSpPr>
            <a:xfrm>
              <a:off x="4197476" y="1139827"/>
              <a:ext cx="183125" cy="1284238"/>
              <a:chOff x="3886201" y="1139827"/>
              <a:chExt cx="183125" cy="1284238"/>
            </a:xfrm>
          </p:grpSpPr>
          <p:sp>
            <p:nvSpPr>
              <p:cNvPr id="166" name="Line 18"/>
              <p:cNvSpPr>
                <a:spLocks noChangeShapeType="1"/>
              </p:cNvSpPr>
              <p:nvPr/>
            </p:nvSpPr>
            <p:spPr bwMode="auto">
              <a:xfrm rot="16200000" flipH="1">
                <a:off x="3244564" y="1781464"/>
                <a:ext cx="1284238" cy="964"/>
              </a:xfrm>
              <a:prstGeom prst="line">
                <a:avLst/>
              </a:prstGeom>
              <a:noFill/>
              <a:ln w="12700">
                <a:solidFill>
                  <a:srgbClr val="FF0000"/>
                </a:solidFill>
                <a:round/>
                <a:headEnd type="oval" w="sm" len="sm"/>
                <a:tailEnd/>
              </a:ln>
            </p:spPr>
            <p:txBody>
              <a:bodyPr wrap="none" lIns="92075" tIns="46038" rIns="92075" bIns="46038" anchor="ctr">
                <a:prstTxWarp prst="textNoShape">
                  <a:avLst/>
                </a:prstTxWarp>
              </a:bodyPr>
              <a:lstStyle/>
              <a:p>
                <a:endParaRPr lang="en-US"/>
              </a:p>
            </p:txBody>
          </p:sp>
          <p:sp>
            <p:nvSpPr>
              <p:cNvPr id="167" name="Line 18"/>
              <p:cNvSpPr>
                <a:spLocks noChangeShapeType="1"/>
              </p:cNvSpPr>
              <p:nvPr/>
            </p:nvSpPr>
            <p:spPr bwMode="auto">
              <a:xfrm rot="16200000" flipH="1" flipV="1">
                <a:off x="3470867" y="1940695"/>
                <a:ext cx="954036" cy="0"/>
              </a:xfrm>
              <a:prstGeom prst="line">
                <a:avLst/>
              </a:prstGeom>
              <a:noFill/>
              <a:ln w="12700">
                <a:solidFill>
                  <a:srgbClr val="FF0000"/>
                </a:solidFill>
                <a:round/>
                <a:headEnd type="oval" w="sm" len="sm"/>
                <a:tailEnd/>
              </a:ln>
            </p:spPr>
            <p:txBody>
              <a:bodyPr wrap="none" lIns="92075" tIns="46038" rIns="92075" bIns="46038" anchor="ctr">
                <a:prstTxWarp prst="textNoShape">
                  <a:avLst/>
                </a:prstTxWarp>
              </a:bodyPr>
              <a:lstStyle/>
              <a:p>
                <a:endParaRPr lang="en-US"/>
              </a:p>
            </p:txBody>
          </p:sp>
          <p:sp>
            <p:nvSpPr>
              <p:cNvPr id="168" name="Line 18"/>
              <p:cNvSpPr>
                <a:spLocks noChangeShapeType="1"/>
              </p:cNvSpPr>
              <p:nvPr/>
            </p:nvSpPr>
            <p:spPr bwMode="auto">
              <a:xfrm rot="16200000" flipH="1" flipV="1">
                <a:off x="3699862" y="2108969"/>
                <a:ext cx="617487" cy="0"/>
              </a:xfrm>
              <a:prstGeom prst="line">
                <a:avLst/>
              </a:prstGeom>
              <a:noFill/>
              <a:ln w="12700">
                <a:solidFill>
                  <a:srgbClr val="FF0000"/>
                </a:solidFill>
                <a:round/>
                <a:headEnd type="oval" w="sm" len="sm"/>
                <a:tailEnd/>
              </a:ln>
            </p:spPr>
            <p:txBody>
              <a:bodyPr wrap="none" lIns="92075" tIns="46038" rIns="92075" bIns="46038" anchor="ctr">
                <a:prstTxWarp prst="textNoShape">
                  <a:avLst/>
                </a:prstTxWarp>
              </a:bodyPr>
              <a:lstStyle/>
              <a:p>
                <a:endParaRPr lang="en-US"/>
              </a:p>
            </p:txBody>
          </p:sp>
          <p:sp>
            <p:nvSpPr>
              <p:cNvPr id="169" name="Line 18"/>
              <p:cNvSpPr>
                <a:spLocks noChangeShapeType="1"/>
              </p:cNvSpPr>
              <p:nvPr/>
            </p:nvSpPr>
            <p:spPr bwMode="auto">
              <a:xfrm rot="16200000" flipH="1" flipV="1">
                <a:off x="3916159" y="2270898"/>
                <a:ext cx="306334" cy="0"/>
              </a:xfrm>
              <a:prstGeom prst="line">
                <a:avLst/>
              </a:prstGeom>
              <a:noFill/>
              <a:ln w="12700">
                <a:solidFill>
                  <a:srgbClr val="FF0000"/>
                </a:solidFill>
                <a:round/>
                <a:headEnd type="oval" w="sm" len="sm"/>
                <a:tailEnd/>
              </a:ln>
            </p:spPr>
            <p:txBody>
              <a:bodyPr wrap="none" lIns="92075" tIns="46038" rIns="92075" bIns="46038" anchor="ctr">
                <a:prstTxWarp prst="textNoShape">
                  <a:avLst/>
                </a:prstTxWarp>
              </a:bodyPr>
              <a:lstStyle/>
              <a:p>
                <a:endParaRPr lang="en-US"/>
              </a:p>
            </p:txBody>
          </p:sp>
        </p:grpSp>
        <p:sp>
          <p:nvSpPr>
            <p:cNvPr id="173" name="Line 67"/>
            <p:cNvSpPr>
              <a:spLocks noChangeShapeType="1"/>
            </p:cNvSpPr>
            <p:nvPr/>
          </p:nvSpPr>
          <p:spPr bwMode="auto">
            <a:xfrm flipV="1">
              <a:off x="1956225" y="5682992"/>
              <a:ext cx="3791145" cy="0"/>
            </a:xfrm>
            <a:prstGeom prst="line">
              <a:avLst/>
            </a:prstGeom>
            <a:noFill/>
            <a:ln w="12700">
              <a:solidFill>
                <a:srgbClr val="000000"/>
              </a:solidFill>
              <a:round/>
              <a:headEnd type="none"/>
              <a:tailEnd type="none" w="med" len="med"/>
            </a:ln>
          </p:spPr>
          <p:txBody>
            <a:bodyPr wrap="none" lIns="92075" tIns="46038" rIns="92075" bIns="46038" anchor="ctr">
              <a:prstTxWarp prst="textNoShape">
                <a:avLst/>
              </a:prstTxWarp>
            </a:bodyPr>
            <a:lstStyle/>
            <a:p>
              <a:endParaRPr lang="en-US"/>
            </a:p>
          </p:txBody>
        </p:sp>
        <p:sp>
          <p:nvSpPr>
            <p:cNvPr id="176" name="Dowolny kształt 175"/>
            <p:cNvSpPr/>
            <p:nvPr/>
          </p:nvSpPr>
          <p:spPr>
            <a:xfrm>
              <a:off x="7949019" y="1284967"/>
              <a:ext cx="522111" cy="900960"/>
            </a:xfrm>
            <a:custGeom>
              <a:avLst/>
              <a:gdLst>
                <a:gd name="connsiteX0" fmla="*/ 0 w 522111"/>
                <a:gd name="connsiteY0" fmla="*/ 0 h 1143000"/>
                <a:gd name="connsiteX1" fmla="*/ 522111 w 522111"/>
                <a:gd name="connsiteY1" fmla="*/ 0 h 1143000"/>
                <a:gd name="connsiteX2" fmla="*/ 522111 w 522111"/>
                <a:gd name="connsiteY2" fmla="*/ 1143000 h 1143000"/>
                <a:gd name="connsiteX3" fmla="*/ 56445 w 522111"/>
                <a:gd name="connsiteY3" fmla="*/ 1143000 h 1143000"/>
              </a:gdLst>
              <a:ahLst/>
              <a:cxnLst>
                <a:cxn ang="0">
                  <a:pos x="connsiteX0" y="connsiteY0"/>
                </a:cxn>
                <a:cxn ang="0">
                  <a:pos x="connsiteX1" y="connsiteY1"/>
                </a:cxn>
                <a:cxn ang="0">
                  <a:pos x="connsiteX2" y="connsiteY2"/>
                </a:cxn>
                <a:cxn ang="0">
                  <a:pos x="connsiteX3" y="connsiteY3"/>
                </a:cxn>
              </a:cxnLst>
              <a:rect l="l" t="t" r="r" b="b"/>
              <a:pathLst>
                <a:path w="522111" h="1143000">
                  <a:moveTo>
                    <a:pt x="0" y="0"/>
                  </a:moveTo>
                  <a:lnTo>
                    <a:pt x="522111" y="0"/>
                  </a:lnTo>
                  <a:lnTo>
                    <a:pt x="522111" y="1143000"/>
                  </a:lnTo>
                  <a:lnTo>
                    <a:pt x="56445" y="1143000"/>
                  </a:lnTo>
                </a:path>
              </a:pathLst>
            </a:custGeom>
            <a:noFill/>
            <a:ln w="12700">
              <a:solidFill>
                <a:srgbClr val="FF0000"/>
              </a:solidFill>
              <a:round/>
              <a:headEnd/>
              <a:tailEnd type="stealth" w="med" len="med"/>
            </a:ln>
          </p:spPr>
          <p:txBody>
            <a:bodyPr wrap="none" lIns="92075" tIns="46038" rIns="92075" bIns="46038" anchor="ctr">
              <a:prstTxWarp prst="textNoShape">
                <a:avLst/>
              </a:prstTxWarp>
            </a:bodyPr>
            <a:lstStyle/>
            <a:p>
              <a:endParaRPr lang="en-US">
                <a:latin typeface="Arial" charset="0"/>
              </a:endParaRPr>
            </a:p>
          </p:txBody>
        </p:sp>
        <p:sp>
          <p:nvSpPr>
            <p:cNvPr id="177" name="Dowolny kształt 176"/>
            <p:cNvSpPr/>
            <p:nvPr/>
          </p:nvSpPr>
          <p:spPr>
            <a:xfrm>
              <a:off x="2161209" y="2339430"/>
              <a:ext cx="1929978" cy="1801283"/>
            </a:xfrm>
            <a:custGeom>
              <a:avLst/>
              <a:gdLst>
                <a:gd name="connsiteX0" fmla="*/ 1473200 w 1473200"/>
                <a:gd name="connsiteY0" fmla="*/ 550334 h 1744134"/>
                <a:gd name="connsiteX1" fmla="*/ 1473200 w 1473200"/>
                <a:gd name="connsiteY1" fmla="*/ 550334 h 1744134"/>
                <a:gd name="connsiteX2" fmla="*/ 1473200 w 1473200"/>
                <a:gd name="connsiteY2" fmla="*/ 1744134 h 1744134"/>
                <a:gd name="connsiteX3" fmla="*/ 0 w 1473200"/>
                <a:gd name="connsiteY3" fmla="*/ 1744134 h 1744134"/>
                <a:gd name="connsiteX4" fmla="*/ 0 w 1473200"/>
                <a:gd name="connsiteY4" fmla="*/ 0 h 1744134"/>
                <a:gd name="connsiteX0" fmla="*/ 1473200 w 1473200"/>
                <a:gd name="connsiteY0" fmla="*/ 550334 h 1744134"/>
                <a:gd name="connsiteX1" fmla="*/ 1473200 w 1473200"/>
                <a:gd name="connsiteY1" fmla="*/ 740939 h 1744134"/>
                <a:gd name="connsiteX2" fmla="*/ 1473200 w 1473200"/>
                <a:gd name="connsiteY2" fmla="*/ 1744134 h 1744134"/>
                <a:gd name="connsiteX3" fmla="*/ 0 w 1473200"/>
                <a:gd name="connsiteY3" fmla="*/ 1744134 h 1744134"/>
                <a:gd name="connsiteX4" fmla="*/ 0 w 1473200"/>
                <a:gd name="connsiteY4" fmla="*/ 0 h 1744134"/>
                <a:gd name="connsiteX0" fmla="*/ 1473200 w 1473200"/>
                <a:gd name="connsiteY0" fmla="*/ 728642 h 1744134"/>
                <a:gd name="connsiteX1" fmla="*/ 1473200 w 1473200"/>
                <a:gd name="connsiteY1" fmla="*/ 740939 h 1744134"/>
                <a:gd name="connsiteX2" fmla="*/ 1473200 w 1473200"/>
                <a:gd name="connsiteY2" fmla="*/ 1744134 h 1744134"/>
                <a:gd name="connsiteX3" fmla="*/ 0 w 1473200"/>
                <a:gd name="connsiteY3" fmla="*/ 1744134 h 1744134"/>
                <a:gd name="connsiteX4" fmla="*/ 0 w 1473200"/>
                <a:gd name="connsiteY4" fmla="*/ 0 h 174413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73200" h="1744134">
                  <a:moveTo>
                    <a:pt x="1473200" y="728642"/>
                  </a:moveTo>
                  <a:lnTo>
                    <a:pt x="1473200" y="740939"/>
                  </a:lnTo>
                  <a:lnTo>
                    <a:pt x="1473200" y="1744134"/>
                  </a:lnTo>
                  <a:lnTo>
                    <a:pt x="0" y="1744134"/>
                  </a:lnTo>
                  <a:lnTo>
                    <a:pt x="0" y="0"/>
                  </a:lnTo>
                </a:path>
              </a:pathLst>
            </a:custGeom>
            <a:noFill/>
            <a:ln w="12700">
              <a:solidFill>
                <a:srgbClr val="000000"/>
              </a:solidFill>
              <a:round/>
              <a:headEnd type="oval" w="sm" len="sm"/>
              <a:tailEnd type="none" w="sm" len="sm"/>
            </a:ln>
          </p:spPr>
          <p:txBody>
            <a:bodyPr wrap="none" lIns="92075" tIns="46038" rIns="92075" bIns="46038" anchor="ctr">
              <a:prstTxWarp prst="textNoShape">
                <a:avLst/>
              </a:prstTxWarp>
            </a:bodyPr>
            <a:lstStyle/>
            <a:p>
              <a:endParaRPr lang="en-US">
                <a:latin typeface="Arial" charset="0"/>
              </a:endParaRPr>
            </a:p>
          </p:txBody>
        </p:sp>
        <p:sp>
          <p:nvSpPr>
            <p:cNvPr id="178" name="Line 18"/>
            <p:cNvSpPr>
              <a:spLocks noChangeShapeType="1"/>
            </p:cNvSpPr>
            <p:nvPr/>
          </p:nvSpPr>
          <p:spPr bwMode="auto">
            <a:xfrm rot="10800000" flipH="1">
              <a:off x="1723161" y="2815680"/>
              <a:ext cx="359742" cy="781742"/>
            </a:xfrm>
            <a:prstGeom prst="line">
              <a:avLst/>
            </a:prstGeom>
            <a:noFill/>
            <a:ln w="12700">
              <a:solidFill>
                <a:srgbClr val="000000"/>
              </a:solidFill>
              <a:round/>
              <a:headEnd type="none" w="sm" len="sm"/>
              <a:tailEnd type="none"/>
            </a:ln>
          </p:spPr>
          <p:txBody>
            <a:bodyPr wrap="none" lIns="92075" tIns="46038" rIns="92075" bIns="46038" anchor="ctr">
              <a:prstTxWarp prst="textNoShape">
                <a:avLst/>
              </a:prstTxWarp>
            </a:bodyPr>
            <a:lstStyle/>
            <a:p>
              <a:endParaRPr lang="en-US"/>
            </a:p>
          </p:txBody>
        </p:sp>
        <p:sp>
          <p:nvSpPr>
            <p:cNvPr id="179" name="Line 18"/>
            <p:cNvSpPr>
              <a:spLocks noChangeShapeType="1"/>
            </p:cNvSpPr>
            <p:nvPr/>
          </p:nvSpPr>
          <p:spPr bwMode="auto">
            <a:xfrm rot="10800000" flipH="1">
              <a:off x="1720953" y="3368128"/>
              <a:ext cx="412751" cy="444501"/>
            </a:xfrm>
            <a:prstGeom prst="line">
              <a:avLst/>
            </a:prstGeom>
            <a:noFill/>
            <a:ln w="12700">
              <a:solidFill>
                <a:srgbClr val="000000"/>
              </a:solidFill>
              <a:round/>
              <a:headEnd type="none" w="sm" len="sm"/>
              <a:tailEnd type="none"/>
            </a:ln>
          </p:spPr>
          <p:txBody>
            <a:bodyPr wrap="none" lIns="92075" tIns="46038" rIns="92075" bIns="46038" anchor="ctr">
              <a:prstTxWarp prst="textNoShape">
                <a:avLst/>
              </a:prstTxWarp>
            </a:bodyPr>
            <a:lstStyle/>
            <a:p>
              <a:endParaRPr lang="en-US"/>
            </a:p>
          </p:txBody>
        </p:sp>
        <p:sp>
          <p:nvSpPr>
            <p:cNvPr id="180" name="Line 18"/>
            <p:cNvSpPr>
              <a:spLocks noChangeShapeType="1"/>
            </p:cNvSpPr>
            <p:nvPr/>
          </p:nvSpPr>
          <p:spPr bwMode="auto">
            <a:xfrm rot="10800000" flipH="1" flipV="1">
              <a:off x="1727303" y="2409280"/>
              <a:ext cx="355898" cy="774452"/>
            </a:xfrm>
            <a:prstGeom prst="line">
              <a:avLst/>
            </a:prstGeom>
            <a:noFill/>
            <a:ln w="12700">
              <a:solidFill>
                <a:srgbClr val="000000"/>
              </a:solidFill>
              <a:round/>
              <a:headEnd type="none" w="sm" len="sm"/>
              <a:tailEnd type="none"/>
            </a:ln>
          </p:spPr>
          <p:txBody>
            <a:bodyPr wrap="none" lIns="92075" tIns="46038" rIns="92075" bIns="46038" anchor="ctr">
              <a:prstTxWarp prst="textNoShape">
                <a:avLst/>
              </a:prstTxWarp>
            </a:bodyPr>
            <a:lstStyle/>
            <a:p>
              <a:endParaRPr lang="en-US"/>
            </a:p>
          </p:txBody>
        </p:sp>
        <p:sp>
          <p:nvSpPr>
            <p:cNvPr id="181" name="Line 18"/>
            <p:cNvSpPr>
              <a:spLocks noChangeShapeType="1"/>
            </p:cNvSpPr>
            <p:nvPr/>
          </p:nvSpPr>
          <p:spPr bwMode="auto">
            <a:xfrm rot="10800000" flipH="1">
              <a:off x="2155209" y="2732633"/>
              <a:ext cx="470148" cy="0"/>
            </a:xfrm>
            <a:prstGeom prst="line">
              <a:avLst/>
            </a:prstGeom>
            <a:noFill/>
            <a:ln w="12700">
              <a:solidFill>
                <a:srgbClr val="000000"/>
              </a:solidFill>
              <a:round/>
              <a:headEnd type="none" w="sm" len="sm"/>
              <a:tailEnd type="none"/>
            </a:ln>
          </p:spPr>
          <p:txBody>
            <a:bodyPr wrap="none" lIns="92075" tIns="46038" rIns="92075" bIns="46038" anchor="ctr">
              <a:prstTxWarp prst="textNoShape">
                <a:avLst/>
              </a:prstTxWarp>
            </a:bodyPr>
            <a:lstStyle/>
            <a:p>
              <a:endParaRPr lang="en-US"/>
            </a:p>
          </p:txBody>
        </p:sp>
        <p:sp>
          <p:nvSpPr>
            <p:cNvPr id="182" name="Line 18"/>
            <p:cNvSpPr>
              <a:spLocks noChangeShapeType="1"/>
            </p:cNvSpPr>
            <p:nvPr/>
          </p:nvSpPr>
          <p:spPr bwMode="auto">
            <a:xfrm rot="10800000" flipH="1">
              <a:off x="2155209" y="3804245"/>
              <a:ext cx="470148" cy="0"/>
            </a:xfrm>
            <a:prstGeom prst="line">
              <a:avLst/>
            </a:prstGeom>
            <a:noFill/>
            <a:ln w="12700">
              <a:solidFill>
                <a:srgbClr val="000000"/>
              </a:solidFill>
              <a:round/>
              <a:headEnd type="none" w="sm" len="sm"/>
              <a:tailEnd type="none"/>
            </a:ln>
          </p:spPr>
          <p:txBody>
            <a:bodyPr wrap="none" lIns="92075" tIns="46038" rIns="92075" bIns="46038" anchor="ctr">
              <a:prstTxWarp prst="textNoShape">
                <a:avLst/>
              </a:prstTxWarp>
            </a:bodyPr>
            <a:lstStyle/>
            <a:p>
              <a:endParaRPr lang="en-US"/>
            </a:p>
          </p:txBody>
        </p:sp>
        <p:sp>
          <p:nvSpPr>
            <p:cNvPr id="183" name="Line 18"/>
            <p:cNvSpPr>
              <a:spLocks noChangeShapeType="1"/>
            </p:cNvSpPr>
            <p:nvPr/>
          </p:nvSpPr>
          <p:spPr bwMode="auto">
            <a:xfrm rot="10800000" flipH="1">
              <a:off x="1604348" y="2103612"/>
              <a:ext cx="550861" cy="0"/>
            </a:xfrm>
            <a:prstGeom prst="line">
              <a:avLst/>
            </a:prstGeom>
            <a:noFill/>
            <a:ln w="12700">
              <a:solidFill>
                <a:srgbClr val="000000"/>
              </a:solidFill>
              <a:round/>
              <a:headEnd type="none" w="sm" len="sm"/>
              <a:tailEnd type="none"/>
            </a:ln>
          </p:spPr>
          <p:txBody>
            <a:bodyPr wrap="none" lIns="92075" tIns="46038" rIns="92075" bIns="46038" anchor="ctr">
              <a:prstTxWarp prst="textNoShape">
                <a:avLst/>
              </a:prstTxWarp>
            </a:bodyPr>
            <a:lstStyle/>
            <a:p>
              <a:endParaRPr lang="en-US"/>
            </a:p>
          </p:txBody>
        </p:sp>
        <p:sp>
          <p:nvSpPr>
            <p:cNvPr id="184" name="Line 18"/>
            <p:cNvSpPr>
              <a:spLocks noChangeShapeType="1"/>
            </p:cNvSpPr>
            <p:nvPr/>
          </p:nvSpPr>
          <p:spPr bwMode="auto">
            <a:xfrm rot="10800000" flipH="1" flipV="1">
              <a:off x="1695553" y="2193380"/>
              <a:ext cx="459656" cy="486296"/>
            </a:xfrm>
            <a:prstGeom prst="line">
              <a:avLst/>
            </a:prstGeom>
            <a:noFill/>
            <a:ln w="12700">
              <a:solidFill>
                <a:srgbClr val="000000"/>
              </a:solidFill>
              <a:round/>
              <a:headEnd type="none" w="sm" len="sm"/>
              <a:tailEnd type="none"/>
            </a:ln>
          </p:spPr>
          <p:txBody>
            <a:bodyPr wrap="none" lIns="92075" tIns="46038" rIns="92075" bIns="46038" anchor="ctr">
              <a:prstTxWarp prst="textNoShape">
                <a:avLst/>
              </a:prstTxWarp>
            </a:bodyPr>
            <a:lstStyle/>
            <a:p>
              <a:endParaRPr lang="en-US"/>
            </a:p>
          </p:txBody>
        </p:sp>
        <p:sp>
          <p:nvSpPr>
            <p:cNvPr id="185" name="Line 18"/>
            <p:cNvSpPr>
              <a:spLocks noChangeShapeType="1"/>
            </p:cNvSpPr>
            <p:nvPr/>
          </p:nvSpPr>
          <p:spPr bwMode="auto">
            <a:xfrm flipH="1">
              <a:off x="1641815" y="3948262"/>
              <a:ext cx="513393" cy="0"/>
            </a:xfrm>
            <a:prstGeom prst="line">
              <a:avLst/>
            </a:prstGeom>
            <a:noFill/>
            <a:ln w="12700">
              <a:solidFill>
                <a:srgbClr val="000000"/>
              </a:solidFill>
              <a:round/>
              <a:headEnd/>
              <a:tailEnd/>
            </a:ln>
          </p:spPr>
          <p:txBody>
            <a:bodyPr wrap="none" lIns="92075" tIns="46038" rIns="92075" bIns="46038" anchor="ctr">
              <a:prstTxWarp prst="textNoShape">
                <a:avLst/>
              </a:prstTxWarp>
            </a:bodyPr>
            <a:lstStyle/>
            <a:p>
              <a:endParaRPr lang="en-US"/>
            </a:p>
          </p:txBody>
        </p:sp>
        <p:sp>
          <p:nvSpPr>
            <p:cNvPr id="187" name="Line 18"/>
            <p:cNvSpPr>
              <a:spLocks noChangeShapeType="1"/>
            </p:cNvSpPr>
            <p:nvPr/>
          </p:nvSpPr>
          <p:spPr bwMode="auto">
            <a:xfrm flipH="1">
              <a:off x="6153287" y="1707640"/>
              <a:ext cx="513645" cy="0"/>
            </a:xfrm>
            <a:prstGeom prst="line">
              <a:avLst/>
            </a:prstGeom>
            <a:noFill/>
            <a:ln w="12700">
              <a:solidFill>
                <a:srgbClr val="FF0000"/>
              </a:solidFill>
              <a:round/>
              <a:headEnd/>
              <a:tailEnd/>
            </a:ln>
          </p:spPr>
          <p:txBody>
            <a:bodyPr wrap="none" lIns="92075" tIns="46038" rIns="92075" bIns="46038" anchor="ctr">
              <a:prstTxWarp prst="textNoShape">
                <a:avLst/>
              </a:prstTxWarp>
            </a:bodyPr>
            <a:lstStyle/>
            <a:p>
              <a:endParaRPr lang="en-US"/>
            </a:p>
          </p:txBody>
        </p:sp>
        <p:sp>
          <p:nvSpPr>
            <p:cNvPr id="188" name="Line 67"/>
            <p:cNvSpPr>
              <a:spLocks noChangeShapeType="1"/>
            </p:cNvSpPr>
            <p:nvPr/>
          </p:nvSpPr>
          <p:spPr bwMode="auto">
            <a:xfrm rot="5400000">
              <a:off x="6671248" y="5176242"/>
              <a:ext cx="2088232" cy="0"/>
            </a:xfrm>
            <a:prstGeom prst="line">
              <a:avLst/>
            </a:prstGeom>
            <a:noFill/>
            <a:ln w="12700">
              <a:solidFill>
                <a:srgbClr val="000000"/>
              </a:solidFill>
              <a:round/>
              <a:headEnd/>
              <a:tailEnd type="stealth" w="med" len="med"/>
            </a:ln>
          </p:spPr>
          <p:txBody>
            <a:bodyPr wrap="none" lIns="92075" tIns="46038" rIns="92075" bIns="46038" anchor="ctr">
              <a:prstTxWarp prst="textNoShape">
                <a:avLst/>
              </a:prstTxWarp>
            </a:bodyPr>
            <a:lstStyle/>
            <a:p>
              <a:endParaRPr lang="en-US"/>
            </a:p>
          </p:txBody>
        </p:sp>
        <p:sp>
          <p:nvSpPr>
            <p:cNvPr id="189" name="Line 67"/>
            <p:cNvSpPr>
              <a:spLocks noChangeShapeType="1"/>
            </p:cNvSpPr>
            <p:nvPr/>
          </p:nvSpPr>
          <p:spPr bwMode="auto">
            <a:xfrm rot="5400000">
              <a:off x="6231829" y="4264627"/>
              <a:ext cx="231095" cy="0"/>
            </a:xfrm>
            <a:prstGeom prst="line">
              <a:avLst/>
            </a:prstGeom>
            <a:noFill/>
            <a:ln w="12700">
              <a:solidFill>
                <a:srgbClr val="000000"/>
              </a:solidFill>
              <a:round/>
              <a:headEnd/>
              <a:tailEnd type="stealth" w="med" len="med"/>
            </a:ln>
          </p:spPr>
          <p:txBody>
            <a:bodyPr wrap="none" lIns="92075" tIns="46038" rIns="92075" bIns="46038" anchor="ctr">
              <a:prstTxWarp prst="textNoShape">
                <a:avLst/>
              </a:prstTxWarp>
            </a:bodyPr>
            <a:lstStyle/>
            <a:p>
              <a:endParaRPr lang="en-US"/>
            </a:p>
          </p:txBody>
        </p:sp>
        <p:sp>
          <p:nvSpPr>
            <p:cNvPr id="190" name="Line 67"/>
            <p:cNvSpPr>
              <a:spLocks noChangeShapeType="1"/>
            </p:cNvSpPr>
            <p:nvPr/>
          </p:nvSpPr>
          <p:spPr bwMode="auto">
            <a:xfrm rot="5400000" flipV="1">
              <a:off x="6382724" y="4404327"/>
              <a:ext cx="510495" cy="0"/>
            </a:xfrm>
            <a:prstGeom prst="line">
              <a:avLst/>
            </a:prstGeom>
            <a:noFill/>
            <a:ln w="12700">
              <a:solidFill>
                <a:srgbClr val="000000"/>
              </a:solidFill>
              <a:round/>
              <a:headEnd/>
              <a:tailEnd type="stealth" w="med" len="med"/>
            </a:ln>
          </p:spPr>
          <p:txBody>
            <a:bodyPr wrap="none" lIns="92075" tIns="46038" rIns="92075" bIns="46038" anchor="ctr">
              <a:prstTxWarp prst="textNoShape">
                <a:avLst/>
              </a:prstTxWarp>
            </a:bodyPr>
            <a:lstStyle/>
            <a:p>
              <a:endParaRPr lang="en-US"/>
            </a:p>
          </p:txBody>
        </p:sp>
        <p:sp>
          <p:nvSpPr>
            <p:cNvPr id="191" name="Line 67"/>
            <p:cNvSpPr>
              <a:spLocks noChangeShapeType="1"/>
            </p:cNvSpPr>
            <p:nvPr/>
          </p:nvSpPr>
          <p:spPr bwMode="auto">
            <a:xfrm rot="5400000">
              <a:off x="6564319" y="4549331"/>
              <a:ext cx="728495" cy="0"/>
            </a:xfrm>
            <a:prstGeom prst="line">
              <a:avLst/>
            </a:prstGeom>
            <a:noFill/>
            <a:ln w="12700">
              <a:solidFill>
                <a:srgbClr val="000000"/>
              </a:solidFill>
              <a:round/>
              <a:headEnd/>
              <a:tailEnd type="stealth" w="med" len="med"/>
            </a:ln>
          </p:spPr>
          <p:txBody>
            <a:bodyPr wrap="none" lIns="92075" tIns="46038" rIns="92075" bIns="46038" anchor="ctr">
              <a:prstTxWarp prst="textNoShape">
                <a:avLst/>
              </a:prstTxWarp>
            </a:bodyPr>
            <a:lstStyle/>
            <a:p>
              <a:endParaRPr lang="en-US"/>
            </a:p>
          </p:txBody>
        </p:sp>
        <p:grpSp>
          <p:nvGrpSpPr>
            <p:cNvPr id="193" name="Grupa 192"/>
            <p:cNvGrpSpPr/>
            <p:nvPr/>
          </p:nvGrpSpPr>
          <p:grpSpPr>
            <a:xfrm>
              <a:off x="6267862" y="3789040"/>
              <a:ext cx="580045" cy="317378"/>
              <a:chOff x="6113822" y="3454400"/>
              <a:chExt cx="580045" cy="255974"/>
            </a:xfrm>
          </p:grpSpPr>
          <p:sp>
            <p:nvSpPr>
              <p:cNvPr id="194" name="Line 18"/>
              <p:cNvSpPr>
                <a:spLocks noChangeShapeType="1"/>
              </p:cNvSpPr>
              <p:nvPr/>
            </p:nvSpPr>
            <p:spPr bwMode="auto">
              <a:xfrm rot="16200000" flipH="1" flipV="1">
                <a:off x="5985835" y="3582387"/>
                <a:ext cx="255974" cy="0"/>
              </a:xfrm>
              <a:prstGeom prst="line">
                <a:avLst/>
              </a:prstGeom>
              <a:noFill/>
              <a:ln w="12700">
                <a:solidFill>
                  <a:srgbClr val="000000"/>
                </a:solidFill>
                <a:round/>
                <a:headEnd type="oval" w="sm" len="sm"/>
                <a:tailEnd/>
              </a:ln>
            </p:spPr>
            <p:txBody>
              <a:bodyPr wrap="none" lIns="92075" tIns="46038" rIns="92075" bIns="46038" anchor="ctr">
                <a:prstTxWarp prst="textNoShape">
                  <a:avLst/>
                </a:prstTxWarp>
              </a:bodyPr>
              <a:lstStyle/>
              <a:p>
                <a:endParaRPr lang="en-US"/>
              </a:p>
            </p:txBody>
          </p:sp>
          <p:sp>
            <p:nvSpPr>
              <p:cNvPr id="196" name="Line 18"/>
              <p:cNvSpPr>
                <a:spLocks noChangeShapeType="1"/>
              </p:cNvSpPr>
              <p:nvPr/>
            </p:nvSpPr>
            <p:spPr bwMode="auto">
              <a:xfrm rot="16200000" flipH="1" flipV="1">
                <a:off x="6565880" y="3582387"/>
                <a:ext cx="255974" cy="0"/>
              </a:xfrm>
              <a:prstGeom prst="line">
                <a:avLst/>
              </a:prstGeom>
              <a:noFill/>
              <a:ln w="12700">
                <a:solidFill>
                  <a:srgbClr val="000000"/>
                </a:solidFill>
                <a:round/>
                <a:headEnd type="oval" w="sm" len="sm"/>
                <a:tailEnd/>
              </a:ln>
            </p:spPr>
            <p:txBody>
              <a:bodyPr wrap="none" lIns="92075" tIns="46038" rIns="92075" bIns="46038" anchor="ctr">
                <a:prstTxWarp prst="textNoShape">
                  <a:avLst/>
                </a:prstTxWarp>
              </a:bodyPr>
              <a:lstStyle/>
              <a:p>
                <a:endParaRPr lang="en-US"/>
              </a:p>
            </p:txBody>
          </p:sp>
          <p:sp>
            <p:nvSpPr>
              <p:cNvPr id="197" name="Line 18"/>
              <p:cNvSpPr>
                <a:spLocks noChangeShapeType="1"/>
              </p:cNvSpPr>
              <p:nvPr/>
            </p:nvSpPr>
            <p:spPr bwMode="auto">
              <a:xfrm rot="16200000" flipH="1" flipV="1">
                <a:off x="6277848" y="3582387"/>
                <a:ext cx="255974" cy="0"/>
              </a:xfrm>
              <a:prstGeom prst="line">
                <a:avLst/>
              </a:prstGeom>
              <a:noFill/>
              <a:ln w="12700">
                <a:solidFill>
                  <a:srgbClr val="000000"/>
                </a:solidFill>
                <a:round/>
                <a:headEnd type="oval" w="sm" len="sm"/>
                <a:tailEnd/>
              </a:ln>
            </p:spPr>
            <p:txBody>
              <a:bodyPr wrap="none" lIns="92075" tIns="46038" rIns="92075" bIns="46038" anchor="ctr">
                <a:prstTxWarp prst="textNoShape">
                  <a:avLst/>
                </a:prstTxWarp>
              </a:bodyPr>
              <a:lstStyle/>
              <a:p>
                <a:endParaRPr lang="en-US"/>
              </a:p>
            </p:txBody>
          </p:sp>
        </p:grpSp>
        <p:grpSp>
          <p:nvGrpSpPr>
            <p:cNvPr id="198" name="Grupa 197"/>
            <p:cNvGrpSpPr/>
            <p:nvPr/>
          </p:nvGrpSpPr>
          <p:grpSpPr>
            <a:xfrm>
              <a:off x="6422631" y="3377150"/>
              <a:ext cx="1369200" cy="701341"/>
              <a:chOff x="6340599" y="3210818"/>
              <a:chExt cx="1369200" cy="471630"/>
            </a:xfrm>
          </p:grpSpPr>
          <p:sp>
            <p:nvSpPr>
              <p:cNvPr id="200" name="Line 18"/>
              <p:cNvSpPr>
                <a:spLocks noChangeShapeType="1"/>
              </p:cNvSpPr>
              <p:nvPr/>
            </p:nvSpPr>
            <p:spPr bwMode="auto">
              <a:xfrm rot="5400000" flipH="1">
                <a:off x="6412757" y="3446633"/>
                <a:ext cx="441930" cy="0"/>
              </a:xfrm>
              <a:prstGeom prst="line">
                <a:avLst/>
              </a:prstGeom>
              <a:noFill/>
              <a:ln w="12700">
                <a:solidFill>
                  <a:srgbClr val="000000"/>
                </a:solidFill>
                <a:round/>
                <a:headEnd/>
                <a:tailEnd/>
              </a:ln>
            </p:spPr>
            <p:txBody>
              <a:bodyPr wrap="none" lIns="92075" tIns="46038" rIns="92075" bIns="46038" anchor="ctr">
                <a:prstTxWarp prst="textNoShape">
                  <a:avLst/>
                </a:prstTxWarp>
              </a:bodyPr>
              <a:lstStyle/>
              <a:p>
                <a:endParaRPr lang="en-US"/>
              </a:p>
            </p:txBody>
          </p:sp>
          <p:sp>
            <p:nvSpPr>
              <p:cNvPr id="201" name="Line 18"/>
              <p:cNvSpPr>
                <a:spLocks noChangeShapeType="1"/>
              </p:cNvSpPr>
              <p:nvPr/>
            </p:nvSpPr>
            <p:spPr bwMode="auto">
              <a:xfrm rot="5400000" flipH="1">
                <a:off x="6699530" y="3431783"/>
                <a:ext cx="441930" cy="0"/>
              </a:xfrm>
              <a:prstGeom prst="line">
                <a:avLst/>
              </a:prstGeom>
              <a:noFill/>
              <a:ln w="12700">
                <a:solidFill>
                  <a:srgbClr val="000000"/>
                </a:solidFill>
                <a:round/>
                <a:headEnd/>
                <a:tailEnd/>
              </a:ln>
            </p:spPr>
            <p:txBody>
              <a:bodyPr wrap="none" lIns="92075" tIns="46038" rIns="92075" bIns="46038" anchor="ctr">
                <a:prstTxWarp prst="textNoShape">
                  <a:avLst/>
                </a:prstTxWarp>
              </a:bodyPr>
              <a:lstStyle/>
              <a:p>
                <a:endParaRPr lang="en-US"/>
              </a:p>
            </p:txBody>
          </p:sp>
          <p:sp>
            <p:nvSpPr>
              <p:cNvPr id="202" name="Line 18"/>
              <p:cNvSpPr>
                <a:spLocks noChangeShapeType="1"/>
              </p:cNvSpPr>
              <p:nvPr/>
            </p:nvSpPr>
            <p:spPr bwMode="auto">
              <a:xfrm rot="5400000" flipH="1">
                <a:off x="6119634" y="3461483"/>
                <a:ext cx="441930" cy="0"/>
              </a:xfrm>
              <a:prstGeom prst="line">
                <a:avLst/>
              </a:prstGeom>
              <a:noFill/>
              <a:ln w="12700">
                <a:solidFill>
                  <a:srgbClr val="000000"/>
                </a:solidFill>
                <a:round/>
                <a:headEnd/>
                <a:tailEnd/>
              </a:ln>
            </p:spPr>
            <p:txBody>
              <a:bodyPr wrap="none" lIns="92075" tIns="46038" rIns="92075" bIns="46038" anchor="ctr">
                <a:prstTxWarp prst="textNoShape">
                  <a:avLst/>
                </a:prstTxWarp>
              </a:bodyPr>
              <a:lstStyle/>
              <a:p>
                <a:endParaRPr lang="en-US"/>
              </a:p>
            </p:txBody>
          </p:sp>
          <p:sp>
            <p:nvSpPr>
              <p:cNvPr id="203" name="Line 18"/>
              <p:cNvSpPr>
                <a:spLocks noChangeShapeType="1"/>
              </p:cNvSpPr>
              <p:nvPr/>
            </p:nvSpPr>
            <p:spPr bwMode="auto">
              <a:xfrm rot="5400000" flipH="1">
                <a:off x="7488834" y="3431783"/>
                <a:ext cx="441930" cy="0"/>
              </a:xfrm>
              <a:prstGeom prst="line">
                <a:avLst/>
              </a:prstGeom>
              <a:noFill/>
              <a:ln w="12700">
                <a:solidFill>
                  <a:srgbClr val="000000"/>
                </a:solidFill>
                <a:round/>
                <a:headEnd/>
                <a:tailEnd/>
              </a:ln>
            </p:spPr>
            <p:txBody>
              <a:bodyPr wrap="none" lIns="92075" tIns="46038" rIns="92075" bIns="46038" anchor="ctr">
                <a:prstTxWarp prst="textNoShape">
                  <a:avLst/>
                </a:prstTxWarp>
              </a:bodyPr>
              <a:lstStyle/>
              <a:p>
                <a:endParaRPr lang="en-US"/>
              </a:p>
            </p:txBody>
          </p:sp>
        </p:grpSp>
        <p:sp>
          <p:nvSpPr>
            <p:cNvPr id="204" name="Freeform 104"/>
            <p:cNvSpPr>
              <a:spLocks/>
            </p:cNvSpPr>
            <p:nvPr/>
          </p:nvSpPr>
          <p:spPr bwMode="auto">
            <a:xfrm rot="5400000" flipV="1">
              <a:off x="7586161" y="3968145"/>
              <a:ext cx="266878" cy="239008"/>
            </a:xfrm>
            <a:custGeom>
              <a:avLst/>
              <a:gdLst>
                <a:gd name="T0" fmla="*/ 1430 w 4776"/>
                <a:gd name="T1" fmla="*/ 11 h 3640"/>
                <a:gd name="T2" fmla="*/ 1760 w 4776"/>
                <a:gd name="T3" fmla="*/ 26 h 3640"/>
                <a:gd name="T4" fmla="*/ 2090 w 4776"/>
                <a:gd name="T5" fmla="*/ 63 h 3640"/>
                <a:gd name="T6" fmla="*/ 2399 w 4776"/>
                <a:gd name="T7" fmla="*/ 126 h 3640"/>
                <a:gd name="T8" fmla="*/ 2692 w 4776"/>
                <a:gd name="T9" fmla="*/ 204 h 3640"/>
                <a:gd name="T10" fmla="*/ 2980 w 4776"/>
                <a:gd name="T11" fmla="*/ 309 h 3640"/>
                <a:gd name="T12" fmla="*/ 3257 w 4776"/>
                <a:gd name="T13" fmla="*/ 435 h 3640"/>
                <a:gd name="T14" fmla="*/ 3551 w 4776"/>
                <a:gd name="T15" fmla="*/ 597 h 3640"/>
                <a:gd name="T16" fmla="*/ 3771 w 4776"/>
                <a:gd name="T17" fmla="*/ 744 h 3640"/>
                <a:gd name="T18" fmla="*/ 3959 w 4776"/>
                <a:gd name="T19" fmla="*/ 890 h 3640"/>
                <a:gd name="T20" fmla="*/ 4168 w 4776"/>
                <a:gd name="T21" fmla="*/ 1074 h 3640"/>
                <a:gd name="T22" fmla="*/ 4367 w 4776"/>
                <a:gd name="T23" fmla="*/ 1283 h 3640"/>
                <a:gd name="T24" fmla="*/ 4566 w 4776"/>
                <a:gd name="T25" fmla="*/ 1535 h 3640"/>
                <a:gd name="T26" fmla="*/ 4729 w 4776"/>
                <a:gd name="T27" fmla="*/ 1760 h 3640"/>
                <a:gd name="T28" fmla="*/ 4708 w 4776"/>
                <a:gd name="T29" fmla="*/ 1932 h 3640"/>
                <a:gd name="T30" fmla="*/ 4603 w 4776"/>
                <a:gd name="T31" fmla="*/ 2084 h 3640"/>
                <a:gd name="T32" fmla="*/ 4472 w 4776"/>
                <a:gd name="T33" fmla="*/ 2252 h 3640"/>
                <a:gd name="T34" fmla="*/ 4326 w 4776"/>
                <a:gd name="T35" fmla="*/ 2425 h 3640"/>
                <a:gd name="T36" fmla="*/ 4111 w 4776"/>
                <a:gd name="T37" fmla="*/ 2624 h 3640"/>
                <a:gd name="T38" fmla="*/ 3886 w 4776"/>
                <a:gd name="T39" fmla="*/ 2812 h 3640"/>
                <a:gd name="T40" fmla="*/ 3608 w 4776"/>
                <a:gd name="T41" fmla="*/ 3011 h 3640"/>
                <a:gd name="T42" fmla="*/ 3346 w 4776"/>
                <a:gd name="T43" fmla="*/ 3163 h 3640"/>
                <a:gd name="T44" fmla="*/ 3037 w 4776"/>
                <a:gd name="T45" fmla="*/ 3310 h 3640"/>
                <a:gd name="T46" fmla="*/ 2681 w 4776"/>
                <a:gd name="T47" fmla="*/ 3446 h 3640"/>
                <a:gd name="T48" fmla="*/ 2388 w 4776"/>
                <a:gd name="T49" fmla="*/ 3524 h 3640"/>
                <a:gd name="T50" fmla="*/ 2053 w 4776"/>
                <a:gd name="T51" fmla="*/ 3592 h 3640"/>
                <a:gd name="T52" fmla="*/ 1629 w 4776"/>
                <a:gd name="T53" fmla="*/ 3634 h 3640"/>
                <a:gd name="T54" fmla="*/ 880 w 4776"/>
                <a:gd name="T55" fmla="*/ 3640 h 3640"/>
                <a:gd name="T56" fmla="*/ 11 w 4776"/>
                <a:gd name="T57" fmla="*/ 3634 h 3640"/>
                <a:gd name="T58" fmla="*/ 152 w 4776"/>
                <a:gd name="T59" fmla="*/ 3383 h 3640"/>
                <a:gd name="T60" fmla="*/ 299 w 4776"/>
                <a:gd name="T61" fmla="*/ 3053 h 3640"/>
                <a:gd name="T62" fmla="*/ 409 w 4776"/>
                <a:gd name="T63" fmla="*/ 2713 h 3640"/>
                <a:gd name="T64" fmla="*/ 493 w 4776"/>
                <a:gd name="T65" fmla="*/ 2336 h 3640"/>
                <a:gd name="T66" fmla="*/ 519 w 4776"/>
                <a:gd name="T67" fmla="*/ 1995 h 3640"/>
                <a:gd name="T68" fmla="*/ 524 w 4776"/>
                <a:gd name="T69" fmla="*/ 1660 h 3640"/>
                <a:gd name="T70" fmla="*/ 498 w 4776"/>
                <a:gd name="T71" fmla="*/ 1367 h 3640"/>
                <a:gd name="T72" fmla="*/ 435 w 4776"/>
                <a:gd name="T73" fmla="*/ 1032 h 3640"/>
                <a:gd name="T74" fmla="*/ 335 w 4776"/>
                <a:gd name="T75" fmla="*/ 702 h 3640"/>
                <a:gd name="T76" fmla="*/ 231 w 4776"/>
                <a:gd name="T77" fmla="*/ 430 h 3640"/>
                <a:gd name="T78" fmla="*/ 84 w 4776"/>
                <a:gd name="T79" fmla="*/ 136 h 3640"/>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4776"/>
                <a:gd name="T121" fmla="*/ 0 h 3640"/>
                <a:gd name="T122" fmla="*/ 4776 w 4776"/>
                <a:gd name="T123" fmla="*/ 3640 h 3640"/>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4776" h="3640">
                  <a:moveTo>
                    <a:pt x="0" y="0"/>
                  </a:moveTo>
                  <a:lnTo>
                    <a:pt x="1430" y="11"/>
                  </a:lnTo>
                  <a:lnTo>
                    <a:pt x="1639" y="21"/>
                  </a:lnTo>
                  <a:lnTo>
                    <a:pt x="1760" y="26"/>
                  </a:lnTo>
                  <a:lnTo>
                    <a:pt x="1922" y="42"/>
                  </a:lnTo>
                  <a:lnTo>
                    <a:pt x="2090" y="63"/>
                  </a:lnTo>
                  <a:lnTo>
                    <a:pt x="2231" y="89"/>
                  </a:lnTo>
                  <a:lnTo>
                    <a:pt x="2399" y="126"/>
                  </a:lnTo>
                  <a:lnTo>
                    <a:pt x="2529" y="157"/>
                  </a:lnTo>
                  <a:lnTo>
                    <a:pt x="2692" y="204"/>
                  </a:lnTo>
                  <a:lnTo>
                    <a:pt x="2838" y="257"/>
                  </a:lnTo>
                  <a:lnTo>
                    <a:pt x="2980" y="309"/>
                  </a:lnTo>
                  <a:lnTo>
                    <a:pt x="3111" y="367"/>
                  </a:lnTo>
                  <a:lnTo>
                    <a:pt x="3257" y="435"/>
                  </a:lnTo>
                  <a:lnTo>
                    <a:pt x="3409" y="519"/>
                  </a:lnTo>
                  <a:lnTo>
                    <a:pt x="3551" y="597"/>
                  </a:lnTo>
                  <a:lnTo>
                    <a:pt x="3661" y="665"/>
                  </a:lnTo>
                  <a:lnTo>
                    <a:pt x="3771" y="744"/>
                  </a:lnTo>
                  <a:lnTo>
                    <a:pt x="3865" y="812"/>
                  </a:lnTo>
                  <a:lnTo>
                    <a:pt x="3959" y="890"/>
                  </a:lnTo>
                  <a:lnTo>
                    <a:pt x="4048" y="969"/>
                  </a:lnTo>
                  <a:lnTo>
                    <a:pt x="4168" y="1074"/>
                  </a:lnTo>
                  <a:lnTo>
                    <a:pt x="4273" y="1189"/>
                  </a:lnTo>
                  <a:lnTo>
                    <a:pt x="4367" y="1283"/>
                  </a:lnTo>
                  <a:lnTo>
                    <a:pt x="4477" y="1419"/>
                  </a:lnTo>
                  <a:lnTo>
                    <a:pt x="4566" y="1535"/>
                  </a:lnTo>
                  <a:lnTo>
                    <a:pt x="4655" y="1655"/>
                  </a:lnTo>
                  <a:lnTo>
                    <a:pt x="4729" y="1760"/>
                  </a:lnTo>
                  <a:lnTo>
                    <a:pt x="4776" y="1833"/>
                  </a:lnTo>
                  <a:lnTo>
                    <a:pt x="4708" y="1932"/>
                  </a:lnTo>
                  <a:lnTo>
                    <a:pt x="4661" y="2011"/>
                  </a:lnTo>
                  <a:lnTo>
                    <a:pt x="4603" y="2084"/>
                  </a:lnTo>
                  <a:lnTo>
                    <a:pt x="4535" y="2173"/>
                  </a:lnTo>
                  <a:lnTo>
                    <a:pt x="4472" y="2252"/>
                  </a:lnTo>
                  <a:lnTo>
                    <a:pt x="4388" y="2346"/>
                  </a:lnTo>
                  <a:lnTo>
                    <a:pt x="4326" y="2425"/>
                  </a:lnTo>
                  <a:lnTo>
                    <a:pt x="4221" y="2524"/>
                  </a:lnTo>
                  <a:lnTo>
                    <a:pt x="4111" y="2624"/>
                  </a:lnTo>
                  <a:lnTo>
                    <a:pt x="4006" y="2718"/>
                  </a:lnTo>
                  <a:lnTo>
                    <a:pt x="3886" y="2812"/>
                  </a:lnTo>
                  <a:lnTo>
                    <a:pt x="3781" y="2896"/>
                  </a:lnTo>
                  <a:lnTo>
                    <a:pt x="3608" y="3011"/>
                  </a:lnTo>
                  <a:lnTo>
                    <a:pt x="3498" y="3079"/>
                  </a:lnTo>
                  <a:lnTo>
                    <a:pt x="3346" y="3163"/>
                  </a:lnTo>
                  <a:lnTo>
                    <a:pt x="3210" y="3236"/>
                  </a:lnTo>
                  <a:lnTo>
                    <a:pt x="3037" y="3310"/>
                  </a:lnTo>
                  <a:lnTo>
                    <a:pt x="2870" y="3378"/>
                  </a:lnTo>
                  <a:lnTo>
                    <a:pt x="2681" y="3446"/>
                  </a:lnTo>
                  <a:lnTo>
                    <a:pt x="2519" y="3493"/>
                  </a:lnTo>
                  <a:lnTo>
                    <a:pt x="2388" y="3524"/>
                  </a:lnTo>
                  <a:lnTo>
                    <a:pt x="2210" y="3561"/>
                  </a:lnTo>
                  <a:lnTo>
                    <a:pt x="2053" y="3592"/>
                  </a:lnTo>
                  <a:lnTo>
                    <a:pt x="1870" y="3613"/>
                  </a:lnTo>
                  <a:lnTo>
                    <a:pt x="1629" y="3634"/>
                  </a:lnTo>
                  <a:lnTo>
                    <a:pt x="1435" y="3640"/>
                  </a:lnTo>
                  <a:lnTo>
                    <a:pt x="880" y="3640"/>
                  </a:lnTo>
                  <a:lnTo>
                    <a:pt x="262" y="3640"/>
                  </a:lnTo>
                  <a:lnTo>
                    <a:pt x="11" y="3634"/>
                  </a:lnTo>
                  <a:lnTo>
                    <a:pt x="84" y="3514"/>
                  </a:lnTo>
                  <a:lnTo>
                    <a:pt x="152" y="3383"/>
                  </a:lnTo>
                  <a:lnTo>
                    <a:pt x="231" y="3221"/>
                  </a:lnTo>
                  <a:lnTo>
                    <a:pt x="299" y="3053"/>
                  </a:lnTo>
                  <a:lnTo>
                    <a:pt x="351" y="2906"/>
                  </a:lnTo>
                  <a:lnTo>
                    <a:pt x="409" y="2713"/>
                  </a:lnTo>
                  <a:lnTo>
                    <a:pt x="445" y="2545"/>
                  </a:lnTo>
                  <a:lnTo>
                    <a:pt x="493" y="2336"/>
                  </a:lnTo>
                  <a:lnTo>
                    <a:pt x="508" y="2163"/>
                  </a:lnTo>
                  <a:lnTo>
                    <a:pt x="519" y="1995"/>
                  </a:lnTo>
                  <a:lnTo>
                    <a:pt x="529" y="1828"/>
                  </a:lnTo>
                  <a:lnTo>
                    <a:pt x="524" y="1660"/>
                  </a:lnTo>
                  <a:lnTo>
                    <a:pt x="513" y="1503"/>
                  </a:lnTo>
                  <a:lnTo>
                    <a:pt x="498" y="1367"/>
                  </a:lnTo>
                  <a:lnTo>
                    <a:pt x="472" y="1205"/>
                  </a:lnTo>
                  <a:lnTo>
                    <a:pt x="435" y="1032"/>
                  </a:lnTo>
                  <a:lnTo>
                    <a:pt x="383" y="843"/>
                  </a:lnTo>
                  <a:lnTo>
                    <a:pt x="335" y="702"/>
                  </a:lnTo>
                  <a:lnTo>
                    <a:pt x="283" y="561"/>
                  </a:lnTo>
                  <a:lnTo>
                    <a:pt x="231" y="430"/>
                  </a:lnTo>
                  <a:lnTo>
                    <a:pt x="163" y="288"/>
                  </a:lnTo>
                  <a:lnTo>
                    <a:pt x="84" y="136"/>
                  </a:lnTo>
                  <a:lnTo>
                    <a:pt x="0" y="0"/>
                  </a:lnTo>
                  <a:close/>
                </a:path>
              </a:pathLst>
            </a:custGeom>
            <a:solidFill>
              <a:schemeClr val="bg1"/>
            </a:solidFill>
            <a:ln w="19050" cmpd="sng">
              <a:solidFill>
                <a:srgbClr val="000000"/>
              </a:solidFill>
              <a:miter lim="800000"/>
              <a:headEnd/>
              <a:tailEnd/>
            </a:ln>
          </p:spPr>
          <p:txBody>
            <a:bodyPr wrap="none" anchor="ctr">
              <a:prstTxWarp prst="textNoShape">
                <a:avLst/>
              </a:prstTxWarp>
            </a:bodyPr>
            <a:lstStyle/>
            <a:p>
              <a:endParaRPr lang="en-US"/>
            </a:p>
          </p:txBody>
        </p:sp>
        <p:sp>
          <p:nvSpPr>
            <p:cNvPr id="206" name="Freeform 104"/>
            <p:cNvSpPr>
              <a:spLocks/>
            </p:cNvSpPr>
            <p:nvPr/>
          </p:nvSpPr>
          <p:spPr bwMode="auto">
            <a:xfrm rot="5400000" flipV="1">
              <a:off x="6210611" y="3968145"/>
              <a:ext cx="266878" cy="239008"/>
            </a:xfrm>
            <a:custGeom>
              <a:avLst/>
              <a:gdLst>
                <a:gd name="T0" fmla="*/ 1430 w 4776"/>
                <a:gd name="T1" fmla="*/ 11 h 3640"/>
                <a:gd name="T2" fmla="*/ 1760 w 4776"/>
                <a:gd name="T3" fmla="*/ 26 h 3640"/>
                <a:gd name="T4" fmla="*/ 2090 w 4776"/>
                <a:gd name="T5" fmla="*/ 63 h 3640"/>
                <a:gd name="T6" fmla="*/ 2399 w 4776"/>
                <a:gd name="T7" fmla="*/ 126 h 3640"/>
                <a:gd name="T8" fmla="*/ 2692 w 4776"/>
                <a:gd name="T9" fmla="*/ 204 h 3640"/>
                <a:gd name="T10" fmla="*/ 2980 w 4776"/>
                <a:gd name="T11" fmla="*/ 309 h 3640"/>
                <a:gd name="T12" fmla="*/ 3257 w 4776"/>
                <a:gd name="T13" fmla="*/ 435 h 3640"/>
                <a:gd name="T14" fmla="*/ 3551 w 4776"/>
                <a:gd name="T15" fmla="*/ 597 h 3640"/>
                <a:gd name="T16" fmla="*/ 3771 w 4776"/>
                <a:gd name="T17" fmla="*/ 744 h 3640"/>
                <a:gd name="T18" fmla="*/ 3959 w 4776"/>
                <a:gd name="T19" fmla="*/ 890 h 3640"/>
                <a:gd name="T20" fmla="*/ 4168 w 4776"/>
                <a:gd name="T21" fmla="*/ 1074 h 3640"/>
                <a:gd name="T22" fmla="*/ 4367 w 4776"/>
                <a:gd name="T23" fmla="*/ 1283 h 3640"/>
                <a:gd name="T24" fmla="*/ 4566 w 4776"/>
                <a:gd name="T25" fmla="*/ 1535 h 3640"/>
                <a:gd name="T26" fmla="*/ 4729 w 4776"/>
                <a:gd name="T27" fmla="*/ 1760 h 3640"/>
                <a:gd name="T28" fmla="*/ 4708 w 4776"/>
                <a:gd name="T29" fmla="*/ 1932 h 3640"/>
                <a:gd name="T30" fmla="*/ 4603 w 4776"/>
                <a:gd name="T31" fmla="*/ 2084 h 3640"/>
                <a:gd name="T32" fmla="*/ 4472 w 4776"/>
                <a:gd name="T33" fmla="*/ 2252 h 3640"/>
                <a:gd name="T34" fmla="*/ 4326 w 4776"/>
                <a:gd name="T35" fmla="*/ 2425 h 3640"/>
                <a:gd name="T36" fmla="*/ 4111 w 4776"/>
                <a:gd name="T37" fmla="*/ 2624 h 3640"/>
                <a:gd name="T38" fmla="*/ 3886 w 4776"/>
                <a:gd name="T39" fmla="*/ 2812 h 3640"/>
                <a:gd name="T40" fmla="*/ 3608 w 4776"/>
                <a:gd name="T41" fmla="*/ 3011 h 3640"/>
                <a:gd name="T42" fmla="*/ 3346 w 4776"/>
                <a:gd name="T43" fmla="*/ 3163 h 3640"/>
                <a:gd name="T44" fmla="*/ 3037 w 4776"/>
                <a:gd name="T45" fmla="*/ 3310 h 3640"/>
                <a:gd name="T46" fmla="*/ 2681 w 4776"/>
                <a:gd name="T47" fmla="*/ 3446 h 3640"/>
                <a:gd name="T48" fmla="*/ 2388 w 4776"/>
                <a:gd name="T49" fmla="*/ 3524 h 3640"/>
                <a:gd name="T50" fmla="*/ 2053 w 4776"/>
                <a:gd name="T51" fmla="*/ 3592 h 3640"/>
                <a:gd name="T52" fmla="*/ 1629 w 4776"/>
                <a:gd name="T53" fmla="*/ 3634 h 3640"/>
                <a:gd name="T54" fmla="*/ 880 w 4776"/>
                <a:gd name="T55" fmla="*/ 3640 h 3640"/>
                <a:gd name="T56" fmla="*/ 11 w 4776"/>
                <a:gd name="T57" fmla="*/ 3634 h 3640"/>
                <a:gd name="T58" fmla="*/ 152 w 4776"/>
                <a:gd name="T59" fmla="*/ 3383 h 3640"/>
                <a:gd name="T60" fmla="*/ 299 w 4776"/>
                <a:gd name="T61" fmla="*/ 3053 h 3640"/>
                <a:gd name="T62" fmla="*/ 409 w 4776"/>
                <a:gd name="T63" fmla="*/ 2713 h 3640"/>
                <a:gd name="T64" fmla="*/ 493 w 4776"/>
                <a:gd name="T65" fmla="*/ 2336 h 3640"/>
                <a:gd name="T66" fmla="*/ 519 w 4776"/>
                <a:gd name="T67" fmla="*/ 1995 h 3640"/>
                <a:gd name="T68" fmla="*/ 524 w 4776"/>
                <a:gd name="T69" fmla="*/ 1660 h 3640"/>
                <a:gd name="T70" fmla="*/ 498 w 4776"/>
                <a:gd name="T71" fmla="*/ 1367 h 3640"/>
                <a:gd name="T72" fmla="*/ 435 w 4776"/>
                <a:gd name="T73" fmla="*/ 1032 h 3640"/>
                <a:gd name="T74" fmla="*/ 335 w 4776"/>
                <a:gd name="T75" fmla="*/ 702 h 3640"/>
                <a:gd name="T76" fmla="*/ 231 w 4776"/>
                <a:gd name="T77" fmla="*/ 430 h 3640"/>
                <a:gd name="T78" fmla="*/ 84 w 4776"/>
                <a:gd name="T79" fmla="*/ 136 h 3640"/>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4776"/>
                <a:gd name="T121" fmla="*/ 0 h 3640"/>
                <a:gd name="T122" fmla="*/ 4776 w 4776"/>
                <a:gd name="T123" fmla="*/ 3640 h 3640"/>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4776" h="3640">
                  <a:moveTo>
                    <a:pt x="0" y="0"/>
                  </a:moveTo>
                  <a:lnTo>
                    <a:pt x="1430" y="11"/>
                  </a:lnTo>
                  <a:lnTo>
                    <a:pt x="1639" y="21"/>
                  </a:lnTo>
                  <a:lnTo>
                    <a:pt x="1760" y="26"/>
                  </a:lnTo>
                  <a:lnTo>
                    <a:pt x="1922" y="42"/>
                  </a:lnTo>
                  <a:lnTo>
                    <a:pt x="2090" y="63"/>
                  </a:lnTo>
                  <a:lnTo>
                    <a:pt x="2231" y="89"/>
                  </a:lnTo>
                  <a:lnTo>
                    <a:pt x="2399" y="126"/>
                  </a:lnTo>
                  <a:lnTo>
                    <a:pt x="2529" y="157"/>
                  </a:lnTo>
                  <a:lnTo>
                    <a:pt x="2692" y="204"/>
                  </a:lnTo>
                  <a:lnTo>
                    <a:pt x="2838" y="257"/>
                  </a:lnTo>
                  <a:lnTo>
                    <a:pt x="2980" y="309"/>
                  </a:lnTo>
                  <a:lnTo>
                    <a:pt x="3111" y="367"/>
                  </a:lnTo>
                  <a:lnTo>
                    <a:pt x="3257" y="435"/>
                  </a:lnTo>
                  <a:lnTo>
                    <a:pt x="3409" y="519"/>
                  </a:lnTo>
                  <a:lnTo>
                    <a:pt x="3551" y="597"/>
                  </a:lnTo>
                  <a:lnTo>
                    <a:pt x="3661" y="665"/>
                  </a:lnTo>
                  <a:lnTo>
                    <a:pt x="3771" y="744"/>
                  </a:lnTo>
                  <a:lnTo>
                    <a:pt x="3865" y="812"/>
                  </a:lnTo>
                  <a:lnTo>
                    <a:pt x="3959" y="890"/>
                  </a:lnTo>
                  <a:lnTo>
                    <a:pt x="4048" y="969"/>
                  </a:lnTo>
                  <a:lnTo>
                    <a:pt x="4168" y="1074"/>
                  </a:lnTo>
                  <a:lnTo>
                    <a:pt x="4273" y="1189"/>
                  </a:lnTo>
                  <a:lnTo>
                    <a:pt x="4367" y="1283"/>
                  </a:lnTo>
                  <a:lnTo>
                    <a:pt x="4477" y="1419"/>
                  </a:lnTo>
                  <a:lnTo>
                    <a:pt x="4566" y="1535"/>
                  </a:lnTo>
                  <a:lnTo>
                    <a:pt x="4655" y="1655"/>
                  </a:lnTo>
                  <a:lnTo>
                    <a:pt x="4729" y="1760"/>
                  </a:lnTo>
                  <a:lnTo>
                    <a:pt x="4776" y="1833"/>
                  </a:lnTo>
                  <a:lnTo>
                    <a:pt x="4708" y="1932"/>
                  </a:lnTo>
                  <a:lnTo>
                    <a:pt x="4661" y="2011"/>
                  </a:lnTo>
                  <a:lnTo>
                    <a:pt x="4603" y="2084"/>
                  </a:lnTo>
                  <a:lnTo>
                    <a:pt x="4535" y="2173"/>
                  </a:lnTo>
                  <a:lnTo>
                    <a:pt x="4472" y="2252"/>
                  </a:lnTo>
                  <a:lnTo>
                    <a:pt x="4388" y="2346"/>
                  </a:lnTo>
                  <a:lnTo>
                    <a:pt x="4326" y="2425"/>
                  </a:lnTo>
                  <a:lnTo>
                    <a:pt x="4221" y="2524"/>
                  </a:lnTo>
                  <a:lnTo>
                    <a:pt x="4111" y="2624"/>
                  </a:lnTo>
                  <a:lnTo>
                    <a:pt x="4006" y="2718"/>
                  </a:lnTo>
                  <a:lnTo>
                    <a:pt x="3886" y="2812"/>
                  </a:lnTo>
                  <a:lnTo>
                    <a:pt x="3781" y="2896"/>
                  </a:lnTo>
                  <a:lnTo>
                    <a:pt x="3608" y="3011"/>
                  </a:lnTo>
                  <a:lnTo>
                    <a:pt x="3498" y="3079"/>
                  </a:lnTo>
                  <a:lnTo>
                    <a:pt x="3346" y="3163"/>
                  </a:lnTo>
                  <a:lnTo>
                    <a:pt x="3210" y="3236"/>
                  </a:lnTo>
                  <a:lnTo>
                    <a:pt x="3037" y="3310"/>
                  </a:lnTo>
                  <a:lnTo>
                    <a:pt x="2870" y="3378"/>
                  </a:lnTo>
                  <a:lnTo>
                    <a:pt x="2681" y="3446"/>
                  </a:lnTo>
                  <a:lnTo>
                    <a:pt x="2519" y="3493"/>
                  </a:lnTo>
                  <a:lnTo>
                    <a:pt x="2388" y="3524"/>
                  </a:lnTo>
                  <a:lnTo>
                    <a:pt x="2210" y="3561"/>
                  </a:lnTo>
                  <a:lnTo>
                    <a:pt x="2053" y="3592"/>
                  </a:lnTo>
                  <a:lnTo>
                    <a:pt x="1870" y="3613"/>
                  </a:lnTo>
                  <a:lnTo>
                    <a:pt x="1629" y="3634"/>
                  </a:lnTo>
                  <a:lnTo>
                    <a:pt x="1435" y="3640"/>
                  </a:lnTo>
                  <a:lnTo>
                    <a:pt x="880" y="3640"/>
                  </a:lnTo>
                  <a:lnTo>
                    <a:pt x="262" y="3640"/>
                  </a:lnTo>
                  <a:lnTo>
                    <a:pt x="11" y="3634"/>
                  </a:lnTo>
                  <a:lnTo>
                    <a:pt x="84" y="3514"/>
                  </a:lnTo>
                  <a:lnTo>
                    <a:pt x="152" y="3383"/>
                  </a:lnTo>
                  <a:lnTo>
                    <a:pt x="231" y="3221"/>
                  </a:lnTo>
                  <a:lnTo>
                    <a:pt x="299" y="3053"/>
                  </a:lnTo>
                  <a:lnTo>
                    <a:pt x="351" y="2906"/>
                  </a:lnTo>
                  <a:lnTo>
                    <a:pt x="409" y="2713"/>
                  </a:lnTo>
                  <a:lnTo>
                    <a:pt x="445" y="2545"/>
                  </a:lnTo>
                  <a:lnTo>
                    <a:pt x="493" y="2336"/>
                  </a:lnTo>
                  <a:lnTo>
                    <a:pt x="508" y="2163"/>
                  </a:lnTo>
                  <a:lnTo>
                    <a:pt x="519" y="1995"/>
                  </a:lnTo>
                  <a:lnTo>
                    <a:pt x="529" y="1828"/>
                  </a:lnTo>
                  <a:lnTo>
                    <a:pt x="524" y="1660"/>
                  </a:lnTo>
                  <a:lnTo>
                    <a:pt x="513" y="1503"/>
                  </a:lnTo>
                  <a:lnTo>
                    <a:pt x="498" y="1367"/>
                  </a:lnTo>
                  <a:lnTo>
                    <a:pt x="472" y="1205"/>
                  </a:lnTo>
                  <a:lnTo>
                    <a:pt x="435" y="1032"/>
                  </a:lnTo>
                  <a:lnTo>
                    <a:pt x="383" y="843"/>
                  </a:lnTo>
                  <a:lnTo>
                    <a:pt x="335" y="702"/>
                  </a:lnTo>
                  <a:lnTo>
                    <a:pt x="283" y="561"/>
                  </a:lnTo>
                  <a:lnTo>
                    <a:pt x="231" y="430"/>
                  </a:lnTo>
                  <a:lnTo>
                    <a:pt x="163" y="288"/>
                  </a:lnTo>
                  <a:lnTo>
                    <a:pt x="84" y="136"/>
                  </a:lnTo>
                  <a:lnTo>
                    <a:pt x="0" y="0"/>
                  </a:lnTo>
                  <a:close/>
                </a:path>
              </a:pathLst>
            </a:custGeom>
            <a:solidFill>
              <a:schemeClr val="bg1"/>
            </a:solidFill>
            <a:ln w="19050" cmpd="sng">
              <a:solidFill>
                <a:srgbClr val="000000"/>
              </a:solidFill>
              <a:miter lim="800000"/>
              <a:headEnd/>
              <a:tailEnd/>
            </a:ln>
          </p:spPr>
          <p:txBody>
            <a:bodyPr wrap="none" anchor="ctr">
              <a:prstTxWarp prst="textNoShape">
                <a:avLst/>
              </a:prstTxWarp>
            </a:bodyPr>
            <a:lstStyle/>
            <a:p>
              <a:endParaRPr lang="en-US"/>
            </a:p>
          </p:txBody>
        </p:sp>
        <p:sp>
          <p:nvSpPr>
            <p:cNvPr id="207" name="Freeform 104"/>
            <p:cNvSpPr>
              <a:spLocks/>
            </p:cNvSpPr>
            <p:nvPr/>
          </p:nvSpPr>
          <p:spPr bwMode="auto">
            <a:xfrm rot="5400000" flipV="1">
              <a:off x="6503734" y="3968145"/>
              <a:ext cx="266878" cy="239008"/>
            </a:xfrm>
            <a:custGeom>
              <a:avLst/>
              <a:gdLst>
                <a:gd name="T0" fmla="*/ 1430 w 4776"/>
                <a:gd name="T1" fmla="*/ 11 h 3640"/>
                <a:gd name="T2" fmla="*/ 1760 w 4776"/>
                <a:gd name="T3" fmla="*/ 26 h 3640"/>
                <a:gd name="T4" fmla="*/ 2090 w 4776"/>
                <a:gd name="T5" fmla="*/ 63 h 3640"/>
                <a:gd name="T6" fmla="*/ 2399 w 4776"/>
                <a:gd name="T7" fmla="*/ 126 h 3640"/>
                <a:gd name="T8" fmla="*/ 2692 w 4776"/>
                <a:gd name="T9" fmla="*/ 204 h 3640"/>
                <a:gd name="T10" fmla="*/ 2980 w 4776"/>
                <a:gd name="T11" fmla="*/ 309 h 3640"/>
                <a:gd name="T12" fmla="*/ 3257 w 4776"/>
                <a:gd name="T13" fmla="*/ 435 h 3640"/>
                <a:gd name="T14" fmla="*/ 3551 w 4776"/>
                <a:gd name="T15" fmla="*/ 597 h 3640"/>
                <a:gd name="T16" fmla="*/ 3771 w 4776"/>
                <a:gd name="T17" fmla="*/ 744 h 3640"/>
                <a:gd name="T18" fmla="*/ 3959 w 4776"/>
                <a:gd name="T19" fmla="*/ 890 h 3640"/>
                <a:gd name="T20" fmla="*/ 4168 w 4776"/>
                <a:gd name="T21" fmla="*/ 1074 h 3640"/>
                <a:gd name="T22" fmla="*/ 4367 w 4776"/>
                <a:gd name="T23" fmla="*/ 1283 h 3640"/>
                <a:gd name="T24" fmla="*/ 4566 w 4776"/>
                <a:gd name="T25" fmla="*/ 1535 h 3640"/>
                <a:gd name="T26" fmla="*/ 4729 w 4776"/>
                <a:gd name="T27" fmla="*/ 1760 h 3640"/>
                <a:gd name="T28" fmla="*/ 4708 w 4776"/>
                <a:gd name="T29" fmla="*/ 1932 h 3640"/>
                <a:gd name="T30" fmla="*/ 4603 w 4776"/>
                <a:gd name="T31" fmla="*/ 2084 h 3640"/>
                <a:gd name="T32" fmla="*/ 4472 w 4776"/>
                <a:gd name="T33" fmla="*/ 2252 h 3640"/>
                <a:gd name="T34" fmla="*/ 4326 w 4776"/>
                <a:gd name="T35" fmla="*/ 2425 h 3640"/>
                <a:gd name="T36" fmla="*/ 4111 w 4776"/>
                <a:gd name="T37" fmla="*/ 2624 h 3640"/>
                <a:gd name="T38" fmla="*/ 3886 w 4776"/>
                <a:gd name="T39" fmla="*/ 2812 h 3640"/>
                <a:gd name="T40" fmla="*/ 3608 w 4776"/>
                <a:gd name="T41" fmla="*/ 3011 h 3640"/>
                <a:gd name="T42" fmla="*/ 3346 w 4776"/>
                <a:gd name="T43" fmla="*/ 3163 h 3640"/>
                <a:gd name="T44" fmla="*/ 3037 w 4776"/>
                <a:gd name="T45" fmla="*/ 3310 h 3640"/>
                <a:gd name="T46" fmla="*/ 2681 w 4776"/>
                <a:gd name="T47" fmla="*/ 3446 h 3640"/>
                <a:gd name="T48" fmla="*/ 2388 w 4776"/>
                <a:gd name="T49" fmla="*/ 3524 h 3640"/>
                <a:gd name="T50" fmla="*/ 2053 w 4776"/>
                <a:gd name="T51" fmla="*/ 3592 h 3640"/>
                <a:gd name="T52" fmla="*/ 1629 w 4776"/>
                <a:gd name="T53" fmla="*/ 3634 h 3640"/>
                <a:gd name="T54" fmla="*/ 880 w 4776"/>
                <a:gd name="T55" fmla="*/ 3640 h 3640"/>
                <a:gd name="T56" fmla="*/ 11 w 4776"/>
                <a:gd name="T57" fmla="*/ 3634 h 3640"/>
                <a:gd name="T58" fmla="*/ 152 w 4776"/>
                <a:gd name="T59" fmla="*/ 3383 h 3640"/>
                <a:gd name="T60" fmla="*/ 299 w 4776"/>
                <a:gd name="T61" fmla="*/ 3053 h 3640"/>
                <a:gd name="T62" fmla="*/ 409 w 4776"/>
                <a:gd name="T63" fmla="*/ 2713 h 3640"/>
                <a:gd name="T64" fmla="*/ 493 w 4776"/>
                <a:gd name="T65" fmla="*/ 2336 h 3640"/>
                <a:gd name="T66" fmla="*/ 519 w 4776"/>
                <a:gd name="T67" fmla="*/ 1995 h 3640"/>
                <a:gd name="T68" fmla="*/ 524 w 4776"/>
                <a:gd name="T69" fmla="*/ 1660 h 3640"/>
                <a:gd name="T70" fmla="*/ 498 w 4776"/>
                <a:gd name="T71" fmla="*/ 1367 h 3640"/>
                <a:gd name="T72" fmla="*/ 435 w 4776"/>
                <a:gd name="T73" fmla="*/ 1032 h 3640"/>
                <a:gd name="T74" fmla="*/ 335 w 4776"/>
                <a:gd name="T75" fmla="*/ 702 h 3640"/>
                <a:gd name="T76" fmla="*/ 231 w 4776"/>
                <a:gd name="T77" fmla="*/ 430 h 3640"/>
                <a:gd name="T78" fmla="*/ 84 w 4776"/>
                <a:gd name="T79" fmla="*/ 136 h 3640"/>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4776"/>
                <a:gd name="T121" fmla="*/ 0 h 3640"/>
                <a:gd name="T122" fmla="*/ 4776 w 4776"/>
                <a:gd name="T123" fmla="*/ 3640 h 3640"/>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4776" h="3640">
                  <a:moveTo>
                    <a:pt x="0" y="0"/>
                  </a:moveTo>
                  <a:lnTo>
                    <a:pt x="1430" y="11"/>
                  </a:lnTo>
                  <a:lnTo>
                    <a:pt x="1639" y="21"/>
                  </a:lnTo>
                  <a:lnTo>
                    <a:pt x="1760" y="26"/>
                  </a:lnTo>
                  <a:lnTo>
                    <a:pt x="1922" y="42"/>
                  </a:lnTo>
                  <a:lnTo>
                    <a:pt x="2090" y="63"/>
                  </a:lnTo>
                  <a:lnTo>
                    <a:pt x="2231" y="89"/>
                  </a:lnTo>
                  <a:lnTo>
                    <a:pt x="2399" y="126"/>
                  </a:lnTo>
                  <a:lnTo>
                    <a:pt x="2529" y="157"/>
                  </a:lnTo>
                  <a:lnTo>
                    <a:pt x="2692" y="204"/>
                  </a:lnTo>
                  <a:lnTo>
                    <a:pt x="2838" y="257"/>
                  </a:lnTo>
                  <a:lnTo>
                    <a:pt x="2980" y="309"/>
                  </a:lnTo>
                  <a:lnTo>
                    <a:pt x="3111" y="367"/>
                  </a:lnTo>
                  <a:lnTo>
                    <a:pt x="3257" y="435"/>
                  </a:lnTo>
                  <a:lnTo>
                    <a:pt x="3409" y="519"/>
                  </a:lnTo>
                  <a:lnTo>
                    <a:pt x="3551" y="597"/>
                  </a:lnTo>
                  <a:lnTo>
                    <a:pt x="3661" y="665"/>
                  </a:lnTo>
                  <a:lnTo>
                    <a:pt x="3771" y="744"/>
                  </a:lnTo>
                  <a:lnTo>
                    <a:pt x="3865" y="812"/>
                  </a:lnTo>
                  <a:lnTo>
                    <a:pt x="3959" y="890"/>
                  </a:lnTo>
                  <a:lnTo>
                    <a:pt x="4048" y="969"/>
                  </a:lnTo>
                  <a:lnTo>
                    <a:pt x="4168" y="1074"/>
                  </a:lnTo>
                  <a:lnTo>
                    <a:pt x="4273" y="1189"/>
                  </a:lnTo>
                  <a:lnTo>
                    <a:pt x="4367" y="1283"/>
                  </a:lnTo>
                  <a:lnTo>
                    <a:pt x="4477" y="1419"/>
                  </a:lnTo>
                  <a:lnTo>
                    <a:pt x="4566" y="1535"/>
                  </a:lnTo>
                  <a:lnTo>
                    <a:pt x="4655" y="1655"/>
                  </a:lnTo>
                  <a:lnTo>
                    <a:pt x="4729" y="1760"/>
                  </a:lnTo>
                  <a:lnTo>
                    <a:pt x="4776" y="1833"/>
                  </a:lnTo>
                  <a:lnTo>
                    <a:pt x="4708" y="1932"/>
                  </a:lnTo>
                  <a:lnTo>
                    <a:pt x="4661" y="2011"/>
                  </a:lnTo>
                  <a:lnTo>
                    <a:pt x="4603" y="2084"/>
                  </a:lnTo>
                  <a:lnTo>
                    <a:pt x="4535" y="2173"/>
                  </a:lnTo>
                  <a:lnTo>
                    <a:pt x="4472" y="2252"/>
                  </a:lnTo>
                  <a:lnTo>
                    <a:pt x="4388" y="2346"/>
                  </a:lnTo>
                  <a:lnTo>
                    <a:pt x="4326" y="2425"/>
                  </a:lnTo>
                  <a:lnTo>
                    <a:pt x="4221" y="2524"/>
                  </a:lnTo>
                  <a:lnTo>
                    <a:pt x="4111" y="2624"/>
                  </a:lnTo>
                  <a:lnTo>
                    <a:pt x="4006" y="2718"/>
                  </a:lnTo>
                  <a:lnTo>
                    <a:pt x="3886" y="2812"/>
                  </a:lnTo>
                  <a:lnTo>
                    <a:pt x="3781" y="2896"/>
                  </a:lnTo>
                  <a:lnTo>
                    <a:pt x="3608" y="3011"/>
                  </a:lnTo>
                  <a:lnTo>
                    <a:pt x="3498" y="3079"/>
                  </a:lnTo>
                  <a:lnTo>
                    <a:pt x="3346" y="3163"/>
                  </a:lnTo>
                  <a:lnTo>
                    <a:pt x="3210" y="3236"/>
                  </a:lnTo>
                  <a:lnTo>
                    <a:pt x="3037" y="3310"/>
                  </a:lnTo>
                  <a:lnTo>
                    <a:pt x="2870" y="3378"/>
                  </a:lnTo>
                  <a:lnTo>
                    <a:pt x="2681" y="3446"/>
                  </a:lnTo>
                  <a:lnTo>
                    <a:pt x="2519" y="3493"/>
                  </a:lnTo>
                  <a:lnTo>
                    <a:pt x="2388" y="3524"/>
                  </a:lnTo>
                  <a:lnTo>
                    <a:pt x="2210" y="3561"/>
                  </a:lnTo>
                  <a:lnTo>
                    <a:pt x="2053" y="3592"/>
                  </a:lnTo>
                  <a:lnTo>
                    <a:pt x="1870" y="3613"/>
                  </a:lnTo>
                  <a:lnTo>
                    <a:pt x="1629" y="3634"/>
                  </a:lnTo>
                  <a:lnTo>
                    <a:pt x="1435" y="3640"/>
                  </a:lnTo>
                  <a:lnTo>
                    <a:pt x="880" y="3640"/>
                  </a:lnTo>
                  <a:lnTo>
                    <a:pt x="262" y="3640"/>
                  </a:lnTo>
                  <a:lnTo>
                    <a:pt x="11" y="3634"/>
                  </a:lnTo>
                  <a:lnTo>
                    <a:pt x="84" y="3514"/>
                  </a:lnTo>
                  <a:lnTo>
                    <a:pt x="152" y="3383"/>
                  </a:lnTo>
                  <a:lnTo>
                    <a:pt x="231" y="3221"/>
                  </a:lnTo>
                  <a:lnTo>
                    <a:pt x="299" y="3053"/>
                  </a:lnTo>
                  <a:lnTo>
                    <a:pt x="351" y="2906"/>
                  </a:lnTo>
                  <a:lnTo>
                    <a:pt x="409" y="2713"/>
                  </a:lnTo>
                  <a:lnTo>
                    <a:pt x="445" y="2545"/>
                  </a:lnTo>
                  <a:lnTo>
                    <a:pt x="493" y="2336"/>
                  </a:lnTo>
                  <a:lnTo>
                    <a:pt x="508" y="2163"/>
                  </a:lnTo>
                  <a:lnTo>
                    <a:pt x="519" y="1995"/>
                  </a:lnTo>
                  <a:lnTo>
                    <a:pt x="529" y="1828"/>
                  </a:lnTo>
                  <a:lnTo>
                    <a:pt x="524" y="1660"/>
                  </a:lnTo>
                  <a:lnTo>
                    <a:pt x="513" y="1503"/>
                  </a:lnTo>
                  <a:lnTo>
                    <a:pt x="498" y="1367"/>
                  </a:lnTo>
                  <a:lnTo>
                    <a:pt x="472" y="1205"/>
                  </a:lnTo>
                  <a:lnTo>
                    <a:pt x="435" y="1032"/>
                  </a:lnTo>
                  <a:lnTo>
                    <a:pt x="383" y="843"/>
                  </a:lnTo>
                  <a:lnTo>
                    <a:pt x="335" y="702"/>
                  </a:lnTo>
                  <a:lnTo>
                    <a:pt x="283" y="561"/>
                  </a:lnTo>
                  <a:lnTo>
                    <a:pt x="231" y="430"/>
                  </a:lnTo>
                  <a:lnTo>
                    <a:pt x="163" y="288"/>
                  </a:lnTo>
                  <a:lnTo>
                    <a:pt x="84" y="136"/>
                  </a:lnTo>
                  <a:lnTo>
                    <a:pt x="0" y="0"/>
                  </a:lnTo>
                  <a:close/>
                </a:path>
              </a:pathLst>
            </a:custGeom>
            <a:solidFill>
              <a:schemeClr val="bg1"/>
            </a:solidFill>
            <a:ln w="19050" cmpd="sng">
              <a:solidFill>
                <a:srgbClr val="000000"/>
              </a:solidFill>
              <a:miter lim="800000"/>
              <a:headEnd/>
              <a:tailEnd/>
            </a:ln>
          </p:spPr>
          <p:txBody>
            <a:bodyPr wrap="none" anchor="ctr">
              <a:prstTxWarp prst="textNoShape">
                <a:avLst/>
              </a:prstTxWarp>
            </a:bodyPr>
            <a:lstStyle/>
            <a:p>
              <a:endParaRPr lang="en-US"/>
            </a:p>
          </p:txBody>
        </p:sp>
        <p:sp>
          <p:nvSpPr>
            <p:cNvPr id="208" name="Freeform 104"/>
            <p:cNvSpPr>
              <a:spLocks/>
            </p:cNvSpPr>
            <p:nvPr/>
          </p:nvSpPr>
          <p:spPr bwMode="auto">
            <a:xfrm rot="5400000" flipV="1">
              <a:off x="6791766" y="3968145"/>
              <a:ext cx="266878" cy="239008"/>
            </a:xfrm>
            <a:custGeom>
              <a:avLst/>
              <a:gdLst>
                <a:gd name="T0" fmla="*/ 1430 w 4776"/>
                <a:gd name="T1" fmla="*/ 11 h 3640"/>
                <a:gd name="T2" fmla="*/ 1760 w 4776"/>
                <a:gd name="T3" fmla="*/ 26 h 3640"/>
                <a:gd name="T4" fmla="*/ 2090 w 4776"/>
                <a:gd name="T5" fmla="*/ 63 h 3640"/>
                <a:gd name="T6" fmla="*/ 2399 w 4776"/>
                <a:gd name="T7" fmla="*/ 126 h 3640"/>
                <a:gd name="T8" fmla="*/ 2692 w 4776"/>
                <a:gd name="T9" fmla="*/ 204 h 3640"/>
                <a:gd name="T10" fmla="*/ 2980 w 4776"/>
                <a:gd name="T11" fmla="*/ 309 h 3640"/>
                <a:gd name="T12" fmla="*/ 3257 w 4776"/>
                <a:gd name="T13" fmla="*/ 435 h 3640"/>
                <a:gd name="T14" fmla="*/ 3551 w 4776"/>
                <a:gd name="T15" fmla="*/ 597 h 3640"/>
                <a:gd name="T16" fmla="*/ 3771 w 4776"/>
                <a:gd name="T17" fmla="*/ 744 h 3640"/>
                <a:gd name="T18" fmla="*/ 3959 w 4776"/>
                <a:gd name="T19" fmla="*/ 890 h 3640"/>
                <a:gd name="T20" fmla="*/ 4168 w 4776"/>
                <a:gd name="T21" fmla="*/ 1074 h 3640"/>
                <a:gd name="T22" fmla="*/ 4367 w 4776"/>
                <a:gd name="T23" fmla="*/ 1283 h 3640"/>
                <a:gd name="T24" fmla="*/ 4566 w 4776"/>
                <a:gd name="T25" fmla="*/ 1535 h 3640"/>
                <a:gd name="T26" fmla="*/ 4729 w 4776"/>
                <a:gd name="T27" fmla="*/ 1760 h 3640"/>
                <a:gd name="T28" fmla="*/ 4708 w 4776"/>
                <a:gd name="T29" fmla="*/ 1932 h 3640"/>
                <a:gd name="T30" fmla="*/ 4603 w 4776"/>
                <a:gd name="T31" fmla="*/ 2084 h 3640"/>
                <a:gd name="T32" fmla="*/ 4472 w 4776"/>
                <a:gd name="T33" fmla="*/ 2252 h 3640"/>
                <a:gd name="T34" fmla="*/ 4326 w 4776"/>
                <a:gd name="T35" fmla="*/ 2425 h 3640"/>
                <a:gd name="T36" fmla="*/ 4111 w 4776"/>
                <a:gd name="T37" fmla="*/ 2624 h 3640"/>
                <a:gd name="T38" fmla="*/ 3886 w 4776"/>
                <a:gd name="T39" fmla="*/ 2812 h 3640"/>
                <a:gd name="T40" fmla="*/ 3608 w 4776"/>
                <a:gd name="T41" fmla="*/ 3011 h 3640"/>
                <a:gd name="T42" fmla="*/ 3346 w 4776"/>
                <a:gd name="T43" fmla="*/ 3163 h 3640"/>
                <a:gd name="T44" fmla="*/ 3037 w 4776"/>
                <a:gd name="T45" fmla="*/ 3310 h 3640"/>
                <a:gd name="T46" fmla="*/ 2681 w 4776"/>
                <a:gd name="T47" fmla="*/ 3446 h 3640"/>
                <a:gd name="T48" fmla="*/ 2388 w 4776"/>
                <a:gd name="T49" fmla="*/ 3524 h 3640"/>
                <a:gd name="T50" fmla="*/ 2053 w 4776"/>
                <a:gd name="T51" fmla="*/ 3592 h 3640"/>
                <a:gd name="T52" fmla="*/ 1629 w 4776"/>
                <a:gd name="T53" fmla="*/ 3634 h 3640"/>
                <a:gd name="T54" fmla="*/ 880 w 4776"/>
                <a:gd name="T55" fmla="*/ 3640 h 3640"/>
                <a:gd name="T56" fmla="*/ 11 w 4776"/>
                <a:gd name="T57" fmla="*/ 3634 h 3640"/>
                <a:gd name="T58" fmla="*/ 152 w 4776"/>
                <a:gd name="T59" fmla="*/ 3383 h 3640"/>
                <a:gd name="T60" fmla="*/ 299 w 4776"/>
                <a:gd name="T61" fmla="*/ 3053 h 3640"/>
                <a:gd name="T62" fmla="*/ 409 w 4776"/>
                <a:gd name="T63" fmla="*/ 2713 h 3640"/>
                <a:gd name="T64" fmla="*/ 493 w 4776"/>
                <a:gd name="T65" fmla="*/ 2336 h 3640"/>
                <a:gd name="T66" fmla="*/ 519 w 4776"/>
                <a:gd name="T67" fmla="*/ 1995 h 3640"/>
                <a:gd name="T68" fmla="*/ 524 w 4776"/>
                <a:gd name="T69" fmla="*/ 1660 h 3640"/>
                <a:gd name="T70" fmla="*/ 498 w 4776"/>
                <a:gd name="T71" fmla="*/ 1367 h 3640"/>
                <a:gd name="T72" fmla="*/ 435 w 4776"/>
                <a:gd name="T73" fmla="*/ 1032 h 3640"/>
                <a:gd name="T74" fmla="*/ 335 w 4776"/>
                <a:gd name="T75" fmla="*/ 702 h 3640"/>
                <a:gd name="T76" fmla="*/ 231 w 4776"/>
                <a:gd name="T77" fmla="*/ 430 h 3640"/>
                <a:gd name="T78" fmla="*/ 84 w 4776"/>
                <a:gd name="T79" fmla="*/ 136 h 3640"/>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4776"/>
                <a:gd name="T121" fmla="*/ 0 h 3640"/>
                <a:gd name="T122" fmla="*/ 4776 w 4776"/>
                <a:gd name="T123" fmla="*/ 3640 h 3640"/>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4776" h="3640">
                  <a:moveTo>
                    <a:pt x="0" y="0"/>
                  </a:moveTo>
                  <a:lnTo>
                    <a:pt x="1430" y="11"/>
                  </a:lnTo>
                  <a:lnTo>
                    <a:pt x="1639" y="21"/>
                  </a:lnTo>
                  <a:lnTo>
                    <a:pt x="1760" y="26"/>
                  </a:lnTo>
                  <a:lnTo>
                    <a:pt x="1922" y="42"/>
                  </a:lnTo>
                  <a:lnTo>
                    <a:pt x="2090" y="63"/>
                  </a:lnTo>
                  <a:lnTo>
                    <a:pt x="2231" y="89"/>
                  </a:lnTo>
                  <a:lnTo>
                    <a:pt x="2399" y="126"/>
                  </a:lnTo>
                  <a:lnTo>
                    <a:pt x="2529" y="157"/>
                  </a:lnTo>
                  <a:lnTo>
                    <a:pt x="2692" y="204"/>
                  </a:lnTo>
                  <a:lnTo>
                    <a:pt x="2838" y="257"/>
                  </a:lnTo>
                  <a:lnTo>
                    <a:pt x="2980" y="309"/>
                  </a:lnTo>
                  <a:lnTo>
                    <a:pt x="3111" y="367"/>
                  </a:lnTo>
                  <a:lnTo>
                    <a:pt x="3257" y="435"/>
                  </a:lnTo>
                  <a:lnTo>
                    <a:pt x="3409" y="519"/>
                  </a:lnTo>
                  <a:lnTo>
                    <a:pt x="3551" y="597"/>
                  </a:lnTo>
                  <a:lnTo>
                    <a:pt x="3661" y="665"/>
                  </a:lnTo>
                  <a:lnTo>
                    <a:pt x="3771" y="744"/>
                  </a:lnTo>
                  <a:lnTo>
                    <a:pt x="3865" y="812"/>
                  </a:lnTo>
                  <a:lnTo>
                    <a:pt x="3959" y="890"/>
                  </a:lnTo>
                  <a:lnTo>
                    <a:pt x="4048" y="969"/>
                  </a:lnTo>
                  <a:lnTo>
                    <a:pt x="4168" y="1074"/>
                  </a:lnTo>
                  <a:lnTo>
                    <a:pt x="4273" y="1189"/>
                  </a:lnTo>
                  <a:lnTo>
                    <a:pt x="4367" y="1283"/>
                  </a:lnTo>
                  <a:lnTo>
                    <a:pt x="4477" y="1419"/>
                  </a:lnTo>
                  <a:lnTo>
                    <a:pt x="4566" y="1535"/>
                  </a:lnTo>
                  <a:lnTo>
                    <a:pt x="4655" y="1655"/>
                  </a:lnTo>
                  <a:lnTo>
                    <a:pt x="4729" y="1760"/>
                  </a:lnTo>
                  <a:lnTo>
                    <a:pt x="4776" y="1833"/>
                  </a:lnTo>
                  <a:lnTo>
                    <a:pt x="4708" y="1932"/>
                  </a:lnTo>
                  <a:lnTo>
                    <a:pt x="4661" y="2011"/>
                  </a:lnTo>
                  <a:lnTo>
                    <a:pt x="4603" y="2084"/>
                  </a:lnTo>
                  <a:lnTo>
                    <a:pt x="4535" y="2173"/>
                  </a:lnTo>
                  <a:lnTo>
                    <a:pt x="4472" y="2252"/>
                  </a:lnTo>
                  <a:lnTo>
                    <a:pt x="4388" y="2346"/>
                  </a:lnTo>
                  <a:lnTo>
                    <a:pt x="4326" y="2425"/>
                  </a:lnTo>
                  <a:lnTo>
                    <a:pt x="4221" y="2524"/>
                  </a:lnTo>
                  <a:lnTo>
                    <a:pt x="4111" y="2624"/>
                  </a:lnTo>
                  <a:lnTo>
                    <a:pt x="4006" y="2718"/>
                  </a:lnTo>
                  <a:lnTo>
                    <a:pt x="3886" y="2812"/>
                  </a:lnTo>
                  <a:lnTo>
                    <a:pt x="3781" y="2896"/>
                  </a:lnTo>
                  <a:lnTo>
                    <a:pt x="3608" y="3011"/>
                  </a:lnTo>
                  <a:lnTo>
                    <a:pt x="3498" y="3079"/>
                  </a:lnTo>
                  <a:lnTo>
                    <a:pt x="3346" y="3163"/>
                  </a:lnTo>
                  <a:lnTo>
                    <a:pt x="3210" y="3236"/>
                  </a:lnTo>
                  <a:lnTo>
                    <a:pt x="3037" y="3310"/>
                  </a:lnTo>
                  <a:lnTo>
                    <a:pt x="2870" y="3378"/>
                  </a:lnTo>
                  <a:lnTo>
                    <a:pt x="2681" y="3446"/>
                  </a:lnTo>
                  <a:lnTo>
                    <a:pt x="2519" y="3493"/>
                  </a:lnTo>
                  <a:lnTo>
                    <a:pt x="2388" y="3524"/>
                  </a:lnTo>
                  <a:lnTo>
                    <a:pt x="2210" y="3561"/>
                  </a:lnTo>
                  <a:lnTo>
                    <a:pt x="2053" y="3592"/>
                  </a:lnTo>
                  <a:lnTo>
                    <a:pt x="1870" y="3613"/>
                  </a:lnTo>
                  <a:lnTo>
                    <a:pt x="1629" y="3634"/>
                  </a:lnTo>
                  <a:lnTo>
                    <a:pt x="1435" y="3640"/>
                  </a:lnTo>
                  <a:lnTo>
                    <a:pt x="880" y="3640"/>
                  </a:lnTo>
                  <a:lnTo>
                    <a:pt x="262" y="3640"/>
                  </a:lnTo>
                  <a:lnTo>
                    <a:pt x="11" y="3634"/>
                  </a:lnTo>
                  <a:lnTo>
                    <a:pt x="84" y="3514"/>
                  </a:lnTo>
                  <a:lnTo>
                    <a:pt x="152" y="3383"/>
                  </a:lnTo>
                  <a:lnTo>
                    <a:pt x="231" y="3221"/>
                  </a:lnTo>
                  <a:lnTo>
                    <a:pt x="299" y="3053"/>
                  </a:lnTo>
                  <a:lnTo>
                    <a:pt x="351" y="2906"/>
                  </a:lnTo>
                  <a:lnTo>
                    <a:pt x="409" y="2713"/>
                  </a:lnTo>
                  <a:lnTo>
                    <a:pt x="445" y="2545"/>
                  </a:lnTo>
                  <a:lnTo>
                    <a:pt x="493" y="2336"/>
                  </a:lnTo>
                  <a:lnTo>
                    <a:pt x="508" y="2163"/>
                  </a:lnTo>
                  <a:lnTo>
                    <a:pt x="519" y="1995"/>
                  </a:lnTo>
                  <a:lnTo>
                    <a:pt x="529" y="1828"/>
                  </a:lnTo>
                  <a:lnTo>
                    <a:pt x="524" y="1660"/>
                  </a:lnTo>
                  <a:lnTo>
                    <a:pt x="513" y="1503"/>
                  </a:lnTo>
                  <a:lnTo>
                    <a:pt x="498" y="1367"/>
                  </a:lnTo>
                  <a:lnTo>
                    <a:pt x="472" y="1205"/>
                  </a:lnTo>
                  <a:lnTo>
                    <a:pt x="435" y="1032"/>
                  </a:lnTo>
                  <a:lnTo>
                    <a:pt x="383" y="843"/>
                  </a:lnTo>
                  <a:lnTo>
                    <a:pt x="335" y="702"/>
                  </a:lnTo>
                  <a:lnTo>
                    <a:pt x="283" y="561"/>
                  </a:lnTo>
                  <a:lnTo>
                    <a:pt x="231" y="430"/>
                  </a:lnTo>
                  <a:lnTo>
                    <a:pt x="163" y="288"/>
                  </a:lnTo>
                  <a:lnTo>
                    <a:pt x="84" y="136"/>
                  </a:lnTo>
                  <a:lnTo>
                    <a:pt x="0" y="0"/>
                  </a:lnTo>
                  <a:close/>
                </a:path>
              </a:pathLst>
            </a:custGeom>
            <a:solidFill>
              <a:schemeClr val="bg1"/>
            </a:solidFill>
            <a:ln w="19050" cmpd="sng">
              <a:solidFill>
                <a:srgbClr val="000000"/>
              </a:solidFill>
              <a:miter lim="800000"/>
              <a:headEnd/>
              <a:tailEnd/>
            </a:ln>
          </p:spPr>
          <p:txBody>
            <a:bodyPr wrap="none" anchor="ctr">
              <a:prstTxWarp prst="textNoShape">
                <a:avLst/>
              </a:prstTxWarp>
            </a:bodyPr>
            <a:lstStyle/>
            <a:p>
              <a:endParaRPr lang="en-US"/>
            </a:p>
          </p:txBody>
        </p:sp>
        <p:sp>
          <p:nvSpPr>
            <p:cNvPr id="209" name="Freeform 32"/>
            <p:cNvSpPr>
              <a:spLocks/>
            </p:cNvSpPr>
            <p:nvPr/>
          </p:nvSpPr>
          <p:spPr bwMode="auto">
            <a:xfrm rot="16200000">
              <a:off x="5372258" y="1150436"/>
              <a:ext cx="395713" cy="4276533"/>
            </a:xfrm>
            <a:custGeom>
              <a:avLst/>
              <a:gdLst>
                <a:gd name="T0" fmla="*/ 2147483647 w 870"/>
                <a:gd name="T1" fmla="*/ 0 h 1638"/>
                <a:gd name="T2" fmla="*/ 2147483647 w 870"/>
                <a:gd name="T3" fmla="*/ 2147483647 h 1638"/>
                <a:gd name="T4" fmla="*/ 0 w 870"/>
                <a:gd name="T5" fmla="*/ 2147483647 h 1638"/>
                <a:gd name="T6" fmla="*/ 0 60000 65536"/>
                <a:gd name="T7" fmla="*/ 0 60000 65536"/>
                <a:gd name="T8" fmla="*/ 0 60000 65536"/>
                <a:gd name="T9" fmla="*/ 0 w 870"/>
                <a:gd name="T10" fmla="*/ 0 h 1638"/>
                <a:gd name="T11" fmla="*/ 870 w 870"/>
                <a:gd name="T12" fmla="*/ 1638 h 1638"/>
              </a:gdLst>
              <a:ahLst/>
              <a:cxnLst>
                <a:cxn ang="T6">
                  <a:pos x="T0" y="T1"/>
                </a:cxn>
                <a:cxn ang="T7">
                  <a:pos x="T2" y="T3"/>
                </a:cxn>
                <a:cxn ang="T8">
                  <a:pos x="T4" y="T5"/>
                </a:cxn>
              </a:cxnLst>
              <a:rect l="T9" t="T10" r="T11" b="T12"/>
              <a:pathLst>
                <a:path w="870" h="1638">
                  <a:moveTo>
                    <a:pt x="870" y="0"/>
                  </a:moveTo>
                  <a:lnTo>
                    <a:pt x="870" y="1638"/>
                  </a:lnTo>
                  <a:lnTo>
                    <a:pt x="0" y="1638"/>
                  </a:lnTo>
                </a:path>
              </a:pathLst>
            </a:custGeom>
            <a:noFill/>
            <a:ln w="12700">
              <a:solidFill>
                <a:srgbClr val="000000"/>
              </a:solidFill>
              <a:round/>
              <a:headEnd type="none" w="sm" len="sm"/>
              <a:tailEnd type="none"/>
            </a:ln>
          </p:spPr>
          <p:txBody>
            <a:bodyPr wrap="none" lIns="92075" tIns="46038" rIns="92075" bIns="46038" anchor="ctr">
              <a:prstTxWarp prst="textNoShape">
                <a:avLst/>
              </a:prstTxWarp>
            </a:bodyPr>
            <a:lstStyle/>
            <a:p>
              <a:endParaRPr lang="pl-PL"/>
            </a:p>
          </p:txBody>
        </p:sp>
        <p:sp>
          <p:nvSpPr>
            <p:cNvPr id="210" name="Freeform 32"/>
            <p:cNvSpPr>
              <a:spLocks/>
            </p:cNvSpPr>
            <p:nvPr/>
          </p:nvSpPr>
          <p:spPr bwMode="auto">
            <a:xfrm flipH="1" flipV="1">
              <a:off x="5061199" y="2165349"/>
              <a:ext cx="345182" cy="0"/>
            </a:xfrm>
            <a:custGeom>
              <a:avLst/>
              <a:gdLst>
                <a:gd name="T0" fmla="*/ 2147483647 w 870"/>
                <a:gd name="T1" fmla="*/ 0 h 1638"/>
                <a:gd name="T2" fmla="*/ 2147483647 w 870"/>
                <a:gd name="T3" fmla="*/ 2147483647 h 1638"/>
                <a:gd name="T4" fmla="*/ 0 w 870"/>
                <a:gd name="T5" fmla="*/ 2147483647 h 1638"/>
                <a:gd name="T6" fmla="*/ 0 60000 65536"/>
                <a:gd name="T7" fmla="*/ 0 60000 65536"/>
                <a:gd name="T8" fmla="*/ 0 60000 65536"/>
                <a:gd name="T9" fmla="*/ 0 w 870"/>
                <a:gd name="T10" fmla="*/ 0 h 1638"/>
                <a:gd name="T11" fmla="*/ 870 w 870"/>
                <a:gd name="T12" fmla="*/ 1638 h 1638"/>
                <a:gd name="connsiteX0" fmla="*/ 10000 w 10000"/>
                <a:gd name="connsiteY0" fmla="*/ 0 h 0"/>
                <a:gd name="connsiteX1" fmla="*/ 0 w 10000"/>
                <a:gd name="connsiteY1" fmla="*/ 0 h 0"/>
              </a:gdLst>
              <a:ahLst/>
              <a:cxnLst>
                <a:cxn ang="0">
                  <a:pos x="connsiteX0" y="connsiteY0"/>
                </a:cxn>
                <a:cxn ang="0">
                  <a:pos x="connsiteX1" y="connsiteY1"/>
                </a:cxn>
              </a:cxnLst>
              <a:rect l="l" t="t" r="r" b="b"/>
              <a:pathLst>
                <a:path w="10000">
                  <a:moveTo>
                    <a:pt x="10000" y="0"/>
                  </a:moveTo>
                  <a:lnTo>
                    <a:pt x="0" y="0"/>
                  </a:lnTo>
                </a:path>
              </a:pathLst>
            </a:custGeom>
            <a:noFill/>
            <a:ln w="12700">
              <a:solidFill>
                <a:srgbClr val="FF0000"/>
              </a:solidFill>
              <a:round/>
              <a:headEnd type="none" w="sm" len="sm"/>
              <a:tailEnd type="none"/>
            </a:ln>
          </p:spPr>
          <p:txBody>
            <a:bodyPr wrap="none" lIns="92075" tIns="46038" rIns="92075" bIns="46038" anchor="ctr">
              <a:prstTxWarp prst="textNoShape">
                <a:avLst/>
              </a:prstTxWarp>
            </a:bodyPr>
            <a:lstStyle/>
            <a:p>
              <a:endParaRPr lang="pl-PL"/>
            </a:p>
          </p:txBody>
        </p:sp>
        <p:sp>
          <p:nvSpPr>
            <p:cNvPr id="211" name="Freeform 32"/>
            <p:cNvSpPr>
              <a:spLocks/>
            </p:cNvSpPr>
            <p:nvPr/>
          </p:nvSpPr>
          <p:spPr bwMode="auto">
            <a:xfrm flipH="1" flipV="1">
              <a:off x="5097203" y="2209799"/>
              <a:ext cx="381186" cy="0"/>
            </a:xfrm>
            <a:custGeom>
              <a:avLst/>
              <a:gdLst>
                <a:gd name="T0" fmla="*/ 2147483647 w 870"/>
                <a:gd name="T1" fmla="*/ 0 h 1638"/>
                <a:gd name="T2" fmla="*/ 2147483647 w 870"/>
                <a:gd name="T3" fmla="*/ 2147483647 h 1638"/>
                <a:gd name="T4" fmla="*/ 0 w 870"/>
                <a:gd name="T5" fmla="*/ 2147483647 h 1638"/>
                <a:gd name="T6" fmla="*/ 0 60000 65536"/>
                <a:gd name="T7" fmla="*/ 0 60000 65536"/>
                <a:gd name="T8" fmla="*/ 0 60000 65536"/>
                <a:gd name="T9" fmla="*/ 0 w 870"/>
                <a:gd name="T10" fmla="*/ 0 h 1638"/>
                <a:gd name="T11" fmla="*/ 870 w 870"/>
                <a:gd name="T12" fmla="*/ 1638 h 1638"/>
                <a:gd name="connsiteX0" fmla="*/ 10000 w 10000"/>
                <a:gd name="connsiteY0" fmla="*/ 0 h 0"/>
                <a:gd name="connsiteX1" fmla="*/ 0 w 10000"/>
                <a:gd name="connsiteY1" fmla="*/ 0 h 0"/>
              </a:gdLst>
              <a:ahLst/>
              <a:cxnLst>
                <a:cxn ang="0">
                  <a:pos x="connsiteX0" y="connsiteY0"/>
                </a:cxn>
                <a:cxn ang="0">
                  <a:pos x="connsiteX1" y="connsiteY1"/>
                </a:cxn>
              </a:cxnLst>
              <a:rect l="l" t="t" r="r" b="b"/>
              <a:pathLst>
                <a:path w="10000">
                  <a:moveTo>
                    <a:pt x="10000" y="0"/>
                  </a:moveTo>
                  <a:lnTo>
                    <a:pt x="0" y="0"/>
                  </a:lnTo>
                </a:path>
              </a:pathLst>
            </a:custGeom>
            <a:noFill/>
            <a:ln w="12700">
              <a:solidFill>
                <a:srgbClr val="FF0000"/>
              </a:solidFill>
              <a:round/>
              <a:headEnd type="none" w="sm" len="sm"/>
              <a:tailEnd type="none"/>
            </a:ln>
          </p:spPr>
          <p:txBody>
            <a:bodyPr wrap="none" lIns="92075" tIns="46038" rIns="92075" bIns="46038" anchor="ctr">
              <a:prstTxWarp prst="textNoShape">
                <a:avLst/>
              </a:prstTxWarp>
            </a:bodyPr>
            <a:lstStyle/>
            <a:p>
              <a:endParaRPr lang="pl-PL"/>
            </a:p>
          </p:txBody>
        </p:sp>
        <p:sp>
          <p:nvSpPr>
            <p:cNvPr id="212" name="Freeform 32"/>
            <p:cNvSpPr>
              <a:spLocks/>
            </p:cNvSpPr>
            <p:nvPr/>
          </p:nvSpPr>
          <p:spPr bwMode="auto">
            <a:xfrm flipH="1" flipV="1">
              <a:off x="5133207" y="2260600"/>
              <a:ext cx="273174" cy="0"/>
            </a:xfrm>
            <a:custGeom>
              <a:avLst/>
              <a:gdLst>
                <a:gd name="T0" fmla="*/ 2147483647 w 870"/>
                <a:gd name="T1" fmla="*/ 0 h 1638"/>
                <a:gd name="T2" fmla="*/ 2147483647 w 870"/>
                <a:gd name="T3" fmla="*/ 2147483647 h 1638"/>
                <a:gd name="T4" fmla="*/ 0 w 870"/>
                <a:gd name="T5" fmla="*/ 2147483647 h 1638"/>
                <a:gd name="T6" fmla="*/ 0 60000 65536"/>
                <a:gd name="T7" fmla="*/ 0 60000 65536"/>
                <a:gd name="T8" fmla="*/ 0 60000 65536"/>
                <a:gd name="T9" fmla="*/ 0 w 870"/>
                <a:gd name="T10" fmla="*/ 0 h 1638"/>
                <a:gd name="T11" fmla="*/ 870 w 870"/>
                <a:gd name="T12" fmla="*/ 1638 h 1638"/>
                <a:gd name="connsiteX0" fmla="*/ 10000 w 10000"/>
                <a:gd name="connsiteY0" fmla="*/ 0 h 0"/>
                <a:gd name="connsiteX1" fmla="*/ 0 w 10000"/>
                <a:gd name="connsiteY1" fmla="*/ 0 h 0"/>
              </a:gdLst>
              <a:ahLst/>
              <a:cxnLst>
                <a:cxn ang="0">
                  <a:pos x="connsiteX0" y="connsiteY0"/>
                </a:cxn>
                <a:cxn ang="0">
                  <a:pos x="connsiteX1" y="connsiteY1"/>
                </a:cxn>
              </a:cxnLst>
              <a:rect l="l" t="t" r="r" b="b"/>
              <a:pathLst>
                <a:path w="10000">
                  <a:moveTo>
                    <a:pt x="10000" y="0"/>
                  </a:moveTo>
                  <a:lnTo>
                    <a:pt x="0" y="0"/>
                  </a:lnTo>
                </a:path>
              </a:pathLst>
            </a:custGeom>
            <a:noFill/>
            <a:ln w="12700">
              <a:solidFill>
                <a:srgbClr val="FF0000"/>
              </a:solidFill>
              <a:round/>
              <a:headEnd type="none" w="sm" len="sm"/>
              <a:tailEnd type="none"/>
            </a:ln>
          </p:spPr>
          <p:txBody>
            <a:bodyPr wrap="none" lIns="92075" tIns="46038" rIns="92075" bIns="46038" anchor="ctr">
              <a:prstTxWarp prst="textNoShape">
                <a:avLst/>
              </a:prstTxWarp>
            </a:bodyPr>
            <a:lstStyle/>
            <a:p>
              <a:endParaRPr lang="pl-PL"/>
            </a:p>
          </p:txBody>
        </p:sp>
        <p:sp>
          <p:nvSpPr>
            <p:cNvPr id="213" name="Freeform 32"/>
            <p:cNvSpPr>
              <a:spLocks/>
            </p:cNvSpPr>
            <p:nvPr/>
          </p:nvSpPr>
          <p:spPr bwMode="auto">
            <a:xfrm flipH="1" flipV="1">
              <a:off x="5168131" y="2305050"/>
              <a:ext cx="223144" cy="4040274"/>
            </a:xfrm>
            <a:custGeom>
              <a:avLst/>
              <a:gdLst>
                <a:gd name="T0" fmla="*/ 2147483647 w 870"/>
                <a:gd name="T1" fmla="*/ 0 h 1638"/>
                <a:gd name="T2" fmla="*/ 2147483647 w 870"/>
                <a:gd name="T3" fmla="*/ 2147483647 h 1638"/>
                <a:gd name="T4" fmla="*/ 0 w 870"/>
                <a:gd name="T5" fmla="*/ 2147483647 h 1638"/>
                <a:gd name="T6" fmla="*/ 0 60000 65536"/>
                <a:gd name="T7" fmla="*/ 0 60000 65536"/>
                <a:gd name="T8" fmla="*/ 0 60000 65536"/>
                <a:gd name="T9" fmla="*/ 0 w 870"/>
                <a:gd name="T10" fmla="*/ 0 h 1638"/>
                <a:gd name="T11" fmla="*/ 870 w 870"/>
                <a:gd name="T12" fmla="*/ 1638 h 1638"/>
              </a:gdLst>
              <a:ahLst/>
              <a:cxnLst>
                <a:cxn ang="T6">
                  <a:pos x="T0" y="T1"/>
                </a:cxn>
                <a:cxn ang="T7">
                  <a:pos x="T2" y="T3"/>
                </a:cxn>
                <a:cxn ang="T8">
                  <a:pos x="T4" y="T5"/>
                </a:cxn>
              </a:cxnLst>
              <a:rect l="T9" t="T10" r="T11" b="T12"/>
              <a:pathLst>
                <a:path w="870" h="1638">
                  <a:moveTo>
                    <a:pt x="870" y="0"/>
                  </a:moveTo>
                  <a:lnTo>
                    <a:pt x="870" y="1638"/>
                  </a:lnTo>
                  <a:lnTo>
                    <a:pt x="0" y="1638"/>
                  </a:lnTo>
                </a:path>
              </a:pathLst>
            </a:custGeom>
            <a:noFill/>
            <a:ln w="12700">
              <a:solidFill>
                <a:srgbClr val="FF0000"/>
              </a:solidFill>
              <a:round/>
              <a:headEnd type="oval" w="sm" len="sm"/>
              <a:tailEnd/>
            </a:ln>
          </p:spPr>
          <p:txBody>
            <a:bodyPr wrap="none" lIns="92075" tIns="46038" rIns="92075" bIns="46038" anchor="ctr">
              <a:prstTxWarp prst="textNoShape">
                <a:avLst/>
              </a:prstTxWarp>
            </a:bodyPr>
            <a:lstStyle/>
            <a:p>
              <a:endParaRPr lang="pl-PL"/>
            </a:p>
          </p:txBody>
        </p:sp>
        <p:sp>
          <p:nvSpPr>
            <p:cNvPr id="214" name="Freeform 32"/>
            <p:cNvSpPr>
              <a:spLocks/>
            </p:cNvSpPr>
            <p:nvPr/>
          </p:nvSpPr>
          <p:spPr bwMode="auto">
            <a:xfrm flipH="1" flipV="1">
              <a:off x="4796347" y="1866900"/>
              <a:ext cx="514348" cy="0"/>
            </a:xfrm>
            <a:custGeom>
              <a:avLst/>
              <a:gdLst>
                <a:gd name="T0" fmla="*/ 2147483647 w 870"/>
                <a:gd name="T1" fmla="*/ 0 h 1638"/>
                <a:gd name="T2" fmla="*/ 2147483647 w 870"/>
                <a:gd name="T3" fmla="*/ 2147483647 h 1638"/>
                <a:gd name="T4" fmla="*/ 0 w 870"/>
                <a:gd name="T5" fmla="*/ 2147483647 h 1638"/>
                <a:gd name="T6" fmla="*/ 0 60000 65536"/>
                <a:gd name="T7" fmla="*/ 0 60000 65536"/>
                <a:gd name="T8" fmla="*/ 0 60000 65536"/>
                <a:gd name="T9" fmla="*/ 0 w 870"/>
                <a:gd name="T10" fmla="*/ 0 h 1638"/>
                <a:gd name="T11" fmla="*/ 870 w 870"/>
                <a:gd name="T12" fmla="*/ 1638 h 1638"/>
                <a:gd name="connsiteX0" fmla="*/ 10000 w 10000"/>
                <a:gd name="connsiteY0" fmla="*/ 0 h 0"/>
                <a:gd name="connsiteX1" fmla="*/ 0 w 10000"/>
                <a:gd name="connsiteY1" fmla="*/ 0 h 0"/>
              </a:gdLst>
              <a:ahLst/>
              <a:cxnLst>
                <a:cxn ang="0">
                  <a:pos x="connsiteX0" y="connsiteY0"/>
                </a:cxn>
                <a:cxn ang="0">
                  <a:pos x="connsiteX1" y="connsiteY1"/>
                </a:cxn>
              </a:cxnLst>
              <a:rect l="l" t="t" r="r" b="b"/>
              <a:pathLst>
                <a:path w="10000">
                  <a:moveTo>
                    <a:pt x="10000" y="0"/>
                  </a:moveTo>
                  <a:lnTo>
                    <a:pt x="0" y="0"/>
                  </a:lnTo>
                </a:path>
              </a:pathLst>
            </a:custGeom>
            <a:noFill/>
            <a:ln w="12700">
              <a:solidFill>
                <a:srgbClr val="FF0000"/>
              </a:solidFill>
              <a:round/>
              <a:headEnd type="none" w="sm" len="sm"/>
              <a:tailEnd type="none"/>
            </a:ln>
          </p:spPr>
          <p:txBody>
            <a:bodyPr wrap="none" lIns="92075" tIns="46038" rIns="92075" bIns="46038" anchor="ctr">
              <a:prstTxWarp prst="textNoShape">
                <a:avLst/>
              </a:prstTxWarp>
            </a:bodyPr>
            <a:lstStyle/>
            <a:p>
              <a:endParaRPr lang="pl-PL"/>
            </a:p>
          </p:txBody>
        </p:sp>
        <p:sp>
          <p:nvSpPr>
            <p:cNvPr id="215" name="Freeform 32"/>
            <p:cNvSpPr>
              <a:spLocks/>
            </p:cNvSpPr>
            <p:nvPr/>
          </p:nvSpPr>
          <p:spPr bwMode="auto">
            <a:xfrm flipH="1" flipV="1">
              <a:off x="4859847" y="1930399"/>
              <a:ext cx="527042" cy="0"/>
            </a:xfrm>
            <a:custGeom>
              <a:avLst/>
              <a:gdLst>
                <a:gd name="T0" fmla="*/ 2147483647 w 870"/>
                <a:gd name="T1" fmla="*/ 0 h 1638"/>
                <a:gd name="T2" fmla="*/ 2147483647 w 870"/>
                <a:gd name="T3" fmla="*/ 2147483647 h 1638"/>
                <a:gd name="T4" fmla="*/ 0 w 870"/>
                <a:gd name="T5" fmla="*/ 2147483647 h 1638"/>
                <a:gd name="T6" fmla="*/ 0 60000 65536"/>
                <a:gd name="T7" fmla="*/ 0 60000 65536"/>
                <a:gd name="T8" fmla="*/ 0 60000 65536"/>
                <a:gd name="T9" fmla="*/ 0 w 870"/>
                <a:gd name="T10" fmla="*/ 0 h 1638"/>
                <a:gd name="T11" fmla="*/ 870 w 870"/>
                <a:gd name="T12" fmla="*/ 1638 h 1638"/>
                <a:gd name="connsiteX0" fmla="*/ 10000 w 10000"/>
                <a:gd name="connsiteY0" fmla="*/ 0 h 0"/>
                <a:gd name="connsiteX1" fmla="*/ 0 w 10000"/>
                <a:gd name="connsiteY1" fmla="*/ 0 h 0"/>
              </a:gdLst>
              <a:ahLst/>
              <a:cxnLst>
                <a:cxn ang="0">
                  <a:pos x="connsiteX0" y="connsiteY0"/>
                </a:cxn>
                <a:cxn ang="0">
                  <a:pos x="connsiteX1" y="connsiteY1"/>
                </a:cxn>
              </a:cxnLst>
              <a:rect l="l" t="t" r="r" b="b"/>
              <a:pathLst>
                <a:path w="10000">
                  <a:moveTo>
                    <a:pt x="10000" y="0"/>
                  </a:moveTo>
                  <a:lnTo>
                    <a:pt x="0" y="0"/>
                  </a:lnTo>
                </a:path>
              </a:pathLst>
            </a:custGeom>
            <a:noFill/>
            <a:ln w="12700">
              <a:solidFill>
                <a:srgbClr val="FF0000"/>
              </a:solidFill>
              <a:round/>
              <a:headEnd type="none" w="sm" len="sm"/>
              <a:tailEnd type="none"/>
            </a:ln>
          </p:spPr>
          <p:txBody>
            <a:bodyPr wrap="none" lIns="92075" tIns="46038" rIns="92075" bIns="46038" anchor="ctr">
              <a:prstTxWarp prst="textNoShape">
                <a:avLst/>
              </a:prstTxWarp>
            </a:bodyPr>
            <a:lstStyle/>
            <a:p>
              <a:endParaRPr lang="pl-PL"/>
            </a:p>
          </p:txBody>
        </p:sp>
        <p:sp>
          <p:nvSpPr>
            <p:cNvPr id="216" name="Freeform 32"/>
            <p:cNvSpPr>
              <a:spLocks/>
            </p:cNvSpPr>
            <p:nvPr/>
          </p:nvSpPr>
          <p:spPr bwMode="auto">
            <a:xfrm flipH="1" flipV="1">
              <a:off x="4916989" y="1987548"/>
              <a:ext cx="480636" cy="3695699"/>
            </a:xfrm>
            <a:custGeom>
              <a:avLst/>
              <a:gdLst>
                <a:gd name="T0" fmla="*/ 2147483647 w 870"/>
                <a:gd name="T1" fmla="*/ 0 h 1638"/>
                <a:gd name="T2" fmla="*/ 2147483647 w 870"/>
                <a:gd name="T3" fmla="*/ 2147483647 h 1638"/>
                <a:gd name="T4" fmla="*/ 0 w 870"/>
                <a:gd name="T5" fmla="*/ 2147483647 h 1638"/>
                <a:gd name="T6" fmla="*/ 0 60000 65536"/>
                <a:gd name="T7" fmla="*/ 0 60000 65536"/>
                <a:gd name="T8" fmla="*/ 0 60000 65536"/>
                <a:gd name="T9" fmla="*/ 0 w 870"/>
                <a:gd name="T10" fmla="*/ 0 h 1638"/>
                <a:gd name="T11" fmla="*/ 870 w 870"/>
                <a:gd name="T12" fmla="*/ 1638 h 1638"/>
              </a:gdLst>
              <a:ahLst/>
              <a:cxnLst>
                <a:cxn ang="T6">
                  <a:pos x="T0" y="T1"/>
                </a:cxn>
                <a:cxn ang="T7">
                  <a:pos x="T2" y="T3"/>
                </a:cxn>
                <a:cxn ang="T8">
                  <a:pos x="T4" y="T5"/>
                </a:cxn>
              </a:cxnLst>
              <a:rect l="T9" t="T10" r="T11" b="T12"/>
              <a:pathLst>
                <a:path w="870" h="1638">
                  <a:moveTo>
                    <a:pt x="870" y="0"/>
                  </a:moveTo>
                  <a:lnTo>
                    <a:pt x="870" y="1638"/>
                  </a:lnTo>
                  <a:lnTo>
                    <a:pt x="0" y="1638"/>
                  </a:lnTo>
                </a:path>
              </a:pathLst>
            </a:custGeom>
            <a:noFill/>
            <a:ln w="12700">
              <a:solidFill>
                <a:srgbClr val="FF0000"/>
              </a:solidFill>
              <a:round/>
              <a:headEnd type="oval" w="sm" len="sm"/>
              <a:tailEnd/>
            </a:ln>
          </p:spPr>
          <p:txBody>
            <a:bodyPr wrap="none" lIns="92075" tIns="46038" rIns="92075" bIns="46038" anchor="ctr">
              <a:prstTxWarp prst="textNoShape">
                <a:avLst/>
              </a:prstTxWarp>
            </a:bodyPr>
            <a:lstStyle/>
            <a:p>
              <a:endParaRPr lang="pl-PL"/>
            </a:p>
          </p:txBody>
        </p:sp>
        <p:sp>
          <p:nvSpPr>
            <p:cNvPr id="217" name="Freeform 32"/>
            <p:cNvSpPr>
              <a:spLocks/>
            </p:cNvSpPr>
            <p:nvPr/>
          </p:nvSpPr>
          <p:spPr bwMode="auto">
            <a:xfrm flipH="1" flipV="1">
              <a:off x="4698952" y="1638300"/>
              <a:ext cx="594807" cy="3399593"/>
            </a:xfrm>
            <a:custGeom>
              <a:avLst/>
              <a:gdLst>
                <a:gd name="T0" fmla="*/ 2147483647 w 870"/>
                <a:gd name="T1" fmla="*/ 0 h 1638"/>
                <a:gd name="T2" fmla="*/ 2147483647 w 870"/>
                <a:gd name="T3" fmla="*/ 2147483647 h 1638"/>
                <a:gd name="T4" fmla="*/ 0 w 870"/>
                <a:gd name="T5" fmla="*/ 2147483647 h 1638"/>
                <a:gd name="T6" fmla="*/ 0 60000 65536"/>
                <a:gd name="T7" fmla="*/ 0 60000 65536"/>
                <a:gd name="T8" fmla="*/ 0 60000 65536"/>
                <a:gd name="T9" fmla="*/ 0 w 870"/>
                <a:gd name="T10" fmla="*/ 0 h 1638"/>
                <a:gd name="T11" fmla="*/ 870 w 870"/>
                <a:gd name="T12" fmla="*/ 1638 h 1638"/>
              </a:gdLst>
              <a:ahLst/>
              <a:cxnLst>
                <a:cxn ang="T6">
                  <a:pos x="T0" y="T1"/>
                </a:cxn>
                <a:cxn ang="T7">
                  <a:pos x="T2" y="T3"/>
                </a:cxn>
                <a:cxn ang="T8">
                  <a:pos x="T4" y="T5"/>
                </a:cxn>
              </a:cxnLst>
              <a:rect l="T9" t="T10" r="T11" b="T12"/>
              <a:pathLst>
                <a:path w="870" h="1638">
                  <a:moveTo>
                    <a:pt x="870" y="0"/>
                  </a:moveTo>
                  <a:lnTo>
                    <a:pt x="870" y="1638"/>
                  </a:lnTo>
                  <a:lnTo>
                    <a:pt x="0" y="1638"/>
                  </a:lnTo>
                </a:path>
              </a:pathLst>
            </a:custGeom>
            <a:noFill/>
            <a:ln w="12700">
              <a:solidFill>
                <a:srgbClr val="FF0000"/>
              </a:solidFill>
              <a:round/>
              <a:headEnd type="oval" w="sm" len="sm"/>
              <a:tailEnd/>
            </a:ln>
          </p:spPr>
          <p:txBody>
            <a:bodyPr wrap="none" lIns="92075" tIns="46038" rIns="92075" bIns="46038" anchor="ctr">
              <a:prstTxWarp prst="textNoShape">
                <a:avLst/>
              </a:prstTxWarp>
            </a:bodyPr>
            <a:lstStyle/>
            <a:p>
              <a:endParaRPr lang="pl-PL"/>
            </a:p>
          </p:txBody>
        </p:sp>
        <p:sp>
          <p:nvSpPr>
            <p:cNvPr id="218" name="Freeform 32"/>
            <p:cNvSpPr>
              <a:spLocks/>
            </p:cNvSpPr>
            <p:nvPr/>
          </p:nvSpPr>
          <p:spPr bwMode="auto">
            <a:xfrm flipH="1" flipV="1">
              <a:off x="4639690" y="1549400"/>
              <a:ext cx="687349" cy="0"/>
            </a:xfrm>
            <a:custGeom>
              <a:avLst/>
              <a:gdLst>
                <a:gd name="T0" fmla="*/ 2147483647 w 870"/>
                <a:gd name="T1" fmla="*/ 0 h 1638"/>
                <a:gd name="T2" fmla="*/ 2147483647 w 870"/>
                <a:gd name="T3" fmla="*/ 2147483647 h 1638"/>
                <a:gd name="T4" fmla="*/ 0 w 870"/>
                <a:gd name="T5" fmla="*/ 2147483647 h 1638"/>
                <a:gd name="T6" fmla="*/ 0 60000 65536"/>
                <a:gd name="T7" fmla="*/ 0 60000 65536"/>
                <a:gd name="T8" fmla="*/ 0 60000 65536"/>
                <a:gd name="T9" fmla="*/ 0 w 870"/>
                <a:gd name="T10" fmla="*/ 0 h 1638"/>
                <a:gd name="T11" fmla="*/ 870 w 870"/>
                <a:gd name="T12" fmla="*/ 1638 h 1638"/>
                <a:gd name="connsiteX0" fmla="*/ 10000 w 10000"/>
                <a:gd name="connsiteY0" fmla="*/ 0 h 0"/>
                <a:gd name="connsiteX1" fmla="*/ 0 w 10000"/>
                <a:gd name="connsiteY1" fmla="*/ 0 h 0"/>
              </a:gdLst>
              <a:ahLst/>
              <a:cxnLst>
                <a:cxn ang="0">
                  <a:pos x="connsiteX0" y="connsiteY0"/>
                </a:cxn>
                <a:cxn ang="0">
                  <a:pos x="connsiteX1" y="connsiteY1"/>
                </a:cxn>
              </a:cxnLst>
              <a:rect l="l" t="t" r="r" b="b"/>
              <a:pathLst>
                <a:path w="10000">
                  <a:moveTo>
                    <a:pt x="10000" y="0"/>
                  </a:moveTo>
                  <a:lnTo>
                    <a:pt x="0" y="0"/>
                  </a:lnTo>
                </a:path>
              </a:pathLst>
            </a:custGeom>
            <a:noFill/>
            <a:ln w="12700">
              <a:solidFill>
                <a:srgbClr val="FF0000"/>
              </a:solidFill>
              <a:round/>
              <a:headEnd type="none" w="sm" len="sm"/>
              <a:tailEnd type="none"/>
            </a:ln>
          </p:spPr>
          <p:txBody>
            <a:bodyPr wrap="none" lIns="92075" tIns="46038" rIns="92075" bIns="46038" anchor="ctr">
              <a:prstTxWarp prst="textNoShape">
                <a:avLst/>
              </a:prstTxWarp>
            </a:bodyPr>
            <a:lstStyle/>
            <a:p>
              <a:endParaRPr lang="pl-PL"/>
            </a:p>
          </p:txBody>
        </p:sp>
        <p:grpSp>
          <p:nvGrpSpPr>
            <p:cNvPr id="219" name="Grupa 218"/>
            <p:cNvGrpSpPr/>
            <p:nvPr/>
          </p:nvGrpSpPr>
          <p:grpSpPr>
            <a:xfrm>
              <a:off x="3803155" y="1141951"/>
              <a:ext cx="1476164" cy="978458"/>
              <a:chOff x="4499991" y="1914736"/>
              <a:chExt cx="504059" cy="978458"/>
            </a:xfrm>
          </p:grpSpPr>
          <p:sp>
            <p:nvSpPr>
              <p:cNvPr id="220" name="Line 18"/>
              <p:cNvSpPr>
                <a:spLocks noChangeShapeType="1"/>
              </p:cNvSpPr>
              <p:nvPr/>
            </p:nvSpPr>
            <p:spPr bwMode="auto">
              <a:xfrm flipH="1">
                <a:off x="4499992" y="2238772"/>
                <a:ext cx="504056" cy="0"/>
              </a:xfrm>
              <a:prstGeom prst="line">
                <a:avLst/>
              </a:prstGeom>
              <a:noFill/>
              <a:ln w="12700">
                <a:solidFill>
                  <a:srgbClr val="FF0000"/>
                </a:solidFill>
                <a:round/>
                <a:headEnd/>
                <a:tailEnd/>
              </a:ln>
            </p:spPr>
            <p:txBody>
              <a:bodyPr wrap="none" lIns="92075" tIns="46038" rIns="92075" bIns="46038" anchor="ctr">
                <a:prstTxWarp prst="textNoShape">
                  <a:avLst/>
                </a:prstTxWarp>
              </a:bodyPr>
              <a:lstStyle/>
              <a:p>
                <a:endParaRPr lang="en-US"/>
              </a:p>
            </p:txBody>
          </p:sp>
          <p:sp>
            <p:nvSpPr>
              <p:cNvPr id="221" name="Line 18"/>
              <p:cNvSpPr>
                <a:spLocks noChangeShapeType="1"/>
              </p:cNvSpPr>
              <p:nvPr/>
            </p:nvSpPr>
            <p:spPr bwMode="auto">
              <a:xfrm flipH="1">
                <a:off x="4499993" y="2575508"/>
                <a:ext cx="504056" cy="0"/>
              </a:xfrm>
              <a:prstGeom prst="line">
                <a:avLst/>
              </a:prstGeom>
              <a:noFill/>
              <a:ln w="12700">
                <a:solidFill>
                  <a:srgbClr val="FF0000"/>
                </a:solidFill>
                <a:round/>
                <a:headEnd/>
                <a:tailEnd/>
              </a:ln>
            </p:spPr>
            <p:txBody>
              <a:bodyPr wrap="none" lIns="92075" tIns="46038" rIns="92075" bIns="46038" anchor="ctr">
                <a:prstTxWarp prst="textNoShape">
                  <a:avLst/>
                </a:prstTxWarp>
              </a:bodyPr>
              <a:lstStyle/>
              <a:p>
                <a:endParaRPr lang="en-US"/>
              </a:p>
            </p:txBody>
          </p:sp>
          <p:sp>
            <p:nvSpPr>
              <p:cNvPr id="222" name="Line 18"/>
              <p:cNvSpPr>
                <a:spLocks noChangeShapeType="1"/>
              </p:cNvSpPr>
              <p:nvPr/>
            </p:nvSpPr>
            <p:spPr bwMode="auto">
              <a:xfrm flipH="1">
                <a:off x="4499994" y="2893194"/>
                <a:ext cx="504056" cy="0"/>
              </a:xfrm>
              <a:prstGeom prst="line">
                <a:avLst/>
              </a:prstGeom>
              <a:noFill/>
              <a:ln w="12700">
                <a:solidFill>
                  <a:srgbClr val="FF0000"/>
                </a:solidFill>
                <a:round/>
                <a:headEnd/>
                <a:tailEnd/>
              </a:ln>
            </p:spPr>
            <p:txBody>
              <a:bodyPr wrap="none" lIns="92075" tIns="46038" rIns="92075" bIns="46038" anchor="ctr">
                <a:prstTxWarp prst="textNoShape">
                  <a:avLst/>
                </a:prstTxWarp>
              </a:bodyPr>
              <a:lstStyle/>
              <a:p>
                <a:endParaRPr lang="en-US"/>
              </a:p>
            </p:txBody>
          </p:sp>
          <p:sp>
            <p:nvSpPr>
              <p:cNvPr id="223" name="Line 18"/>
              <p:cNvSpPr>
                <a:spLocks noChangeShapeType="1"/>
              </p:cNvSpPr>
              <p:nvPr/>
            </p:nvSpPr>
            <p:spPr bwMode="auto">
              <a:xfrm flipH="1">
                <a:off x="4499991" y="1914736"/>
                <a:ext cx="504056" cy="0"/>
              </a:xfrm>
              <a:prstGeom prst="line">
                <a:avLst/>
              </a:prstGeom>
              <a:noFill/>
              <a:ln w="12700">
                <a:solidFill>
                  <a:srgbClr val="FF0000"/>
                </a:solidFill>
                <a:round/>
                <a:headEnd/>
                <a:tailEnd/>
              </a:ln>
            </p:spPr>
            <p:txBody>
              <a:bodyPr wrap="none" lIns="92075" tIns="46038" rIns="92075" bIns="46038" anchor="ctr">
                <a:prstTxWarp prst="textNoShape">
                  <a:avLst/>
                </a:prstTxWarp>
              </a:bodyPr>
              <a:lstStyle/>
              <a:p>
                <a:endParaRPr lang="en-US"/>
              </a:p>
            </p:txBody>
          </p:sp>
        </p:grpSp>
        <p:grpSp>
          <p:nvGrpSpPr>
            <p:cNvPr id="225" name="Grupa 224"/>
            <p:cNvGrpSpPr/>
            <p:nvPr/>
          </p:nvGrpSpPr>
          <p:grpSpPr>
            <a:xfrm>
              <a:off x="6485086" y="1556793"/>
              <a:ext cx="1384440" cy="1274877"/>
              <a:chOff x="6187030" y="2816931"/>
              <a:chExt cx="1384440" cy="420313"/>
            </a:xfrm>
          </p:grpSpPr>
          <p:sp>
            <p:nvSpPr>
              <p:cNvPr id="226" name="Line 18"/>
              <p:cNvSpPr>
                <a:spLocks noChangeShapeType="1"/>
              </p:cNvSpPr>
              <p:nvPr/>
            </p:nvSpPr>
            <p:spPr bwMode="auto">
              <a:xfrm rot="5400000" flipH="1">
                <a:off x="6287632" y="3022633"/>
                <a:ext cx="411402" cy="0"/>
              </a:xfrm>
              <a:prstGeom prst="line">
                <a:avLst/>
              </a:prstGeom>
              <a:noFill/>
              <a:ln w="12700">
                <a:solidFill>
                  <a:srgbClr val="FF0000"/>
                </a:solidFill>
                <a:round/>
                <a:headEnd/>
                <a:tailEnd/>
              </a:ln>
            </p:spPr>
            <p:txBody>
              <a:bodyPr wrap="none" lIns="92075" tIns="46038" rIns="92075" bIns="46038" anchor="ctr">
                <a:prstTxWarp prst="textNoShape">
                  <a:avLst/>
                </a:prstTxWarp>
              </a:bodyPr>
              <a:lstStyle/>
              <a:p>
                <a:endParaRPr lang="en-US"/>
              </a:p>
            </p:txBody>
          </p:sp>
          <p:sp>
            <p:nvSpPr>
              <p:cNvPr id="227" name="Line 18"/>
              <p:cNvSpPr>
                <a:spLocks noChangeShapeType="1"/>
              </p:cNvSpPr>
              <p:nvPr/>
            </p:nvSpPr>
            <p:spPr bwMode="auto">
              <a:xfrm rot="5400000" flipH="1">
                <a:off x="6571209" y="3027088"/>
                <a:ext cx="420313" cy="0"/>
              </a:xfrm>
              <a:prstGeom prst="line">
                <a:avLst/>
              </a:prstGeom>
              <a:noFill/>
              <a:ln w="12700">
                <a:solidFill>
                  <a:srgbClr val="FF0000"/>
                </a:solidFill>
                <a:round/>
                <a:headEnd/>
                <a:tailEnd/>
              </a:ln>
            </p:spPr>
            <p:txBody>
              <a:bodyPr wrap="none" lIns="92075" tIns="46038" rIns="92075" bIns="46038" anchor="ctr">
                <a:prstTxWarp prst="textNoShape">
                  <a:avLst/>
                </a:prstTxWarp>
              </a:bodyPr>
              <a:lstStyle/>
              <a:p>
                <a:endParaRPr lang="en-US"/>
              </a:p>
            </p:txBody>
          </p:sp>
          <p:sp>
            <p:nvSpPr>
              <p:cNvPr id="229" name="Line 18"/>
              <p:cNvSpPr>
                <a:spLocks noChangeShapeType="1"/>
              </p:cNvSpPr>
              <p:nvPr/>
            </p:nvSpPr>
            <p:spPr bwMode="auto">
              <a:xfrm rot="5400000" flipH="1">
                <a:off x="5985516" y="3018446"/>
                <a:ext cx="403028" cy="0"/>
              </a:xfrm>
              <a:prstGeom prst="line">
                <a:avLst/>
              </a:prstGeom>
              <a:noFill/>
              <a:ln w="12700">
                <a:solidFill>
                  <a:srgbClr val="FF0000"/>
                </a:solidFill>
                <a:round/>
                <a:headEnd/>
                <a:tailEnd/>
              </a:ln>
            </p:spPr>
            <p:txBody>
              <a:bodyPr wrap="none" lIns="92075" tIns="46038" rIns="92075" bIns="46038" anchor="ctr">
                <a:prstTxWarp prst="textNoShape">
                  <a:avLst/>
                </a:prstTxWarp>
              </a:bodyPr>
              <a:lstStyle/>
              <a:p>
                <a:endParaRPr lang="en-US"/>
              </a:p>
            </p:txBody>
          </p:sp>
          <p:sp>
            <p:nvSpPr>
              <p:cNvPr id="230" name="Line 18"/>
              <p:cNvSpPr>
                <a:spLocks noChangeShapeType="1"/>
              </p:cNvSpPr>
              <p:nvPr/>
            </p:nvSpPr>
            <p:spPr bwMode="auto">
              <a:xfrm rot="5400000" flipH="1">
                <a:off x="7377639" y="3010762"/>
                <a:ext cx="387662" cy="0"/>
              </a:xfrm>
              <a:prstGeom prst="line">
                <a:avLst/>
              </a:prstGeom>
              <a:noFill/>
              <a:ln w="12700">
                <a:solidFill>
                  <a:srgbClr val="FF0000"/>
                </a:solidFill>
                <a:round/>
                <a:headEnd/>
                <a:tailEnd/>
              </a:ln>
            </p:spPr>
            <p:txBody>
              <a:bodyPr wrap="none" lIns="92075" tIns="46038" rIns="92075" bIns="46038" anchor="ctr">
                <a:prstTxWarp prst="textNoShape">
                  <a:avLst/>
                </a:prstTxWarp>
              </a:bodyPr>
              <a:lstStyle/>
              <a:p>
                <a:endParaRPr lang="en-US"/>
              </a:p>
            </p:txBody>
          </p:sp>
        </p:grpSp>
        <p:sp>
          <p:nvSpPr>
            <p:cNvPr id="231" name="Line 67"/>
            <p:cNvSpPr>
              <a:spLocks noChangeShapeType="1"/>
            </p:cNvSpPr>
            <p:nvPr/>
          </p:nvSpPr>
          <p:spPr bwMode="auto">
            <a:xfrm>
              <a:off x="8382821" y="4439107"/>
              <a:ext cx="447675" cy="0"/>
            </a:xfrm>
            <a:prstGeom prst="line">
              <a:avLst/>
            </a:prstGeom>
            <a:noFill/>
            <a:ln w="12700">
              <a:solidFill>
                <a:srgbClr val="000000"/>
              </a:solidFill>
              <a:round/>
              <a:headEnd/>
              <a:tailEnd type="stealth" w="med" len="med"/>
            </a:ln>
          </p:spPr>
          <p:txBody>
            <a:bodyPr wrap="none" lIns="92075" tIns="46038" rIns="92075" bIns="46038" anchor="ctr">
              <a:prstTxWarp prst="textNoShape">
                <a:avLst/>
              </a:prstTxWarp>
            </a:bodyPr>
            <a:lstStyle/>
            <a:p>
              <a:endParaRPr lang="en-US"/>
            </a:p>
          </p:txBody>
        </p:sp>
        <p:sp>
          <p:nvSpPr>
            <p:cNvPr id="232" name="Line 67"/>
            <p:cNvSpPr>
              <a:spLocks noChangeShapeType="1"/>
            </p:cNvSpPr>
            <p:nvPr/>
          </p:nvSpPr>
          <p:spPr bwMode="auto">
            <a:xfrm>
              <a:off x="8382821" y="4591507"/>
              <a:ext cx="447675" cy="0"/>
            </a:xfrm>
            <a:prstGeom prst="line">
              <a:avLst/>
            </a:prstGeom>
            <a:noFill/>
            <a:ln w="12700">
              <a:solidFill>
                <a:srgbClr val="000000"/>
              </a:solidFill>
              <a:round/>
              <a:headEnd/>
              <a:tailEnd type="stealth" w="med" len="med"/>
            </a:ln>
          </p:spPr>
          <p:txBody>
            <a:bodyPr wrap="none" lIns="92075" tIns="46038" rIns="92075" bIns="46038" anchor="ctr">
              <a:prstTxWarp prst="textNoShape">
                <a:avLst/>
              </a:prstTxWarp>
            </a:bodyPr>
            <a:lstStyle/>
            <a:p>
              <a:endParaRPr lang="en-US"/>
            </a:p>
          </p:txBody>
        </p:sp>
        <p:sp>
          <p:nvSpPr>
            <p:cNvPr id="233" name="Line 67"/>
            <p:cNvSpPr>
              <a:spLocks noChangeShapeType="1"/>
            </p:cNvSpPr>
            <p:nvPr/>
          </p:nvSpPr>
          <p:spPr bwMode="auto">
            <a:xfrm>
              <a:off x="8382821" y="4743907"/>
              <a:ext cx="447675" cy="0"/>
            </a:xfrm>
            <a:prstGeom prst="line">
              <a:avLst/>
            </a:prstGeom>
            <a:noFill/>
            <a:ln w="12700">
              <a:solidFill>
                <a:srgbClr val="000000"/>
              </a:solidFill>
              <a:round/>
              <a:headEnd/>
              <a:tailEnd type="stealth" w="med" len="med"/>
            </a:ln>
          </p:spPr>
          <p:txBody>
            <a:bodyPr wrap="none" lIns="92075" tIns="46038" rIns="92075" bIns="46038" anchor="ctr">
              <a:prstTxWarp prst="textNoShape">
                <a:avLst/>
              </a:prstTxWarp>
            </a:bodyPr>
            <a:lstStyle/>
            <a:p>
              <a:endParaRPr lang="en-US"/>
            </a:p>
          </p:txBody>
        </p:sp>
        <p:sp>
          <p:nvSpPr>
            <p:cNvPr id="234" name="Line 67"/>
            <p:cNvSpPr>
              <a:spLocks noChangeShapeType="1"/>
            </p:cNvSpPr>
            <p:nvPr/>
          </p:nvSpPr>
          <p:spPr bwMode="auto">
            <a:xfrm>
              <a:off x="8382821" y="4896307"/>
              <a:ext cx="447675" cy="0"/>
            </a:xfrm>
            <a:prstGeom prst="line">
              <a:avLst/>
            </a:prstGeom>
            <a:noFill/>
            <a:ln w="12700">
              <a:solidFill>
                <a:srgbClr val="000000"/>
              </a:solidFill>
              <a:round/>
              <a:headEnd/>
              <a:tailEnd type="stealth" w="med" len="med"/>
            </a:ln>
          </p:spPr>
          <p:txBody>
            <a:bodyPr wrap="none" lIns="92075" tIns="46038" rIns="92075" bIns="46038" anchor="ctr">
              <a:prstTxWarp prst="textNoShape">
                <a:avLst/>
              </a:prstTxWarp>
            </a:bodyPr>
            <a:lstStyle/>
            <a:p>
              <a:endParaRPr lang="en-US"/>
            </a:p>
          </p:txBody>
        </p:sp>
        <p:sp>
          <p:nvSpPr>
            <p:cNvPr id="235" name="Line 67"/>
            <p:cNvSpPr>
              <a:spLocks noChangeShapeType="1"/>
            </p:cNvSpPr>
            <p:nvPr/>
          </p:nvSpPr>
          <p:spPr bwMode="auto">
            <a:xfrm>
              <a:off x="8382821" y="5048707"/>
              <a:ext cx="447675" cy="0"/>
            </a:xfrm>
            <a:prstGeom prst="line">
              <a:avLst/>
            </a:prstGeom>
            <a:noFill/>
            <a:ln w="12700">
              <a:solidFill>
                <a:srgbClr val="000000"/>
              </a:solidFill>
              <a:round/>
              <a:headEnd/>
              <a:tailEnd type="stealth" w="med" len="med"/>
            </a:ln>
          </p:spPr>
          <p:txBody>
            <a:bodyPr wrap="none" lIns="92075" tIns="46038" rIns="92075" bIns="46038" anchor="ctr">
              <a:prstTxWarp prst="textNoShape">
                <a:avLst/>
              </a:prstTxWarp>
            </a:bodyPr>
            <a:lstStyle/>
            <a:p>
              <a:endParaRPr lang="en-US"/>
            </a:p>
          </p:txBody>
        </p:sp>
        <p:sp>
          <p:nvSpPr>
            <p:cNvPr id="236" name="Line 67"/>
            <p:cNvSpPr>
              <a:spLocks noChangeShapeType="1"/>
            </p:cNvSpPr>
            <p:nvPr/>
          </p:nvSpPr>
          <p:spPr bwMode="auto">
            <a:xfrm>
              <a:off x="8382821" y="5201107"/>
              <a:ext cx="447675" cy="0"/>
            </a:xfrm>
            <a:prstGeom prst="line">
              <a:avLst/>
            </a:prstGeom>
            <a:noFill/>
            <a:ln w="12700">
              <a:solidFill>
                <a:srgbClr val="000000"/>
              </a:solidFill>
              <a:round/>
              <a:headEnd/>
              <a:tailEnd type="stealth" w="med" len="med"/>
            </a:ln>
          </p:spPr>
          <p:txBody>
            <a:bodyPr wrap="none" lIns="92075" tIns="46038" rIns="92075" bIns="46038" anchor="ctr">
              <a:prstTxWarp prst="textNoShape">
                <a:avLst/>
              </a:prstTxWarp>
            </a:bodyPr>
            <a:lstStyle/>
            <a:p>
              <a:endParaRPr lang="en-US"/>
            </a:p>
          </p:txBody>
        </p:sp>
        <p:sp>
          <p:nvSpPr>
            <p:cNvPr id="237" name="Line 67"/>
            <p:cNvSpPr>
              <a:spLocks noChangeShapeType="1"/>
            </p:cNvSpPr>
            <p:nvPr/>
          </p:nvSpPr>
          <p:spPr bwMode="auto">
            <a:xfrm>
              <a:off x="8382821" y="5353507"/>
              <a:ext cx="447675" cy="0"/>
            </a:xfrm>
            <a:prstGeom prst="line">
              <a:avLst/>
            </a:prstGeom>
            <a:noFill/>
            <a:ln w="12700">
              <a:solidFill>
                <a:srgbClr val="000000"/>
              </a:solidFill>
              <a:round/>
              <a:headEnd/>
              <a:tailEnd type="stealth" w="med" len="med"/>
            </a:ln>
          </p:spPr>
          <p:txBody>
            <a:bodyPr wrap="none" lIns="92075" tIns="46038" rIns="92075" bIns="46038" anchor="ctr">
              <a:prstTxWarp prst="textNoShape">
                <a:avLst/>
              </a:prstTxWarp>
            </a:bodyPr>
            <a:lstStyle/>
            <a:p>
              <a:endParaRPr lang="en-US"/>
            </a:p>
          </p:txBody>
        </p:sp>
        <p:sp>
          <p:nvSpPr>
            <p:cNvPr id="238" name="Line 67"/>
            <p:cNvSpPr>
              <a:spLocks noChangeShapeType="1"/>
            </p:cNvSpPr>
            <p:nvPr/>
          </p:nvSpPr>
          <p:spPr bwMode="auto">
            <a:xfrm>
              <a:off x="8382821" y="5505907"/>
              <a:ext cx="447675" cy="0"/>
            </a:xfrm>
            <a:prstGeom prst="line">
              <a:avLst/>
            </a:prstGeom>
            <a:noFill/>
            <a:ln w="12700">
              <a:solidFill>
                <a:srgbClr val="000000"/>
              </a:solidFill>
              <a:round/>
              <a:headEnd/>
              <a:tailEnd type="stealth" w="med" len="med"/>
            </a:ln>
          </p:spPr>
          <p:txBody>
            <a:bodyPr wrap="none" lIns="92075" tIns="46038" rIns="92075" bIns="46038" anchor="ctr">
              <a:prstTxWarp prst="textNoShape">
                <a:avLst/>
              </a:prstTxWarp>
            </a:bodyPr>
            <a:lstStyle/>
            <a:p>
              <a:endParaRPr lang="en-US"/>
            </a:p>
          </p:txBody>
        </p:sp>
        <p:sp>
          <p:nvSpPr>
            <p:cNvPr id="239" name="Line 67"/>
            <p:cNvSpPr>
              <a:spLocks noChangeShapeType="1"/>
            </p:cNvSpPr>
            <p:nvPr/>
          </p:nvSpPr>
          <p:spPr bwMode="auto">
            <a:xfrm>
              <a:off x="8382821" y="5658307"/>
              <a:ext cx="447675" cy="0"/>
            </a:xfrm>
            <a:prstGeom prst="line">
              <a:avLst/>
            </a:prstGeom>
            <a:noFill/>
            <a:ln w="12700">
              <a:solidFill>
                <a:srgbClr val="000000"/>
              </a:solidFill>
              <a:round/>
              <a:headEnd/>
              <a:tailEnd type="stealth" w="med" len="med"/>
            </a:ln>
          </p:spPr>
          <p:txBody>
            <a:bodyPr wrap="none" lIns="92075" tIns="46038" rIns="92075" bIns="46038" anchor="ctr">
              <a:prstTxWarp prst="textNoShape">
                <a:avLst/>
              </a:prstTxWarp>
            </a:bodyPr>
            <a:lstStyle/>
            <a:p>
              <a:endParaRPr lang="en-US"/>
            </a:p>
          </p:txBody>
        </p:sp>
        <p:sp>
          <p:nvSpPr>
            <p:cNvPr id="240" name="Line 67"/>
            <p:cNvSpPr>
              <a:spLocks noChangeShapeType="1"/>
            </p:cNvSpPr>
            <p:nvPr/>
          </p:nvSpPr>
          <p:spPr bwMode="auto">
            <a:xfrm>
              <a:off x="8382821" y="5810707"/>
              <a:ext cx="447675" cy="0"/>
            </a:xfrm>
            <a:prstGeom prst="line">
              <a:avLst/>
            </a:prstGeom>
            <a:noFill/>
            <a:ln w="12700">
              <a:solidFill>
                <a:srgbClr val="000000"/>
              </a:solidFill>
              <a:round/>
              <a:headEnd/>
              <a:tailEnd type="stealth" w="med" len="med"/>
            </a:ln>
          </p:spPr>
          <p:txBody>
            <a:bodyPr wrap="none" lIns="92075" tIns="46038" rIns="92075" bIns="46038" anchor="ctr">
              <a:prstTxWarp prst="textNoShape">
                <a:avLst/>
              </a:prstTxWarp>
            </a:bodyPr>
            <a:lstStyle/>
            <a:p>
              <a:endParaRPr lang="en-US"/>
            </a:p>
          </p:txBody>
        </p:sp>
        <p:sp>
          <p:nvSpPr>
            <p:cNvPr id="241" name="Line 67"/>
            <p:cNvSpPr>
              <a:spLocks noChangeShapeType="1"/>
            </p:cNvSpPr>
            <p:nvPr/>
          </p:nvSpPr>
          <p:spPr bwMode="auto">
            <a:xfrm>
              <a:off x="8382821" y="6525344"/>
              <a:ext cx="447675" cy="0"/>
            </a:xfrm>
            <a:prstGeom prst="line">
              <a:avLst/>
            </a:prstGeom>
            <a:noFill/>
            <a:ln w="12700">
              <a:solidFill>
                <a:srgbClr val="000000"/>
              </a:solidFill>
              <a:round/>
              <a:headEnd/>
              <a:tailEnd type="stealth" w="med" len="med"/>
            </a:ln>
          </p:spPr>
          <p:txBody>
            <a:bodyPr wrap="none" lIns="92075" tIns="46038" rIns="92075" bIns="46038" anchor="ctr">
              <a:prstTxWarp prst="textNoShape">
                <a:avLst/>
              </a:prstTxWarp>
            </a:bodyPr>
            <a:lstStyle/>
            <a:p>
              <a:endParaRPr lang="en-US"/>
            </a:p>
          </p:txBody>
        </p:sp>
        <p:grpSp>
          <p:nvGrpSpPr>
            <p:cNvPr id="242" name="Group 33"/>
            <p:cNvGrpSpPr>
              <a:grpSpLocks/>
            </p:cNvGrpSpPr>
            <p:nvPr/>
          </p:nvGrpSpPr>
          <p:grpSpPr bwMode="auto">
            <a:xfrm>
              <a:off x="1956227" y="4498816"/>
              <a:ext cx="6347428" cy="1845527"/>
              <a:chOff x="1833" y="1193"/>
              <a:chExt cx="337" cy="772"/>
            </a:xfrm>
          </p:grpSpPr>
          <p:sp>
            <p:nvSpPr>
              <p:cNvPr id="243" name="Line 34"/>
              <p:cNvSpPr>
                <a:spLocks noChangeShapeType="1"/>
              </p:cNvSpPr>
              <p:nvPr/>
            </p:nvSpPr>
            <p:spPr bwMode="auto">
              <a:xfrm rot="16200000">
                <a:off x="2001" y="1797"/>
                <a:ext cx="0" cy="336"/>
              </a:xfrm>
              <a:prstGeom prst="line">
                <a:avLst/>
              </a:prstGeom>
              <a:noFill/>
              <a:ln w="12700">
                <a:solidFill>
                  <a:srgbClr val="000000"/>
                </a:solidFill>
                <a:round/>
                <a:headEnd/>
                <a:tailEnd/>
              </a:ln>
            </p:spPr>
            <p:txBody>
              <a:bodyPr wrap="none" lIns="92075" tIns="46038" rIns="92075" bIns="46038" anchor="ctr">
                <a:prstTxWarp prst="textNoShape">
                  <a:avLst/>
                </a:prstTxWarp>
              </a:bodyPr>
              <a:lstStyle/>
              <a:p>
                <a:endParaRPr lang="en-US"/>
              </a:p>
            </p:txBody>
          </p:sp>
          <p:sp>
            <p:nvSpPr>
              <p:cNvPr id="245" name="Line 38"/>
              <p:cNvSpPr>
                <a:spLocks noChangeShapeType="1"/>
              </p:cNvSpPr>
              <p:nvPr/>
            </p:nvSpPr>
            <p:spPr bwMode="auto">
              <a:xfrm rot="16200000">
                <a:off x="2002" y="1140"/>
                <a:ext cx="0" cy="336"/>
              </a:xfrm>
              <a:prstGeom prst="line">
                <a:avLst/>
              </a:prstGeom>
              <a:noFill/>
              <a:ln w="12700">
                <a:solidFill>
                  <a:srgbClr val="000000"/>
                </a:solidFill>
                <a:round/>
                <a:headEnd/>
                <a:tailEnd/>
              </a:ln>
            </p:spPr>
            <p:txBody>
              <a:bodyPr wrap="none" lIns="92075" tIns="46038" rIns="92075" bIns="46038" anchor="ctr">
                <a:prstTxWarp prst="textNoShape">
                  <a:avLst/>
                </a:prstTxWarp>
              </a:bodyPr>
              <a:lstStyle/>
              <a:p>
                <a:endParaRPr lang="en-US"/>
              </a:p>
            </p:txBody>
          </p:sp>
          <p:sp>
            <p:nvSpPr>
              <p:cNvPr id="246" name="Line 39"/>
              <p:cNvSpPr>
                <a:spLocks noChangeShapeType="1"/>
              </p:cNvSpPr>
              <p:nvPr/>
            </p:nvSpPr>
            <p:spPr bwMode="auto">
              <a:xfrm rot="16200000">
                <a:off x="2002" y="1251"/>
                <a:ext cx="0" cy="336"/>
              </a:xfrm>
              <a:prstGeom prst="line">
                <a:avLst/>
              </a:prstGeom>
              <a:noFill/>
              <a:ln w="12700">
                <a:solidFill>
                  <a:srgbClr val="000000"/>
                </a:solidFill>
                <a:round/>
                <a:headEnd/>
                <a:tailEnd/>
              </a:ln>
            </p:spPr>
            <p:txBody>
              <a:bodyPr wrap="none" lIns="92075" tIns="46038" rIns="92075" bIns="46038" anchor="ctr">
                <a:prstTxWarp prst="textNoShape">
                  <a:avLst/>
                </a:prstTxWarp>
              </a:bodyPr>
              <a:lstStyle/>
              <a:p>
                <a:endParaRPr lang="en-US"/>
              </a:p>
            </p:txBody>
          </p:sp>
          <p:sp>
            <p:nvSpPr>
              <p:cNvPr id="247" name="Line 40"/>
              <p:cNvSpPr>
                <a:spLocks noChangeShapeType="1"/>
              </p:cNvSpPr>
              <p:nvPr/>
            </p:nvSpPr>
            <p:spPr bwMode="auto">
              <a:xfrm rot="16200000">
                <a:off x="2002" y="1025"/>
                <a:ext cx="0" cy="336"/>
              </a:xfrm>
              <a:prstGeom prst="line">
                <a:avLst/>
              </a:prstGeom>
              <a:noFill/>
              <a:ln w="12700">
                <a:solidFill>
                  <a:srgbClr val="000000"/>
                </a:solidFill>
                <a:round/>
                <a:headEnd/>
                <a:tailEnd/>
              </a:ln>
            </p:spPr>
            <p:txBody>
              <a:bodyPr wrap="none" lIns="92075" tIns="46038" rIns="92075" bIns="46038" anchor="ctr">
                <a:prstTxWarp prst="textNoShape">
                  <a:avLst/>
                </a:prstTxWarp>
              </a:bodyPr>
              <a:lstStyle/>
              <a:p>
                <a:endParaRPr lang="en-US"/>
              </a:p>
            </p:txBody>
          </p:sp>
        </p:grpSp>
        <p:sp>
          <p:nvSpPr>
            <p:cNvPr id="248" name="AutoShape 53"/>
            <p:cNvSpPr>
              <a:spLocks noChangeArrowheads="1"/>
            </p:cNvSpPr>
            <p:nvPr/>
          </p:nvSpPr>
          <p:spPr bwMode="auto">
            <a:xfrm rot="5400000">
              <a:off x="813252" y="5281080"/>
              <a:ext cx="2308695" cy="323850"/>
            </a:xfrm>
            <a:prstGeom prst="roundRect">
              <a:avLst>
                <a:gd name="adj" fmla="val 47426"/>
              </a:avLst>
            </a:prstGeom>
            <a:solidFill>
              <a:schemeClr val="bg1"/>
            </a:solidFill>
            <a:ln w="28575">
              <a:solidFill>
                <a:schemeClr val="tx1"/>
              </a:solidFill>
              <a:round/>
              <a:headEnd/>
              <a:tailEnd/>
            </a:ln>
            <a:effectLst>
              <a:outerShdw blurRad="50800" dist="38100" dir="2700000">
                <a:srgbClr val="000000">
                  <a:alpha val="43000"/>
                </a:srgbClr>
              </a:outerShdw>
            </a:effectLst>
          </p:spPr>
          <p:txBody>
            <a:bodyPr wrap="none" anchor="ctr">
              <a:prstTxWarp prst="textNoShape">
                <a:avLst/>
              </a:prstTxWarp>
            </a:bodyPr>
            <a:lstStyle/>
            <a:p>
              <a:pPr algn="ctr">
                <a:lnSpc>
                  <a:spcPct val="80000"/>
                </a:lnSpc>
              </a:pPr>
              <a:r>
                <a:rPr lang="pl-PL" sz="1600" dirty="0"/>
                <a:t>PRPG</a:t>
              </a:r>
            </a:p>
          </p:txBody>
        </p:sp>
        <p:sp>
          <p:nvSpPr>
            <p:cNvPr id="249" name="AutoShape 57"/>
            <p:cNvSpPr>
              <a:spLocks noChangeArrowheads="1"/>
            </p:cNvSpPr>
            <p:nvPr/>
          </p:nvSpPr>
          <p:spPr bwMode="auto">
            <a:xfrm rot="5400000">
              <a:off x="6995983" y="5266897"/>
              <a:ext cx="2458851" cy="346075"/>
            </a:xfrm>
            <a:custGeom>
              <a:avLst/>
              <a:gdLst>
                <a:gd name="T0" fmla="*/ 2147483647 w 21600"/>
                <a:gd name="T1" fmla="*/ 2147483647 h 21600"/>
                <a:gd name="T2" fmla="*/ 2147483647 w 21600"/>
                <a:gd name="T3" fmla="*/ 2147483647 h 21600"/>
                <a:gd name="T4" fmla="*/ 2147483647 w 21600"/>
                <a:gd name="T5" fmla="*/ 2147483647 h 21600"/>
                <a:gd name="T6" fmla="*/ 2147483647 w 21600"/>
                <a:gd name="T7" fmla="*/ 0 h 21600"/>
                <a:gd name="T8" fmla="*/ 0 60000 65536"/>
                <a:gd name="T9" fmla="*/ 0 60000 65536"/>
                <a:gd name="T10" fmla="*/ 0 60000 65536"/>
                <a:gd name="T11" fmla="*/ 0 60000 65536"/>
                <a:gd name="T12" fmla="*/ 2589 w 21600"/>
                <a:gd name="T13" fmla="*/ 2589 h 21600"/>
                <a:gd name="T14" fmla="*/ 19011 w 21600"/>
                <a:gd name="T15" fmla="*/ 19011 h 21600"/>
              </a:gdLst>
              <a:ahLst/>
              <a:cxnLst>
                <a:cxn ang="T8">
                  <a:pos x="T0" y="T1"/>
                </a:cxn>
                <a:cxn ang="T9">
                  <a:pos x="T2" y="T3"/>
                </a:cxn>
                <a:cxn ang="T10">
                  <a:pos x="T4" y="T5"/>
                </a:cxn>
                <a:cxn ang="T11">
                  <a:pos x="T6" y="T7"/>
                </a:cxn>
              </a:cxnLst>
              <a:rect l="T12" t="T13" r="T14" b="T15"/>
              <a:pathLst>
                <a:path w="21600" h="21600">
                  <a:moveTo>
                    <a:pt x="0" y="0"/>
                  </a:moveTo>
                  <a:lnTo>
                    <a:pt x="1577" y="21600"/>
                  </a:lnTo>
                  <a:lnTo>
                    <a:pt x="20023" y="21600"/>
                  </a:lnTo>
                  <a:lnTo>
                    <a:pt x="21600" y="0"/>
                  </a:lnTo>
                  <a:close/>
                </a:path>
              </a:pathLst>
            </a:custGeom>
            <a:solidFill>
              <a:schemeClr val="bg1"/>
            </a:solidFill>
            <a:ln w="28575">
              <a:solidFill>
                <a:srgbClr val="000000"/>
              </a:solidFill>
              <a:miter lim="800000"/>
              <a:headEnd/>
              <a:tailEnd/>
            </a:ln>
          </p:spPr>
          <p:txBody>
            <a:bodyPr wrap="none" lIns="92075" tIns="46038" rIns="92075" bIns="46038" anchor="ctr">
              <a:prstTxWarp prst="textNoShape">
                <a:avLst/>
              </a:prstTxWarp>
            </a:bodyPr>
            <a:lstStyle/>
            <a:p>
              <a:pPr algn="ctr" eaLnBrk="0" hangingPunct="0"/>
              <a:r>
                <a:rPr lang="en-GB" sz="1400" dirty="0"/>
                <a:t>Phase </a:t>
              </a:r>
              <a:r>
                <a:rPr lang="en-GB" sz="1400" dirty="0" smtClean="0"/>
                <a:t>shifter</a:t>
              </a:r>
              <a:endParaRPr lang="en-GB" sz="1400" dirty="0"/>
            </a:p>
          </p:txBody>
        </p:sp>
        <p:grpSp>
          <p:nvGrpSpPr>
            <p:cNvPr id="250" name="Grupa 249"/>
            <p:cNvGrpSpPr/>
            <p:nvPr/>
          </p:nvGrpSpPr>
          <p:grpSpPr>
            <a:xfrm>
              <a:off x="3642701" y="2942556"/>
              <a:ext cx="331408" cy="457200"/>
              <a:chOff x="2975166" y="2755776"/>
              <a:chExt cx="331408" cy="457200"/>
            </a:xfrm>
          </p:grpSpPr>
          <p:sp>
            <p:nvSpPr>
              <p:cNvPr id="251" name="Rectangle 83"/>
              <p:cNvSpPr>
                <a:spLocks noChangeArrowheads="1"/>
              </p:cNvSpPr>
              <p:nvPr/>
            </p:nvSpPr>
            <p:spPr bwMode="auto">
              <a:xfrm>
                <a:off x="3001774" y="2755776"/>
                <a:ext cx="304800" cy="457200"/>
              </a:xfrm>
              <a:prstGeom prst="rect">
                <a:avLst/>
              </a:prstGeom>
              <a:solidFill>
                <a:schemeClr val="bg1"/>
              </a:solidFill>
              <a:ln w="19050">
                <a:solidFill>
                  <a:srgbClr val="000000"/>
                </a:solidFill>
                <a:miter lim="800000"/>
                <a:headEnd/>
                <a:tailEnd/>
              </a:ln>
              <a:effectLst>
                <a:outerShdw blurRad="50800" dist="38100" dir="7200000">
                  <a:srgbClr val="000000">
                    <a:alpha val="43000"/>
                  </a:srgbClr>
                </a:outerShdw>
              </a:effectLst>
            </p:spPr>
            <p:txBody>
              <a:bodyPr wrap="none" lIns="92075" tIns="46038" rIns="92075" bIns="46038" anchor="ctr">
                <a:prstTxWarp prst="textNoShape">
                  <a:avLst/>
                </a:prstTxWarp>
              </a:bodyPr>
              <a:lstStyle/>
              <a:p>
                <a:endParaRPr lang="pl-PL" sz="2400"/>
              </a:p>
            </p:txBody>
          </p:sp>
          <p:sp>
            <p:nvSpPr>
              <p:cNvPr id="252" name="TextBox 110"/>
              <p:cNvSpPr txBox="1"/>
              <p:nvPr/>
            </p:nvSpPr>
            <p:spPr>
              <a:xfrm>
                <a:off x="2975166" y="2759989"/>
                <a:ext cx="284653" cy="338554"/>
              </a:xfrm>
              <a:prstGeom prst="rect">
                <a:avLst/>
              </a:prstGeom>
              <a:noFill/>
            </p:spPr>
            <p:txBody>
              <a:bodyPr wrap="none" rtlCol="0">
                <a:spAutoFit/>
              </a:bodyPr>
              <a:lstStyle/>
              <a:p>
                <a:r>
                  <a:rPr lang="en-US" sz="1600" dirty="0" smtClean="0"/>
                  <a:t>T</a:t>
                </a:r>
                <a:endParaRPr lang="en-US" sz="1600" dirty="0"/>
              </a:p>
            </p:txBody>
          </p:sp>
        </p:grpSp>
        <p:sp>
          <p:nvSpPr>
            <p:cNvPr id="253" name="TextBox 162"/>
            <p:cNvSpPr txBox="1"/>
            <p:nvPr/>
          </p:nvSpPr>
          <p:spPr>
            <a:xfrm rot="16200000">
              <a:off x="8353416" y="5900355"/>
              <a:ext cx="415498" cy="369332"/>
            </a:xfrm>
            <a:prstGeom prst="rect">
              <a:avLst/>
            </a:prstGeom>
            <a:noFill/>
          </p:spPr>
          <p:txBody>
            <a:bodyPr wrap="none" rtlCol="0">
              <a:spAutoFit/>
            </a:bodyPr>
            <a:lstStyle/>
            <a:p>
              <a:r>
                <a:rPr lang="en-US" dirty="0" smtClean="0">
                  <a:latin typeface="Times New Roman"/>
                  <a:cs typeface="Times New Roman"/>
                </a:rPr>
                <a:t>…</a:t>
              </a:r>
              <a:endParaRPr lang="en-US" dirty="0">
                <a:latin typeface="Times New Roman"/>
                <a:cs typeface="Times New Roman"/>
              </a:endParaRPr>
            </a:p>
          </p:txBody>
        </p:sp>
        <p:sp>
          <p:nvSpPr>
            <p:cNvPr id="256" name="Rectangle 42"/>
            <p:cNvSpPr>
              <a:spLocks noChangeArrowheads="1"/>
            </p:cNvSpPr>
            <p:nvPr/>
          </p:nvSpPr>
          <p:spPr bwMode="auto">
            <a:xfrm rot="16200000" flipV="1">
              <a:off x="6241410" y="4374157"/>
              <a:ext cx="228601" cy="263525"/>
            </a:xfrm>
            <a:prstGeom prst="rect">
              <a:avLst/>
            </a:prstGeom>
            <a:solidFill>
              <a:srgbClr val="8EB4E3"/>
            </a:solidFill>
            <a:ln w="19050">
              <a:solidFill>
                <a:srgbClr val="000000"/>
              </a:solidFill>
              <a:miter lim="800000"/>
              <a:headEnd/>
              <a:tailEnd/>
            </a:ln>
            <a:effectLst>
              <a:outerShdw blurRad="50800" dist="38100" dir="7200000">
                <a:srgbClr val="000000">
                  <a:alpha val="43000"/>
                </a:srgbClr>
              </a:outerShdw>
            </a:effectLst>
          </p:spPr>
          <p:txBody>
            <a:bodyPr wrap="none" lIns="92075" tIns="46038" rIns="92075" bIns="93600" anchor="ctr">
              <a:prstTxWarp prst="textNoShape">
                <a:avLst/>
              </a:prstTxWarp>
            </a:bodyPr>
            <a:lstStyle/>
            <a:p>
              <a:pPr algn="ctr"/>
              <a:endParaRPr lang="en-GB" sz="1200" dirty="0"/>
            </a:p>
          </p:txBody>
        </p:sp>
        <p:sp>
          <p:nvSpPr>
            <p:cNvPr id="257" name="Rectangle 42"/>
            <p:cNvSpPr>
              <a:spLocks noChangeArrowheads="1"/>
            </p:cNvSpPr>
            <p:nvPr/>
          </p:nvSpPr>
          <p:spPr bwMode="auto">
            <a:xfrm rot="16200000" flipV="1">
              <a:off x="6527160" y="4653557"/>
              <a:ext cx="228601" cy="263525"/>
            </a:xfrm>
            <a:prstGeom prst="rect">
              <a:avLst/>
            </a:prstGeom>
            <a:solidFill>
              <a:srgbClr val="8EB4E3"/>
            </a:solidFill>
            <a:ln w="19050">
              <a:solidFill>
                <a:srgbClr val="000000"/>
              </a:solidFill>
              <a:miter lim="800000"/>
              <a:headEnd/>
              <a:tailEnd/>
            </a:ln>
            <a:effectLst>
              <a:outerShdw blurRad="50800" dist="38100" dir="7200000">
                <a:srgbClr val="000000">
                  <a:alpha val="43000"/>
                </a:srgbClr>
              </a:outerShdw>
            </a:effectLst>
          </p:spPr>
          <p:txBody>
            <a:bodyPr wrap="none" lIns="92075" tIns="46038" rIns="92075" bIns="93600" anchor="ctr">
              <a:prstTxWarp prst="textNoShape">
                <a:avLst/>
              </a:prstTxWarp>
            </a:bodyPr>
            <a:lstStyle/>
            <a:p>
              <a:pPr algn="ctr"/>
              <a:endParaRPr lang="en-GB" sz="1200" dirty="0"/>
            </a:p>
          </p:txBody>
        </p:sp>
        <p:sp>
          <p:nvSpPr>
            <p:cNvPr id="258" name="Rectangle 42"/>
            <p:cNvSpPr>
              <a:spLocks noChangeArrowheads="1"/>
            </p:cNvSpPr>
            <p:nvPr/>
          </p:nvSpPr>
          <p:spPr bwMode="auto">
            <a:xfrm rot="16200000" flipV="1">
              <a:off x="6812910" y="4913907"/>
              <a:ext cx="228601" cy="263525"/>
            </a:xfrm>
            <a:prstGeom prst="rect">
              <a:avLst/>
            </a:prstGeom>
            <a:solidFill>
              <a:srgbClr val="8EB4E3"/>
            </a:solidFill>
            <a:ln w="19050">
              <a:solidFill>
                <a:srgbClr val="000000"/>
              </a:solidFill>
              <a:miter lim="800000"/>
              <a:headEnd/>
              <a:tailEnd/>
            </a:ln>
            <a:effectLst>
              <a:outerShdw blurRad="50800" dist="38100" dir="7200000">
                <a:srgbClr val="000000">
                  <a:alpha val="43000"/>
                </a:srgbClr>
              </a:outerShdw>
            </a:effectLst>
          </p:spPr>
          <p:txBody>
            <a:bodyPr wrap="none" lIns="92075" tIns="46038" rIns="92075" bIns="93600" anchor="ctr">
              <a:prstTxWarp prst="textNoShape">
                <a:avLst/>
              </a:prstTxWarp>
            </a:bodyPr>
            <a:lstStyle/>
            <a:p>
              <a:pPr algn="ctr"/>
              <a:endParaRPr lang="en-GB" sz="1200" dirty="0"/>
            </a:p>
          </p:txBody>
        </p:sp>
        <p:sp>
          <p:nvSpPr>
            <p:cNvPr id="260" name="Rectangle 42"/>
            <p:cNvSpPr>
              <a:spLocks noChangeArrowheads="1"/>
            </p:cNvSpPr>
            <p:nvPr/>
          </p:nvSpPr>
          <p:spPr bwMode="auto">
            <a:xfrm rot="16200000" flipV="1">
              <a:off x="7593274" y="6209246"/>
              <a:ext cx="228601" cy="263525"/>
            </a:xfrm>
            <a:prstGeom prst="rect">
              <a:avLst/>
            </a:prstGeom>
            <a:solidFill>
              <a:srgbClr val="8EB4E3"/>
            </a:solidFill>
            <a:ln w="19050">
              <a:solidFill>
                <a:srgbClr val="000000"/>
              </a:solidFill>
              <a:miter lim="800000"/>
              <a:headEnd/>
              <a:tailEnd/>
            </a:ln>
            <a:effectLst>
              <a:outerShdw blurRad="50800" dist="38100" dir="7200000">
                <a:srgbClr val="000000">
                  <a:alpha val="43000"/>
                </a:srgbClr>
              </a:outerShdw>
            </a:effectLst>
          </p:spPr>
          <p:txBody>
            <a:bodyPr wrap="none" lIns="92075" tIns="46038" rIns="92075" bIns="93600" anchor="ctr">
              <a:prstTxWarp prst="textNoShape">
                <a:avLst/>
              </a:prstTxWarp>
            </a:bodyPr>
            <a:lstStyle/>
            <a:p>
              <a:pPr algn="ctr"/>
              <a:endParaRPr lang="en-GB" sz="1200" dirty="0"/>
            </a:p>
          </p:txBody>
        </p:sp>
        <p:sp>
          <p:nvSpPr>
            <p:cNvPr id="261" name="Text Box 82"/>
            <p:cNvSpPr txBox="1">
              <a:spLocks noChangeArrowheads="1"/>
            </p:cNvSpPr>
            <p:nvPr/>
          </p:nvSpPr>
          <p:spPr bwMode="auto">
            <a:xfrm>
              <a:off x="7151466" y="3858409"/>
              <a:ext cx="412750" cy="338554"/>
            </a:xfrm>
            <a:prstGeom prst="rect">
              <a:avLst/>
            </a:prstGeom>
            <a:noFill/>
            <a:ln w="9525">
              <a:noFill/>
              <a:miter lim="800000"/>
              <a:headEnd/>
              <a:tailEnd/>
            </a:ln>
          </p:spPr>
          <p:txBody>
            <a:bodyPr>
              <a:prstTxWarp prst="textNoShape">
                <a:avLst/>
              </a:prstTxWarp>
              <a:spAutoFit/>
            </a:bodyPr>
            <a:lstStyle/>
            <a:p>
              <a:r>
                <a:rPr lang="en-GB" sz="1600" dirty="0">
                  <a:latin typeface="Times New Roman"/>
                  <a:cs typeface="Times New Roman"/>
                </a:rPr>
                <a:t>…</a:t>
              </a:r>
            </a:p>
          </p:txBody>
        </p:sp>
        <p:grpSp>
          <p:nvGrpSpPr>
            <p:cNvPr id="262" name="Grupa 261"/>
            <p:cNvGrpSpPr/>
            <p:nvPr/>
          </p:nvGrpSpPr>
          <p:grpSpPr>
            <a:xfrm>
              <a:off x="6343669" y="3090847"/>
              <a:ext cx="580530" cy="412667"/>
              <a:chOff x="6261637" y="3145655"/>
              <a:chExt cx="580530" cy="255974"/>
            </a:xfrm>
          </p:grpSpPr>
          <p:sp>
            <p:nvSpPr>
              <p:cNvPr id="263" name="Line 18"/>
              <p:cNvSpPr>
                <a:spLocks noChangeShapeType="1"/>
              </p:cNvSpPr>
              <p:nvPr/>
            </p:nvSpPr>
            <p:spPr bwMode="auto">
              <a:xfrm rot="16200000" flipH="1" flipV="1">
                <a:off x="6133650" y="3273642"/>
                <a:ext cx="255974" cy="0"/>
              </a:xfrm>
              <a:prstGeom prst="line">
                <a:avLst/>
              </a:prstGeom>
              <a:noFill/>
              <a:ln w="12700">
                <a:solidFill>
                  <a:srgbClr val="000000"/>
                </a:solidFill>
                <a:round/>
                <a:headEnd type="oval" w="sm" len="sm"/>
                <a:tailEnd/>
              </a:ln>
            </p:spPr>
            <p:txBody>
              <a:bodyPr wrap="none" lIns="92075" tIns="46038" rIns="92075" bIns="46038" anchor="ctr">
                <a:prstTxWarp prst="textNoShape">
                  <a:avLst/>
                </a:prstTxWarp>
              </a:bodyPr>
              <a:lstStyle/>
              <a:p>
                <a:endParaRPr lang="en-US"/>
              </a:p>
            </p:txBody>
          </p:sp>
          <p:sp>
            <p:nvSpPr>
              <p:cNvPr id="264" name="Line 18"/>
              <p:cNvSpPr>
                <a:spLocks noChangeShapeType="1"/>
              </p:cNvSpPr>
              <p:nvPr/>
            </p:nvSpPr>
            <p:spPr bwMode="auto">
              <a:xfrm rot="16200000" flipH="1" flipV="1">
                <a:off x="6436615" y="3273642"/>
                <a:ext cx="255974" cy="0"/>
              </a:xfrm>
              <a:prstGeom prst="line">
                <a:avLst/>
              </a:prstGeom>
              <a:noFill/>
              <a:ln w="12700">
                <a:solidFill>
                  <a:srgbClr val="000000"/>
                </a:solidFill>
                <a:round/>
                <a:headEnd type="oval" w="sm" len="sm"/>
                <a:tailEnd/>
              </a:ln>
            </p:spPr>
            <p:txBody>
              <a:bodyPr wrap="none" lIns="92075" tIns="46038" rIns="92075" bIns="46038" anchor="ctr">
                <a:prstTxWarp prst="textNoShape">
                  <a:avLst/>
                </a:prstTxWarp>
              </a:bodyPr>
              <a:lstStyle/>
              <a:p>
                <a:endParaRPr lang="en-US"/>
              </a:p>
            </p:txBody>
          </p:sp>
          <p:sp>
            <p:nvSpPr>
              <p:cNvPr id="265" name="Line 18"/>
              <p:cNvSpPr>
                <a:spLocks noChangeShapeType="1"/>
              </p:cNvSpPr>
              <p:nvPr/>
            </p:nvSpPr>
            <p:spPr bwMode="auto">
              <a:xfrm rot="16200000" flipH="1" flipV="1">
                <a:off x="6714180" y="3273642"/>
                <a:ext cx="255974" cy="0"/>
              </a:xfrm>
              <a:prstGeom prst="line">
                <a:avLst/>
              </a:prstGeom>
              <a:noFill/>
              <a:ln w="12700">
                <a:solidFill>
                  <a:srgbClr val="000000"/>
                </a:solidFill>
                <a:round/>
                <a:headEnd type="oval" w="sm" len="sm"/>
                <a:tailEnd/>
              </a:ln>
            </p:spPr>
            <p:txBody>
              <a:bodyPr wrap="none" lIns="92075" tIns="46038" rIns="92075" bIns="46038" anchor="ctr">
                <a:prstTxWarp prst="textNoShape">
                  <a:avLst/>
                </a:prstTxWarp>
              </a:bodyPr>
              <a:lstStyle/>
              <a:p>
                <a:endParaRPr lang="en-US"/>
              </a:p>
            </p:txBody>
          </p:sp>
        </p:grpSp>
        <p:sp>
          <p:nvSpPr>
            <p:cNvPr id="272" name="Trapezoid 72"/>
            <p:cNvSpPr/>
            <p:nvPr/>
          </p:nvSpPr>
          <p:spPr>
            <a:xfrm rot="5400000">
              <a:off x="1942125" y="2646612"/>
              <a:ext cx="462172" cy="180020"/>
            </a:xfrm>
            <a:prstGeom prst="trapezoid">
              <a:avLst>
                <a:gd name="adj" fmla="val 49390"/>
              </a:avLst>
            </a:prstGeom>
            <a:solidFill>
              <a:schemeClr val="bg1"/>
            </a:solidFill>
            <a:ln w="19050">
              <a:solidFill>
                <a:srgbClr val="000000"/>
              </a:solidFill>
              <a:miter lim="800000"/>
              <a:headEnd/>
              <a:tailEnd/>
            </a:ln>
          </p:spPr>
          <p:txBody>
            <a:bodyPr wrap="none" lIns="92075" tIns="46038" rIns="92075" bIns="46038" anchor="ctr">
              <a:prstTxWarp prst="textNoShape">
                <a:avLst/>
              </a:prstTxWarp>
            </a:bodyPr>
            <a:lstStyle/>
            <a:p>
              <a:endParaRPr lang="en-US" dirty="0">
                <a:solidFill>
                  <a:schemeClr val="tx1"/>
                </a:solidFill>
                <a:latin typeface="Arial" charset="0"/>
              </a:endParaRPr>
            </a:p>
          </p:txBody>
        </p:sp>
        <p:sp>
          <p:nvSpPr>
            <p:cNvPr id="273" name="Freeform 32"/>
            <p:cNvSpPr>
              <a:spLocks/>
            </p:cNvSpPr>
            <p:nvPr/>
          </p:nvSpPr>
          <p:spPr bwMode="auto">
            <a:xfrm flipH="1" flipV="1">
              <a:off x="4542285" y="1289050"/>
              <a:ext cx="756084" cy="3213719"/>
            </a:xfrm>
            <a:custGeom>
              <a:avLst/>
              <a:gdLst>
                <a:gd name="T0" fmla="*/ 2147483647 w 870"/>
                <a:gd name="T1" fmla="*/ 0 h 1638"/>
                <a:gd name="T2" fmla="*/ 2147483647 w 870"/>
                <a:gd name="T3" fmla="*/ 2147483647 h 1638"/>
                <a:gd name="T4" fmla="*/ 0 w 870"/>
                <a:gd name="T5" fmla="*/ 2147483647 h 1638"/>
                <a:gd name="T6" fmla="*/ 0 60000 65536"/>
                <a:gd name="T7" fmla="*/ 0 60000 65536"/>
                <a:gd name="T8" fmla="*/ 0 60000 65536"/>
                <a:gd name="T9" fmla="*/ 0 w 870"/>
                <a:gd name="T10" fmla="*/ 0 h 1638"/>
                <a:gd name="T11" fmla="*/ 870 w 870"/>
                <a:gd name="T12" fmla="*/ 1638 h 1638"/>
              </a:gdLst>
              <a:ahLst/>
              <a:cxnLst>
                <a:cxn ang="T6">
                  <a:pos x="T0" y="T1"/>
                </a:cxn>
                <a:cxn ang="T7">
                  <a:pos x="T2" y="T3"/>
                </a:cxn>
                <a:cxn ang="T8">
                  <a:pos x="T4" y="T5"/>
                </a:cxn>
              </a:cxnLst>
              <a:rect l="T9" t="T10" r="T11" b="T12"/>
              <a:pathLst>
                <a:path w="870" h="1638">
                  <a:moveTo>
                    <a:pt x="870" y="0"/>
                  </a:moveTo>
                  <a:lnTo>
                    <a:pt x="870" y="1638"/>
                  </a:lnTo>
                  <a:lnTo>
                    <a:pt x="0" y="1638"/>
                  </a:lnTo>
                </a:path>
              </a:pathLst>
            </a:custGeom>
            <a:noFill/>
            <a:ln w="12700">
              <a:solidFill>
                <a:srgbClr val="FF0000"/>
              </a:solidFill>
              <a:round/>
              <a:headEnd type="oval" w="sm" len="sm"/>
              <a:tailEnd/>
            </a:ln>
          </p:spPr>
          <p:txBody>
            <a:bodyPr wrap="none" lIns="92075" tIns="46038" rIns="92075" bIns="46038" anchor="ctr">
              <a:prstTxWarp prst="textNoShape">
                <a:avLst/>
              </a:prstTxWarp>
            </a:bodyPr>
            <a:lstStyle/>
            <a:p>
              <a:endParaRPr lang="pl-PL"/>
            </a:p>
          </p:txBody>
        </p:sp>
        <p:sp>
          <p:nvSpPr>
            <p:cNvPr id="274" name="Right Arrow 167"/>
            <p:cNvSpPr/>
            <p:nvPr/>
          </p:nvSpPr>
          <p:spPr>
            <a:xfrm>
              <a:off x="3083075" y="1539810"/>
              <a:ext cx="520095" cy="217715"/>
            </a:xfrm>
            <a:prstGeom prst="rightArrow">
              <a:avLst/>
            </a:prstGeom>
            <a:solidFill>
              <a:schemeClr val="bg1"/>
            </a:solidFill>
            <a:ln w="12700" cap="flat" cmpd="sng" algn="ctr">
              <a:solidFill>
                <a:srgbClr val="FF0000"/>
              </a:solidFill>
              <a:prstDash val="solid"/>
              <a:miter lim="800000"/>
              <a:headEnd type="none" w="med" len="med"/>
              <a:tailEnd type="none" w="med" len="med"/>
            </a:ln>
            <a:effectLst/>
          </p:spPr>
          <p:txBody>
            <a:bodyPr wrap="none" lIns="92075" tIns="46038" rIns="92075" bIns="46038" anchor="ctr">
              <a:prstTxWarp prst="textNoShape">
                <a:avLst/>
              </a:prstTxWarp>
            </a:bodyPr>
            <a:lstStyle/>
            <a:p>
              <a:pPr algn="ctr"/>
              <a:endParaRPr lang="en-US" sz="1200" dirty="0" smtClean="0">
                <a:solidFill>
                  <a:schemeClr val="tx1"/>
                </a:solidFill>
              </a:endParaRPr>
            </a:p>
          </p:txBody>
        </p:sp>
        <p:sp>
          <p:nvSpPr>
            <p:cNvPr id="275" name="Rectangle 83"/>
            <p:cNvSpPr>
              <a:spLocks noChangeArrowheads="1"/>
            </p:cNvSpPr>
            <p:nvPr/>
          </p:nvSpPr>
          <p:spPr bwMode="auto">
            <a:xfrm>
              <a:off x="6994292" y="1146679"/>
              <a:ext cx="1008112" cy="246977"/>
            </a:xfrm>
            <a:prstGeom prst="rect">
              <a:avLst/>
            </a:prstGeom>
            <a:solidFill>
              <a:schemeClr val="bg1"/>
            </a:solidFill>
            <a:ln w="19050">
              <a:solidFill>
                <a:srgbClr val="FF0000"/>
              </a:solidFill>
              <a:miter lim="800000"/>
              <a:headEnd/>
              <a:tailEnd/>
            </a:ln>
            <a:effectLst>
              <a:outerShdw blurRad="50800" dist="38100" dir="2700000">
                <a:srgbClr val="000000">
                  <a:alpha val="43000"/>
                </a:srgbClr>
              </a:outerShdw>
            </a:effectLst>
          </p:spPr>
          <p:txBody>
            <a:bodyPr wrap="none" lIns="92075" tIns="46038" rIns="92075" bIns="93600" anchor="ctr">
              <a:prstTxWarp prst="textNoShape">
                <a:avLst/>
              </a:prstTxWarp>
            </a:bodyPr>
            <a:lstStyle/>
            <a:p>
              <a:pPr algn="ctr"/>
              <a:r>
                <a:rPr lang="en-US" sz="1200" dirty="0"/>
                <a:t>Pattern count</a:t>
              </a:r>
            </a:p>
          </p:txBody>
        </p:sp>
        <p:sp>
          <p:nvSpPr>
            <p:cNvPr id="276" name="Rectangle 83"/>
            <p:cNvSpPr>
              <a:spLocks noChangeArrowheads="1"/>
            </p:cNvSpPr>
            <p:nvPr/>
          </p:nvSpPr>
          <p:spPr bwMode="auto">
            <a:xfrm rot="5400000">
              <a:off x="3126128" y="1524315"/>
              <a:ext cx="1260140" cy="266126"/>
            </a:xfrm>
            <a:prstGeom prst="rect">
              <a:avLst/>
            </a:prstGeom>
            <a:solidFill>
              <a:schemeClr val="bg1"/>
            </a:solidFill>
            <a:ln w="19050">
              <a:solidFill>
                <a:srgbClr val="FF0000"/>
              </a:solidFill>
              <a:miter lim="800000"/>
              <a:headEnd/>
              <a:tailEnd/>
            </a:ln>
            <a:effectLst>
              <a:outerShdw blurRad="50800" dist="38100" dir="2700000">
                <a:srgbClr val="000000">
                  <a:alpha val="43000"/>
                </a:srgbClr>
              </a:outerShdw>
            </a:effectLst>
          </p:spPr>
          <p:txBody>
            <a:bodyPr wrap="none" lIns="92075" tIns="46038" rIns="92075" bIns="93600" anchor="ctr">
              <a:prstTxWarp prst="textNoShape">
                <a:avLst/>
              </a:prstTxWarp>
            </a:bodyPr>
            <a:lstStyle/>
            <a:p>
              <a:pPr algn="ctr"/>
              <a:r>
                <a:rPr lang="en-US" sz="1200" dirty="0"/>
                <a:t>Switching</a:t>
              </a:r>
            </a:p>
          </p:txBody>
        </p:sp>
        <p:sp>
          <p:nvSpPr>
            <p:cNvPr id="277" name="Rectangle 83"/>
            <p:cNvSpPr>
              <a:spLocks noChangeArrowheads="1"/>
            </p:cNvSpPr>
            <p:nvPr/>
          </p:nvSpPr>
          <p:spPr bwMode="auto">
            <a:xfrm>
              <a:off x="6310216" y="1562423"/>
              <a:ext cx="1692188" cy="288032"/>
            </a:xfrm>
            <a:prstGeom prst="rect">
              <a:avLst/>
            </a:prstGeom>
            <a:solidFill>
              <a:schemeClr val="bg1"/>
            </a:solidFill>
            <a:ln w="19050">
              <a:solidFill>
                <a:srgbClr val="FF0000"/>
              </a:solidFill>
              <a:miter lim="800000"/>
              <a:headEnd/>
              <a:tailEnd/>
            </a:ln>
            <a:effectLst>
              <a:outerShdw blurRad="50800" dist="38100" dir="2700000">
                <a:srgbClr val="000000">
                  <a:alpha val="43000"/>
                </a:srgbClr>
              </a:outerShdw>
            </a:effectLst>
          </p:spPr>
          <p:txBody>
            <a:bodyPr wrap="none" lIns="92075" tIns="46038" rIns="92075" bIns="93600" anchor="ctr">
              <a:prstTxWarp prst="textNoShape">
                <a:avLst/>
              </a:prstTxWarp>
            </a:bodyPr>
            <a:lstStyle/>
            <a:p>
              <a:pPr algn="ctr"/>
              <a:r>
                <a:rPr lang="en-US" sz="1200" dirty="0"/>
                <a:t>Shift register</a:t>
              </a:r>
            </a:p>
          </p:txBody>
        </p:sp>
        <p:sp>
          <p:nvSpPr>
            <p:cNvPr id="278" name="AutoShape 5"/>
            <p:cNvSpPr>
              <a:spLocks noChangeArrowheads="1"/>
            </p:cNvSpPr>
            <p:nvPr/>
          </p:nvSpPr>
          <p:spPr bwMode="auto">
            <a:xfrm>
              <a:off x="5238681" y="2095132"/>
              <a:ext cx="280288" cy="250710"/>
            </a:xfrm>
            <a:prstGeom prst="flowChartDelay">
              <a:avLst/>
            </a:prstGeom>
            <a:solidFill>
              <a:schemeClr val="bg1"/>
            </a:solidFill>
            <a:ln w="19050" cmpd="sng">
              <a:solidFill>
                <a:srgbClr val="FF0000"/>
              </a:solidFill>
              <a:miter lim="800000"/>
              <a:headEnd/>
              <a:tailEnd/>
            </a:ln>
          </p:spPr>
          <p:txBody>
            <a:bodyPr wrap="none" anchor="ctr">
              <a:prstTxWarp prst="textNoShape">
                <a:avLst/>
              </a:prstTxWarp>
            </a:bodyPr>
            <a:lstStyle/>
            <a:p>
              <a:endParaRPr lang="en-US"/>
            </a:p>
          </p:txBody>
        </p:sp>
        <p:sp>
          <p:nvSpPr>
            <p:cNvPr id="279" name="AutoShape 5"/>
            <p:cNvSpPr>
              <a:spLocks noChangeArrowheads="1"/>
            </p:cNvSpPr>
            <p:nvPr/>
          </p:nvSpPr>
          <p:spPr bwMode="auto">
            <a:xfrm>
              <a:off x="5238681" y="1765444"/>
              <a:ext cx="280288" cy="250710"/>
            </a:xfrm>
            <a:prstGeom prst="flowChartDelay">
              <a:avLst/>
            </a:prstGeom>
            <a:solidFill>
              <a:schemeClr val="bg1"/>
            </a:solidFill>
            <a:ln w="19050" cmpd="sng">
              <a:solidFill>
                <a:srgbClr val="FF0000"/>
              </a:solidFill>
              <a:miter lim="800000"/>
              <a:headEnd/>
              <a:tailEnd/>
            </a:ln>
          </p:spPr>
          <p:txBody>
            <a:bodyPr wrap="none" anchor="ctr">
              <a:prstTxWarp prst="textNoShape">
                <a:avLst/>
              </a:prstTxWarp>
            </a:bodyPr>
            <a:lstStyle/>
            <a:p>
              <a:endParaRPr lang="en-US"/>
            </a:p>
          </p:txBody>
        </p:sp>
        <p:sp>
          <p:nvSpPr>
            <p:cNvPr id="280" name="AutoShape 5"/>
            <p:cNvSpPr>
              <a:spLocks noChangeArrowheads="1"/>
            </p:cNvSpPr>
            <p:nvPr/>
          </p:nvSpPr>
          <p:spPr bwMode="auto">
            <a:xfrm>
              <a:off x="5238681" y="1087020"/>
              <a:ext cx="280288" cy="250710"/>
            </a:xfrm>
            <a:prstGeom prst="flowChartDelay">
              <a:avLst/>
            </a:prstGeom>
            <a:solidFill>
              <a:schemeClr val="bg1"/>
            </a:solidFill>
            <a:ln w="19050" cmpd="sng">
              <a:solidFill>
                <a:srgbClr val="FF0000"/>
              </a:solidFill>
              <a:miter lim="800000"/>
              <a:headEnd/>
              <a:tailEnd/>
            </a:ln>
          </p:spPr>
          <p:txBody>
            <a:bodyPr wrap="none" anchor="ctr">
              <a:prstTxWarp prst="textNoShape">
                <a:avLst/>
              </a:prstTxWarp>
            </a:bodyPr>
            <a:lstStyle/>
            <a:p>
              <a:endParaRPr lang="en-US"/>
            </a:p>
          </p:txBody>
        </p:sp>
        <p:sp>
          <p:nvSpPr>
            <p:cNvPr id="281" name="AutoShape 5"/>
            <p:cNvSpPr>
              <a:spLocks noChangeArrowheads="1"/>
            </p:cNvSpPr>
            <p:nvPr/>
          </p:nvSpPr>
          <p:spPr bwMode="auto">
            <a:xfrm>
              <a:off x="5238681" y="1423057"/>
              <a:ext cx="280288" cy="250710"/>
            </a:xfrm>
            <a:prstGeom prst="flowChartDelay">
              <a:avLst/>
            </a:prstGeom>
            <a:solidFill>
              <a:schemeClr val="bg1"/>
            </a:solidFill>
            <a:ln w="19050" cmpd="sng">
              <a:solidFill>
                <a:srgbClr val="FF0000"/>
              </a:solidFill>
              <a:miter lim="800000"/>
              <a:headEnd/>
              <a:tailEnd/>
            </a:ln>
          </p:spPr>
          <p:txBody>
            <a:bodyPr wrap="none" anchor="ctr">
              <a:prstTxWarp prst="textNoShape">
                <a:avLst/>
              </a:prstTxWarp>
            </a:bodyPr>
            <a:lstStyle/>
            <a:p>
              <a:endParaRPr lang="en-US"/>
            </a:p>
          </p:txBody>
        </p:sp>
        <p:cxnSp>
          <p:nvCxnSpPr>
            <p:cNvPr id="282" name="Łącznik łamany 281"/>
            <p:cNvCxnSpPr>
              <a:stCxn id="281" idx="3"/>
              <a:endCxn id="287" idx="35"/>
            </p:cNvCxnSpPr>
            <p:nvPr/>
          </p:nvCxnSpPr>
          <p:spPr>
            <a:xfrm>
              <a:off x="5518969" y="1548412"/>
              <a:ext cx="386753" cy="131100"/>
            </a:xfrm>
            <a:prstGeom prst="bentConnector3">
              <a:avLst>
                <a:gd name="adj1" fmla="val 52907"/>
              </a:avLst>
            </a:prstGeom>
            <a:noFill/>
            <a:ln w="12700">
              <a:solidFill>
                <a:srgbClr val="FF0000"/>
              </a:solidFill>
              <a:round/>
              <a:headEnd/>
              <a:tailEnd/>
            </a:ln>
          </p:spPr>
        </p:cxnSp>
        <p:cxnSp>
          <p:nvCxnSpPr>
            <p:cNvPr id="283" name="Łącznik łamany 282"/>
            <p:cNvCxnSpPr>
              <a:stCxn id="279" idx="3"/>
            </p:cNvCxnSpPr>
            <p:nvPr/>
          </p:nvCxnSpPr>
          <p:spPr>
            <a:xfrm flipV="1">
              <a:off x="5518969" y="1749766"/>
              <a:ext cx="403706" cy="141033"/>
            </a:xfrm>
            <a:prstGeom prst="bentConnector3">
              <a:avLst>
                <a:gd name="adj1" fmla="val 50000"/>
              </a:avLst>
            </a:prstGeom>
            <a:noFill/>
            <a:ln w="12700">
              <a:solidFill>
                <a:srgbClr val="FF0000"/>
              </a:solidFill>
              <a:round/>
              <a:headEnd/>
              <a:tailEnd/>
            </a:ln>
          </p:spPr>
        </p:cxnSp>
        <p:sp>
          <p:nvSpPr>
            <p:cNvPr id="287" name="Freeform 104"/>
            <p:cNvSpPr>
              <a:spLocks/>
            </p:cNvSpPr>
            <p:nvPr/>
          </p:nvSpPr>
          <p:spPr bwMode="auto">
            <a:xfrm>
              <a:off x="5873702" y="1576231"/>
              <a:ext cx="307083" cy="275014"/>
            </a:xfrm>
            <a:custGeom>
              <a:avLst/>
              <a:gdLst>
                <a:gd name="T0" fmla="*/ 1430 w 4776"/>
                <a:gd name="T1" fmla="*/ 11 h 3640"/>
                <a:gd name="T2" fmla="*/ 1760 w 4776"/>
                <a:gd name="T3" fmla="*/ 26 h 3640"/>
                <a:gd name="T4" fmla="*/ 2090 w 4776"/>
                <a:gd name="T5" fmla="*/ 63 h 3640"/>
                <a:gd name="T6" fmla="*/ 2399 w 4776"/>
                <a:gd name="T7" fmla="*/ 126 h 3640"/>
                <a:gd name="T8" fmla="*/ 2692 w 4776"/>
                <a:gd name="T9" fmla="*/ 204 h 3640"/>
                <a:gd name="T10" fmla="*/ 2980 w 4776"/>
                <a:gd name="T11" fmla="*/ 309 h 3640"/>
                <a:gd name="T12" fmla="*/ 3257 w 4776"/>
                <a:gd name="T13" fmla="*/ 435 h 3640"/>
                <a:gd name="T14" fmla="*/ 3551 w 4776"/>
                <a:gd name="T15" fmla="*/ 597 h 3640"/>
                <a:gd name="T16" fmla="*/ 3771 w 4776"/>
                <a:gd name="T17" fmla="*/ 744 h 3640"/>
                <a:gd name="T18" fmla="*/ 3959 w 4776"/>
                <a:gd name="T19" fmla="*/ 890 h 3640"/>
                <a:gd name="T20" fmla="*/ 4168 w 4776"/>
                <a:gd name="T21" fmla="*/ 1074 h 3640"/>
                <a:gd name="T22" fmla="*/ 4367 w 4776"/>
                <a:gd name="T23" fmla="*/ 1283 h 3640"/>
                <a:gd name="T24" fmla="*/ 4566 w 4776"/>
                <a:gd name="T25" fmla="*/ 1535 h 3640"/>
                <a:gd name="T26" fmla="*/ 4729 w 4776"/>
                <a:gd name="T27" fmla="*/ 1760 h 3640"/>
                <a:gd name="T28" fmla="*/ 4708 w 4776"/>
                <a:gd name="T29" fmla="*/ 1932 h 3640"/>
                <a:gd name="T30" fmla="*/ 4603 w 4776"/>
                <a:gd name="T31" fmla="*/ 2084 h 3640"/>
                <a:gd name="T32" fmla="*/ 4472 w 4776"/>
                <a:gd name="T33" fmla="*/ 2252 h 3640"/>
                <a:gd name="T34" fmla="*/ 4326 w 4776"/>
                <a:gd name="T35" fmla="*/ 2425 h 3640"/>
                <a:gd name="T36" fmla="*/ 4111 w 4776"/>
                <a:gd name="T37" fmla="*/ 2624 h 3640"/>
                <a:gd name="T38" fmla="*/ 3886 w 4776"/>
                <a:gd name="T39" fmla="*/ 2812 h 3640"/>
                <a:gd name="T40" fmla="*/ 3608 w 4776"/>
                <a:gd name="T41" fmla="*/ 3011 h 3640"/>
                <a:gd name="T42" fmla="*/ 3346 w 4776"/>
                <a:gd name="T43" fmla="*/ 3163 h 3640"/>
                <a:gd name="T44" fmla="*/ 3037 w 4776"/>
                <a:gd name="T45" fmla="*/ 3310 h 3640"/>
                <a:gd name="T46" fmla="*/ 2681 w 4776"/>
                <a:gd name="T47" fmla="*/ 3446 h 3640"/>
                <a:gd name="T48" fmla="*/ 2388 w 4776"/>
                <a:gd name="T49" fmla="*/ 3524 h 3640"/>
                <a:gd name="T50" fmla="*/ 2053 w 4776"/>
                <a:gd name="T51" fmla="*/ 3592 h 3640"/>
                <a:gd name="T52" fmla="*/ 1629 w 4776"/>
                <a:gd name="T53" fmla="*/ 3634 h 3640"/>
                <a:gd name="T54" fmla="*/ 880 w 4776"/>
                <a:gd name="T55" fmla="*/ 3640 h 3640"/>
                <a:gd name="T56" fmla="*/ 11 w 4776"/>
                <a:gd name="T57" fmla="*/ 3634 h 3640"/>
                <a:gd name="T58" fmla="*/ 152 w 4776"/>
                <a:gd name="T59" fmla="*/ 3383 h 3640"/>
                <a:gd name="T60" fmla="*/ 299 w 4776"/>
                <a:gd name="T61" fmla="*/ 3053 h 3640"/>
                <a:gd name="T62" fmla="*/ 409 w 4776"/>
                <a:gd name="T63" fmla="*/ 2713 h 3640"/>
                <a:gd name="T64" fmla="*/ 493 w 4776"/>
                <a:gd name="T65" fmla="*/ 2336 h 3640"/>
                <a:gd name="T66" fmla="*/ 519 w 4776"/>
                <a:gd name="T67" fmla="*/ 1995 h 3640"/>
                <a:gd name="T68" fmla="*/ 524 w 4776"/>
                <a:gd name="T69" fmla="*/ 1660 h 3640"/>
                <a:gd name="T70" fmla="*/ 498 w 4776"/>
                <a:gd name="T71" fmla="*/ 1367 h 3640"/>
                <a:gd name="T72" fmla="*/ 435 w 4776"/>
                <a:gd name="T73" fmla="*/ 1032 h 3640"/>
                <a:gd name="T74" fmla="*/ 335 w 4776"/>
                <a:gd name="T75" fmla="*/ 702 h 3640"/>
                <a:gd name="T76" fmla="*/ 231 w 4776"/>
                <a:gd name="T77" fmla="*/ 430 h 3640"/>
                <a:gd name="T78" fmla="*/ 84 w 4776"/>
                <a:gd name="T79" fmla="*/ 136 h 3640"/>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4776"/>
                <a:gd name="T121" fmla="*/ 0 h 3640"/>
                <a:gd name="T122" fmla="*/ 4776 w 4776"/>
                <a:gd name="T123" fmla="*/ 3640 h 3640"/>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4776" h="3640">
                  <a:moveTo>
                    <a:pt x="0" y="0"/>
                  </a:moveTo>
                  <a:lnTo>
                    <a:pt x="1430" y="11"/>
                  </a:lnTo>
                  <a:lnTo>
                    <a:pt x="1639" y="21"/>
                  </a:lnTo>
                  <a:lnTo>
                    <a:pt x="1760" y="26"/>
                  </a:lnTo>
                  <a:lnTo>
                    <a:pt x="1922" y="42"/>
                  </a:lnTo>
                  <a:lnTo>
                    <a:pt x="2090" y="63"/>
                  </a:lnTo>
                  <a:lnTo>
                    <a:pt x="2231" y="89"/>
                  </a:lnTo>
                  <a:lnTo>
                    <a:pt x="2399" y="126"/>
                  </a:lnTo>
                  <a:lnTo>
                    <a:pt x="2529" y="157"/>
                  </a:lnTo>
                  <a:lnTo>
                    <a:pt x="2692" y="204"/>
                  </a:lnTo>
                  <a:lnTo>
                    <a:pt x="2838" y="257"/>
                  </a:lnTo>
                  <a:lnTo>
                    <a:pt x="2980" y="309"/>
                  </a:lnTo>
                  <a:lnTo>
                    <a:pt x="3111" y="367"/>
                  </a:lnTo>
                  <a:lnTo>
                    <a:pt x="3257" y="435"/>
                  </a:lnTo>
                  <a:lnTo>
                    <a:pt x="3409" y="519"/>
                  </a:lnTo>
                  <a:lnTo>
                    <a:pt x="3551" y="597"/>
                  </a:lnTo>
                  <a:lnTo>
                    <a:pt x="3661" y="665"/>
                  </a:lnTo>
                  <a:lnTo>
                    <a:pt x="3771" y="744"/>
                  </a:lnTo>
                  <a:lnTo>
                    <a:pt x="3865" y="812"/>
                  </a:lnTo>
                  <a:lnTo>
                    <a:pt x="3959" y="890"/>
                  </a:lnTo>
                  <a:lnTo>
                    <a:pt x="4048" y="969"/>
                  </a:lnTo>
                  <a:lnTo>
                    <a:pt x="4168" y="1074"/>
                  </a:lnTo>
                  <a:lnTo>
                    <a:pt x="4273" y="1189"/>
                  </a:lnTo>
                  <a:lnTo>
                    <a:pt x="4367" y="1283"/>
                  </a:lnTo>
                  <a:lnTo>
                    <a:pt x="4477" y="1419"/>
                  </a:lnTo>
                  <a:lnTo>
                    <a:pt x="4566" y="1535"/>
                  </a:lnTo>
                  <a:lnTo>
                    <a:pt x="4655" y="1655"/>
                  </a:lnTo>
                  <a:lnTo>
                    <a:pt x="4729" y="1760"/>
                  </a:lnTo>
                  <a:lnTo>
                    <a:pt x="4776" y="1833"/>
                  </a:lnTo>
                  <a:lnTo>
                    <a:pt x="4708" y="1932"/>
                  </a:lnTo>
                  <a:lnTo>
                    <a:pt x="4661" y="2011"/>
                  </a:lnTo>
                  <a:lnTo>
                    <a:pt x="4603" y="2084"/>
                  </a:lnTo>
                  <a:lnTo>
                    <a:pt x="4535" y="2173"/>
                  </a:lnTo>
                  <a:lnTo>
                    <a:pt x="4472" y="2252"/>
                  </a:lnTo>
                  <a:lnTo>
                    <a:pt x="4388" y="2346"/>
                  </a:lnTo>
                  <a:lnTo>
                    <a:pt x="4326" y="2425"/>
                  </a:lnTo>
                  <a:lnTo>
                    <a:pt x="4221" y="2524"/>
                  </a:lnTo>
                  <a:lnTo>
                    <a:pt x="4111" y="2624"/>
                  </a:lnTo>
                  <a:lnTo>
                    <a:pt x="4006" y="2718"/>
                  </a:lnTo>
                  <a:lnTo>
                    <a:pt x="3886" y="2812"/>
                  </a:lnTo>
                  <a:lnTo>
                    <a:pt x="3781" y="2896"/>
                  </a:lnTo>
                  <a:lnTo>
                    <a:pt x="3608" y="3011"/>
                  </a:lnTo>
                  <a:lnTo>
                    <a:pt x="3498" y="3079"/>
                  </a:lnTo>
                  <a:lnTo>
                    <a:pt x="3346" y="3163"/>
                  </a:lnTo>
                  <a:lnTo>
                    <a:pt x="3210" y="3236"/>
                  </a:lnTo>
                  <a:lnTo>
                    <a:pt x="3037" y="3310"/>
                  </a:lnTo>
                  <a:lnTo>
                    <a:pt x="2870" y="3378"/>
                  </a:lnTo>
                  <a:lnTo>
                    <a:pt x="2681" y="3446"/>
                  </a:lnTo>
                  <a:lnTo>
                    <a:pt x="2519" y="3493"/>
                  </a:lnTo>
                  <a:lnTo>
                    <a:pt x="2388" y="3524"/>
                  </a:lnTo>
                  <a:lnTo>
                    <a:pt x="2210" y="3561"/>
                  </a:lnTo>
                  <a:lnTo>
                    <a:pt x="2053" y="3592"/>
                  </a:lnTo>
                  <a:lnTo>
                    <a:pt x="1870" y="3613"/>
                  </a:lnTo>
                  <a:lnTo>
                    <a:pt x="1629" y="3634"/>
                  </a:lnTo>
                  <a:lnTo>
                    <a:pt x="1435" y="3640"/>
                  </a:lnTo>
                  <a:lnTo>
                    <a:pt x="880" y="3640"/>
                  </a:lnTo>
                  <a:lnTo>
                    <a:pt x="262" y="3640"/>
                  </a:lnTo>
                  <a:lnTo>
                    <a:pt x="11" y="3634"/>
                  </a:lnTo>
                  <a:lnTo>
                    <a:pt x="84" y="3514"/>
                  </a:lnTo>
                  <a:lnTo>
                    <a:pt x="152" y="3383"/>
                  </a:lnTo>
                  <a:lnTo>
                    <a:pt x="231" y="3221"/>
                  </a:lnTo>
                  <a:lnTo>
                    <a:pt x="299" y="3053"/>
                  </a:lnTo>
                  <a:lnTo>
                    <a:pt x="351" y="2906"/>
                  </a:lnTo>
                  <a:lnTo>
                    <a:pt x="409" y="2713"/>
                  </a:lnTo>
                  <a:lnTo>
                    <a:pt x="445" y="2545"/>
                  </a:lnTo>
                  <a:lnTo>
                    <a:pt x="493" y="2336"/>
                  </a:lnTo>
                  <a:lnTo>
                    <a:pt x="508" y="2163"/>
                  </a:lnTo>
                  <a:lnTo>
                    <a:pt x="519" y="1995"/>
                  </a:lnTo>
                  <a:lnTo>
                    <a:pt x="529" y="1828"/>
                  </a:lnTo>
                  <a:lnTo>
                    <a:pt x="524" y="1660"/>
                  </a:lnTo>
                  <a:lnTo>
                    <a:pt x="513" y="1503"/>
                  </a:lnTo>
                  <a:lnTo>
                    <a:pt x="498" y="1367"/>
                  </a:lnTo>
                  <a:lnTo>
                    <a:pt x="472" y="1205"/>
                  </a:lnTo>
                  <a:lnTo>
                    <a:pt x="435" y="1032"/>
                  </a:lnTo>
                  <a:lnTo>
                    <a:pt x="383" y="843"/>
                  </a:lnTo>
                  <a:lnTo>
                    <a:pt x="335" y="702"/>
                  </a:lnTo>
                  <a:lnTo>
                    <a:pt x="283" y="561"/>
                  </a:lnTo>
                  <a:lnTo>
                    <a:pt x="231" y="430"/>
                  </a:lnTo>
                  <a:lnTo>
                    <a:pt x="163" y="288"/>
                  </a:lnTo>
                  <a:lnTo>
                    <a:pt x="84" y="136"/>
                  </a:lnTo>
                  <a:lnTo>
                    <a:pt x="0" y="0"/>
                  </a:lnTo>
                  <a:close/>
                </a:path>
              </a:pathLst>
            </a:custGeom>
            <a:solidFill>
              <a:schemeClr val="bg1"/>
            </a:solidFill>
            <a:ln w="19050" cmpd="sng">
              <a:solidFill>
                <a:srgbClr val="FF0000"/>
              </a:solidFill>
              <a:miter lim="800000"/>
              <a:headEnd/>
              <a:tailEnd/>
            </a:ln>
          </p:spPr>
          <p:txBody>
            <a:bodyPr wrap="none" anchor="ctr">
              <a:prstTxWarp prst="textNoShape">
                <a:avLst/>
              </a:prstTxWarp>
            </a:bodyPr>
            <a:lstStyle/>
            <a:p>
              <a:endParaRPr lang="en-US"/>
            </a:p>
          </p:txBody>
        </p:sp>
        <p:cxnSp>
          <p:nvCxnSpPr>
            <p:cNvPr id="288" name="Łącznik łamany 287"/>
            <p:cNvCxnSpPr>
              <a:endCxn id="287" idx="38"/>
            </p:cNvCxnSpPr>
            <p:nvPr/>
          </p:nvCxnSpPr>
          <p:spPr>
            <a:xfrm rot="16200000" flipH="1">
              <a:off x="5496271" y="1216434"/>
              <a:ext cx="411485" cy="373084"/>
            </a:xfrm>
            <a:prstGeom prst="bentConnector4">
              <a:avLst>
                <a:gd name="adj1" fmla="val -244"/>
                <a:gd name="adj2" fmla="val 72802"/>
              </a:avLst>
            </a:prstGeom>
            <a:noFill/>
            <a:ln w="12700">
              <a:solidFill>
                <a:srgbClr val="FF0000"/>
              </a:solidFill>
              <a:round/>
              <a:headEnd/>
              <a:tailEnd/>
            </a:ln>
          </p:spPr>
        </p:cxnSp>
        <p:cxnSp>
          <p:nvCxnSpPr>
            <p:cNvPr id="289" name="Łącznik łamany 288"/>
            <p:cNvCxnSpPr>
              <a:endCxn id="287" idx="30"/>
            </p:cNvCxnSpPr>
            <p:nvPr/>
          </p:nvCxnSpPr>
          <p:spPr>
            <a:xfrm rot="5400000" flipH="1" flipV="1">
              <a:off x="5506562" y="1818981"/>
              <a:ext cx="398451" cy="374280"/>
            </a:xfrm>
            <a:prstGeom prst="bentConnector4">
              <a:avLst>
                <a:gd name="adj1" fmla="val -188"/>
                <a:gd name="adj2" fmla="val 70309"/>
              </a:avLst>
            </a:prstGeom>
            <a:noFill/>
            <a:ln w="12700">
              <a:solidFill>
                <a:srgbClr val="FF0000"/>
              </a:solidFill>
              <a:round/>
              <a:headEnd/>
              <a:tailEnd/>
            </a:ln>
          </p:spPr>
        </p:cxnSp>
        <p:sp>
          <p:nvSpPr>
            <p:cNvPr id="290" name="Trapezoid 72"/>
            <p:cNvSpPr/>
            <p:nvPr/>
          </p:nvSpPr>
          <p:spPr>
            <a:xfrm rot="5400000">
              <a:off x="1942125" y="3186672"/>
              <a:ext cx="462172" cy="180020"/>
            </a:xfrm>
            <a:prstGeom prst="trapezoid">
              <a:avLst>
                <a:gd name="adj" fmla="val 49390"/>
              </a:avLst>
            </a:prstGeom>
            <a:solidFill>
              <a:schemeClr val="bg1"/>
            </a:solidFill>
            <a:ln w="19050">
              <a:solidFill>
                <a:srgbClr val="000000"/>
              </a:solidFill>
              <a:miter lim="800000"/>
              <a:headEnd/>
              <a:tailEnd/>
            </a:ln>
          </p:spPr>
          <p:txBody>
            <a:bodyPr wrap="none" lIns="92075" tIns="46038" rIns="92075" bIns="46038" anchor="ctr">
              <a:prstTxWarp prst="textNoShape">
                <a:avLst/>
              </a:prstTxWarp>
            </a:bodyPr>
            <a:lstStyle/>
            <a:p>
              <a:endParaRPr lang="en-US" dirty="0">
                <a:solidFill>
                  <a:schemeClr val="tx1"/>
                </a:solidFill>
                <a:latin typeface="Arial" charset="0"/>
              </a:endParaRPr>
            </a:p>
          </p:txBody>
        </p:sp>
        <p:sp>
          <p:nvSpPr>
            <p:cNvPr id="291" name="Trapezoid 72"/>
            <p:cNvSpPr/>
            <p:nvPr/>
          </p:nvSpPr>
          <p:spPr>
            <a:xfrm rot="5400000">
              <a:off x="1942125" y="3726732"/>
              <a:ext cx="462172" cy="180020"/>
            </a:xfrm>
            <a:prstGeom prst="trapezoid">
              <a:avLst>
                <a:gd name="adj" fmla="val 49390"/>
              </a:avLst>
            </a:prstGeom>
            <a:solidFill>
              <a:schemeClr val="bg1"/>
            </a:solidFill>
            <a:ln w="19050">
              <a:solidFill>
                <a:srgbClr val="000000"/>
              </a:solidFill>
              <a:miter lim="800000"/>
              <a:headEnd/>
              <a:tailEnd/>
            </a:ln>
          </p:spPr>
          <p:txBody>
            <a:bodyPr wrap="none" lIns="92075" tIns="46038" rIns="92075" bIns="46038" anchor="ctr">
              <a:prstTxWarp prst="textNoShape">
                <a:avLst/>
              </a:prstTxWarp>
            </a:bodyPr>
            <a:lstStyle/>
            <a:p>
              <a:endParaRPr lang="en-US" dirty="0">
                <a:solidFill>
                  <a:schemeClr val="tx1"/>
                </a:solidFill>
                <a:latin typeface="Arial" charset="0"/>
              </a:endParaRPr>
            </a:p>
          </p:txBody>
        </p:sp>
        <p:sp>
          <p:nvSpPr>
            <p:cNvPr id="292" name="Rectangle 83"/>
            <p:cNvSpPr>
              <a:spLocks noChangeArrowheads="1"/>
            </p:cNvSpPr>
            <p:nvPr/>
          </p:nvSpPr>
          <p:spPr bwMode="auto">
            <a:xfrm>
              <a:off x="6310216" y="2028509"/>
              <a:ext cx="1692188" cy="288032"/>
            </a:xfrm>
            <a:prstGeom prst="rect">
              <a:avLst/>
            </a:prstGeom>
            <a:solidFill>
              <a:schemeClr val="bg1"/>
            </a:solidFill>
            <a:ln w="19050">
              <a:solidFill>
                <a:srgbClr val="FF0000"/>
              </a:solidFill>
              <a:miter lim="800000"/>
              <a:headEnd/>
              <a:tailEnd/>
            </a:ln>
            <a:effectLst>
              <a:outerShdw blurRad="50800" dist="38100" dir="2700000">
                <a:srgbClr val="000000">
                  <a:alpha val="43000"/>
                </a:srgbClr>
              </a:outerShdw>
            </a:effectLst>
          </p:spPr>
          <p:txBody>
            <a:bodyPr wrap="none" lIns="92075" tIns="46038" rIns="92075" bIns="93600" anchor="ctr">
              <a:prstTxWarp prst="textNoShape">
                <a:avLst/>
              </a:prstTxWarp>
            </a:bodyPr>
            <a:lstStyle/>
            <a:p>
              <a:pPr algn="ctr"/>
              <a:r>
                <a:rPr lang="en-US" sz="1200" dirty="0"/>
                <a:t>Toggle control register</a:t>
              </a:r>
            </a:p>
          </p:txBody>
        </p:sp>
        <p:sp>
          <p:nvSpPr>
            <p:cNvPr id="294" name="Trapezoid 72"/>
            <p:cNvSpPr/>
            <p:nvPr/>
          </p:nvSpPr>
          <p:spPr>
            <a:xfrm rot="5400000">
              <a:off x="1942125" y="2142556"/>
              <a:ext cx="462172" cy="180020"/>
            </a:xfrm>
            <a:prstGeom prst="trapezoid">
              <a:avLst>
                <a:gd name="adj" fmla="val 49390"/>
              </a:avLst>
            </a:prstGeom>
            <a:solidFill>
              <a:schemeClr val="bg1"/>
            </a:solidFill>
            <a:ln w="19050">
              <a:solidFill>
                <a:srgbClr val="000000"/>
              </a:solidFill>
              <a:miter lim="800000"/>
              <a:headEnd/>
              <a:tailEnd/>
            </a:ln>
          </p:spPr>
          <p:txBody>
            <a:bodyPr wrap="none" lIns="92075" tIns="46038" rIns="92075" bIns="46038" anchor="ctr">
              <a:prstTxWarp prst="textNoShape">
                <a:avLst/>
              </a:prstTxWarp>
            </a:bodyPr>
            <a:lstStyle/>
            <a:p>
              <a:endParaRPr lang="en-US" dirty="0">
                <a:solidFill>
                  <a:schemeClr val="tx1"/>
                </a:solidFill>
                <a:latin typeface="Arial" charset="0"/>
              </a:endParaRPr>
            </a:p>
          </p:txBody>
        </p:sp>
        <p:sp>
          <p:nvSpPr>
            <p:cNvPr id="299" name="AutoShape 5"/>
            <p:cNvSpPr>
              <a:spLocks noChangeArrowheads="1"/>
            </p:cNvSpPr>
            <p:nvPr/>
          </p:nvSpPr>
          <p:spPr bwMode="auto">
            <a:xfrm>
              <a:off x="2587257" y="3221054"/>
              <a:ext cx="280288" cy="250710"/>
            </a:xfrm>
            <a:prstGeom prst="flowChartDelay">
              <a:avLst/>
            </a:prstGeom>
            <a:solidFill>
              <a:schemeClr val="bg1"/>
            </a:solidFill>
            <a:ln w="19050" cmpd="sng">
              <a:solidFill>
                <a:srgbClr val="000000"/>
              </a:solidFill>
              <a:miter lim="800000"/>
              <a:headEnd/>
              <a:tailEnd/>
            </a:ln>
          </p:spPr>
          <p:txBody>
            <a:bodyPr wrap="none" anchor="ctr">
              <a:prstTxWarp prst="textNoShape">
                <a:avLst/>
              </a:prstTxWarp>
            </a:bodyPr>
            <a:lstStyle/>
            <a:p>
              <a:endParaRPr lang="en-US"/>
            </a:p>
          </p:txBody>
        </p:sp>
        <p:sp>
          <p:nvSpPr>
            <p:cNvPr id="300" name="AutoShape 5"/>
            <p:cNvSpPr>
              <a:spLocks noChangeArrowheads="1"/>
            </p:cNvSpPr>
            <p:nvPr/>
          </p:nvSpPr>
          <p:spPr bwMode="auto">
            <a:xfrm>
              <a:off x="2587257" y="2199623"/>
              <a:ext cx="280288" cy="250710"/>
            </a:xfrm>
            <a:prstGeom prst="flowChartDelay">
              <a:avLst/>
            </a:prstGeom>
            <a:solidFill>
              <a:schemeClr val="bg1"/>
            </a:solidFill>
            <a:ln w="19050" cmpd="sng">
              <a:solidFill>
                <a:srgbClr val="000000"/>
              </a:solidFill>
              <a:miter lim="800000"/>
              <a:headEnd/>
              <a:tailEnd/>
            </a:ln>
          </p:spPr>
          <p:txBody>
            <a:bodyPr wrap="none" anchor="ctr">
              <a:prstTxWarp prst="textNoShape">
                <a:avLst/>
              </a:prstTxWarp>
            </a:bodyPr>
            <a:lstStyle/>
            <a:p>
              <a:endParaRPr lang="en-US"/>
            </a:p>
          </p:txBody>
        </p:sp>
        <p:sp>
          <p:nvSpPr>
            <p:cNvPr id="301" name="AutoShape 5"/>
            <p:cNvSpPr>
              <a:spLocks noChangeArrowheads="1"/>
            </p:cNvSpPr>
            <p:nvPr/>
          </p:nvSpPr>
          <p:spPr bwMode="auto">
            <a:xfrm>
              <a:off x="2587257" y="2678898"/>
              <a:ext cx="280288" cy="250710"/>
            </a:xfrm>
            <a:prstGeom prst="flowChartDelay">
              <a:avLst/>
            </a:prstGeom>
            <a:solidFill>
              <a:schemeClr val="bg1"/>
            </a:solidFill>
            <a:ln w="19050" cmpd="sng">
              <a:solidFill>
                <a:srgbClr val="000000"/>
              </a:solidFill>
              <a:miter lim="800000"/>
              <a:headEnd/>
              <a:tailEnd/>
            </a:ln>
          </p:spPr>
          <p:txBody>
            <a:bodyPr wrap="none" anchor="ctr">
              <a:prstTxWarp prst="textNoShape">
                <a:avLst/>
              </a:prstTxWarp>
            </a:bodyPr>
            <a:lstStyle/>
            <a:p>
              <a:endParaRPr lang="en-US"/>
            </a:p>
          </p:txBody>
        </p:sp>
        <p:cxnSp>
          <p:nvCxnSpPr>
            <p:cNvPr id="302" name="Łącznik łamany 301"/>
            <p:cNvCxnSpPr>
              <a:stCxn id="301" idx="3"/>
              <a:endCxn id="304" idx="35"/>
            </p:cNvCxnSpPr>
            <p:nvPr/>
          </p:nvCxnSpPr>
          <p:spPr>
            <a:xfrm>
              <a:off x="2867545" y="2804253"/>
              <a:ext cx="386753" cy="260704"/>
            </a:xfrm>
            <a:prstGeom prst="bentConnector3">
              <a:avLst>
                <a:gd name="adj1" fmla="val 46339"/>
              </a:avLst>
            </a:prstGeom>
            <a:noFill/>
            <a:ln w="12700">
              <a:solidFill>
                <a:srgbClr val="000000"/>
              </a:solidFill>
              <a:round/>
              <a:headEnd/>
              <a:tailEnd/>
            </a:ln>
          </p:spPr>
        </p:cxnSp>
        <p:cxnSp>
          <p:nvCxnSpPr>
            <p:cNvPr id="303" name="Łącznik łamany 302"/>
            <p:cNvCxnSpPr>
              <a:stCxn id="299" idx="3"/>
              <a:endCxn id="304" idx="32"/>
            </p:cNvCxnSpPr>
            <p:nvPr/>
          </p:nvCxnSpPr>
          <p:spPr>
            <a:xfrm flipV="1">
              <a:off x="2867545" y="3138169"/>
              <a:ext cx="386431" cy="208240"/>
            </a:xfrm>
            <a:prstGeom prst="bentConnector3">
              <a:avLst>
                <a:gd name="adj1" fmla="val 46377"/>
              </a:avLst>
            </a:prstGeom>
            <a:noFill/>
            <a:ln w="12700">
              <a:solidFill>
                <a:srgbClr val="000000"/>
              </a:solidFill>
              <a:round/>
              <a:headEnd/>
              <a:tailEnd/>
            </a:ln>
          </p:spPr>
        </p:cxnSp>
        <p:sp>
          <p:nvSpPr>
            <p:cNvPr id="304" name="Freeform 104"/>
            <p:cNvSpPr>
              <a:spLocks/>
            </p:cNvSpPr>
            <p:nvPr/>
          </p:nvSpPr>
          <p:spPr bwMode="auto">
            <a:xfrm>
              <a:off x="3222278" y="2961676"/>
              <a:ext cx="307083" cy="275014"/>
            </a:xfrm>
            <a:custGeom>
              <a:avLst/>
              <a:gdLst>
                <a:gd name="T0" fmla="*/ 1430 w 4776"/>
                <a:gd name="T1" fmla="*/ 11 h 3640"/>
                <a:gd name="T2" fmla="*/ 1760 w 4776"/>
                <a:gd name="T3" fmla="*/ 26 h 3640"/>
                <a:gd name="T4" fmla="*/ 2090 w 4776"/>
                <a:gd name="T5" fmla="*/ 63 h 3640"/>
                <a:gd name="T6" fmla="*/ 2399 w 4776"/>
                <a:gd name="T7" fmla="*/ 126 h 3640"/>
                <a:gd name="T8" fmla="*/ 2692 w 4776"/>
                <a:gd name="T9" fmla="*/ 204 h 3640"/>
                <a:gd name="T10" fmla="*/ 2980 w 4776"/>
                <a:gd name="T11" fmla="*/ 309 h 3640"/>
                <a:gd name="T12" fmla="*/ 3257 w 4776"/>
                <a:gd name="T13" fmla="*/ 435 h 3640"/>
                <a:gd name="T14" fmla="*/ 3551 w 4776"/>
                <a:gd name="T15" fmla="*/ 597 h 3640"/>
                <a:gd name="T16" fmla="*/ 3771 w 4776"/>
                <a:gd name="T17" fmla="*/ 744 h 3640"/>
                <a:gd name="T18" fmla="*/ 3959 w 4776"/>
                <a:gd name="T19" fmla="*/ 890 h 3640"/>
                <a:gd name="T20" fmla="*/ 4168 w 4776"/>
                <a:gd name="T21" fmla="*/ 1074 h 3640"/>
                <a:gd name="T22" fmla="*/ 4367 w 4776"/>
                <a:gd name="T23" fmla="*/ 1283 h 3640"/>
                <a:gd name="T24" fmla="*/ 4566 w 4776"/>
                <a:gd name="T25" fmla="*/ 1535 h 3640"/>
                <a:gd name="T26" fmla="*/ 4729 w 4776"/>
                <a:gd name="T27" fmla="*/ 1760 h 3640"/>
                <a:gd name="T28" fmla="*/ 4708 w 4776"/>
                <a:gd name="T29" fmla="*/ 1932 h 3640"/>
                <a:gd name="T30" fmla="*/ 4603 w 4776"/>
                <a:gd name="T31" fmla="*/ 2084 h 3640"/>
                <a:gd name="T32" fmla="*/ 4472 w 4776"/>
                <a:gd name="T33" fmla="*/ 2252 h 3640"/>
                <a:gd name="T34" fmla="*/ 4326 w 4776"/>
                <a:gd name="T35" fmla="*/ 2425 h 3640"/>
                <a:gd name="T36" fmla="*/ 4111 w 4776"/>
                <a:gd name="T37" fmla="*/ 2624 h 3640"/>
                <a:gd name="T38" fmla="*/ 3886 w 4776"/>
                <a:gd name="T39" fmla="*/ 2812 h 3640"/>
                <a:gd name="T40" fmla="*/ 3608 w 4776"/>
                <a:gd name="T41" fmla="*/ 3011 h 3640"/>
                <a:gd name="T42" fmla="*/ 3346 w 4776"/>
                <a:gd name="T43" fmla="*/ 3163 h 3640"/>
                <a:gd name="T44" fmla="*/ 3037 w 4776"/>
                <a:gd name="T45" fmla="*/ 3310 h 3640"/>
                <a:gd name="T46" fmla="*/ 2681 w 4776"/>
                <a:gd name="T47" fmla="*/ 3446 h 3640"/>
                <a:gd name="T48" fmla="*/ 2388 w 4776"/>
                <a:gd name="T49" fmla="*/ 3524 h 3640"/>
                <a:gd name="T50" fmla="*/ 2053 w 4776"/>
                <a:gd name="T51" fmla="*/ 3592 h 3640"/>
                <a:gd name="T52" fmla="*/ 1629 w 4776"/>
                <a:gd name="T53" fmla="*/ 3634 h 3640"/>
                <a:gd name="T54" fmla="*/ 880 w 4776"/>
                <a:gd name="T55" fmla="*/ 3640 h 3640"/>
                <a:gd name="T56" fmla="*/ 11 w 4776"/>
                <a:gd name="T57" fmla="*/ 3634 h 3640"/>
                <a:gd name="T58" fmla="*/ 152 w 4776"/>
                <a:gd name="T59" fmla="*/ 3383 h 3640"/>
                <a:gd name="T60" fmla="*/ 299 w 4776"/>
                <a:gd name="T61" fmla="*/ 3053 h 3640"/>
                <a:gd name="T62" fmla="*/ 409 w 4776"/>
                <a:gd name="T63" fmla="*/ 2713 h 3640"/>
                <a:gd name="T64" fmla="*/ 493 w 4776"/>
                <a:gd name="T65" fmla="*/ 2336 h 3640"/>
                <a:gd name="T66" fmla="*/ 519 w 4776"/>
                <a:gd name="T67" fmla="*/ 1995 h 3640"/>
                <a:gd name="T68" fmla="*/ 524 w 4776"/>
                <a:gd name="T69" fmla="*/ 1660 h 3640"/>
                <a:gd name="T70" fmla="*/ 498 w 4776"/>
                <a:gd name="T71" fmla="*/ 1367 h 3640"/>
                <a:gd name="T72" fmla="*/ 435 w 4776"/>
                <a:gd name="T73" fmla="*/ 1032 h 3640"/>
                <a:gd name="T74" fmla="*/ 335 w 4776"/>
                <a:gd name="T75" fmla="*/ 702 h 3640"/>
                <a:gd name="T76" fmla="*/ 231 w 4776"/>
                <a:gd name="T77" fmla="*/ 430 h 3640"/>
                <a:gd name="T78" fmla="*/ 84 w 4776"/>
                <a:gd name="T79" fmla="*/ 136 h 3640"/>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4776"/>
                <a:gd name="T121" fmla="*/ 0 h 3640"/>
                <a:gd name="T122" fmla="*/ 4776 w 4776"/>
                <a:gd name="T123" fmla="*/ 3640 h 3640"/>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4776" h="3640">
                  <a:moveTo>
                    <a:pt x="0" y="0"/>
                  </a:moveTo>
                  <a:lnTo>
                    <a:pt x="1430" y="11"/>
                  </a:lnTo>
                  <a:lnTo>
                    <a:pt x="1639" y="21"/>
                  </a:lnTo>
                  <a:lnTo>
                    <a:pt x="1760" y="26"/>
                  </a:lnTo>
                  <a:lnTo>
                    <a:pt x="1922" y="42"/>
                  </a:lnTo>
                  <a:lnTo>
                    <a:pt x="2090" y="63"/>
                  </a:lnTo>
                  <a:lnTo>
                    <a:pt x="2231" y="89"/>
                  </a:lnTo>
                  <a:lnTo>
                    <a:pt x="2399" y="126"/>
                  </a:lnTo>
                  <a:lnTo>
                    <a:pt x="2529" y="157"/>
                  </a:lnTo>
                  <a:lnTo>
                    <a:pt x="2692" y="204"/>
                  </a:lnTo>
                  <a:lnTo>
                    <a:pt x="2838" y="257"/>
                  </a:lnTo>
                  <a:lnTo>
                    <a:pt x="2980" y="309"/>
                  </a:lnTo>
                  <a:lnTo>
                    <a:pt x="3111" y="367"/>
                  </a:lnTo>
                  <a:lnTo>
                    <a:pt x="3257" y="435"/>
                  </a:lnTo>
                  <a:lnTo>
                    <a:pt x="3409" y="519"/>
                  </a:lnTo>
                  <a:lnTo>
                    <a:pt x="3551" y="597"/>
                  </a:lnTo>
                  <a:lnTo>
                    <a:pt x="3661" y="665"/>
                  </a:lnTo>
                  <a:lnTo>
                    <a:pt x="3771" y="744"/>
                  </a:lnTo>
                  <a:lnTo>
                    <a:pt x="3865" y="812"/>
                  </a:lnTo>
                  <a:lnTo>
                    <a:pt x="3959" y="890"/>
                  </a:lnTo>
                  <a:lnTo>
                    <a:pt x="4048" y="969"/>
                  </a:lnTo>
                  <a:lnTo>
                    <a:pt x="4168" y="1074"/>
                  </a:lnTo>
                  <a:lnTo>
                    <a:pt x="4273" y="1189"/>
                  </a:lnTo>
                  <a:lnTo>
                    <a:pt x="4367" y="1283"/>
                  </a:lnTo>
                  <a:lnTo>
                    <a:pt x="4477" y="1419"/>
                  </a:lnTo>
                  <a:lnTo>
                    <a:pt x="4566" y="1535"/>
                  </a:lnTo>
                  <a:lnTo>
                    <a:pt x="4655" y="1655"/>
                  </a:lnTo>
                  <a:lnTo>
                    <a:pt x="4729" y="1760"/>
                  </a:lnTo>
                  <a:lnTo>
                    <a:pt x="4776" y="1833"/>
                  </a:lnTo>
                  <a:lnTo>
                    <a:pt x="4708" y="1932"/>
                  </a:lnTo>
                  <a:lnTo>
                    <a:pt x="4661" y="2011"/>
                  </a:lnTo>
                  <a:lnTo>
                    <a:pt x="4603" y="2084"/>
                  </a:lnTo>
                  <a:lnTo>
                    <a:pt x="4535" y="2173"/>
                  </a:lnTo>
                  <a:lnTo>
                    <a:pt x="4472" y="2252"/>
                  </a:lnTo>
                  <a:lnTo>
                    <a:pt x="4388" y="2346"/>
                  </a:lnTo>
                  <a:lnTo>
                    <a:pt x="4326" y="2425"/>
                  </a:lnTo>
                  <a:lnTo>
                    <a:pt x="4221" y="2524"/>
                  </a:lnTo>
                  <a:lnTo>
                    <a:pt x="4111" y="2624"/>
                  </a:lnTo>
                  <a:lnTo>
                    <a:pt x="4006" y="2718"/>
                  </a:lnTo>
                  <a:lnTo>
                    <a:pt x="3886" y="2812"/>
                  </a:lnTo>
                  <a:lnTo>
                    <a:pt x="3781" y="2896"/>
                  </a:lnTo>
                  <a:lnTo>
                    <a:pt x="3608" y="3011"/>
                  </a:lnTo>
                  <a:lnTo>
                    <a:pt x="3498" y="3079"/>
                  </a:lnTo>
                  <a:lnTo>
                    <a:pt x="3346" y="3163"/>
                  </a:lnTo>
                  <a:lnTo>
                    <a:pt x="3210" y="3236"/>
                  </a:lnTo>
                  <a:lnTo>
                    <a:pt x="3037" y="3310"/>
                  </a:lnTo>
                  <a:lnTo>
                    <a:pt x="2870" y="3378"/>
                  </a:lnTo>
                  <a:lnTo>
                    <a:pt x="2681" y="3446"/>
                  </a:lnTo>
                  <a:lnTo>
                    <a:pt x="2519" y="3493"/>
                  </a:lnTo>
                  <a:lnTo>
                    <a:pt x="2388" y="3524"/>
                  </a:lnTo>
                  <a:lnTo>
                    <a:pt x="2210" y="3561"/>
                  </a:lnTo>
                  <a:lnTo>
                    <a:pt x="2053" y="3592"/>
                  </a:lnTo>
                  <a:lnTo>
                    <a:pt x="1870" y="3613"/>
                  </a:lnTo>
                  <a:lnTo>
                    <a:pt x="1629" y="3634"/>
                  </a:lnTo>
                  <a:lnTo>
                    <a:pt x="1435" y="3640"/>
                  </a:lnTo>
                  <a:lnTo>
                    <a:pt x="880" y="3640"/>
                  </a:lnTo>
                  <a:lnTo>
                    <a:pt x="262" y="3640"/>
                  </a:lnTo>
                  <a:lnTo>
                    <a:pt x="11" y="3634"/>
                  </a:lnTo>
                  <a:lnTo>
                    <a:pt x="84" y="3514"/>
                  </a:lnTo>
                  <a:lnTo>
                    <a:pt x="152" y="3383"/>
                  </a:lnTo>
                  <a:lnTo>
                    <a:pt x="231" y="3221"/>
                  </a:lnTo>
                  <a:lnTo>
                    <a:pt x="299" y="3053"/>
                  </a:lnTo>
                  <a:lnTo>
                    <a:pt x="351" y="2906"/>
                  </a:lnTo>
                  <a:lnTo>
                    <a:pt x="409" y="2713"/>
                  </a:lnTo>
                  <a:lnTo>
                    <a:pt x="445" y="2545"/>
                  </a:lnTo>
                  <a:lnTo>
                    <a:pt x="493" y="2336"/>
                  </a:lnTo>
                  <a:lnTo>
                    <a:pt x="508" y="2163"/>
                  </a:lnTo>
                  <a:lnTo>
                    <a:pt x="519" y="1995"/>
                  </a:lnTo>
                  <a:lnTo>
                    <a:pt x="529" y="1828"/>
                  </a:lnTo>
                  <a:lnTo>
                    <a:pt x="524" y="1660"/>
                  </a:lnTo>
                  <a:lnTo>
                    <a:pt x="513" y="1503"/>
                  </a:lnTo>
                  <a:lnTo>
                    <a:pt x="498" y="1367"/>
                  </a:lnTo>
                  <a:lnTo>
                    <a:pt x="472" y="1205"/>
                  </a:lnTo>
                  <a:lnTo>
                    <a:pt x="435" y="1032"/>
                  </a:lnTo>
                  <a:lnTo>
                    <a:pt x="383" y="843"/>
                  </a:lnTo>
                  <a:lnTo>
                    <a:pt x="335" y="702"/>
                  </a:lnTo>
                  <a:lnTo>
                    <a:pt x="283" y="561"/>
                  </a:lnTo>
                  <a:lnTo>
                    <a:pt x="231" y="430"/>
                  </a:lnTo>
                  <a:lnTo>
                    <a:pt x="163" y="288"/>
                  </a:lnTo>
                  <a:lnTo>
                    <a:pt x="84" y="136"/>
                  </a:lnTo>
                  <a:lnTo>
                    <a:pt x="0" y="0"/>
                  </a:lnTo>
                  <a:close/>
                </a:path>
              </a:pathLst>
            </a:custGeom>
            <a:solidFill>
              <a:schemeClr val="bg1"/>
            </a:solidFill>
            <a:ln w="19050" cmpd="sng">
              <a:solidFill>
                <a:schemeClr val="tx1"/>
              </a:solidFill>
              <a:round/>
              <a:headEnd/>
              <a:tailEnd/>
            </a:ln>
          </p:spPr>
          <p:txBody>
            <a:bodyPr wrap="none" lIns="0" tIns="0" rIns="0" bIns="0" anchor="ctr" anchorCtr="1">
              <a:prstTxWarp prst="textNoShape">
                <a:avLst/>
              </a:prstTxWarp>
            </a:bodyPr>
            <a:lstStyle/>
            <a:p>
              <a:endParaRPr lang="en-US"/>
            </a:p>
          </p:txBody>
        </p:sp>
        <p:cxnSp>
          <p:nvCxnSpPr>
            <p:cNvPr id="305" name="Łącznik łamany 304"/>
            <p:cNvCxnSpPr>
              <a:stCxn id="300" idx="3"/>
              <a:endCxn id="304" idx="38"/>
            </p:cNvCxnSpPr>
            <p:nvPr/>
          </p:nvCxnSpPr>
          <p:spPr>
            <a:xfrm>
              <a:off x="2867545" y="2324978"/>
              <a:ext cx="369586" cy="669186"/>
            </a:xfrm>
            <a:prstGeom prst="bentConnector3">
              <a:avLst>
                <a:gd name="adj1" fmla="val 70827"/>
              </a:avLst>
            </a:prstGeom>
            <a:noFill/>
            <a:ln w="12700">
              <a:solidFill>
                <a:srgbClr val="000000"/>
              </a:solidFill>
              <a:round/>
              <a:headEnd/>
              <a:tailEnd/>
            </a:ln>
          </p:spPr>
        </p:cxnSp>
        <p:cxnSp>
          <p:nvCxnSpPr>
            <p:cNvPr id="306" name="Łącznik łamany 305"/>
            <p:cNvCxnSpPr>
              <a:stCxn id="310" idx="3"/>
              <a:endCxn id="304" idx="30"/>
            </p:cNvCxnSpPr>
            <p:nvPr/>
          </p:nvCxnSpPr>
          <p:spPr>
            <a:xfrm flipV="1">
              <a:off x="2867545" y="3192340"/>
              <a:ext cx="373958" cy="707908"/>
            </a:xfrm>
            <a:prstGeom prst="bentConnector3">
              <a:avLst>
                <a:gd name="adj1" fmla="val 72546"/>
              </a:avLst>
            </a:prstGeom>
            <a:noFill/>
            <a:ln w="12700">
              <a:solidFill>
                <a:srgbClr val="000000"/>
              </a:solidFill>
              <a:round/>
              <a:headEnd/>
              <a:tailEnd/>
            </a:ln>
          </p:spPr>
        </p:cxnSp>
        <p:sp>
          <p:nvSpPr>
            <p:cNvPr id="307" name="Line 18"/>
            <p:cNvSpPr>
              <a:spLocks noChangeShapeType="1"/>
            </p:cNvSpPr>
            <p:nvPr/>
          </p:nvSpPr>
          <p:spPr bwMode="auto">
            <a:xfrm rot="10800000" flipH="1">
              <a:off x="2486674" y="3851108"/>
              <a:ext cx="135632" cy="0"/>
            </a:xfrm>
            <a:prstGeom prst="line">
              <a:avLst/>
            </a:prstGeom>
            <a:noFill/>
            <a:ln w="12700">
              <a:solidFill>
                <a:srgbClr val="000000"/>
              </a:solidFill>
              <a:round/>
              <a:headEnd type="none" w="sm" len="sm"/>
              <a:tailEnd type="none"/>
            </a:ln>
          </p:spPr>
          <p:txBody>
            <a:bodyPr wrap="none" lIns="92075" tIns="46038" rIns="92075" bIns="46038" anchor="ctr">
              <a:prstTxWarp prst="textNoShape">
                <a:avLst/>
              </a:prstTxWarp>
            </a:bodyPr>
            <a:lstStyle/>
            <a:p>
              <a:endParaRPr lang="en-US"/>
            </a:p>
          </p:txBody>
        </p:sp>
        <p:sp>
          <p:nvSpPr>
            <p:cNvPr id="308" name="Line 18"/>
            <p:cNvSpPr>
              <a:spLocks noChangeShapeType="1"/>
            </p:cNvSpPr>
            <p:nvPr/>
          </p:nvSpPr>
          <p:spPr bwMode="auto">
            <a:xfrm rot="10800000" flipH="1">
              <a:off x="2486674" y="3897971"/>
              <a:ext cx="135632" cy="0"/>
            </a:xfrm>
            <a:prstGeom prst="line">
              <a:avLst/>
            </a:prstGeom>
            <a:noFill/>
            <a:ln w="12700">
              <a:solidFill>
                <a:srgbClr val="000000"/>
              </a:solidFill>
              <a:round/>
              <a:headEnd type="none" w="sm" len="sm"/>
              <a:tailEnd type="none"/>
            </a:ln>
          </p:spPr>
          <p:txBody>
            <a:bodyPr wrap="none" lIns="92075" tIns="46038" rIns="92075" bIns="46038" anchor="ctr">
              <a:prstTxWarp prst="textNoShape">
                <a:avLst/>
              </a:prstTxWarp>
            </a:bodyPr>
            <a:lstStyle/>
            <a:p>
              <a:endParaRPr lang="en-US"/>
            </a:p>
          </p:txBody>
        </p:sp>
        <p:sp>
          <p:nvSpPr>
            <p:cNvPr id="309" name="Line 18"/>
            <p:cNvSpPr>
              <a:spLocks noChangeShapeType="1"/>
            </p:cNvSpPr>
            <p:nvPr/>
          </p:nvSpPr>
          <p:spPr bwMode="auto">
            <a:xfrm rot="10800000" flipH="1">
              <a:off x="2486674" y="3944834"/>
              <a:ext cx="135632" cy="0"/>
            </a:xfrm>
            <a:prstGeom prst="line">
              <a:avLst/>
            </a:prstGeom>
            <a:noFill/>
            <a:ln w="12700">
              <a:solidFill>
                <a:srgbClr val="000000"/>
              </a:solidFill>
              <a:round/>
              <a:headEnd type="none" w="sm" len="sm"/>
              <a:tailEnd type="none"/>
            </a:ln>
          </p:spPr>
          <p:txBody>
            <a:bodyPr wrap="none" lIns="92075" tIns="46038" rIns="92075" bIns="46038" anchor="ctr">
              <a:prstTxWarp prst="textNoShape">
                <a:avLst/>
              </a:prstTxWarp>
            </a:bodyPr>
            <a:lstStyle/>
            <a:p>
              <a:endParaRPr lang="en-US"/>
            </a:p>
          </p:txBody>
        </p:sp>
        <p:sp>
          <p:nvSpPr>
            <p:cNvPr id="310" name="AutoShape 5"/>
            <p:cNvSpPr>
              <a:spLocks noChangeArrowheads="1"/>
            </p:cNvSpPr>
            <p:nvPr/>
          </p:nvSpPr>
          <p:spPr bwMode="auto">
            <a:xfrm>
              <a:off x="2587257" y="3774893"/>
              <a:ext cx="280288" cy="250710"/>
            </a:xfrm>
            <a:prstGeom prst="flowChartDelay">
              <a:avLst/>
            </a:prstGeom>
            <a:solidFill>
              <a:schemeClr val="bg1"/>
            </a:solidFill>
            <a:ln w="19050" cmpd="sng">
              <a:solidFill>
                <a:srgbClr val="000000"/>
              </a:solidFill>
              <a:miter lim="800000"/>
              <a:headEnd/>
              <a:tailEnd/>
            </a:ln>
          </p:spPr>
          <p:txBody>
            <a:bodyPr wrap="none" anchor="ctr">
              <a:prstTxWarp prst="textNoShape">
                <a:avLst/>
              </a:prstTxWarp>
            </a:bodyPr>
            <a:lstStyle/>
            <a:p>
              <a:endParaRPr lang="en-US"/>
            </a:p>
          </p:txBody>
        </p:sp>
        <p:grpSp>
          <p:nvGrpSpPr>
            <p:cNvPr id="311" name="Grupa 310"/>
            <p:cNvGrpSpPr/>
            <p:nvPr/>
          </p:nvGrpSpPr>
          <p:grpSpPr>
            <a:xfrm>
              <a:off x="4163195" y="2348880"/>
              <a:ext cx="269757" cy="365956"/>
              <a:chOff x="1133891" y="3848782"/>
              <a:chExt cx="269757" cy="365956"/>
            </a:xfrm>
            <a:solidFill>
              <a:srgbClr val="000000"/>
            </a:solidFill>
          </p:grpSpPr>
          <p:sp>
            <p:nvSpPr>
              <p:cNvPr id="312" name="Freeform 104"/>
              <p:cNvSpPr>
                <a:spLocks/>
              </p:cNvSpPr>
              <p:nvPr/>
            </p:nvSpPr>
            <p:spPr bwMode="auto">
              <a:xfrm rot="5400000" flipV="1">
                <a:off x="1118163" y="3864510"/>
                <a:ext cx="301213" cy="269757"/>
              </a:xfrm>
              <a:custGeom>
                <a:avLst/>
                <a:gdLst>
                  <a:gd name="T0" fmla="*/ 1430 w 4776"/>
                  <a:gd name="T1" fmla="*/ 11 h 3640"/>
                  <a:gd name="T2" fmla="*/ 1760 w 4776"/>
                  <a:gd name="T3" fmla="*/ 26 h 3640"/>
                  <a:gd name="T4" fmla="*/ 2090 w 4776"/>
                  <a:gd name="T5" fmla="*/ 63 h 3640"/>
                  <a:gd name="T6" fmla="*/ 2399 w 4776"/>
                  <a:gd name="T7" fmla="*/ 126 h 3640"/>
                  <a:gd name="T8" fmla="*/ 2692 w 4776"/>
                  <a:gd name="T9" fmla="*/ 204 h 3640"/>
                  <a:gd name="T10" fmla="*/ 2980 w 4776"/>
                  <a:gd name="T11" fmla="*/ 309 h 3640"/>
                  <a:gd name="T12" fmla="*/ 3257 w 4776"/>
                  <a:gd name="T13" fmla="*/ 435 h 3640"/>
                  <a:gd name="T14" fmla="*/ 3551 w 4776"/>
                  <a:gd name="T15" fmla="*/ 597 h 3640"/>
                  <a:gd name="T16" fmla="*/ 3771 w 4776"/>
                  <a:gd name="T17" fmla="*/ 744 h 3640"/>
                  <a:gd name="T18" fmla="*/ 3959 w 4776"/>
                  <a:gd name="T19" fmla="*/ 890 h 3640"/>
                  <a:gd name="T20" fmla="*/ 4168 w 4776"/>
                  <a:gd name="T21" fmla="*/ 1074 h 3640"/>
                  <a:gd name="T22" fmla="*/ 4367 w 4776"/>
                  <a:gd name="T23" fmla="*/ 1283 h 3640"/>
                  <a:gd name="T24" fmla="*/ 4566 w 4776"/>
                  <a:gd name="T25" fmla="*/ 1535 h 3640"/>
                  <a:gd name="T26" fmla="*/ 4729 w 4776"/>
                  <a:gd name="T27" fmla="*/ 1760 h 3640"/>
                  <a:gd name="T28" fmla="*/ 4708 w 4776"/>
                  <a:gd name="T29" fmla="*/ 1932 h 3640"/>
                  <a:gd name="T30" fmla="*/ 4603 w 4776"/>
                  <a:gd name="T31" fmla="*/ 2084 h 3640"/>
                  <a:gd name="T32" fmla="*/ 4472 w 4776"/>
                  <a:gd name="T33" fmla="*/ 2252 h 3640"/>
                  <a:gd name="T34" fmla="*/ 4326 w 4776"/>
                  <a:gd name="T35" fmla="*/ 2425 h 3640"/>
                  <a:gd name="T36" fmla="*/ 4111 w 4776"/>
                  <a:gd name="T37" fmla="*/ 2624 h 3640"/>
                  <a:gd name="T38" fmla="*/ 3886 w 4776"/>
                  <a:gd name="T39" fmla="*/ 2812 h 3640"/>
                  <a:gd name="T40" fmla="*/ 3608 w 4776"/>
                  <a:gd name="T41" fmla="*/ 3011 h 3640"/>
                  <a:gd name="T42" fmla="*/ 3346 w 4776"/>
                  <a:gd name="T43" fmla="*/ 3163 h 3640"/>
                  <a:gd name="T44" fmla="*/ 3037 w 4776"/>
                  <a:gd name="T45" fmla="*/ 3310 h 3640"/>
                  <a:gd name="T46" fmla="*/ 2681 w 4776"/>
                  <a:gd name="T47" fmla="*/ 3446 h 3640"/>
                  <a:gd name="T48" fmla="*/ 2388 w 4776"/>
                  <a:gd name="T49" fmla="*/ 3524 h 3640"/>
                  <a:gd name="T50" fmla="*/ 2053 w 4776"/>
                  <a:gd name="T51" fmla="*/ 3592 h 3640"/>
                  <a:gd name="T52" fmla="*/ 1629 w 4776"/>
                  <a:gd name="T53" fmla="*/ 3634 h 3640"/>
                  <a:gd name="T54" fmla="*/ 880 w 4776"/>
                  <a:gd name="T55" fmla="*/ 3640 h 3640"/>
                  <a:gd name="T56" fmla="*/ 11 w 4776"/>
                  <a:gd name="T57" fmla="*/ 3634 h 3640"/>
                  <a:gd name="T58" fmla="*/ 152 w 4776"/>
                  <a:gd name="T59" fmla="*/ 3383 h 3640"/>
                  <a:gd name="T60" fmla="*/ 299 w 4776"/>
                  <a:gd name="T61" fmla="*/ 3053 h 3640"/>
                  <a:gd name="T62" fmla="*/ 409 w 4776"/>
                  <a:gd name="T63" fmla="*/ 2713 h 3640"/>
                  <a:gd name="T64" fmla="*/ 493 w 4776"/>
                  <a:gd name="T65" fmla="*/ 2336 h 3640"/>
                  <a:gd name="T66" fmla="*/ 519 w 4776"/>
                  <a:gd name="T67" fmla="*/ 1995 h 3640"/>
                  <a:gd name="T68" fmla="*/ 524 w 4776"/>
                  <a:gd name="T69" fmla="*/ 1660 h 3640"/>
                  <a:gd name="T70" fmla="*/ 498 w 4776"/>
                  <a:gd name="T71" fmla="*/ 1367 h 3640"/>
                  <a:gd name="T72" fmla="*/ 435 w 4776"/>
                  <a:gd name="T73" fmla="*/ 1032 h 3640"/>
                  <a:gd name="T74" fmla="*/ 335 w 4776"/>
                  <a:gd name="T75" fmla="*/ 702 h 3640"/>
                  <a:gd name="T76" fmla="*/ 231 w 4776"/>
                  <a:gd name="T77" fmla="*/ 430 h 3640"/>
                  <a:gd name="T78" fmla="*/ 84 w 4776"/>
                  <a:gd name="T79" fmla="*/ 136 h 3640"/>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4776"/>
                  <a:gd name="T121" fmla="*/ 0 h 3640"/>
                  <a:gd name="T122" fmla="*/ 4776 w 4776"/>
                  <a:gd name="T123" fmla="*/ 3640 h 3640"/>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4776" h="3640">
                    <a:moveTo>
                      <a:pt x="0" y="0"/>
                    </a:moveTo>
                    <a:lnTo>
                      <a:pt x="1430" y="11"/>
                    </a:lnTo>
                    <a:lnTo>
                      <a:pt x="1639" y="21"/>
                    </a:lnTo>
                    <a:lnTo>
                      <a:pt x="1760" y="26"/>
                    </a:lnTo>
                    <a:lnTo>
                      <a:pt x="1922" y="42"/>
                    </a:lnTo>
                    <a:lnTo>
                      <a:pt x="2090" y="63"/>
                    </a:lnTo>
                    <a:lnTo>
                      <a:pt x="2231" y="89"/>
                    </a:lnTo>
                    <a:lnTo>
                      <a:pt x="2399" y="126"/>
                    </a:lnTo>
                    <a:lnTo>
                      <a:pt x="2529" y="157"/>
                    </a:lnTo>
                    <a:lnTo>
                      <a:pt x="2692" y="204"/>
                    </a:lnTo>
                    <a:lnTo>
                      <a:pt x="2838" y="257"/>
                    </a:lnTo>
                    <a:lnTo>
                      <a:pt x="2980" y="309"/>
                    </a:lnTo>
                    <a:lnTo>
                      <a:pt x="3111" y="367"/>
                    </a:lnTo>
                    <a:lnTo>
                      <a:pt x="3257" y="435"/>
                    </a:lnTo>
                    <a:lnTo>
                      <a:pt x="3409" y="519"/>
                    </a:lnTo>
                    <a:lnTo>
                      <a:pt x="3551" y="597"/>
                    </a:lnTo>
                    <a:lnTo>
                      <a:pt x="3661" y="665"/>
                    </a:lnTo>
                    <a:lnTo>
                      <a:pt x="3771" y="744"/>
                    </a:lnTo>
                    <a:lnTo>
                      <a:pt x="3865" y="812"/>
                    </a:lnTo>
                    <a:lnTo>
                      <a:pt x="3959" y="890"/>
                    </a:lnTo>
                    <a:lnTo>
                      <a:pt x="4048" y="969"/>
                    </a:lnTo>
                    <a:lnTo>
                      <a:pt x="4168" y="1074"/>
                    </a:lnTo>
                    <a:lnTo>
                      <a:pt x="4273" y="1189"/>
                    </a:lnTo>
                    <a:lnTo>
                      <a:pt x="4367" y="1283"/>
                    </a:lnTo>
                    <a:lnTo>
                      <a:pt x="4477" y="1419"/>
                    </a:lnTo>
                    <a:lnTo>
                      <a:pt x="4566" y="1535"/>
                    </a:lnTo>
                    <a:lnTo>
                      <a:pt x="4655" y="1655"/>
                    </a:lnTo>
                    <a:lnTo>
                      <a:pt x="4729" y="1760"/>
                    </a:lnTo>
                    <a:lnTo>
                      <a:pt x="4776" y="1833"/>
                    </a:lnTo>
                    <a:lnTo>
                      <a:pt x="4708" y="1932"/>
                    </a:lnTo>
                    <a:lnTo>
                      <a:pt x="4661" y="2011"/>
                    </a:lnTo>
                    <a:lnTo>
                      <a:pt x="4603" y="2084"/>
                    </a:lnTo>
                    <a:lnTo>
                      <a:pt x="4535" y="2173"/>
                    </a:lnTo>
                    <a:lnTo>
                      <a:pt x="4472" y="2252"/>
                    </a:lnTo>
                    <a:lnTo>
                      <a:pt x="4388" y="2346"/>
                    </a:lnTo>
                    <a:lnTo>
                      <a:pt x="4326" y="2425"/>
                    </a:lnTo>
                    <a:lnTo>
                      <a:pt x="4221" y="2524"/>
                    </a:lnTo>
                    <a:lnTo>
                      <a:pt x="4111" y="2624"/>
                    </a:lnTo>
                    <a:lnTo>
                      <a:pt x="4006" y="2718"/>
                    </a:lnTo>
                    <a:lnTo>
                      <a:pt x="3886" y="2812"/>
                    </a:lnTo>
                    <a:lnTo>
                      <a:pt x="3781" y="2896"/>
                    </a:lnTo>
                    <a:lnTo>
                      <a:pt x="3608" y="3011"/>
                    </a:lnTo>
                    <a:lnTo>
                      <a:pt x="3498" y="3079"/>
                    </a:lnTo>
                    <a:lnTo>
                      <a:pt x="3346" y="3163"/>
                    </a:lnTo>
                    <a:lnTo>
                      <a:pt x="3210" y="3236"/>
                    </a:lnTo>
                    <a:lnTo>
                      <a:pt x="3037" y="3310"/>
                    </a:lnTo>
                    <a:lnTo>
                      <a:pt x="2870" y="3378"/>
                    </a:lnTo>
                    <a:lnTo>
                      <a:pt x="2681" y="3446"/>
                    </a:lnTo>
                    <a:lnTo>
                      <a:pt x="2519" y="3493"/>
                    </a:lnTo>
                    <a:lnTo>
                      <a:pt x="2388" y="3524"/>
                    </a:lnTo>
                    <a:lnTo>
                      <a:pt x="2210" y="3561"/>
                    </a:lnTo>
                    <a:lnTo>
                      <a:pt x="2053" y="3592"/>
                    </a:lnTo>
                    <a:lnTo>
                      <a:pt x="1870" y="3613"/>
                    </a:lnTo>
                    <a:lnTo>
                      <a:pt x="1629" y="3634"/>
                    </a:lnTo>
                    <a:lnTo>
                      <a:pt x="1435" y="3640"/>
                    </a:lnTo>
                    <a:lnTo>
                      <a:pt x="880" y="3640"/>
                    </a:lnTo>
                    <a:lnTo>
                      <a:pt x="262" y="3640"/>
                    </a:lnTo>
                    <a:lnTo>
                      <a:pt x="11" y="3634"/>
                    </a:lnTo>
                    <a:lnTo>
                      <a:pt x="84" y="3514"/>
                    </a:lnTo>
                    <a:lnTo>
                      <a:pt x="152" y="3383"/>
                    </a:lnTo>
                    <a:lnTo>
                      <a:pt x="231" y="3221"/>
                    </a:lnTo>
                    <a:lnTo>
                      <a:pt x="299" y="3053"/>
                    </a:lnTo>
                    <a:lnTo>
                      <a:pt x="351" y="2906"/>
                    </a:lnTo>
                    <a:lnTo>
                      <a:pt x="409" y="2713"/>
                    </a:lnTo>
                    <a:lnTo>
                      <a:pt x="445" y="2545"/>
                    </a:lnTo>
                    <a:lnTo>
                      <a:pt x="493" y="2336"/>
                    </a:lnTo>
                    <a:lnTo>
                      <a:pt x="508" y="2163"/>
                    </a:lnTo>
                    <a:lnTo>
                      <a:pt x="519" y="1995"/>
                    </a:lnTo>
                    <a:lnTo>
                      <a:pt x="529" y="1828"/>
                    </a:lnTo>
                    <a:lnTo>
                      <a:pt x="524" y="1660"/>
                    </a:lnTo>
                    <a:lnTo>
                      <a:pt x="513" y="1503"/>
                    </a:lnTo>
                    <a:lnTo>
                      <a:pt x="498" y="1367"/>
                    </a:lnTo>
                    <a:lnTo>
                      <a:pt x="472" y="1205"/>
                    </a:lnTo>
                    <a:lnTo>
                      <a:pt x="435" y="1032"/>
                    </a:lnTo>
                    <a:lnTo>
                      <a:pt x="383" y="843"/>
                    </a:lnTo>
                    <a:lnTo>
                      <a:pt x="335" y="702"/>
                    </a:lnTo>
                    <a:lnTo>
                      <a:pt x="283" y="561"/>
                    </a:lnTo>
                    <a:lnTo>
                      <a:pt x="231" y="430"/>
                    </a:lnTo>
                    <a:lnTo>
                      <a:pt x="163" y="288"/>
                    </a:lnTo>
                    <a:lnTo>
                      <a:pt x="84" y="136"/>
                    </a:lnTo>
                    <a:lnTo>
                      <a:pt x="0" y="0"/>
                    </a:lnTo>
                    <a:close/>
                  </a:path>
                </a:pathLst>
              </a:custGeom>
              <a:solidFill>
                <a:schemeClr val="bg1"/>
              </a:solidFill>
              <a:ln w="19050" cmpd="sng">
                <a:solidFill>
                  <a:srgbClr val="FF0000"/>
                </a:solidFill>
                <a:miter lim="800000"/>
                <a:headEnd/>
                <a:tailEnd/>
              </a:ln>
            </p:spPr>
            <p:txBody>
              <a:bodyPr wrap="none" anchor="ctr">
                <a:prstTxWarp prst="textNoShape">
                  <a:avLst/>
                </a:prstTxWarp>
              </a:bodyPr>
              <a:lstStyle/>
              <a:p>
                <a:endParaRPr lang="en-US"/>
              </a:p>
            </p:txBody>
          </p:sp>
          <p:sp>
            <p:nvSpPr>
              <p:cNvPr id="313" name="Owal 312"/>
              <p:cNvSpPr/>
              <p:nvPr/>
            </p:nvSpPr>
            <p:spPr>
              <a:xfrm>
                <a:off x="1229979" y="4142730"/>
                <a:ext cx="72008" cy="72008"/>
              </a:xfrm>
              <a:prstGeom prst="ellipse">
                <a:avLst/>
              </a:prstGeom>
              <a:solidFill>
                <a:schemeClr val="bg1"/>
              </a:solidFill>
              <a:ln w="19050" cmpd="sng">
                <a:solidFill>
                  <a:srgbClr val="FF0000"/>
                </a:solidFill>
                <a:miter lim="800000"/>
                <a:headEnd/>
                <a:tailEnd/>
              </a:ln>
            </p:spPr>
            <p:txBody>
              <a:bodyPr wrap="none" anchor="ctr">
                <a:prstTxWarp prst="textNoShape">
                  <a:avLst/>
                </a:prstTxWarp>
              </a:bodyPr>
              <a:lstStyle/>
              <a:p>
                <a:endParaRPr lang="en-US"/>
              </a:p>
            </p:txBody>
          </p:sp>
        </p:grpSp>
        <p:sp>
          <p:nvSpPr>
            <p:cNvPr id="267" name="AutoShape 5"/>
            <p:cNvSpPr>
              <a:spLocks noChangeArrowheads="1"/>
            </p:cNvSpPr>
            <p:nvPr/>
          </p:nvSpPr>
          <p:spPr bwMode="auto">
            <a:xfrm rot="5400000" flipV="1">
              <a:off x="6283177" y="3353491"/>
              <a:ext cx="280288" cy="250710"/>
            </a:xfrm>
            <a:prstGeom prst="flowChartDelay">
              <a:avLst/>
            </a:prstGeom>
            <a:solidFill>
              <a:schemeClr val="bg1"/>
            </a:solidFill>
            <a:ln w="19050" cmpd="sng">
              <a:solidFill>
                <a:srgbClr val="000000"/>
              </a:solidFill>
              <a:miter lim="800000"/>
              <a:headEnd/>
              <a:tailEnd/>
            </a:ln>
          </p:spPr>
          <p:txBody>
            <a:bodyPr wrap="none" anchor="ctr">
              <a:prstTxWarp prst="textNoShape">
                <a:avLst/>
              </a:prstTxWarp>
            </a:bodyPr>
            <a:lstStyle/>
            <a:p>
              <a:endParaRPr lang="en-US"/>
            </a:p>
          </p:txBody>
        </p:sp>
        <p:sp>
          <p:nvSpPr>
            <p:cNvPr id="268" name="AutoShape 5"/>
            <p:cNvSpPr>
              <a:spLocks noChangeArrowheads="1"/>
            </p:cNvSpPr>
            <p:nvPr/>
          </p:nvSpPr>
          <p:spPr bwMode="auto">
            <a:xfrm rot="5400000" flipV="1">
              <a:off x="6575277" y="3353491"/>
              <a:ext cx="280288" cy="250710"/>
            </a:xfrm>
            <a:prstGeom prst="flowChartDelay">
              <a:avLst/>
            </a:prstGeom>
            <a:solidFill>
              <a:schemeClr val="bg1"/>
            </a:solidFill>
            <a:ln w="19050" cmpd="sng">
              <a:solidFill>
                <a:srgbClr val="000000"/>
              </a:solidFill>
              <a:miter lim="800000"/>
              <a:headEnd/>
              <a:tailEnd/>
            </a:ln>
          </p:spPr>
          <p:txBody>
            <a:bodyPr wrap="none" anchor="ctr">
              <a:prstTxWarp prst="textNoShape">
                <a:avLst/>
              </a:prstTxWarp>
            </a:bodyPr>
            <a:lstStyle/>
            <a:p>
              <a:endParaRPr lang="en-US"/>
            </a:p>
          </p:txBody>
        </p:sp>
        <p:sp>
          <p:nvSpPr>
            <p:cNvPr id="269" name="AutoShape 5"/>
            <p:cNvSpPr>
              <a:spLocks noChangeArrowheads="1"/>
            </p:cNvSpPr>
            <p:nvPr/>
          </p:nvSpPr>
          <p:spPr bwMode="auto">
            <a:xfrm rot="5400000" flipV="1">
              <a:off x="6861027" y="3353491"/>
              <a:ext cx="280288" cy="250710"/>
            </a:xfrm>
            <a:prstGeom prst="flowChartDelay">
              <a:avLst/>
            </a:prstGeom>
            <a:solidFill>
              <a:schemeClr val="bg1"/>
            </a:solidFill>
            <a:ln w="19050" cmpd="sng">
              <a:solidFill>
                <a:srgbClr val="000000"/>
              </a:solidFill>
              <a:miter lim="800000"/>
              <a:headEnd/>
              <a:tailEnd/>
            </a:ln>
          </p:spPr>
          <p:txBody>
            <a:bodyPr wrap="none" anchor="ctr">
              <a:prstTxWarp prst="textNoShape">
                <a:avLst/>
              </a:prstTxWarp>
            </a:bodyPr>
            <a:lstStyle/>
            <a:p>
              <a:endParaRPr lang="en-US"/>
            </a:p>
          </p:txBody>
        </p:sp>
        <p:sp>
          <p:nvSpPr>
            <p:cNvPr id="271" name="AutoShape 5"/>
            <p:cNvSpPr>
              <a:spLocks noChangeArrowheads="1"/>
            </p:cNvSpPr>
            <p:nvPr/>
          </p:nvSpPr>
          <p:spPr bwMode="auto">
            <a:xfrm rot="5400000" flipV="1">
              <a:off x="7647741" y="3353491"/>
              <a:ext cx="280288" cy="250710"/>
            </a:xfrm>
            <a:prstGeom prst="flowChartDelay">
              <a:avLst/>
            </a:prstGeom>
            <a:solidFill>
              <a:schemeClr val="bg1"/>
            </a:solidFill>
            <a:ln w="19050" cmpd="sng">
              <a:solidFill>
                <a:srgbClr val="000000"/>
              </a:solidFill>
              <a:miter lim="800000"/>
              <a:headEnd/>
              <a:tailEnd/>
            </a:ln>
          </p:spPr>
          <p:txBody>
            <a:bodyPr wrap="none" anchor="ctr">
              <a:prstTxWarp prst="textNoShape">
                <a:avLst/>
              </a:prstTxWarp>
            </a:bodyPr>
            <a:lstStyle/>
            <a:p>
              <a:endParaRPr lang="en-US"/>
            </a:p>
          </p:txBody>
        </p:sp>
        <p:sp>
          <p:nvSpPr>
            <p:cNvPr id="150" name="Freeform 32"/>
            <p:cNvSpPr>
              <a:spLocks/>
            </p:cNvSpPr>
            <p:nvPr/>
          </p:nvSpPr>
          <p:spPr bwMode="auto">
            <a:xfrm flipH="1" flipV="1">
              <a:off x="4496566" y="2815679"/>
              <a:ext cx="45719" cy="1687089"/>
            </a:xfrm>
            <a:custGeom>
              <a:avLst/>
              <a:gdLst>
                <a:gd name="T0" fmla="*/ 2147483647 w 870"/>
                <a:gd name="T1" fmla="*/ 0 h 1638"/>
                <a:gd name="T2" fmla="*/ 2147483647 w 870"/>
                <a:gd name="T3" fmla="*/ 2147483647 h 1638"/>
                <a:gd name="T4" fmla="*/ 0 w 870"/>
                <a:gd name="T5" fmla="*/ 2147483647 h 1638"/>
                <a:gd name="T6" fmla="*/ 0 60000 65536"/>
                <a:gd name="T7" fmla="*/ 0 60000 65536"/>
                <a:gd name="T8" fmla="*/ 0 60000 65536"/>
                <a:gd name="T9" fmla="*/ 0 w 870"/>
                <a:gd name="T10" fmla="*/ 0 h 1638"/>
                <a:gd name="T11" fmla="*/ 870 w 870"/>
                <a:gd name="T12" fmla="*/ 1638 h 1638"/>
                <a:gd name="connsiteX0" fmla="*/ 0 w 0"/>
                <a:gd name="connsiteY0" fmla="*/ 0 h 10000"/>
                <a:gd name="connsiteX1" fmla="*/ 0 w 0"/>
                <a:gd name="connsiteY1" fmla="*/ 10000 h 10000"/>
              </a:gdLst>
              <a:ahLst/>
              <a:cxnLst>
                <a:cxn ang="0">
                  <a:pos x="connsiteX0" y="connsiteY0"/>
                </a:cxn>
                <a:cxn ang="0">
                  <a:pos x="connsiteX1" y="connsiteY1"/>
                </a:cxn>
              </a:cxnLst>
              <a:rect l="l" t="t" r="r" b="b"/>
              <a:pathLst>
                <a:path h="10000">
                  <a:moveTo>
                    <a:pt x="0" y="0"/>
                  </a:moveTo>
                  <a:lnTo>
                    <a:pt x="0" y="10000"/>
                  </a:lnTo>
                </a:path>
              </a:pathLst>
            </a:custGeom>
            <a:noFill/>
            <a:ln w="12700">
              <a:solidFill>
                <a:schemeClr val="tx1"/>
              </a:solidFill>
              <a:round/>
              <a:headEnd type="oval" w="sm" len="sm"/>
              <a:tailEnd/>
            </a:ln>
          </p:spPr>
          <p:txBody>
            <a:bodyPr wrap="none" lIns="92075" tIns="46038" rIns="92075" bIns="46038" anchor="ctr">
              <a:prstTxWarp prst="textNoShape">
                <a:avLst/>
              </a:prstTxWarp>
            </a:bodyPr>
            <a:lstStyle/>
            <a:p>
              <a:endParaRPr lang="pl-PL"/>
            </a:p>
          </p:txBody>
        </p:sp>
        <p:sp>
          <p:nvSpPr>
            <p:cNvPr id="151" name="Freeform 32"/>
            <p:cNvSpPr>
              <a:spLocks/>
            </p:cNvSpPr>
            <p:nvPr/>
          </p:nvSpPr>
          <p:spPr bwMode="auto">
            <a:xfrm flipH="1" flipV="1">
              <a:off x="4634182" y="2752017"/>
              <a:ext cx="61946" cy="2285875"/>
            </a:xfrm>
            <a:custGeom>
              <a:avLst/>
              <a:gdLst>
                <a:gd name="T0" fmla="*/ 2147483647 w 870"/>
                <a:gd name="T1" fmla="*/ 0 h 1638"/>
                <a:gd name="T2" fmla="*/ 2147483647 w 870"/>
                <a:gd name="T3" fmla="*/ 2147483647 h 1638"/>
                <a:gd name="T4" fmla="*/ 0 w 870"/>
                <a:gd name="T5" fmla="*/ 2147483647 h 1638"/>
                <a:gd name="T6" fmla="*/ 0 60000 65536"/>
                <a:gd name="T7" fmla="*/ 0 60000 65536"/>
                <a:gd name="T8" fmla="*/ 0 60000 65536"/>
                <a:gd name="T9" fmla="*/ 0 w 870"/>
                <a:gd name="T10" fmla="*/ 0 h 1638"/>
                <a:gd name="T11" fmla="*/ 870 w 870"/>
                <a:gd name="T12" fmla="*/ 1638 h 1638"/>
                <a:gd name="connsiteX0" fmla="*/ 0 w 0"/>
                <a:gd name="connsiteY0" fmla="*/ 0 h 10000"/>
                <a:gd name="connsiteX1" fmla="*/ 0 w 0"/>
                <a:gd name="connsiteY1" fmla="*/ 10000 h 10000"/>
              </a:gdLst>
              <a:ahLst/>
              <a:cxnLst>
                <a:cxn ang="0">
                  <a:pos x="connsiteX0" y="connsiteY0"/>
                </a:cxn>
                <a:cxn ang="0">
                  <a:pos x="connsiteX1" y="connsiteY1"/>
                </a:cxn>
              </a:cxnLst>
              <a:rect l="l" t="t" r="r" b="b"/>
              <a:pathLst>
                <a:path h="10000">
                  <a:moveTo>
                    <a:pt x="0" y="0"/>
                  </a:moveTo>
                  <a:lnTo>
                    <a:pt x="0" y="10000"/>
                  </a:lnTo>
                </a:path>
              </a:pathLst>
            </a:custGeom>
            <a:noFill/>
            <a:ln w="12700">
              <a:solidFill>
                <a:schemeClr val="tx1"/>
              </a:solidFill>
              <a:round/>
              <a:headEnd type="oval" w="sm" len="sm"/>
              <a:tailEnd/>
            </a:ln>
          </p:spPr>
          <p:txBody>
            <a:bodyPr wrap="none" lIns="92075" tIns="46038" rIns="92075" bIns="46038" anchor="ctr">
              <a:prstTxWarp prst="textNoShape">
                <a:avLst/>
              </a:prstTxWarp>
            </a:bodyPr>
            <a:lstStyle/>
            <a:p>
              <a:endParaRPr lang="pl-PL"/>
            </a:p>
          </p:txBody>
        </p:sp>
        <p:sp>
          <p:nvSpPr>
            <p:cNvPr id="152" name="Freeform 32"/>
            <p:cNvSpPr>
              <a:spLocks/>
            </p:cNvSpPr>
            <p:nvPr/>
          </p:nvSpPr>
          <p:spPr bwMode="auto">
            <a:xfrm flipH="1" flipV="1">
              <a:off x="4835215" y="2679676"/>
              <a:ext cx="81395" cy="3003570"/>
            </a:xfrm>
            <a:custGeom>
              <a:avLst/>
              <a:gdLst>
                <a:gd name="T0" fmla="*/ 2147483647 w 870"/>
                <a:gd name="T1" fmla="*/ 0 h 1638"/>
                <a:gd name="T2" fmla="*/ 2147483647 w 870"/>
                <a:gd name="T3" fmla="*/ 2147483647 h 1638"/>
                <a:gd name="T4" fmla="*/ 0 w 870"/>
                <a:gd name="T5" fmla="*/ 2147483647 h 1638"/>
                <a:gd name="T6" fmla="*/ 0 60000 65536"/>
                <a:gd name="T7" fmla="*/ 0 60000 65536"/>
                <a:gd name="T8" fmla="*/ 0 60000 65536"/>
                <a:gd name="T9" fmla="*/ 0 w 870"/>
                <a:gd name="T10" fmla="*/ 0 h 1638"/>
                <a:gd name="T11" fmla="*/ 870 w 870"/>
                <a:gd name="T12" fmla="*/ 1638 h 1638"/>
                <a:gd name="connsiteX0" fmla="*/ 0 w 0"/>
                <a:gd name="connsiteY0" fmla="*/ 0 h 10000"/>
                <a:gd name="connsiteX1" fmla="*/ 0 w 0"/>
                <a:gd name="connsiteY1" fmla="*/ 10000 h 10000"/>
              </a:gdLst>
              <a:ahLst/>
              <a:cxnLst>
                <a:cxn ang="0">
                  <a:pos x="connsiteX0" y="connsiteY0"/>
                </a:cxn>
                <a:cxn ang="0">
                  <a:pos x="connsiteX1" y="connsiteY1"/>
                </a:cxn>
              </a:cxnLst>
              <a:rect l="l" t="t" r="r" b="b"/>
              <a:pathLst>
                <a:path h="10000">
                  <a:moveTo>
                    <a:pt x="0" y="0"/>
                  </a:moveTo>
                  <a:lnTo>
                    <a:pt x="0" y="10000"/>
                  </a:lnTo>
                </a:path>
              </a:pathLst>
            </a:custGeom>
            <a:noFill/>
            <a:ln w="12700">
              <a:solidFill>
                <a:schemeClr val="tx1"/>
              </a:solidFill>
              <a:round/>
              <a:headEnd type="oval" w="sm" len="sm"/>
              <a:tailEnd/>
            </a:ln>
          </p:spPr>
          <p:txBody>
            <a:bodyPr wrap="none" lIns="92075" tIns="46038" rIns="92075" bIns="46038" anchor="ctr">
              <a:prstTxWarp prst="textNoShape">
                <a:avLst/>
              </a:prstTxWarp>
            </a:bodyPr>
            <a:lstStyle/>
            <a:p>
              <a:endParaRPr lang="pl-PL"/>
            </a:p>
          </p:txBody>
        </p:sp>
        <p:sp>
          <p:nvSpPr>
            <p:cNvPr id="153" name="Freeform 32"/>
            <p:cNvSpPr>
              <a:spLocks/>
            </p:cNvSpPr>
            <p:nvPr/>
          </p:nvSpPr>
          <p:spPr bwMode="auto">
            <a:xfrm flipH="1" flipV="1">
              <a:off x="5067997" y="2620035"/>
              <a:ext cx="100927" cy="3724308"/>
            </a:xfrm>
            <a:custGeom>
              <a:avLst/>
              <a:gdLst>
                <a:gd name="T0" fmla="*/ 2147483647 w 870"/>
                <a:gd name="T1" fmla="*/ 0 h 1638"/>
                <a:gd name="T2" fmla="*/ 2147483647 w 870"/>
                <a:gd name="T3" fmla="*/ 2147483647 h 1638"/>
                <a:gd name="T4" fmla="*/ 0 w 870"/>
                <a:gd name="T5" fmla="*/ 2147483647 h 1638"/>
                <a:gd name="T6" fmla="*/ 0 60000 65536"/>
                <a:gd name="T7" fmla="*/ 0 60000 65536"/>
                <a:gd name="T8" fmla="*/ 0 60000 65536"/>
                <a:gd name="T9" fmla="*/ 0 w 870"/>
                <a:gd name="T10" fmla="*/ 0 h 1638"/>
                <a:gd name="T11" fmla="*/ 870 w 870"/>
                <a:gd name="T12" fmla="*/ 1638 h 1638"/>
                <a:gd name="connsiteX0" fmla="*/ 0 w 0"/>
                <a:gd name="connsiteY0" fmla="*/ 0 h 10000"/>
                <a:gd name="connsiteX1" fmla="*/ 0 w 0"/>
                <a:gd name="connsiteY1" fmla="*/ 10000 h 10000"/>
              </a:gdLst>
              <a:ahLst/>
              <a:cxnLst>
                <a:cxn ang="0">
                  <a:pos x="connsiteX0" y="connsiteY0"/>
                </a:cxn>
                <a:cxn ang="0">
                  <a:pos x="connsiteX1" y="connsiteY1"/>
                </a:cxn>
              </a:cxnLst>
              <a:rect l="l" t="t" r="r" b="b"/>
              <a:pathLst>
                <a:path h="10000">
                  <a:moveTo>
                    <a:pt x="0" y="0"/>
                  </a:moveTo>
                  <a:lnTo>
                    <a:pt x="0" y="10000"/>
                  </a:lnTo>
                </a:path>
              </a:pathLst>
            </a:custGeom>
            <a:noFill/>
            <a:ln w="12700">
              <a:solidFill>
                <a:schemeClr val="tx1"/>
              </a:solidFill>
              <a:round/>
              <a:headEnd type="oval" w="sm" len="sm"/>
              <a:tailEnd/>
            </a:ln>
          </p:spPr>
          <p:txBody>
            <a:bodyPr wrap="none" lIns="92075" tIns="46038" rIns="92075" bIns="46038" anchor="ctr">
              <a:prstTxWarp prst="textNoShape">
                <a:avLst/>
              </a:prstTxWarp>
            </a:bodyPr>
            <a:lstStyle/>
            <a:p>
              <a:endParaRPr lang="pl-PL"/>
            </a:p>
          </p:txBody>
        </p:sp>
        <p:sp>
          <p:nvSpPr>
            <p:cNvPr id="154" name="Right Arrow 166"/>
            <p:cNvSpPr/>
            <p:nvPr/>
          </p:nvSpPr>
          <p:spPr>
            <a:xfrm>
              <a:off x="931073" y="2349524"/>
              <a:ext cx="520095" cy="217715"/>
            </a:xfrm>
            <a:prstGeom prst="rightArrow">
              <a:avLst/>
            </a:prstGeom>
            <a:solidFill>
              <a:srgbClr val="FF0000"/>
            </a:solidFill>
            <a:ln w="12700" cap="flat" cmpd="sng" algn="ctr">
              <a:solidFill>
                <a:srgbClr val="000000"/>
              </a:solidFill>
              <a:prstDash val="solid"/>
              <a:miter lim="800000"/>
              <a:headEnd type="none" w="med" len="med"/>
              <a:tailEnd type="none" w="med" len="med"/>
            </a:ln>
            <a:effectLst/>
          </p:spPr>
          <p:txBody>
            <a:bodyPr wrap="none" lIns="92075" tIns="46038" rIns="92075" bIns="46038" anchor="ctr">
              <a:prstTxWarp prst="textNoShape">
                <a:avLst/>
              </a:prstTxWarp>
            </a:bodyPr>
            <a:lstStyle/>
            <a:p>
              <a:pPr algn="ctr"/>
              <a:endParaRPr lang="en-US" sz="1200" dirty="0" smtClean="0">
                <a:solidFill>
                  <a:schemeClr val="tx1"/>
                </a:solidFill>
              </a:endParaRPr>
            </a:p>
          </p:txBody>
        </p:sp>
        <p:sp>
          <p:nvSpPr>
            <p:cNvPr id="170" name="Right Arrow 167"/>
            <p:cNvSpPr/>
            <p:nvPr/>
          </p:nvSpPr>
          <p:spPr>
            <a:xfrm>
              <a:off x="931073" y="3467703"/>
              <a:ext cx="520095" cy="217715"/>
            </a:xfrm>
            <a:prstGeom prst="rightArrow">
              <a:avLst/>
            </a:prstGeom>
            <a:solidFill>
              <a:srgbClr val="FF0000"/>
            </a:solidFill>
            <a:ln w="12700" cap="flat" cmpd="sng" algn="ctr">
              <a:solidFill>
                <a:srgbClr val="000000"/>
              </a:solidFill>
              <a:prstDash val="solid"/>
              <a:miter lim="800000"/>
              <a:headEnd type="none" w="med" len="med"/>
              <a:tailEnd type="none" w="med" len="med"/>
            </a:ln>
            <a:effectLst/>
          </p:spPr>
          <p:txBody>
            <a:bodyPr wrap="none" lIns="92075" tIns="46038" rIns="92075" bIns="46038" anchor="ctr">
              <a:prstTxWarp prst="textNoShape">
                <a:avLst/>
              </a:prstTxWarp>
            </a:bodyPr>
            <a:lstStyle/>
            <a:p>
              <a:pPr algn="ctr"/>
              <a:endParaRPr lang="en-US" sz="1200" dirty="0" smtClean="0">
                <a:solidFill>
                  <a:schemeClr val="tx1"/>
                </a:solidFill>
              </a:endParaRPr>
            </a:p>
          </p:txBody>
        </p:sp>
        <p:sp>
          <p:nvSpPr>
            <p:cNvPr id="171" name="Line 18"/>
            <p:cNvSpPr>
              <a:spLocks noChangeShapeType="1"/>
            </p:cNvSpPr>
            <p:nvPr/>
          </p:nvSpPr>
          <p:spPr bwMode="auto">
            <a:xfrm rot="10800000" flipH="1" flipV="1">
              <a:off x="1695552" y="2678898"/>
              <a:ext cx="387649" cy="1008890"/>
            </a:xfrm>
            <a:prstGeom prst="line">
              <a:avLst/>
            </a:prstGeom>
            <a:noFill/>
            <a:ln w="12700">
              <a:solidFill>
                <a:srgbClr val="000000"/>
              </a:solidFill>
              <a:round/>
              <a:headEnd type="none" w="sm" len="sm"/>
              <a:tailEnd type="none"/>
            </a:ln>
          </p:spPr>
          <p:txBody>
            <a:bodyPr wrap="none" lIns="92075" tIns="46038" rIns="92075" bIns="46038" anchor="ctr">
              <a:prstTxWarp prst="textNoShape">
                <a:avLst/>
              </a:prstTxWarp>
            </a:bodyPr>
            <a:lstStyle/>
            <a:p>
              <a:endParaRPr lang="en-US"/>
            </a:p>
          </p:txBody>
        </p:sp>
        <p:sp>
          <p:nvSpPr>
            <p:cNvPr id="172" name="Rectangle 83"/>
            <p:cNvSpPr>
              <a:spLocks noChangeArrowheads="1"/>
            </p:cNvSpPr>
            <p:nvPr/>
          </p:nvSpPr>
          <p:spPr bwMode="auto">
            <a:xfrm rot="5400000">
              <a:off x="1132969" y="2325318"/>
              <a:ext cx="942454" cy="266126"/>
            </a:xfrm>
            <a:prstGeom prst="rect">
              <a:avLst/>
            </a:prstGeom>
            <a:solidFill>
              <a:schemeClr val="bg1"/>
            </a:solidFill>
            <a:ln w="19050">
              <a:solidFill>
                <a:srgbClr val="000000"/>
              </a:solidFill>
              <a:miter lim="800000"/>
              <a:headEnd/>
              <a:tailEnd/>
            </a:ln>
            <a:effectLst>
              <a:outerShdw blurRad="50800" dist="38100" dir="2700000">
                <a:srgbClr val="000000">
                  <a:alpha val="43000"/>
                </a:srgbClr>
              </a:outerShdw>
            </a:effectLst>
          </p:spPr>
          <p:txBody>
            <a:bodyPr wrap="none" lIns="92075" tIns="46038" rIns="92075" bIns="93600" anchor="ctr">
              <a:prstTxWarp prst="textNoShape">
                <a:avLst/>
              </a:prstTxWarp>
            </a:bodyPr>
            <a:lstStyle/>
            <a:p>
              <a:pPr algn="ctr"/>
              <a:r>
                <a:rPr lang="en-US" sz="1200" dirty="0" smtClean="0"/>
                <a:t>Toggle</a:t>
              </a:r>
              <a:endParaRPr lang="en-US" sz="1200" dirty="0"/>
            </a:p>
          </p:txBody>
        </p:sp>
        <p:sp>
          <p:nvSpPr>
            <p:cNvPr id="174" name="Line 18"/>
            <p:cNvSpPr>
              <a:spLocks noChangeShapeType="1"/>
            </p:cNvSpPr>
            <p:nvPr/>
          </p:nvSpPr>
          <p:spPr bwMode="auto">
            <a:xfrm rot="10800000" flipH="1">
              <a:off x="1695552" y="2339430"/>
              <a:ext cx="381001" cy="996066"/>
            </a:xfrm>
            <a:prstGeom prst="line">
              <a:avLst/>
            </a:prstGeom>
            <a:noFill/>
            <a:ln w="12700">
              <a:solidFill>
                <a:srgbClr val="000000"/>
              </a:solidFill>
              <a:round/>
              <a:headEnd type="none" w="sm" len="sm"/>
              <a:tailEnd type="none"/>
            </a:ln>
          </p:spPr>
          <p:txBody>
            <a:bodyPr wrap="none" lIns="92075" tIns="46038" rIns="92075" bIns="46038" anchor="ctr">
              <a:prstTxWarp prst="textNoShape">
                <a:avLst/>
              </a:prstTxWarp>
            </a:bodyPr>
            <a:lstStyle/>
            <a:p>
              <a:endParaRPr lang="en-US"/>
            </a:p>
          </p:txBody>
        </p:sp>
        <p:sp>
          <p:nvSpPr>
            <p:cNvPr id="175" name="Rectangle 83"/>
            <p:cNvSpPr>
              <a:spLocks noChangeArrowheads="1"/>
            </p:cNvSpPr>
            <p:nvPr/>
          </p:nvSpPr>
          <p:spPr bwMode="auto">
            <a:xfrm rot="5400000">
              <a:off x="1132969" y="3443497"/>
              <a:ext cx="942454" cy="266126"/>
            </a:xfrm>
            <a:prstGeom prst="rect">
              <a:avLst/>
            </a:prstGeom>
            <a:solidFill>
              <a:schemeClr val="bg1"/>
            </a:solidFill>
            <a:ln w="19050">
              <a:solidFill>
                <a:srgbClr val="000000"/>
              </a:solidFill>
              <a:miter lim="800000"/>
              <a:headEnd/>
              <a:tailEnd/>
            </a:ln>
            <a:effectLst>
              <a:outerShdw blurRad="50800" dist="38100" dir="2700000">
                <a:srgbClr val="000000">
                  <a:alpha val="43000"/>
                </a:srgbClr>
              </a:outerShdw>
            </a:effectLst>
          </p:spPr>
          <p:txBody>
            <a:bodyPr wrap="none" lIns="92075" tIns="46038" rIns="92075" bIns="93600" anchor="ctr">
              <a:prstTxWarp prst="textNoShape">
                <a:avLst/>
              </a:prstTxWarp>
            </a:bodyPr>
            <a:lstStyle/>
            <a:p>
              <a:pPr algn="ctr"/>
              <a:r>
                <a:rPr lang="en-US" sz="1200" dirty="0" smtClean="0"/>
                <a:t>Hold</a:t>
              </a:r>
              <a:endParaRPr lang="en-US" sz="1200" dirty="0"/>
            </a:p>
          </p:txBody>
        </p:sp>
      </p:grpSp>
    </p:spTree>
    <p:extLst>
      <p:ext uri="{BB962C8B-B14F-4D97-AF65-F5344CB8AC3E}">
        <p14:creationId xmlns:p14="http://schemas.microsoft.com/office/powerpoint/2010/main" val="716301511"/>
      </p:ext>
    </p:extLst>
  </p:cSld>
  <p:clrMapOvr>
    <a:masterClrMapping/>
  </p:clrMapOvr>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normAutofit fontScale="90000"/>
          </a:bodyPr>
          <a:lstStyle/>
          <a:p>
            <a:r>
              <a:rPr lang="en-US" dirty="0" smtClean="0"/>
              <a:t>Slice selection</a:t>
            </a:r>
            <a:endParaRPr lang="en-US" dirty="0"/>
          </a:p>
        </p:txBody>
      </p:sp>
      <p:grpSp>
        <p:nvGrpSpPr>
          <p:cNvPr id="3" name="Group 2"/>
          <p:cNvGrpSpPr/>
          <p:nvPr/>
        </p:nvGrpSpPr>
        <p:grpSpPr>
          <a:xfrm>
            <a:off x="931073" y="866558"/>
            <a:ext cx="7899423" cy="5642052"/>
            <a:chOff x="931073" y="1027308"/>
            <a:chExt cx="7899423" cy="5642052"/>
          </a:xfrm>
        </p:grpSpPr>
        <p:sp>
          <p:nvSpPr>
            <p:cNvPr id="155" name="Dowolny kształt 154"/>
            <p:cNvSpPr/>
            <p:nvPr/>
          </p:nvSpPr>
          <p:spPr>
            <a:xfrm>
              <a:off x="4292724" y="2565400"/>
              <a:ext cx="3348461" cy="1524372"/>
            </a:xfrm>
            <a:custGeom>
              <a:avLst/>
              <a:gdLst>
                <a:gd name="connsiteX0" fmla="*/ 0 w 1311768"/>
                <a:gd name="connsiteY0" fmla="*/ 0 h 990930"/>
                <a:gd name="connsiteX1" fmla="*/ 0 w 1311768"/>
                <a:gd name="connsiteY1" fmla="*/ 530357 h 990930"/>
                <a:gd name="connsiteX2" fmla="*/ 1311768 w 1311768"/>
                <a:gd name="connsiteY2" fmla="*/ 530357 h 990930"/>
                <a:gd name="connsiteX3" fmla="*/ 1311768 w 1311768"/>
                <a:gd name="connsiteY3" fmla="*/ 990930 h 990930"/>
                <a:gd name="connsiteX0" fmla="*/ 0 w 1311768"/>
                <a:gd name="connsiteY0" fmla="*/ 0 h 2330830"/>
                <a:gd name="connsiteX1" fmla="*/ 0 w 1311768"/>
                <a:gd name="connsiteY1" fmla="*/ 1870257 h 2330830"/>
                <a:gd name="connsiteX2" fmla="*/ 1311768 w 1311768"/>
                <a:gd name="connsiteY2" fmla="*/ 1870257 h 2330830"/>
                <a:gd name="connsiteX3" fmla="*/ 1311768 w 1311768"/>
                <a:gd name="connsiteY3" fmla="*/ 2330830 h 2330830"/>
              </a:gdLst>
              <a:ahLst/>
              <a:cxnLst>
                <a:cxn ang="0">
                  <a:pos x="connsiteX0" y="connsiteY0"/>
                </a:cxn>
                <a:cxn ang="0">
                  <a:pos x="connsiteX1" y="connsiteY1"/>
                </a:cxn>
                <a:cxn ang="0">
                  <a:pos x="connsiteX2" y="connsiteY2"/>
                </a:cxn>
                <a:cxn ang="0">
                  <a:pos x="connsiteX3" y="connsiteY3"/>
                </a:cxn>
              </a:cxnLst>
              <a:rect l="l" t="t" r="r" b="b"/>
              <a:pathLst>
                <a:path w="1311768" h="2330830">
                  <a:moveTo>
                    <a:pt x="0" y="0"/>
                  </a:moveTo>
                  <a:lnTo>
                    <a:pt x="0" y="1870257"/>
                  </a:lnTo>
                  <a:lnTo>
                    <a:pt x="1311768" y="1870257"/>
                  </a:lnTo>
                  <a:lnTo>
                    <a:pt x="1311768" y="2330830"/>
                  </a:lnTo>
                </a:path>
              </a:pathLst>
            </a:custGeom>
            <a:noFill/>
            <a:ln w="12700">
              <a:solidFill>
                <a:srgbClr val="000000"/>
              </a:solidFill>
              <a:round/>
              <a:headEnd/>
              <a:tailEnd/>
            </a:ln>
          </p:spPr>
          <p:txBody>
            <a:bodyPr rtlCol="0" anchor="ctr"/>
            <a:lstStyle/>
            <a:p>
              <a:pPr algn="ctr"/>
              <a:endParaRPr lang="en-US"/>
            </a:p>
          </p:txBody>
        </p:sp>
        <p:sp>
          <p:nvSpPr>
            <p:cNvPr id="156" name="Line 18"/>
            <p:cNvSpPr>
              <a:spLocks noChangeShapeType="1"/>
            </p:cNvSpPr>
            <p:nvPr/>
          </p:nvSpPr>
          <p:spPr bwMode="auto">
            <a:xfrm rot="10800000" flipH="1">
              <a:off x="2508899" y="3322795"/>
              <a:ext cx="135632" cy="0"/>
            </a:xfrm>
            <a:prstGeom prst="line">
              <a:avLst/>
            </a:prstGeom>
            <a:noFill/>
            <a:ln w="12700">
              <a:solidFill>
                <a:srgbClr val="FF0000"/>
              </a:solidFill>
              <a:round/>
              <a:headEnd type="none" w="sm" len="sm"/>
              <a:tailEnd type="none"/>
            </a:ln>
          </p:spPr>
          <p:txBody>
            <a:bodyPr wrap="none" lIns="92075" tIns="46038" rIns="92075" bIns="46038" anchor="ctr">
              <a:prstTxWarp prst="textNoShape">
                <a:avLst/>
              </a:prstTxWarp>
            </a:bodyPr>
            <a:lstStyle/>
            <a:p>
              <a:endParaRPr lang="en-US"/>
            </a:p>
          </p:txBody>
        </p:sp>
        <p:sp>
          <p:nvSpPr>
            <p:cNvPr id="157" name="Line 18"/>
            <p:cNvSpPr>
              <a:spLocks noChangeShapeType="1"/>
            </p:cNvSpPr>
            <p:nvPr/>
          </p:nvSpPr>
          <p:spPr bwMode="auto">
            <a:xfrm rot="10800000" flipH="1">
              <a:off x="2508899" y="3377150"/>
              <a:ext cx="135632" cy="0"/>
            </a:xfrm>
            <a:prstGeom prst="line">
              <a:avLst/>
            </a:prstGeom>
            <a:noFill/>
            <a:ln w="12700">
              <a:solidFill>
                <a:srgbClr val="FF0000"/>
              </a:solidFill>
              <a:round/>
              <a:headEnd type="none" w="sm" len="sm"/>
              <a:tailEnd type="none"/>
            </a:ln>
          </p:spPr>
          <p:txBody>
            <a:bodyPr wrap="none" lIns="92075" tIns="46038" rIns="92075" bIns="46038" anchor="ctr">
              <a:prstTxWarp prst="textNoShape">
                <a:avLst/>
              </a:prstTxWarp>
            </a:bodyPr>
            <a:lstStyle/>
            <a:p>
              <a:endParaRPr lang="en-US"/>
            </a:p>
          </p:txBody>
        </p:sp>
        <p:sp>
          <p:nvSpPr>
            <p:cNvPr id="158" name="Line 18"/>
            <p:cNvSpPr>
              <a:spLocks noChangeShapeType="1"/>
            </p:cNvSpPr>
            <p:nvPr/>
          </p:nvSpPr>
          <p:spPr bwMode="auto">
            <a:xfrm rot="10800000" flipH="1">
              <a:off x="2508899" y="3431506"/>
              <a:ext cx="135632" cy="0"/>
            </a:xfrm>
            <a:prstGeom prst="line">
              <a:avLst/>
            </a:prstGeom>
            <a:noFill/>
            <a:ln w="12700">
              <a:solidFill>
                <a:srgbClr val="FF0000"/>
              </a:solidFill>
              <a:round/>
              <a:headEnd type="none" w="sm" len="sm"/>
              <a:tailEnd type="none"/>
            </a:ln>
          </p:spPr>
          <p:txBody>
            <a:bodyPr wrap="none" lIns="92075" tIns="46038" rIns="92075" bIns="46038" anchor="ctr">
              <a:prstTxWarp prst="textNoShape">
                <a:avLst/>
              </a:prstTxWarp>
            </a:bodyPr>
            <a:lstStyle/>
            <a:p>
              <a:endParaRPr lang="en-US"/>
            </a:p>
          </p:txBody>
        </p:sp>
        <p:sp>
          <p:nvSpPr>
            <p:cNvPr id="159" name="Line 18"/>
            <p:cNvSpPr>
              <a:spLocks noChangeShapeType="1"/>
            </p:cNvSpPr>
            <p:nvPr/>
          </p:nvSpPr>
          <p:spPr bwMode="auto">
            <a:xfrm rot="10800000" flipH="1">
              <a:off x="2502549" y="2804642"/>
              <a:ext cx="135632" cy="0"/>
            </a:xfrm>
            <a:prstGeom prst="line">
              <a:avLst/>
            </a:prstGeom>
            <a:noFill/>
            <a:ln w="12700">
              <a:solidFill>
                <a:srgbClr val="FF0000"/>
              </a:solidFill>
              <a:round/>
              <a:headEnd type="none" w="sm" len="sm"/>
              <a:tailEnd type="none"/>
            </a:ln>
          </p:spPr>
          <p:txBody>
            <a:bodyPr wrap="none" lIns="92075" tIns="46038" rIns="92075" bIns="46038" anchor="ctr">
              <a:prstTxWarp prst="textNoShape">
                <a:avLst/>
              </a:prstTxWarp>
            </a:bodyPr>
            <a:lstStyle/>
            <a:p>
              <a:endParaRPr lang="en-US"/>
            </a:p>
          </p:txBody>
        </p:sp>
        <p:sp>
          <p:nvSpPr>
            <p:cNvPr id="160" name="Line 18"/>
            <p:cNvSpPr>
              <a:spLocks noChangeShapeType="1"/>
            </p:cNvSpPr>
            <p:nvPr/>
          </p:nvSpPr>
          <p:spPr bwMode="auto">
            <a:xfrm rot="10800000" flipH="1">
              <a:off x="2502549" y="2889349"/>
              <a:ext cx="135632" cy="0"/>
            </a:xfrm>
            <a:prstGeom prst="line">
              <a:avLst/>
            </a:prstGeom>
            <a:noFill/>
            <a:ln w="12700">
              <a:solidFill>
                <a:srgbClr val="FF0000"/>
              </a:solidFill>
              <a:round/>
              <a:headEnd type="none" w="sm" len="sm"/>
              <a:tailEnd type="none"/>
            </a:ln>
          </p:spPr>
          <p:txBody>
            <a:bodyPr wrap="none" lIns="92075" tIns="46038" rIns="92075" bIns="46038" anchor="ctr">
              <a:prstTxWarp prst="textNoShape">
                <a:avLst/>
              </a:prstTxWarp>
            </a:bodyPr>
            <a:lstStyle/>
            <a:p>
              <a:endParaRPr lang="en-US"/>
            </a:p>
          </p:txBody>
        </p:sp>
        <p:sp>
          <p:nvSpPr>
            <p:cNvPr id="161" name="Freeform 32"/>
            <p:cNvSpPr>
              <a:spLocks/>
            </p:cNvSpPr>
            <p:nvPr/>
          </p:nvSpPr>
          <p:spPr bwMode="auto">
            <a:xfrm flipH="1" flipV="1">
              <a:off x="2542216" y="3990974"/>
              <a:ext cx="177799" cy="2350555"/>
            </a:xfrm>
            <a:custGeom>
              <a:avLst/>
              <a:gdLst>
                <a:gd name="T0" fmla="*/ 2147483647 w 870"/>
                <a:gd name="T1" fmla="*/ 0 h 1638"/>
                <a:gd name="T2" fmla="*/ 2147483647 w 870"/>
                <a:gd name="T3" fmla="*/ 2147483647 h 1638"/>
                <a:gd name="T4" fmla="*/ 0 w 870"/>
                <a:gd name="T5" fmla="*/ 2147483647 h 1638"/>
                <a:gd name="T6" fmla="*/ 0 60000 65536"/>
                <a:gd name="T7" fmla="*/ 0 60000 65536"/>
                <a:gd name="T8" fmla="*/ 0 60000 65536"/>
                <a:gd name="T9" fmla="*/ 0 w 870"/>
                <a:gd name="T10" fmla="*/ 0 h 1638"/>
                <a:gd name="T11" fmla="*/ 870 w 870"/>
                <a:gd name="T12" fmla="*/ 1638 h 1638"/>
              </a:gdLst>
              <a:ahLst/>
              <a:cxnLst>
                <a:cxn ang="T6">
                  <a:pos x="T0" y="T1"/>
                </a:cxn>
                <a:cxn ang="T7">
                  <a:pos x="T2" y="T3"/>
                </a:cxn>
                <a:cxn ang="T8">
                  <a:pos x="T4" y="T5"/>
                </a:cxn>
              </a:cxnLst>
              <a:rect l="T9" t="T10" r="T11" b="T12"/>
              <a:pathLst>
                <a:path w="870" h="1638">
                  <a:moveTo>
                    <a:pt x="870" y="0"/>
                  </a:moveTo>
                  <a:lnTo>
                    <a:pt x="870" y="1638"/>
                  </a:lnTo>
                  <a:lnTo>
                    <a:pt x="0" y="1638"/>
                  </a:lnTo>
                </a:path>
              </a:pathLst>
            </a:custGeom>
            <a:noFill/>
            <a:ln w="12700">
              <a:solidFill>
                <a:srgbClr val="FF0000"/>
              </a:solidFill>
              <a:round/>
              <a:headEnd type="oval" w="sm" len="sm"/>
              <a:tailEnd/>
            </a:ln>
          </p:spPr>
          <p:txBody>
            <a:bodyPr wrap="none" lIns="92075" tIns="46038" rIns="92075" bIns="46038" anchor="ctr">
              <a:prstTxWarp prst="textNoShape">
                <a:avLst/>
              </a:prstTxWarp>
            </a:bodyPr>
            <a:lstStyle/>
            <a:p>
              <a:endParaRPr lang="pl-PL"/>
            </a:p>
          </p:txBody>
        </p:sp>
        <p:sp>
          <p:nvSpPr>
            <p:cNvPr id="162" name="Freeform 32"/>
            <p:cNvSpPr>
              <a:spLocks/>
            </p:cNvSpPr>
            <p:nvPr/>
          </p:nvSpPr>
          <p:spPr bwMode="auto">
            <a:xfrm flipH="1" flipV="1">
              <a:off x="2371231" y="2391641"/>
              <a:ext cx="281053" cy="2111127"/>
            </a:xfrm>
            <a:custGeom>
              <a:avLst/>
              <a:gdLst>
                <a:gd name="T0" fmla="*/ 2147483647 w 870"/>
                <a:gd name="T1" fmla="*/ 0 h 1638"/>
                <a:gd name="T2" fmla="*/ 2147483647 w 870"/>
                <a:gd name="T3" fmla="*/ 2147483647 h 1638"/>
                <a:gd name="T4" fmla="*/ 0 w 870"/>
                <a:gd name="T5" fmla="*/ 2147483647 h 1638"/>
                <a:gd name="T6" fmla="*/ 0 60000 65536"/>
                <a:gd name="T7" fmla="*/ 0 60000 65536"/>
                <a:gd name="T8" fmla="*/ 0 60000 65536"/>
                <a:gd name="T9" fmla="*/ 0 w 870"/>
                <a:gd name="T10" fmla="*/ 0 h 1638"/>
                <a:gd name="T11" fmla="*/ 870 w 870"/>
                <a:gd name="T12" fmla="*/ 1638 h 1638"/>
              </a:gdLst>
              <a:ahLst/>
              <a:cxnLst>
                <a:cxn ang="T6">
                  <a:pos x="T0" y="T1"/>
                </a:cxn>
                <a:cxn ang="T7">
                  <a:pos x="T2" y="T3"/>
                </a:cxn>
                <a:cxn ang="T8">
                  <a:pos x="T4" y="T5"/>
                </a:cxn>
              </a:cxnLst>
              <a:rect l="T9" t="T10" r="T11" b="T12"/>
              <a:pathLst>
                <a:path w="870" h="1638">
                  <a:moveTo>
                    <a:pt x="870" y="0"/>
                  </a:moveTo>
                  <a:lnTo>
                    <a:pt x="870" y="1638"/>
                  </a:lnTo>
                  <a:lnTo>
                    <a:pt x="0" y="1638"/>
                  </a:lnTo>
                </a:path>
              </a:pathLst>
            </a:custGeom>
            <a:noFill/>
            <a:ln w="12700">
              <a:solidFill>
                <a:srgbClr val="FF0000"/>
              </a:solidFill>
              <a:round/>
              <a:headEnd type="oval" w="sm" len="sm"/>
              <a:tailEnd/>
            </a:ln>
          </p:spPr>
          <p:txBody>
            <a:bodyPr wrap="none" lIns="92075" tIns="46038" rIns="92075" bIns="46038" anchor="ctr">
              <a:prstTxWarp prst="textNoShape">
                <a:avLst/>
              </a:prstTxWarp>
            </a:bodyPr>
            <a:lstStyle/>
            <a:p>
              <a:endParaRPr lang="pl-PL"/>
            </a:p>
          </p:txBody>
        </p:sp>
        <p:sp>
          <p:nvSpPr>
            <p:cNvPr id="163" name="Line 18"/>
            <p:cNvSpPr>
              <a:spLocks noChangeShapeType="1"/>
            </p:cNvSpPr>
            <p:nvPr/>
          </p:nvSpPr>
          <p:spPr bwMode="auto">
            <a:xfrm rot="10800000" flipH="1">
              <a:off x="2155209" y="3268440"/>
              <a:ext cx="470148" cy="0"/>
            </a:xfrm>
            <a:prstGeom prst="line">
              <a:avLst/>
            </a:prstGeom>
            <a:noFill/>
            <a:ln w="12700">
              <a:solidFill>
                <a:srgbClr val="FF0000"/>
              </a:solidFill>
              <a:round/>
              <a:headEnd type="none" w="sm" len="sm"/>
              <a:tailEnd type="none"/>
            </a:ln>
          </p:spPr>
          <p:txBody>
            <a:bodyPr wrap="none" lIns="92075" tIns="46038" rIns="92075" bIns="46038" anchor="ctr">
              <a:prstTxWarp prst="textNoShape">
                <a:avLst/>
              </a:prstTxWarp>
            </a:bodyPr>
            <a:lstStyle/>
            <a:p>
              <a:endParaRPr lang="en-US"/>
            </a:p>
          </p:txBody>
        </p:sp>
        <p:sp>
          <p:nvSpPr>
            <p:cNvPr id="164" name="Line 18"/>
            <p:cNvSpPr>
              <a:spLocks noChangeShapeType="1"/>
            </p:cNvSpPr>
            <p:nvPr/>
          </p:nvSpPr>
          <p:spPr bwMode="auto">
            <a:xfrm rot="10800000" flipH="1">
              <a:off x="2155209" y="2247628"/>
              <a:ext cx="470148" cy="0"/>
            </a:xfrm>
            <a:prstGeom prst="line">
              <a:avLst/>
            </a:prstGeom>
            <a:noFill/>
            <a:ln w="12700">
              <a:solidFill>
                <a:srgbClr val="FF0000"/>
              </a:solidFill>
              <a:round/>
              <a:headEnd type="none" w="sm" len="sm"/>
              <a:tailEnd type="none"/>
            </a:ln>
          </p:spPr>
          <p:txBody>
            <a:bodyPr wrap="none" lIns="92075" tIns="46038" rIns="92075" bIns="46038" anchor="ctr">
              <a:prstTxWarp prst="textNoShape">
                <a:avLst/>
              </a:prstTxWarp>
            </a:bodyPr>
            <a:lstStyle/>
            <a:p>
              <a:endParaRPr lang="en-US"/>
            </a:p>
          </p:txBody>
        </p:sp>
        <p:grpSp>
          <p:nvGrpSpPr>
            <p:cNvPr id="165" name="Grupa 164"/>
            <p:cNvGrpSpPr/>
            <p:nvPr/>
          </p:nvGrpSpPr>
          <p:grpSpPr>
            <a:xfrm>
              <a:off x="4197476" y="1139827"/>
              <a:ext cx="183125" cy="1284238"/>
              <a:chOff x="3886201" y="1139827"/>
              <a:chExt cx="183125" cy="1284238"/>
            </a:xfrm>
          </p:grpSpPr>
          <p:sp>
            <p:nvSpPr>
              <p:cNvPr id="166" name="Line 18"/>
              <p:cNvSpPr>
                <a:spLocks noChangeShapeType="1"/>
              </p:cNvSpPr>
              <p:nvPr/>
            </p:nvSpPr>
            <p:spPr bwMode="auto">
              <a:xfrm rot="16200000" flipH="1">
                <a:off x="3244564" y="1781464"/>
                <a:ext cx="1284238" cy="964"/>
              </a:xfrm>
              <a:prstGeom prst="line">
                <a:avLst/>
              </a:prstGeom>
              <a:noFill/>
              <a:ln w="12700">
                <a:solidFill>
                  <a:srgbClr val="000000"/>
                </a:solidFill>
                <a:round/>
                <a:headEnd type="oval" w="sm" len="sm"/>
                <a:tailEnd/>
              </a:ln>
            </p:spPr>
            <p:txBody>
              <a:bodyPr wrap="none" lIns="92075" tIns="46038" rIns="92075" bIns="46038" anchor="ctr">
                <a:prstTxWarp prst="textNoShape">
                  <a:avLst/>
                </a:prstTxWarp>
              </a:bodyPr>
              <a:lstStyle/>
              <a:p>
                <a:endParaRPr lang="en-US"/>
              </a:p>
            </p:txBody>
          </p:sp>
          <p:sp>
            <p:nvSpPr>
              <p:cNvPr id="167" name="Line 18"/>
              <p:cNvSpPr>
                <a:spLocks noChangeShapeType="1"/>
              </p:cNvSpPr>
              <p:nvPr/>
            </p:nvSpPr>
            <p:spPr bwMode="auto">
              <a:xfrm rot="16200000" flipH="1" flipV="1">
                <a:off x="3470867" y="1940695"/>
                <a:ext cx="954036" cy="0"/>
              </a:xfrm>
              <a:prstGeom prst="line">
                <a:avLst/>
              </a:prstGeom>
              <a:noFill/>
              <a:ln w="12700">
                <a:solidFill>
                  <a:srgbClr val="000000"/>
                </a:solidFill>
                <a:round/>
                <a:headEnd type="oval" w="sm" len="sm"/>
                <a:tailEnd/>
              </a:ln>
            </p:spPr>
            <p:txBody>
              <a:bodyPr wrap="none" lIns="92075" tIns="46038" rIns="92075" bIns="46038" anchor="ctr">
                <a:prstTxWarp prst="textNoShape">
                  <a:avLst/>
                </a:prstTxWarp>
              </a:bodyPr>
              <a:lstStyle/>
              <a:p>
                <a:endParaRPr lang="en-US"/>
              </a:p>
            </p:txBody>
          </p:sp>
          <p:sp>
            <p:nvSpPr>
              <p:cNvPr id="168" name="Line 18"/>
              <p:cNvSpPr>
                <a:spLocks noChangeShapeType="1"/>
              </p:cNvSpPr>
              <p:nvPr/>
            </p:nvSpPr>
            <p:spPr bwMode="auto">
              <a:xfrm rot="16200000" flipH="1" flipV="1">
                <a:off x="3699862" y="2108969"/>
                <a:ext cx="617487" cy="0"/>
              </a:xfrm>
              <a:prstGeom prst="line">
                <a:avLst/>
              </a:prstGeom>
              <a:noFill/>
              <a:ln w="12700">
                <a:solidFill>
                  <a:srgbClr val="000000"/>
                </a:solidFill>
                <a:round/>
                <a:headEnd type="oval" w="sm" len="sm"/>
                <a:tailEnd/>
              </a:ln>
            </p:spPr>
            <p:txBody>
              <a:bodyPr wrap="none" lIns="92075" tIns="46038" rIns="92075" bIns="46038" anchor="ctr">
                <a:prstTxWarp prst="textNoShape">
                  <a:avLst/>
                </a:prstTxWarp>
              </a:bodyPr>
              <a:lstStyle/>
              <a:p>
                <a:endParaRPr lang="en-US"/>
              </a:p>
            </p:txBody>
          </p:sp>
          <p:sp>
            <p:nvSpPr>
              <p:cNvPr id="169" name="Line 18"/>
              <p:cNvSpPr>
                <a:spLocks noChangeShapeType="1"/>
              </p:cNvSpPr>
              <p:nvPr/>
            </p:nvSpPr>
            <p:spPr bwMode="auto">
              <a:xfrm rot="16200000" flipH="1" flipV="1">
                <a:off x="3916159" y="2270898"/>
                <a:ext cx="306334" cy="0"/>
              </a:xfrm>
              <a:prstGeom prst="line">
                <a:avLst/>
              </a:prstGeom>
              <a:noFill/>
              <a:ln w="12700">
                <a:solidFill>
                  <a:srgbClr val="000000"/>
                </a:solidFill>
                <a:round/>
                <a:headEnd type="oval" w="sm" len="sm"/>
                <a:tailEnd/>
              </a:ln>
            </p:spPr>
            <p:txBody>
              <a:bodyPr wrap="none" lIns="92075" tIns="46038" rIns="92075" bIns="46038" anchor="ctr">
                <a:prstTxWarp prst="textNoShape">
                  <a:avLst/>
                </a:prstTxWarp>
              </a:bodyPr>
              <a:lstStyle/>
              <a:p>
                <a:endParaRPr lang="en-US"/>
              </a:p>
            </p:txBody>
          </p:sp>
        </p:grpSp>
        <p:sp>
          <p:nvSpPr>
            <p:cNvPr id="173" name="Line 67"/>
            <p:cNvSpPr>
              <a:spLocks noChangeShapeType="1"/>
            </p:cNvSpPr>
            <p:nvPr/>
          </p:nvSpPr>
          <p:spPr bwMode="auto">
            <a:xfrm flipV="1">
              <a:off x="1956225" y="5682992"/>
              <a:ext cx="3791145" cy="0"/>
            </a:xfrm>
            <a:prstGeom prst="line">
              <a:avLst/>
            </a:prstGeom>
            <a:noFill/>
            <a:ln w="12700">
              <a:solidFill>
                <a:srgbClr val="000000"/>
              </a:solidFill>
              <a:round/>
              <a:headEnd type="none"/>
              <a:tailEnd type="none" w="med" len="med"/>
            </a:ln>
          </p:spPr>
          <p:txBody>
            <a:bodyPr wrap="none" lIns="92075" tIns="46038" rIns="92075" bIns="46038" anchor="ctr">
              <a:prstTxWarp prst="textNoShape">
                <a:avLst/>
              </a:prstTxWarp>
            </a:bodyPr>
            <a:lstStyle/>
            <a:p>
              <a:endParaRPr lang="en-US"/>
            </a:p>
          </p:txBody>
        </p:sp>
        <p:sp>
          <p:nvSpPr>
            <p:cNvPr id="176" name="Dowolny kształt 175"/>
            <p:cNvSpPr/>
            <p:nvPr/>
          </p:nvSpPr>
          <p:spPr>
            <a:xfrm>
              <a:off x="7949019" y="1284967"/>
              <a:ext cx="522111" cy="900960"/>
            </a:xfrm>
            <a:custGeom>
              <a:avLst/>
              <a:gdLst>
                <a:gd name="connsiteX0" fmla="*/ 0 w 522111"/>
                <a:gd name="connsiteY0" fmla="*/ 0 h 1143000"/>
                <a:gd name="connsiteX1" fmla="*/ 522111 w 522111"/>
                <a:gd name="connsiteY1" fmla="*/ 0 h 1143000"/>
                <a:gd name="connsiteX2" fmla="*/ 522111 w 522111"/>
                <a:gd name="connsiteY2" fmla="*/ 1143000 h 1143000"/>
                <a:gd name="connsiteX3" fmla="*/ 56445 w 522111"/>
                <a:gd name="connsiteY3" fmla="*/ 1143000 h 1143000"/>
              </a:gdLst>
              <a:ahLst/>
              <a:cxnLst>
                <a:cxn ang="0">
                  <a:pos x="connsiteX0" y="connsiteY0"/>
                </a:cxn>
                <a:cxn ang="0">
                  <a:pos x="connsiteX1" y="connsiteY1"/>
                </a:cxn>
                <a:cxn ang="0">
                  <a:pos x="connsiteX2" y="connsiteY2"/>
                </a:cxn>
                <a:cxn ang="0">
                  <a:pos x="connsiteX3" y="connsiteY3"/>
                </a:cxn>
              </a:cxnLst>
              <a:rect l="l" t="t" r="r" b="b"/>
              <a:pathLst>
                <a:path w="522111" h="1143000">
                  <a:moveTo>
                    <a:pt x="0" y="0"/>
                  </a:moveTo>
                  <a:lnTo>
                    <a:pt x="522111" y="0"/>
                  </a:lnTo>
                  <a:lnTo>
                    <a:pt x="522111" y="1143000"/>
                  </a:lnTo>
                  <a:lnTo>
                    <a:pt x="56445" y="1143000"/>
                  </a:lnTo>
                </a:path>
              </a:pathLst>
            </a:custGeom>
            <a:noFill/>
            <a:ln w="12700">
              <a:solidFill>
                <a:srgbClr val="000000"/>
              </a:solidFill>
              <a:round/>
              <a:headEnd/>
              <a:tailEnd type="stealth" w="med" len="med"/>
            </a:ln>
          </p:spPr>
          <p:txBody>
            <a:bodyPr wrap="none" lIns="92075" tIns="46038" rIns="92075" bIns="46038" anchor="ctr">
              <a:prstTxWarp prst="textNoShape">
                <a:avLst/>
              </a:prstTxWarp>
            </a:bodyPr>
            <a:lstStyle/>
            <a:p>
              <a:endParaRPr lang="en-US">
                <a:latin typeface="Arial" charset="0"/>
              </a:endParaRPr>
            </a:p>
          </p:txBody>
        </p:sp>
        <p:sp>
          <p:nvSpPr>
            <p:cNvPr id="177" name="Dowolny kształt 176"/>
            <p:cNvSpPr/>
            <p:nvPr/>
          </p:nvSpPr>
          <p:spPr>
            <a:xfrm>
              <a:off x="2161209" y="2339430"/>
              <a:ext cx="1929978" cy="1801283"/>
            </a:xfrm>
            <a:custGeom>
              <a:avLst/>
              <a:gdLst>
                <a:gd name="connsiteX0" fmla="*/ 1473200 w 1473200"/>
                <a:gd name="connsiteY0" fmla="*/ 550334 h 1744134"/>
                <a:gd name="connsiteX1" fmla="*/ 1473200 w 1473200"/>
                <a:gd name="connsiteY1" fmla="*/ 550334 h 1744134"/>
                <a:gd name="connsiteX2" fmla="*/ 1473200 w 1473200"/>
                <a:gd name="connsiteY2" fmla="*/ 1744134 h 1744134"/>
                <a:gd name="connsiteX3" fmla="*/ 0 w 1473200"/>
                <a:gd name="connsiteY3" fmla="*/ 1744134 h 1744134"/>
                <a:gd name="connsiteX4" fmla="*/ 0 w 1473200"/>
                <a:gd name="connsiteY4" fmla="*/ 0 h 1744134"/>
                <a:gd name="connsiteX0" fmla="*/ 1473200 w 1473200"/>
                <a:gd name="connsiteY0" fmla="*/ 550334 h 1744134"/>
                <a:gd name="connsiteX1" fmla="*/ 1473200 w 1473200"/>
                <a:gd name="connsiteY1" fmla="*/ 740939 h 1744134"/>
                <a:gd name="connsiteX2" fmla="*/ 1473200 w 1473200"/>
                <a:gd name="connsiteY2" fmla="*/ 1744134 h 1744134"/>
                <a:gd name="connsiteX3" fmla="*/ 0 w 1473200"/>
                <a:gd name="connsiteY3" fmla="*/ 1744134 h 1744134"/>
                <a:gd name="connsiteX4" fmla="*/ 0 w 1473200"/>
                <a:gd name="connsiteY4" fmla="*/ 0 h 1744134"/>
                <a:gd name="connsiteX0" fmla="*/ 1473200 w 1473200"/>
                <a:gd name="connsiteY0" fmla="*/ 728642 h 1744134"/>
                <a:gd name="connsiteX1" fmla="*/ 1473200 w 1473200"/>
                <a:gd name="connsiteY1" fmla="*/ 740939 h 1744134"/>
                <a:gd name="connsiteX2" fmla="*/ 1473200 w 1473200"/>
                <a:gd name="connsiteY2" fmla="*/ 1744134 h 1744134"/>
                <a:gd name="connsiteX3" fmla="*/ 0 w 1473200"/>
                <a:gd name="connsiteY3" fmla="*/ 1744134 h 1744134"/>
                <a:gd name="connsiteX4" fmla="*/ 0 w 1473200"/>
                <a:gd name="connsiteY4" fmla="*/ 0 h 174413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73200" h="1744134">
                  <a:moveTo>
                    <a:pt x="1473200" y="728642"/>
                  </a:moveTo>
                  <a:lnTo>
                    <a:pt x="1473200" y="740939"/>
                  </a:lnTo>
                  <a:lnTo>
                    <a:pt x="1473200" y="1744134"/>
                  </a:lnTo>
                  <a:lnTo>
                    <a:pt x="0" y="1744134"/>
                  </a:lnTo>
                  <a:lnTo>
                    <a:pt x="0" y="0"/>
                  </a:lnTo>
                </a:path>
              </a:pathLst>
            </a:custGeom>
            <a:noFill/>
            <a:ln w="12700">
              <a:solidFill>
                <a:srgbClr val="FF0000"/>
              </a:solidFill>
              <a:round/>
              <a:headEnd type="oval" w="sm" len="sm"/>
              <a:tailEnd type="none" w="sm" len="sm"/>
            </a:ln>
          </p:spPr>
          <p:txBody>
            <a:bodyPr wrap="none" lIns="92075" tIns="46038" rIns="92075" bIns="46038" anchor="ctr">
              <a:prstTxWarp prst="textNoShape">
                <a:avLst/>
              </a:prstTxWarp>
            </a:bodyPr>
            <a:lstStyle/>
            <a:p>
              <a:endParaRPr lang="en-US">
                <a:latin typeface="Arial" charset="0"/>
              </a:endParaRPr>
            </a:p>
          </p:txBody>
        </p:sp>
        <p:sp>
          <p:nvSpPr>
            <p:cNvPr id="178" name="Line 18"/>
            <p:cNvSpPr>
              <a:spLocks noChangeShapeType="1"/>
            </p:cNvSpPr>
            <p:nvPr/>
          </p:nvSpPr>
          <p:spPr bwMode="auto">
            <a:xfrm rot="10800000" flipH="1">
              <a:off x="1723161" y="2815680"/>
              <a:ext cx="359742" cy="781742"/>
            </a:xfrm>
            <a:prstGeom prst="line">
              <a:avLst/>
            </a:prstGeom>
            <a:noFill/>
            <a:ln w="12700">
              <a:solidFill>
                <a:srgbClr val="FF0000"/>
              </a:solidFill>
              <a:round/>
              <a:headEnd type="none" w="sm" len="sm"/>
              <a:tailEnd type="none"/>
            </a:ln>
          </p:spPr>
          <p:txBody>
            <a:bodyPr wrap="none" lIns="92075" tIns="46038" rIns="92075" bIns="46038" anchor="ctr">
              <a:prstTxWarp prst="textNoShape">
                <a:avLst/>
              </a:prstTxWarp>
            </a:bodyPr>
            <a:lstStyle/>
            <a:p>
              <a:endParaRPr lang="en-US"/>
            </a:p>
          </p:txBody>
        </p:sp>
        <p:sp>
          <p:nvSpPr>
            <p:cNvPr id="179" name="Line 18"/>
            <p:cNvSpPr>
              <a:spLocks noChangeShapeType="1"/>
            </p:cNvSpPr>
            <p:nvPr/>
          </p:nvSpPr>
          <p:spPr bwMode="auto">
            <a:xfrm rot="10800000" flipH="1">
              <a:off x="1720953" y="3368128"/>
              <a:ext cx="412751" cy="444501"/>
            </a:xfrm>
            <a:prstGeom prst="line">
              <a:avLst/>
            </a:prstGeom>
            <a:noFill/>
            <a:ln w="12700">
              <a:solidFill>
                <a:srgbClr val="FF0000"/>
              </a:solidFill>
              <a:round/>
              <a:headEnd type="none" w="sm" len="sm"/>
              <a:tailEnd type="none"/>
            </a:ln>
          </p:spPr>
          <p:txBody>
            <a:bodyPr wrap="none" lIns="92075" tIns="46038" rIns="92075" bIns="46038" anchor="ctr">
              <a:prstTxWarp prst="textNoShape">
                <a:avLst/>
              </a:prstTxWarp>
            </a:bodyPr>
            <a:lstStyle/>
            <a:p>
              <a:endParaRPr lang="en-US"/>
            </a:p>
          </p:txBody>
        </p:sp>
        <p:sp>
          <p:nvSpPr>
            <p:cNvPr id="180" name="Line 18"/>
            <p:cNvSpPr>
              <a:spLocks noChangeShapeType="1"/>
            </p:cNvSpPr>
            <p:nvPr/>
          </p:nvSpPr>
          <p:spPr bwMode="auto">
            <a:xfrm rot="10800000" flipH="1" flipV="1">
              <a:off x="1727303" y="2409280"/>
              <a:ext cx="355898" cy="774452"/>
            </a:xfrm>
            <a:prstGeom prst="line">
              <a:avLst/>
            </a:prstGeom>
            <a:noFill/>
            <a:ln w="12700">
              <a:solidFill>
                <a:srgbClr val="FF0000"/>
              </a:solidFill>
              <a:round/>
              <a:headEnd type="none" w="sm" len="sm"/>
              <a:tailEnd type="none"/>
            </a:ln>
          </p:spPr>
          <p:txBody>
            <a:bodyPr wrap="none" lIns="92075" tIns="46038" rIns="92075" bIns="46038" anchor="ctr">
              <a:prstTxWarp prst="textNoShape">
                <a:avLst/>
              </a:prstTxWarp>
            </a:bodyPr>
            <a:lstStyle/>
            <a:p>
              <a:endParaRPr lang="en-US"/>
            </a:p>
          </p:txBody>
        </p:sp>
        <p:sp>
          <p:nvSpPr>
            <p:cNvPr id="181" name="Line 18"/>
            <p:cNvSpPr>
              <a:spLocks noChangeShapeType="1"/>
            </p:cNvSpPr>
            <p:nvPr/>
          </p:nvSpPr>
          <p:spPr bwMode="auto">
            <a:xfrm rot="10800000" flipH="1">
              <a:off x="2155209" y="2732633"/>
              <a:ext cx="470148" cy="0"/>
            </a:xfrm>
            <a:prstGeom prst="line">
              <a:avLst/>
            </a:prstGeom>
            <a:noFill/>
            <a:ln w="12700">
              <a:solidFill>
                <a:srgbClr val="FF0000"/>
              </a:solidFill>
              <a:round/>
              <a:headEnd type="none" w="sm" len="sm"/>
              <a:tailEnd type="none"/>
            </a:ln>
          </p:spPr>
          <p:txBody>
            <a:bodyPr wrap="none" lIns="92075" tIns="46038" rIns="92075" bIns="46038" anchor="ctr">
              <a:prstTxWarp prst="textNoShape">
                <a:avLst/>
              </a:prstTxWarp>
            </a:bodyPr>
            <a:lstStyle/>
            <a:p>
              <a:endParaRPr lang="en-US"/>
            </a:p>
          </p:txBody>
        </p:sp>
        <p:sp>
          <p:nvSpPr>
            <p:cNvPr id="182" name="Line 18"/>
            <p:cNvSpPr>
              <a:spLocks noChangeShapeType="1"/>
            </p:cNvSpPr>
            <p:nvPr/>
          </p:nvSpPr>
          <p:spPr bwMode="auto">
            <a:xfrm rot="10800000" flipH="1">
              <a:off x="2155209" y="3804245"/>
              <a:ext cx="470148" cy="0"/>
            </a:xfrm>
            <a:prstGeom prst="line">
              <a:avLst/>
            </a:prstGeom>
            <a:noFill/>
            <a:ln w="12700">
              <a:solidFill>
                <a:srgbClr val="FF0000"/>
              </a:solidFill>
              <a:round/>
              <a:headEnd type="none" w="sm" len="sm"/>
              <a:tailEnd type="none"/>
            </a:ln>
          </p:spPr>
          <p:txBody>
            <a:bodyPr wrap="none" lIns="92075" tIns="46038" rIns="92075" bIns="46038" anchor="ctr">
              <a:prstTxWarp prst="textNoShape">
                <a:avLst/>
              </a:prstTxWarp>
            </a:bodyPr>
            <a:lstStyle/>
            <a:p>
              <a:endParaRPr lang="en-US"/>
            </a:p>
          </p:txBody>
        </p:sp>
        <p:sp>
          <p:nvSpPr>
            <p:cNvPr id="183" name="Line 18"/>
            <p:cNvSpPr>
              <a:spLocks noChangeShapeType="1"/>
            </p:cNvSpPr>
            <p:nvPr/>
          </p:nvSpPr>
          <p:spPr bwMode="auto">
            <a:xfrm rot="10800000" flipH="1">
              <a:off x="1604348" y="2103612"/>
              <a:ext cx="550861" cy="0"/>
            </a:xfrm>
            <a:prstGeom prst="line">
              <a:avLst/>
            </a:prstGeom>
            <a:noFill/>
            <a:ln w="12700">
              <a:solidFill>
                <a:srgbClr val="FF0000"/>
              </a:solidFill>
              <a:round/>
              <a:headEnd type="none" w="sm" len="sm"/>
              <a:tailEnd type="none"/>
            </a:ln>
          </p:spPr>
          <p:txBody>
            <a:bodyPr wrap="none" lIns="92075" tIns="46038" rIns="92075" bIns="46038" anchor="ctr">
              <a:prstTxWarp prst="textNoShape">
                <a:avLst/>
              </a:prstTxWarp>
            </a:bodyPr>
            <a:lstStyle/>
            <a:p>
              <a:endParaRPr lang="en-US"/>
            </a:p>
          </p:txBody>
        </p:sp>
        <p:sp>
          <p:nvSpPr>
            <p:cNvPr id="184" name="Line 18"/>
            <p:cNvSpPr>
              <a:spLocks noChangeShapeType="1"/>
            </p:cNvSpPr>
            <p:nvPr/>
          </p:nvSpPr>
          <p:spPr bwMode="auto">
            <a:xfrm rot="10800000" flipH="1" flipV="1">
              <a:off x="1695553" y="2193380"/>
              <a:ext cx="459656" cy="486296"/>
            </a:xfrm>
            <a:prstGeom prst="line">
              <a:avLst/>
            </a:prstGeom>
            <a:noFill/>
            <a:ln w="12700">
              <a:solidFill>
                <a:srgbClr val="FF0000"/>
              </a:solidFill>
              <a:round/>
              <a:headEnd type="none" w="sm" len="sm"/>
              <a:tailEnd type="none"/>
            </a:ln>
          </p:spPr>
          <p:txBody>
            <a:bodyPr wrap="none" lIns="92075" tIns="46038" rIns="92075" bIns="46038" anchor="ctr">
              <a:prstTxWarp prst="textNoShape">
                <a:avLst/>
              </a:prstTxWarp>
            </a:bodyPr>
            <a:lstStyle/>
            <a:p>
              <a:endParaRPr lang="en-US"/>
            </a:p>
          </p:txBody>
        </p:sp>
        <p:sp>
          <p:nvSpPr>
            <p:cNvPr id="185" name="Line 18"/>
            <p:cNvSpPr>
              <a:spLocks noChangeShapeType="1"/>
            </p:cNvSpPr>
            <p:nvPr/>
          </p:nvSpPr>
          <p:spPr bwMode="auto">
            <a:xfrm flipH="1">
              <a:off x="1641815" y="3948262"/>
              <a:ext cx="513393" cy="0"/>
            </a:xfrm>
            <a:prstGeom prst="line">
              <a:avLst/>
            </a:prstGeom>
            <a:noFill/>
            <a:ln w="12700">
              <a:solidFill>
                <a:srgbClr val="FF0000"/>
              </a:solidFill>
              <a:round/>
              <a:headEnd/>
              <a:tailEnd/>
            </a:ln>
          </p:spPr>
          <p:txBody>
            <a:bodyPr wrap="none" lIns="92075" tIns="46038" rIns="92075" bIns="46038" anchor="ctr">
              <a:prstTxWarp prst="textNoShape">
                <a:avLst/>
              </a:prstTxWarp>
            </a:bodyPr>
            <a:lstStyle/>
            <a:p>
              <a:endParaRPr lang="en-US"/>
            </a:p>
          </p:txBody>
        </p:sp>
        <p:sp>
          <p:nvSpPr>
            <p:cNvPr id="187" name="Line 18"/>
            <p:cNvSpPr>
              <a:spLocks noChangeShapeType="1"/>
            </p:cNvSpPr>
            <p:nvPr/>
          </p:nvSpPr>
          <p:spPr bwMode="auto">
            <a:xfrm flipH="1">
              <a:off x="6153287" y="1707640"/>
              <a:ext cx="513645" cy="0"/>
            </a:xfrm>
            <a:prstGeom prst="line">
              <a:avLst/>
            </a:prstGeom>
            <a:noFill/>
            <a:ln w="12700">
              <a:solidFill>
                <a:srgbClr val="000000"/>
              </a:solidFill>
              <a:round/>
              <a:headEnd/>
              <a:tailEnd/>
            </a:ln>
          </p:spPr>
          <p:txBody>
            <a:bodyPr wrap="none" lIns="92075" tIns="46038" rIns="92075" bIns="46038" anchor="ctr">
              <a:prstTxWarp prst="textNoShape">
                <a:avLst/>
              </a:prstTxWarp>
            </a:bodyPr>
            <a:lstStyle/>
            <a:p>
              <a:endParaRPr lang="en-US"/>
            </a:p>
          </p:txBody>
        </p:sp>
        <p:sp>
          <p:nvSpPr>
            <p:cNvPr id="188" name="Line 67"/>
            <p:cNvSpPr>
              <a:spLocks noChangeShapeType="1"/>
            </p:cNvSpPr>
            <p:nvPr/>
          </p:nvSpPr>
          <p:spPr bwMode="auto">
            <a:xfrm rot="5400000">
              <a:off x="6671248" y="5176242"/>
              <a:ext cx="2088232" cy="0"/>
            </a:xfrm>
            <a:prstGeom prst="line">
              <a:avLst/>
            </a:prstGeom>
            <a:noFill/>
            <a:ln w="12700">
              <a:solidFill>
                <a:srgbClr val="000000"/>
              </a:solidFill>
              <a:round/>
              <a:headEnd/>
              <a:tailEnd type="stealth" w="med" len="med"/>
            </a:ln>
          </p:spPr>
          <p:txBody>
            <a:bodyPr wrap="none" lIns="92075" tIns="46038" rIns="92075" bIns="46038" anchor="ctr">
              <a:prstTxWarp prst="textNoShape">
                <a:avLst/>
              </a:prstTxWarp>
            </a:bodyPr>
            <a:lstStyle/>
            <a:p>
              <a:endParaRPr lang="en-US"/>
            </a:p>
          </p:txBody>
        </p:sp>
        <p:sp>
          <p:nvSpPr>
            <p:cNvPr id="189" name="Line 67"/>
            <p:cNvSpPr>
              <a:spLocks noChangeShapeType="1"/>
            </p:cNvSpPr>
            <p:nvPr/>
          </p:nvSpPr>
          <p:spPr bwMode="auto">
            <a:xfrm rot="5400000">
              <a:off x="6231829" y="4264627"/>
              <a:ext cx="231095" cy="0"/>
            </a:xfrm>
            <a:prstGeom prst="line">
              <a:avLst/>
            </a:prstGeom>
            <a:noFill/>
            <a:ln w="12700">
              <a:solidFill>
                <a:srgbClr val="000000"/>
              </a:solidFill>
              <a:round/>
              <a:headEnd/>
              <a:tailEnd type="stealth" w="med" len="med"/>
            </a:ln>
          </p:spPr>
          <p:txBody>
            <a:bodyPr wrap="none" lIns="92075" tIns="46038" rIns="92075" bIns="46038" anchor="ctr">
              <a:prstTxWarp prst="textNoShape">
                <a:avLst/>
              </a:prstTxWarp>
            </a:bodyPr>
            <a:lstStyle/>
            <a:p>
              <a:endParaRPr lang="en-US"/>
            </a:p>
          </p:txBody>
        </p:sp>
        <p:sp>
          <p:nvSpPr>
            <p:cNvPr id="190" name="Line 67"/>
            <p:cNvSpPr>
              <a:spLocks noChangeShapeType="1"/>
            </p:cNvSpPr>
            <p:nvPr/>
          </p:nvSpPr>
          <p:spPr bwMode="auto">
            <a:xfrm rot="5400000" flipV="1">
              <a:off x="6382724" y="4404327"/>
              <a:ext cx="510495" cy="0"/>
            </a:xfrm>
            <a:prstGeom prst="line">
              <a:avLst/>
            </a:prstGeom>
            <a:noFill/>
            <a:ln w="12700">
              <a:solidFill>
                <a:srgbClr val="000000"/>
              </a:solidFill>
              <a:round/>
              <a:headEnd/>
              <a:tailEnd type="stealth" w="med" len="med"/>
            </a:ln>
          </p:spPr>
          <p:txBody>
            <a:bodyPr wrap="none" lIns="92075" tIns="46038" rIns="92075" bIns="46038" anchor="ctr">
              <a:prstTxWarp prst="textNoShape">
                <a:avLst/>
              </a:prstTxWarp>
            </a:bodyPr>
            <a:lstStyle/>
            <a:p>
              <a:endParaRPr lang="en-US"/>
            </a:p>
          </p:txBody>
        </p:sp>
        <p:sp>
          <p:nvSpPr>
            <p:cNvPr id="191" name="Line 67"/>
            <p:cNvSpPr>
              <a:spLocks noChangeShapeType="1"/>
            </p:cNvSpPr>
            <p:nvPr/>
          </p:nvSpPr>
          <p:spPr bwMode="auto">
            <a:xfrm rot="5400000">
              <a:off x="6564319" y="4549331"/>
              <a:ext cx="728495" cy="0"/>
            </a:xfrm>
            <a:prstGeom prst="line">
              <a:avLst/>
            </a:prstGeom>
            <a:noFill/>
            <a:ln w="12700">
              <a:solidFill>
                <a:srgbClr val="000000"/>
              </a:solidFill>
              <a:round/>
              <a:headEnd/>
              <a:tailEnd type="stealth" w="med" len="med"/>
            </a:ln>
          </p:spPr>
          <p:txBody>
            <a:bodyPr wrap="none" lIns="92075" tIns="46038" rIns="92075" bIns="46038" anchor="ctr">
              <a:prstTxWarp prst="textNoShape">
                <a:avLst/>
              </a:prstTxWarp>
            </a:bodyPr>
            <a:lstStyle/>
            <a:p>
              <a:endParaRPr lang="en-US"/>
            </a:p>
          </p:txBody>
        </p:sp>
        <p:grpSp>
          <p:nvGrpSpPr>
            <p:cNvPr id="193" name="Grupa 192"/>
            <p:cNvGrpSpPr/>
            <p:nvPr/>
          </p:nvGrpSpPr>
          <p:grpSpPr>
            <a:xfrm>
              <a:off x="6267862" y="3789040"/>
              <a:ext cx="580045" cy="317378"/>
              <a:chOff x="6113822" y="3454400"/>
              <a:chExt cx="580045" cy="255974"/>
            </a:xfrm>
          </p:grpSpPr>
          <p:sp>
            <p:nvSpPr>
              <p:cNvPr id="194" name="Line 18"/>
              <p:cNvSpPr>
                <a:spLocks noChangeShapeType="1"/>
              </p:cNvSpPr>
              <p:nvPr/>
            </p:nvSpPr>
            <p:spPr bwMode="auto">
              <a:xfrm rot="16200000" flipH="1" flipV="1">
                <a:off x="5985835" y="3582387"/>
                <a:ext cx="255974" cy="0"/>
              </a:xfrm>
              <a:prstGeom prst="line">
                <a:avLst/>
              </a:prstGeom>
              <a:noFill/>
              <a:ln w="12700">
                <a:solidFill>
                  <a:srgbClr val="000000"/>
                </a:solidFill>
                <a:round/>
                <a:headEnd type="oval" w="sm" len="sm"/>
                <a:tailEnd/>
              </a:ln>
            </p:spPr>
            <p:txBody>
              <a:bodyPr wrap="none" lIns="92075" tIns="46038" rIns="92075" bIns="46038" anchor="ctr">
                <a:prstTxWarp prst="textNoShape">
                  <a:avLst/>
                </a:prstTxWarp>
              </a:bodyPr>
              <a:lstStyle/>
              <a:p>
                <a:endParaRPr lang="en-US"/>
              </a:p>
            </p:txBody>
          </p:sp>
          <p:sp>
            <p:nvSpPr>
              <p:cNvPr id="196" name="Line 18"/>
              <p:cNvSpPr>
                <a:spLocks noChangeShapeType="1"/>
              </p:cNvSpPr>
              <p:nvPr/>
            </p:nvSpPr>
            <p:spPr bwMode="auto">
              <a:xfrm rot="16200000" flipH="1" flipV="1">
                <a:off x="6565880" y="3582387"/>
                <a:ext cx="255974" cy="0"/>
              </a:xfrm>
              <a:prstGeom prst="line">
                <a:avLst/>
              </a:prstGeom>
              <a:noFill/>
              <a:ln w="12700">
                <a:solidFill>
                  <a:srgbClr val="000000"/>
                </a:solidFill>
                <a:round/>
                <a:headEnd type="oval" w="sm" len="sm"/>
                <a:tailEnd/>
              </a:ln>
            </p:spPr>
            <p:txBody>
              <a:bodyPr wrap="none" lIns="92075" tIns="46038" rIns="92075" bIns="46038" anchor="ctr">
                <a:prstTxWarp prst="textNoShape">
                  <a:avLst/>
                </a:prstTxWarp>
              </a:bodyPr>
              <a:lstStyle/>
              <a:p>
                <a:endParaRPr lang="en-US"/>
              </a:p>
            </p:txBody>
          </p:sp>
          <p:sp>
            <p:nvSpPr>
              <p:cNvPr id="197" name="Line 18"/>
              <p:cNvSpPr>
                <a:spLocks noChangeShapeType="1"/>
              </p:cNvSpPr>
              <p:nvPr/>
            </p:nvSpPr>
            <p:spPr bwMode="auto">
              <a:xfrm rot="16200000" flipH="1" flipV="1">
                <a:off x="6277848" y="3582387"/>
                <a:ext cx="255974" cy="0"/>
              </a:xfrm>
              <a:prstGeom prst="line">
                <a:avLst/>
              </a:prstGeom>
              <a:noFill/>
              <a:ln w="12700">
                <a:solidFill>
                  <a:srgbClr val="000000"/>
                </a:solidFill>
                <a:round/>
                <a:headEnd type="oval" w="sm" len="sm"/>
                <a:tailEnd/>
              </a:ln>
            </p:spPr>
            <p:txBody>
              <a:bodyPr wrap="none" lIns="92075" tIns="46038" rIns="92075" bIns="46038" anchor="ctr">
                <a:prstTxWarp prst="textNoShape">
                  <a:avLst/>
                </a:prstTxWarp>
              </a:bodyPr>
              <a:lstStyle/>
              <a:p>
                <a:endParaRPr lang="en-US"/>
              </a:p>
            </p:txBody>
          </p:sp>
        </p:grpSp>
        <p:grpSp>
          <p:nvGrpSpPr>
            <p:cNvPr id="198" name="Grupa 197"/>
            <p:cNvGrpSpPr/>
            <p:nvPr/>
          </p:nvGrpSpPr>
          <p:grpSpPr>
            <a:xfrm>
              <a:off x="6422631" y="3377150"/>
              <a:ext cx="1369200" cy="701341"/>
              <a:chOff x="6340599" y="3210818"/>
              <a:chExt cx="1369200" cy="471630"/>
            </a:xfrm>
          </p:grpSpPr>
          <p:sp>
            <p:nvSpPr>
              <p:cNvPr id="200" name="Line 18"/>
              <p:cNvSpPr>
                <a:spLocks noChangeShapeType="1"/>
              </p:cNvSpPr>
              <p:nvPr/>
            </p:nvSpPr>
            <p:spPr bwMode="auto">
              <a:xfrm rot="5400000" flipH="1">
                <a:off x="6412757" y="3446633"/>
                <a:ext cx="441930" cy="0"/>
              </a:xfrm>
              <a:prstGeom prst="line">
                <a:avLst/>
              </a:prstGeom>
              <a:noFill/>
              <a:ln w="12700">
                <a:solidFill>
                  <a:srgbClr val="000000"/>
                </a:solidFill>
                <a:round/>
                <a:headEnd/>
                <a:tailEnd/>
              </a:ln>
            </p:spPr>
            <p:txBody>
              <a:bodyPr wrap="none" lIns="92075" tIns="46038" rIns="92075" bIns="46038" anchor="ctr">
                <a:prstTxWarp prst="textNoShape">
                  <a:avLst/>
                </a:prstTxWarp>
              </a:bodyPr>
              <a:lstStyle/>
              <a:p>
                <a:endParaRPr lang="en-US"/>
              </a:p>
            </p:txBody>
          </p:sp>
          <p:sp>
            <p:nvSpPr>
              <p:cNvPr id="201" name="Line 18"/>
              <p:cNvSpPr>
                <a:spLocks noChangeShapeType="1"/>
              </p:cNvSpPr>
              <p:nvPr/>
            </p:nvSpPr>
            <p:spPr bwMode="auto">
              <a:xfrm rot="5400000" flipH="1">
                <a:off x="6699530" y="3431783"/>
                <a:ext cx="441930" cy="0"/>
              </a:xfrm>
              <a:prstGeom prst="line">
                <a:avLst/>
              </a:prstGeom>
              <a:noFill/>
              <a:ln w="12700">
                <a:solidFill>
                  <a:srgbClr val="000000"/>
                </a:solidFill>
                <a:round/>
                <a:headEnd/>
                <a:tailEnd/>
              </a:ln>
            </p:spPr>
            <p:txBody>
              <a:bodyPr wrap="none" lIns="92075" tIns="46038" rIns="92075" bIns="46038" anchor="ctr">
                <a:prstTxWarp prst="textNoShape">
                  <a:avLst/>
                </a:prstTxWarp>
              </a:bodyPr>
              <a:lstStyle/>
              <a:p>
                <a:endParaRPr lang="en-US"/>
              </a:p>
            </p:txBody>
          </p:sp>
          <p:sp>
            <p:nvSpPr>
              <p:cNvPr id="202" name="Line 18"/>
              <p:cNvSpPr>
                <a:spLocks noChangeShapeType="1"/>
              </p:cNvSpPr>
              <p:nvPr/>
            </p:nvSpPr>
            <p:spPr bwMode="auto">
              <a:xfrm rot="5400000" flipH="1">
                <a:off x="6119634" y="3461483"/>
                <a:ext cx="441930" cy="0"/>
              </a:xfrm>
              <a:prstGeom prst="line">
                <a:avLst/>
              </a:prstGeom>
              <a:noFill/>
              <a:ln w="12700">
                <a:solidFill>
                  <a:srgbClr val="000000"/>
                </a:solidFill>
                <a:round/>
                <a:headEnd/>
                <a:tailEnd/>
              </a:ln>
            </p:spPr>
            <p:txBody>
              <a:bodyPr wrap="none" lIns="92075" tIns="46038" rIns="92075" bIns="46038" anchor="ctr">
                <a:prstTxWarp prst="textNoShape">
                  <a:avLst/>
                </a:prstTxWarp>
              </a:bodyPr>
              <a:lstStyle/>
              <a:p>
                <a:endParaRPr lang="en-US"/>
              </a:p>
            </p:txBody>
          </p:sp>
          <p:sp>
            <p:nvSpPr>
              <p:cNvPr id="203" name="Line 18"/>
              <p:cNvSpPr>
                <a:spLocks noChangeShapeType="1"/>
              </p:cNvSpPr>
              <p:nvPr/>
            </p:nvSpPr>
            <p:spPr bwMode="auto">
              <a:xfrm rot="5400000" flipH="1">
                <a:off x="7488834" y="3431783"/>
                <a:ext cx="441930" cy="0"/>
              </a:xfrm>
              <a:prstGeom prst="line">
                <a:avLst/>
              </a:prstGeom>
              <a:noFill/>
              <a:ln w="12700">
                <a:solidFill>
                  <a:srgbClr val="000000"/>
                </a:solidFill>
                <a:round/>
                <a:headEnd/>
                <a:tailEnd/>
              </a:ln>
            </p:spPr>
            <p:txBody>
              <a:bodyPr wrap="none" lIns="92075" tIns="46038" rIns="92075" bIns="46038" anchor="ctr">
                <a:prstTxWarp prst="textNoShape">
                  <a:avLst/>
                </a:prstTxWarp>
              </a:bodyPr>
              <a:lstStyle/>
              <a:p>
                <a:endParaRPr lang="en-US"/>
              </a:p>
            </p:txBody>
          </p:sp>
        </p:grpSp>
        <p:sp>
          <p:nvSpPr>
            <p:cNvPr id="204" name="Freeform 104"/>
            <p:cNvSpPr>
              <a:spLocks/>
            </p:cNvSpPr>
            <p:nvPr/>
          </p:nvSpPr>
          <p:spPr bwMode="auto">
            <a:xfrm rot="5400000" flipV="1">
              <a:off x="7586161" y="3968145"/>
              <a:ext cx="266878" cy="239008"/>
            </a:xfrm>
            <a:custGeom>
              <a:avLst/>
              <a:gdLst>
                <a:gd name="T0" fmla="*/ 1430 w 4776"/>
                <a:gd name="T1" fmla="*/ 11 h 3640"/>
                <a:gd name="T2" fmla="*/ 1760 w 4776"/>
                <a:gd name="T3" fmla="*/ 26 h 3640"/>
                <a:gd name="T4" fmla="*/ 2090 w 4776"/>
                <a:gd name="T5" fmla="*/ 63 h 3640"/>
                <a:gd name="T6" fmla="*/ 2399 w 4776"/>
                <a:gd name="T7" fmla="*/ 126 h 3640"/>
                <a:gd name="T8" fmla="*/ 2692 w 4776"/>
                <a:gd name="T9" fmla="*/ 204 h 3640"/>
                <a:gd name="T10" fmla="*/ 2980 w 4776"/>
                <a:gd name="T11" fmla="*/ 309 h 3640"/>
                <a:gd name="T12" fmla="*/ 3257 w 4776"/>
                <a:gd name="T13" fmla="*/ 435 h 3640"/>
                <a:gd name="T14" fmla="*/ 3551 w 4776"/>
                <a:gd name="T15" fmla="*/ 597 h 3640"/>
                <a:gd name="T16" fmla="*/ 3771 w 4776"/>
                <a:gd name="T17" fmla="*/ 744 h 3640"/>
                <a:gd name="T18" fmla="*/ 3959 w 4776"/>
                <a:gd name="T19" fmla="*/ 890 h 3640"/>
                <a:gd name="T20" fmla="*/ 4168 w 4776"/>
                <a:gd name="T21" fmla="*/ 1074 h 3640"/>
                <a:gd name="T22" fmla="*/ 4367 w 4776"/>
                <a:gd name="T23" fmla="*/ 1283 h 3640"/>
                <a:gd name="T24" fmla="*/ 4566 w 4776"/>
                <a:gd name="T25" fmla="*/ 1535 h 3640"/>
                <a:gd name="T26" fmla="*/ 4729 w 4776"/>
                <a:gd name="T27" fmla="*/ 1760 h 3640"/>
                <a:gd name="T28" fmla="*/ 4708 w 4776"/>
                <a:gd name="T29" fmla="*/ 1932 h 3640"/>
                <a:gd name="T30" fmla="*/ 4603 w 4776"/>
                <a:gd name="T31" fmla="*/ 2084 h 3640"/>
                <a:gd name="T32" fmla="*/ 4472 w 4776"/>
                <a:gd name="T33" fmla="*/ 2252 h 3640"/>
                <a:gd name="T34" fmla="*/ 4326 w 4776"/>
                <a:gd name="T35" fmla="*/ 2425 h 3640"/>
                <a:gd name="T36" fmla="*/ 4111 w 4776"/>
                <a:gd name="T37" fmla="*/ 2624 h 3640"/>
                <a:gd name="T38" fmla="*/ 3886 w 4776"/>
                <a:gd name="T39" fmla="*/ 2812 h 3640"/>
                <a:gd name="T40" fmla="*/ 3608 w 4776"/>
                <a:gd name="T41" fmla="*/ 3011 h 3640"/>
                <a:gd name="T42" fmla="*/ 3346 w 4776"/>
                <a:gd name="T43" fmla="*/ 3163 h 3640"/>
                <a:gd name="T44" fmla="*/ 3037 w 4776"/>
                <a:gd name="T45" fmla="*/ 3310 h 3640"/>
                <a:gd name="T46" fmla="*/ 2681 w 4776"/>
                <a:gd name="T47" fmla="*/ 3446 h 3640"/>
                <a:gd name="T48" fmla="*/ 2388 w 4776"/>
                <a:gd name="T49" fmla="*/ 3524 h 3640"/>
                <a:gd name="T50" fmla="*/ 2053 w 4776"/>
                <a:gd name="T51" fmla="*/ 3592 h 3640"/>
                <a:gd name="T52" fmla="*/ 1629 w 4776"/>
                <a:gd name="T53" fmla="*/ 3634 h 3640"/>
                <a:gd name="T54" fmla="*/ 880 w 4776"/>
                <a:gd name="T55" fmla="*/ 3640 h 3640"/>
                <a:gd name="T56" fmla="*/ 11 w 4776"/>
                <a:gd name="T57" fmla="*/ 3634 h 3640"/>
                <a:gd name="T58" fmla="*/ 152 w 4776"/>
                <a:gd name="T59" fmla="*/ 3383 h 3640"/>
                <a:gd name="T60" fmla="*/ 299 w 4776"/>
                <a:gd name="T61" fmla="*/ 3053 h 3640"/>
                <a:gd name="T62" fmla="*/ 409 w 4776"/>
                <a:gd name="T63" fmla="*/ 2713 h 3640"/>
                <a:gd name="T64" fmla="*/ 493 w 4776"/>
                <a:gd name="T65" fmla="*/ 2336 h 3640"/>
                <a:gd name="T66" fmla="*/ 519 w 4776"/>
                <a:gd name="T67" fmla="*/ 1995 h 3640"/>
                <a:gd name="T68" fmla="*/ 524 w 4776"/>
                <a:gd name="T69" fmla="*/ 1660 h 3640"/>
                <a:gd name="T70" fmla="*/ 498 w 4776"/>
                <a:gd name="T71" fmla="*/ 1367 h 3640"/>
                <a:gd name="T72" fmla="*/ 435 w 4776"/>
                <a:gd name="T73" fmla="*/ 1032 h 3640"/>
                <a:gd name="T74" fmla="*/ 335 w 4776"/>
                <a:gd name="T75" fmla="*/ 702 h 3640"/>
                <a:gd name="T76" fmla="*/ 231 w 4776"/>
                <a:gd name="T77" fmla="*/ 430 h 3640"/>
                <a:gd name="T78" fmla="*/ 84 w 4776"/>
                <a:gd name="T79" fmla="*/ 136 h 3640"/>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4776"/>
                <a:gd name="T121" fmla="*/ 0 h 3640"/>
                <a:gd name="T122" fmla="*/ 4776 w 4776"/>
                <a:gd name="T123" fmla="*/ 3640 h 3640"/>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4776" h="3640">
                  <a:moveTo>
                    <a:pt x="0" y="0"/>
                  </a:moveTo>
                  <a:lnTo>
                    <a:pt x="1430" y="11"/>
                  </a:lnTo>
                  <a:lnTo>
                    <a:pt x="1639" y="21"/>
                  </a:lnTo>
                  <a:lnTo>
                    <a:pt x="1760" y="26"/>
                  </a:lnTo>
                  <a:lnTo>
                    <a:pt x="1922" y="42"/>
                  </a:lnTo>
                  <a:lnTo>
                    <a:pt x="2090" y="63"/>
                  </a:lnTo>
                  <a:lnTo>
                    <a:pt x="2231" y="89"/>
                  </a:lnTo>
                  <a:lnTo>
                    <a:pt x="2399" y="126"/>
                  </a:lnTo>
                  <a:lnTo>
                    <a:pt x="2529" y="157"/>
                  </a:lnTo>
                  <a:lnTo>
                    <a:pt x="2692" y="204"/>
                  </a:lnTo>
                  <a:lnTo>
                    <a:pt x="2838" y="257"/>
                  </a:lnTo>
                  <a:lnTo>
                    <a:pt x="2980" y="309"/>
                  </a:lnTo>
                  <a:lnTo>
                    <a:pt x="3111" y="367"/>
                  </a:lnTo>
                  <a:lnTo>
                    <a:pt x="3257" y="435"/>
                  </a:lnTo>
                  <a:lnTo>
                    <a:pt x="3409" y="519"/>
                  </a:lnTo>
                  <a:lnTo>
                    <a:pt x="3551" y="597"/>
                  </a:lnTo>
                  <a:lnTo>
                    <a:pt x="3661" y="665"/>
                  </a:lnTo>
                  <a:lnTo>
                    <a:pt x="3771" y="744"/>
                  </a:lnTo>
                  <a:lnTo>
                    <a:pt x="3865" y="812"/>
                  </a:lnTo>
                  <a:lnTo>
                    <a:pt x="3959" y="890"/>
                  </a:lnTo>
                  <a:lnTo>
                    <a:pt x="4048" y="969"/>
                  </a:lnTo>
                  <a:lnTo>
                    <a:pt x="4168" y="1074"/>
                  </a:lnTo>
                  <a:lnTo>
                    <a:pt x="4273" y="1189"/>
                  </a:lnTo>
                  <a:lnTo>
                    <a:pt x="4367" y="1283"/>
                  </a:lnTo>
                  <a:lnTo>
                    <a:pt x="4477" y="1419"/>
                  </a:lnTo>
                  <a:lnTo>
                    <a:pt x="4566" y="1535"/>
                  </a:lnTo>
                  <a:lnTo>
                    <a:pt x="4655" y="1655"/>
                  </a:lnTo>
                  <a:lnTo>
                    <a:pt x="4729" y="1760"/>
                  </a:lnTo>
                  <a:lnTo>
                    <a:pt x="4776" y="1833"/>
                  </a:lnTo>
                  <a:lnTo>
                    <a:pt x="4708" y="1932"/>
                  </a:lnTo>
                  <a:lnTo>
                    <a:pt x="4661" y="2011"/>
                  </a:lnTo>
                  <a:lnTo>
                    <a:pt x="4603" y="2084"/>
                  </a:lnTo>
                  <a:lnTo>
                    <a:pt x="4535" y="2173"/>
                  </a:lnTo>
                  <a:lnTo>
                    <a:pt x="4472" y="2252"/>
                  </a:lnTo>
                  <a:lnTo>
                    <a:pt x="4388" y="2346"/>
                  </a:lnTo>
                  <a:lnTo>
                    <a:pt x="4326" y="2425"/>
                  </a:lnTo>
                  <a:lnTo>
                    <a:pt x="4221" y="2524"/>
                  </a:lnTo>
                  <a:lnTo>
                    <a:pt x="4111" y="2624"/>
                  </a:lnTo>
                  <a:lnTo>
                    <a:pt x="4006" y="2718"/>
                  </a:lnTo>
                  <a:lnTo>
                    <a:pt x="3886" y="2812"/>
                  </a:lnTo>
                  <a:lnTo>
                    <a:pt x="3781" y="2896"/>
                  </a:lnTo>
                  <a:lnTo>
                    <a:pt x="3608" y="3011"/>
                  </a:lnTo>
                  <a:lnTo>
                    <a:pt x="3498" y="3079"/>
                  </a:lnTo>
                  <a:lnTo>
                    <a:pt x="3346" y="3163"/>
                  </a:lnTo>
                  <a:lnTo>
                    <a:pt x="3210" y="3236"/>
                  </a:lnTo>
                  <a:lnTo>
                    <a:pt x="3037" y="3310"/>
                  </a:lnTo>
                  <a:lnTo>
                    <a:pt x="2870" y="3378"/>
                  </a:lnTo>
                  <a:lnTo>
                    <a:pt x="2681" y="3446"/>
                  </a:lnTo>
                  <a:lnTo>
                    <a:pt x="2519" y="3493"/>
                  </a:lnTo>
                  <a:lnTo>
                    <a:pt x="2388" y="3524"/>
                  </a:lnTo>
                  <a:lnTo>
                    <a:pt x="2210" y="3561"/>
                  </a:lnTo>
                  <a:lnTo>
                    <a:pt x="2053" y="3592"/>
                  </a:lnTo>
                  <a:lnTo>
                    <a:pt x="1870" y="3613"/>
                  </a:lnTo>
                  <a:lnTo>
                    <a:pt x="1629" y="3634"/>
                  </a:lnTo>
                  <a:lnTo>
                    <a:pt x="1435" y="3640"/>
                  </a:lnTo>
                  <a:lnTo>
                    <a:pt x="880" y="3640"/>
                  </a:lnTo>
                  <a:lnTo>
                    <a:pt x="262" y="3640"/>
                  </a:lnTo>
                  <a:lnTo>
                    <a:pt x="11" y="3634"/>
                  </a:lnTo>
                  <a:lnTo>
                    <a:pt x="84" y="3514"/>
                  </a:lnTo>
                  <a:lnTo>
                    <a:pt x="152" y="3383"/>
                  </a:lnTo>
                  <a:lnTo>
                    <a:pt x="231" y="3221"/>
                  </a:lnTo>
                  <a:lnTo>
                    <a:pt x="299" y="3053"/>
                  </a:lnTo>
                  <a:lnTo>
                    <a:pt x="351" y="2906"/>
                  </a:lnTo>
                  <a:lnTo>
                    <a:pt x="409" y="2713"/>
                  </a:lnTo>
                  <a:lnTo>
                    <a:pt x="445" y="2545"/>
                  </a:lnTo>
                  <a:lnTo>
                    <a:pt x="493" y="2336"/>
                  </a:lnTo>
                  <a:lnTo>
                    <a:pt x="508" y="2163"/>
                  </a:lnTo>
                  <a:lnTo>
                    <a:pt x="519" y="1995"/>
                  </a:lnTo>
                  <a:lnTo>
                    <a:pt x="529" y="1828"/>
                  </a:lnTo>
                  <a:lnTo>
                    <a:pt x="524" y="1660"/>
                  </a:lnTo>
                  <a:lnTo>
                    <a:pt x="513" y="1503"/>
                  </a:lnTo>
                  <a:lnTo>
                    <a:pt x="498" y="1367"/>
                  </a:lnTo>
                  <a:lnTo>
                    <a:pt x="472" y="1205"/>
                  </a:lnTo>
                  <a:lnTo>
                    <a:pt x="435" y="1032"/>
                  </a:lnTo>
                  <a:lnTo>
                    <a:pt x="383" y="843"/>
                  </a:lnTo>
                  <a:lnTo>
                    <a:pt x="335" y="702"/>
                  </a:lnTo>
                  <a:lnTo>
                    <a:pt x="283" y="561"/>
                  </a:lnTo>
                  <a:lnTo>
                    <a:pt x="231" y="430"/>
                  </a:lnTo>
                  <a:lnTo>
                    <a:pt x="163" y="288"/>
                  </a:lnTo>
                  <a:lnTo>
                    <a:pt x="84" y="136"/>
                  </a:lnTo>
                  <a:lnTo>
                    <a:pt x="0" y="0"/>
                  </a:lnTo>
                  <a:close/>
                </a:path>
              </a:pathLst>
            </a:custGeom>
            <a:solidFill>
              <a:schemeClr val="bg1"/>
            </a:solidFill>
            <a:ln w="19050" cmpd="sng">
              <a:solidFill>
                <a:srgbClr val="000000"/>
              </a:solidFill>
              <a:miter lim="800000"/>
              <a:headEnd/>
              <a:tailEnd/>
            </a:ln>
          </p:spPr>
          <p:txBody>
            <a:bodyPr wrap="none" anchor="ctr">
              <a:prstTxWarp prst="textNoShape">
                <a:avLst/>
              </a:prstTxWarp>
            </a:bodyPr>
            <a:lstStyle/>
            <a:p>
              <a:endParaRPr lang="en-US"/>
            </a:p>
          </p:txBody>
        </p:sp>
        <p:sp>
          <p:nvSpPr>
            <p:cNvPr id="206" name="Freeform 104"/>
            <p:cNvSpPr>
              <a:spLocks/>
            </p:cNvSpPr>
            <p:nvPr/>
          </p:nvSpPr>
          <p:spPr bwMode="auto">
            <a:xfrm rot="5400000" flipV="1">
              <a:off x="6210611" y="3968145"/>
              <a:ext cx="266878" cy="239008"/>
            </a:xfrm>
            <a:custGeom>
              <a:avLst/>
              <a:gdLst>
                <a:gd name="T0" fmla="*/ 1430 w 4776"/>
                <a:gd name="T1" fmla="*/ 11 h 3640"/>
                <a:gd name="T2" fmla="*/ 1760 w 4776"/>
                <a:gd name="T3" fmla="*/ 26 h 3640"/>
                <a:gd name="T4" fmla="*/ 2090 w 4776"/>
                <a:gd name="T5" fmla="*/ 63 h 3640"/>
                <a:gd name="T6" fmla="*/ 2399 w 4776"/>
                <a:gd name="T7" fmla="*/ 126 h 3640"/>
                <a:gd name="T8" fmla="*/ 2692 w 4776"/>
                <a:gd name="T9" fmla="*/ 204 h 3640"/>
                <a:gd name="T10" fmla="*/ 2980 w 4776"/>
                <a:gd name="T11" fmla="*/ 309 h 3640"/>
                <a:gd name="T12" fmla="*/ 3257 w 4776"/>
                <a:gd name="T13" fmla="*/ 435 h 3640"/>
                <a:gd name="T14" fmla="*/ 3551 w 4776"/>
                <a:gd name="T15" fmla="*/ 597 h 3640"/>
                <a:gd name="T16" fmla="*/ 3771 w 4776"/>
                <a:gd name="T17" fmla="*/ 744 h 3640"/>
                <a:gd name="T18" fmla="*/ 3959 w 4776"/>
                <a:gd name="T19" fmla="*/ 890 h 3640"/>
                <a:gd name="T20" fmla="*/ 4168 w 4776"/>
                <a:gd name="T21" fmla="*/ 1074 h 3640"/>
                <a:gd name="T22" fmla="*/ 4367 w 4776"/>
                <a:gd name="T23" fmla="*/ 1283 h 3640"/>
                <a:gd name="T24" fmla="*/ 4566 w 4776"/>
                <a:gd name="T25" fmla="*/ 1535 h 3640"/>
                <a:gd name="T26" fmla="*/ 4729 w 4776"/>
                <a:gd name="T27" fmla="*/ 1760 h 3640"/>
                <a:gd name="T28" fmla="*/ 4708 w 4776"/>
                <a:gd name="T29" fmla="*/ 1932 h 3640"/>
                <a:gd name="T30" fmla="*/ 4603 w 4776"/>
                <a:gd name="T31" fmla="*/ 2084 h 3640"/>
                <a:gd name="T32" fmla="*/ 4472 w 4776"/>
                <a:gd name="T33" fmla="*/ 2252 h 3640"/>
                <a:gd name="T34" fmla="*/ 4326 w 4776"/>
                <a:gd name="T35" fmla="*/ 2425 h 3640"/>
                <a:gd name="T36" fmla="*/ 4111 w 4776"/>
                <a:gd name="T37" fmla="*/ 2624 h 3640"/>
                <a:gd name="T38" fmla="*/ 3886 w 4776"/>
                <a:gd name="T39" fmla="*/ 2812 h 3640"/>
                <a:gd name="T40" fmla="*/ 3608 w 4776"/>
                <a:gd name="T41" fmla="*/ 3011 h 3640"/>
                <a:gd name="T42" fmla="*/ 3346 w 4776"/>
                <a:gd name="T43" fmla="*/ 3163 h 3640"/>
                <a:gd name="T44" fmla="*/ 3037 w 4776"/>
                <a:gd name="T45" fmla="*/ 3310 h 3640"/>
                <a:gd name="T46" fmla="*/ 2681 w 4776"/>
                <a:gd name="T47" fmla="*/ 3446 h 3640"/>
                <a:gd name="T48" fmla="*/ 2388 w 4776"/>
                <a:gd name="T49" fmla="*/ 3524 h 3640"/>
                <a:gd name="T50" fmla="*/ 2053 w 4776"/>
                <a:gd name="T51" fmla="*/ 3592 h 3640"/>
                <a:gd name="T52" fmla="*/ 1629 w 4776"/>
                <a:gd name="T53" fmla="*/ 3634 h 3640"/>
                <a:gd name="T54" fmla="*/ 880 w 4776"/>
                <a:gd name="T55" fmla="*/ 3640 h 3640"/>
                <a:gd name="T56" fmla="*/ 11 w 4776"/>
                <a:gd name="T57" fmla="*/ 3634 h 3640"/>
                <a:gd name="T58" fmla="*/ 152 w 4776"/>
                <a:gd name="T59" fmla="*/ 3383 h 3640"/>
                <a:gd name="T60" fmla="*/ 299 w 4776"/>
                <a:gd name="T61" fmla="*/ 3053 h 3640"/>
                <a:gd name="T62" fmla="*/ 409 w 4776"/>
                <a:gd name="T63" fmla="*/ 2713 h 3640"/>
                <a:gd name="T64" fmla="*/ 493 w 4776"/>
                <a:gd name="T65" fmla="*/ 2336 h 3640"/>
                <a:gd name="T66" fmla="*/ 519 w 4776"/>
                <a:gd name="T67" fmla="*/ 1995 h 3640"/>
                <a:gd name="T68" fmla="*/ 524 w 4776"/>
                <a:gd name="T69" fmla="*/ 1660 h 3640"/>
                <a:gd name="T70" fmla="*/ 498 w 4776"/>
                <a:gd name="T71" fmla="*/ 1367 h 3640"/>
                <a:gd name="T72" fmla="*/ 435 w 4776"/>
                <a:gd name="T73" fmla="*/ 1032 h 3640"/>
                <a:gd name="T74" fmla="*/ 335 w 4776"/>
                <a:gd name="T75" fmla="*/ 702 h 3640"/>
                <a:gd name="T76" fmla="*/ 231 w 4776"/>
                <a:gd name="T77" fmla="*/ 430 h 3640"/>
                <a:gd name="T78" fmla="*/ 84 w 4776"/>
                <a:gd name="T79" fmla="*/ 136 h 3640"/>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4776"/>
                <a:gd name="T121" fmla="*/ 0 h 3640"/>
                <a:gd name="T122" fmla="*/ 4776 w 4776"/>
                <a:gd name="T123" fmla="*/ 3640 h 3640"/>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4776" h="3640">
                  <a:moveTo>
                    <a:pt x="0" y="0"/>
                  </a:moveTo>
                  <a:lnTo>
                    <a:pt x="1430" y="11"/>
                  </a:lnTo>
                  <a:lnTo>
                    <a:pt x="1639" y="21"/>
                  </a:lnTo>
                  <a:lnTo>
                    <a:pt x="1760" y="26"/>
                  </a:lnTo>
                  <a:lnTo>
                    <a:pt x="1922" y="42"/>
                  </a:lnTo>
                  <a:lnTo>
                    <a:pt x="2090" y="63"/>
                  </a:lnTo>
                  <a:lnTo>
                    <a:pt x="2231" y="89"/>
                  </a:lnTo>
                  <a:lnTo>
                    <a:pt x="2399" y="126"/>
                  </a:lnTo>
                  <a:lnTo>
                    <a:pt x="2529" y="157"/>
                  </a:lnTo>
                  <a:lnTo>
                    <a:pt x="2692" y="204"/>
                  </a:lnTo>
                  <a:lnTo>
                    <a:pt x="2838" y="257"/>
                  </a:lnTo>
                  <a:lnTo>
                    <a:pt x="2980" y="309"/>
                  </a:lnTo>
                  <a:lnTo>
                    <a:pt x="3111" y="367"/>
                  </a:lnTo>
                  <a:lnTo>
                    <a:pt x="3257" y="435"/>
                  </a:lnTo>
                  <a:lnTo>
                    <a:pt x="3409" y="519"/>
                  </a:lnTo>
                  <a:lnTo>
                    <a:pt x="3551" y="597"/>
                  </a:lnTo>
                  <a:lnTo>
                    <a:pt x="3661" y="665"/>
                  </a:lnTo>
                  <a:lnTo>
                    <a:pt x="3771" y="744"/>
                  </a:lnTo>
                  <a:lnTo>
                    <a:pt x="3865" y="812"/>
                  </a:lnTo>
                  <a:lnTo>
                    <a:pt x="3959" y="890"/>
                  </a:lnTo>
                  <a:lnTo>
                    <a:pt x="4048" y="969"/>
                  </a:lnTo>
                  <a:lnTo>
                    <a:pt x="4168" y="1074"/>
                  </a:lnTo>
                  <a:lnTo>
                    <a:pt x="4273" y="1189"/>
                  </a:lnTo>
                  <a:lnTo>
                    <a:pt x="4367" y="1283"/>
                  </a:lnTo>
                  <a:lnTo>
                    <a:pt x="4477" y="1419"/>
                  </a:lnTo>
                  <a:lnTo>
                    <a:pt x="4566" y="1535"/>
                  </a:lnTo>
                  <a:lnTo>
                    <a:pt x="4655" y="1655"/>
                  </a:lnTo>
                  <a:lnTo>
                    <a:pt x="4729" y="1760"/>
                  </a:lnTo>
                  <a:lnTo>
                    <a:pt x="4776" y="1833"/>
                  </a:lnTo>
                  <a:lnTo>
                    <a:pt x="4708" y="1932"/>
                  </a:lnTo>
                  <a:lnTo>
                    <a:pt x="4661" y="2011"/>
                  </a:lnTo>
                  <a:lnTo>
                    <a:pt x="4603" y="2084"/>
                  </a:lnTo>
                  <a:lnTo>
                    <a:pt x="4535" y="2173"/>
                  </a:lnTo>
                  <a:lnTo>
                    <a:pt x="4472" y="2252"/>
                  </a:lnTo>
                  <a:lnTo>
                    <a:pt x="4388" y="2346"/>
                  </a:lnTo>
                  <a:lnTo>
                    <a:pt x="4326" y="2425"/>
                  </a:lnTo>
                  <a:lnTo>
                    <a:pt x="4221" y="2524"/>
                  </a:lnTo>
                  <a:lnTo>
                    <a:pt x="4111" y="2624"/>
                  </a:lnTo>
                  <a:lnTo>
                    <a:pt x="4006" y="2718"/>
                  </a:lnTo>
                  <a:lnTo>
                    <a:pt x="3886" y="2812"/>
                  </a:lnTo>
                  <a:lnTo>
                    <a:pt x="3781" y="2896"/>
                  </a:lnTo>
                  <a:lnTo>
                    <a:pt x="3608" y="3011"/>
                  </a:lnTo>
                  <a:lnTo>
                    <a:pt x="3498" y="3079"/>
                  </a:lnTo>
                  <a:lnTo>
                    <a:pt x="3346" y="3163"/>
                  </a:lnTo>
                  <a:lnTo>
                    <a:pt x="3210" y="3236"/>
                  </a:lnTo>
                  <a:lnTo>
                    <a:pt x="3037" y="3310"/>
                  </a:lnTo>
                  <a:lnTo>
                    <a:pt x="2870" y="3378"/>
                  </a:lnTo>
                  <a:lnTo>
                    <a:pt x="2681" y="3446"/>
                  </a:lnTo>
                  <a:lnTo>
                    <a:pt x="2519" y="3493"/>
                  </a:lnTo>
                  <a:lnTo>
                    <a:pt x="2388" y="3524"/>
                  </a:lnTo>
                  <a:lnTo>
                    <a:pt x="2210" y="3561"/>
                  </a:lnTo>
                  <a:lnTo>
                    <a:pt x="2053" y="3592"/>
                  </a:lnTo>
                  <a:lnTo>
                    <a:pt x="1870" y="3613"/>
                  </a:lnTo>
                  <a:lnTo>
                    <a:pt x="1629" y="3634"/>
                  </a:lnTo>
                  <a:lnTo>
                    <a:pt x="1435" y="3640"/>
                  </a:lnTo>
                  <a:lnTo>
                    <a:pt x="880" y="3640"/>
                  </a:lnTo>
                  <a:lnTo>
                    <a:pt x="262" y="3640"/>
                  </a:lnTo>
                  <a:lnTo>
                    <a:pt x="11" y="3634"/>
                  </a:lnTo>
                  <a:lnTo>
                    <a:pt x="84" y="3514"/>
                  </a:lnTo>
                  <a:lnTo>
                    <a:pt x="152" y="3383"/>
                  </a:lnTo>
                  <a:lnTo>
                    <a:pt x="231" y="3221"/>
                  </a:lnTo>
                  <a:lnTo>
                    <a:pt x="299" y="3053"/>
                  </a:lnTo>
                  <a:lnTo>
                    <a:pt x="351" y="2906"/>
                  </a:lnTo>
                  <a:lnTo>
                    <a:pt x="409" y="2713"/>
                  </a:lnTo>
                  <a:lnTo>
                    <a:pt x="445" y="2545"/>
                  </a:lnTo>
                  <a:lnTo>
                    <a:pt x="493" y="2336"/>
                  </a:lnTo>
                  <a:lnTo>
                    <a:pt x="508" y="2163"/>
                  </a:lnTo>
                  <a:lnTo>
                    <a:pt x="519" y="1995"/>
                  </a:lnTo>
                  <a:lnTo>
                    <a:pt x="529" y="1828"/>
                  </a:lnTo>
                  <a:lnTo>
                    <a:pt x="524" y="1660"/>
                  </a:lnTo>
                  <a:lnTo>
                    <a:pt x="513" y="1503"/>
                  </a:lnTo>
                  <a:lnTo>
                    <a:pt x="498" y="1367"/>
                  </a:lnTo>
                  <a:lnTo>
                    <a:pt x="472" y="1205"/>
                  </a:lnTo>
                  <a:lnTo>
                    <a:pt x="435" y="1032"/>
                  </a:lnTo>
                  <a:lnTo>
                    <a:pt x="383" y="843"/>
                  </a:lnTo>
                  <a:lnTo>
                    <a:pt x="335" y="702"/>
                  </a:lnTo>
                  <a:lnTo>
                    <a:pt x="283" y="561"/>
                  </a:lnTo>
                  <a:lnTo>
                    <a:pt x="231" y="430"/>
                  </a:lnTo>
                  <a:lnTo>
                    <a:pt x="163" y="288"/>
                  </a:lnTo>
                  <a:lnTo>
                    <a:pt x="84" y="136"/>
                  </a:lnTo>
                  <a:lnTo>
                    <a:pt x="0" y="0"/>
                  </a:lnTo>
                  <a:close/>
                </a:path>
              </a:pathLst>
            </a:custGeom>
            <a:solidFill>
              <a:schemeClr val="bg1"/>
            </a:solidFill>
            <a:ln w="19050" cmpd="sng">
              <a:solidFill>
                <a:srgbClr val="000000"/>
              </a:solidFill>
              <a:miter lim="800000"/>
              <a:headEnd/>
              <a:tailEnd/>
            </a:ln>
          </p:spPr>
          <p:txBody>
            <a:bodyPr wrap="none" anchor="ctr">
              <a:prstTxWarp prst="textNoShape">
                <a:avLst/>
              </a:prstTxWarp>
            </a:bodyPr>
            <a:lstStyle/>
            <a:p>
              <a:endParaRPr lang="en-US"/>
            </a:p>
          </p:txBody>
        </p:sp>
        <p:sp>
          <p:nvSpPr>
            <p:cNvPr id="207" name="Freeform 104"/>
            <p:cNvSpPr>
              <a:spLocks/>
            </p:cNvSpPr>
            <p:nvPr/>
          </p:nvSpPr>
          <p:spPr bwMode="auto">
            <a:xfrm rot="5400000" flipV="1">
              <a:off x="6503734" y="3968145"/>
              <a:ext cx="266878" cy="239008"/>
            </a:xfrm>
            <a:custGeom>
              <a:avLst/>
              <a:gdLst>
                <a:gd name="T0" fmla="*/ 1430 w 4776"/>
                <a:gd name="T1" fmla="*/ 11 h 3640"/>
                <a:gd name="T2" fmla="*/ 1760 w 4776"/>
                <a:gd name="T3" fmla="*/ 26 h 3640"/>
                <a:gd name="T4" fmla="*/ 2090 w 4776"/>
                <a:gd name="T5" fmla="*/ 63 h 3640"/>
                <a:gd name="T6" fmla="*/ 2399 w 4776"/>
                <a:gd name="T7" fmla="*/ 126 h 3640"/>
                <a:gd name="T8" fmla="*/ 2692 w 4776"/>
                <a:gd name="T9" fmla="*/ 204 h 3640"/>
                <a:gd name="T10" fmla="*/ 2980 w 4776"/>
                <a:gd name="T11" fmla="*/ 309 h 3640"/>
                <a:gd name="T12" fmla="*/ 3257 w 4776"/>
                <a:gd name="T13" fmla="*/ 435 h 3640"/>
                <a:gd name="T14" fmla="*/ 3551 w 4776"/>
                <a:gd name="T15" fmla="*/ 597 h 3640"/>
                <a:gd name="T16" fmla="*/ 3771 w 4776"/>
                <a:gd name="T17" fmla="*/ 744 h 3640"/>
                <a:gd name="T18" fmla="*/ 3959 w 4776"/>
                <a:gd name="T19" fmla="*/ 890 h 3640"/>
                <a:gd name="T20" fmla="*/ 4168 w 4776"/>
                <a:gd name="T21" fmla="*/ 1074 h 3640"/>
                <a:gd name="T22" fmla="*/ 4367 w 4776"/>
                <a:gd name="T23" fmla="*/ 1283 h 3640"/>
                <a:gd name="T24" fmla="*/ 4566 w 4776"/>
                <a:gd name="T25" fmla="*/ 1535 h 3640"/>
                <a:gd name="T26" fmla="*/ 4729 w 4776"/>
                <a:gd name="T27" fmla="*/ 1760 h 3640"/>
                <a:gd name="T28" fmla="*/ 4708 w 4776"/>
                <a:gd name="T29" fmla="*/ 1932 h 3640"/>
                <a:gd name="T30" fmla="*/ 4603 w 4776"/>
                <a:gd name="T31" fmla="*/ 2084 h 3640"/>
                <a:gd name="T32" fmla="*/ 4472 w 4776"/>
                <a:gd name="T33" fmla="*/ 2252 h 3640"/>
                <a:gd name="T34" fmla="*/ 4326 w 4776"/>
                <a:gd name="T35" fmla="*/ 2425 h 3640"/>
                <a:gd name="T36" fmla="*/ 4111 w 4776"/>
                <a:gd name="T37" fmla="*/ 2624 h 3640"/>
                <a:gd name="T38" fmla="*/ 3886 w 4776"/>
                <a:gd name="T39" fmla="*/ 2812 h 3640"/>
                <a:gd name="T40" fmla="*/ 3608 w 4776"/>
                <a:gd name="T41" fmla="*/ 3011 h 3640"/>
                <a:gd name="T42" fmla="*/ 3346 w 4776"/>
                <a:gd name="T43" fmla="*/ 3163 h 3640"/>
                <a:gd name="T44" fmla="*/ 3037 w 4776"/>
                <a:gd name="T45" fmla="*/ 3310 h 3640"/>
                <a:gd name="T46" fmla="*/ 2681 w 4776"/>
                <a:gd name="T47" fmla="*/ 3446 h 3640"/>
                <a:gd name="T48" fmla="*/ 2388 w 4776"/>
                <a:gd name="T49" fmla="*/ 3524 h 3640"/>
                <a:gd name="T50" fmla="*/ 2053 w 4776"/>
                <a:gd name="T51" fmla="*/ 3592 h 3640"/>
                <a:gd name="T52" fmla="*/ 1629 w 4776"/>
                <a:gd name="T53" fmla="*/ 3634 h 3640"/>
                <a:gd name="T54" fmla="*/ 880 w 4776"/>
                <a:gd name="T55" fmla="*/ 3640 h 3640"/>
                <a:gd name="T56" fmla="*/ 11 w 4776"/>
                <a:gd name="T57" fmla="*/ 3634 h 3640"/>
                <a:gd name="T58" fmla="*/ 152 w 4776"/>
                <a:gd name="T59" fmla="*/ 3383 h 3640"/>
                <a:gd name="T60" fmla="*/ 299 w 4776"/>
                <a:gd name="T61" fmla="*/ 3053 h 3640"/>
                <a:gd name="T62" fmla="*/ 409 w 4776"/>
                <a:gd name="T63" fmla="*/ 2713 h 3640"/>
                <a:gd name="T64" fmla="*/ 493 w 4776"/>
                <a:gd name="T65" fmla="*/ 2336 h 3640"/>
                <a:gd name="T66" fmla="*/ 519 w 4776"/>
                <a:gd name="T67" fmla="*/ 1995 h 3640"/>
                <a:gd name="T68" fmla="*/ 524 w 4776"/>
                <a:gd name="T69" fmla="*/ 1660 h 3640"/>
                <a:gd name="T70" fmla="*/ 498 w 4776"/>
                <a:gd name="T71" fmla="*/ 1367 h 3640"/>
                <a:gd name="T72" fmla="*/ 435 w 4776"/>
                <a:gd name="T73" fmla="*/ 1032 h 3640"/>
                <a:gd name="T74" fmla="*/ 335 w 4776"/>
                <a:gd name="T75" fmla="*/ 702 h 3640"/>
                <a:gd name="T76" fmla="*/ 231 w 4776"/>
                <a:gd name="T77" fmla="*/ 430 h 3640"/>
                <a:gd name="T78" fmla="*/ 84 w 4776"/>
                <a:gd name="T79" fmla="*/ 136 h 3640"/>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4776"/>
                <a:gd name="T121" fmla="*/ 0 h 3640"/>
                <a:gd name="T122" fmla="*/ 4776 w 4776"/>
                <a:gd name="T123" fmla="*/ 3640 h 3640"/>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4776" h="3640">
                  <a:moveTo>
                    <a:pt x="0" y="0"/>
                  </a:moveTo>
                  <a:lnTo>
                    <a:pt x="1430" y="11"/>
                  </a:lnTo>
                  <a:lnTo>
                    <a:pt x="1639" y="21"/>
                  </a:lnTo>
                  <a:lnTo>
                    <a:pt x="1760" y="26"/>
                  </a:lnTo>
                  <a:lnTo>
                    <a:pt x="1922" y="42"/>
                  </a:lnTo>
                  <a:lnTo>
                    <a:pt x="2090" y="63"/>
                  </a:lnTo>
                  <a:lnTo>
                    <a:pt x="2231" y="89"/>
                  </a:lnTo>
                  <a:lnTo>
                    <a:pt x="2399" y="126"/>
                  </a:lnTo>
                  <a:lnTo>
                    <a:pt x="2529" y="157"/>
                  </a:lnTo>
                  <a:lnTo>
                    <a:pt x="2692" y="204"/>
                  </a:lnTo>
                  <a:lnTo>
                    <a:pt x="2838" y="257"/>
                  </a:lnTo>
                  <a:lnTo>
                    <a:pt x="2980" y="309"/>
                  </a:lnTo>
                  <a:lnTo>
                    <a:pt x="3111" y="367"/>
                  </a:lnTo>
                  <a:lnTo>
                    <a:pt x="3257" y="435"/>
                  </a:lnTo>
                  <a:lnTo>
                    <a:pt x="3409" y="519"/>
                  </a:lnTo>
                  <a:lnTo>
                    <a:pt x="3551" y="597"/>
                  </a:lnTo>
                  <a:lnTo>
                    <a:pt x="3661" y="665"/>
                  </a:lnTo>
                  <a:lnTo>
                    <a:pt x="3771" y="744"/>
                  </a:lnTo>
                  <a:lnTo>
                    <a:pt x="3865" y="812"/>
                  </a:lnTo>
                  <a:lnTo>
                    <a:pt x="3959" y="890"/>
                  </a:lnTo>
                  <a:lnTo>
                    <a:pt x="4048" y="969"/>
                  </a:lnTo>
                  <a:lnTo>
                    <a:pt x="4168" y="1074"/>
                  </a:lnTo>
                  <a:lnTo>
                    <a:pt x="4273" y="1189"/>
                  </a:lnTo>
                  <a:lnTo>
                    <a:pt x="4367" y="1283"/>
                  </a:lnTo>
                  <a:lnTo>
                    <a:pt x="4477" y="1419"/>
                  </a:lnTo>
                  <a:lnTo>
                    <a:pt x="4566" y="1535"/>
                  </a:lnTo>
                  <a:lnTo>
                    <a:pt x="4655" y="1655"/>
                  </a:lnTo>
                  <a:lnTo>
                    <a:pt x="4729" y="1760"/>
                  </a:lnTo>
                  <a:lnTo>
                    <a:pt x="4776" y="1833"/>
                  </a:lnTo>
                  <a:lnTo>
                    <a:pt x="4708" y="1932"/>
                  </a:lnTo>
                  <a:lnTo>
                    <a:pt x="4661" y="2011"/>
                  </a:lnTo>
                  <a:lnTo>
                    <a:pt x="4603" y="2084"/>
                  </a:lnTo>
                  <a:lnTo>
                    <a:pt x="4535" y="2173"/>
                  </a:lnTo>
                  <a:lnTo>
                    <a:pt x="4472" y="2252"/>
                  </a:lnTo>
                  <a:lnTo>
                    <a:pt x="4388" y="2346"/>
                  </a:lnTo>
                  <a:lnTo>
                    <a:pt x="4326" y="2425"/>
                  </a:lnTo>
                  <a:lnTo>
                    <a:pt x="4221" y="2524"/>
                  </a:lnTo>
                  <a:lnTo>
                    <a:pt x="4111" y="2624"/>
                  </a:lnTo>
                  <a:lnTo>
                    <a:pt x="4006" y="2718"/>
                  </a:lnTo>
                  <a:lnTo>
                    <a:pt x="3886" y="2812"/>
                  </a:lnTo>
                  <a:lnTo>
                    <a:pt x="3781" y="2896"/>
                  </a:lnTo>
                  <a:lnTo>
                    <a:pt x="3608" y="3011"/>
                  </a:lnTo>
                  <a:lnTo>
                    <a:pt x="3498" y="3079"/>
                  </a:lnTo>
                  <a:lnTo>
                    <a:pt x="3346" y="3163"/>
                  </a:lnTo>
                  <a:lnTo>
                    <a:pt x="3210" y="3236"/>
                  </a:lnTo>
                  <a:lnTo>
                    <a:pt x="3037" y="3310"/>
                  </a:lnTo>
                  <a:lnTo>
                    <a:pt x="2870" y="3378"/>
                  </a:lnTo>
                  <a:lnTo>
                    <a:pt x="2681" y="3446"/>
                  </a:lnTo>
                  <a:lnTo>
                    <a:pt x="2519" y="3493"/>
                  </a:lnTo>
                  <a:lnTo>
                    <a:pt x="2388" y="3524"/>
                  </a:lnTo>
                  <a:lnTo>
                    <a:pt x="2210" y="3561"/>
                  </a:lnTo>
                  <a:lnTo>
                    <a:pt x="2053" y="3592"/>
                  </a:lnTo>
                  <a:lnTo>
                    <a:pt x="1870" y="3613"/>
                  </a:lnTo>
                  <a:lnTo>
                    <a:pt x="1629" y="3634"/>
                  </a:lnTo>
                  <a:lnTo>
                    <a:pt x="1435" y="3640"/>
                  </a:lnTo>
                  <a:lnTo>
                    <a:pt x="880" y="3640"/>
                  </a:lnTo>
                  <a:lnTo>
                    <a:pt x="262" y="3640"/>
                  </a:lnTo>
                  <a:lnTo>
                    <a:pt x="11" y="3634"/>
                  </a:lnTo>
                  <a:lnTo>
                    <a:pt x="84" y="3514"/>
                  </a:lnTo>
                  <a:lnTo>
                    <a:pt x="152" y="3383"/>
                  </a:lnTo>
                  <a:lnTo>
                    <a:pt x="231" y="3221"/>
                  </a:lnTo>
                  <a:lnTo>
                    <a:pt x="299" y="3053"/>
                  </a:lnTo>
                  <a:lnTo>
                    <a:pt x="351" y="2906"/>
                  </a:lnTo>
                  <a:lnTo>
                    <a:pt x="409" y="2713"/>
                  </a:lnTo>
                  <a:lnTo>
                    <a:pt x="445" y="2545"/>
                  </a:lnTo>
                  <a:lnTo>
                    <a:pt x="493" y="2336"/>
                  </a:lnTo>
                  <a:lnTo>
                    <a:pt x="508" y="2163"/>
                  </a:lnTo>
                  <a:lnTo>
                    <a:pt x="519" y="1995"/>
                  </a:lnTo>
                  <a:lnTo>
                    <a:pt x="529" y="1828"/>
                  </a:lnTo>
                  <a:lnTo>
                    <a:pt x="524" y="1660"/>
                  </a:lnTo>
                  <a:lnTo>
                    <a:pt x="513" y="1503"/>
                  </a:lnTo>
                  <a:lnTo>
                    <a:pt x="498" y="1367"/>
                  </a:lnTo>
                  <a:lnTo>
                    <a:pt x="472" y="1205"/>
                  </a:lnTo>
                  <a:lnTo>
                    <a:pt x="435" y="1032"/>
                  </a:lnTo>
                  <a:lnTo>
                    <a:pt x="383" y="843"/>
                  </a:lnTo>
                  <a:lnTo>
                    <a:pt x="335" y="702"/>
                  </a:lnTo>
                  <a:lnTo>
                    <a:pt x="283" y="561"/>
                  </a:lnTo>
                  <a:lnTo>
                    <a:pt x="231" y="430"/>
                  </a:lnTo>
                  <a:lnTo>
                    <a:pt x="163" y="288"/>
                  </a:lnTo>
                  <a:lnTo>
                    <a:pt x="84" y="136"/>
                  </a:lnTo>
                  <a:lnTo>
                    <a:pt x="0" y="0"/>
                  </a:lnTo>
                  <a:close/>
                </a:path>
              </a:pathLst>
            </a:custGeom>
            <a:solidFill>
              <a:schemeClr val="bg1"/>
            </a:solidFill>
            <a:ln w="19050" cmpd="sng">
              <a:solidFill>
                <a:srgbClr val="000000"/>
              </a:solidFill>
              <a:miter lim="800000"/>
              <a:headEnd/>
              <a:tailEnd/>
            </a:ln>
          </p:spPr>
          <p:txBody>
            <a:bodyPr wrap="none" anchor="ctr">
              <a:prstTxWarp prst="textNoShape">
                <a:avLst/>
              </a:prstTxWarp>
            </a:bodyPr>
            <a:lstStyle/>
            <a:p>
              <a:endParaRPr lang="en-US"/>
            </a:p>
          </p:txBody>
        </p:sp>
        <p:sp>
          <p:nvSpPr>
            <p:cNvPr id="208" name="Freeform 104"/>
            <p:cNvSpPr>
              <a:spLocks/>
            </p:cNvSpPr>
            <p:nvPr/>
          </p:nvSpPr>
          <p:spPr bwMode="auto">
            <a:xfrm rot="5400000" flipV="1">
              <a:off x="6791766" y="3968145"/>
              <a:ext cx="266878" cy="239008"/>
            </a:xfrm>
            <a:custGeom>
              <a:avLst/>
              <a:gdLst>
                <a:gd name="T0" fmla="*/ 1430 w 4776"/>
                <a:gd name="T1" fmla="*/ 11 h 3640"/>
                <a:gd name="T2" fmla="*/ 1760 w 4776"/>
                <a:gd name="T3" fmla="*/ 26 h 3640"/>
                <a:gd name="T4" fmla="*/ 2090 w 4776"/>
                <a:gd name="T5" fmla="*/ 63 h 3640"/>
                <a:gd name="T6" fmla="*/ 2399 w 4776"/>
                <a:gd name="T7" fmla="*/ 126 h 3640"/>
                <a:gd name="T8" fmla="*/ 2692 w 4776"/>
                <a:gd name="T9" fmla="*/ 204 h 3640"/>
                <a:gd name="T10" fmla="*/ 2980 w 4776"/>
                <a:gd name="T11" fmla="*/ 309 h 3640"/>
                <a:gd name="T12" fmla="*/ 3257 w 4776"/>
                <a:gd name="T13" fmla="*/ 435 h 3640"/>
                <a:gd name="T14" fmla="*/ 3551 w 4776"/>
                <a:gd name="T15" fmla="*/ 597 h 3640"/>
                <a:gd name="T16" fmla="*/ 3771 w 4776"/>
                <a:gd name="T17" fmla="*/ 744 h 3640"/>
                <a:gd name="T18" fmla="*/ 3959 w 4776"/>
                <a:gd name="T19" fmla="*/ 890 h 3640"/>
                <a:gd name="T20" fmla="*/ 4168 w 4776"/>
                <a:gd name="T21" fmla="*/ 1074 h 3640"/>
                <a:gd name="T22" fmla="*/ 4367 w 4776"/>
                <a:gd name="T23" fmla="*/ 1283 h 3640"/>
                <a:gd name="T24" fmla="*/ 4566 w 4776"/>
                <a:gd name="T25" fmla="*/ 1535 h 3640"/>
                <a:gd name="T26" fmla="*/ 4729 w 4776"/>
                <a:gd name="T27" fmla="*/ 1760 h 3640"/>
                <a:gd name="T28" fmla="*/ 4708 w 4776"/>
                <a:gd name="T29" fmla="*/ 1932 h 3640"/>
                <a:gd name="T30" fmla="*/ 4603 w 4776"/>
                <a:gd name="T31" fmla="*/ 2084 h 3640"/>
                <a:gd name="T32" fmla="*/ 4472 w 4776"/>
                <a:gd name="T33" fmla="*/ 2252 h 3640"/>
                <a:gd name="T34" fmla="*/ 4326 w 4776"/>
                <a:gd name="T35" fmla="*/ 2425 h 3640"/>
                <a:gd name="T36" fmla="*/ 4111 w 4776"/>
                <a:gd name="T37" fmla="*/ 2624 h 3640"/>
                <a:gd name="T38" fmla="*/ 3886 w 4776"/>
                <a:gd name="T39" fmla="*/ 2812 h 3640"/>
                <a:gd name="T40" fmla="*/ 3608 w 4776"/>
                <a:gd name="T41" fmla="*/ 3011 h 3640"/>
                <a:gd name="T42" fmla="*/ 3346 w 4776"/>
                <a:gd name="T43" fmla="*/ 3163 h 3640"/>
                <a:gd name="T44" fmla="*/ 3037 w 4776"/>
                <a:gd name="T45" fmla="*/ 3310 h 3640"/>
                <a:gd name="T46" fmla="*/ 2681 w 4776"/>
                <a:gd name="T47" fmla="*/ 3446 h 3640"/>
                <a:gd name="T48" fmla="*/ 2388 w 4776"/>
                <a:gd name="T49" fmla="*/ 3524 h 3640"/>
                <a:gd name="T50" fmla="*/ 2053 w 4776"/>
                <a:gd name="T51" fmla="*/ 3592 h 3640"/>
                <a:gd name="T52" fmla="*/ 1629 w 4776"/>
                <a:gd name="T53" fmla="*/ 3634 h 3640"/>
                <a:gd name="T54" fmla="*/ 880 w 4776"/>
                <a:gd name="T55" fmla="*/ 3640 h 3640"/>
                <a:gd name="T56" fmla="*/ 11 w 4776"/>
                <a:gd name="T57" fmla="*/ 3634 h 3640"/>
                <a:gd name="T58" fmla="*/ 152 w 4776"/>
                <a:gd name="T59" fmla="*/ 3383 h 3640"/>
                <a:gd name="T60" fmla="*/ 299 w 4776"/>
                <a:gd name="T61" fmla="*/ 3053 h 3640"/>
                <a:gd name="T62" fmla="*/ 409 w 4776"/>
                <a:gd name="T63" fmla="*/ 2713 h 3640"/>
                <a:gd name="T64" fmla="*/ 493 w 4776"/>
                <a:gd name="T65" fmla="*/ 2336 h 3640"/>
                <a:gd name="T66" fmla="*/ 519 w 4776"/>
                <a:gd name="T67" fmla="*/ 1995 h 3640"/>
                <a:gd name="T68" fmla="*/ 524 w 4776"/>
                <a:gd name="T69" fmla="*/ 1660 h 3640"/>
                <a:gd name="T70" fmla="*/ 498 w 4776"/>
                <a:gd name="T71" fmla="*/ 1367 h 3640"/>
                <a:gd name="T72" fmla="*/ 435 w 4776"/>
                <a:gd name="T73" fmla="*/ 1032 h 3640"/>
                <a:gd name="T74" fmla="*/ 335 w 4776"/>
                <a:gd name="T75" fmla="*/ 702 h 3640"/>
                <a:gd name="T76" fmla="*/ 231 w 4776"/>
                <a:gd name="T77" fmla="*/ 430 h 3640"/>
                <a:gd name="T78" fmla="*/ 84 w 4776"/>
                <a:gd name="T79" fmla="*/ 136 h 3640"/>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4776"/>
                <a:gd name="T121" fmla="*/ 0 h 3640"/>
                <a:gd name="T122" fmla="*/ 4776 w 4776"/>
                <a:gd name="T123" fmla="*/ 3640 h 3640"/>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4776" h="3640">
                  <a:moveTo>
                    <a:pt x="0" y="0"/>
                  </a:moveTo>
                  <a:lnTo>
                    <a:pt x="1430" y="11"/>
                  </a:lnTo>
                  <a:lnTo>
                    <a:pt x="1639" y="21"/>
                  </a:lnTo>
                  <a:lnTo>
                    <a:pt x="1760" y="26"/>
                  </a:lnTo>
                  <a:lnTo>
                    <a:pt x="1922" y="42"/>
                  </a:lnTo>
                  <a:lnTo>
                    <a:pt x="2090" y="63"/>
                  </a:lnTo>
                  <a:lnTo>
                    <a:pt x="2231" y="89"/>
                  </a:lnTo>
                  <a:lnTo>
                    <a:pt x="2399" y="126"/>
                  </a:lnTo>
                  <a:lnTo>
                    <a:pt x="2529" y="157"/>
                  </a:lnTo>
                  <a:lnTo>
                    <a:pt x="2692" y="204"/>
                  </a:lnTo>
                  <a:lnTo>
                    <a:pt x="2838" y="257"/>
                  </a:lnTo>
                  <a:lnTo>
                    <a:pt x="2980" y="309"/>
                  </a:lnTo>
                  <a:lnTo>
                    <a:pt x="3111" y="367"/>
                  </a:lnTo>
                  <a:lnTo>
                    <a:pt x="3257" y="435"/>
                  </a:lnTo>
                  <a:lnTo>
                    <a:pt x="3409" y="519"/>
                  </a:lnTo>
                  <a:lnTo>
                    <a:pt x="3551" y="597"/>
                  </a:lnTo>
                  <a:lnTo>
                    <a:pt x="3661" y="665"/>
                  </a:lnTo>
                  <a:lnTo>
                    <a:pt x="3771" y="744"/>
                  </a:lnTo>
                  <a:lnTo>
                    <a:pt x="3865" y="812"/>
                  </a:lnTo>
                  <a:lnTo>
                    <a:pt x="3959" y="890"/>
                  </a:lnTo>
                  <a:lnTo>
                    <a:pt x="4048" y="969"/>
                  </a:lnTo>
                  <a:lnTo>
                    <a:pt x="4168" y="1074"/>
                  </a:lnTo>
                  <a:lnTo>
                    <a:pt x="4273" y="1189"/>
                  </a:lnTo>
                  <a:lnTo>
                    <a:pt x="4367" y="1283"/>
                  </a:lnTo>
                  <a:lnTo>
                    <a:pt x="4477" y="1419"/>
                  </a:lnTo>
                  <a:lnTo>
                    <a:pt x="4566" y="1535"/>
                  </a:lnTo>
                  <a:lnTo>
                    <a:pt x="4655" y="1655"/>
                  </a:lnTo>
                  <a:lnTo>
                    <a:pt x="4729" y="1760"/>
                  </a:lnTo>
                  <a:lnTo>
                    <a:pt x="4776" y="1833"/>
                  </a:lnTo>
                  <a:lnTo>
                    <a:pt x="4708" y="1932"/>
                  </a:lnTo>
                  <a:lnTo>
                    <a:pt x="4661" y="2011"/>
                  </a:lnTo>
                  <a:lnTo>
                    <a:pt x="4603" y="2084"/>
                  </a:lnTo>
                  <a:lnTo>
                    <a:pt x="4535" y="2173"/>
                  </a:lnTo>
                  <a:lnTo>
                    <a:pt x="4472" y="2252"/>
                  </a:lnTo>
                  <a:lnTo>
                    <a:pt x="4388" y="2346"/>
                  </a:lnTo>
                  <a:lnTo>
                    <a:pt x="4326" y="2425"/>
                  </a:lnTo>
                  <a:lnTo>
                    <a:pt x="4221" y="2524"/>
                  </a:lnTo>
                  <a:lnTo>
                    <a:pt x="4111" y="2624"/>
                  </a:lnTo>
                  <a:lnTo>
                    <a:pt x="4006" y="2718"/>
                  </a:lnTo>
                  <a:lnTo>
                    <a:pt x="3886" y="2812"/>
                  </a:lnTo>
                  <a:lnTo>
                    <a:pt x="3781" y="2896"/>
                  </a:lnTo>
                  <a:lnTo>
                    <a:pt x="3608" y="3011"/>
                  </a:lnTo>
                  <a:lnTo>
                    <a:pt x="3498" y="3079"/>
                  </a:lnTo>
                  <a:lnTo>
                    <a:pt x="3346" y="3163"/>
                  </a:lnTo>
                  <a:lnTo>
                    <a:pt x="3210" y="3236"/>
                  </a:lnTo>
                  <a:lnTo>
                    <a:pt x="3037" y="3310"/>
                  </a:lnTo>
                  <a:lnTo>
                    <a:pt x="2870" y="3378"/>
                  </a:lnTo>
                  <a:lnTo>
                    <a:pt x="2681" y="3446"/>
                  </a:lnTo>
                  <a:lnTo>
                    <a:pt x="2519" y="3493"/>
                  </a:lnTo>
                  <a:lnTo>
                    <a:pt x="2388" y="3524"/>
                  </a:lnTo>
                  <a:lnTo>
                    <a:pt x="2210" y="3561"/>
                  </a:lnTo>
                  <a:lnTo>
                    <a:pt x="2053" y="3592"/>
                  </a:lnTo>
                  <a:lnTo>
                    <a:pt x="1870" y="3613"/>
                  </a:lnTo>
                  <a:lnTo>
                    <a:pt x="1629" y="3634"/>
                  </a:lnTo>
                  <a:lnTo>
                    <a:pt x="1435" y="3640"/>
                  </a:lnTo>
                  <a:lnTo>
                    <a:pt x="880" y="3640"/>
                  </a:lnTo>
                  <a:lnTo>
                    <a:pt x="262" y="3640"/>
                  </a:lnTo>
                  <a:lnTo>
                    <a:pt x="11" y="3634"/>
                  </a:lnTo>
                  <a:lnTo>
                    <a:pt x="84" y="3514"/>
                  </a:lnTo>
                  <a:lnTo>
                    <a:pt x="152" y="3383"/>
                  </a:lnTo>
                  <a:lnTo>
                    <a:pt x="231" y="3221"/>
                  </a:lnTo>
                  <a:lnTo>
                    <a:pt x="299" y="3053"/>
                  </a:lnTo>
                  <a:lnTo>
                    <a:pt x="351" y="2906"/>
                  </a:lnTo>
                  <a:lnTo>
                    <a:pt x="409" y="2713"/>
                  </a:lnTo>
                  <a:lnTo>
                    <a:pt x="445" y="2545"/>
                  </a:lnTo>
                  <a:lnTo>
                    <a:pt x="493" y="2336"/>
                  </a:lnTo>
                  <a:lnTo>
                    <a:pt x="508" y="2163"/>
                  </a:lnTo>
                  <a:lnTo>
                    <a:pt x="519" y="1995"/>
                  </a:lnTo>
                  <a:lnTo>
                    <a:pt x="529" y="1828"/>
                  </a:lnTo>
                  <a:lnTo>
                    <a:pt x="524" y="1660"/>
                  </a:lnTo>
                  <a:lnTo>
                    <a:pt x="513" y="1503"/>
                  </a:lnTo>
                  <a:lnTo>
                    <a:pt x="498" y="1367"/>
                  </a:lnTo>
                  <a:lnTo>
                    <a:pt x="472" y="1205"/>
                  </a:lnTo>
                  <a:lnTo>
                    <a:pt x="435" y="1032"/>
                  </a:lnTo>
                  <a:lnTo>
                    <a:pt x="383" y="843"/>
                  </a:lnTo>
                  <a:lnTo>
                    <a:pt x="335" y="702"/>
                  </a:lnTo>
                  <a:lnTo>
                    <a:pt x="283" y="561"/>
                  </a:lnTo>
                  <a:lnTo>
                    <a:pt x="231" y="430"/>
                  </a:lnTo>
                  <a:lnTo>
                    <a:pt x="163" y="288"/>
                  </a:lnTo>
                  <a:lnTo>
                    <a:pt x="84" y="136"/>
                  </a:lnTo>
                  <a:lnTo>
                    <a:pt x="0" y="0"/>
                  </a:lnTo>
                  <a:close/>
                </a:path>
              </a:pathLst>
            </a:custGeom>
            <a:solidFill>
              <a:schemeClr val="bg1"/>
            </a:solidFill>
            <a:ln w="19050" cmpd="sng">
              <a:solidFill>
                <a:srgbClr val="000000"/>
              </a:solidFill>
              <a:miter lim="800000"/>
              <a:headEnd/>
              <a:tailEnd/>
            </a:ln>
          </p:spPr>
          <p:txBody>
            <a:bodyPr wrap="none" anchor="ctr">
              <a:prstTxWarp prst="textNoShape">
                <a:avLst/>
              </a:prstTxWarp>
            </a:bodyPr>
            <a:lstStyle/>
            <a:p>
              <a:endParaRPr lang="en-US"/>
            </a:p>
          </p:txBody>
        </p:sp>
        <p:sp>
          <p:nvSpPr>
            <p:cNvPr id="209" name="Freeform 32"/>
            <p:cNvSpPr>
              <a:spLocks/>
            </p:cNvSpPr>
            <p:nvPr/>
          </p:nvSpPr>
          <p:spPr bwMode="auto">
            <a:xfrm rot="16200000">
              <a:off x="5755554" y="1533731"/>
              <a:ext cx="395713" cy="3509941"/>
            </a:xfrm>
            <a:custGeom>
              <a:avLst/>
              <a:gdLst>
                <a:gd name="T0" fmla="*/ 2147483647 w 870"/>
                <a:gd name="T1" fmla="*/ 0 h 1638"/>
                <a:gd name="T2" fmla="*/ 2147483647 w 870"/>
                <a:gd name="T3" fmla="*/ 2147483647 h 1638"/>
                <a:gd name="T4" fmla="*/ 0 w 870"/>
                <a:gd name="T5" fmla="*/ 2147483647 h 1638"/>
                <a:gd name="T6" fmla="*/ 0 60000 65536"/>
                <a:gd name="T7" fmla="*/ 0 60000 65536"/>
                <a:gd name="T8" fmla="*/ 0 60000 65536"/>
                <a:gd name="T9" fmla="*/ 0 w 870"/>
                <a:gd name="T10" fmla="*/ 0 h 1638"/>
                <a:gd name="T11" fmla="*/ 870 w 870"/>
                <a:gd name="T12" fmla="*/ 1638 h 1638"/>
              </a:gdLst>
              <a:ahLst/>
              <a:cxnLst>
                <a:cxn ang="T6">
                  <a:pos x="T0" y="T1"/>
                </a:cxn>
                <a:cxn ang="T7">
                  <a:pos x="T2" y="T3"/>
                </a:cxn>
                <a:cxn ang="T8">
                  <a:pos x="T4" y="T5"/>
                </a:cxn>
              </a:cxnLst>
              <a:rect l="T9" t="T10" r="T11" b="T12"/>
              <a:pathLst>
                <a:path w="870" h="1638">
                  <a:moveTo>
                    <a:pt x="870" y="0"/>
                  </a:moveTo>
                  <a:lnTo>
                    <a:pt x="870" y="1638"/>
                  </a:lnTo>
                  <a:lnTo>
                    <a:pt x="0" y="1638"/>
                  </a:lnTo>
                </a:path>
              </a:pathLst>
            </a:custGeom>
            <a:noFill/>
            <a:ln w="12700">
              <a:solidFill>
                <a:srgbClr val="000000"/>
              </a:solidFill>
              <a:round/>
              <a:headEnd type="none" w="sm" len="sm"/>
              <a:tailEnd type="none"/>
            </a:ln>
          </p:spPr>
          <p:txBody>
            <a:bodyPr wrap="none" lIns="92075" tIns="46038" rIns="92075" bIns="46038" anchor="ctr">
              <a:prstTxWarp prst="textNoShape">
                <a:avLst/>
              </a:prstTxWarp>
            </a:bodyPr>
            <a:lstStyle/>
            <a:p>
              <a:endParaRPr lang="pl-PL"/>
            </a:p>
          </p:txBody>
        </p:sp>
        <p:sp>
          <p:nvSpPr>
            <p:cNvPr id="210" name="Freeform 32"/>
            <p:cNvSpPr>
              <a:spLocks/>
            </p:cNvSpPr>
            <p:nvPr/>
          </p:nvSpPr>
          <p:spPr bwMode="auto">
            <a:xfrm flipH="1" flipV="1">
              <a:off x="5061199" y="2165349"/>
              <a:ext cx="345182" cy="0"/>
            </a:xfrm>
            <a:custGeom>
              <a:avLst/>
              <a:gdLst>
                <a:gd name="T0" fmla="*/ 2147483647 w 870"/>
                <a:gd name="T1" fmla="*/ 0 h 1638"/>
                <a:gd name="T2" fmla="*/ 2147483647 w 870"/>
                <a:gd name="T3" fmla="*/ 2147483647 h 1638"/>
                <a:gd name="T4" fmla="*/ 0 w 870"/>
                <a:gd name="T5" fmla="*/ 2147483647 h 1638"/>
                <a:gd name="T6" fmla="*/ 0 60000 65536"/>
                <a:gd name="T7" fmla="*/ 0 60000 65536"/>
                <a:gd name="T8" fmla="*/ 0 60000 65536"/>
                <a:gd name="T9" fmla="*/ 0 w 870"/>
                <a:gd name="T10" fmla="*/ 0 h 1638"/>
                <a:gd name="T11" fmla="*/ 870 w 870"/>
                <a:gd name="T12" fmla="*/ 1638 h 1638"/>
                <a:gd name="connsiteX0" fmla="*/ 10000 w 10000"/>
                <a:gd name="connsiteY0" fmla="*/ 0 h 0"/>
                <a:gd name="connsiteX1" fmla="*/ 0 w 10000"/>
                <a:gd name="connsiteY1" fmla="*/ 0 h 0"/>
              </a:gdLst>
              <a:ahLst/>
              <a:cxnLst>
                <a:cxn ang="0">
                  <a:pos x="connsiteX0" y="connsiteY0"/>
                </a:cxn>
                <a:cxn ang="0">
                  <a:pos x="connsiteX1" y="connsiteY1"/>
                </a:cxn>
              </a:cxnLst>
              <a:rect l="l" t="t" r="r" b="b"/>
              <a:pathLst>
                <a:path w="10000">
                  <a:moveTo>
                    <a:pt x="10000" y="0"/>
                  </a:moveTo>
                  <a:lnTo>
                    <a:pt x="0" y="0"/>
                  </a:lnTo>
                </a:path>
              </a:pathLst>
            </a:custGeom>
            <a:noFill/>
            <a:ln w="12700">
              <a:solidFill>
                <a:srgbClr val="000000"/>
              </a:solidFill>
              <a:round/>
              <a:headEnd type="none" w="sm" len="sm"/>
              <a:tailEnd type="none"/>
            </a:ln>
          </p:spPr>
          <p:txBody>
            <a:bodyPr wrap="none" lIns="92075" tIns="46038" rIns="92075" bIns="46038" anchor="ctr">
              <a:prstTxWarp prst="textNoShape">
                <a:avLst/>
              </a:prstTxWarp>
            </a:bodyPr>
            <a:lstStyle/>
            <a:p>
              <a:endParaRPr lang="pl-PL"/>
            </a:p>
          </p:txBody>
        </p:sp>
        <p:sp>
          <p:nvSpPr>
            <p:cNvPr id="211" name="Freeform 32"/>
            <p:cNvSpPr>
              <a:spLocks/>
            </p:cNvSpPr>
            <p:nvPr/>
          </p:nvSpPr>
          <p:spPr bwMode="auto">
            <a:xfrm flipH="1" flipV="1">
              <a:off x="5097203" y="2209799"/>
              <a:ext cx="381186" cy="0"/>
            </a:xfrm>
            <a:custGeom>
              <a:avLst/>
              <a:gdLst>
                <a:gd name="T0" fmla="*/ 2147483647 w 870"/>
                <a:gd name="T1" fmla="*/ 0 h 1638"/>
                <a:gd name="T2" fmla="*/ 2147483647 w 870"/>
                <a:gd name="T3" fmla="*/ 2147483647 h 1638"/>
                <a:gd name="T4" fmla="*/ 0 w 870"/>
                <a:gd name="T5" fmla="*/ 2147483647 h 1638"/>
                <a:gd name="T6" fmla="*/ 0 60000 65536"/>
                <a:gd name="T7" fmla="*/ 0 60000 65536"/>
                <a:gd name="T8" fmla="*/ 0 60000 65536"/>
                <a:gd name="T9" fmla="*/ 0 w 870"/>
                <a:gd name="T10" fmla="*/ 0 h 1638"/>
                <a:gd name="T11" fmla="*/ 870 w 870"/>
                <a:gd name="T12" fmla="*/ 1638 h 1638"/>
                <a:gd name="connsiteX0" fmla="*/ 10000 w 10000"/>
                <a:gd name="connsiteY0" fmla="*/ 0 h 0"/>
                <a:gd name="connsiteX1" fmla="*/ 0 w 10000"/>
                <a:gd name="connsiteY1" fmla="*/ 0 h 0"/>
              </a:gdLst>
              <a:ahLst/>
              <a:cxnLst>
                <a:cxn ang="0">
                  <a:pos x="connsiteX0" y="connsiteY0"/>
                </a:cxn>
                <a:cxn ang="0">
                  <a:pos x="connsiteX1" y="connsiteY1"/>
                </a:cxn>
              </a:cxnLst>
              <a:rect l="l" t="t" r="r" b="b"/>
              <a:pathLst>
                <a:path w="10000">
                  <a:moveTo>
                    <a:pt x="10000" y="0"/>
                  </a:moveTo>
                  <a:lnTo>
                    <a:pt x="0" y="0"/>
                  </a:lnTo>
                </a:path>
              </a:pathLst>
            </a:custGeom>
            <a:noFill/>
            <a:ln w="12700">
              <a:solidFill>
                <a:srgbClr val="000000"/>
              </a:solidFill>
              <a:round/>
              <a:headEnd type="none" w="sm" len="sm"/>
              <a:tailEnd type="none"/>
            </a:ln>
          </p:spPr>
          <p:txBody>
            <a:bodyPr wrap="none" lIns="92075" tIns="46038" rIns="92075" bIns="46038" anchor="ctr">
              <a:prstTxWarp prst="textNoShape">
                <a:avLst/>
              </a:prstTxWarp>
            </a:bodyPr>
            <a:lstStyle/>
            <a:p>
              <a:endParaRPr lang="pl-PL"/>
            </a:p>
          </p:txBody>
        </p:sp>
        <p:sp>
          <p:nvSpPr>
            <p:cNvPr id="212" name="Freeform 32"/>
            <p:cNvSpPr>
              <a:spLocks/>
            </p:cNvSpPr>
            <p:nvPr/>
          </p:nvSpPr>
          <p:spPr bwMode="auto">
            <a:xfrm flipH="1" flipV="1">
              <a:off x="5133207" y="2260600"/>
              <a:ext cx="273174" cy="0"/>
            </a:xfrm>
            <a:custGeom>
              <a:avLst/>
              <a:gdLst>
                <a:gd name="T0" fmla="*/ 2147483647 w 870"/>
                <a:gd name="T1" fmla="*/ 0 h 1638"/>
                <a:gd name="T2" fmla="*/ 2147483647 w 870"/>
                <a:gd name="T3" fmla="*/ 2147483647 h 1638"/>
                <a:gd name="T4" fmla="*/ 0 w 870"/>
                <a:gd name="T5" fmla="*/ 2147483647 h 1638"/>
                <a:gd name="T6" fmla="*/ 0 60000 65536"/>
                <a:gd name="T7" fmla="*/ 0 60000 65536"/>
                <a:gd name="T8" fmla="*/ 0 60000 65536"/>
                <a:gd name="T9" fmla="*/ 0 w 870"/>
                <a:gd name="T10" fmla="*/ 0 h 1638"/>
                <a:gd name="T11" fmla="*/ 870 w 870"/>
                <a:gd name="T12" fmla="*/ 1638 h 1638"/>
                <a:gd name="connsiteX0" fmla="*/ 10000 w 10000"/>
                <a:gd name="connsiteY0" fmla="*/ 0 h 0"/>
                <a:gd name="connsiteX1" fmla="*/ 0 w 10000"/>
                <a:gd name="connsiteY1" fmla="*/ 0 h 0"/>
              </a:gdLst>
              <a:ahLst/>
              <a:cxnLst>
                <a:cxn ang="0">
                  <a:pos x="connsiteX0" y="connsiteY0"/>
                </a:cxn>
                <a:cxn ang="0">
                  <a:pos x="connsiteX1" y="connsiteY1"/>
                </a:cxn>
              </a:cxnLst>
              <a:rect l="l" t="t" r="r" b="b"/>
              <a:pathLst>
                <a:path w="10000">
                  <a:moveTo>
                    <a:pt x="10000" y="0"/>
                  </a:moveTo>
                  <a:lnTo>
                    <a:pt x="0" y="0"/>
                  </a:lnTo>
                </a:path>
              </a:pathLst>
            </a:custGeom>
            <a:noFill/>
            <a:ln w="12700">
              <a:solidFill>
                <a:srgbClr val="000000"/>
              </a:solidFill>
              <a:round/>
              <a:headEnd type="none" w="sm" len="sm"/>
              <a:tailEnd type="none"/>
            </a:ln>
          </p:spPr>
          <p:txBody>
            <a:bodyPr wrap="none" lIns="92075" tIns="46038" rIns="92075" bIns="46038" anchor="ctr">
              <a:prstTxWarp prst="textNoShape">
                <a:avLst/>
              </a:prstTxWarp>
            </a:bodyPr>
            <a:lstStyle/>
            <a:p>
              <a:endParaRPr lang="pl-PL"/>
            </a:p>
          </p:txBody>
        </p:sp>
        <p:sp>
          <p:nvSpPr>
            <p:cNvPr id="213" name="Freeform 32"/>
            <p:cNvSpPr>
              <a:spLocks/>
            </p:cNvSpPr>
            <p:nvPr/>
          </p:nvSpPr>
          <p:spPr bwMode="auto">
            <a:xfrm flipH="1" flipV="1">
              <a:off x="5168131" y="2305050"/>
              <a:ext cx="223144" cy="4040274"/>
            </a:xfrm>
            <a:custGeom>
              <a:avLst/>
              <a:gdLst>
                <a:gd name="T0" fmla="*/ 2147483647 w 870"/>
                <a:gd name="T1" fmla="*/ 0 h 1638"/>
                <a:gd name="T2" fmla="*/ 2147483647 w 870"/>
                <a:gd name="T3" fmla="*/ 2147483647 h 1638"/>
                <a:gd name="T4" fmla="*/ 0 w 870"/>
                <a:gd name="T5" fmla="*/ 2147483647 h 1638"/>
                <a:gd name="T6" fmla="*/ 0 60000 65536"/>
                <a:gd name="T7" fmla="*/ 0 60000 65536"/>
                <a:gd name="T8" fmla="*/ 0 60000 65536"/>
                <a:gd name="T9" fmla="*/ 0 w 870"/>
                <a:gd name="T10" fmla="*/ 0 h 1638"/>
                <a:gd name="T11" fmla="*/ 870 w 870"/>
                <a:gd name="T12" fmla="*/ 1638 h 1638"/>
              </a:gdLst>
              <a:ahLst/>
              <a:cxnLst>
                <a:cxn ang="T6">
                  <a:pos x="T0" y="T1"/>
                </a:cxn>
                <a:cxn ang="T7">
                  <a:pos x="T2" y="T3"/>
                </a:cxn>
                <a:cxn ang="T8">
                  <a:pos x="T4" y="T5"/>
                </a:cxn>
              </a:cxnLst>
              <a:rect l="T9" t="T10" r="T11" b="T12"/>
              <a:pathLst>
                <a:path w="870" h="1638">
                  <a:moveTo>
                    <a:pt x="870" y="0"/>
                  </a:moveTo>
                  <a:lnTo>
                    <a:pt x="870" y="1638"/>
                  </a:lnTo>
                  <a:lnTo>
                    <a:pt x="0" y="1638"/>
                  </a:lnTo>
                </a:path>
              </a:pathLst>
            </a:custGeom>
            <a:noFill/>
            <a:ln w="12700">
              <a:solidFill>
                <a:srgbClr val="000000"/>
              </a:solidFill>
              <a:round/>
              <a:headEnd type="oval" w="sm" len="sm"/>
              <a:tailEnd/>
            </a:ln>
          </p:spPr>
          <p:txBody>
            <a:bodyPr wrap="none" lIns="92075" tIns="46038" rIns="92075" bIns="46038" anchor="ctr">
              <a:prstTxWarp prst="textNoShape">
                <a:avLst/>
              </a:prstTxWarp>
            </a:bodyPr>
            <a:lstStyle/>
            <a:p>
              <a:endParaRPr lang="pl-PL"/>
            </a:p>
          </p:txBody>
        </p:sp>
        <p:sp>
          <p:nvSpPr>
            <p:cNvPr id="214" name="Freeform 32"/>
            <p:cNvSpPr>
              <a:spLocks/>
            </p:cNvSpPr>
            <p:nvPr/>
          </p:nvSpPr>
          <p:spPr bwMode="auto">
            <a:xfrm flipH="1" flipV="1">
              <a:off x="4796347" y="1866900"/>
              <a:ext cx="514348" cy="0"/>
            </a:xfrm>
            <a:custGeom>
              <a:avLst/>
              <a:gdLst>
                <a:gd name="T0" fmla="*/ 2147483647 w 870"/>
                <a:gd name="T1" fmla="*/ 0 h 1638"/>
                <a:gd name="T2" fmla="*/ 2147483647 w 870"/>
                <a:gd name="T3" fmla="*/ 2147483647 h 1638"/>
                <a:gd name="T4" fmla="*/ 0 w 870"/>
                <a:gd name="T5" fmla="*/ 2147483647 h 1638"/>
                <a:gd name="T6" fmla="*/ 0 60000 65536"/>
                <a:gd name="T7" fmla="*/ 0 60000 65536"/>
                <a:gd name="T8" fmla="*/ 0 60000 65536"/>
                <a:gd name="T9" fmla="*/ 0 w 870"/>
                <a:gd name="T10" fmla="*/ 0 h 1638"/>
                <a:gd name="T11" fmla="*/ 870 w 870"/>
                <a:gd name="T12" fmla="*/ 1638 h 1638"/>
                <a:gd name="connsiteX0" fmla="*/ 10000 w 10000"/>
                <a:gd name="connsiteY0" fmla="*/ 0 h 0"/>
                <a:gd name="connsiteX1" fmla="*/ 0 w 10000"/>
                <a:gd name="connsiteY1" fmla="*/ 0 h 0"/>
              </a:gdLst>
              <a:ahLst/>
              <a:cxnLst>
                <a:cxn ang="0">
                  <a:pos x="connsiteX0" y="connsiteY0"/>
                </a:cxn>
                <a:cxn ang="0">
                  <a:pos x="connsiteX1" y="connsiteY1"/>
                </a:cxn>
              </a:cxnLst>
              <a:rect l="l" t="t" r="r" b="b"/>
              <a:pathLst>
                <a:path w="10000">
                  <a:moveTo>
                    <a:pt x="10000" y="0"/>
                  </a:moveTo>
                  <a:lnTo>
                    <a:pt x="0" y="0"/>
                  </a:lnTo>
                </a:path>
              </a:pathLst>
            </a:custGeom>
            <a:noFill/>
            <a:ln w="12700">
              <a:solidFill>
                <a:srgbClr val="000000"/>
              </a:solidFill>
              <a:round/>
              <a:headEnd type="none" w="sm" len="sm"/>
              <a:tailEnd type="none"/>
            </a:ln>
          </p:spPr>
          <p:txBody>
            <a:bodyPr wrap="none" lIns="92075" tIns="46038" rIns="92075" bIns="46038" anchor="ctr">
              <a:prstTxWarp prst="textNoShape">
                <a:avLst/>
              </a:prstTxWarp>
            </a:bodyPr>
            <a:lstStyle/>
            <a:p>
              <a:endParaRPr lang="pl-PL"/>
            </a:p>
          </p:txBody>
        </p:sp>
        <p:sp>
          <p:nvSpPr>
            <p:cNvPr id="215" name="Freeform 32"/>
            <p:cNvSpPr>
              <a:spLocks/>
            </p:cNvSpPr>
            <p:nvPr/>
          </p:nvSpPr>
          <p:spPr bwMode="auto">
            <a:xfrm flipH="1" flipV="1">
              <a:off x="4859847" y="1930399"/>
              <a:ext cx="527042" cy="0"/>
            </a:xfrm>
            <a:custGeom>
              <a:avLst/>
              <a:gdLst>
                <a:gd name="T0" fmla="*/ 2147483647 w 870"/>
                <a:gd name="T1" fmla="*/ 0 h 1638"/>
                <a:gd name="T2" fmla="*/ 2147483647 w 870"/>
                <a:gd name="T3" fmla="*/ 2147483647 h 1638"/>
                <a:gd name="T4" fmla="*/ 0 w 870"/>
                <a:gd name="T5" fmla="*/ 2147483647 h 1638"/>
                <a:gd name="T6" fmla="*/ 0 60000 65536"/>
                <a:gd name="T7" fmla="*/ 0 60000 65536"/>
                <a:gd name="T8" fmla="*/ 0 60000 65536"/>
                <a:gd name="T9" fmla="*/ 0 w 870"/>
                <a:gd name="T10" fmla="*/ 0 h 1638"/>
                <a:gd name="T11" fmla="*/ 870 w 870"/>
                <a:gd name="T12" fmla="*/ 1638 h 1638"/>
                <a:gd name="connsiteX0" fmla="*/ 10000 w 10000"/>
                <a:gd name="connsiteY0" fmla="*/ 0 h 0"/>
                <a:gd name="connsiteX1" fmla="*/ 0 w 10000"/>
                <a:gd name="connsiteY1" fmla="*/ 0 h 0"/>
              </a:gdLst>
              <a:ahLst/>
              <a:cxnLst>
                <a:cxn ang="0">
                  <a:pos x="connsiteX0" y="connsiteY0"/>
                </a:cxn>
                <a:cxn ang="0">
                  <a:pos x="connsiteX1" y="connsiteY1"/>
                </a:cxn>
              </a:cxnLst>
              <a:rect l="l" t="t" r="r" b="b"/>
              <a:pathLst>
                <a:path w="10000">
                  <a:moveTo>
                    <a:pt x="10000" y="0"/>
                  </a:moveTo>
                  <a:lnTo>
                    <a:pt x="0" y="0"/>
                  </a:lnTo>
                </a:path>
              </a:pathLst>
            </a:custGeom>
            <a:noFill/>
            <a:ln w="12700">
              <a:solidFill>
                <a:srgbClr val="000000"/>
              </a:solidFill>
              <a:round/>
              <a:headEnd type="none" w="sm" len="sm"/>
              <a:tailEnd type="none"/>
            </a:ln>
          </p:spPr>
          <p:txBody>
            <a:bodyPr wrap="none" lIns="92075" tIns="46038" rIns="92075" bIns="46038" anchor="ctr">
              <a:prstTxWarp prst="textNoShape">
                <a:avLst/>
              </a:prstTxWarp>
            </a:bodyPr>
            <a:lstStyle/>
            <a:p>
              <a:endParaRPr lang="pl-PL"/>
            </a:p>
          </p:txBody>
        </p:sp>
        <p:sp>
          <p:nvSpPr>
            <p:cNvPr id="216" name="Freeform 32"/>
            <p:cNvSpPr>
              <a:spLocks/>
            </p:cNvSpPr>
            <p:nvPr/>
          </p:nvSpPr>
          <p:spPr bwMode="auto">
            <a:xfrm flipH="1" flipV="1">
              <a:off x="4916989" y="1987548"/>
              <a:ext cx="480636" cy="3695699"/>
            </a:xfrm>
            <a:custGeom>
              <a:avLst/>
              <a:gdLst>
                <a:gd name="T0" fmla="*/ 2147483647 w 870"/>
                <a:gd name="T1" fmla="*/ 0 h 1638"/>
                <a:gd name="T2" fmla="*/ 2147483647 w 870"/>
                <a:gd name="T3" fmla="*/ 2147483647 h 1638"/>
                <a:gd name="T4" fmla="*/ 0 w 870"/>
                <a:gd name="T5" fmla="*/ 2147483647 h 1638"/>
                <a:gd name="T6" fmla="*/ 0 60000 65536"/>
                <a:gd name="T7" fmla="*/ 0 60000 65536"/>
                <a:gd name="T8" fmla="*/ 0 60000 65536"/>
                <a:gd name="T9" fmla="*/ 0 w 870"/>
                <a:gd name="T10" fmla="*/ 0 h 1638"/>
                <a:gd name="T11" fmla="*/ 870 w 870"/>
                <a:gd name="T12" fmla="*/ 1638 h 1638"/>
              </a:gdLst>
              <a:ahLst/>
              <a:cxnLst>
                <a:cxn ang="T6">
                  <a:pos x="T0" y="T1"/>
                </a:cxn>
                <a:cxn ang="T7">
                  <a:pos x="T2" y="T3"/>
                </a:cxn>
                <a:cxn ang="T8">
                  <a:pos x="T4" y="T5"/>
                </a:cxn>
              </a:cxnLst>
              <a:rect l="T9" t="T10" r="T11" b="T12"/>
              <a:pathLst>
                <a:path w="870" h="1638">
                  <a:moveTo>
                    <a:pt x="870" y="0"/>
                  </a:moveTo>
                  <a:lnTo>
                    <a:pt x="870" y="1638"/>
                  </a:lnTo>
                  <a:lnTo>
                    <a:pt x="0" y="1638"/>
                  </a:lnTo>
                </a:path>
              </a:pathLst>
            </a:custGeom>
            <a:noFill/>
            <a:ln w="12700">
              <a:solidFill>
                <a:srgbClr val="000000"/>
              </a:solidFill>
              <a:round/>
              <a:headEnd type="oval" w="sm" len="sm"/>
              <a:tailEnd/>
            </a:ln>
          </p:spPr>
          <p:txBody>
            <a:bodyPr wrap="none" lIns="92075" tIns="46038" rIns="92075" bIns="46038" anchor="ctr">
              <a:prstTxWarp prst="textNoShape">
                <a:avLst/>
              </a:prstTxWarp>
            </a:bodyPr>
            <a:lstStyle/>
            <a:p>
              <a:endParaRPr lang="pl-PL"/>
            </a:p>
          </p:txBody>
        </p:sp>
        <p:sp>
          <p:nvSpPr>
            <p:cNvPr id="217" name="Freeform 32"/>
            <p:cNvSpPr>
              <a:spLocks/>
            </p:cNvSpPr>
            <p:nvPr/>
          </p:nvSpPr>
          <p:spPr bwMode="auto">
            <a:xfrm flipH="1" flipV="1">
              <a:off x="4698952" y="1638300"/>
              <a:ext cx="594807" cy="3399593"/>
            </a:xfrm>
            <a:custGeom>
              <a:avLst/>
              <a:gdLst>
                <a:gd name="T0" fmla="*/ 2147483647 w 870"/>
                <a:gd name="T1" fmla="*/ 0 h 1638"/>
                <a:gd name="T2" fmla="*/ 2147483647 w 870"/>
                <a:gd name="T3" fmla="*/ 2147483647 h 1638"/>
                <a:gd name="T4" fmla="*/ 0 w 870"/>
                <a:gd name="T5" fmla="*/ 2147483647 h 1638"/>
                <a:gd name="T6" fmla="*/ 0 60000 65536"/>
                <a:gd name="T7" fmla="*/ 0 60000 65536"/>
                <a:gd name="T8" fmla="*/ 0 60000 65536"/>
                <a:gd name="T9" fmla="*/ 0 w 870"/>
                <a:gd name="T10" fmla="*/ 0 h 1638"/>
                <a:gd name="T11" fmla="*/ 870 w 870"/>
                <a:gd name="T12" fmla="*/ 1638 h 1638"/>
              </a:gdLst>
              <a:ahLst/>
              <a:cxnLst>
                <a:cxn ang="T6">
                  <a:pos x="T0" y="T1"/>
                </a:cxn>
                <a:cxn ang="T7">
                  <a:pos x="T2" y="T3"/>
                </a:cxn>
                <a:cxn ang="T8">
                  <a:pos x="T4" y="T5"/>
                </a:cxn>
              </a:cxnLst>
              <a:rect l="T9" t="T10" r="T11" b="T12"/>
              <a:pathLst>
                <a:path w="870" h="1638">
                  <a:moveTo>
                    <a:pt x="870" y="0"/>
                  </a:moveTo>
                  <a:lnTo>
                    <a:pt x="870" y="1638"/>
                  </a:lnTo>
                  <a:lnTo>
                    <a:pt x="0" y="1638"/>
                  </a:lnTo>
                </a:path>
              </a:pathLst>
            </a:custGeom>
            <a:noFill/>
            <a:ln w="12700">
              <a:solidFill>
                <a:srgbClr val="000000"/>
              </a:solidFill>
              <a:round/>
              <a:headEnd type="oval" w="sm" len="sm"/>
              <a:tailEnd/>
            </a:ln>
          </p:spPr>
          <p:txBody>
            <a:bodyPr wrap="none" lIns="92075" tIns="46038" rIns="92075" bIns="46038" anchor="ctr">
              <a:prstTxWarp prst="textNoShape">
                <a:avLst/>
              </a:prstTxWarp>
            </a:bodyPr>
            <a:lstStyle/>
            <a:p>
              <a:endParaRPr lang="pl-PL"/>
            </a:p>
          </p:txBody>
        </p:sp>
        <p:sp>
          <p:nvSpPr>
            <p:cNvPr id="218" name="Freeform 32"/>
            <p:cNvSpPr>
              <a:spLocks/>
            </p:cNvSpPr>
            <p:nvPr/>
          </p:nvSpPr>
          <p:spPr bwMode="auto">
            <a:xfrm flipH="1" flipV="1">
              <a:off x="4639690" y="1549400"/>
              <a:ext cx="687349" cy="0"/>
            </a:xfrm>
            <a:custGeom>
              <a:avLst/>
              <a:gdLst>
                <a:gd name="T0" fmla="*/ 2147483647 w 870"/>
                <a:gd name="T1" fmla="*/ 0 h 1638"/>
                <a:gd name="T2" fmla="*/ 2147483647 w 870"/>
                <a:gd name="T3" fmla="*/ 2147483647 h 1638"/>
                <a:gd name="T4" fmla="*/ 0 w 870"/>
                <a:gd name="T5" fmla="*/ 2147483647 h 1638"/>
                <a:gd name="T6" fmla="*/ 0 60000 65536"/>
                <a:gd name="T7" fmla="*/ 0 60000 65536"/>
                <a:gd name="T8" fmla="*/ 0 60000 65536"/>
                <a:gd name="T9" fmla="*/ 0 w 870"/>
                <a:gd name="T10" fmla="*/ 0 h 1638"/>
                <a:gd name="T11" fmla="*/ 870 w 870"/>
                <a:gd name="T12" fmla="*/ 1638 h 1638"/>
                <a:gd name="connsiteX0" fmla="*/ 10000 w 10000"/>
                <a:gd name="connsiteY0" fmla="*/ 0 h 0"/>
                <a:gd name="connsiteX1" fmla="*/ 0 w 10000"/>
                <a:gd name="connsiteY1" fmla="*/ 0 h 0"/>
              </a:gdLst>
              <a:ahLst/>
              <a:cxnLst>
                <a:cxn ang="0">
                  <a:pos x="connsiteX0" y="connsiteY0"/>
                </a:cxn>
                <a:cxn ang="0">
                  <a:pos x="connsiteX1" y="connsiteY1"/>
                </a:cxn>
              </a:cxnLst>
              <a:rect l="l" t="t" r="r" b="b"/>
              <a:pathLst>
                <a:path w="10000">
                  <a:moveTo>
                    <a:pt x="10000" y="0"/>
                  </a:moveTo>
                  <a:lnTo>
                    <a:pt x="0" y="0"/>
                  </a:lnTo>
                </a:path>
              </a:pathLst>
            </a:custGeom>
            <a:noFill/>
            <a:ln w="12700">
              <a:solidFill>
                <a:srgbClr val="000000"/>
              </a:solidFill>
              <a:round/>
              <a:headEnd type="none" w="sm" len="sm"/>
              <a:tailEnd type="none"/>
            </a:ln>
          </p:spPr>
          <p:txBody>
            <a:bodyPr wrap="none" lIns="92075" tIns="46038" rIns="92075" bIns="46038" anchor="ctr">
              <a:prstTxWarp prst="textNoShape">
                <a:avLst/>
              </a:prstTxWarp>
            </a:bodyPr>
            <a:lstStyle/>
            <a:p>
              <a:endParaRPr lang="pl-PL"/>
            </a:p>
          </p:txBody>
        </p:sp>
        <p:grpSp>
          <p:nvGrpSpPr>
            <p:cNvPr id="219" name="Grupa 218"/>
            <p:cNvGrpSpPr/>
            <p:nvPr/>
          </p:nvGrpSpPr>
          <p:grpSpPr>
            <a:xfrm>
              <a:off x="3803155" y="1141951"/>
              <a:ext cx="1476164" cy="978458"/>
              <a:chOff x="4499991" y="1914736"/>
              <a:chExt cx="504059" cy="978458"/>
            </a:xfrm>
          </p:grpSpPr>
          <p:sp>
            <p:nvSpPr>
              <p:cNvPr id="220" name="Line 18"/>
              <p:cNvSpPr>
                <a:spLocks noChangeShapeType="1"/>
              </p:cNvSpPr>
              <p:nvPr/>
            </p:nvSpPr>
            <p:spPr bwMode="auto">
              <a:xfrm flipH="1">
                <a:off x="4499992" y="2238772"/>
                <a:ext cx="504056" cy="0"/>
              </a:xfrm>
              <a:prstGeom prst="line">
                <a:avLst/>
              </a:prstGeom>
              <a:noFill/>
              <a:ln w="12700">
                <a:solidFill>
                  <a:srgbClr val="000000"/>
                </a:solidFill>
                <a:round/>
                <a:headEnd/>
                <a:tailEnd/>
              </a:ln>
            </p:spPr>
            <p:txBody>
              <a:bodyPr wrap="none" lIns="92075" tIns="46038" rIns="92075" bIns="46038" anchor="ctr">
                <a:prstTxWarp prst="textNoShape">
                  <a:avLst/>
                </a:prstTxWarp>
              </a:bodyPr>
              <a:lstStyle/>
              <a:p>
                <a:endParaRPr lang="en-US"/>
              </a:p>
            </p:txBody>
          </p:sp>
          <p:sp>
            <p:nvSpPr>
              <p:cNvPr id="221" name="Line 18"/>
              <p:cNvSpPr>
                <a:spLocks noChangeShapeType="1"/>
              </p:cNvSpPr>
              <p:nvPr/>
            </p:nvSpPr>
            <p:spPr bwMode="auto">
              <a:xfrm flipH="1">
                <a:off x="4499993" y="2575508"/>
                <a:ext cx="504056" cy="0"/>
              </a:xfrm>
              <a:prstGeom prst="line">
                <a:avLst/>
              </a:prstGeom>
              <a:noFill/>
              <a:ln w="12700">
                <a:solidFill>
                  <a:srgbClr val="000000"/>
                </a:solidFill>
                <a:round/>
                <a:headEnd/>
                <a:tailEnd/>
              </a:ln>
            </p:spPr>
            <p:txBody>
              <a:bodyPr wrap="none" lIns="92075" tIns="46038" rIns="92075" bIns="46038" anchor="ctr">
                <a:prstTxWarp prst="textNoShape">
                  <a:avLst/>
                </a:prstTxWarp>
              </a:bodyPr>
              <a:lstStyle/>
              <a:p>
                <a:endParaRPr lang="en-US"/>
              </a:p>
            </p:txBody>
          </p:sp>
          <p:sp>
            <p:nvSpPr>
              <p:cNvPr id="222" name="Line 18"/>
              <p:cNvSpPr>
                <a:spLocks noChangeShapeType="1"/>
              </p:cNvSpPr>
              <p:nvPr/>
            </p:nvSpPr>
            <p:spPr bwMode="auto">
              <a:xfrm flipH="1">
                <a:off x="4499994" y="2893194"/>
                <a:ext cx="504056" cy="0"/>
              </a:xfrm>
              <a:prstGeom prst="line">
                <a:avLst/>
              </a:prstGeom>
              <a:noFill/>
              <a:ln w="12700">
                <a:solidFill>
                  <a:srgbClr val="000000"/>
                </a:solidFill>
                <a:round/>
                <a:headEnd/>
                <a:tailEnd/>
              </a:ln>
            </p:spPr>
            <p:txBody>
              <a:bodyPr wrap="none" lIns="92075" tIns="46038" rIns="92075" bIns="46038" anchor="ctr">
                <a:prstTxWarp prst="textNoShape">
                  <a:avLst/>
                </a:prstTxWarp>
              </a:bodyPr>
              <a:lstStyle/>
              <a:p>
                <a:endParaRPr lang="en-US"/>
              </a:p>
            </p:txBody>
          </p:sp>
          <p:sp>
            <p:nvSpPr>
              <p:cNvPr id="223" name="Line 18"/>
              <p:cNvSpPr>
                <a:spLocks noChangeShapeType="1"/>
              </p:cNvSpPr>
              <p:nvPr/>
            </p:nvSpPr>
            <p:spPr bwMode="auto">
              <a:xfrm flipH="1">
                <a:off x="4499991" y="1914736"/>
                <a:ext cx="504056" cy="0"/>
              </a:xfrm>
              <a:prstGeom prst="line">
                <a:avLst/>
              </a:prstGeom>
              <a:noFill/>
              <a:ln w="12700">
                <a:solidFill>
                  <a:srgbClr val="000000"/>
                </a:solidFill>
                <a:round/>
                <a:headEnd/>
                <a:tailEnd/>
              </a:ln>
            </p:spPr>
            <p:txBody>
              <a:bodyPr wrap="none" lIns="92075" tIns="46038" rIns="92075" bIns="46038" anchor="ctr">
                <a:prstTxWarp prst="textNoShape">
                  <a:avLst/>
                </a:prstTxWarp>
              </a:bodyPr>
              <a:lstStyle/>
              <a:p>
                <a:endParaRPr lang="en-US"/>
              </a:p>
            </p:txBody>
          </p:sp>
        </p:grpSp>
        <p:grpSp>
          <p:nvGrpSpPr>
            <p:cNvPr id="225" name="Grupa 224"/>
            <p:cNvGrpSpPr/>
            <p:nvPr/>
          </p:nvGrpSpPr>
          <p:grpSpPr>
            <a:xfrm>
              <a:off x="6485086" y="1556792"/>
              <a:ext cx="1384440" cy="1847477"/>
              <a:chOff x="6187030" y="2816931"/>
              <a:chExt cx="1384440" cy="609093"/>
            </a:xfrm>
          </p:grpSpPr>
          <p:sp>
            <p:nvSpPr>
              <p:cNvPr id="226" name="Line 18"/>
              <p:cNvSpPr>
                <a:spLocks noChangeShapeType="1"/>
              </p:cNvSpPr>
              <p:nvPr/>
            </p:nvSpPr>
            <p:spPr bwMode="auto">
              <a:xfrm rot="5400000" flipH="1">
                <a:off x="6188787" y="3121478"/>
                <a:ext cx="609093" cy="0"/>
              </a:xfrm>
              <a:prstGeom prst="line">
                <a:avLst/>
              </a:prstGeom>
              <a:noFill/>
              <a:ln w="12700">
                <a:solidFill>
                  <a:srgbClr val="000000"/>
                </a:solidFill>
                <a:round/>
                <a:headEnd/>
                <a:tailEnd/>
              </a:ln>
            </p:spPr>
            <p:txBody>
              <a:bodyPr wrap="none" lIns="92075" tIns="46038" rIns="92075" bIns="46038" anchor="ctr">
                <a:prstTxWarp prst="textNoShape">
                  <a:avLst/>
                </a:prstTxWarp>
              </a:bodyPr>
              <a:lstStyle/>
              <a:p>
                <a:endParaRPr lang="en-US"/>
              </a:p>
            </p:txBody>
          </p:sp>
          <p:sp>
            <p:nvSpPr>
              <p:cNvPr id="227" name="Line 18"/>
              <p:cNvSpPr>
                <a:spLocks noChangeShapeType="1"/>
              </p:cNvSpPr>
              <p:nvPr/>
            </p:nvSpPr>
            <p:spPr bwMode="auto">
              <a:xfrm rot="5400000" flipH="1">
                <a:off x="6476819" y="3121478"/>
                <a:ext cx="609093" cy="0"/>
              </a:xfrm>
              <a:prstGeom prst="line">
                <a:avLst/>
              </a:prstGeom>
              <a:noFill/>
              <a:ln w="12700">
                <a:solidFill>
                  <a:srgbClr val="000000"/>
                </a:solidFill>
                <a:round/>
                <a:headEnd/>
                <a:tailEnd/>
              </a:ln>
            </p:spPr>
            <p:txBody>
              <a:bodyPr wrap="none" lIns="92075" tIns="46038" rIns="92075" bIns="46038" anchor="ctr">
                <a:prstTxWarp prst="textNoShape">
                  <a:avLst/>
                </a:prstTxWarp>
              </a:bodyPr>
              <a:lstStyle/>
              <a:p>
                <a:endParaRPr lang="en-US"/>
              </a:p>
            </p:txBody>
          </p:sp>
          <p:sp>
            <p:nvSpPr>
              <p:cNvPr id="229" name="Line 18"/>
              <p:cNvSpPr>
                <a:spLocks noChangeShapeType="1"/>
              </p:cNvSpPr>
              <p:nvPr/>
            </p:nvSpPr>
            <p:spPr bwMode="auto">
              <a:xfrm rot="5400000" flipH="1">
                <a:off x="5882483" y="3121478"/>
                <a:ext cx="609093" cy="0"/>
              </a:xfrm>
              <a:prstGeom prst="line">
                <a:avLst/>
              </a:prstGeom>
              <a:noFill/>
              <a:ln w="12700">
                <a:solidFill>
                  <a:srgbClr val="000000"/>
                </a:solidFill>
                <a:round/>
                <a:headEnd/>
                <a:tailEnd/>
              </a:ln>
            </p:spPr>
            <p:txBody>
              <a:bodyPr wrap="none" lIns="92075" tIns="46038" rIns="92075" bIns="46038" anchor="ctr">
                <a:prstTxWarp prst="textNoShape">
                  <a:avLst/>
                </a:prstTxWarp>
              </a:bodyPr>
              <a:lstStyle/>
              <a:p>
                <a:endParaRPr lang="en-US"/>
              </a:p>
            </p:txBody>
          </p:sp>
          <p:sp>
            <p:nvSpPr>
              <p:cNvPr id="230" name="Line 18"/>
              <p:cNvSpPr>
                <a:spLocks noChangeShapeType="1"/>
              </p:cNvSpPr>
              <p:nvPr/>
            </p:nvSpPr>
            <p:spPr bwMode="auto">
              <a:xfrm rot="5400000" flipH="1">
                <a:off x="7266923" y="3121478"/>
                <a:ext cx="609093" cy="0"/>
              </a:xfrm>
              <a:prstGeom prst="line">
                <a:avLst/>
              </a:prstGeom>
              <a:noFill/>
              <a:ln w="12700">
                <a:solidFill>
                  <a:srgbClr val="000000"/>
                </a:solidFill>
                <a:round/>
                <a:headEnd/>
                <a:tailEnd/>
              </a:ln>
            </p:spPr>
            <p:txBody>
              <a:bodyPr wrap="none" lIns="92075" tIns="46038" rIns="92075" bIns="46038" anchor="ctr">
                <a:prstTxWarp prst="textNoShape">
                  <a:avLst/>
                </a:prstTxWarp>
              </a:bodyPr>
              <a:lstStyle/>
              <a:p>
                <a:endParaRPr lang="en-US"/>
              </a:p>
            </p:txBody>
          </p:sp>
        </p:grpSp>
        <p:sp>
          <p:nvSpPr>
            <p:cNvPr id="231" name="Line 67"/>
            <p:cNvSpPr>
              <a:spLocks noChangeShapeType="1"/>
            </p:cNvSpPr>
            <p:nvPr/>
          </p:nvSpPr>
          <p:spPr bwMode="auto">
            <a:xfrm>
              <a:off x="8382821" y="4439107"/>
              <a:ext cx="447675" cy="0"/>
            </a:xfrm>
            <a:prstGeom prst="line">
              <a:avLst/>
            </a:prstGeom>
            <a:noFill/>
            <a:ln w="12700">
              <a:solidFill>
                <a:srgbClr val="000000"/>
              </a:solidFill>
              <a:round/>
              <a:headEnd/>
              <a:tailEnd type="stealth" w="med" len="med"/>
            </a:ln>
          </p:spPr>
          <p:txBody>
            <a:bodyPr wrap="none" lIns="92075" tIns="46038" rIns="92075" bIns="46038" anchor="ctr">
              <a:prstTxWarp prst="textNoShape">
                <a:avLst/>
              </a:prstTxWarp>
            </a:bodyPr>
            <a:lstStyle/>
            <a:p>
              <a:endParaRPr lang="en-US"/>
            </a:p>
          </p:txBody>
        </p:sp>
        <p:sp>
          <p:nvSpPr>
            <p:cNvPr id="232" name="Line 67"/>
            <p:cNvSpPr>
              <a:spLocks noChangeShapeType="1"/>
            </p:cNvSpPr>
            <p:nvPr/>
          </p:nvSpPr>
          <p:spPr bwMode="auto">
            <a:xfrm>
              <a:off x="8382821" y="4591507"/>
              <a:ext cx="447675" cy="0"/>
            </a:xfrm>
            <a:prstGeom prst="line">
              <a:avLst/>
            </a:prstGeom>
            <a:noFill/>
            <a:ln w="12700">
              <a:solidFill>
                <a:srgbClr val="000000"/>
              </a:solidFill>
              <a:round/>
              <a:headEnd/>
              <a:tailEnd type="stealth" w="med" len="med"/>
            </a:ln>
          </p:spPr>
          <p:txBody>
            <a:bodyPr wrap="none" lIns="92075" tIns="46038" rIns="92075" bIns="46038" anchor="ctr">
              <a:prstTxWarp prst="textNoShape">
                <a:avLst/>
              </a:prstTxWarp>
            </a:bodyPr>
            <a:lstStyle/>
            <a:p>
              <a:endParaRPr lang="en-US"/>
            </a:p>
          </p:txBody>
        </p:sp>
        <p:sp>
          <p:nvSpPr>
            <p:cNvPr id="233" name="Line 67"/>
            <p:cNvSpPr>
              <a:spLocks noChangeShapeType="1"/>
            </p:cNvSpPr>
            <p:nvPr/>
          </p:nvSpPr>
          <p:spPr bwMode="auto">
            <a:xfrm>
              <a:off x="8382821" y="4743907"/>
              <a:ext cx="447675" cy="0"/>
            </a:xfrm>
            <a:prstGeom prst="line">
              <a:avLst/>
            </a:prstGeom>
            <a:noFill/>
            <a:ln w="12700">
              <a:solidFill>
                <a:srgbClr val="000000"/>
              </a:solidFill>
              <a:round/>
              <a:headEnd/>
              <a:tailEnd type="stealth" w="med" len="med"/>
            </a:ln>
          </p:spPr>
          <p:txBody>
            <a:bodyPr wrap="none" lIns="92075" tIns="46038" rIns="92075" bIns="46038" anchor="ctr">
              <a:prstTxWarp prst="textNoShape">
                <a:avLst/>
              </a:prstTxWarp>
            </a:bodyPr>
            <a:lstStyle/>
            <a:p>
              <a:endParaRPr lang="en-US"/>
            </a:p>
          </p:txBody>
        </p:sp>
        <p:sp>
          <p:nvSpPr>
            <p:cNvPr id="234" name="Line 67"/>
            <p:cNvSpPr>
              <a:spLocks noChangeShapeType="1"/>
            </p:cNvSpPr>
            <p:nvPr/>
          </p:nvSpPr>
          <p:spPr bwMode="auto">
            <a:xfrm>
              <a:off x="8382821" y="4896307"/>
              <a:ext cx="447675" cy="0"/>
            </a:xfrm>
            <a:prstGeom prst="line">
              <a:avLst/>
            </a:prstGeom>
            <a:noFill/>
            <a:ln w="12700">
              <a:solidFill>
                <a:srgbClr val="000000"/>
              </a:solidFill>
              <a:round/>
              <a:headEnd/>
              <a:tailEnd type="stealth" w="med" len="med"/>
            </a:ln>
          </p:spPr>
          <p:txBody>
            <a:bodyPr wrap="none" lIns="92075" tIns="46038" rIns="92075" bIns="46038" anchor="ctr">
              <a:prstTxWarp prst="textNoShape">
                <a:avLst/>
              </a:prstTxWarp>
            </a:bodyPr>
            <a:lstStyle/>
            <a:p>
              <a:endParaRPr lang="en-US"/>
            </a:p>
          </p:txBody>
        </p:sp>
        <p:sp>
          <p:nvSpPr>
            <p:cNvPr id="235" name="Line 67"/>
            <p:cNvSpPr>
              <a:spLocks noChangeShapeType="1"/>
            </p:cNvSpPr>
            <p:nvPr/>
          </p:nvSpPr>
          <p:spPr bwMode="auto">
            <a:xfrm>
              <a:off x="8382821" y="5048707"/>
              <a:ext cx="447675" cy="0"/>
            </a:xfrm>
            <a:prstGeom prst="line">
              <a:avLst/>
            </a:prstGeom>
            <a:noFill/>
            <a:ln w="12700">
              <a:solidFill>
                <a:srgbClr val="000000"/>
              </a:solidFill>
              <a:round/>
              <a:headEnd/>
              <a:tailEnd type="stealth" w="med" len="med"/>
            </a:ln>
          </p:spPr>
          <p:txBody>
            <a:bodyPr wrap="none" lIns="92075" tIns="46038" rIns="92075" bIns="46038" anchor="ctr">
              <a:prstTxWarp prst="textNoShape">
                <a:avLst/>
              </a:prstTxWarp>
            </a:bodyPr>
            <a:lstStyle/>
            <a:p>
              <a:endParaRPr lang="en-US"/>
            </a:p>
          </p:txBody>
        </p:sp>
        <p:sp>
          <p:nvSpPr>
            <p:cNvPr id="236" name="Line 67"/>
            <p:cNvSpPr>
              <a:spLocks noChangeShapeType="1"/>
            </p:cNvSpPr>
            <p:nvPr/>
          </p:nvSpPr>
          <p:spPr bwMode="auto">
            <a:xfrm>
              <a:off x="8382821" y="5201107"/>
              <a:ext cx="447675" cy="0"/>
            </a:xfrm>
            <a:prstGeom prst="line">
              <a:avLst/>
            </a:prstGeom>
            <a:noFill/>
            <a:ln w="12700">
              <a:solidFill>
                <a:srgbClr val="000000"/>
              </a:solidFill>
              <a:round/>
              <a:headEnd/>
              <a:tailEnd type="stealth" w="med" len="med"/>
            </a:ln>
          </p:spPr>
          <p:txBody>
            <a:bodyPr wrap="none" lIns="92075" tIns="46038" rIns="92075" bIns="46038" anchor="ctr">
              <a:prstTxWarp prst="textNoShape">
                <a:avLst/>
              </a:prstTxWarp>
            </a:bodyPr>
            <a:lstStyle/>
            <a:p>
              <a:endParaRPr lang="en-US"/>
            </a:p>
          </p:txBody>
        </p:sp>
        <p:sp>
          <p:nvSpPr>
            <p:cNvPr id="237" name="Line 67"/>
            <p:cNvSpPr>
              <a:spLocks noChangeShapeType="1"/>
            </p:cNvSpPr>
            <p:nvPr/>
          </p:nvSpPr>
          <p:spPr bwMode="auto">
            <a:xfrm>
              <a:off x="8382821" y="5353507"/>
              <a:ext cx="447675" cy="0"/>
            </a:xfrm>
            <a:prstGeom prst="line">
              <a:avLst/>
            </a:prstGeom>
            <a:noFill/>
            <a:ln w="12700">
              <a:solidFill>
                <a:srgbClr val="000000"/>
              </a:solidFill>
              <a:round/>
              <a:headEnd/>
              <a:tailEnd type="stealth" w="med" len="med"/>
            </a:ln>
          </p:spPr>
          <p:txBody>
            <a:bodyPr wrap="none" lIns="92075" tIns="46038" rIns="92075" bIns="46038" anchor="ctr">
              <a:prstTxWarp prst="textNoShape">
                <a:avLst/>
              </a:prstTxWarp>
            </a:bodyPr>
            <a:lstStyle/>
            <a:p>
              <a:endParaRPr lang="en-US"/>
            </a:p>
          </p:txBody>
        </p:sp>
        <p:sp>
          <p:nvSpPr>
            <p:cNvPr id="238" name="Line 67"/>
            <p:cNvSpPr>
              <a:spLocks noChangeShapeType="1"/>
            </p:cNvSpPr>
            <p:nvPr/>
          </p:nvSpPr>
          <p:spPr bwMode="auto">
            <a:xfrm>
              <a:off x="8382821" y="5505907"/>
              <a:ext cx="447675" cy="0"/>
            </a:xfrm>
            <a:prstGeom prst="line">
              <a:avLst/>
            </a:prstGeom>
            <a:noFill/>
            <a:ln w="12700">
              <a:solidFill>
                <a:srgbClr val="000000"/>
              </a:solidFill>
              <a:round/>
              <a:headEnd/>
              <a:tailEnd type="stealth" w="med" len="med"/>
            </a:ln>
          </p:spPr>
          <p:txBody>
            <a:bodyPr wrap="none" lIns="92075" tIns="46038" rIns="92075" bIns="46038" anchor="ctr">
              <a:prstTxWarp prst="textNoShape">
                <a:avLst/>
              </a:prstTxWarp>
            </a:bodyPr>
            <a:lstStyle/>
            <a:p>
              <a:endParaRPr lang="en-US"/>
            </a:p>
          </p:txBody>
        </p:sp>
        <p:sp>
          <p:nvSpPr>
            <p:cNvPr id="239" name="Line 67"/>
            <p:cNvSpPr>
              <a:spLocks noChangeShapeType="1"/>
            </p:cNvSpPr>
            <p:nvPr/>
          </p:nvSpPr>
          <p:spPr bwMode="auto">
            <a:xfrm>
              <a:off x="8382821" y="5658307"/>
              <a:ext cx="447675" cy="0"/>
            </a:xfrm>
            <a:prstGeom prst="line">
              <a:avLst/>
            </a:prstGeom>
            <a:noFill/>
            <a:ln w="12700">
              <a:solidFill>
                <a:srgbClr val="000000"/>
              </a:solidFill>
              <a:round/>
              <a:headEnd/>
              <a:tailEnd type="stealth" w="med" len="med"/>
            </a:ln>
          </p:spPr>
          <p:txBody>
            <a:bodyPr wrap="none" lIns="92075" tIns="46038" rIns="92075" bIns="46038" anchor="ctr">
              <a:prstTxWarp prst="textNoShape">
                <a:avLst/>
              </a:prstTxWarp>
            </a:bodyPr>
            <a:lstStyle/>
            <a:p>
              <a:endParaRPr lang="en-US"/>
            </a:p>
          </p:txBody>
        </p:sp>
        <p:sp>
          <p:nvSpPr>
            <p:cNvPr id="240" name="Line 67"/>
            <p:cNvSpPr>
              <a:spLocks noChangeShapeType="1"/>
            </p:cNvSpPr>
            <p:nvPr/>
          </p:nvSpPr>
          <p:spPr bwMode="auto">
            <a:xfrm>
              <a:off x="8382821" y="5810707"/>
              <a:ext cx="447675" cy="0"/>
            </a:xfrm>
            <a:prstGeom prst="line">
              <a:avLst/>
            </a:prstGeom>
            <a:noFill/>
            <a:ln w="12700">
              <a:solidFill>
                <a:srgbClr val="000000"/>
              </a:solidFill>
              <a:round/>
              <a:headEnd/>
              <a:tailEnd type="stealth" w="med" len="med"/>
            </a:ln>
          </p:spPr>
          <p:txBody>
            <a:bodyPr wrap="none" lIns="92075" tIns="46038" rIns="92075" bIns="46038" anchor="ctr">
              <a:prstTxWarp prst="textNoShape">
                <a:avLst/>
              </a:prstTxWarp>
            </a:bodyPr>
            <a:lstStyle/>
            <a:p>
              <a:endParaRPr lang="en-US"/>
            </a:p>
          </p:txBody>
        </p:sp>
        <p:sp>
          <p:nvSpPr>
            <p:cNvPr id="241" name="Line 67"/>
            <p:cNvSpPr>
              <a:spLocks noChangeShapeType="1"/>
            </p:cNvSpPr>
            <p:nvPr/>
          </p:nvSpPr>
          <p:spPr bwMode="auto">
            <a:xfrm>
              <a:off x="8382821" y="6525344"/>
              <a:ext cx="447675" cy="0"/>
            </a:xfrm>
            <a:prstGeom prst="line">
              <a:avLst/>
            </a:prstGeom>
            <a:noFill/>
            <a:ln w="12700">
              <a:solidFill>
                <a:srgbClr val="000000"/>
              </a:solidFill>
              <a:round/>
              <a:headEnd/>
              <a:tailEnd type="stealth" w="med" len="med"/>
            </a:ln>
          </p:spPr>
          <p:txBody>
            <a:bodyPr wrap="none" lIns="92075" tIns="46038" rIns="92075" bIns="46038" anchor="ctr">
              <a:prstTxWarp prst="textNoShape">
                <a:avLst/>
              </a:prstTxWarp>
            </a:bodyPr>
            <a:lstStyle/>
            <a:p>
              <a:endParaRPr lang="en-US"/>
            </a:p>
          </p:txBody>
        </p:sp>
        <p:grpSp>
          <p:nvGrpSpPr>
            <p:cNvPr id="242" name="Group 33"/>
            <p:cNvGrpSpPr>
              <a:grpSpLocks/>
            </p:cNvGrpSpPr>
            <p:nvPr/>
          </p:nvGrpSpPr>
          <p:grpSpPr bwMode="auto">
            <a:xfrm>
              <a:off x="1956227" y="4498816"/>
              <a:ext cx="6347428" cy="1845527"/>
              <a:chOff x="1833" y="1193"/>
              <a:chExt cx="337" cy="772"/>
            </a:xfrm>
          </p:grpSpPr>
          <p:sp>
            <p:nvSpPr>
              <p:cNvPr id="243" name="Line 34"/>
              <p:cNvSpPr>
                <a:spLocks noChangeShapeType="1"/>
              </p:cNvSpPr>
              <p:nvPr/>
            </p:nvSpPr>
            <p:spPr bwMode="auto">
              <a:xfrm rot="16200000">
                <a:off x="2001" y="1797"/>
                <a:ext cx="0" cy="336"/>
              </a:xfrm>
              <a:prstGeom prst="line">
                <a:avLst/>
              </a:prstGeom>
              <a:noFill/>
              <a:ln w="12700">
                <a:solidFill>
                  <a:srgbClr val="000000"/>
                </a:solidFill>
                <a:round/>
                <a:headEnd/>
                <a:tailEnd/>
              </a:ln>
            </p:spPr>
            <p:txBody>
              <a:bodyPr wrap="none" lIns="92075" tIns="46038" rIns="92075" bIns="46038" anchor="ctr">
                <a:prstTxWarp prst="textNoShape">
                  <a:avLst/>
                </a:prstTxWarp>
              </a:bodyPr>
              <a:lstStyle/>
              <a:p>
                <a:endParaRPr lang="en-US"/>
              </a:p>
            </p:txBody>
          </p:sp>
          <p:sp>
            <p:nvSpPr>
              <p:cNvPr id="245" name="Line 38"/>
              <p:cNvSpPr>
                <a:spLocks noChangeShapeType="1"/>
              </p:cNvSpPr>
              <p:nvPr/>
            </p:nvSpPr>
            <p:spPr bwMode="auto">
              <a:xfrm rot="16200000">
                <a:off x="2002" y="1140"/>
                <a:ext cx="0" cy="336"/>
              </a:xfrm>
              <a:prstGeom prst="line">
                <a:avLst/>
              </a:prstGeom>
              <a:noFill/>
              <a:ln w="12700">
                <a:solidFill>
                  <a:srgbClr val="000000"/>
                </a:solidFill>
                <a:round/>
                <a:headEnd/>
                <a:tailEnd/>
              </a:ln>
            </p:spPr>
            <p:txBody>
              <a:bodyPr wrap="none" lIns="92075" tIns="46038" rIns="92075" bIns="46038" anchor="ctr">
                <a:prstTxWarp prst="textNoShape">
                  <a:avLst/>
                </a:prstTxWarp>
              </a:bodyPr>
              <a:lstStyle/>
              <a:p>
                <a:endParaRPr lang="en-US"/>
              </a:p>
            </p:txBody>
          </p:sp>
          <p:sp>
            <p:nvSpPr>
              <p:cNvPr id="246" name="Line 39"/>
              <p:cNvSpPr>
                <a:spLocks noChangeShapeType="1"/>
              </p:cNvSpPr>
              <p:nvPr/>
            </p:nvSpPr>
            <p:spPr bwMode="auto">
              <a:xfrm rot="16200000">
                <a:off x="2002" y="1251"/>
                <a:ext cx="0" cy="336"/>
              </a:xfrm>
              <a:prstGeom prst="line">
                <a:avLst/>
              </a:prstGeom>
              <a:noFill/>
              <a:ln w="12700">
                <a:solidFill>
                  <a:srgbClr val="000000"/>
                </a:solidFill>
                <a:round/>
                <a:headEnd/>
                <a:tailEnd/>
              </a:ln>
            </p:spPr>
            <p:txBody>
              <a:bodyPr wrap="none" lIns="92075" tIns="46038" rIns="92075" bIns="46038" anchor="ctr">
                <a:prstTxWarp prst="textNoShape">
                  <a:avLst/>
                </a:prstTxWarp>
              </a:bodyPr>
              <a:lstStyle/>
              <a:p>
                <a:endParaRPr lang="en-US"/>
              </a:p>
            </p:txBody>
          </p:sp>
          <p:sp>
            <p:nvSpPr>
              <p:cNvPr id="247" name="Line 40"/>
              <p:cNvSpPr>
                <a:spLocks noChangeShapeType="1"/>
              </p:cNvSpPr>
              <p:nvPr/>
            </p:nvSpPr>
            <p:spPr bwMode="auto">
              <a:xfrm rot="16200000">
                <a:off x="2002" y="1025"/>
                <a:ext cx="0" cy="336"/>
              </a:xfrm>
              <a:prstGeom prst="line">
                <a:avLst/>
              </a:prstGeom>
              <a:noFill/>
              <a:ln w="12700">
                <a:solidFill>
                  <a:srgbClr val="000000"/>
                </a:solidFill>
                <a:round/>
                <a:headEnd/>
                <a:tailEnd/>
              </a:ln>
            </p:spPr>
            <p:txBody>
              <a:bodyPr wrap="none" lIns="92075" tIns="46038" rIns="92075" bIns="46038" anchor="ctr">
                <a:prstTxWarp prst="textNoShape">
                  <a:avLst/>
                </a:prstTxWarp>
              </a:bodyPr>
              <a:lstStyle/>
              <a:p>
                <a:endParaRPr lang="en-US"/>
              </a:p>
            </p:txBody>
          </p:sp>
        </p:grpSp>
        <p:sp>
          <p:nvSpPr>
            <p:cNvPr id="248" name="AutoShape 53"/>
            <p:cNvSpPr>
              <a:spLocks noChangeArrowheads="1"/>
            </p:cNvSpPr>
            <p:nvPr/>
          </p:nvSpPr>
          <p:spPr bwMode="auto">
            <a:xfrm rot="5400000">
              <a:off x="813252" y="5281080"/>
              <a:ext cx="2308695" cy="323850"/>
            </a:xfrm>
            <a:prstGeom prst="roundRect">
              <a:avLst>
                <a:gd name="adj" fmla="val 47426"/>
              </a:avLst>
            </a:prstGeom>
            <a:solidFill>
              <a:schemeClr val="bg1"/>
            </a:solidFill>
            <a:ln w="28575">
              <a:solidFill>
                <a:schemeClr val="tx1"/>
              </a:solidFill>
              <a:round/>
              <a:headEnd/>
              <a:tailEnd/>
            </a:ln>
            <a:effectLst>
              <a:outerShdw blurRad="50800" dist="38100" dir="2700000">
                <a:srgbClr val="000000">
                  <a:alpha val="43000"/>
                </a:srgbClr>
              </a:outerShdw>
            </a:effectLst>
          </p:spPr>
          <p:txBody>
            <a:bodyPr wrap="none" anchor="ctr">
              <a:prstTxWarp prst="textNoShape">
                <a:avLst/>
              </a:prstTxWarp>
            </a:bodyPr>
            <a:lstStyle/>
            <a:p>
              <a:pPr algn="ctr">
                <a:lnSpc>
                  <a:spcPct val="80000"/>
                </a:lnSpc>
              </a:pPr>
              <a:r>
                <a:rPr lang="pl-PL" sz="1600" dirty="0"/>
                <a:t>PRPG</a:t>
              </a:r>
            </a:p>
          </p:txBody>
        </p:sp>
        <p:sp>
          <p:nvSpPr>
            <p:cNvPr id="249" name="AutoShape 57"/>
            <p:cNvSpPr>
              <a:spLocks noChangeArrowheads="1"/>
            </p:cNvSpPr>
            <p:nvPr/>
          </p:nvSpPr>
          <p:spPr bwMode="auto">
            <a:xfrm rot="5400000">
              <a:off x="6995983" y="5266897"/>
              <a:ext cx="2458851" cy="346075"/>
            </a:xfrm>
            <a:custGeom>
              <a:avLst/>
              <a:gdLst>
                <a:gd name="T0" fmla="*/ 2147483647 w 21600"/>
                <a:gd name="T1" fmla="*/ 2147483647 h 21600"/>
                <a:gd name="T2" fmla="*/ 2147483647 w 21600"/>
                <a:gd name="T3" fmla="*/ 2147483647 h 21600"/>
                <a:gd name="T4" fmla="*/ 2147483647 w 21600"/>
                <a:gd name="T5" fmla="*/ 2147483647 h 21600"/>
                <a:gd name="T6" fmla="*/ 2147483647 w 21600"/>
                <a:gd name="T7" fmla="*/ 0 h 21600"/>
                <a:gd name="T8" fmla="*/ 0 60000 65536"/>
                <a:gd name="T9" fmla="*/ 0 60000 65536"/>
                <a:gd name="T10" fmla="*/ 0 60000 65536"/>
                <a:gd name="T11" fmla="*/ 0 60000 65536"/>
                <a:gd name="T12" fmla="*/ 2589 w 21600"/>
                <a:gd name="T13" fmla="*/ 2589 h 21600"/>
                <a:gd name="T14" fmla="*/ 19011 w 21600"/>
                <a:gd name="T15" fmla="*/ 19011 h 21600"/>
              </a:gdLst>
              <a:ahLst/>
              <a:cxnLst>
                <a:cxn ang="T8">
                  <a:pos x="T0" y="T1"/>
                </a:cxn>
                <a:cxn ang="T9">
                  <a:pos x="T2" y="T3"/>
                </a:cxn>
                <a:cxn ang="T10">
                  <a:pos x="T4" y="T5"/>
                </a:cxn>
                <a:cxn ang="T11">
                  <a:pos x="T6" y="T7"/>
                </a:cxn>
              </a:cxnLst>
              <a:rect l="T12" t="T13" r="T14" b="T15"/>
              <a:pathLst>
                <a:path w="21600" h="21600">
                  <a:moveTo>
                    <a:pt x="0" y="0"/>
                  </a:moveTo>
                  <a:lnTo>
                    <a:pt x="1577" y="21600"/>
                  </a:lnTo>
                  <a:lnTo>
                    <a:pt x="20023" y="21600"/>
                  </a:lnTo>
                  <a:lnTo>
                    <a:pt x="21600" y="0"/>
                  </a:lnTo>
                  <a:close/>
                </a:path>
              </a:pathLst>
            </a:custGeom>
            <a:solidFill>
              <a:schemeClr val="bg1"/>
            </a:solidFill>
            <a:ln w="28575">
              <a:solidFill>
                <a:srgbClr val="000000"/>
              </a:solidFill>
              <a:miter lim="800000"/>
              <a:headEnd/>
              <a:tailEnd/>
            </a:ln>
          </p:spPr>
          <p:txBody>
            <a:bodyPr wrap="none" lIns="92075" tIns="46038" rIns="92075" bIns="46038" anchor="ctr">
              <a:prstTxWarp prst="textNoShape">
                <a:avLst/>
              </a:prstTxWarp>
            </a:bodyPr>
            <a:lstStyle/>
            <a:p>
              <a:pPr algn="ctr" eaLnBrk="0" hangingPunct="0"/>
              <a:r>
                <a:rPr lang="en-GB" sz="1400" dirty="0"/>
                <a:t>Phase </a:t>
              </a:r>
              <a:r>
                <a:rPr lang="en-GB" sz="1400" dirty="0" smtClean="0"/>
                <a:t>shifter</a:t>
              </a:r>
              <a:endParaRPr lang="en-GB" sz="1400" dirty="0"/>
            </a:p>
          </p:txBody>
        </p:sp>
        <p:sp>
          <p:nvSpPr>
            <p:cNvPr id="253" name="TextBox 162"/>
            <p:cNvSpPr txBox="1"/>
            <p:nvPr/>
          </p:nvSpPr>
          <p:spPr>
            <a:xfrm rot="16200000">
              <a:off x="8353416" y="5900355"/>
              <a:ext cx="415498" cy="369332"/>
            </a:xfrm>
            <a:prstGeom prst="rect">
              <a:avLst/>
            </a:prstGeom>
            <a:noFill/>
          </p:spPr>
          <p:txBody>
            <a:bodyPr wrap="none" rtlCol="0">
              <a:spAutoFit/>
            </a:bodyPr>
            <a:lstStyle/>
            <a:p>
              <a:r>
                <a:rPr lang="en-US" dirty="0" smtClean="0">
                  <a:latin typeface="Times New Roman"/>
                  <a:cs typeface="Times New Roman"/>
                </a:rPr>
                <a:t>…</a:t>
              </a:r>
              <a:endParaRPr lang="en-US" dirty="0">
                <a:latin typeface="Times New Roman"/>
                <a:cs typeface="Times New Roman"/>
              </a:endParaRPr>
            </a:p>
          </p:txBody>
        </p:sp>
        <p:sp>
          <p:nvSpPr>
            <p:cNvPr id="256" name="Rectangle 42"/>
            <p:cNvSpPr>
              <a:spLocks noChangeArrowheads="1"/>
            </p:cNvSpPr>
            <p:nvPr/>
          </p:nvSpPr>
          <p:spPr bwMode="auto">
            <a:xfrm rot="16200000" flipV="1">
              <a:off x="6241410" y="4374157"/>
              <a:ext cx="228601" cy="263525"/>
            </a:xfrm>
            <a:prstGeom prst="rect">
              <a:avLst/>
            </a:prstGeom>
            <a:solidFill>
              <a:srgbClr val="8EB4E3"/>
            </a:solidFill>
            <a:ln w="19050">
              <a:solidFill>
                <a:srgbClr val="000000"/>
              </a:solidFill>
              <a:miter lim="800000"/>
              <a:headEnd/>
              <a:tailEnd/>
            </a:ln>
            <a:effectLst>
              <a:outerShdw blurRad="50800" dist="38100" dir="7200000">
                <a:srgbClr val="000000">
                  <a:alpha val="43000"/>
                </a:srgbClr>
              </a:outerShdw>
            </a:effectLst>
          </p:spPr>
          <p:txBody>
            <a:bodyPr wrap="none" lIns="92075" tIns="46038" rIns="92075" bIns="93600" anchor="ctr">
              <a:prstTxWarp prst="textNoShape">
                <a:avLst/>
              </a:prstTxWarp>
            </a:bodyPr>
            <a:lstStyle/>
            <a:p>
              <a:pPr algn="ctr"/>
              <a:endParaRPr lang="en-GB" sz="1200" dirty="0"/>
            </a:p>
          </p:txBody>
        </p:sp>
        <p:sp>
          <p:nvSpPr>
            <p:cNvPr id="257" name="Rectangle 42"/>
            <p:cNvSpPr>
              <a:spLocks noChangeArrowheads="1"/>
            </p:cNvSpPr>
            <p:nvPr/>
          </p:nvSpPr>
          <p:spPr bwMode="auto">
            <a:xfrm rot="16200000" flipV="1">
              <a:off x="6527160" y="4653557"/>
              <a:ext cx="228601" cy="263525"/>
            </a:xfrm>
            <a:prstGeom prst="rect">
              <a:avLst/>
            </a:prstGeom>
            <a:solidFill>
              <a:srgbClr val="8EB4E3"/>
            </a:solidFill>
            <a:ln w="19050">
              <a:solidFill>
                <a:srgbClr val="000000"/>
              </a:solidFill>
              <a:miter lim="800000"/>
              <a:headEnd/>
              <a:tailEnd/>
            </a:ln>
            <a:effectLst>
              <a:outerShdw blurRad="50800" dist="38100" dir="7200000">
                <a:srgbClr val="000000">
                  <a:alpha val="43000"/>
                </a:srgbClr>
              </a:outerShdw>
            </a:effectLst>
          </p:spPr>
          <p:txBody>
            <a:bodyPr wrap="none" lIns="92075" tIns="46038" rIns="92075" bIns="93600" anchor="ctr">
              <a:prstTxWarp prst="textNoShape">
                <a:avLst/>
              </a:prstTxWarp>
            </a:bodyPr>
            <a:lstStyle/>
            <a:p>
              <a:pPr algn="ctr"/>
              <a:endParaRPr lang="en-GB" sz="1200" dirty="0"/>
            </a:p>
          </p:txBody>
        </p:sp>
        <p:sp>
          <p:nvSpPr>
            <p:cNvPr id="258" name="Rectangle 42"/>
            <p:cNvSpPr>
              <a:spLocks noChangeArrowheads="1"/>
            </p:cNvSpPr>
            <p:nvPr/>
          </p:nvSpPr>
          <p:spPr bwMode="auto">
            <a:xfrm rot="16200000" flipV="1">
              <a:off x="6812910" y="4913907"/>
              <a:ext cx="228601" cy="263525"/>
            </a:xfrm>
            <a:prstGeom prst="rect">
              <a:avLst/>
            </a:prstGeom>
            <a:solidFill>
              <a:srgbClr val="8EB4E3"/>
            </a:solidFill>
            <a:ln w="19050">
              <a:solidFill>
                <a:srgbClr val="000000"/>
              </a:solidFill>
              <a:miter lim="800000"/>
              <a:headEnd/>
              <a:tailEnd/>
            </a:ln>
            <a:effectLst>
              <a:outerShdw blurRad="50800" dist="38100" dir="7200000">
                <a:srgbClr val="000000">
                  <a:alpha val="43000"/>
                </a:srgbClr>
              </a:outerShdw>
            </a:effectLst>
          </p:spPr>
          <p:txBody>
            <a:bodyPr wrap="none" lIns="92075" tIns="46038" rIns="92075" bIns="93600" anchor="ctr">
              <a:prstTxWarp prst="textNoShape">
                <a:avLst/>
              </a:prstTxWarp>
            </a:bodyPr>
            <a:lstStyle/>
            <a:p>
              <a:pPr algn="ctr"/>
              <a:endParaRPr lang="en-GB" sz="1200" dirty="0"/>
            </a:p>
          </p:txBody>
        </p:sp>
        <p:sp>
          <p:nvSpPr>
            <p:cNvPr id="260" name="Rectangle 42"/>
            <p:cNvSpPr>
              <a:spLocks noChangeArrowheads="1"/>
            </p:cNvSpPr>
            <p:nvPr/>
          </p:nvSpPr>
          <p:spPr bwMode="auto">
            <a:xfrm rot="16200000" flipV="1">
              <a:off x="7593274" y="6209246"/>
              <a:ext cx="228601" cy="263525"/>
            </a:xfrm>
            <a:prstGeom prst="rect">
              <a:avLst/>
            </a:prstGeom>
            <a:solidFill>
              <a:srgbClr val="8EB4E3"/>
            </a:solidFill>
            <a:ln w="19050">
              <a:solidFill>
                <a:srgbClr val="000000"/>
              </a:solidFill>
              <a:miter lim="800000"/>
              <a:headEnd/>
              <a:tailEnd/>
            </a:ln>
            <a:effectLst>
              <a:outerShdw blurRad="50800" dist="38100" dir="7200000">
                <a:srgbClr val="000000">
                  <a:alpha val="43000"/>
                </a:srgbClr>
              </a:outerShdw>
            </a:effectLst>
          </p:spPr>
          <p:txBody>
            <a:bodyPr wrap="none" lIns="92075" tIns="46038" rIns="92075" bIns="93600" anchor="ctr">
              <a:prstTxWarp prst="textNoShape">
                <a:avLst/>
              </a:prstTxWarp>
            </a:bodyPr>
            <a:lstStyle/>
            <a:p>
              <a:pPr algn="ctr"/>
              <a:endParaRPr lang="en-GB" sz="1200" dirty="0"/>
            </a:p>
          </p:txBody>
        </p:sp>
        <p:sp>
          <p:nvSpPr>
            <p:cNvPr id="261" name="Text Box 82"/>
            <p:cNvSpPr txBox="1">
              <a:spLocks noChangeArrowheads="1"/>
            </p:cNvSpPr>
            <p:nvPr/>
          </p:nvSpPr>
          <p:spPr bwMode="auto">
            <a:xfrm>
              <a:off x="7151466" y="3858409"/>
              <a:ext cx="412750" cy="338554"/>
            </a:xfrm>
            <a:prstGeom prst="rect">
              <a:avLst/>
            </a:prstGeom>
            <a:noFill/>
            <a:ln w="9525">
              <a:noFill/>
              <a:miter lim="800000"/>
              <a:headEnd/>
              <a:tailEnd/>
            </a:ln>
          </p:spPr>
          <p:txBody>
            <a:bodyPr>
              <a:prstTxWarp prst="textNoShape">
                <a:avLst/>
              </a:prstTxWarp>
              <a:spAutoFit/>
            </a:bodyPr>
            <a:lstStyle/>
            <a:p>
              <a:r>
                <a:rPr lang="en-GB" sz="1600" dirty="0">
                  <a:latin typeface="Times New Roman"/>
                  <a:cs typeface="Times New Roman"/>
                </a:rPr>
                <a:t>…</a:t>
              </a:r>
            </a:p>
          </p:txBody>
        </p:sp>
        <p:grpSp>
          <p:nvGrpSpPr>
            <p:cNvPr id="262" name="Grupa 261"/>
            <p:cNvGrpSpPr/>
            <p:nvPr/>
          </p:nvGrpSpPr>
          <p:grpSpPr>
            <a:xfrm>
              <a:off x="6343669" y="3090847"/>
              <a:ext cx="580530" cy="412667"/>
              <a:chOff x="6261637" y="3145655"/>
              <a:chExt cx="580530" cy="255974"/>
            </a:xfrm>
          </p:grpSpPr>
          <p:sp>
            <p:nvSpPr>
              <p:cNvPr id="263" name="Line 18"/>
              <p:cNvSpPr>
                <a:spLocks noChangeShapeType="1"/>
              </p:cNvSpPr>
              <p:nvPr/>
            </p:nvSpPr>
            <p:spPr bwMode="auto">
              <a:xfrm rot="16200000" flipH="1" flipV="1">
                <a:off x="6133650" y="3273642"/>
                <a:ext cx="255974" cy="0"/>
              </a:xfrm>
              <a:prstGeom prst="line">
                <a:avLst/>
              </a:prstGeom>
              <a:noFill/>
              <a:ln w="12700">
                <a:solidFill>
                  <a:srgbClr val="000000"/>
                </a:solidFill>
                <a:round/>
                <a:headEnd type="oval" w="sm" len="sm"/>
                <a:tailEnd/>
              </a:ln>
            </p:spPr>
            <p:txBody>
              <a:bodyPr wrap="none" lIns="92075" tIns="46038" rIns="92075" bIns="46038" anchor="ctr">
                <a:prstTxWarp prst="textNoShape">
                  <a:avLst/>
                </a:prstTxWarp>
              </a:bodyPr>
              <a:lstStyle/>
              <a:p>
                <a:endParaRPr lang="en-US"/>
              </a:p>
            </p:txBody>
          </p:sp>
          <p:sp>
            <p:nvSpPr>
              <p:cNvPr id="264" name="Line 18"/>
              <p:cNvSpPr>
                <a:spLocks noChangeShapeType="1"/>
              </p:cNvSpPr>
              <p:nvPr/>
            </p:nvSpPr>
            <p:spPr bwMode="auto">
              <a:xfrm rot="16200000" flipH="1" flipV="1">
                <a:off x="6436615" y="3273642"/>
                <a:ext cx="255974" cy="0"/>
              </a:xfrm>
              <a:prstGeom prst="line">
                <a:avLst/>
              </a:prstGeom>
              <a:noFill/>
              <a:ln w="12700">
                <a:solidFill>
                  <a:srgbClr val="000000"/>
                </a:solidFill>
                <a:round/>
                <a:headEnd type="oval" w="sm" len="sm"/>
                <a:tailEnd/>
              </a:ln>
            </p:spPr>
            <p:txBody>
              <a:bodyPr wrap="none" lIns="92075" tIns="46038" rIns="92075" bIns="46038" anchor="ctr">
                <a:prstTxWarp prst="textNoShape">
                  <a:avLst/>
                </a:prstTxWarp>
              </a:bodyPr>
              <a:lstStyle/>
              <a:p>
                <a:endParaRPr lang="en-US"/>
              </a:p>
            </p:txBody>
          </p:sp>
          <p:sp>
            <p:nvSpPr>
              <p:cNvPr id="265" name="Line 18"/>
              <p:cNvSpPr>
                <a:spLocks noChangeShapeType="1"/>
              </p:cNvSpPr>
              <p:nvPr/>
            </p:nvSpPr>
            <p:spPr bwMode="auto">
              <a:xfrm rot="16200000" flipH="1" flipV="1">
                <a:off x="6714180" y="3273642"/>
                <a:ext cx="255974" cy="0"/>
              </a:xfrm>
              <a:prstGeom prst="line">
                <a:avLst/>
              </a:prstGeom>
              <a:noFill/>
              <a:ln w="12700">
                <a:solidFill>
                  <a:srgbClr val="000000"/>
                </a:solidFill>
                <a:round/>
                <a:headEnd type="oval" w="sm" len="sm"/>
                <a:tailEnd/>
              </a:ln>
            </p:spPr>
            <p:txBody>
              <a:bodyPr wrap="none" lIns="92075" tIns="46038" rIns="92075" bIns="46038" anchor="ctr">
                <a:prstTxWarp prst="textNoShape">
                  <a:avLst/>
                </a:prstTxWarp>
              </a:bodyPr>
              <a:lstStyle/>
              <a:p>
                <a:endParaRPr lang="en-US"/>
              </a:p>
            </p:txBody>
          </p:sp>
        </p:grpSp>
        <p:sp>
          <p:nvSpPr>
            <p:cNvPr id="267" name="AutoShape 5"/>
            <p:cNvSpPr>
              <a:spLocks noChangeArrowheads="1"/>
            </p:cNvSpPr>
            <p:nvPr/>
          </p:nvSpPr>
          <p:spPr bwMode="auto">
            <a:xfrm rot="5400000" flipV="1">
              <a:off x="6283177" y="3353491"/>
              <a:ext cx="280288" cy="250710"/>
            </a:xfrm>
            <a:prstGeom prst="flowChartDelay">
              <a:avLst/>
            </a:prstGeom>
            <a:solidFill>
              <a:schemeClr val="bg1"/>
            </a:solidFill>
            <a:ln w="19050" cmpd="sng">
              <a:solidFill>
                <a:srgbClr val="000000"/>
              </a:solidFill>
              <a:miter lim="800000"/>
              <a:headEnd/>
              <a:tailEnd/>
            </a:ln>
          </p:spPr>
          <p:txBody>
            <a:bodyPr wrap="none" anchor="ctr">
              <a:prstTxWarp prst="textNoShape">
                <a:avLst/>
              </a:prstTxWarp>
            </a:bodyPr>
            <a:lstStyle/>
            <a:p>
              <a:endParaRPr lang="en-US"/>
            </a:p>
          </p:txBody>
        </p:sp>
        <p:sp>
          <p:nvSpPr>
            <p:cNvPr id="268" name="AutoShape 5"/>
            <p:cNvSpPr>
              <a:spLocks noChangeArrowheads="1"/>
            </p:cNvSpPr>
            <p:nvPr/>
          </p:nvSpPr>
          <p:spPr bwMode="auto">
            <a:xfrm rot="5400000" flipV="1">
              <a:off x="6575277" y="3353491"/>
              <a:ext cx="280288" cy="250710"/>
            </a:xfrm>
            <a:prstGeom prst="flowChartDelay">
              <a:avLst/>
            </a:prstGeom>
            <a:solidFill>
              <a:schemeClr val="bg1"/>
            </a:solidFill>
            <a:ln w="19050" cmpd="sng">
              <a:solidFill>
                <a:srgbClr val="000000"/>
              </a:solidFill>
              <a:miter lim="800000"/>
              <a:headEnd/>
              <a:tailEnd/>
            </a:ln>
          </p:spPr>
          <p:txBody>
            <a:bodyPr wrap="none" anchor="ctr">
              <a:prstTxWarp prst="textNoShape">
                <a:avLst/>
              </a:prstTxWarp>
            </a:bodyPr>
            <a:lstStyle/>
            <a:p>
              <a:endParaRPr lang="en-US"/>
            </a:p>
          </p:txBody>
        </p:sp>
        <p:sp>
          <p:nvSpPr>
            <p:cNvPr id="269" name="AutoShape 5"/>
            <p:cNvSpPr>
              <a:spLocks noChangeArrowheads="1"/>
            </p:cNvSpPr>
            <p:nvPr/>
          </p:nvSpPr>
          <p:spPr bwMode="auto">
            <a:xfrm rot="5400000" flipV="1">
              <a:off x="6861027" y="3353491"/>
              <a:ext cx="280288" cy="250710"/>
            </a:xfrm>
            <a:prstGeom prst="flowChartDelay">
              <a:avLst/>
            </a:prstGeom>
            <a:solidFill>
              <a:schemeClr val="bg1"/>
            </a:solidFill>
            <a:ln w="19050" cmpd="sng">
              <a:solidFill>
                <a:srgbClr val="000000"/>
              </a:solidFill>
              <a:miter lim="800000"/>
              <a:headEnd/>
              <a:tailEnd/>
            </a:ln>
          </p:spPr>
          <p:txBody>
            <a:bodyPr wrap="none" anchor="ctr">
              <a:prstTxWarp prst="textNoShape">
                <a:avLst/>
              </a:prstTxWarp>
            </a:bodyPr>
            <a:lstStyle/>
            <a:p>
              <a:endParaRPr lang="en-US"/>
            </a:p>
          </p:txBody>
        </p:sp>
        <p:sp>
          <p:nvSpPr>
            <p:cNvPr id="271" name="AutoShape 5"/>
            <p:cNvSpPr>
              <a:spLocks noChangeArrowheads="1"/>
            </p:cNvSpPr>
            <p:nvPr/>
          </p:nvSpPr>
          <p:spPr bwMode="auto">
            <a:xfrm rot="5400000" flipV="1">
              <a:off x="7647741" y="3353491"/>
              <a:ext cx="280288" cy="250710"/>
            </a:xfrm>
            <a:prstGeom prst="flowChartDelay">
              <a:avLst/>
            </a:prstGeom>
            <a:solidFill>
              <a:schemeClr val="bg1"/>
            </a:solidFill>
            <a:ln w="19050" cmpd="sng">
              <a:solidFill>
                <a:srgbClr val="000000"/>
              </a:solidFill>
              <a:miter lim="800000"/>
              <a:headEnd/>
              <a:tailEnd/>
            </a:ln>
          </p:spPr>
          <p:txBody>
            <a:bodyPr wrap="none" anchor="ctr">
              <a:prstTxWarp prst="textNoShape">
                <a:avLst/>
              </a:prstTxWarp>
            </a:bodyPr>
            <a:lstStyle/>
            <a:p>
              <a:endParaRPr lang="en-US"/>
            </a:p>
          </p:txBody>
        </p:sp>
        <p:sp>
          <p:nvSpPr>
            <p:cNvPr id="272" name="Trapezoid 72"/>
            <p:cNvSpPr/>
            <p:nvPr/>
          </p:nvSpPr>
          <p:spPr>
            <a:xfrm rot="5400000">
              <a:off x="1942125" y="2646612"/>
              <a:ext cx="462172" cy="180020"/>
            </a:xfrm>
            <a:prstGeom prst="trapezoid">
              <a:avLst>
                <a:gd name="adj" fmla="val 49390"/>
              </a:avLst>
            </a:prstGeom>
            <a:solidFill>
              <a:schemeClr val="bg1"/>
            </a:solidFill>
            <a:ln w="19050" cmpd="sng">
              <a:solidFill>
                <a:srgbClr val="FF0000"/>
              </a:solidFill>
              <a:miter lim="800000"/>
              <a:headEnd/>
              <a:tailEnd/>
            </a:ln>
          </p:spPr>
          <p:txBody>
            <a:bodyPr wrap="none" anchor="ctr">
              <a:prstTxWarp prst="textNoShape">
                <a:avLst/>
              </a:prstTxWarp>
            </a:bodyPr>
            <a:lstStyle/>
            <a:p>
              <a:endParaRPr lang="en-US" dirty="0"/>
            </a:p>
          </p:txBody>
        </p:sp>
        <p:sp>
          <p:nvSpPr>
            <p:cNvPr id="273" name="Freeform 32"/>
            <p:cNvSpPr>
              <a:spLocks/>
            </p:cNvSpPr>
            <p:nvPr/>
          </p:nvSpPr>
          <p:spPr bwMode="auto">
            <a:xfrm flipH="1" flipV="1">
              <a:off x="4542285" y="1289050"/>
              <a:ext cx="756084" cy="3213719"/>
            </a:xfrm>
            <a:custGeom>
              <a:avLst/>
              <a:gdLst>
                <a:gd name="T0" fmla="*/ 2147483647 w 870"/>
                <a:gd name="T1" fmla="*/ 0 h 1638"/>
                <a:gd name="T2" fmla="*/ 2147483647 w 870"/>
                <a:gd name="T3" fmla="*/ 2147483647 h 1638"/>
                <a:gd name="T4" fmla="*/ 0 w 870"/>
                <a:gd name="T5" fmla="*/ 2147483647 h 1638"/>
                <a:gd name="T6" fmla="*/ 0 60000 65536"/>
                <a:gd name="T7" fmla="*/ 0 60000 65536"/>
                <a:gd name="T8" fmla="*/ 0 60000 65536"/>
                <a:gd name="T9" fmla="*/ 0 w 870"/>
                <a:gd name="T10" fmla="*/ 0 h 1638"/>
                <a:gd name="T11" fmla="*/ 870 w 870"/>
                <a:gd name="T12" fmla="*/ 1638 h 1638"/>
              </a:gdLst>
              <a:ahLst/>
              <a:cxnLst>
                <a:cxn ang="T6">
                  <a:pos x="T0" y="T1"/>
                </a:cxn>
                <a:cxn ang="T7">
                  <a:pos x="T2" y="T3"/>
                </a:cxn>
                <a:cxn ang="T8">
                  <a:pos x="T4" y="T5"/>
                </a:cxn>
              </a:cxnLst>
              <a:rect l="T9" t="T10" r="T11" b="T12"/>
              <a:pathLst>
                <a:path w="870" h="1638">
                  <a:moveTo>
                    <a:pt x="870" y="0"/>
                  </a:moveTo>
                  <a:lnTo>
                    <a:pt x="870" y="1638"/>
                  </a:lnTo>
                  <a:lnTo>
                    <a:pt x="0" y="1638"/>
                  </a:lnTo>
                </a:path>
              </a:pathLst>
            </a:custGeom>
            <a:noFill/>
            <a:ln w="12700">
              <a:solidFill>
                <a:srgbClr val="000000"/>
              </a:solidFill>
              <a:round/>
              <a:headEnd type="oval" w="sm" len="sm"/>
              <a:tailEnd/>
            </a:ln>
          </p:spPr>
          <p:txBody>
            <a:bodyPr wrap="none" lIns="92075" tIns="46038" rIns="92075" bIns="46038" anchor="ctr">
              <a:prstTxWarp prst="textNoShape">
                <a:avLst/>
              </a:prstTxWarp>
            </a:bodyPr>
            <a:lstStyle/>
            <a:p>
              <a:endParaRPr lang="pl-PL"/>
            </a:p>
          </p:txBody>
        </p:sp>
        <p:sp>
          <p:nvSpPr>
            <p:cNvPr id="274" name="Right Arrow 167"/>
            <p:cNvSpPr/>
            <p:nvPr/>
          </p:nvSpPr>
          <p:spPr>
            <a:xfrm>
              <a:off x="3083075" y="1539810"/>
              <a:ext cx="520095" cy="217715"/>
            </a:xfrm>
            <a:prstGeom prst="rightArrow">
              <a:avLst/>
            </a:prstGeom>
            <a:solidFill>
              <a:srgbClr val="FF0000"/>
            </a:solidFill>
            <a:ln w="12700" cap="flat" cmpd="sng" algn="ctr">
              <a:solidFill>
                <a:schemeClr val="tx1"/>
              </a:solidFill>
              <a:prstDash val="solid"/>
              <a:miter lim="800000"/>
              <a:headEnd type="none" w="med" len="med"/>
              <a:tailEnd type="none" w="med" len="med"/>
            </a:ln>
            <a:effectLst/>
          </p:spPr>
          <p:txBody>
            <a:bodyPr wrap="none" lIns="92075" tIns="46038" rIns="92075" bIns="46038" anchor="ctr">
              <a:prstTxWarp prst="textNoShape">
                <a:avLst/>
              </a:prstTxWarp>
            </a:bodyPr>
            <a:lstStyle/>
            <a:p>
              <a:pPr algn="ctr"/>
              <a:endParaRPr lang="en-US" sz="1200" dirty="0" smtClean="0">
                <a:solidFill>
                  <a:schemeClr val="tx1"/>
                </a:solidFill>
              </a:endParaRPr>
            </a:p>
          </p:txBody>
        </p:sp>
        <p:sp>
          <p:nvSpPr>
            <p:cNvPr id="275" name="Rectangle 83"/>
            <p:cNvSpPr>
              <a:spLocks noChangeArrowheads="1"/>
            </p:cNvSpPr>
            <p:nvPr/>
          </p:nvSpPr>
          <p:spPr bwMode="auto">
            <a:xfrm>
              <a:off x="6994292" y="1146679"/>
              <a:ext cx="1008112" cy="246977"/>
            </a:xfrm>
            <a:prstGeom prst="rect">
              <a:avLst/>
            </a:prstGeom>
            <a:solidFill>
              <a:schemeClr val="bg1"/>
            </a:solidFill>
            <a:ln w="19050">
              <a:solidFill>
                <a:srgbClr val="000000"/>
              </a:solidFill>
              <a:miter lim="800000"/>
              <a:headEnd/>
              <a:tailEnd/>
            </a:ln>
            <a:effectLst>
              <a:outerShdw blurRad="50800" dist="38100" dir="7200000">
                <a:srgbClr val="000000">
                  <a:alpha val="43000"/>
                </a:srgbClr>
              </a:outerShdw>
            </a:effectLst>
          </p:spPr>
          <p:txBody>
            <a:bodyPr wrap="none" lIns="92075" tIns="46038" rIns="92075" bIns="72000" anchor="ctr">
              <a:prstTxWarp prst="textNoShape">
                <a:avLst/>
              </a:prstTxWarp>
            </a:bodyPr>
            <a:lstStyle/>
            <a:p>
              <a:pPr algn="ctr"/>
              <a:r>
                <a:rPr lang="en-US" sz="1100" dirty="0"/>
                <a:t>Pattern count</a:t>
              </a:r>
            </a:p>
          </p:txBody>
        </p:sp>
        <p:sp>
          <p:nvSpPr>
            <p:cNvPr id="276" name="Rectangle 83"/>
            <p:cNvSpPr>
              <a:spLocks noChangeArrowheads="1"/>
            </p:cNvSpPr>
            <p:nvPr/>
          </p:nvSpPr>
          <p:spPr bwMode="auto">
            <a:xfrm rot="5400000">
              <a:off x="3126128" y="1524315"/>
              <a:ext cx="1260140" cy="266126"/>
            </a:xfrm>
            <a:prstGeom prst="rect">
              <a:avLst/>
            </a:prstGeom>
            <a:solidFill>
              <a:schemeClr val="bg1"/>
            </a:solidFill>
            <a:ln w="19050">
              <a:solidFill>
                <a:srgbClr val="000000"/>
              </a:solidFill>
              <a:miter lim="800000"/>
              <a:headEnd/>
              <a:tailEnd/>
            </a:ln>
            <a:effectLst>
              <a:outerShdw blurRad="50800" dist="38100" dir="2700000">
                <a:srgbClr val="000000">
                  <a:alpha val="43000"/>
                </a:srgbClr>
              </a:outerShdw>
            </a:effectLst>
          </p:spPr>
          <p:txBody>
            <a:bodyPr wrap="none" lIns="92075" tIns="46038" rIns="92075" bIns="72000" anchor="ctr">
              <a:prstTxWarp prst="textNoShape">
                <a:avLst/>
              </a:prstTxWarp>
            </a:bodyPr>
            <a:lstStyle/>
            <a:p>
              <a:pPr algn="ctr"/>
              <a:r>
                <a:rPr lang="en-US" sz="1200" dirty="0" smtClean="0"/>
                <a:t>Switching</a:t>
              </a:r>
              <a:endParaRPr lang="en-US" sz="1200" dirty="0"/>
            </a:p>
          </p:txBody>
        </p:sp>
        <p:sp>
          <p:nvSpPr>
            <p:cNvPr id="277" name="Rectangle 83"/>
            <p:cNvSpPr>
              <a:spLocks noChangeArrowheads="1"/>
            </p:cNvSpPr>
            <p:nvPr/>
          </p:nvSpPr>
          <p:spPr bwMode="auto">
            <a:xfrm>
              <a:off x="6310216" y="1562423"/>
              <a:ext cx="1692188" cy="288032"/>
            </a:xfrm>
            <a:prstGeom prst="rect">
              <a:avLst/>
            </a:prstGeom>
            <a:solidFill>
              <a:schemeClr val="bg1"/>
            </a:solidFill>
            <a:ln w="19050">
              <a:solidFill>
                <a:srgbClr val="000000"/>
              </a:solidFill>
              <a:miter lim="800000"/>
              <a:headEnd/>
              <a:tailEnd/>
            </a:ln>
            <a:effectLst>
              <a:outerShdw blurRad="50800" dist="38100" dir="7200000">
                <a:srgbClr val="000000">
                  <a:alpha val="43000"/>
                </a:srgbClr>
              </a:outerShdw>
            </a:effectLst>
          </p:spPr>
          <p:txBody>
            <a:bodyPr wrap="none" lIns="92075" tIns="46038" rIns="92075" bIns="93600" anchor="ctr">
              <a:prstTxWarp prst="textNoShape">
                <a:avLst/>
              </a:prstTxWarp>
            </a:bodyPr>
            <a:lstStyle/>
            <a:p>
              <a:pPr algn="ctr"/>
              <a:r>
                <a:rPr lang="en-US" sz="1200" dirty="0"/>
                <a:t>Shift register</a:t>
              </a:r>
            </a:p>
          </p:txBody>
        </p:sp>
        <p:sp>
          <p:nvSpPr>
            <p:cNvPr id="278" name="AutoShape 5"/>
            <p:cNvSpPr>
              <a:spLocks noChangeArrowheads="1"/>
            </p:cNvSpPr>
            <p:nvPr/>
          </p:nvSpPr>
          <p:spPr bwMode="auto">
            <a:xfrm>
              <a:off x="5238681" y="2095132"/>
              <a:ext cx="280288" cy="250710"/>
            </a:xfrm>
            <a:prstGeom prst="flowChartDelay">
              <a:avLst/>
            </a:prstGeom>
            <a:solidFill>
              <a:schemeClr val="bg1"/>
            </a:solidFill>
            <a:ln w="19050" cmpd="sng">
              <a:solidFill>
                <a:srgbClr val="000000"/>
              </a:solidFill>
              <a:miter lim="800000"/>
              <a:headEnd/>
              <a:tailEnd/>
            </a:ln>
          </p:spPr>
          <p:txBody>
            <a:bodyPr wrap="none" anchor="ctr">
              <a:prstTxWarp prst="textNoShape">
                <a:avLst/>
              </a:prstTxWarp>
            </a:bodyPr>
            <a:lstStyle/>
            <a:p>
              <a:endParaRPr lang="en-US"/>
            </a:p>
          </p:txBody>
        </p:sp>
        <p:sp>
          <p:nvSpPr>
            <p:cNvPr id="279" name="AutoShape 5"/>
            <p:cNvSpPr>
              <a:spLocks noChangeArrowheads="1"/>
            </p:cNvSpPr>
            <p:nvPr/>
          </p:nvSpPr>
          <p:spPr bwMode="auto">
            <a:xfrm>
              <a:off x="5238681" y="1765444"/>
              <a:ext cx="280288" cy="250710"/>
            </a:xfrm>
            <a:prstGeom prst="flowChartDelay">
              <a:avLst/>
            </a:prstGeom>
            <a:solidFill>
              <a:schemeClr val="bg1"/>
            </a:solidFill>
            <a:ln w="19050" cmpd="sng">
              <a:solidFill>
                <a:srgbClr val="000000"/>
              </a:solidFill>
              <a:miter lim="800000"/>
              <a:headEnd/>
              <a:tailEnd/>
            </a:ln>
          </p:spPr>
          <p:txBody>
            <a:bodyPr wrap="none" anchor="ctr">
              <a:prstTxWarp prst="textNoShape">
                <a:avLst/>
              </a:prstTxWarp>
            </a:bodyPr>
            <a:lstStyle/>
            <a:p>
              <a:endParaRPr lang="en-US"/>
            </a:p>
          </p:txBody>
        </p:sp>
        <p:sp>
          <p:nvSpPr>
            <p:cNvPr id="280" name="AutoShape 5"/>
            <p:cNvSpPr>
              <a:spLocks noChangeArrowheads="1"/>
            </p:cNvSpPr>
            <p:nvPr/>
          </p:nvSpPr>
          <p:spPr bwMode="auto">
            <a:xfrm>
              <a:off x="5238681" y="1087020"/>
              <a:ext cx="280288" cy="250710"/>
            </a:xfrm>
            <a:prstGeom prst="flowChartDelay">
              <a:avLst/>
            </a:prstGeom>
            <a:solidFill>
              <a:schemeClr val="bg1"/>
            </a:solidFill>
            <a:ln w="19050" cmpd="sng">
              <a:solidFill>
                <a:srgbClr val="000000"/>
              </a:solidFill>
              <a:miter lim="800000"/>
              <a:headEnd/>
              <a:tailEnd/>
            </a:ln>
          </p:spPr>
          <p:txBody>
            <a:bodyPr wrap="none" anchor="ctr">
              <a:prstTxWarp prst="textNoShape">
                <a:avLst/>
              </a:prstTxWarp>
            </a:bodyPr>
            <a:lstStyle/>
            <a:p>
              <a:endParaRPr lang="en-US"/>
            </a:p>
          </p:txBody>
        </p:sp>
        <p:sp>
          <p:nvSpPr>
            <p:cNvPr id="281" name="AutoShape 5"/>
            <p:cNvSpPr>
              <a:spLocks noChangeArrowheads="1"/>
            </p:cNvSpPr>
            <p:nvPr/>
          </p:nvSpPr>
          <p:spPr bwMode="auto">
            <a:xfrm>
              <a:off x="5238681" y="1423057"/>
              <a:ext cx="280288" cy="250710"/>
            </a:xfrm>
            <a:prstGeom prst="flowChartDelay">
              <a:avLst/>
            </a:prstGeom>
            <a:solidFill>
              <a:schemeClr val="bg1"/>
            </a:solidFill>
            <a:ln w="19050" cmpd="sng">
              <a:solidFill>
                <a:srgbClr val="000000"/>
              </a:solidFill>
              <a:miter lim="800000"/>
              <a:headEnd/>
              <a:tailEnd/>
            </a:ln>
          </p:spPr>
          <p:txBody>
            <a:bodyPr wrap="none" anchor="ctr">
              <a:prstTxWarp prst="textNoShape">
                <a:avLst/>
              </a:prstTxWarp>
            </a:bodyPr>
            <a:lstStyle/>
            <a:p>
              <a:endParaRPr lang="en-US"/>
            </a:p>
          </p:txBody>
        </p:sp>
        <p:cxnSp>
          <p:nvCxnSpPr>
            <p:cNvPr id="282" name="Łącznik łamany 281"/>
            <p:cNvCxnSpPr>
              <a:stCxn id="281" idx="3"/>
              <a:endCxn id="287" idx="35"/>
            </p:cNvCxnSpPr>
            <p:nvPr/>
          </p:nvCxnSpPr>
          <p:spPr>
            <a:xfrm>
              <a:off x="5518969" y="1548412"/>
              <a:ext cx="386753" cy="131100"/>
            </a:xfrm>
            <a:prstGeom prst="bentConnector3">
              <a:avLst>
                <a:gd name="adj1" fmla="val 52907"/>
              </a:avLst>
            </a:prstGeom>
            <a:noFill/>
            <a:ln w="12700">
              <a:solidFill>
                <a:srgbClr val="000000"/>
              </a:solidFill>
              <a:round/>
              <a:headEnd/>
              <a:tailEnd/>
            </a:ln>
          </p:spPr>
        </p:cxnSp>
        <p:cxnSp>
          <p:nvCxnSpPr>
            <p:cNvPr id="283" name="Łącznik łamany 282"/>
            <p:cNvCxnSpPr>
              <a:stCxn id="279" idx="3"/>
            </p:cNvCxnSpPr>
            <p:nvPr/>
          </p:nvCxnSpPr>
          <p:spPr>
            <a:xfrm flipV="1">
              <a:off x="5518969" y="1749766"/>
              <a:ext cx="403706" cy="141033"/>
            </a:xfrm>
            <a:prstGeom prst="bentConnector3">
              <a:avLst>
                <a:gd name="adj1" fmla="val 50000"/>
              </a:avLst>
            </a:prstGeom>
            <a:noFill/>
            <a:ln w="12700">
              <a:solidFill>
                <a:srgbClr val="000000"/>
              </a:solidFill>
              <a:round/>
              <a:headEnd/>
              <a:tailEnd/>
            </a:ln>
          </p:spPr>
        </p:cxnSp>
        <p:sp>
          <p:nvSpPr>
            <p:cNvPr id="287" name="Freeform 104"/>
            <p:cNvSpPr>
              <a:spLocks/>
            </p:cNvSpPr>
            <p:nvPr/>
          </p:nvSpPr>
          <p:spPr bwMode="auto">
            <a:xfrm>
              <a:off x="5873702" y="1576231"/>
              <a:ext cx="307083" cy="275014"/>
            </a:xfrm>
            <a:custGeom>
              <a:avLst/>
              <a:gdLst>
                <a:gd name="T0" fmla="*/ 1430 w 4776"/>
                <a:gd name="T1" fmla="*/ 11 h 3640"/>
                <a:gd name="T2" fmla="*/ 1760 w 4776"/>
                <a:gd name="T3" fmla="*/ 26 h 3640"/>
                <a:gd name="T4" fmla="*/ 2090 w 4776"/>
                <a:gd name="T5" fmla="*/ 63 h 3640"/>
                <a:gd name="T6" fmla="*/ 2399 w 4776"/>
                <a:gd name="T7" fmla="*/ 126 h 3640"/>
                <a:gd name="T8" fmla="*/ 2692 w 4776"/>
                <a:gd name="T9" fmla="*/ 204 h 3640"/>
                <a:gd name="T10" fmla="*/ 2980 w 4776"/>
                <a:gd name="T11" fmla="*/ 309 h 3640"/>
                <a:gd name="T12" fmla="*/ 3257 w 4776"/>
                <a:gd name="T13" fmla="*/ 435 h 3640"/>
                <a:gd name="T14" fmla="*/ 3551 w 4776"/>
                <a:gd name="T15" fmla="*/ 597 h 3640"/>
                <a:gd name="T16" fmla="*/ 3771 w 4776"/>
                <a:gd name="T17" fmla="*/ 744 h 3640"/>
                <a:gd name="T18" fmla="*/ 3959 w 4776"/>
                <a:gd name="T19" fmla="*/ 890 h 3640"/>
                <a:gd name="T20" fmla="*/ 4168 w 4776"/>
                <a:gd name="T21" fmla="*/ 1074 h 3640"/>
                <a:gd name="T22" fmla="*/ 4367 w 4776"/>
                <a:gd name="T23" fmla="*/ 1283 h 3640"/>
                <a:gd name="T24" fmla="*/ 4566 w 4776"/>
                <a:gd name="T25" fmla="*/ 1535 h 3640"/>
                <a:gd name="T26" fmla="*/ 4729 w 4776"/>
                <a:gd name="T27" fmla="*/ 1760 h 3640"/>
                <a:gd name="T28" fmla="*/ 4708 w 4776"/>
                <a:gd name="T29" fmla="*/ 1932 h 3640"/>
                <a:gd name="T30" fmla="*/ 4603 w 4776"/>
                <a:gd name="T31" fmla="*/ 2084 h 3640"/>
                <a:gd name="T32" fmla="*/ 4472 w 4776"/>
                <a:gd name="T33" fmla="*/ 2252 h 3640"/>
                <a:gd name="T34" fmla="*/ 4326 w 4776"/>
                <a:gd name="T35" fmla="*/ 2425 h 3640"/>
                <a:gd name="T36" fmla="*/ 4111 w 4776"/>
                <a:gd name="T37" fmla="*/ 2624 h 3640"/>
                <a:gd name="T38" fmla="*/ 3886 w 4776"/>
                <a:gd name="T39" fmla="*/ 2812 h 3640"/>
                <a:gd name="T40" fmla="*/ 3608 w 4776"/>
                <a:gd name="T41" fmla="*/ 3011 h 3640"/>
                <a:gd name="T42" fmla="*/ 3346 w 4776"/>
                <a:gd name="T43" fmla="*/ 3163 h 3640"/>
                <a:gd name="T44" fmla="*/ 3037 w 4776"/>
                <a:gd name="T45" fmla="*/ 3310 h 3640"/>
                <a:gd name="T46" fmla="*/ 2681 w 4776"/>
                <a:gd name="T47" fmla="*/ 3446 h 3640"/>
                <a:gd name="T48" fmla="*/ 2388 w 4776"/>
                <a:gd name="T49" fmla="*/ 3524 h 3640"/>
                <a:gd name="T50" fmla="*/ 2053 w 4776"/>
                <a:gd name="T51" fmla="*/ 3592 h 3640"/>
                <a:gd name="T52" fmla="*/ 1629 w 4776"/>
                <a:gd name="T53" fmla="*/ 3634 h 3640"/>
                <a:gd name="T54" fmla="*/ 880 w 4776"/>
                <a:gd name="T55" fmla="*/ 3640 h 3640"/>
                <a:gd name="T56" fmla="*/ 11 w 4776"/>
                <a:gd name="T57" fmla="*/ 3634 h 3640"/>
                <a:gd name="T58" fmla="*/ 152 w 4776"/>
                <a:gd name="T59" fmla="*/ 3383 h 3640"/>
                <a:gd name="T60" fmla="*/ 299 w 4776"/>
                <a:gd name="T61" fmla="*/ 3053 h 3640"/>
                <a:gd name="T62" fmla="*/ 409 w 4776"/>
                <a:gd name="T63" fmla="*/ 2713 h 3640"/>
                <a:gd name="T64" fmla="*/ 493 w 4776"/>
                <a:gd name="T65" fmla="*/ 2336 h 3640"/>
                <a:gd name="T66" fmla="*/ 519 w 4776"/>
                <a:gd name="T67" fmla="*/ 1995 h 3640"/>
                <a:gd name="T68" fmla="*/ 524 w 4776"/>
                <a:gd name="T69" fmla="*/ 1660 h 3640"/>
                <a:gd name="T70" fmla="*/ 498 w 4776"/>
                <a:gd name="T71" fmla="*/ 1367 h 3640"/>
                <a:gd name="T72" fmla="*/ 435 w 4776"/>
                <a:gd name="T73" fmla="*/ 1032 h 3640"/>
                <a:gd name="T74" fmla="*/ 335 w 4776"/>
                <a:gd name="T75" fmla="*/ 702 h 3640"/>
                <a:gd name="T76" fmla="*/ 231 w 4776"/>
                <a:gd name="T77" fmla="*/ 430 h 3640"/>
                <a:gd name="T78" fmla="*/ 84 w 4776"/>
                <a:gd name="T79" fmla="*/ 136 h 3640"/>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4776"/>
                <a:gd name="T121" fmla="*/ 0 h 3640"/>
                <a:gd name="T122" fmla="*/ 4776 w 4776"/>
                <a:gd name="T123" fmla="*/ 3640 h 3640"/>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4776" h="3640">
                  <a:moveTo>
                    <a:pt x="0" y="0"/>
                  </a:moveTo>
                  <a:lnTo>
                    <a:pt x="1430" y="11"/>
                  </a:lnTo>
                  <a:lnTo>
                    <a:pt x="1639" y="21"/>
                  </a:lnTo>
                  <a:lnTo>
                    <a:pt x="1760" y="26"/>
                  </a:lnTo>
                  <a:lnTo>
                    <a:pt x="1922" y="42"/>
                  </a:lnTo>
                  <a:lnTo>
                    <a:pt x="2090" y="63"/>
                  </a:lnTo>
                  <a:lnTo>
                    <a:pt x="2231" y="89"/>
                  </a:lnTo>
                  <a:lnTo>
                    <a:pt x="2399" y="126"/>
                  </a:lnTo>
                  <a:lnTo>
                    <a:pt x="2529" y="157"/>
                  </a:lnTo>
                  <a:lnTo>
                    <a:pt x="2692" y="204"/>
                  </a:lnTo>
                  <a:lnTo>
                    <a:pt x="2838" y="257"/>
                  </a:lnTo>
                  <a:lnTo>
                    <a:pt x="2980" y="309"/>
                  </a:lnTo>
                  <a:lnTo>
                    <a:pt x="3111" y="367"/>
                  </a:lnTo>
                  <a:lnTo>
                    <a:pt x="3257" y="435"/>
                  </a:lnTo>
                  <a:lnTo>
                    <a:pt x="3409" y="519"/>
                  </a:lnTo>
                  <a:lnTo>
                    <a:pt x="3551" y="597"/>
                  </a:lnTo>
                  <a:lnTo>
                    <a:pt x="3661" y="665"/>
                  </a:lnTo>
                  <a:lnTo>
                    <a:pt x="3771" y="744"/>
                  </a:lnTo>
                  <a:lnTo>
                    <a:pt x="3865" y="812"/>
                  </a:lnTo>
                  <a:lnTo>
                    <a:pt x="3959" y="890"/>
                  </a:lnTo>
                  <a:lnTo>
                    <a:pt x="4048" y="969"/>
                  </a:lnTo>
                  <a:lnTo>
                    <a:pt x="4168" y="1074"/>
                  </a:lnTo>
                  <a:lnTo>
                    <a:pt x="4273" y="1189"/>
                  </a:lnTo>
                  <a:lnTo>
                    <a:pt x="4367" y="1283"/>
                  </a:lnTo>
                  <a:lnTo>
                    <a:pt x="4477" y="1419"/>
                  </a:lnTo>
                  <a:lnTo>
                    <a:pt x="4566" y="1535"/>
                  </a:lnTo>
                  <a:lnTo>
                    <a:pt x="4655" y="1655"/>
                  </a:lnTo>
                  <a:lnTo>
                    <a:pt x="4729" y="1760"/>
                  </a:lnTo>
                  <a:lnTo>
                    <a:pt x="4776" y="1833"/>
                  </a:lnTo>
                  <a:lnTo>
                    <a:pt x="4708" y="1932"/>
                  </a:lnTo>
                  <a:lnTo>
                    <a:pt x="4661" y="2011"/>
                  </a:lnTo>
                  <a:lnTo>
                    <a:pt x="4603" y="2084"/>
                  </a:lnTo>
                  <a:lnTo>
                    <a:pt x="4535" y="2173"/>
                  </a:lnTo>
                  <a:lnTo>
                    <a:pt x="4472" y="2252"/>
                  </a:lnTo>
                  <a:lnTo>
                    <a:pt x="4388" y="2346"/>
                  </a:lnTo>
                  <a:lnTo>
                    <a:pt x="4326" y="2425"/>
                  </a:lnTo>
                  <a:lnTo>
                    <a:pt x="4221" y="2524"/>
                  </a:lnTo>
                  <a:lnTo>
                    <a:pt x="4111" y="2624"/>
                  </a:lnTo>
                  <a:lnTo>
                    <a:pt x="4006" y="2718"/>
                  </a:lnTo>
                  <a:lnTo>
                    <a:pt x="3886" y="2812"/>
                  </a:lnTo>
                  <a:lnTo>
                    <a:pt x="3781" y="2896"/>
                  </a:lnTo>
                  <a:lnTo>
                    <a:pt x="3608" y="3011"/>
                  </a:lnTo>
                  <a:lnTo>
                    <a:pt x="3498" y="3079"/>
                  </a:lnTo>
                  <a:lnTo>
                    <a:pt x="3346" y="3163"/>
                  </a:lnTo>
                  <a:lnTo>
                    <a:pt x="3210" y="3236"/>
                  </a:lnTo>
                  <a:lnTo>
                    <a:pt x="3037" y="3310"/>
                  </a:lnTo>
                  <a:lnTo>
                    <a:pt x="2870" y="3378"/>
                  </a:lnTo>
                  <a:lnTo>
                    <a:pt x="2681" y="3446"/>
                  </a:lnTo>
                  <a:lnTo>
                    <a:pt x="2519" y="3493"/>
                  </a:lnTo>
                  <a:lnTo>
                    <a:pt x="2388" y="3524"/>
                  </a:lnTo>
                  <a:lnTo>
                    <a:pt x="2210" y="3561"/>
                  </a:lnTo>
                  <a:lnTo>
                    <a:pt x="2053" y="3592"/>
                  </a:lnTo>
                  <a:lnTo>
                    <a:pt x="1870" y="3613"/>
                  </a:lnTo>
                  <a:lnTo>
                    <a:pt x="1629" y="3634"/>
                  </a:lnTo>
                  <a:lnTo>
                    <a:pt x="1435" y="3640"/>
                  </a:lnTo>
                  <a:lnTo>
                    <a:pt x="880" y="3640"/>
                  </a:lnTo>
                  <a:lnTo>
                    <a:pt x="262" y="3640"/>
                  </a:lnTo>
                  <a:lnTo>
                    <a:pt x="11" y="3634"/>
                  </a:lnTo>
                  <a:lnTo>
                    <a:pt x="84" y="3514"/>
                  </a:lnTo>
                  <a:lnTo>
                    <a:pt x="152" y="3383"/>
                  </a:lnTo>
                  <a:lnTo>
                    <a:pt x="231" y="3221"/>
                  </a:lnTo>
                  <a:lnTo>
                    <a:pt x="299" y="3053"/>
                  </a:lnTo>
                  <a:lnTo>
                    <a:pt x="351" y="2906"/>
                  </a:lnTo>
                  <a:lnTo>
                    <a:pt x="409" y="2713"/>
                  </a:lnTo>
                  <a:lnTo>
                    <a:pt x="445" y="2545"/>
                  </a:lnTo>
                  <a:lnTo>
                    <a:pt x="493" y="2336"/>
                  </a:lnTo>
                  <a:lnTo>
                    <a:pt x="508" y="2163"/>
                  </a:lnTo>
                  <a:lnTo>
                    <a:pt x="519" y="1995"/>
                  </a:lnTo>
                  <a:lnTo>
                    <a:pt x="529" y="1828"/>
                  </a:lnTo>
                  <a:lnTo>
                    <a:pt x="524" y="1660"/>
                  </a:lnTo>
                  <a:lnTo>
                    <a:pt x="513" y="1503"/>
                  </a:lnTo>
                  <a:lnTo>
                    <a:pt x="498" y="1367"/>
                  </a:lnTo>
                  <a:lnTo>
                    <a:pt x="472" y="1205"/>
                  </a:lnTo>
                  <a:lnTo>
                    <a:pt x="435" y="1032"/>
                  </a:lnTo>
                  <a:lnTo>
                    <a:pt x="383" y="843"/>
                  </a:lnTo>
                  <a:lnTo>
                    <a:pt x="335" y="702"/>
                  </a:lnTo>
                  <a:lnTo>
                    <a:pt x="283" y="561"/>
                  </a:lnTo>
                  <a:lnTo>
                    <a:pt x="231" y="430"/>
                  </a:lnTo>
                  <a:lnTo>
                    <a:pt x="163" y="288"/>
                  </a:lnTo>
                  <a:lnTo>
                    <a:pt x="84" y="136"/>
                  </a:lnTo>
                  <a:lnTo>
                    <a:pt x="0" y="0"/>
                  </a:lnTo>
                  <a:close/>
                </a:path>
              </a:pathLst>
            </a:custGeom>
            <a:solidFill>
              <a:schemeClr val="bg1"/>
            </a:solidFill>
            <a:ln w="19050" cmpd="sng">
              <a:solidFill>
                <a:schemeClr val="tx1"/>
              </a:solidFill>
              <a:round/>
              <a:headEnd/>
              <a:tailEnd/>
            </a:ln>
          </p:spPr>
          <p:txBody>
            <a:bodyPr wrap="none" lIns="0" tIns="0" rIns="0" bIns="0" anchor="ctr" anchorCtr="1">
              <a:prstTxWarp prst="textNoShape">
                <a:avLst/>
              </a:prstTxWarp>
            </a:bodyPr>
            <a:lstStyle/>
            <a:p>
              <a:endParaRPr lang="en-US"/>
            </a:p>
          </p:txBody>
        </p:sp>
        <p:cxnSp>
          <p:nvCxnSpPr>
            <p:cNvPr id="288" name="Łącznik łamany 287"/>
            <p:cNvCxnSpPr>
              <a:endCxn id="287" idx="38"/>
            </p:cNvCxnSpPr>
            <p:nvPr/>
          </p:nvCxnSpPr>
          <p:spPr>
            <a:xfrm rot="16200000" flipH="1">
              <a:off x="5496271" y="1216434"/>
              <a:ext cx="411485" cy="373084"/>
            </a:xfrm>
            <a:prstGeom prst="bentConnector4">
              <a:avLst>
                <a:gd name="adj1" fmla="val -244"/>
                <a:gd name="adj2" fmla="val 72802"/>
              </a:avLst>
            </a:prstGeom>
            <a:noFill/>
            <a:ln w="12700">
              <a:solidFill>
                <a:srgbClr val="000000"/>
              </a:solidFill>
              <a:round/>
              <a:headEnd/>
              <a:tailEnd/>
            </a:ln>
          </p:spPr>
        </p:cxnSp>
        <p:cxnSp>
          <p:nvCxnSpPr>
            <p:cNvPr id="289" name="Łącznik łamany 288"/>
            <p:cNvCxnSpPr>
              <a:endCxn id="287" idx="30"/>
            </p:cNvCxnSpPr>
            <p:nvPr/>
          </p:nvCxnSpPr>
          <p:spPr>
            <a:xfrm rot="5400000" flipH="1" flipV="1">
              <a:off x="5506562" y="1818981"/>
              <a:ext cx="398451" cy="374280"/>
            </a:xfrm>
            <a:prstGeom prst="bentConnector4">
              <a:avLst>
                <a:gd name="adj1" fmla="val -188"/>
                <a:gd name="adj2" fmla="val 70309"/>
              </a:avLst>
            </a:prstGeom>
            <a:noFill/>
            <a:ln w="12700">
              <a:solidFill>
                <a:srgbClr val="000000"/>
              </a:solidFill>
              <a:round/>
              <a:headEnd/>
              <a:tailEnd/>
            </a:ln>
          </p:spPr>
        </p:cxnSp>
        <p:sp>
          <p:nvSpPr>
            <p:cNvPr id="290" name="Trapezoid 72"/>
            <p:cNvSpPr/>
            <p:nvPr/>
          </p:nvSpPr>
          <p:spPr>
            <a:xfrm rot="5400000">
              <a:off x="1942125" y="3186672"/>
              <a:ext cx="462172" cy="180020"/>
            </a:xfrm>
            <a:prstGeom prst="trapezoid">
              <a:avLst>
                <a:gd name="adj" fmla="val 49390"/>
              </a:avLst>
            </a:prstGeom>
            <a:solidFill>
              <a:schemeClr val="bg1"/>
            </a:solidFill>
            <a:ln w="19050" cmpd="sng">
              <a:solidFill>
                <a:srgbClr val="FF0000"/>
              </a:solidFill>
              <a:miter lim="800000"/>
              <a:headEnd/>
              <a:tailEnd/>
            </a:ln>
          </p:spPr>
          <p:txBody>
            <a:bodyPr wrap="none" anchor="ctr">
              <a:prstTxWarp prst="textNoShape">
                <a:avLst/>
              </a:prstTxWarp>
            </a:bodyPr>
            <a:lstStyle/>
            <a:p>
              <a:endParaRPr lang="en-US" dirty="0"/>
            </a:p>
          </p:txBody>
        </p:sp>
        <p:sp>
          <p:nvSpPr>
            <p:cNvPr id="291" name="Trapezoid 72"/>
            <p:cNvSpPr/>
            <p:nvPr/>
          </p:nvSpPr>
          <p:spPr>
            <a:xfrm rot="5400000">
              <a:off x="1942125" y="3726732"/>
              <a:ext cx="462172" cy="180020"/>
            </a:xfrm>
            <a:prstGeom prst="trapezoid">
              <a:avLst>
                <a:gd name="adj" fmla="val 49390"/>
              </a:avLst>
            </a:prstGeom>
            <a:solidFill>
              <a:schemeClr val="bg1"/>
            </a:solidFill>
            <a:ln w="19050" cmpd="sng">
              <a:solidFill>
                <a:srgbClr val="FF0000"/>
              </a:solidFill>
              <a:miter lim="800000"/>
              <a:headEnd/>
              <a:tailEnd/>
            </a:ln>
          </p:spPr>
          <p:txBody>
            <a:bodyPr wrap="none" anchor="ctr">
              <a:prstTxWarp prst="textNoShape">
                <a:avLst/>
              </a:prstTxWarp>
            </a:bodyPr>
            <a:lstStyle/>
            <a:p>
              <a:endParaRPr lang="en-US" dirty="0"/>
            </a:p>
          </p:txBody>
        </p:sp>
        <p:sp>
          <p:nvSpPr>
            <p:cNvPr id="292" name="Rectangle 83"/>
            <p:cNvSpPr>
              <a:spLocks noChangeArrowheads="1"/>
            </p:cNvSpPr>
            <p:nvPr/>
          </p:nvSpPr>
          <p:spPr bwMode="auto">
            <a:xfrm>
              <a:off x="6310216" y="2028509"/>
              <a:ext cx="1692188" cy="288032"/>
            </a:xfrm>
            <a:prstGeom prst="rect">
              <a:avLst/>
            </a:prstGeom>
            <a:solidFill>
              <a:schemeClr val="bg1"/>
            </a:solidFill>
            <a:ln w="19050">
              <a:solidFill>
                <a:srgbClr val="000000"/>
              </a:solidFill>
              <a:miter lim="800000"/>
              <a:headEnd/>
              <a:tailEnd/>
            </a:ln>
            <a:effectLst>
              <a:outerShdw blurRad="50800" dist="38100" dir="7200000">
                <a:srgbClr val="000000">
                  <a:alpha val="43000"/>
                </a:srgbClr>
              </a:outerShdw>
            </a:effectLst>
          </p:spPr>
          <p:txBody>
            <a:bodyPr wrap="none" lIns="92075" tIns="46038" rIns="92075" bIns="93600" anchor="ctr">
              <a:prstTxWarp prst="textNoShape">
                <a:avLst/>
              </a:prstTxWarp>
            </a:bodyPr>
            <a:lstStyle/>
            <a:p>
              <a:pPr algn="ctr"/>
              <a:r>
                <a:rPr lang="en-US" sz="1200" dirty="0" smtClean="0"/>
                <a:t>Toggle control register</a:t>
              </a:r>
              <a:endParaRPr lang="en-US" sz="1200" dirty="0"/>
            </a:p>
          </p:txBody>
        </p:sp>
        <p:sp>
          <p:nvSpPr>
            <p:cNvPr id="294" name="Trapezoid 72"/>
            <p:cNvSpPr/>
            <p:nvPr/>
          </p:nvSpPr>
          <p:spPr>
            <a:xfrm rot="5400000">
              <a:off x="1942125" y="2142556"/>
              <a:ext cx="462172" cy="180020"/>
            </a:xfrm>
            <a:prstGeom prst="trapezoid">
              <a:avLst>
                <a:gd name="adj" fmla="val 49390"/>
              </a:avLst>
            </a:prstGeom>
            <a:solidFill>
              <a:schemeClr val="bg1"/>
            </a:solidFill>
            <a:ln w="19050" cmpd="sng">
              <a:solidFill>
                <a:srgbClr val="FF0000"/>
              </a:solidFill>
              <a:miter lim="800000"/>
              <a:headEnd/>
              <a:tailEnd/>
            </a:ln>
          </p:spPr>
          <p:txBody>
            <a:bodyPr wrap="none" anchor="ctr">
              <a:prstTxWarp prst="textNoShape">
                <a:avLst/>
              </a:prstTxWarp>
            </a:bodyPr>
            <a:lstStyle/>
            <a:p>
              <a:endParaRPr lang="en-US" dirty="0"/>
            </a:p>
          </p:txBody>
        </p:sp>
        <p:sp>
          <p:nvSpPr>
            <p:cNvPr id="299" name="AutoShape 5"/>
            <p:cNvSpPr>
              <a:spLocks noChangeArrowheads="1"/>
            </p:cNvSpPr>
            <p:nvPr/>
          </p:nvSpPr>
          <p:spPr bwMode="auto">
            <a:xfrm>
              <a:off x="2587257" y="3221054"/>
              <a:ext cx="280288" cy="250710"/>
            </a:xfrm>
            <a:prstGeom prst="flowChartDelay">
              <a:avLst/>
            </a:prstGeom>
            <a:solidFill>
              <a:schemeClr val="bg1"/>
            </a:solidFill>
            <a:ln w="19050" cmpd="sng">
              <a:solidFill>
                <a:srgbClr val="FF0000"/>
              </a:solidFill>
              <a:miter lim="800000"/>
              <a:headEnd/>
              <a:tailEnd/>
            </a:ln>
          </p:spPr>
          <p:txBody>
            <a:bodyPr wrap="none" anchor="ctr">
              <a:prstTxWarp prst="textNoShape">
                <a:avLst/>
              </a:prstTxWarp>
            </a:bodyPr>
            <a:lstStyle/>
            <a:p>
              <a:endParaRPr lang="en-US"/>
            </a:p>
          </p:txBody>
        </p:sp>
        <p:sp>
          <p:nvSpPr>
            <p:cNvPr id="300" name="AutoShape 5"/>
            <p:cNvSpPr>
              <a:spLocks noChangeArrowheads="1"/>
            </p:cNvSpPr>
            <p:nvPr/>
          </p:nvSpPr>
          <p:spPr bwMode="auto">
            <a:xfrm>
              <a:off x="2587257" y="2199623"/>
              <a:ext cx="280288" cy="250710"/>
            </a:xfrm>
            <a:prstGeom prst="flowChartDelay">
              <a:avLst/>
            </a:prstGeom>
            <a:solidFill>
              <a:schemeClr val="bg1"/>
            </a:solidFill>
            <a:ln w="19050" cmpd="sng">
              <a:solidFill>
                <a:srgbClr val="FF0000"/>
              </a:solidFill>
              <a:miter lim="800000"/>
              <a:headEnd/>
              <a:tailEnd/>
            </a:ln>
          </p:spPr>
          <p:txBody>
            <a:bodyPr wrap="none" anchor="ctr">
              <a:prstTxWarp prst="textNoShape">
                <a:avLst/>
              </a:prstTxWarp>
            </a:bodyPr>
            <a:lstStyle/>
            <a:p>
              <a:endParaRPr lang="en-US"/>
            </a:p>
          </p:txBody>
        </p:sp>
        <p:sp>
          <p:nvSpPr>
            <p:cNvPr id="301" name="AutoShape 5"/>
            <p:cNvSpPr>
              <a:spLocks noChangeArrowheads="1"/>
            </p:cNvSpPr>
            <p:nvPr/>
          </p:nvSpPr>
          <p:spPr bwMode="auto">
            <a:xfrm>
              <a:off x="2587257" y="2678898"/>
              <a:ext cx="280288" cy="250710"/>
            </a:xfrm>
            <a:prstGeom prst="flowChartDelay">
              <a:avLst/>
            </a:prstGeom>
            <a:solidFill>
              <a:schemeClr val="bg1"/>
            </a:solidFill>
            <a:ln w="19050" cmpd="sng">
              <a:solidFill>
                <a:srgbClr val="FF0000"/>
              </a:solidFill>
              <a:miter lim="800000"/>
              <a:headEnd/>
              <a:tailEnd/>
            </a:ln>
          </p:spPr>
          <p:txBody>
            <a:bodyPr wrap="none" anchor="ctr">
              <a:prstTxWarp prst="textNoShape">
                <a:avLst/>
              </a:prstTxWarp>
            </a:bodyPr>
            <a:lstStyle/>
            <a:p>
              <a:endParaRPr lang="en-US"/>
            </a:p>
          </p:txBody>
        </p:sp>
        <p:cxnSp>
          <p:nvCxnSpPr>
            <p:cNvPr id="302" name="Łącznik łamany 301"/>
            <p:cNvCxnSpPr>
              <a:stCxn id="301" idx="3"/>
              <a:endCxn id="304" idx="35"/>
            </p:cNvCxnSpPr>
            <p:nvPr/>
          </p:nvCxnSpPr>
          <p:spPr>
            <a:xfrm>
              <a:off x="2867545" y="2804253"/>
              <a:ext cx="386753" cy="260704"/>
            </a:xfrm>
            <a:prstGeom prst="bentConnector3">
              <a:avLst>
                <a:gd name="adj1" fmla="val 46339"/>
              </a:avLst>
            </a:prstGeom>
            <a:noFill/>
            <a:ln w="12700">
              <a:solidFill>
                <a:srgbClr val="FF0000"/>
              </a:solidFill>
              <a:round/>
              <a:headEnd/>
              <a:tailEnd/>
            </a:ln>
          </p:spPr>
        </p:cxnSp>
        <p:cxnSp>
          <p:nvCxnSpPr>
            <p:cNvPr id="303" name="Łącznik łamany 302"/>
            <p:cNvCxnSpPr>
              <a:stCxn id="299" idx="3"/>
              <a:endCxn id="304" idx="32"/>
            </p:cNvCxnSpPr>
            <p:nvPr/>
          </p:nvCxnSpPr>
          <p:spPr>
            <a:xfrm flipV="1">
              <a:off x="2867545" y="3138169"/>
              <a:ext cx="386431" cy="208240"/>
            </a:xfrm>
            <a:prstGeom prst="bentConnector3">
              <a:avLst>
                <a:gd name="adj1" fmla="val 46377"/>
              </a:avLst>
            </a:prstGeom>
            <a:noFill/>
            <a:ln w="12700">
              <a:solidFill>
                <a:srgbClr val="FF0000"/>
              </a:solidFill>
              <a:round/>
              <a:headEnd/>
              <a:tailEnd/>
            </a:ln>
          </p:spPr>
        </p:cxnSp>
        <p:cxnSp>
          <p:nvCxnSpPr>
            <p:cNvPr id="305" name="Łącznik łamany 304"/>
            <p:cNvCxnSpPr>
              <a:stCxn id="300" idx="3"/>
              <a:endCxn id="304" idx="38"/>
            </p:cNvCxnSpPr>
            <p:nvPr/>
          </p:nvCxnSpPr>
          <p:spPr>
            <a:xfrm>
              <a:off x="2867545" y="2324978"/>
              <a:ext cx="369586" cy="669186"/>
            </a:xfrm>
            <a:prstGeom prst="bentConnector3">
              <a:avLst>
                <a:gd name="adj1" fmla="val 70827"/>
              </a:avLst>
            </a:prstGeom>
            <a:noFill/>
            <a:ln w="12700">
              <a:solidFill>
                <a:srgbClr val="FF0000"/>
              </a:solidFill>
              <a:round/>
              <a:headEnd/>
              <a:tailEnd/>
            </a:ln>
          </p:spPr>
        </p:cxnSp>
        <p:cxnSp>
          <p:nvCxnSpPr>
            <p:cNvPr id="306" name="Łącznik łamany 305"/>
            <p:cNvCxnSpPr>
              <a:stCxn id="310" idx="3"/>
              <a:endCxn id="304" idx="30"/>
            </p:cNvCxnSpPr>
            <p:nvPr/>
          </p:nvCxnSpPr>
          <p:spPr>
            <a:xfrm flipV="1">
              <a:off x="2867545" y="3192340"/>
              <a:ext cx="373958" cy="707908"/>
            </a:xfrm>
            <a:prstGeom prst="bentConnector3">
              <a:avLst>
                <a:gd name="adj1" fmla="val 72546"/>
              </a:avLst>
            </a:prstGeom>
            <a:noFill/>
            <a:ln w="12700">
              <a:solidFill>
                <a:srgbClr val="FF0000"/>
              </a:solidFill>
              <a:round/>
              <a:headEnd/>
              <a:tailEnd/>
            </a:ln>
          </p:spPr>
        </p:cxnSp>
        <p:sp>
          <p:nvSpPr>
            <p:cNvPr id="307" name="Line 18"/>
            <p:cNvSpPr>
              <a:spLocks noChangeShapeType="1"/>
            </p:cNvSpPr>
            <p:nvPr/>
          </p:nvSpPr>
          <p:spPr bwMode="auto">
            <a:xfrm rot="10800000" flipH="1">
              <a:off x="2486674" y="3851108"/>
              <a:ext cx="135632" cy="0"/>
            </a:xfrm>
            <a:prstGeom prst="line">
              <a:avLst/>
            </a:prstGeom>
            <a:noFill/>
            <a:ln w="12700">
              <a:solidFill>
                <a:srgbClr val="FF0000"/>
              </a:solidFill>
              <a:round/>
              <a:headEnd type="none" w="sm" len="sm"/>
              <a:tailEnd type="none"/>
            </a:ln>
          </p:spPr>
          <p:txBody>
            <a:bodyPr wrap="none" lIns="92075" tIns="46038" rIns="92075" bIns="46038" anchor="ctr">
              <a:prstTxWarp prst="textNoShape">
                <a:avLst/>
              </a:prstTxWarp>
            </a:bodyPr>
            <a:lstStyle/>
            <a:p>
              <a:endParaRPr lang="en-US"/>
            </a:p>
          </p:txBody>
        </p:sp>
        <p:sp>
          <p:nvSpPr>
            <p:cNvPr id="308" name="Line 18"/>
            <p:cNvSpPr>
              <a:spLocks noChangeShapeType="1"/>
            </p:cNvSpPr>
            <p:nvPr/>
          </p:nvSpPr>
          <p:spPr bwMode="auto">
            <a:xfrm rot="10800000" flipH="1">
              <a:off x="2486674" y="3897971"/>
              <a:ext cx="135632" cy="0"/>
            </a:xfrm>
            <a:prstGeom prst="line">
              <a:avLst/>
            </a:prstGeom>
            <a:noFill/>
            <a:ln w="12700">
              <a:solidFill>
                <a:srgbClr val="FF0000"/>
              </a:solidFill>
              <a:round/>
              <a:headEnd type="none" w="sm" len="sm"/>
              <a:tailEnd type="none"/>
            </a:ln>
          </p:spPr>
          <p:txBody>
            <a:bodyPr wrap="none" lIns="92075" tIns="46038" rIns="92075" bIns="46038" anchor="ctr">
              <a:prstTxWarp prst="textNoShape">
                <a:avLst/>
              </a:prstTxWarp>
            </a:bodyPr>
            <a:lstStyle/>
            <a:p>
              <a:endParaRPr lang="en-US"/>
            </a:p>
          </p:txBody>
        </p:sp>
        <p:sp>
          <p:nvSpPr>
            <p:cNvPr id="309" name="Line 18"/>
            <p:cNvSpPr>
              <a:spLocks noChangeShapeType="1"/>
            </p:cNvSpPr>
            <p:nvPr/>
          </p:nvSpPr>
          <p:spPr bwMode="auto">
            <a:xfrm rot="10800000" flipH="1">
              <a:off x="2486674" y="3944834"/>
              <a:ext cx="135632" cy="0"/>
            </a:xfrm>
            <a:prstGeom prst="line">
              <a:avLst/>
            </a:prstGeom>
            <a:noFill/>
            <a:ln w="12700">
              <a:solidFill>
                <a:srgbClr val="FF0000"/>
              </a:solidFill>
              <a:round/>
              <a:headEnd type="none" w="sm" len="sm"/>
              <a:tailEnd type="none"/>
            </a:ln>
          </p:spPr>
          <p:txBody>
            <a:bodyPr wrap="none" lIns="92075" tIns="46038" rIns="92075" bIns="46038" anchor="ctr">
              <a:prstTxWarp prst="textNoShape">
                <a:avLst/>
              </a:prstTxWarp>
            </a:bodyPr>
            <a:lstStyle/>
            <a:p>
              <a:endParaRPr lang="en-US"/>
            </a:p>
          </p:txBody>
        </p:sp>
        <p:sp>
          <p:nvSpPr>
            <p:cNvPr id="310" name="AutoShape 5"/>
            <p:cNvSpPr>
              <a:spLocks noChangeArrowheads="1"/>
            </p:cNvSpPr>
            <p:nvPr/>
          </p:nvSpPr>
          <p:spPr bwMode="auto">
            <a:xfrm>
              <a:off x="2587257" y="3774893"/>
              <a:ext cx="280288" cy="250710"/>
            </a:xfrm>
            <a:prstGeom prst="flowChartDelay">
              <a:avLst/>
            </a:prstGeom>
            <a:solidFill>
              <a:schemeClr val="bg1"/>
            </a:solidFill>
            <a:ln w="19050" cmpd="sng">
              <a:solidFill>
                <a:srgbClr val="FF0000"/>
              </a:solidFill>
              <a:miter lim="800000"/>
              <a:headEnd/>
              <a:tailEnd/>
            </a:ln>
          </p:spPr>
          <p:txBody>
            <a:bodyPr wrap="none" anchor="ctr">
              <a:prstTxWarp prst="textNoShape">
                <a:avLst/>
              </a:prstTxWarp>
            </a:bodyPr>
            <a:lstStyle/>
            <a:p>
              <a:endParaRPr lang="en-US"/>
            </a:p>
          </p:txBody>
        </p:sp>
        <p:grpSp>
          <p:nvGrpSpPr>
            <p:cNvPr id="311" name="Grupa 310"/>
            <p:cNvGrpSpPr/>
            <p:nvPr/>
          </p:nvGrpSpPr>
          <p:grpSpPr>
            <a:xfrm>
              <a:off x="4163195" y="2348880"/>
              <a:ext cx="269757" cy="365956"/>
              <a:chOff x="1133891" y="3848782"/>
              <a:chExt cx="269757" cy="365956"/>
            </a:xfrm>
          </p:grpSpPr>
          <p:sp>
            <p:nvSpPr>
              <p:cNvPr id="312" name="Freeform 104"/>
              <p:cNvSpPr>
                <a:spLocks/>
              </p:cNvSpPr>
              <p:nvPr/>
            </p:nvSpPr>
            <p:spPr bwMode="auto">
              <a:xfrm rot="5400000" flipV="1">
                <a:off x="1118163" y="3864510"/>
                <a:ext cx="301213" cy="269757"/>
              </a:xfrm>
              <a:custGeom>
                <a:avLst/>
                <a:gdLst>
                  <a:gd name="T0" fmla="*/ 1430 w 4776"/>
                  <a:gd name="T1" fmla="*/ 11 h 3640"/>
                  <a:gd name="T2" fmla="*/ 1760 w 4776"/>
                  <a:gd name="T3" fmla="*/ 26 h 3640"/>
                  <a:gd name="T4" fmla="*/ 2090 w 4776"/>
                  <a:gd name="T5" fmla="*/ 63 h 3640"/>
                  <a:gd name="T6" fmla="*/ 2399 w 4776"/>
                  <a:gd name="T7" fmla="*/ 126 h 3640"/>
                  <a:gd name="T8" fmla="*/ 2692 w 4776"/>
                  <a:gd name="T9" fmla="*/ 204 h 3640"/>
                  <a:gd name="T10" fmla="*/ 2980 w 4776"/>
                  <a:gd name="T11" fmla="*/ 309 h 3640"/>
                  <a:gd name="T12" fmla="*/ 3257 w 4776"/>
                  <a:gd name="T13" fmla="*/ 435 h 3640"/>
                  <a:gd name="T14" fmla="*/ 3551 w 4776"/>
                  <a:gd name="T15" fmla="*/ 597 h 3640"/>
                  <a:gd name="T16" fmla="*/ 3771 w 4776"/>
                  <a:gd name="T17" fmla="*/ 744 h 3640"/>
                  <a:gd name="T18" fmla="*/ 3959 w 4776"/>
                  <a:gd name="T19" fmla="*/ 890 h 3640"/>
                  <a:gd name="T20" fmla="*/ 4168 w 4776"/>
                  <a:gd name="T21" fmla="*/ 1074 h 3640"/>
                  <a:gd name="T22" fmla="*/ 4367 w 4776"/>
                  <a:gd name="T23" fmla="*/ 1283 h 3640"/>
                  <a:gd name="T24" fmla="*/ 4566 w 4776"/>
                  <a:gd name="T25" fmla="*/ 1535 h 3640"/>
                  <a:gd name="T26" fmla="*/ 4729 w 4776"/>
                  <a:gd name="T27" fmla="*/ 1760 h 3640"/>
                  <a:gd name="T28" fmla="*/ 4708 w 4776"/>
                  <a:gd name="T29" fmla="*/ 1932 h 3640"/>
                  <a:gd name="T30" fmla="*/ 4603 w 4776"/>
                  <a:gd name="T31" fmla="*/ 2084 h 3640"/>
                  <a:gd name="T32" fmla="*/ 4472 w 4776"/>
                  <a:gd name="T33" fmla="*/ 2252 h 3640"/>
                  <a:gd name="T34" fmla="*/ 4326 w 4776"/>
                  <a:gd name="T35" fmla="*/ 2425 h 3640"/>
                  <a:gd name="T36" fmla="*/ 4111 w 4776"/>
                  <a:gd name="T37" fmla="*/ 2624 h 3640"/>
                  <a:gd name="T38" fmla="*/ 3886 w 4776"/>
                  <a:gd name="T39" fmla="*/ 2812 h 3640"/>
                  <a:gd name="T40" fmla="*/ 3608 w 4776"/>
                  <a:gd name="T41" fmla="*/ 3011 h 3640"/>
                  <a:gd name="T42" fmla="*/ 3346 w 4776"/>
                  <a:gd name="T43" fmla="*/ 3163 h 3640"/>
                  <a:gd name="T44" fmla="*/ 3037 w 4776"/>
                  <a:gd name="T45" fmla="*/ 3310 h 3640"/>
                  <a:gd name="T46" fmla="*/ 2681 w 4776"/>
                  <a:gd name="T47" fmla="*/ 3446 h 3640"/>
                  <a:gd name="T48" fmla="*/ 2388 w 4776"/>
                  <a:gd name="T49" fmla="*/ 3524 h 3640"/>
                  <a:gd name="T50" fmla="*/ 2053 w 4776"/>
                  <a:gd name="T51" fmla="*/ 3592 h 3640"/>
                  <a:gd name="T52" fmla="*/ 1629 w 4776"/>
                  <a:gd name="T53" fmla="*/ 3634 h 3640"/>
                  <a:gd name="T54" fmla="*/ 880 w 4776"/>
                  <a:gd name="T55" fmla="*/ 3640 h 3640"/>
                  <a:gd name="T56" fmla="*/ 11 w 4776"/>
                  <a:gd name="T57" fmla="*/ 3634 h 3640"/>
                  <a:gd name="T58" fmla="*/ 152 w 4776"/>
                  <a:gd name="T59" fmla="*/ 3383 h 3640"/>
                  <a:gd name="T60" fmla="*/ 299 w 4776"/>
                  <a:gd name="T61" fmla="*/ 3053 h 3640"/>
                  <a:gd name="T62" fmla="*/ 409 w 4776"/>
                  <a:gd name="T63" fmla="*/ 2713 h 3640"/>
                  <a:gd name="T64" fmla="*/ 493 w 4776"/>
                  <a:gd name="T65" fmla="*/ 2336 h 3640"/>
                  <a:gd name="T66" fmla="*/ 519 w 4776"/>
                  <a:gd name="T67" fmla="*/ 1995 h 3640"/>
                  <a:gd name="T68" fmla="*/ 524 w 4776"/>
                  <a:gd name="T69" fmla="*/ 1660 h 3640"/>
                  <a:gd name="T70" fmla="*/ 498 w 4776"/>
                  <a:gd name="T71" fmla="*/ 1367 h 3640"/>
                  <a:gd name="T72" fmla="*/ 435 w 4776"/>
                  <a:gd name="T73" fmla="*/ 1032 h 3640"/>
                  <a:gd name="T74" fmla="*/ 335 w 4776"/>
                  <a:gd name="T75" fmla="*/ 702 h 3640"/>
                  <a:gd name="T76" fmla="*/ 231 w 4776"/>
                  <a:gd name="T77" fmla="*/ 430 h 3640"/>
                  <a:gd name="T78" fmla="*/ 84 w 4776"/>
                  <a:gd name="T79" fmla="*/ 136 h 3640"/>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4776"/>
                  <a:gd name="T121" fmla="*/ 0 h 3640"/>
                  <a:gd name="T122" fmla="*/ 4776 w 4776"/>
                  <a:gd name="T123" fmla="*/ 3640 h 3640"/>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4776" h="3640">
                    <a:moveTo>
                      <a:pt x="0" y="0"/>
                    </a:moveTo>
                    <a:lnTo>
                      <a:pt x="1430" y="11"/>
                    </a:lnTo>
                    <a:lnTo>
                      <a:pt x="1639" y="21"/>
                    </a:lnTo>
                    <a:lnTo>
                      <a:pt x="1760" y="26"/>
                    </a:lnTo>
                    <a:lnTo>
                      <a:pt x="1922" y="42"/>
                    </a:lnTo>
                    <a:lnTo>
                      <a:pt x="2090" y="63"/>
                    </a:lnTo>
                    <a:lnTo>
                      <a:pt x="2231" y="89"/>
                    </a:lnTo>
                    <a:lnTo>
                      <a:pt x="2399" y="126"/>
                    </a:lnTo>
                    <a:lnTo>
                      <a:pt x="2529" y="157"/>
                    </a:lnTo>
                    <a:lnTo>
                      <a:pt x="2692" y="204"/>
                    </a:lnTo>
                    <a:lnTo>
                      <a:pt x="2838" y="257"/>
                    </a:lnTo>
                    <a:lnTo>
                      <a:pt x="2980" y="309"/>
                    </a:lnTo>
                    <a:lnTo>
                      <a:pt x="3111" y="367"/>
                    </a:lnTo>
                    <a:lnTo>
                      <a:pt x="3257" y="435"/>
                    </a:lnTo>
                    <a:lnTo>
                      <a:pt x="3409" y="519"/>
                    </a:lnTo>
                    <a:lnTo>
                      <a:pt x="3551" y="597"/>
                    </a:lnTo>
                    <a:lnTo>
                      <a:pt x="3661" y="665"/>
                    </a:lnTo>
                    <a:lnTo>
                      <a:pt x="3771" y="744"/>
                    </a:lnTo>
                    <a:lnTo>
                      <a:pt x="3865" y="812"/>
                    </a:lnTo>
                    <a:lnTo>
                      <a:pt x="3959" y="890"/>
                    </a:lnTo>
                    <a:lnTo>
                      <a:pt x="4048" y="969"/>
                    </a:lnTo>
                    <a:lnTo>
                      <a:pt x="4168" y="1074"/>
                    </a:lnTo>
                    <a:lnTo>
                      <a:pt x="4273" y="1189"/>
                    </a:lnTo>
                    <a:lnTo>
                      <a:pt x="4367" y="1283"/>
                    </a:lnTo>
                    <a:lnTo>
                      <a:pt x="4477" y="1419"/>
                    </a:lnTo>
                    <a:lnTo>
                      <a:pt x="4566" y="1535"/>
                    </a:lnTo>
                    <a:lnTo>
                      <a:pt x="4655" y="1655"/>
                    </a:lnTo>
                    <a:lnTo>
                      <a:pt x="4729" y="1760"/>
                    </a:lnTo>
                    <a:lnTo>
                      <a:pt x="4776" y="1833"/>
                    </a:lnTo>
                    <a:lnTo>
                      <a:pt x="4708" y="1932"/>
                    </a:lnTo>
                    <a:lnTo>
                      <a:pt x="4661" y="2011"/>
                    </a:lnTo>
                    <a:lnTo>
                      <a:pt x="4603" y="2084"/>
                    </a:lnTo>
                    <a:lnTo>
                      <a:pt x="4535" y="2173"/>
                    </a:lnTo>
                    <a:lnTo>
                      <a:pt x="4472" y="2252"/>
                    </a:lnTo>
                    <a:lnTo>
                      <a:pt x="4388" y="2346"/>
                    </a:lnTo>
                    <a:lnTo>
                      <a:pt x="4326" y="2425"/>
                    </a:lnTo>
                    <a:lnTo>
                      <a:pt x="4221" y="2524"/>
                    </a:lnTo>
                    <a:lnTo>
                      <a:pt x="4111" y="2624"/>
                    </a:lnTo>
                    <a:lnTo>
                      <a:pt x="4006" y="2718"/>
                    </a:lnTo>
                    <a:lnTo>
                      <a:pt x="3886" y="2812"/>
                    </a:lnTo>
                    <a:lnTo>
                      <a:pt x="3781" y="2896"/>
                    </a:lnTo>
                    <a:lnTo>
                      <a:pt x="3608" y="3011"/>
                    </a:lnTo>
                    <a:lnTo>
                      <a:pt x="3498" y="3079"/>
                    </a:lnTo>
                    <a:lnTo>
                      <a:pt x="3346" y="3163"/>
                    </a:lnTo>
                    <a:lnTo>
                      <a:pt x="3210" y="3236"/>
                    </a:lnTo>
                    <a:lnTo>
                      <a:pt x="3037" y="3310"/>
                    </a:lnTo>
                    <a:lnTo>
                      <a:pt x="2870" y="3378"/>
                    </a:lnTo>
                    <a:lnTo>
                      <a:pt x="2681" y="3446"/>
                    </a:lnTo>
                    <a:lnTo>
                      <a:pt x="2519" y="3493"/>
                    </a:lnTo>
                    <a:lnTo>
                      <a:pt x="2388" y="3524"/>
                    </a:lnTo>
                    <a:lnTo>
                      <a:pt x="2210" y="3561"/>
                    </a:lnTo>
                    <a:lnTo>
                      <a:pt x="2053" y="3592"/>
                    </a:lnTo>
                    <a:lnTo>
                      <a:pt x="1870" y="3613"/>
                    </a:lnTo>
                    <a:lnTo>
                      <a:pt x="1629" y="3634"/>
                    </a:lnTo>
                    <a:lnTo>
                      <a:pt x="1435" y="3640"/>
                    </a:lnTo>
                    <a:lnTo>
                      <a:pt x="880" y="3640"/>
                    </a:lnTo>
                    <a:lnTo>
                      <a:pt x="262" y="3640"/>
                    </a:lnTo>
                    <a:lnTo>
                      <a:pt x="11" y="3634"/>
                    </a:lnTo>
                    <a:lnTo>
                      <a:pt x="84" y="3514"/>
                    </a:lnTo>
                    <a:lnTo>
                      <a:pt x="152" y="3383"/>
                    </a:lnTo>
                    <a:lnTo>
                      <a:pt x="231" y="3221"/>
                    </a:lnTo>
                    <a:lnTo>
                      <a:pt x="299" y="3053"/>
                    </a:lnTo>
                    <a:lnTo>
                      <a:pt x="351" y="2906"/>
                    </a:lnTo>
                    <a:lnTo>
                      <a:pt x="409" y="2713"/>
                    </a:lnTo>
                    <a:lnTo>
                      <a:pt x="445" y="2545"/>
                    </a:lnTo>
                    <a:lnTo>
                      <a:pt x="493" y="2336"/>
                    </a:lnTo>
                    <a:lnTo>
                      <a:pt x="508" y="2163"/>
                    </a:lnTo>
                    <a:lnTo>
                      <a:pt x="519" y="1995"/>
                    </a:lnTo>
                    <a:lnTo>
                      <a:pt x="529" y="1828"/>
                    </a:lnTo>
                    <a:lnTo>
                      <a:pt x="524" y="1660"/>
                    </a:lnTo>
                    <a:lnTo>
                      <a:pt x="513" y="1503"/>
                    </a:lnTo>
                    <a:lnTo>
                      <a:pt x="498" y="1367"/>
                    </a:lnTo>
                    <a:lnTo>
                      <a:pt x="472" y="1205"/>
                    </a:lnTo>
                    <a:lnTo>
                      <a:pt x="435" y="1032"/>
                    </a:lnTo>
                    <a:lnTo>
                      <a:pt x="383" y="843"/>
                    </a:lnTo>
                    <a:lnTo>
                      <a:pt x="335" y="702"/>
                    </a:lnTo>
                    <a:lnTo>
                      <a:pt x="283" y="561"/>
                    </a:lnTo>
                    <a:lnTo>
                      <a:pt x="231" y="430"/>
                    </a:lnTo>
                    <a:lnTo>
                      <a:pt x="163" y="288"/>
                    </a:lnTo>
                    <a:lnTo>
                      <a:pt x="84" y="136"/>
                    </a:lnTo>
                    <a:lnTo>
                      <a:pt x="0" y="0"/>
                    </a:lnTo>
                    <a:close/>
                  </a:path>
                </a:pathLst>
              </a:custGeom>
              <a:solidFill>
                <a:schemeClr val="bg1"/>
              </a:solidFill>
              <a:ln w="19050" cmpd="sng">
                <a:solidFill>
                  <a:schemeClr val="tx1"/>
                </a:solidFill>
                <a:round/>
                <a:headEnd/>
                <a:tailEnd/>
              </a:ln>
            </p:spPr>
            <p:txBody>
              <a:bodyPr wrap="none" lIns="0" tIns="0" rIns="0" bIns="0" anchor="ctr" anchorCtr="1">
                <a:prstTxWarp prst="textNoShape">
                  <a:avLst/>
                </a:prstTxWarp>
              </a:bodyPr>
              <a:lstStyle/>
              <a:p>
                <a:endParaRPr lang="en-US"/>
              </a:p>
            </p:txBody>
          </p:sp>
          <p:sp>
            <p:nvSpPr>
              <p:cNvPr id="313" name="Owal 312"/>
              <p:cNvSpPr/>
              <p:nvPr/>
            </p:nvSpPr>
            <p:spPr>
              <a:xfrm>
                <a:off x="1229979" y="4142730"/>
                <a:ext cx="72008" cy="72008"/>
              </a:xfrm>
              <a:prstGeom prst="ellipse">
                <a:avLst/>
              </a:prstGeom>
              <a:solidFill>
                <a:schemeClr val="bg1"/>
              </a:solidFill>
              <a:ln w="19050" cap="flat" cmpd="sng" algn="ctr">
                <a:solidFill>
                  <a:srgbClr val="000000"/>
                </a:solidFill>
                <a:prstDash val="solid"/>
                <a:miter lim="800000"/>
                <a:headEnd type="none" w="med" len="med"/>
                <a:tailEnd type="none" w="med" len="med"/>
              </a:ln>
            </p:spPr>
            <p:txBody>
              <a:bodyPr wrap="none" anchor="ctr">
                <a:prstTxWarp prst="textNoShape">
                  <a:avLst/>
                </a:prstTxWarp>
              </a:bodyPr>
              <a:lstStyle/>
              <a:p>
                <a:endParaRPr lang="en-US">
                  <a:solidFill>
                    <a:schemeClr val="tx1"/>
                  </a:solidFill>
                  <a:latin typeface="Arial" charset="0"/>
                </a:endParaRPr>
              </a:p>
            </p:txBody>
          </p:sp>
        </p:grpSp>
        <p:sp>
          <p:nvSpPr>
            <p:cNvPr id="320" name="Freeform 32"/>
            <p:cNvSpPr>
              <a:spLocks/>
            </p:cNvSpPr>
            <p:nvPr/>
          </p:nvSpPr>
          <p:spPr bwMode="auto">
            <a:xfrm flipH="1" flipV="1">
              <a:off x="2468199" y="4380173"/>
              <a:ext cx="74017" cy="1965149"/>
            </a:xfrm>
            <a:custGeom>
              <a:avLst/>
              <a:gdLst>
                <a:gd name="T0" fmla="*/ 2147483647 w 870"/>
                <a:gd name="T1" fmla="*/ 0 h 1638"/>
                <a:gd name="T2" fmla="*/ 2147483647 w 870"/>
                <a:gd name="T3" fmla="*/ 2147483647 h 1638"/>
                <a:gd name="T4" fmla="*/ 0 w 870"/>
                <a:gd name="T5" fmla="*/ 2147483647 h 1638"/>
                <a:gd name="T6" fmla="*/ 0 60000 65536"/>
                <a:gd name="T7" fmla="*/ 0 60000 65536"/>
                <a:gd name="T8" fmla="*/ 0 60000 65536"/>
                <a:gd name="T9" fmla="*/ 0 w 870"/>
                <a:gd name="T10" fmla="*/ 0 h 1638"/>
                <a:gd name="T11" fmla="*/ 870 w 870"/>
                <a:gd name="T12" fmla="*/ 1638 h 1638"/>
                <a:gd name="connsiteX0" fmla="*/ 0 w 0"/>
                <a:gd name="connsiteY0" fmla="*/ 0 h 10000"/>
                <a:gd name="connsiteX1" fmla="*/ 0 w 0"/>
                <a:gd name="connsiteY1" fmla="*/ 10000 h 10000"/>
              </a:gdLst>
              <a:ahLst/>
              <a:cxnLst>
                <a:cxn ang="0">
                  <a:pos x="connsiteX0" y="connsiteY0"/>
                </a:cxn>
                <a:cxn ang="0">
                  <a:pos x="connsiteX1" y="connsiteY1"/>
                </a:cxn>
              </a:cxnLst>
              <a:rect l="l" t="t" r="r" b="b"/>
              <a:pathLst>
                <a:path h="10000">
                  <a:moveTo>
                    <a:pt x="0" y="0"/>
                  </a:moveTo>
                  <a:lnTo>
                    <a:pt x="0" y="10000"/>
                  </a:lnTo>
                </a:path>
              </a:pathLst>
            </a:custGeom>
            <a:noFill/>
            <a:ln w="12700">
              <a:solidFill>
                <a:schemeClr val="tx1"/>
              </a:solidFill>
              <a:round/>
              <a:headEnd type="oval" w="sm" len="sm"/>
              <a:tailEnd/>
            </a:ln>
          </p:spPr>
          <p:txBody>
            <a:bodyPr wrap="none" lIns="92075" tIns="46038" rIns="92075" bIns="46038" anchor="ctr">
              <a:prstTxWarp prst="textNoShape">
                <a:avLst/>
              </a:prstTxWarp>
            </a:bodyPr>
            <a:lstStyle/>
            <a:p>
              <a:endParaRPr lang="pl-PL"/>
            </a:p>
          </p:txBody>
        </p:sp>
        <p:sp>
          <p:nvSpPr>
            <p:cNvPr id="321" name="Freeform 32"/>
            <p:cNvSpPr>
              <a:spLocks/>
            </p:cNvSpPr>
            <p:nvPr/>
          </p:nvSpPr>
          <p:spPr bwMode="auto">
            <a:xfrm flipV="1">
              <a:off x="2371230" y="4346575"/>
              <a:ext cx="96969" cy="156193"/>
            </a:xfrm>
            <a:custGeom>
              <a:avLst/>
              <a:gdLst>
                <a:gd name="T0" fmla="*/ 2147483647 w 870"/>
                <a:gd name="T1" fmla="*/ 0 h 1638"/>
                <a:gd name="T2" fmla="*/ 2147483647 w 870"/>
                <a:gd name="T3" fmla="*/ 2147483647 h 1638"/>
                <a:gd name="T4" fmla="*/ 0 w 870"/>
                <a:gd name="T5" fmla="*/ 2147483647 h 1638"/>
                <a:gd name="T6" fmla="*/ 0 60000 65536"/>
                <a:gd name="T7" fmla="*/ 0 60000 65536"/>
                <a:gd name="T8" fmla="*/ 0 60000 65536"/>
                <a:gd name="T9" fmla="*/ 0 w 870"/>
                <a:gd name="T10" fmla="*/ 0 h 1638"/>
                <a:gd name="T11" fmla="*/ 870 w 870"/>
                <a:gd name="T12" fmla="*/ 1638 h 1638"/>
                <a:gd name="connsiteX0" fmla="*/ 0 w 0"/>
                <a:gd name="connsiteY0" fmla="*/ 0 h 10000"/>
                <a:gd name="connsiteX1" fmla="*/ 0 w 0"/>
                <a:gd name="connsiteY1" fmla="*/ 10000 h 10000"/>
              </a:gdLst>
              <a:ahLst/>
              <a:cxnLst>
                <a:cxn ang="0">
                  <a:pos x="connsiteX0" y="connsiteY0"/>
                </a:cxn>
                <a:cxn ang="0">
                  <a:pos x="connsiteX1" y="connsiteY1"/>
                </a:cxn>
              </a:cxnLst>
              <a:rect l="l" t="t" r="r" b="b"/>
              <a:pathLst>
                <a:path h="10000">
                  <a:moveTo>
                    <a:pt x="0" y="0"/>
                  </a:moveTo>
                  <a:lnTo>
                    <a:pt x="0" y="10000"/>
                  </a:lnTo>
                </a:path>
              </a:pathLst>
            </a:custGeom>
            <a:noFill/>
            <a:ln w="12700">
              <a:solidFill>
                <a:srgbClr val="FF0000"/>
              </a:solidFill>
              <a:round/>
              <a:headEnd type="oval" w="sm" len="sm"/>
              <a:tailEnd/>
            </a:ln>
          </p:spPr>
          <p:txBody>
            <a:bodyPr wrap="none" lIns="92075" tIns="46038" rIns="92075" bIns="46038" anchor="ctr">
              <a:prstTxWarp prst="textNoShape">
                <a:avLst/>
              </a:prstTxWarp>
            </a:bodyPr>
            <a:lstStyle/>
            <a:p>
              <a:endParaRPr lang="pl-PL"/>
            </a:p>
          </p:txBody>
        </p:sp>
        <p:sp>
          <p:nvSpPr>
            <p:cNvPr id="322" name="Line 18"/>
            <p:cNvSpPr>
              <a:spLocks noChangeShapeType="1"/>
            </p:cNvSpPr>
            <p:nvPr/>
          </p:nvSpPr>
          <p:spPr bwMode="auto">
            <a:xfrm rot="10800000" flipH="1">
              <a:off x="3457934" y="3092212"/>
              <a:ext cx="745857" cy="0"/>
            </a:xfrm>
            <a:prstGeom prst="line">
              <a:avLst/>
            </a:prstGeom>
            <a:noFill/>
            <a:ln w="12700">
              <a:solidFill>
                <a:srgbClr val="FF0000"/>
              </a:solidFill>
              <a:round/>
              <a:headEnd type="none" w="sm" len="sm"/>
              <a:tailEnd type="none"/>
            </a:ln>
          </p:spPr>
          <p:txBody>
            <a:bodyPr wrap="none" lIns="92075" tIns="46038" rIns="92075" bIns="46038" anchor="ctr">
              <a:prstTxWarp prst="textNoShape">
                <a:avLst/>
              </a:prstTxWarp>
            </a:bodyPr>
            <a:lstStyle/>
            <a:p>
              <a:endParaRPr lang="en-US"/>
            </a:p>
          </p:txBody>
        </p:sp>
        <p:sp>
          <p:nvSpPr>
            <p:cNvPr id="304" name="Freeform 104"/>
            <p:cNvSpPr>
              <a:spLocks/>
            </p:cNvSpPr>
            <p:nvPr/>
          </p:nvSpPr>
          <p:spPr bwMode="auto">
            <a:xfrm>
              <a:off x="3222278" y="2961676"/>
              <a:ext cx="307083" cy="275014"/>
            </a:xfrm>
            <a:custGeom>
              <a:avLst/>
              <a:gdLst>
                <a:gd name="T0" fmla="*/ 1430 w 4776"/>
                <a:gd name="T1" fmla="*/ 11 h 3640"/>
                <a:gd name="T2" fmla="*/ 1760 w 4776"/>
                <a:gd name="T3" fmla="*/ 26 h 3640"/>
                <a:gd name="T4" fmla="*/ 2090 w 4776"/>
                <a:gd name="T5" fmla="*/ 63 h 3640"/>
                <a:gd name="T6" fmla="*/ 2399 w 4776"/>
                <a:gd name="T7" fmla="*/ 126 h 3640"/>
                <a:gd name="T8" fmla="*/ 2692 w 4776"/>
                <a:gd name="T9" fmla="*/ 204 h 3640"/>
                <a:gd name="T10" fmla="*/ 2980 w 4776"/>
                <a:gd name="T11" fmla="*/ 309 h 3640"/>
                <a:gd name="T12" fmla="*/ 3257 w 4776"/>
                <a:gd name="T13" fmla="*/ 435 h 3640"/>
                <a:gd name="T14" fmla="*/ 3551 w 4776"/>
                <a:gd name="T15" fmla="*/ 597 h 3640"/>
                <a:gd name="T16" fmla="*/ 3771 w 4776"/>
                <a:gd name="T17" fmla="*/ 744 h 3640"/>
                <a:gd name="T18" fmla="*/ 3959 w 4776"/>
                <a:gd name="T19" fmla="*/ 890 h 3640"/>
                <a:gd name="T20" fmla="*/ 4168 w 4776"/>
                <a:gd name="T21" fmla="*/ 1074 h 3640"/>
                <a:gd name="T22" fmla="*/ 4367 w 4776"/>
                <a:gd name="T23" fmla="*/ 1283 h 3640"/>
                <a:gd name="T24" fmla="*/ 4566 w 4776"/>
                <a:gd name="T25" fmla="*/ 1535 h 3640"/>
                <a:gd name="T26" fmla="*/ 4729 w 4776"/>
                <a:gd name="T27" fmla="*/ 1760 h 3640"/>
                <a:gd name="T28" fmla="*/ 4708 w 4776"/>
                <a:gd name="T29" fmla="*/ 1932 h 3640"/>
                <a:gd name="T30" fmla="*/ 4603 w 4776"/>
                <a:gd name="T31" fmla="*/ 2084 h 3640"/>
                <a:gd name="T32" fmla="*/ 4472 w 4776"/>
                <a:gd name="T33" fmla="*/ 2252 h 3640"/>
                <a:gd name="T34" fmla="*/ 4326 w 4776"/>
                <a:gd name="T35" fmla="*/ 2425 h 3640"/>
                <a:gd name="T36" fmla="*/ 4111 w 4776"/>
                <a:gd name="T37" fmla="*/ 2624 h 3640"/>
                <a:gd name="T38" fmla="*/ 3886 w 4776"/>
                <a:gd name="T39" fmla="*/ 2812 h 3640"/>
                <a:gd name="T40" fmla="*/ 3608 w 4776"/>
                <a:gd name="T41" fmla="*/ 3011 h 3640"/>
                <a:gd name="T42" fmla="*/ 3346 w 4776"/>
                <a:gd name="T43" fmla="*/ 3163 h 3640"/>
                <a:gd name="T44" fmla="*/ 3037 w 4776"/>
                <a:gd name="T45" fmla="*/ 3310 h 3640"/>
                <a:gd name="T46" fmla="*/ 2681 w 4776"/>
                <a:gd name="T47" fmla="*/ 3446 h 3640"/>
                <a:gd name="T48" fmla="*/ 2388 w 4776"/>
                <a:gd name="T49" fmla="*/ 3524 h 3640"/>
                <a:gd name="T50" fmla="*/ 2053 w 4776"/>
                <a:gd name="T51" fmla="*/ 3592 h 3640"/>
                <a:gd name="T52" fmla="*/ 1629 w 4776"/>
                <a:gd name="T53" fmla="*/ 3634 h 3640"/>
                <a:gd name="T54" fmla="*/ 880 w 4776"/>
                <a:gd name="T55" fmla="*/ 3640 h 3640"/>
                <a:gd name="T56" fmla="*/ 11 w 4776"/>
                <a:gd name="T57" fmla="*/ 3634 h 3640"/>
                <a:gd name="T58" fmla="*/ 152 w 4776"/>
                <a:gd name="T59" fmla="*/ 3383 h 3640"/>
                <a:gd name="T60" fmla="*/ 299 w 4776"/>
                <a:gd name="T61" fmla="*/ 3053 h 3640"/>
                <a:gd name="T62" fmla="*/ 409 w 4776"/>
                <a:gd name="T63" fmla="*/ 2713 h 3640"/>
                <a:gd name="T64" fmla="*/ 493 w 4776"/>
                <a:gd name="T65" fmla="*/ 2336 h 3640"/>
                <a:gd name="T66" fmla="*/ 519 w 4776"/>
                <a:gd name="T67" fmla="*/ 1995 h 3640"/>
                <a:gd name="T68" fmla="*/ 524 w 4776"/>
                <a:gd name="T69" fmla="*/ 1660 h 3640"/>
                <a:gd name="T70" fmla="*/ 498 w 4776"/>
                <a:gd name="T71" fmla="*/ 1367 h 3640"/>
                <a:gd name="T72" fmla="*/ 435 w 4776"/>
                <a:gd name="T73" fmla="*/ 1032 h 3640"/>
                <a:gd name="T74" fmla="*/ 335 w 4776"/>
                <a:gd name="T75" fmla="*/ 702 h 3640"/>
                <a:gd name="T76" fmla="*/ 231 w 4776"/>
                <a:gd name="T77" fmla="*/ 430 h 3640"/>
                <a:gd name="T78" fmla="*/ 84 w 4776"/>
                <a:gd name="T79" fmla="*/ 136 h 3640"/>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4776"/>
                <a:gd name="T121" fmla="*/ 0 h 3640"/>
                <a:gd name="T122" fmla="*/ 4776 w 4776"/>
                <a:gd name="T123" fmla="*/ 3640 h 3640"/>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4776" h="3640">
                  <a:moveTo>
                    <a:pt x="0" y="0"/>
                  </a:moveTo>
                  <a:lnTo>
                    <a:pt x="1430" y="11"/>
                  </a:lnTo>
                  <a:lnTo>
                    <a:pt x="1639" y="21"/>
                  </a:lnTo>
                  <a:lnTo>
                    <a:pt x="1760" y="26"/>
                  </a:lnTo>
                  <a:lnTo>
                    <a:pt x="1922" y="42"/>
                  </a:lnTo>
                  <a:lnTo>
                    <a:pt x="2090" y="63"/>
                  </a:lnTo>
                  <a:lnTo>
                    <a:pt x="2231" y="89"/>
                  </a:lnTo>
                  <a:lnTo>
                    <a:pt x="2399" y="126"/>
                  </a:lnTo>
                  <a:lnTo>
                    <a:pt x="2529" y="157"/>
                  </a:lnTo>
                  <a:lnTo>
                    <a:pt x="2692" y="204"/>
                  </a:lnTo>
                  <a:lnTo>
                    <a:pt x="2838" y="257"/>
                  </a:lnTo>
                  <a:lnTo>
                    <a:pt x="2980" y="309"/>
                  </a:lnTo>
                  <a:lnTo>
                    <a:pt x="3111" y="367"/>
                  </a:lnTo>
                  <a:lnTo>
                    <a:pt x="3257" y="435"/>
                  </a:lnTo>
                  <a:lnTo>
                    <a:pt x="3409" y="519"/>
                  </a:lnTo>
                  <a:lnTo>
                    <a:pt x="3551" y="597"/>
                  </a:lnTo>
                  <a:lnTo>
                    <a:pt x="3661" y="665"/>
                  </a:lnTo>
                  <a:lnTo>
                    <a:pt x="3771" y="744"/>
                  </a:lnTo>
                  <a:lnTo>
                    <a:pt x="3865" y="812"/>
                  </a:lnTo>
                  <a:lnTo>
                    <a:pt x="3959" y="890"/>
                  </a:lnTo>
                  <a:lnTo>
                    <a:pt x="4048" y="969"/>
                  </a:lnTo>
                  <a:lnTo>
                    <a:pt x="4168" y="1074"/>
                  </a:lnTo>
                  <a:lnTo>
                    <a:pt x="4273" y="1189"/>
                  </a:lnTo>
                  <a:lnTo>
                    <a:pt x="4367" y="1283"/>
                  </a:lnTo>
                  <a:lnTo>
                    <a:pt x="4477" y="1419"/>
                  </a:lnTo>
                  <a:lnTo>
                    <a:pt x="4566" y="1535"/>
                  </a:lnTo>
                  <a:lnTo>
                    <a:pt x="4655" y="1655"/>
                  </a:lnTo>
                  <a:lnTo>
                    <a:pt x="4729" y="1760"/>
                  </a:lnTo>
                  <a:lnTo>
                    <a:pt x="4776" y="1833"/>
                  </a:lnTo>
                  <a:lnTo>
                    <a:pt x="4708" y="1932"/>
                  </a:lnTo>
                  <a:lnTo>
                    <a:pt x="4661" y="2011"/>
                  </a:lnTo>
                  <a:lnTo>
                    <a:pt x="4603" y="2084"/>
                  </a:lnTo>
                  <a:lnTo>
                    <a:pt x="4535" y="2173"/>
                  </a:lnTo>
                  <a:lnTo>
                    <a:pt x="4472" y="2252"/>
                  </a:lnTo>
                  <a:lnTo>
                    <a:pt x="4388" y="2346"/>
                  </a:lnTo>
                  <a:lnTo>
                    <a:pt x="4326" y="2425"/>
                  </a:lnTo>
                  <a:lnTo>
                    <a:pt x="4221" y="2524"/>
                  </a:lnTo>
                  <a:lnTo>
                    <a:pt x="4111" y="2624"/>
                  </a:lnTo>
                  <a:lnTo>
                    <a:pt x="4006" y="2718"/>
                  </a:lnTo>
                  <a:lnTo>
                    <a:pt x="3886" y="2812"/>
                  </a:lnTo>
                  <a:lnTo>
                    <a:pt x="3781" y="2896"/>
                  </a:lnTo>
                  <a:lnTo>
                    <a:pt x="3608" y="3011"/>
                  </a:lnTo>
                  <a:lnTo>
                    <a:pt x="3498" y="3079"/>
                  </a:lnTo>
                  <a:lnTo>
                    <a:pt x="3346" y="3163"/>
                  </a:lnTo>
                  <a:lnTo>
                    <a:pt x="3210" y="3236"/>
                  </a:lnTo>
                  <a:lnTo>
                    <a:pt x="3037" y="3310"/>
                  </a:lnTo>
                  <a:lnTo>
                    <a:pt x="2870" y="3378"/>
                  </a:lnTo>
                  <a:lnTo>
                    <a:pt x="2681" y="3446"/>
                  </a:lnTo>
                  <a:lnTo>
                    <a:pt x="2519" y="3493"/>
                  </a:lnTo>
                  <a:lnTo>
                    <a:pt x="2388" y="3524"/>
                  </a:lnTo>
                  <a:lnTo>
                    <a:pt x="2210" y="3561"/>
                  </a:lnTo>
                  <a:lnTo>
                    <a:pt x="2053" y="3592"/>
                  </a:lnTo>
                  <a:lnTo>
                    <a:pt x="1870" y="3613"/>
                  </a:lnTo>
                  <a:lnTo>
                    <a:pt x="1629" y="3634"/>
                  </a:lnTo>
                  <a:lnTo>
                    <a:pt x="1435" y="3640"/>
                  </a:lnTo>
                  <a:lnTo>
                    <a:pt x="880" y="3640"/>
                  </a:lnTo>
                  <a:lnTo>
                    <a:pt x="262" y="3640"/>
                  </a:lnTo>
                  <a:lnTo>
                    <a:pt x="11" y="3634"/>
                  </a:lnTo>
                  <a:lnTo>
                    <a:pt x="84" y="3514"/>
                  </a:lnTo>
                  <a:lnTo>
                    <a:pt x="152" y="3383"/>
                  </a:lnTo>
                  <a:lnTo>
                    <a:pt x="231" y="3221"/>
                  </a:lnTo>
                  <a:lnTo>
                    <a:pt x="299" y="3053"/>
                  </a:lnTo>
                  <a:lnTo>
                    <a:pt x="351" y="2906"/>
                  </a:lnTo>
                  <a:lnTo>
                    <a:pt x="409" y="2713"/>
                  </a:lnTo>
                  <a:lnTo>
                    <a:pt x="445" y="2545"/>
                  </a:lnTo>
                  <a:lnTo>
                    <a:pt x="493" y="2336"/>
                  </a:lnTo>
                  <a:lnTo>
                    <a:pt x="508" y="2163"/>
                  </a:lnTo>
                  <a:lnTo>
                    <a:pt x="519" y="1995"/>
                  </a:lnTo>
                  <a:lnTo>
                    <a:pt x="529" y="1828"/>
                  </a:lnTo>
                  <a:lnTo>
                    <a:pt x="524" y="1660"/>
                  </a:lnTo>
                  <a:lnTo>
                    <a:pt x="513" y="1503"/>
                  </a:lnTo>
                  <a:lnTo>
                    <a:pt x="498" y="1367"/>
                  </a:lnTo>
                  <a:lnTo>
                    <a:pt x="472" y="1205"/>
                  </a:lnTo>
                  <a:lnTo>
                    <a:pt x="435" y="1032"/>
                  </a:lnTo>
                  <a:lnTo>
                    <a:pt x="383" y="843"/>
                  </a:lnTo>
                  <a:lnTo>
                    <a:pt x="335" y="702"/>
                  </a:lnTo>
                  <a:lnTo>
                    <a:pt x="283" y="561"/>
                  </a:lnTo>
                  <a:lnTo>
                    <a:pt x="231" y="430"/>
                  </a:lnTo>
                  <a:lnTo>
                    <a:pt x="163" y="288"/>
                  </a:lnTo>
                  <a:lnTo>
                    <a:pt x="84" y="136"/>
                  </a:lnTo>
                  <a:lnTo>
                    <a:pt x="0" y="0"/>
                  </a:lnTo>
                  <a:close/>
                </a:path>
              </a:pathLst>
            </a:custGeom>
            <a:solidFill>
              <a:schemeClr val="bg1"/>
            </a:solidFill>
            <a:ln w="19050" cmpd="sng">
              <a:solidFill>
                <a:srgbClr val="FF0000"/>
              </a:solidFill>
              <a:miter lim="800000"/>
              <a:headEnd/>
              <a:tailEnd/>
            </a:ln>
          </p:spPr>
          <p:txBody>
            <a:bodyPr wrap="none" anchor="ctr">
              <a:prstTxWarp prst="textNoShape">
                <a:avLst/>
              </a:prstTxWarp>
            </a:bodyPr>
            <a:lstStyle/>
            <a:p>
              <a:endParaRPr lang="en-US"/>
            </a:p>
          </p:txBody>
        </p:sp>
        <p:grpSp>
          <p:nvGrpSpPr>
            <p:cNvPr id="250" name="Grupa 249"/>
            <p:cNvGrpSpPr/>
            <p:nvPr/>
          </p:nvGrpSpPr>
          <p:grpSpPr>
            <a:xfrm>
              <a:off x="3642701" y="2942556"/>
              <a:ext cx="331408" cy="457200"/>
              <a:chOff x="2975166" y="2755776"/>
              <a:chExt cx="331408" cy="457200"/>
            </a:xfrm>
            <a:solidFill>
              <a:srgbClr val="000000"/>
            </a:solidFill>
          </p:grpSpPr>
          <p:sp>
            <p:nvSpPr>
              <p:cNvPr id="251" name="Rectangle 83"/>
              <p:cNvSpPr>
                <a:spLocks noChangeArrowheads="1"/>
              </p:cNvSpPr>
              <p:nvPr/>
            </p:nvSpPr>
            <p:spPr bwMode="auto">
              <a:xfrm>
                <a:off x="3001774" y="2755776"/>
                <a:ext cx="304800" cy="457200"/>
              </a:xfrm>
              <a:prstGeom prst="rect">
                <a:avLst/>
              </a:prstGeom>
              <a:solidFill>
                <a:schemeClr val="bg1"/>
              </a:solidFill>
              <a:ln w="19050">
                <a:solidFill>
                  <a:srgbClr val="FF0000"/>
                </a:solidFill>
                <a:miter lim="800000"/>
                <a:headEnd/>
                <a:tailEnd/>
              </a:ln>
              <a:effectLst>
                <a:outerShdw blurRad="50800" dist="38100" dir="2700000">
                  <a:srgbClr val="000000">
                    <a:alpha val="43000"/>
                  </a:srgbClr>
                </a:outerShdw>
              </a:effectLst>
            </p:spPr>
            <p:txBody>
              <a:bodyPr wrap="none" lIns="92075" tIns="46038" rIns="92075" bIns="72000" anchor="ctr">
                <a:prstTxWarp prst="textNoShape">
                  <a:avLst/>
                </a:prstTxWarp>
              </a:bodyPr>
              <a:lstStyle/>
              <a:p>
                <a:pPr algn="ctr"/>
                <a:endParaRPr lang="pl-PL" sz="1200"/>
              </a:p>
            </p:txBody>
          </p:sp>
          <p:sp>
            <p:nvSpPr>
              <p:cNvPr id="252" name="TextBox 110"/>
              <p:cNvSpPr txBox="1"/>
              <p:nvPr/>
            </p:nvSpPr>
            <p:spPr>
              <a:xfrm>
                <a:off x="2975166" y="2759989"/>
                <a:ext cx="284653" cy="338554"/>
              </a:xfrm>
              <a:prstGeom prst="rect">
                <a:avLst/>
              </a:prstGeom>
              <a:noFill/>
              <a:ln w="19050">
                <a:noFill/>
                <a:miter lim="800000"/>
                <a:headEnd/>
                <a:tailEnd/>
              </a:ln>
              <a:effectLst>
                <a:outerShdw blurRad="50800" dist="38100" dir="2700000">
                  <a:srgbClr val="000000">
                    <a:alpha val="43000"/>
                  </a:srgbClr>
                </a:outerShdw>
              </a:effectLst>
            </p:spPr>
            <p:txBody>
              <a:bodyPr wrap="none" lIns="92075" tIns="46038" rIns="92075" bIns="72000" anchor="ctr">
                <a:prstTxWarp prst="textNoShape">
                  <a:avLst/>
                </a:prstTxWarp>
              </a:bodyPr>
              <a:lstStyle>
                <a:defPPr>
                  <a:defRPr lang="en-US"/>
                </a:defPPr>
                <a:lvl1pPr algn="ctr">
                  <a:defRPr sz="1200"/>
                </a:lvl1pPr>
              </a:lstStyle>
              <a:p>
                <a:r>
                  <a:rPr lang="en-US" dirty="0"/>
                  <a:t>T</a:t>
                </a:r>
              </a:p>
            </p:txBody>
          </p:sp>
        </p:grpSp>
        <p:sp>
          <p:nvSpPr>
            <p:cNvPr id="146" name="Right Arrow 166"/>
            <p:cNvSpPr/>
            <p:nvPr/>
          </p:nvSpPr>
          <p:spPr>
            <a:xfrm>
              <a:off x="931073" y="2349524"/>
              <a:ext cx="520095" cy="217715"/>
            </a:xfrm>
            <a:prstGeom prst="rightArrow">
              <a:avLst/>
            </a:prstGeom>
            <a:solidFill>
              <a:schemeClr val="bg1"/>
            </a:solidFill>
            <a:ln w="12700" cap="flat" cmpd="sng" algn="ctr">
              <a:solidFill>
                <a:srgbClr val="FF0000"/>
              </a:solidFill>
              <a:prstDash val="solid"/>
              <a:miter lim="800000"/>
              <a:headEnd type="none" w="med" len="med"/>
              <a:tailEnd type="none" w="med" len="med"/>
            </a:ln>
            <a:effectLst/>
          </p:spPr>
          <p:txBody>
            <a:bodyPr wrap="none" lIns="92075" tIns="46038" rIns="92075" bIns="46038" anchor="ctr">
              <a:prstTxWarp prst="textNoShape">
                <a:avLst/>
              </a:prstTxWarp>
            </a:bodyPr>
            <a:lstStyle/>
            <a:p>
              <a:pPr algn="ctr"/>
              <a:endParaRPr lang="en-US" sz="1200" dirty="0" smtClean="0">
                <a:solidFill>
                  <a:schemeClr val="tx1"/>
                </a:solidFill>
              </a:endParaRPr>
            </a:p>
          </p:txBody>
        </p:sp>
        <p:sp>
          <p:nvSpPr>
            <p:cNvPr id="147" name="Right Arrow 167"/>
            <p:cNvSpPr/>
            <p:nvPr/>
          </p:nvSpPr>
          <p:spPr>
            <a:xfrm>
              <a:off x="931073" y="3467703"/>
              <a:ext cx="520095" cy="217715"/>
            </a:xfrm>
            <a:prstGeom prst="rightArrow">
              <a:avLst/>
            </a:prstGeom>
            <a:solidFill>
              <a:schemeClr val="bg1"/>
            </a:solidFill>
            <a:ln w="12700" cap="flat" cmpd="sng" algn="ctr">
              <a:solidFill>
                <a:srgbClr val="FF0000"/>
              </a:solidFill>
              <a:prstDash val="solid"/>
              <a:miter lim="800000"/>
              <a:headEnd type="none" w="med" len="med"/>
              <a:tailEnd type="none" w="med" len="med"/>
            </a:ln>
            <a:effectLst/>
          </p:spPr>
          <p:txBody>
            <a:bodyPr wrap="none" lIns="92075" tIns="46038" rIns="92075" bIns="46038" anchor="ctr">
              <a:prstTxWarp prst="textNoShape">
                <a:avLst/>
              </a:prstTxWarp>
            </a:bodyPr>
            <a:lstStyle/>
            <a:p>
              <a:pPr algn="ctr"/>
              <a:endParaRPr lang="en-US" sz="1200" dirty="0" smtClean="0">
                <a:solidFill>
                  <a:schemeClr val="tx1"/>
                </a:solidFill>
              </a:endParaRPr>
            </a:p>
          </p:txBody>
        </p:sp>
        <p:sp>
          <p:nvSpPr>
            <p:cNvPr id="148" name="Line 18"/>
            <p:cNvSpPr>
              <a:spLocks noChangeShapeType="1"/>
            </p:cNvSpPr>
            <p:nvPr/>
          </p:nvSpPr>
          <p:spPr bwMode="auto">
            <a:xfrm rot="10800000" flipH="1" flipV="1">
              <a:off x="1695552" y="2678898"/>
              <a:ext cx="387649" cy="1008890"/>
            </a:xfrm>
            <a:prstGeom prst="line">
              <a:avLst/>
            </a:prstGeom>
            <a:noFill/>
            <a:ln w="12700">
              <a:solidFill>
                <a:srgbClr val="FF0000"/>
              </a:solidFill>
              <a:round/>
              <a:headEnd type="none" w="sm" len="sm"/>
              <a:tailEnd type="none"/>
            </a:ln>
          </p:spPr>
          <p:txBody>
            <a:bodyPr wrap="none" lIns="92075" tIns="46038" rIns="92075" bIns="46038" anchor="ctr">
              <a:prstTxWarp prst="textNoShape">
                <a:avLst/>
              </a:prstTxWarp>
            </a:bodyPr>
            <a:lstStyle/>
            <a:p>
              <a:endParaRPr lang="en-US"/>
            </a:p>
          </p:txBody>
        </p:sp>
        <p:sp>
          <p:nvSpPr>
            <p:cNvPr id="149" name="Rectangle 83"/>
            <p:cNvSpPr>
              <a:spLocks noChangeArrowheads="1"/>
            </p:cNvSpPr>
            <p:nvPr/>
          </p:nvSpPr>
          <p:spPr bwMode="auto">
            <a:xfrm rot="5400000">
              <a:off x="1132969" y="2325318"/>
              <a:ext cx="942454" cy="266126"/>
            </a:xfrm>
            <a:prstGeom prst="rect">
              <a:avLst/>
            </a:prstGeom>
            <a:solidFill>
              <a:schemeClr val="bg1"/>
            </a:solidFill>
            <a:ln w="19050">
              <a:solidFill>
                <a:srgbClr val="FF0000"/>
              </a:solidFill>
              <a:miter lim="800000"/>
              <a:headEnd/>
              <a:tailEnd/>
            </a:ln>
            <a:effectLst>
              <a:outerShdw blurRad="50800" dist="38100" dir="2700000">
                <a:srgbClr val="000000">
                  <a:alpha val="43000"/>
                </a:srgbClr>
              </a:outerShdw>
            </a:effectLst>
          </p:spPr>
          <p:txBody>
            <a:bodyPr wrap="none" lIns="92075" tIns="46038" rIns="92075" bIns="72000" anchor="ctr">
              <a:prstTxWarp prst="textNoShape">
                <a:avLst/>
              </a:prstTxWarp>
            </a:bodyPr>
            <a:lstStyle/>
            <a:p>
              <a:pPr algn="ctr"/>
              <a:r>
                <a:rPr lang="en-US" sz="1200" dirty="0"/>
                <a:t>Toggle</a:t>
              </a:r>
            </a:p>
          </p:txBody>
        </p:sp>
        <p:sp>
          <p:nvSpPr>
            <p:cNvPr id="150" name="Line 18"/>
            <p:cNvSpPr>
              <a:spLocks noChangeShapeType="1"/>
            </p:cNvSpPr>
            <p:nvPr/>
          </p:nvSpPr>
          <p:spPr bwMode="auto">
            <a:xfrm rot="10800000" flipH="1">
              <a:off x="1695552" y="2339430"/>
              <a:ext cx="381001" cy="996066"/>
            </a:xfrm>
            <a:prstGeom prst="line">
              <a:avLst/>
            </a:prstGeom>
            <a:noFill/>
            <a:ln w="12700">
              <a:solidFill>
                <a:srgbClr val="FF0000"/>
              </a:solidFill>
              <a:round/>
              <a:headEnd type="none" w="sm" len="sm"/>
              <a:tailEnd type="none"/>
            </a:ln>
          </p:spPr>
          <p:txBody>
            <a:bodyPr wrap="none" lIns="92075" tIns="46038" rIns="92075" bIns="46038" anchor="ctr">
              <a:prstTxWarp prst="textNoShape">
                <a:avLst/>
              </a:prstTxWarp>
            </a:bodyPr>
            <a:lstStyle/>
            <a:p>
              <a:endParaRPr lang="en-US"/>
            </a:p>
          </p:txBody>
        </p:sp>
        <p:sp>
          <p:nvSpPr>
            <p:cNvPr id="151" name="Rectangle 83"/>
            <p:cNvSpPr>
              <a:spLocks noChangeArrowheads="1"/>
            </p:cNvSpPr>
            <p:nvPr/>
          </p:nvSpPr>
          <p:spPr bwMode="auto">
            <a:xfrm rot="5400000">
              <a:off x="1132969" y="3443497"/>
              <a:ext cx="942454" cy="266126"/>
            </a:xfrm>
            <a:prstGeom prst="rect">
              <a:avLst/>
            </a:prstGeom>
            <a:solidFill>
              <a:schemeClr val="bg1"/>
            </a:solidFill>
            <a:ln w="19050">
              <a:solidFill>
                <a:srgbClr val="FF0000"/>
              </a:solidFill>
              <a:miter lim="800000"/>
              <a:headEnd/>
              <a:tailEnd/>
            </a:ln>
            <a:effectLst>
              <a:outerShdw blurRad="50800" dist="38100" dir="2700000">
                <a:srgbClr val="000000">
                  <a:alpha val="43000"/>
                </a:srgbClr>
              </a:outerShdw>
            </a:effectLst>
          </p:spPr>
          <p:txBody>
            <a:bodyPr wrap="none" lIns="92075" tIns="46038" rIns="92075" bIns="72000" anchor="ctr">
              <a:prstTxWarp prst="textNoShape">
                <a:avLst/>
              </a:prstTxWarp>
            </a:bodyPr>
            <a:lstStyle/>
            <a:p>
              <a:pPr algn="ctr"/>
              <a:r>
                <a:rPr lang="en-US" sz="1200" dirty="0"/>
                <a:t>Hold</a:t>
              </a:r>
            </a:p>
          </p:txBody>
        </p:sp>
      </p:grpSp>
    </p:spTree>
    <p:extLst>
      <p:ext uri="{BB962C8B-B14F-4D97-AF65-F5344CB8AC3E}">
        <p14:creationId xmlns:p14="http://schemas.microsoft.com/office/powerpoint/2010/main" val="2647888091"/>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Expensive testers</a:t>
            </a:r>
            <a:endParaRPr lang="en-US" dirty="0"/>
          </a:p>
        </p:txBody>
      </p:sp>
      <p:sp>
        <p:nvSpPr>
          <p:cNvPr id="4" name="Content Placeholder 3"/>
          <p:cNvSpPr>
            <a:spLocks noGrp="1"/>
          </p:cNvSpPr>
          <p:nvPr>
            <p:ph idx="1"/>
          </p:nvPr>
        </p:nvSpPr>
        <p:spPr>
          <a:xfrm>
            <a:off x="676275" y="5360962"/>
            <a:ext cx="8229600" cy="1053062"/>
          </a:xfrm>
        </p:spPr>
        <p:txBody>
          <a:bodyPr/>
          <a:lstStyle/>
          <a:p>
            <a:r>
              <a:rPr lang="en-US" dirty="0" smtClean="0"/>
              <a:t>$3,000 per ATE channel</a:t>
            </a:r>
          </a:p>
          <a:p>
            <a:r>
              <a:rPr lang="en-US" dirty="0" smtClean="0"/>
              <a:t>Test cost:  from 5 to 25 cents per second</a:t>
            </a:r>
            <a:endParaRPr lang="en-US" dirty="0"/>
          </a:p>
        </p:txBody>
      </p:sp>
      <p:pic>
        <p:nvPicPr>
          <p:cNvPr id="53" name="Picture 3" descr="history_timeline_05"/>
          <p:cNvPicPr>
            <a:picLocks noChangeAspect="1" noChangeArrowheads="1"/>
          </p:cNvPicPr>
          <p:nvPr/>
        </p:nvPicPr>
        <p:blipFill>
          <a:blip r:embed="rId3" cstate="print">
            <a:extLst>
              <a:ext uri="{28A0092B-C50C-407E-A947-70E740481C1C}">
                <a14:useLocalDpi xmlns:a14="http://schemas.microsoft.com/office/drawing/2010/main"/>
              </a:ext>
            </a:extLst>
          </a:blip>
          <a:srcRect/>
          <a:stretch>
            <a:fillRect/>
          </a:stretch>
        </p:blipFill>
        <p:spPr bwMode="auto">
          <a:xfrm>
            <a:off x="698079" y="1340768"/>
            <a:ext cx="2217737" cy="1404937"/>
          </a:xfrm>
          <a:prstGeom prst="rect">
            <a:avLst/>
          </a:prstGeom>
          <a:ln w="9525">
            <a:solidFill>
              <a:srgbClr val="000000"/>
            </a:solidFill>
            <a:miter lim="800000"/>
            <a:headEnd/>
            <a:tailEnd/>
          </a:ln>
          <a:effectLst>
            <a:outerShdw blurRad="292100" dist="139700" dir="2700000" algn="tl" rotWithShape="0">
              <a:schemeClr val="accent1">
                <a:lumMod val="50000"/>
                <a:alpha val="65000"/>
              </a:schemeClr>
            </a:outerShdw>
          </a:effectLst>
          <a:extLst>
            <a:ext uri="{909E8E84-426E-40dd-AFC4-6F175D3DCCD1}">
              <a14:hiddenFill xmlns:a14="http://schemas.microsoft.com/office/drawing/2010/main">
                <a:solidFill>
                  <a:srgbClr val="FFFFFF"/>
                </a:solidFill>
              </a14:hiddenFill>
            </a:ext>
          </a:extLst>
        </p:spPr>
      </p:pic>
      <p:pic>
        <p:nvPicPr>
          <p:cNvPr id="54" name="Picture 4" descr="history_timeline_06"/>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2292549" y="3437976"/>
            <a:ext cx="2463800" cy="1374775"/>
          </a:xfrm>
          <a:prstGeom prst="rect">
            <a:avLst/>
          </a:prstGeom>
          <a:ln w="9525">
            <a:solidFill>
              <a:srgbClr val="000000"/>
            </a:solidFill>
            <a:miter lim="800000"/>
            <a:headEnd/>
            <a:tailEnd/>
          </a:ln>
          <a:effectLst>
            <a:outerShdw blurRad="292100" dist="139700" dir="2700000" algn="tl" rotWithShape="0">
              <a:schemeClr val="accent1">
                <a:lumMod val="50000"/>
                <a:alpha val="65000"/>
              </a:schemeClr>
            </a:outerShdw>
          </a:effectLst>
          <a:extLst>
            <a:ext uri="{909E8E84-426E-40dd-AFC4-6F175D3DCCD1}">
              <a14:hiddenFill xmlns:a14="http://schemas.microsoft.com/office/drawing/2010/main">
                <a:solidFill>
                  <a:srgbClr val="FFFFFF"/>
                </a:solidFill>
              </a14:hiddenFill>
            </a:ext>
          </a:extLst>
        </p:spPr>
      </p:pic>
      <p:pic>
        <p:nvPicPr>
          <p:cNvPr id="55" name="Picture 5" descr="history_timeline_09"/>
          <p:cNvPicPr>
            <a:picLocks noChangeAspect="1" noChangeArrowheads="1"/>
          </p:cNvPicPr>
          <p:nvPr/>
        </p:nvPicPr>
        <p:blipFill>
          <a:blip r:embed="rId5" cstate="print">
            <a:extLst>
              <a:ext uri="{28A0092B-C50C-407E-A947-70E740481C1C}">
                <a14:useLocalDpi xmlns:a14="http://schemas.microsoft.com/office/drawing/2010/main"/>
              </a:ext>
            </a:extLst>
          </a:blip>
          <a:srcRect/>
          <a:stretch>
            <a:fillRect/>
          </a:stretch>
        </p:blipFill>
        <p:spPr bwMode="auto">
          <a:xfrm>
            <a:off x="4649788" y="1389980"/>
            <a:ext cx="2093912" cy="1355725"/>
          </a:xfrm>
          <a:prstGeom prst="rect">
            <a:avLst/>
          </a:prstGeom>
          <a:ln w="9525">
            <a:solidFill>
              <a:srgbClr val="000000"/>
            </a:solidFill>
            <a:miter lim="800000"/>
            <a:headEnd/>
            <a:tailEnd/>
          </a:ln>
          <a:effectLst>
            <a:outerShdw blurRad="292100" dist="139700" dir="2700000" algn="tl" rotWithShape="0">
              <a:schemeClr val="accent1">
                <a:lumMod val="50000"/>
                <a:alpha val="65000"/>
              </a:schemeClr>
            </a:outerShdw>
          </a:effectLst>
          <a:extLst>
            <a:ext uri="{909E8E84-426E-40dd-AFC4-6F175D3DCCD1}">
              <a14:hiddenFill xmlns:a14="http://schemas.microsoft.com/office/drawing/2010/main">
                <a:solidFill>
                  <a:srgbClr val="FFFFFF"/>
                </a:solidFill>
              </a14:hiddenFill>
            </a:ext>
          </a:extLst>
        </p:spPr>
      </p:pic>
      <p:pic>
        <p:nvPicPr>
          <p:cNvPr id="56" name="Picture 6"/>
          <p:cNvPicPr>
            <a:picLocks noChangeAspect="1" noChangeArrowheads="1"/>
          </p:cNvPicPr>
          <p:nvPr/>
        </p:nvPicPr>
        <p:blipFill>
          <a:blip r:embed="rId6" cstate="print">
            <a:extLst>
              <a:ext uri="{28A0092B-C50C-407E-A947-70E740481C1C}">
                <a14:useLocalDpi xmlns:a14="http://schemas.microsoft.com/office/drawing/2010/main"/>
              </a:ext>
            </a:extLst>
          </a:blip>
          <a:srcRect/>
          <a:stretch>
            <a:fillRect/>
          </a:stretch>
        </p:blipFill>
        <p:spPr bwMode="auto">
          <a:xfrm>
            <a:off x="6083498" y="3437976"/>
            <a:ext cx="2520950" cy="1635125"/>
          </a:xfrm>
          <a:prstGeom prst="rect">
            <a:avLst/>
          </a:prstGeom>
          <a:ln w="9525">
            <a:solidFill>
              <a:srgbClr val="000000"/>
            </a:solidFill>
            <a:miter lim="800000"/>
            <a:headEnd/>
            <a:tailEnd/>
          </a:ln>
          <a:effectLst>
            <a:outerShdw blurRad="292100" dist="139700" dir="2700000" algn="tl" rotWithShape="0">
              <a:schemeClr val="accent1">
                <a:lumMod val="50000"/>
                <a:alpha val="65000"/>
              </a:schemeClr>
            </a:outerShdw>
          </a:effectLst>
          <a:extLst>
            <a:ext uri="{909E8E84-426E-40dd-AFC4-6F175D3DCCD1}">
              <a14:hiddenFill xmlns:a14="http://schemas.microsoft.com/office/drawing/2010/main">
                <a:solidFill>
                  <a:srgbClr val="FFFFFF"/>
                </a:solidFill>
              </a14:hiddenFill>
            </a:ext>
          </a:extLst>
        </p:spPr>
      </p:pic>
      <p:sp>
        <p:nvSpPr>
          <p:cNvPr id="57" name="Text Box 8"/>
          <p:cNvSpPr txBox="1">
            <a:spLocks noChangeArrowheads="1"/>
          </p:cNvSpPr>
          <p:nvPr/>
        </p:nvSpPr>
        <p:spPr bwMode="auto">
          <a:xfrm>
            <a:off x="1487751" y="2765152"/>
            <a:ext cx="755172" cy="338526"/>
          </a:xfrm>
          <a:prstGeom prst="rect">
            <a:avLst/>
          </a:prstGeom>
          <a:noFill/>
          <a:ln w="9525">
            <a:noFill/>
            <a:miter lim="800000"/>
            <a:headEnd/>
            <a:tailEnd/>
          </a:ln>
          <a:effectLst/>
        </p:spPr>
        <p:txBody>
          <a:bodyPr wrap="none" lIns="91409" tIns="45706" rIns="91409" bIns="45706">
            <a:spAutoFit/>
          </a:bodyPr>
          <a:lstStyle/>
          <a:p>
            <a:pPr algn="l" eaLnBrk="0" hangingPunct="0">
              <a:defRPr/>
            </a:pPr>
            <a:r>
              <a:rPr lang="en-US" sz="1600" dirty="0">
                <a:solidFill>
                  <a:schemeClr val="accent2">
                    <a:lumMod val="50000"/>
                  </a:schemeClr>
                </a:solidFill>
                <a:ea typeface="+mn-ea"/>
              </a:rPr>
              <a:t>1970s</a:t>
            </a:r>
          </a:p>
        </p:txBody>
      </p:sp>
      <p:sp>
        <p:nvSpPr>
          <p:cNvPr id="58" name="Text Box 9"/>
          <p:cNvSpPr txBox="1">
            <a:spLocks noChangeArrowheads="1"/>
          </p:cNvSpPr>
          <p:nvPr/>
        </p:nvSpPr>
        <p:spPr bwMode="auto">
          <a:xfrm>
            <a:off x="3203848" y="3057154"/>
            <a:ext cx="755172" cy="338526"/>
          </a:xfrm>
          <a:prstGeom prst="rect">
            <a:avLst/>
          </a:prstGeom>
          <a:noFill/>
          <a:ln w="9525">
            <a:noFill/>
            <a:miter lim="800000"/>
            <a:headEnd/>
            <a:tailEnd/>
          </a:ln>
          <a:effectLst/>
        </p:spPr>
        <p:txBody>
          <a:bodyPr wrap="none" lIns="91409" tIns="45706" rIns="91409" bIns="45706">
            <a:spAutoFit/>
          </a:bodyPr>
          <a:lstStyle/>
          <a:p>
            <a:pPr algn="l" eaLnBrk="0" hangingPunct="0">
              <a:defRPr/>
            </a:pPr>
            <a:r>
              <a:rPr lang="en-US" sz="1600" dirty="0">
                <a:solidFill>
                  <a:schemeClr val="accent2">
                    <a:lumMod val="50000"/>
                  </a:schemeClr>
                </a:solidFill>
                <a:ea typeface="+mn-ea"/>
              </a:rPr>
              <a:t>1980s</a:t>
            </a:r>
          </a:p>
        </p:txBody>
      </p:sp>
      <p:sp>
        <p:nvSpPr>
          <p:cNvPr id="59" name="Text Box 10"/>
          <p:cNvSpPr txBox="1">
            <a:spLocks noChangeArrowheads="1"/>
          </p:cNvSpPr>
          <p:nvPr/>
        </p:nvSpPr>
        <p:spPr bwMode="auto">
          <a:xfrm>
            <a:off x="5476877" y="2765152"/>
            <a:ext cx="755172" cy="338526"/>
          </a:xfrm>
          <a:prstGeom prst="rect">
            <a:avLst/>
          </a:prstGeom>
          <a:noFill/>
          <a:ln w="9525">
            <a:noFill/>
            <a:miter lim="800000"/>
            <a:headEnd/>
            <a:tailEnd/>
          </a:ln>
          <a:effectLst/>
        </p:spPr>
        <p:txBody>
          <a:bodyPr wrap="none" lIns="91409" tIns="45706" rIns="91409" bIns="45706">
            <a:spAutoFit/>
          </a:bodyPr>
          <a:lstStyle/>
          <a:p>
            <a:pPr algn="l" eaLnBrk="0" hangingPunct="0">
              <a:defRPr/>
            </a:pPr>
            <a:r>
              <a:rPr lang="en-US" sz="1600" dirty="0">
                <a:solidFill>
                  <a:schemeClr val="accent2">
                    <a:lumMod val="50000"/>
                  </a:schemeClr>
                </a:solidFill>
                <a:ea typeface="+mn-ea"/>
              </a:rPr>
              <a:t>1990s</a:t>
            </a:r>
          </a:p>
        </p:txBody>
      </p:sp>
      <p:sp>
        <p:nvSpPr>
          <p:cNvPr id="60" name="Text Box 11"/>
          <p:cNvSpPr txBox="1">
            <a:spLocks noChangeArrowheads="1"/>
          </p:cNvSpPr>
          <p:nvPr/>
        </p:nvSpPr>
        <p:spPr bwMode="auto">
          <a:xfrm>
            <a:off x="6985201" y="3057154"/>
            <a:ext cx="755172" cy="338526"/>
          </a:xfrm>
          <a:prstGeom prst="rect">
            <a:avLst/>
          </a:prstGeom>
          <a:noFill/>
          <a:ln w="9525">
            <a:noFill/>
            <a:miter lim="800000"/>
            <a:headEnd/>
            <a:tailEnd/>
          </a:ln>
          <a:effectLst/>
        </p:spPr>
        <p:txBody>
          <a:bodyPr wrap="none" lIns="91409" tIns="45706" rIns="91409" bIns="45706">
            <a:spAutoFit/>
          </a:bodyPr>
          <a:lstStyle/>
          <a:p>
            <a:pPr algn="l" eaLnBrk="0" hangingPunct="0">
              <a:defRPr/>
            </a:pPr>
            <a:r>
              <a:rPr lang="en-US" sz="1600">
                <a:solidFill>
                  <a:schemeClr val="accent2">
                    <a:lumMod val="50000"/>
                  </a:schemeClr>
                </a:solidFill>
                <a:ea typeface="+mn-ea"/>
              </a:rPr>
              <a:t>2000s</a:t>
            </a:r>
          </a:p>
        </p:txBody>
      </p:sp>
    </p:spTree>
    <p:extLst>
      <p:ext uri="{BB962C8B-B14F-4D97-AF65-F5344CB8AC3E}">
        <p14:creationId xmlns:p14="http://schemas.microsoft.com/office/powerpoint/2010/main" val="61222900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4" name="Łącznik prosty 53"/>
          <p:cNvCxnSpPr/>
          <p:nvPr/>
        </p:nvCxnSpPr>
        <p:spPr>
          <a:xfrm>
            <a:off x="2076489" y="1277168"/>
            <a:ext cx="5454" cy="4176464"/>
          </a:xfrm>
          <a:prstGeom prst="line">
            <a:avLst/>
          </a:prstGeom>
          <a:ln w="9525" cmpd="sng">
            <a:solidFill>
              <a:schemeClr val="tx1"/>
            </a:solidFill>
          </a:ln>
        </p:spPr>
        <p:style>
          <a:lnRef idx="2">
            <a:schemeClr val="accent1"/>
          </a:lnRef>
          <a:fillRef idx="0">
            <a:schemeClr val="accent1"/>
          </a:fillRef>
          <a:effectRef idx="1">
            <a:schemeClr val="accent1"/>
          </a:effectRef>
          <a:fontRef idx="minor">
            <a:schemeClr val="tx1"/>
          </a:fontRef>
        </p:style>
      </p:cxnSp>
      <p:cxnSp>
        <p:nvCxnSpPr>
          <p:cNvPr id="55" name="Łącznik prosty 54"/>
          <p:cNvCxnSpPr/>
          <p:nvPr/>
        </p:nvCxnSpPr>
        <p:spPr>
          <a:xfrm>
            <a:off x="2541155" y="1277168"/>
            <a:ext cx="5454" cy="4176464"/>
          </a:xfrm>
          <a:prstGeom prst="line">
            <a:avLst/>
          </a:prstGeom>
          <a:ln w="9525" cmpd="sng">
            <a:solidFill>
              <a:srgbClr val="000000"/>
            </a:solidFill>
          </a:ln>
        </p:spPr>
        <p:style>
          <a:lnRef idx="2">
            <a:schemeClr val="accent1"/>
          </a:lnRef>
          <a:fillRef idx="0">
            <a:schemeClr val="accent1"/>
          </a:fillRef>
          <a:effectRef idx="1">
            <a:schemeClr val="accent1"/>
          </a:effectRef>
          <a:fontRef idx="minor">
            <a:schemeClr val="tx1"/>
          </a:fontRef>
        </p:style>
      </p:cxnSp>
      <p:cxnSp>
        <p:nvCxnSpPr>
          <p:cNvPr id="56" name="Łącznik prosty 55"/>
          <p:cNvCxnSpPr/>
          <p:nvPr/>
        </p:nvCxnSpPr>
        <p:spPr>
          <a:xfrm>
            <a:off x="3406033" y="1277168"/>
            <a:ext cx="5454" cy="4176464"/>
          </a:xfrm>
          <a:prstGeom prst="line">
            <a:avLst/>
          </a:prstGeom>
          <a:ln w="9525" cmpd="sng">
            <a:solidFill>
              <a:srgbClr val="000000"/>
            </a:solidFill>
          </a:ln>
        </p:spPr>
        <p:style>
          <a:lnRef idx="2">
            <a:schemeClr val="accent1"/>
          </a:lnRef>
          <a:fillRef idx="0">
            <a:schemeClr val="accent1"/>
          </a:fillRef>
          <a:effectRef idx="1">
            <a:schemeClr val="accent1"/>
          </a:effectRef>
          <a:fontRef idx="minor">
            <a:schemeClr val="tx1"/>
          </a:fontRef>
        </p:style>
      </p:cxnSp>
      <p:cxnSp>
        <p:nvCxnSpPr>
          <p:cNvPr id="57" name="Łącznik prosty 56"/>
          <p:cNvCxnSpPr/>
          <p:nvPr/>
        </p:nvCxnSpPr>
        <p:spPr>
          <a:xfrm>
            <a:off x="3860372" y="1277168"/>
            <a:ext cx="5454" cy="4176464"/>
          </a:xfrm>
          <a:prstGeom prst="line">
            <a:avLst/>
          </a:prstGeom>
          <a:ln w="9525" cmpd="sng">
            <a:solidFill>
              <a:srgbClr val="000000"/>
            </a:solidFill>
          </a:ln>
        </p:spPr>
        <p:style>
          <a:lnRef idx="2">
            <a:schemeClr val="accent1"/>
          </a:lnRef>
          <a:fillRef idx="0">
            <a:schemeClr val="accent1"/>
          </a:fillRef>
          <a:effectRef idx="1">
            <a:schemeClr val="accent1"/>
          </a:effectRef>
          <a:fontRef idx="minor">
            <a:schemeClr val="tx1"/>
          </a:fontRef>
        </p:style>
      </p:cxnSp>
      <p:cxnSp>
        <p:nvCxnSpPr>
          <p:cNvPr id="58" name="Łącznik prosty 57"/>
          <p:cNvCxnSpPr/>
          <p:nvPr/>
        </p:nvCxnSpPr>
        <p:spPr>
          <a:xfrm>
            <a:off x="6134411" y="1277168"/>
            <a:ext cx="5454" cy="4176464"/>
          </a:xfrm>
          <a:prstGeom prst="line">
            <a:avLst/>
          </a:prstGeom>
          <a:ln w="9525" cmpd="sng">
            <a:solidFill>
              <a:srgbClr val="000000"/>
            </a:solidFill>
          </a:ln>
        </p:spPr>
        <p:style>
          <a:lnRef idx="2">
            <a:schemeClr val="accent1"/>
          </a:lnRef>
          <a:fillRef idx="0">
            <a:schemeClr val="accent1"/>
          </a:fillRef>
          <a:effectRef idx="1">
            <a:schemeClr val="accent1"/>
          </a:effectRef>
          <a:fontRef idx="minor">
            <a:schemeClr val="tx1"/>
          </a:fontRef>
        </p:style>
      </p:cxnSp>
      <p:cxnSp>
        <p:nvCxnSpPr>
          <p:cNvPr id="59" name="Łącznik prosty 58"/>
          <p:cNvCxnSpPr/>
          <p:nvPr/>
        </p:nvCxnSpPr>
        <p:spPr>
          <a:xfrm>
            <a:off x="6721706" y="1277168"/>
            <a:ext cx="5454" cy="4176464"/>
          </a:xfrm>
          <a:prstGeom prst="line">
            <a:avLst/>
          </a:prstGeom>
          <a:ln w="9525" cmpd="sng">
            <a:solidFill>
              <a:srgbClr val="000000"/>
            </a:solidFill>
          </a:ln>
        </p:spPr>
        <p:style>
          <a:lnRef idx="2">
            <a:schemeClr val="accent1"/>
          </a:lnRef>
          <a:fillRef idx="0">
            <a:schemeClr val="accent1"/>
          </a:fillRef>
          <a:effectRef idx="1">
            <a:schemeClr val="accent1"/>
          </a:effectRef>
          <a:fontRef idx="minor">
            <a:schemeClr val="tx1"/>
          </a:fontRef>
        </p:style>
      </p:cxnSp>
      <p:cxnSp>
        <p:nvCxnSpPr>
          <p:cNvPr id="60" name="Łącznik prosty 59"/>
          <p:cNvCxnSpPr/>
          <p:nvPr/>
        </p:nvCxnSpPr>
        <p:spPr>
          <a:xfrm>
            <a:off x="7437119" y="1277168"/>
            <a:ext cx="5454" cy="4176464"/>
          </a:xfrm>
          <a:prstGeom prst="line">
            <a:avLst/>
          </a:prstGeom>
          <a:ln w="9525" cmpd="sng">
            <a:solidFill>
              <a:srgbClr val="000000"/>
            </a:solidFill>
          </a:ln>
        </p:spPr>
        <p:style>
          <a:lnRef idx="2">
            <a:schemeClr val="accent1"/>
          </a:lnRef>
          <a:fillRef idx="0">
            <a:schemeClr val="accent1"/>
          </a:fillRef>
          <a:effectRef idx="1">
            <a:schemeClr val="accent1"/>
          </a:effectRef>
          <a:fontRef idx="minor">
            <a:schemeClr val="tx1"/>
          </a:fontRef>
        </p:style>
      </p:cxnSp>
      <p:cxnSp>
        <p:nvCxnSpPr>
          <p:cNvPr id="61" name="Łącznik prosty 60"/>
          <p:cNvCxnSpPr/>
          <p:nvPr/>
        </p:nvCxnSpPr>
        <p:spPr>
          <a:xfrm>
            <a:off x="7918085" y="1277168"/>
            <a:ext cx="5454" cy="4176464"/>
          </a:xfrm>
          <a:prstGeom prst="line">
            <a:avLst/>
          </a:prstGeom>
          <a:ln w="9525" cmpd="sng">
            <a:solidFill>
              <a:srgbClr val="000000"/>
            </a:solidFill>
          </a:ln>
        </p:spPr>
        <p:style>
          <a:lnRef idx="2">
            <a:schemeClr val="accent1"/>
          </a:lnRef>
          <a:fillRef idx="0">
            <a:schemeClr val="accent1"/>
          </a:fillRef>
          <a:effectRef idx="1">
            <a:schemeClr val="accent1"/>
          </a:effectRef>
          <a:fontRef idx="minor">
            <a:schemeClr val="tx1"/>
          </a:fontRef>
        </p:style>
      </p:cxnSp>
      <p:sp>
        <p:nvSpPr>
          <p:cNvPr id="2" name="Tytuł 1"/>
          <p:cNvSpPr>
            <a:spLocks noGrp="1"/>
          </p:cNvSpPr>
          <p:nvPr>
            <p:ph type="title"/>
          </p:nvPr>
        </p:nvSpPr>
        <p:spPr/>
        <p:txBody>
          <a:bodyPr>
            <a:normAutofit fontScale="90000"/>
          </a:bodyPr>
          <a:lstStyle/>
          <a:p>
            <a:r>
              <a:rPr lang="en-US" dirty="0" smtClean="0"/>
              <a:t>Toggling in scan chains</a:t>
            </a:r>
            <a:endParaRPr lang="en-US" dirty="0"/>
          </a:p>
        </p:txBody>
      </p:sp>
      <p:sp>
        <p:nvSpPr>
          <p:cNvPr id="62" name="PoleTekstowe 61"/>
          <p:cNvSpPr txBox="1"/>
          <p:nvPr/>
        </p:nvSpPr>
        <p:spPr>
          <a:xfrm>
            <a:off x="1320844" y="1168584"/>
            <a:ext cx="713720" cy="307777"/>
          </a:xfrm>
          <a:prstGeom prst="rect">
            <a:avLst/>
          </a:prstGeom>
          <a:noFill/>
        </p:spPr>
        <p:txBody>
          <a:bodyPr wrap="none" rtlCol="0">
            <a:spAutoFit/>
          </a:bodyPr>
          <a:lstStyle/>
          <a:p>
            <a:r>
              <a:rPr lang="en-US" sz="1400" dirty="0" smtClean="0"/>
              <a:t>Toggle</a:t>
            </a:r>
            <a:endParaRPr lang="en-US" sz="1400" dirty="0"/>
          </a:p>
        </p:txBody>
      </p:sp>
      <p:sp>
        <p:nvSpPr>
          <p:cNvPr id="63" name="PoleTekstowe 62"/>
          <p:cNvSpPr txBox="1"/>
          <p:nvPr/>
        </p:nvSpPr>
        <p:spPr>
          <a:xfrm>
            <a:off x="2035484" y="1168584"/>
            <a:ext cx="553908" cy="307777"/>
          </a:xfrm>
          <a:prstGeom prst="rect">
            <a:avLst/>
          </a:prstGeom>
          <a:noFill/>
        </p:spPr>
        <p:txBody>
          <a:bodyPr wrap="none" rtlCol="0">
            <a:spAutoFit/>
          </a:bodyPr>
          <a:lstStyle/>
          <a:p>
            <a:r>
              <a:rPr lang="en-US" sz="1400" dirty="0" smtClean="0"/>
              <a:t>Hold</a:t>
            </a:r>
            <a:endParaRPr lang="en-US" sz="1400" dirty="0"/>
          </a:p>
        </p:txBody>
      </p:sp>
      <p:sp>
        <p:nvSpPr>
          <p:cNvPr id="64" name="PoleTekstowe 63"/>
          <p:cNvSpPr txBox="1"/>
          <p:nvPr/>
        </p:nvSpPr>
        <p:spPr>
          <a:xfrm>
            <a:off x="2830978" y="1168584"/>
            <a:ext cx="291090" cy="307777"/>
          </a:xfrm>
          <a:prstGeom prst="rect">
            <a:avLst/>
          </a:prstGeom>
          <a:noFill/>
        </p:spPr>
        <p:txBody>
          <a:bodyPr wrap="none" rtlCol="0">
            <a:spAutoFit/>
          </a:bodyPr>
          <a:lstStyle/>
          <a:p>
            <a:r>
              <a:rPr lang="en-US" sz="1400" dirty="0" smtClean="0"/>
              <a:t>T</a:t>
            </a:r>
            <a:endParaRPr lang="en-US" sz="1400" dirty="0"/>
          </a:p>
        </p:txBody>
      </p:sp>
      <p:sp>
        <p:nvSpPr>
          <p:cNvPr id="65" name="PoleTekstowe 64"/>
          <p:cNvSpPr txBox="1"/>
          <p:nvPr/>
        </p:nvSpPr>
        <p:spPr>
          <a:xfrm>
            <a:off x="4220338" y="1168584"/>
            <a:ext cx="291090" cy="307777"/>
          </a:xfrm>
          <a:prstGeom prst="rect">
            <a:avLst/>
          </a:prstGeom>
          <a:noFill/>
        </p:spPr>
        <p:txBody>
          <a:bodyPr wrap="none" rtlCol="0">
            <a:spAutoFit/>
          </a:bodyPr>
          <a:lstStyle/>
          <a:p>
            <a:r>
              <a:rPr lang="en-US" sz="1400" dirty="0" smtClean="0"/>
              <a:t>T</a:t>
            </a:r>
            <a:endParaRPr lang="en-US" sz="1400" dirty="0"/>
          </a:p>
        </p:txBody>
      </p:sp>
      <p:sp>
        <p:nvSpPr>
          <p:cNvPr id="66" name="PoleTekstowe 65"/>
          <p:cNvSpPr txBox="1"/>
          <p:nvPr/>
        </p:nvSpPr>
        <p:spPr>
          <a:xfrm>
            <a:off x="5568730" y="1168584"/>
            <a:ext cx="291090" cy="307777"/>
          </a:xfrm>
          <a:prstGeom prst="rect">
            <a:avLst/>
          </a:prstGeom>
          <a:noFill/>
        </p:spPr>
        <p:txBody>
          <a:bodyPr wrap="none" rtlCol="0">
            <a:spAutoFit/>
          </a:bodyPr>
          <a:lstStyle/>
          <a:p>
            <a:r>
              <a:rPr lang="en-US" sz="1400" dirty="0" smtClean="0"/>
              <a:t>T</a:t>
            </a:r>
            <a:endParaRPr lang="en-US" sz="1400" dirty="0"/>
          </a:p>
        </p:txBody>
      </p:sp>
      <p:sp>
        <p:nvSpPr>
          <p:cNvPr id="67" name="PoleTekstowe 66"/>
          <p:cNvSpPr txBox="1"/>
          <p:nvPr/>
        </p:nvSpPr>
        <p:spPr>
          <a:xfrm>
            <a:off x="6973272" y="1168584"/>
            <a:ext cx="291090" cy="307777"/>
          </a:xfrm>
          <a:prstGeom prst="rect">
            <a:avLst/>
          </a:prstGeom>
          <a:noFill/>
        </p:spPr>
        <p:txBody>
          <a:bodyPr wrap="none" rtlCol="0">
            <a:spAutoFit/>
          </a:bodyPr>
          <a:lstStyle/>
          <a:p>
            <a:r>
              <a:rPr lang="en-US" sz="1400" dirty="0" smtClean="0"/>
              <a:t>T</a:t>
            </a:r>
            <a:endParaRPr lang="en-US" sz="1400" dirty="0"/>
          </a:p>
        </p:txBody>
      </p:sp>
      <p:sp>
        <p:nvSpPr>
          <p:cNvPr id="68" name="PoleTekstowe 67"/>
          <p:cNvSpPr txBox="1"/>
          <p:nvPr/>
        </p:nvSpPr>
        <p:spPr>
          <a:xfrm>
            <a:off x="8187324" y="1168584"/>
            <a:ext cx="291090" cy="307777"/>
          </a:xfrm>
          <a:prstGeom prst="rect">
            <a:avLst/>
          </a:prstGeom>
          <a:noFill/>
        </p:spPr>
        <p:txBody>
          <a:bodyPr wrap="none" rtlCol="0">
            <a:spAutoFit/>
          </a:bodyPr>
          <a:lstStyle/>
          <a:p>
            <a:r>
              <a:rPr lang="en-US" sz="1400" dirty="0" smtClean="0"/>
              <a:t>T</a:t>
            </a:r>
            <a:endParaRPr lang="en-US" sz="1400" dirty="0"/>
          </a:p>
        </p:txBody>
      </p:sp>
      <p:sp>
        <p:nvSpPr>
          <p:cNvPr id="69" name="PoleTekstowe 68"/>
          <p:cNvSpPr txBox="1"/>
          <p:nvPr/>
        </p:nvSpPr>
        <p:spPr>
          <a:xfrm>
            <a:off x="3483304" y="1168584"/>
            <a:ext cx="314321" cy="307777"/>
          </a:xfrm>
          <a:prstGeom prst="rect">
            <a:avLst/>
          </a:prstGeom>
          <a:noFill/>
        </p:spPr>
        <p:txBody>
          <a:bodyPr wrap="none" rtlCol="0">
            <a:spAutoFit/>
          </a:bodyPr>
          <a:lstStyle/>
          <a:p>
            <a:r>
              <a:rPr lang="en-US" sz="1400" dirty="0" smtClean="0"/>
              <a:t>H</a:t>
            </a:r>
            <a:endParaRPr lang="en-US" sz="1400" dirty="0"/>
          </a:p>
        </p:txBody>
      </p:sp>
      <p:sp>
        <p:nvSpPr>
          <p:cNvPr id="70" name="PoleTekstowe 69"/>
          <p:cNvSpPr txBox="1"/>
          <p:nvPr/>
        </p:nvSpPr>
        <p:spPr>
          <a:xfrm>
            <a:off x="6294350" y="1168584"/>
            <a:ext cx="314321" cy="307777"/>
          </a:xfrm>
          <a:prstGeom prst="rect">
            <a:avLst/>
          </a:prstGeom>
          <a:noFill/>
        </p:spPr>
        <p:txBody>
          <a:bodyPr wrap="none" rtlCol="0">
            <a:spAutoFit/>
          </a:bodyPr>
          <a:lstStyle/>
          <a:p>
            <a:r>
              <a:rPr lang="en-US" sz="1400" dirty="0" smtClean="0"/>
              <a:t>H</a:t>
            </a:r>
            <a:endParaRPr lang="en-US" sz="1400" dirty="0"/>
          </a:p>
        </p:txBody>
      </p:sp>
      <p:sp>
        <p:nvSpPr>
          <p:cNvPr id="71" name="PoleTekstowe 70"/>
          <p:cNvSpPr txBox="1"/>
          <p:nvPr/>
        </p:nvSpPr>
        <p:spPr>
          <a:xfrm>
            <a:off x="7525730" y="1168584"/>
            <a:ext cx="314321" cy="307777"/>
          </a:xfrm>
          <a:prstGeom prst="rect">
            <a:avLst/>
          </a:prstGeom>
          <a:noFill/>
        </p:spPr>
        <p:txBody>
          <a:bodyPr wrap="none" rtlCol="0">
            <a:spAutoFit/>
          </a:bodyPr>
          <a:lstStyle/>
          <a:p>
            <a:r>
              <a:rPr lang="en-US" sz="1400" dirty="0" smtClean="0"/>
              <a:t>H</a:t>
            </a:r>
            <a:endParaRPr lang="en-US" sz="1400" dirty="0"/>
          </a:p>
        </p:txBody>
      </p:sp>
      <p:sp>
        <p:nvSpPr>
          <p:cNvPr id="72" name="PoleTekstowe 71"/>
          <p:cNvSpPr txBox="1"/>
          <p:nvPr/>
        </p:nvSpPr>
        <p:spPr>
          <a:xfrm>
            <a:off x="2373986" y="5525547"/>
            <a:ext cx="1427895" cy="338554"/>
          </a:xfrm>
          <a:prstGeom prst="rect">
            <a:avLst/>
          </a:prstGeom>
          <a:noFill/>
        </p:spPr>
        <p:txBody>
          <a:bodyPr wrap="none" rtlCol="0">
            <a:spAutoFit/>
          </a:bodyPr>
          <a:lstStyle/>
          <a:p>
            <a:r>
              <a:rPr lang="en-US" sz="1600" dirty="0" smtClean="0"/>
              <a:t>Test pattern 1</a:t>
            </a:r>
          </a:p>
        </p:txBody>
      </p:sp>
      <p:sp>
        <p:nvSpPr>
          <p:cNvPr id="73" name="PoleTekstowe 72"/>
          <p:cNvSpPr txBox="1"/>
          <p:nvPr/>
        </p:nvSpPr>
        <p:spPr>
          <a:xfrm>
            <a:off x="6394526" y="5525547"/>
            <a:ext cx="1427895" cy="338554"/>
          </a:xfrm>
          <a:prstGeom prst="rect">
            <a:avLst/>
          </a:prstGeom>
          <a:noFill/>
        </p:spPr>
        <p:txBody>
          <a:bodyPr wrap="none" rtlCol="0">
            <a:spAutoFit/>
          </a:bodyPr>
          <a:lstStyle/>
          <a:p>
            <a:r>
              <a:rPr lang="en-US" sz="1600" dirty="0" smtClean="0"/>
              <a:t>Test pattern 2</a:t>
            </a:r>
          </a:p>
        </p:txBody>
      </p:sp>
      <p:cxnSp>
        <p:nvCxnSpPr>
          <p:cNvPr id="154" name="Łącznik prosty 153"/>
          <p:cNvCxnSpPr/>
          <p:nvPr/>
        </p:nvCxnSpPr>
        <p:spPr>
          <a:xfrm>
            <a:off x="1269605" y="1610790"/>
            <a:ext cx="800383" cy="0"/>
          </a:xfrm>
          <a:prstGeom prst="line">
            <a:avLst/>
          </a:prstGeom>
          <a:ln w="127000">
            <a:solidFill>
              <a:srgbClr val="FF8000"/>
            </a:solidFill>
          </a:ln>
          <a:effectLst/>
        </p:spPr>
        <p:style>
          <a:lnRef idx="2">
            <a:schemeClr val="accent1"/>
          </a:lnRef>
          <a:fillRef idx="0">
            <a:schemeClr val="accent1"/>
          </a:fillRef>
          <a:effectRef idx="1">
            <a:schemeClr val="accent1"/>
          </a:effectRef>
          <a:fontRef idx="minor">
            <a:schemeClr val="tx1"/>
          </a:fontRef>
        </p:style>
      </p:cxnSp>
      <p:cxnSp>
        <p:nvCxnSpPr>
          <p:cNvPr id="157" name="Łącznik prosty 156"/>
          <p:cNvCxnSpPr/>
          <p:nvPr/>
        </p:nvCxnSpPr>
        <p:spPr>
          <a:xfrm>
            <a:off x="5260484" y="1610790"/>
            <a:ext cx="868951" cy="0"/>
          </a:xfrm>
          <a:prstGeom prst="line">
            <a:avLst/>
          </a:prstGeom>
          <a:ln w="127000">
            <a:solidFill>
              <a:schemeClr val="tx2">
                <a:lumMod val="60000"/>
                <a:lumOff val="40000"/>
              </a:schemeClr>
            </a:solidFill>
          </a:ln>
          <a:effectLst/>
        </p:spPr>
        <p:style>
          <a:lnRef idx="2">
            <a:schemeClr val="accent1"/>
          </a:lnRef>
          <a:fillRef idx="0">
            <a:schemeClr val="accent1"/>
          </a:fillRef>
          <a:effectRef idx="1">
            <a:schemeClr val="accent1"/>
          </a:effectRef>
          <a:fontRef idx="minor">
            <a:schemeClr val="tx1"/>
          </a:fontRef>
        </p:style>
      </p:cxnSp>
      <p:cxnSp>
        <p:nvCxnSpPr>
          <p:cNvPr id="158" name="Łącznik prosty 157"/>
          <p:cNvCxnSpPr/>
          <p:nvPr/>
        </p:nvCxnSpPr>
        <p:spPr>
          <a:xfrm>
            <a:off x="6727079" y="1610790"/>
            <a:ext cx="702981" cy="0"/>
          </a:xfrm>
          <a:prstGeom prst="line">
            <a:avLst/>
          </a:prstGeom>
          <a:ln w="127000">
            <a:solidFill>
              <a:schemeClr val="tx2">
                <a:lumMod val="60000"/>
                <a:lumOff val="40000"/>
              </a:schemeClr>
            </a:solidFill>
          </a:ln>
          <a:effectLst/>
        </p:spPr>
        <p:style>
          <a:lnRef idx="2">
            <a:schemeClr val="accent1"/>
          </a:lnRef>
          <a:fillRef idx="0">
            <a:schemeClr val="accent1"/>
          </a:fillRef>
          <a:effectRef idx="1">
            <a:schemeClr val="accent1"/>
          </a:effectRef>
          <a:fontRef idx="minor">
            <a:schemeClr val="tx1"/>
          </a:fontRef>
        </p:style>
      </p:cxnSp>
      <p:cxnSp>
        <p:nvCxnSpPr>
          <p:cNvPr id="159" name="Łącznik prosty 158"/>
          <p:cNvCxnSpPr/>
          <p:nvPr/>
        </p:nvCxnSpPr>
        <p:spPr>
          <a:xfrm>
            <a:off x="7926164" y="1610790"/>
            <a:ext cx="850621" cy="0"/>
          </a:xfrm>
          <a:prstGeom prst="line">
            <a:avLst/>
          </a:prstGeom>
          <a:ln w="127000">
            <a:solidFill>
              <a:schemeClr val="tx2">
                <a:lumMod val="60000"/>
                <a:lumOff val="40000"/>
              </a:schemeClr>
            </a:solidFill>
          </a:ln>
          <a:effectLst/>
        </p:spPr>
        <p:style>
          <a:lnRef idx="2">
            <a:schemeClr val="accent1"/>
          </a:lnRef>
          <a:fillRef idx="0">
            <a:schemeClr val="accent1"/>
          </a:fillRef>
          <a:effectRef idx="1">
            <a:schemeClr val="accent1"/>
          </a:effectRef>
          <a:fontRef idx="minor">
            <a:schemeClr val="tx1"/>
          </a:fontRef>
        </p:style>
      </p:cxnSp>
      <p:cxnSp>
        <p:nvCxnSpPr>
          <p:cNvPr id="160" name="Łącznik prosty 159"/>
          <p:cNvCxnSpPr/>
          <p:nvPr/>
        </p:nvCxnSpPr>
        <p:spPr>
          <a:xfrm>
            <a:off x="2086014" y="1610790"/>
            <a:ext cx="450403" cy="0"/>
          </a:xfrm>
          <a:prstGeom prst="line">
            <a:avLst/>
          </a:prstGeom>
          <a:ln w="127000">
            <a:solidFill>
              <a:schemeClr val="tx2">
                <a:lumMod val="60000"/>
                <a:lumOff val="40000"/>
              </a:schemeClr>
            </a:solidFill>
          </a:ln>
          <a:effectLst/>
        </p:spPr>
        <p:style>
          <a:lnRef idx="2">
            <a:schemeClr val="accent1"/>
          </a:lnRef>
          <a:fillRef idx="0">
            <a:schemeClr val="accent1"/>
          </a:fillRef>
          <a:effectRef idx="1">
            <a:schemeClr val="accent1"/>
          </a:effectRef>
          <a:fontRef idx="minor">
            <a:schemeClr val="tx1"/>
          </a:fontRef>
        </p:style>
      </p:cxnSp>
      <p:cxnSp>
        <p:nvCxnSpPr>
          <p:cNvPr id="161" name="Łącznik prosty 160"/>
          <p:cNvCxnSpPr/>
          <p:nvPr/>
        </p:nvCxnSpPr>
        <p:spPr>
          <a:xfrm>
            <a:off x="3407276" y="1610790"/>
            <a:ext cx="450403" cy="0"/>
          </a:xfrm>
          <a:prstGeom prst="line">
            <a:avLst/>
          </a:prstGeom>
          <a:ln w="127000">
            <a:solidFill>
              <a:schemeClr val="tx1">
                <a:lumMod val="50000"/>
                <a:lumOff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162" name="Łącznik prosty 161"/>
          <p:cNvCxnSpPr/>
          <p:nvPr/>
        </p:nvCxnSpPr>
        <p:spPr>
          <a:xfrm>
            <a:off x="6143384" y="1610790"/>
            <a:ext cx="572529" cy="0"/>
          </a:xfrm>
          <a:prstGeom prst="line">
            <a:avLst/>
          </a:prstGeom>
          <a:ln w="127000">
            <a:solidFill>
              <a:schemeClr val="tx2">
                <a:lumMod val="60000"/>
                <a:lumOff val="40000"/>
              </a:schemeClr>
            </a:solidFill>
          </a:ln>
          <a:effectLst/>
        </p:spPr>
        <p:style>
          <a:lnRef idx="2">
            <a:schemeClr val="accent1"/>
          </a:lnRef>
          <a:fillRef idx="0">
            <a:schemeClr val="accent1"/>
          </a:fillRef>
          <a:effectRef idx="1">
            <a:schemeClr val="accent1"/>
          </a:effectRef>
          <a:fontRef idx="minor">
            <a:schemeClr val="tx1"/>
          </a:fontRef>
        </p:style>
      </p:cxnSp>
      <p:cxnSp>
        <p:nvCxnSpPr>
          <p:cNvPr id="163" name="Łącznik prosty 162"/>
          <p:cNvCxnSpPr/>
          <p:nvPr/>
        </p:nvCxnSpPr>
        <p:spPr>
          <a:xfrm>
            <a:off x="7441482" y="1610790"/>
            <a:ext cx="470241" cy="0"/>
          </a:xfrm>
          <a:prstGeom prst="line">
            <a:avLst/>
          </a:prstGeom>
          <a:ln w="127000">
            <a:solidFill>
              <a:schemeClr val="tx2">
                <a:lumMod val="60000"/>
                <a:lumOff val="40000"/>
              </a:schemeClr>
            </a:solidFill>
          </a:ln>
          <a:effectLst/>
        </p:spPr>
        <p:style>
          <a:lnRef idx="2">
            <a:schemeClr val="accent1"/>
          </a:lnRef>
          <a:fillRef idx="0">
            <a:schemeClr val="accent1"/>
          </a:fillRef>
          <a:effectRef idx="1">
            <a:schemeClr val="accent1"/>
          </a:effectRef>
          <a:fontRef idx="minor">
            <a:schemeClr val="tx1"/>
          </a:fontRef>
        </p:style>
      </p:cxnSp>
      <p:cxnSp>
        <p:nvCxnSpPr>
          <p:cNvPr id="164" name="Łącznik prosty 163"/>
          <p:cNvCxnSpPr/>
          <p:nvPr/>
        </p:nvCxnSpPr>
        <p:spPr>
          <a:xfrm>
            <a:off x="1269605" y="1778769"/>
            <a:ext cx="800383" cy="0"/>
          </a:xfrm>
          <a:prstGeom prst="line">
            <a:avLst/>
          </a:prstGeom>
          <a:ln w="127000">
            <a:solidFill>
              <a:schemeClr val="tx2">
                <a:lumMod val="60000"/>
                <a:lumOff val="40000"/>
              </a:schemeClr>
            </a:solidFill>
          </a:ln>
          <a:effectLst/>
        </p:spPr>
        <p:style>
          <a:lnRef idx="2">
            <a:schemeClr val="accent1"/>
          </a:lnRef>
          <a:fillRef idx="0">
            <a:schemeClr val="accent1"/>
          </a:fillRef>
          <a:effectRef idx="1">
            <a:schemeClr val="accent1"/>
          </a:effectRef>
          <a:fontRef idx="minor">
            <a:schemeClr val="tx1"/>
          </a:fontRef>
        </p:style>
      </p:cxnSp>
      <p:cxnSp>
        <p:nvCxnSpPr>
          <p:cNvPr id="165" name="Łącznik prosty 164"/>
          <p:cNvCxnSpPr/>
          <p:nvPr/>
        </p:nvCxnSpPr>
        <p:spPr>
          <a:xfrm>
            <a:off x="2545083" y="1778769"/>
            <a:ext cx="856417" cy="0"/>
          </a:xfrm>
          <a:prstGeom prst="line">
            <a:avLst/>
          </a:prstGeom>
          <a:ln w="127000">
            <a:solidFill>
              <a:srgbClr val="558ED5"/>
            </a:solidFill>
          </a:ln>
          <a:effectLst/>
        </p:spPr>
        <p:style>
          <a:lnRef idx="2">
            <a:schemeClr val="accent1"/>
          </a:lnRef>
          <a:fillRef idx="0">
            <a:schemeClr val="accent1"/>
          </a:fillRef>
          <a:effectRef idx="1">
            <a:schemeClr val="accent1"/>
          </a:effectRef>
          <a:fontRef idx="minor">
            <a:schemeClr val="tx1"/>
          </a:fontRef>
        </p:style>
      </p:cxnSp>
      <p:cxnSp>
        <p:nvCxnSpPr>
          <p:cNvPr id="166" name="Łącznik prosty 165"/>
          <p:cNvCxnSpPr/>
          <p:nvPr/>
        </p:nvCxnSpPr>
        <p:spPr>
          <a:xfrm>
            <a:off x="3863963" y="1778769"/>
            <a:ext cx="931245" cy="0"/>
          </a:xfrm>
          <a:prstGeom prst="line">
            <a:avLst/>
          </a:prstGeom>
          <a:ln w="127000">
            <a:solidFill>
              <a:srgbClr val="558ED5"/>
            </a:solidFill>
          </a:ln>
          <a:effectLst/>
        </p:spPr>
        <p:style>
          <a:lnRef idx="2">
            <a:schemeClr val="accent1"/>
          </a:lnRef>
          <a:fillRef idx="0">
            <a:schemeClr val="accent1"/>
          </a:fillRef>
          <a:effectRef idx="1">
            <a:schemeClr val="accent1"/>
          </a:effectRef>
          <a:fontRef idx="minor">
            <a:schemeClr val="tx1"/>
          </a:fontRef>
        </p:style>
      </p:cxnSp>
      <p:cxnSp>
        <p:nvCxnSpPr>
          <p:cNvPr id="167" name="Łącznik prosty 166"/>
          <p:cNvCxnSpPr/>
          <p:nvPr/>
        </p:nvCxnSpPr>
        <p:spPr>
          <a:xfrm>
            <a:off x="5260484" y="1778769"/>
            <a:ext cx="868951" cy="0"/>
          </a:xfrm>
          <a:prstGeom prst="line">
            <a:avLst/>
          </a:prstGeom>
          <a:ln w="127000">
            <a:solidFill>
              <a:srgbClr val="FF8000"/>
            </a:solidFill>
          </a:ln>
          <a:effectLst/>
        </p:spPr>
        <p:style>
          <a:lnRef idx="2">
            <a:schemeClr val="accent1"/>
          </a:lnRef>
          <a:fillRef idx="0">
            <a:schemeClr val="accent1"/>
          </a:fillRef>
          <a:effectRef idx="1">
            <a:schemeClr val="accent1"/>
          </a:effectRef>
          <a:fontRef idx="minor">
            <a:schemeClr val="tx1"/>
          </a:fontRef>
        </p:style>
      </p:cxnSp>
      <p:cxnSp>
        <p:nvCxnSpPr>
          <p:cNvPr id="168" name="Łącznik prosty 167"/>
          <p:cNvCxnSpPr/>
          <p:nvPr/>
        </p:nvCxnSpPr>
        <p:spPr>
          <a:xfrm>
            <a:off x="6727079" y="1778769"/>
            <a:ext cx="702981" cy="0"/>
          </a:xfrm>
          <a:prstGeom prst="line">
            <a:avLst/>
          </a:prstGeom>
          <a:ln w="127000">
            <a:solidFill>
              <a:srgbClr val="FF8000"/>
            </a:solidFill>
          </a:ln>
          <a:effectLst/>
        </p:spPr>
        <p:style>
          <a:lnRef idx="2">
            <a:schemeClr val="accent1"/>
          </a:lnRef>
          <a:fillRef idx="0">
            <a:schemeClr val="accent1"/>
          </a:fillRef>
          <a:effectRef idx="1">
            <a:schemeClr val="accent1"/>
          </a:effectRef>
          <a:fontRef idx="minor">
            <a:schemeClr val="tx1"/>
          </a:fontRef>
        </p:style>
      </p:cxnSp>
      <p:cxnSp>
        <p:nvCxnSpPr>
          <p:cNvPr id="169" name="Łącznik prosty 168"/>
          <p:cNvCxnSpPr/>
          <p:nvPr/>
        </p:nvCxnSpPr>
        <p:spPr>
          <a:xfrm>
            <a:off x="7926164" y="1778769"/>
            <a:ext cx="850621" cy="0"/>
          </a:xfrm>
          <a:prstGeom prst="line">
            <a:avLst/>
          </a:prstGeom>
          <a:ln w="127000">
            <a:solidFill>
              <a:srgbClr val="FF8000"/>
            </a:solidFill>
          </a:ln>
          <a:effectLst/>
        </p:spPr>
        <p:style>
          <a:lnRef idx="2">
            <a:schemeClr val="accent1"/>
          </a:lnRef>
          <a:fillRef idx="0">
            <a:schemeClr val="accent1"/>
          </a:fillRef>
          <a:effectRef idx="1">
            <a:schemeClr val="accent1"/>
          </a:effectRef>
          <a:fontRef idx="minor">
            <a:schemeClr val="tx1"/>
          </a:fontRef>
        </p:style>
      </p:cxnSp>
      <p:cxnSp>
        <p:nvCxnSpPr>
          <p:cNvPr id="170" name="Łącznik prosty 169"/>
          <p:cNvCxnSpPr/>
          <p:nvPr/>
        </p:nvCxnSpPr>
        <p:spPr>
          <a:xfrm>
            <a:off x="2086014" y="1778769"/>
            <a:ext cx="450403" cy="0"/>
          </a:xfrm>
          <a:prstGeom prst="line">
            <a:avLst/>
          </a:prstGeom>
          <a:ln w="127000">
            <a:solidFill>
              <a:schemeClr val="tx2">
                <a:lumMod val="60000"/>
                <a:lumOff val="40000"/>
              </a:schemeClr>
            </a:solidFill>
          </a:ln>
          <a:effectLst/>
        </p:spPr>
        <p:style>
          <a:lnRef idx="2">
            <a:schemeClr val="accent1"/>
          </a:lnRef>
          <a:fillRef idx="0">
            <a:schemeClr val="accent1"/>
          </a:fillRef>
          <a:effectRef idx="1">
            <a:schemeClr val="accent1"/>
          </a:effectRef>
          <a:fontRef idx="minor">
            <a:schemeClr val="tx1"/>
          </a:fontRef>
        </p:style>
      </p:cxnSp>
      <p:cxnSp>
        <p:nvCxnSpPr>
          <p:cNvPr id="171" name="Łącznik prosty 170"/>
          <p:cNvCxnSpPr/>
          <p:nvPr/>
        </p:nvCxnSpPr>
        <p:spPr>
          <a:xfrm>
            <a:off x="3407276" y="1778769"/>
            <a:ext cx="450403" cy="0"/>
          </a:xfrm>
          <a:prstGeom prst="line">
            <a:avLst/>
          </a:prstGeom>
          <a:ln w="127000">
            <a:solidFill>
              <a:schemeClr val="tx2">
                <a:lumMod val="60000"/>
                <a:lumOff val="40000"/>
              </a:schemeClr>
            </a:solidFill>
          </a:ln>
          <a:effectLst/>
        </p:spPr>
        <p:style>
          <a:lnRef idx="2">
            <a:schemeClr val="accent1"/>
          </a:lnRef>
          <a:fillRef idx="0">
            <a:schemeClr val="accent1"/>
          </a:fillRef>
          <a:effectRef idx="1">
            <a:schemeClr val="accent1"/>
          </a:effectRef>
          <a:fontRef idx="minor">
            <a:schemeClr val="tx1"/>
          </a:fontRef>
        </p:style>
      </p:cxnSp>
      <p:cxnSp>
        <p:nvCxnSpPr>
          <p:cNvPr id="172" name="Łącznik prosty 171"/>
          <p:cNvCxnSpPr/>
          <p:nvPr/>
        </p:nvCxnSpPr>
        <p:spPr>
          <a:xfrm>
            <a:off x="6143384" y="1778769"/>
            <a:ext cx="572529" cy="0"/>
          </a:xfrm>
          <a:prstGeom prst="line">
            <a:avLst/>
          </a:prstGeom>
          <a:ln w="127000">
            <a:solidFill>
              <a:schemeClr val="tx1">
                <a:lumMod val="50000"/>
                <a:lumOff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173" name="Łącznik prosty 172"/>
          <p:cNvCxnSpPr/>
          <p:nvPr/>
        </p:nvCxnSpPr>
        <p:spPr>
          <a:xfrm>
            <a:off x="7441482" y="1778769"/>
            <a:ext cx="470241" cy="0"/>
          </a:xfrm>
          <a:prstGeom prst="line">
            <a:avLst/>
          </a:prstGeom>
          <a:ln w="127000">
            <a:solidFill>
              <a:schemeClr val="tx1">
                <a:lumMod val="50000"/>
                <a:lumOff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175" name="Łącznik prosty 174"/>
          <p:cNvCxnSpPr/>
          <p:nvPr/>
        </p:nvCxnSpPr>
        <p:spPr>
          <a:xfrm>
            <a:off x="1269605" y="1945461"/>
            <a:ext cx="800383" cy="0"/>
          </a:xfrm>
          <a:prstGeom prst="line">
            <a:avLst/>
          </a:prstGeom>
          <a:ln w="127000">
            <a:solidFill>
              <a:schemeClr val="tx2">
                <a:lumMod val="60000"/>
                <a:lumOff val="40000"/>
              </a:schemeClr>
            </a:solidFill>
          </a:ln>
          <a:effectLst/>
        </p:spPr>
        <p:style>
          <a:lnRef idx="2">
            <a:schemeClr val="accent1"/>
          </a:lnRef>
          <a:fillRef idx="0">
            <a:schemeClr val="accent1"/>
          </a:fillRef>
          <a:effectRef idx="1">
            <a:schemeClr val="accent1"/>
          </a:effectRef>
          <a:fontRef idx="minor">
            <a:schemeClr val="tx1"/>
          </a:fontRef>
        </p:style>
      </p:cxnSp>
      <p:cxnSp>
        <p:nvCxnSpPr>
          <p:cNvPr id="176" name="Łącznik prosty 175"/>
          <p:cNvCxnSpPr/>
          <p:nvPr/>
        </p:nvCxnSpPr>
        <p:spPr>
          <a:xfrm>
            <a:off x="2545083" y="1945461"/>
            <a:ext cx="856417" cy="0"/>
          </a:xfrm>
          <a:prstGeom prst="line">
            <a:avLst/>
          </a:prstGeom>
          <a:ln w="127000">
            <a:solidFill>
              <a:srgbClr val="558ED5"/>
            </a:solidFill>
          </a:ln>
          <a:effectLst/>
        </p:spPr>
        <p:style>
          <a:lnRef idx="2">
            <a:schemeClr val="accent1"/>
          </a:lnRef>
          <a:fillRef idx="0">
            <a:schemeClr val="accent1"/>
          </a:fillRef>
          <a:effectRef idx="1">
            <a:schemeClr val="accent1"/>
          </a:effectRef>
          <a:fontRef idx="minor">
            <a:schemeClr val="tx1"/>
          </a:fontRef>
        </p:style>
      </p:cxnSp>
      <p:cxnSp>
        <p:nvCxnSpPr>
          <p:cNvPr id="177" name="Łącznik prosty 176"/>
          <p:cNvCxnSpPr/>
          <p:nvPr/>
        </p:nvCxnSpPr>
        <p:spPr>
          <a:xfrm>
            <a:off x="3863963" y="1945461"/>
            <a:ext cx="931245" cy="0"/>
          </a:xfrm>
          <a:prstGeom prst="line">
            <a:avLst/>
          </a:prstGeom>
          <a:ln w="127000">
            <a:solidFill>
              <a:srgbClr val="558ED5"/>
            </a:solidFill>
          </a:ln>
          <a:effectLst/>
        </p:spPr>
        <p:style>
          <a:lnRef idx="2">
            <a:schemeClr val="accent1"/>
          </a:lnRef>
          <a:fillRef idx="0">
            <a:schemeClr val="accent1"/>
          </a:fillRef>
          <a:effectRef idx="1">
            <a:schemeClr val="accent1"/>
          </a:effectRef>
          <a:fontRef idx="minor">
            <a:schemeClr val="tx1"/>
          </a:fontRef>
        </p:style>
      </p:cxnSp>
      <p:cxnSp>
        <p:nvCxnSpPr>
          <p:cNvPr id="178" name="Łącznik prosty 177"/>
          <p:cNvCxnSpPr/>
          <p:nvPr/>
        </p:nvCxnSpPr>
        <p:spPr>
          <a:xfrm>
            <a:off x="5260484" y="1945461"/>
            <a:ext cx="868951" cy="0"/>
          </a:xfrm>
          <a:prstGeom prst="line">
            <a:avLst/>
          </a:prstGeom>
          <a:ln w="127000">
            <a:solidFill>
              <a:srgbClr val="558ED5"/>
            </a:solidFill>
          </a:ln>
          <a:effectLst/>
        </p:spPr>
        <p:style>
          <a:lnRef idx="2">
            <a:schemeClr val="accent1"/>
          </a:lnRef>
          <a:fillRef idx="0">
            <a:schemeClr val="accent1"/>
          </a:fillRef>
          <a:effectRef idx="1">
            <a:schemeClr val="accent1"/>
          </a:effectRef>
          <a:fontRef idx="minor">
            <a:schemeClr val="tx1"/>
          </a:fontRef>
        </p:style>
      </p:cxnSp>
      <p:cxnSp>
        <p:nvCxnSpPr>
          <p:cNvPr id="179" name="Łącznik prosty 178"/>
          <p:cNvCxnSpPr/>
          <p:nvPr/>
        </p:nvCxnSpPr>
        <p:spPr>
          <a:xfrm>
            <a:off x="6727079" y="1945461"/>
            <a:ext cx="702981" cy="0"/>
          </a:xfrm>
          <a:prstGeom prst="line">
            <a:avLst/>
          </a:prstGeom>
          <a:ln w="127000">
            <a:solidFill>
              <a:srgbClr val="558ED5"/>
            </a:solidFill>
          </a:ln>
          <a:effectLst/>
        </p:spPr>
        <p:style>
          <a:lnRef idx="2">
            <a:schemeClr val="accent1"/>
          </a:lnRef>
          <a:fillRef idx="0">
            <a:schemeClr val="accent1"/>
          </a:fillRef>
          <a:effectRef idx="1">
            <a:schemeClr val="accent1"/>
          </a:effectRef>
          <a:fontRef idx="minor">
            <a:schemeClr val="tx1"/>
          </a:fontRef>
        </p:style>
      </p:cxnSp>
      <p:cxnSp>
        <p:nvCxnSpPr>
          <p:cNvPr id="180" name="Łącznik prosty 179"/>
          <p:cNvCxnSpPr/>
          <p:nvPr/>
        </p:nvCxnSpPr>
        <p:spPr>
          <a:xfrm>
            <a:off x="7926164" y="1945461"/>
            <a:ext cx="850621" cy="0"/>
          </a:xfrm>
          <a:prstGeom prst="line">
            <a:avLst/>
          </a:prstGeom>
          <a:ln w="127000">
            <a:solidFill>
              <a:srgbClr val="558ED5"/>
            </a:solidFill>
          </a:ln>
          <a:effectLst/>
        </p:spPr>
        <p:style>
          <a:lnRef idx="2">
            <a:schemeClr val="accent1"/>
          </a:lnRef>
          <a:fillRef idx="0">
            <a:schemeClr val="accent1"/>
          </a:fillRef>
          <a:effectRef idx="1">
            <a:schemeClr val="accent1"/>
          </a:effectRef>
          <a:fontRef idx="minor">
            <a:schemeClr val="tx1"/>
          </a:fontRef>
        </p:style>
      </p:cxnSp>
      <p:cxnSp>
        <p:nvCxnSpPr>
          <p:cNvPr id="181" name="Łącznik prosty 180"/>
          <p:cNvCxnSpPr/>
          <p:nvPr/>
        </p:nvCxnSpPr>
        <p:spPr>
          <a:xfrm>
            <a:off x="2086014" y="1945461"/>
            <a:ext cx="450403" cy="0"/>
          </a:xfrm>
          <a:prstGeom prst="line">
            <a:avLst/>
          </a:prstGeom>
          <a:ln w="127000">
            <a:solidFill>
              <a:srgbClr val="558ED5"/>
            </a:solidFill>
          </a:ln>
          <a:effectLst/>
        </p:spPr>
        <p:style>
          <a:lnRef idx="2">
            <a:schemeClr val="accent1"/>
          </a:lnRef>
          <a:fillRef idx="0">
            <a:schemeClr val="accent1"/>
          </a:fillRef>
          <a:effectRef idx="1">
            <a:schemeClr val="accent1"/>
          </a:effectRef>
          <a:fontRef idx="minor">
            <a:schemeClr val="tx1"/>
          </a:fontRef>
        </p:style>
      </p:cxnSp>
      <p:cxnSp>
        <p:nvCxnSpPr>
          <p:cNvPr id="182" name="Łącznik prosty 181"/>
          <p:cNvCxnSpPr/>
          <p:nvPr/>
        </p:nvCxnSpPr>
        <p:spPr>
          <a:xfrm>
            <a:off x="3407276" y="1945461"/>
            <a:ext cx="450403" cy="0"/>
          </a:xfrm>
          <a:prstGeom prst="line">
            <a:avLst/>
          </a:prstGeom>
          <a:ln w="127000">
            <a:solidFill>
              <a:srgbClr val="558ED5"/>
            </a:solidFill>
          </a:ln>
          <a:effectLst/>
        </p:spPr>
        <p:style>
          <a:lnRef idx="2">
            <a:schemeClr val="accent1"/>
          </a:lnRef>
          <a:fillRef idx="0">
            <a:schemeClr val="accent1"/>
          </a:fillRef>
          <a:effectRef idx="1">
            <a:schemeClr val="accent1"/>
          </a:effectRef>
          <a:fontRef idx="minor">
            <a:schemeClr val="tx1"/>
          </a:fontRef>
        </p:style>
      </p:cxnSp>
      <p:cxnSp>
        <p:nvCxnSpPr>
          <p:cNvPr id="183" name="Łącznik prosty 182"/>
          <p:cNvCxnSpPr/>
          <p:nvPr/>
        </p:nvCxnSpPr>
        <p:spPr>
          <a:xfrm>
            <a:off x="6143384" y="1945461"/>
            <a:ext cx="572529" cy="0"/>
          </a:xfrm>
          <a:prstGeom prst="line">
            <a:avLst/>
          </a:prstGeom>
          <a:ln w="127000">
            <a:solidFill>
              <a:srgbClr val="558ED5"/>
            </a:solidFill>
          </a:ln>
          <a:effectLst/>
        </p:spPr>
        <p:style>
          <a:lnRef idx="2">
            <a:schemeClr val="accent1"/>
          </a:lnRef>
          <a:fillRef idx="0">
            <a:schemeClr val="accent1"/>
          </a:fillRef>
          <a:effectRef idx="1">
            <a:schemeClr val="accent1"/>
          </a:effectRef>
          <a:fontRef idx="minor">
            <a:schemeClr val="tx1"/>
          </a:fontRef>
        </p:style>
      </p:cxnSp>
      <p:cxnSp>
        <p:nvCxnSpPr>
          <p:cNvPr id="184" name="Łącznik prosty 183"/>
          <p:cNvCxnSpPr/>
          <p:nvPr/>
        </p:nvCxnSpPr>
        <p:spPr>
          <a:xfrm>
            <a:off x="7441482" y="1945461"/>
            <a:ext cx="470241" cy="0"/>
          </a:xfrm>
          <a:prstGeom prst="line">
            <a:avLst/>
          </a:prstGeom>
          <a:ln w="127000">
            <a:solidFill>
              <a:srgbClr val="558ED5"/>
            </a:solidFill>
          </a:ln>
          <a:effectLst/>
        </p:spPr>
        <p:style>
          <a:lnRef idx="2">
            <a:schemeClr val="accent1"/>
          </a:lnRef>
          <a:fillRef idx="0">
            <a:schemeClr val="accent1"/>
          </a:fillRef>
          <a:effectRef idx="1">
            <a:schemeClr val="accent1"/>
          </a:effectRef>
          <a:fontRef idx="minor">
            <a:schemeClr val="tx1"/>
          </a:fontRef>
        </p:style>
      </p:cxnSp>
      <p:cxnSp>
        <p:nvCxnSpPr>
          <p:cNvPr id="186" name="Łącznik prosty 185"/>
          <p:cNvCxnSpPr/>
          <p:nvPr/>
        </p:nvCxnSpPr>
        <p:spPr>
          <a:xfrm>
            <a:off x="1269605" y="2112153"/>
            <a:ext cx="800383" cy="0"/>
          </a:xfrm>
          <a:prstGeom prst="line">
            <a:avLst/>
          </a:prstGeom>
          <a:ln w="127000">
            <a:solidFill>
              <a:srgbClr val="7F7F7F"/>
            </a:solidFill>
          </a:ln>
          <a:effectLst/>
        </p:spPr>
        <p:style>
          <a:lnRef idx="2">
            <a:schemeClr val="accent1"/>
          </a:lnRef>
          <a:fillRef idx="0">
            <a:schemeClr val="accent1"/>
          </a:fillRef>
          <a:effectRef idx="1">
            <a:schemeClr val="accent1"/>
          </a:effectRef>
          <a:fontRef idx="minor">
            <a:schemeClr val="tx1"/>
          </a:fontRef>
        </p:style>
      </p:cxnSp>
      <p:cxnSp>
        <p:nvCxnSpPr>
          <p:cNvPr id="187" name="Łącznik prosty 186"/>
          <p:cNvCxnSpPr/>
          <p:nvPr/>
        </p:nvCxnSpPr>
        <p:spPr>
          <a:xfrm>
            <a:off x="2545083" y="2112153"/>
            <a:ext cx="856417" cy="0"/>
          </a:xfrm>
          <a:prstGeom prst="line">
            <a:avLst/>
          </a:prstGeom>
          <a:ln w="127000">
            <a:solidFill>
              <a:srgbClr val="7F7F7F"/>
            </a:solidFill>
          </a:ln>
          <a:effectLst/>
        </p:spPr>
        <p:style>
          <a:lnRef idx="2">
            <a:schemeClr val="accent1"/>
          </a:lnRef>
          <a:fillRef idx="0">
            <a:schemeClr val="accent1"/>
          </a:fillRef>
          <a:effectRef idx="1">
            <a:schemeClr val="accent1"/>
          </a:effectRef>
          <a:fontRef idx="minor">
            <a:schemeClr val="tx1"/>
          </a:fontRef>
        </p:style>
      </p:cxnSp>
      <p:cxnSp>
        <p:nvCxnSpPr>
          <p:cNvPr id="188" name="Łącznik prosty 187"/>
          <p:cNvCxnSpPr/>
          <p:nvPr/>
        </p:nvCxnSpPr>
        <p:spPr>
          <a:xfrm>
            <a:off x="3863963" y="2112153"/>
            <a:ext cx="931245" cy="0"/>
          </a:xfrm>
          <a:prstGeom prst="line">
            <a:avLst/>
          </a:prstGeom>
          <a:ln w="127000">
            <a:solidFill>
              <a:srgbClr val="7F7F7F"/>
            </a:solidFill>
          </a:ln>
          <a:effectLst/>
        </p:spPr>
        <p:style>
          <a:lnRef idx="2">
            <a:schemeClr val="accent1"/>
          </a:lnRef>
          <a:fillRef idx="0">
            <a:schemeClr val="accent1"/>
          </a:fillRef>
          <a:effectRef idx="1">
            <a:schemeClr val="accent1"/>
          </a:effectRef>
          <a:fontRef idx="minor">
            <a:schemeClr val="tx1"/>
          </a:fontRef>
        </p:style>
      </p:cxnSp>
      <p:cxnSp>
        <p:nvCxnSpPr>
          <p:cNvPr id="189" name="Łącznik prosty 188"/>
          <p:cNvCxnSpPr/>
          <p:nvPr/>
        </p:nvCxnSpPr>
        <p:spPr>
          <a:xfrm>
            <a:off x="5260484" y="2112153"/>
            <a:ext cx="868951" cy="0"/>
          </a:xfrm>
          <a:prstGeom prst="line">
            <a:avLst/>
          </a:prstGeom>
          <a:ln w="127000">
            <a:solidFill>
              <a:srgbClr val="7F7F7F"/>
            </a:solidFill>
          </a:ln>
          <a:effectLst/>
        </p:spPr>
        <p:style>
          <a:lnRef idx="2">
            <a:schemeClr val="accent1"/>
          </a:lnRef>
          <a:fillRef idx="0">
            <a:schemeClr val="accent1"/>
          </a:fillRef>
          <a:effectRef idx="1">
            <a:schemeClr val="accent1"/>
          </a:effectRef>
          <a:fontRef idx="minor">
            <a:schemeClr val="tx1"/>
          </a:fontRef>
        </p:style>
      </p:cxnSp>
      <p:cxnSp>
        <p:nvCxnSpPr>
          <p:cNvPr id="190" name="Łącznik prosty 189"/>
          <p:cNvCxnSpPr/>
          <p:nvPr/>
        </p:nvCxnSpPr>
        <p:spPr>
          <a:xfrm>
            <a:off x="6727079" y="2112153"/>
            <a:ext cx="702981" cy="0"/>
          </a:xfrm>
          <a:prstGeom prst="line">
            <a:avLst/>
          </a:prstGeom>
          <a:ln w="127000">
            <a:solidFill>
              <a:srgbClr val="7F7F7F"/>
            </a:solidFill>
          </a:ln>
          <a:effectLst/>
        </p:spPr>
        <p:style>
          <a:lnRef idx="2">
            <a:schemeClr val="accent1"/>
          </a:lnRef>
          <a:fillRef idx="0">
            <a:schemeClr val="accent1"/>
          </a:fillRef>
          <a:effectRef idx="1">
            <a:schemeClr val="accent1"/>
          </a:effectRef>
          <a:fontRef idx="minor">
            <a:schemeClr val="tx1"/>
          </a:fontRef>
        </p:style>
      </p:cxnSp>
      <p:cxnSp>
        <p:nvCxnSpPr>
          <p:cNvPr id="191" name="Łącznik prosty 190"/>
          <p:cNvCxnSpPr/>
          <p:nvPr/>
        </p:nvCxnSpPr>
        <p:spPr>
          <a:xfrm>
            <a:off x="7926164" y="2112153"/>
            <a:ext cx="850621" cy="0"/>
          </a:xfrm>
          <a:prstGeom prst="line">
            <a:avLst/>
          </a:prstGeom>
          <a:ln w="127000">
            <a:solidFill>
              <a:srgbClr val="7F7F7F"/>
            </a:solidFill>
          </a:ln>
          <a:effectLst/>
        </p:spPr>
        <p:style>
          <a:lnRef idx="2">
            <a:schemeClr val="accent1"/>
          </a:lnRef>
          <a:fillRef idx="0">
            <a:schemeClr val="accent1"/>
          </a:fillRef>
          <a:effectRef idx="1">
            <a:schemeClr val="accent1"/>
          </a:effectRef>
          <a:fontRef idx="minor">
            <a:schemeClr val="tx1"/>
          </a:fontRef>
        </p:style>
      </p:cxnSp>
      <p:cxnSp>
        <p:nvCxnSpPr>
          <p:cNvPr id="192" name="Łącznik prosty 191"/>
          <p:cNvCxnSpPr/>
          <p:nvPr/>
        </p:nvCxnSpPr>
        <p:spPr>
          <a:xfrm>
            <a:off x="2086014" y="2112153"/>
            <a:ext cx="450403" cy="0"/>
          </a:xfrm>
          <a:prstGeom prst="line">
            <a:avLst/>
          </a:prstGeom>
          <a:ln w="127000">
            <a:solidFill>
              <a:srgbClr val="7F7F7F"/>
            </a:solidFill>
          </a:ln>
          <a:effectLst/>
        </p:spPr>
        <p:style>
          <a:lnRef idx="2">
            <a:schemeClr val="accent1"/>
          </a:lnRef>
          <a:fillRef idx="0">
            <a:schemeClr val="accent1"/>
          </a:fillRef>
          <a:effectRef idx="1">
            <a:schemeClr val="accent1"/>
          </a:effectRef>
          <a:fontRef idx="minor">
            <a:schemeClr val="tx1"/>
          </a:fontRef>
        </p:style>
      </p:cxnSp>
      <p:cxnSp>
        <p:nvCxnSpPr>
          <p:cNvPr id="193" name="Łącznik prosty 192"/>
          <p:cNvCxnSpPr/>
          <p:nvPr/>
        </p:nvCxnSpPr>
        <p:spPr>
          <a:xfrm>
            <a:off x="3407276" y="2112153"/>
            <a:ext cx="450403" cy="0"/>
          </a:xfrm>
          <a:prstGeom prst="line">
            <a:avLst/>
          </a:prstGeom>
          <a:ln w="127000">
            <a:solidFill>
              <a:srgbClr val="7F7F7F"/>
            </a:solidFill>
          </a:ln>
          <a:effectLst/>
        </p:spPr>
        <p:style>
          <a:lnRef idx="2">
            <a:schemeClr val="accent1"/>
          </a:lnRef>
          <a:fillRef idx="0">
            <a:schemeClr val="accent1"/>
          </a:fillRef>
          <a:effectRef idx="1">
            <a:schemeClr val="accent1"/>
          </a:effectRef>
          <a:fontRef idx="minor">
            <a:schemeClr val="tx1"/>
          </a:fontRef>
        </p:style>
      </p:cxnSp>
      <p:cxnSp>
        <p:nvCxnSpPr>
          <p:cNvPr id="194" name="Łącznik prosty 193"/>
          <p:cNvCxnSpPr/>
          <p:nvPr/>
        </p:nvCxnSpPr>
        <p:spPr>
          <a:xfrm>
            <a:off x="6143384" y="2112153"/>
            <a:ext cx="572529" cy="0"/>
          </a:xfrm>
          <a:prstGeom prst="line">
            <a:avLst/>
          </a:prstGeom>
          <a:ln w="127000">
            <a:solidFill>
              <a:srgbClr val="7F7F7F"/>
            </a:solidFill>
          </a:ln>
          <a:effectLst/>
        </p:spPr>
        <p:style>
          <a:lnRef idx="2">
            <a:schemeClr val="accent1"/>
          </a:lnRef>
          <a:fillRef idx="0">
            <a:schemeClr val="accent1"/>
          </a:fillRef>
          <a:effectRef idx="1">
            <a:schemeClr val="accent1"/>
          </a:effectRef>
          <a:fontRef idx="minor">
            <a:schemeClr val="tx1"/>
          </a:fontRef>
        </p:style>
      </p:cxnSp>
      <p:cxnSp>
        <p:nvCxnSpPr>
          <p:cNvPr id="195" name="Łącznik prosty 194"/>
          <p:cNvCxnSpPr/>
          <p:nvPr/>
        </p:nvCxnSpPr>
        <p:spPr>
          <a:xfrm>
            <a:off x="7441482" y="2112153"/>
            <a:ext cx="470241" cy="0"/>
          </a:xfrm>
          <a:prstGeom prst="line">
            <a:avLst/>
          </a:prstGeom>
          <a:ln w="127000">
            <a:solidFill>
              <a:srgbClr val="7F7F7F"/>
            </a:solidFill>
          </a:ln>
          <a:effectLst/>
        </p:spPr>
        <p:style>
          <a:lnRef idx="2">
            <a:schemeClr val="accent1"/>
          </a:lnRef>
          <a:fillRef idx="0">
            <a:schemeClr val="accent1"/>
          </a:fillRef>
          <a:effectRef idx="1">
            <a:schemeClr val="accent1"/>
          </a:effectRef>
          <a:fontRef idx="minor">
            <a:schemeClr val="tx1"/>
          </a:fontRef>
        </p:style>
      </p:cxnSp>
      <p:cxnSp>
        <p:nvCxnSpPr>
          <p:cNvPr id="197" name="Łącznik prosty 196"/>
          <p:cNvCxnSpPr/>
          <p:nvPr/>
        </p:nvCxnSpPr>
        <p:spPr>
          <a:xfrm>
            <a:off x="1269605" y="2278845"/>
            <a:ext cx="800383" cy="0"/>
          </a:xfrm>
          <a:prstGeom prst="line">
            <a:avLst/>
          </a:prstGeom>
          <a:ln w="127000">
            <a:solidFill>
              <a:srgbClr val="7F7F7F"/>
            </a:solidFill>
          </a:ln>
          <a:effectLst/>
        </p:spPr>
        <p:style>
          <a:lnRef idx="2">
            <a:schemeClr val="accent1"/>
          </a:lnRef>
          <a:fillRef idx="0">
            <a:schemeClr val="accent1"/>
          </a:fillRef>
          <a:effectRef idx="1">
            <a:schemeClr val="accent1"/>
          </a:effectRef>
          <a:fontRef idx="minor">
            <a:schemeClr val="tx1"/>
          </a:fontRef>
        </p:style>
      </p:cxnSp>
      <p:cxnSp>
        <p:nvCxnSpPr>
          <p:cNvPr id="198" name="Łącznik prosty 197"/>
          <p:cNvCxnSpPr/>
          <p:nvPr/>
        </p:nvCxnSpPr>
        <p:spPr>
          <a:xfrm>
            <a:off x="2545083" y="2278845"/>
            <a:ext cx="856417" cy="0"/>
          </a:xfrm>
          <a:prstGeom prst="line">
            <a:avLst/>
          </a:prstGeom>
          <a:ln w="127000">
            <a:solidFill>
              <a:srgbClr val="7F7F7F"/>
            </a:solidFill>
          </a:ln>
          <a:effectLst/>
        </p:spPr>
        <p:style>
          <a:lnRef idx="2">
            <a:schemeClr val="accent1"/>
          </a:lnRef>
          <a:fillRef idx="0">
            <a:schemeClr val="accent1"/>
          </a:fillRef>
          <a:effectRef idx="1">
            <a:schemeClr val="accent1"/>
          </a:effectRef>
          <a:fontRef idx="minor">
            <a:schemeClr val="tx1"/>
          </a:fontRef>
        </p:style>
      </p:cxnSp>
      <p:cxnSp>
        <p:nvCxnSpPr>
          <p:cNvPr id="199" name="Łącznik prosty 198"/>
          <p:cNvCxnSpPr/>
          <p:nvPr/>
        </p:nvCxnSpPr>
        <p:spPr>
          <a:xfrm>
            <a:off x="3863963" y="2278845"/>
            <a:ext cx="931245" cy="0"/>
          </a:xfrm>
          <a:prstGeom prst="line">
            <a:avLst/>
          </a:prstGeom>
          <a:ln w="127000">
            <a:solidFill>
              <a:srgbClr val="7F7F7F"/>
            </a:solidFill>
          </a:ln>
          <a:effectLst/>
        </p:spPr>
        <p:style>
          <a:lnRef idx="2">
            <a:schemeClr val="accent1"/>
          </a:lnRef>
          <a:fillRef idx="0">
            <a:schemeClr val="accent1"/>
          </a:fillRef>
          <a:effectRef idx="1">
            <a:schemeClr val="accent1"/>
          </a:effectRef>
          <a:fontRef idx="minor">
            <a:schemeClr val="tx1"/>
          </a:fontRef>
        </p:style>
      </p:cxnSp>
      <p:cxnSp>
        <p:nvCxnSpPr>
          <p:cNvPr id="200" name="Łącznik prosty 199"/>
          <p:cNvCxnSpPr/>
          <p:nvPr/>
        </p:nvCxnSpPr>
        <p:spPr>
          <a:xfrm>
            <a:off x="5260484" y="2278845"/>
            <a:ext cx="868951" cy="0"/>
          </a:xfrm>
          <a:prstGeom prst="line">
            <a:avLst/>
          </a:prstGeom>
          <a:ln w="127000">
            <a:solidFill>
              <a:srgbClr val="FF8000"/>
            </a:solidFill>
          </a:ln>
          <a:effectLst/>
        </p:spPr>
        <p:style>
          <a:lnRef idx="2">
            <a:schemeClr val="accent1"/>
          </a:lnRef>
          <a:fillRef idx="0">
            <a:schemeClr val="accent1"/>
          </a:fillRef>
          <a:effectRef idx="1">
            <a:schemeClr val="accent1"/>
          </a:effectRef>
          <a:fontRef idx="minor">
            <a:schemeClr val="tx1"/>
          </a:fontRef>
        </p:style>
      </p:cxnSp>
      <p:cxnSp>
        <p:nvCxnSpPr>
          <p:cNvPr id="201" name="Łącznik prosty 200"/>
          <p:cNvCxnSpPr/>
          <p:nvPr/>
        </p:nvCxnSpPr>
        <p:spPr>
          <a:xfrm>
            <a:off x="6727079" y="2278845"/>
            <a:ext cx="702981" cy="0"/>
          </a:xfrm>
          <a:prstGeom prst="line">
            <a:avLst/>
          </a:prstGeom>
          <a:ln w="127000">
            <a:solidFill>
              <a:srgbClr val="FF8000"/>
            </a:solidFill>
          </a:ln>
          <a:effectLst/>
        </p:spPr>
        <p:style>
          <a:lnRef idx="2">
            <a:schemeClr val="accent1"/>
          </a:lnRef>
          <a:fillRef idx="0">
            <a:schemeClr val="accent1"/>
          </a:fillRef>
          <a:effectRef idx="1">
            <a:schemeClr val="accent1"/>
          </a:effectRef>
          <a:fontRef idx="minor">
            <a:schemeClr val="tx1"/>
          </a:fontRef>
        </p:style>
      </p:cxnSp>
      <p:cxnSp>
        <p:nvCxnSpPr>
          <p:cNvPr id="202" name="Łącznik prosty 201"/>
          <p:cNvCxnSpPr/>
          <p:nvPr/>
        </p:nvCxnSpPr>
        <p:spPr>
          <a:xfrm>
            <a:off x="7926164" y="2278845"/>
            <a:ext cx="850621" cy="0"/>
          </a:xfrm>
          <a:prstGeom prst="line">
            <a:avLst/>
          </a:prstGeom>
          <a:ln w="127000">
            <a:solidFill>
              <a:srgbClr val="FF8000"/>
            </a:solidFill>
          </a:ln>
          <a:effectLst/>
        </p:spPr>
        <p:style>
          <a:lnRef idx="2">
            <a:schemeClr val="accent1"/>
          </a:lnRef>
          <a:fillRef idx="0">
            <a:schemeClr val="accent1"/>
          </a:fillRef>
          <a:effectRef idx="1">
            <a:schemeClr val="accent1"/>
          </a:effectRef>
          <a:fontRef idx="minor">
            <a:schemeClr val="tx1"/>
          </a:fontRef>
        </p:style>
      </p:cxnSp>
      <p:cxnSp>
        <p:nvCxnSpPr>
          <p:cNvPr id="203" name="Łącznik prosty 202"/>
          <p:cNvCxnSpPr/>
          <p:nvPr/>
        </p:nvCxnSpPr>
        <p:spPr>
          <a:xfrm>
            <a:off x="2086014" y="2278845"/>
            <a:ext cx="450403" cy="0"/>
          </a:xfrm>
          <a:prstGeom prst="line">
            <a:avLst/>
          </a:prstGeom>
          <a:ln w="127000">
            <a:solidFill>
              <a:srgbClr val="7F7F7F"/>
            </a:solidFill>
          </a:ln>
          <a:effectLst/>
        </p:spPr>
        <p:style>
          <a:lnRef idx="2">
            <a:schemeClr val="accent1"/>
          </a:lnRef>
          <a:fillRef idx="0">
            <a:schemeClr val="accent1"/>
          </a:fillRef>
          <a:effectRef idx="1">
            <a:schemeClr val="accent1"/>
          </a:effectRef>
          <a:fontRef idx="minor">
            <a:schemeClr val="tx1"/>
          </a:fontRef>
        </p:style>
      </p:cxnSp>
      <p:cxnSp>
        <p:nvCxnSpPr>
          <p:cNvPr id="204" name="Łącznik prosty 203"/>
          <p:cNvCxnSpPr/>
          <p:nvPr/>
        </p:nvCxnSpPr>
        <p:spPr>
          <a:xfrm>
            <a:off x="3407276" y="2278845"/>
            <a:ext cx="450403" cy="0"/>
          </a:xfrm>
          <a:prstGeom prst="line">
            <a:avLst/>
          </a:prstGeom>
          <a:ln w="127000">
            <a:solidFill>
              <a:srgbClr val="7F7F7F"/>
            </a:solidFill>
          </a:ln>
          <a:effectLst/>
        </p:spPr>
        <p:style>
          <a:lnRef idx="2">
            <a:schemeClr val="accent1"/>
          </a:lnRef>
          <a:fillRef idx="0">
            <a:schemeClr val="accent1"/>
          </a:fillRef>
          <a:effectRef idx="1">
            <a:schemeClr val="accent1"/>
          </a:effectRef>
          <a:fontRef idx="minor">
            <a:schemeClr val="tx1"/>
          </a:fontRef>
        </p:style>
      </p:cxnSp>
      <p:cxnSp>
        <p:nvCxnSpPr>
          <p:cNvPr id="205" name="Łącznik prosty 204"/>
          <p:cNvCxnSpPr/>
          <p:nvPr/>
        </p:nvCxnSpPr>
        <p:spPr>
          <a:xfrm>
            <a:off x="6143384" y="2278845"/>
            <a:ext cx="572529" cy="0"/>
          </a:xfrm>
          <a:prstGeom prst="line">
            <a:avLst/>
          </a:prstGeom>
          <a:ln w="127000">
            <a:solidFill>
              <a:schemeClr val="tx2">
                <a:lumMod val="60000"/>
                <a:lumOff val="40000"/>
              </a:schemeClr>
            </a:solidFill>
          </a:ln>
          <a:effectLst/>
        </p:spPr>
        <p:style>
          <a:lnRef idx="2">
            <a:schemeClr val="accent1"/>
          </a:lnRef>
          <a:fillRef idx="0">
            <a:schemeClr val="accent1"/>
          </a:fillRef>
          <a:effectRef idx="1">
            <a:schemeClr val="accent1"/>
          </a:effectRef>
          <a:fontRef idx="minor">
            <a:schemeClr val="tx1"/>
          </a:fontRef>
        </p:style>
      </p:cxnSp>
      <p:cxnSp>
        <p:nvCxnSpPr>
          <p:cNvPr id="206" name="Łącznik prosty 205"/>
          <p:cNvCxnSpPr/>
          <p:nvPr/>
        </p:nvCxnSpPr>
        <p:spPr>
          <a:xfrm>
            <a:off x="7441482" y="2278845"/>
            <a:ext cx="470241" cy="0"/>
          </a:xfrm>
          <a:prstGeom prst="line">
            <a:avLst/>
          </a:prstGeom>
          <a:ln w="127000">
            <a:solidFill>
              <a:srgbClr val="7F7F7F"/>
            </a:solidFill>
          </a:ln>
          <a:effectLst/>
        </p:spPr>
        <p:style>
          <a:lnRef idx="2">
            <a:schemeClr val="accent1"/>
          </a:lnRef>
          <a:fillRef idx="0">
            <a:schemeClr val="accent1"/>
          </a:fillRef>
          <a:effectRef idx="1">
            <a:schemeClr val="accent1"/>
          </a:effectRef>
          <a:fontRef idx="minor">
            <a:schemeClr val="tx1"/>
          </a:fontRef>
        </p:style>
      </p:cxnSp>
      <p:cxnSp>
        <p:nvCxnSpPr>
          <p:cNvPr id="208" name="Łącznik prosty 207"/>
          <p:cNvCxnSpPr/>
          <p:nvPr/>
        </p:nvCxnSpPr>
        <p:spPr>
          <a:xfrm>
            <a:off x="1269605" y="2445537"/>
            <a:ext cx="800383" cy="0"/>
          </a:xfrm>
          <a:prstGeom prst="line">
            <a:avLst/>
          </a:prstGeom>
          <a:ln w="127000">
            <a:solidFill>
              <a:schemeClr val="tx2">
                <a:lumMod val="60000"/>
                <a:lumOff val="40000"/>
              </a:schemeClr>
            </a:solidFill>
          </a:ln>
          <a:effectLst/>
        </p:spPr>
        <p:style>
          <a:lnRef idx="2">
            <a:schemeClr val="accent1"/>
          </a:lnRef>
          <a:fillRef idx="0">
            <a:schemeClr val="accent1"/>
          </a:fillRef>
          <a:effectRef idx="1">
            <a:schemeClr val="accent1"/>
          </a:effectRef>
          <a:fontRef idx="minor">
            <a:schemeClr val="tx1"/>
          </a:fontRef>
        </p:style>
      </p:cxnSp>
      <p:cxnSp>
        <p:nvCxnSpPr>
          <p:cNvPr id="209" name="Łącznik prosty 208"/>
          <p:cNvCxnSpPr/>
          <p:nvPr/>
        </p:nvCxnSpPr>
        <p:spPr>
          <a:xfrm>
            <a:off x="2545083" y="2445537"/>
            <a:ext cx="856417" cy="0"/>
          </a:xfrm>
          <a:prstGeom prst="line">
            <a:avLst/>
          </a:prstGeom>
          <a:ln w="127000">
            <a:solidFill>
              <a:srgbClr val="558ED5"/>
            </a:solidFill>
          </a:ln>
          <a:effectLst/>
        </p:spPr>
        <p:style>
          <a:lnRef idx="2">
            <a:schemeClr val="accent1"/>
          </a:lnRef>
          <a:fillRef idx="0">
            <a:schemeClr val="accent1"/>
          </a:fillRef>
          <a:effectRef idx="1">
            <a:schemeClr val="accent1"/>
          </a:effectRef>
          <a:fontRef idx="minor">
            <a:schemeClr val="tx1"/>
          </a:fontRef>
        </p:style>
      </p:cxnSp>
      <p:cxnSp>
        <p:nvCxnSpPr>
          <p:cNvPr id="210" name="Łącznik prosty 209"/>
          <p:cNvCxnSpPr/>
          <p:nvPr/>
        </p:nvCxnSpPr>
        <p:spPr>
          <a:xfrm>
            <a:off x="3863963" y="2445537"/>
            <a:ext cx="931245" cy="0"/>
          </a:xfrm>
          <a:prstGeom prst="line">
            <a:avLst/>
          </a:prstGeom>
          <a:ln w="127000">
            <a:solidFill>
              <a:srgbClr val="558ED5"/>
            </a:solidFill>
          </a:ln>
          <a:effectLst/>
        </p:spPr>
        <p:style>
          <a:lnRef idx="2">
            <a:schemeClr val="accent1"/>
          </a:lnRef>
          <a:fillRef idx="0">
            <a:schemeClr val="accent1"/>
          </a:fillRef>
          <a:effectRef idx="1">
            <a:schemeClr val="accent1"/>
          </a:effectRef>
          <a:fontRef idx="minor">
            <a:schemeClr val="tx1"/>
          </a:fontRef>
        </p:style>
      </p:cxnSp>
      <p:cxnSp>
        <p:nvCxnSpPr>
          <p:cNvPr id="211" name="Łącznik prosty 210"/>
          <p:cNvCxnSpPr/>
          <p:nvPr/>
        </p:nvCxnSpPr>
        <p:spPr>
          <a:xfrm>
            <a:off x="5260484" y="2445537"/>
            <a:ext cx="868951" cy="0"/>
          </a:xfrm>
          <a:prstGeom prst="line">
            <a:avLst/>
          </a:prstGeom>
          <a:ln w="127000">
            <a:solidFill>
              <a:srgbClr val="7F7F7F"/>
            </a:solidFill>
          </a:ln>
          <a:effectLst/>
        </p:spPr>
        <p:style>
          <a:lnRef idx="2">
            <a:schemeClr val="accent1"/>
          </a:lnRef>
          <a:fillRef idx="0">
            <a:schemeClr val="accent1"/>
          </a:fillRef>
          <a:effectRef idx="1">
            <a:schemeClr val="accent1"/>
          </a:effectRef>
          <a:fontRef idx="minor">
            <a:schemeClr val="tx1"/>
          </a:fontRef>
        </p:style>
      </p:cxnSp>
      <p:cxnSp>
        <p:nvCxnSpPr>
          <p:cNvPr id="212" name="Łącznik prosty 211"/>
          <p:cNvCxnSpPr/>
          <p:nvPr/>
        </p:nvCxnSpPr>
        <p:spPr>
          <a:xfrm>
            <a:off x="6727079" y="2445537"/>
            <a:ext cx="702981" cy="0"/>
          </a:xfrm>
          <a:prstGeom prst="line">
            <a:avLst/>
          </a:prstGeom>
          <a:ln w="127000">
            <a:solidFill>
              <a:srgbClr val="7F7F7F"/>
            </a:solidFill>
          </a:ln>
          <a:effectLst/>
        </p:spPr>
        <p:style>
          <a:lnRef idx="2">
            <a:schemeClr val="accent1"/>
          </a:lnRef>
          <a:fillRef idx="0">
            <a:schemeClr val="accent1"/>
          </a:fillRef>
          <a:effectRef idx="1">
            <a:schemeClr val="accent1"/>
          </a:effectRef>
          <a:fontRef idx="minor">
            <a:schemeClr val="tx1"/>
          </a:fontRef>
        </p:style>
      </p:cxnSp>
      <p:cxnSp>
        <p:nvCxnSpPr>
          <p:cNvPr id="213" name="Łącznik prosty 212"/>
          <p:cNvCxnSpPr/>
          <p:nvPr/>
        </p:nvCxnSpPr>
        <p:spPr>
          <a:xfrm>
            <a:off x="7926164" y="2445537"/>
            <a:ext cx="850621" cy="0"/>
          </a:xfrm>
          <a:prstGeom prst="line">
            <a:avLst/>
          </a:prstGeom>
          <a:ln w="127000">
            <a:solidFill>
              <a:srgbClr val="7F7F7F"/>
            </a:solidFill>
          </a:ln>
          <a:effectLst/>
        </p:spPr>
        <p:style>
          <a:lnRef idx="2">
            <a:schemeClr val="accent1"/>
          </a:lnRef>
          <a:fillRef idx="0">
            <a:schemeClr val="accent1"/>
          </a:fillRef>
          <a:effectRef idx="1">
            <a:schemeClr val="accent1"/>
          </a:effectRef>
          <a:fontRef idx="minor">
            <a:schemeClr val="tx1"/>
          </a:fontRef>
        </p:style>
      </p:cxnSp>
      <p:cxnSp>
        <p:nvCxnSpPr>
          <p:cNvPr id="214" name="Łącznik prosty 213"/>
          <p:cNvCxnSpPr/>
          <p:nvPr/>
        </p:nvCxnSpPr>
        <p:spPr>
          <a:xfrm>
            <a:off x="2086014" y="2445537"/>
            <a:ext cx="450403" cy="0"/>
          </a:xfrm>
          <a:prstGeom prst="line">
            <a:avLst/>
          </a:prstGeom>
          <a:ln w="127000">
            <a:solidFill>
              <a:srgbClr val="558ED5"/>
            </a:solidFill>
          </a:ln>
          <a:effectLst/>
        </p:spPr>
        <p:style>
          <a:lnRef idx="2">
            <a:schemeClr val="accent1"/>
          </a:lnRef>
          <a:fillRef idx="0">
            <a:schemeClr val="accent1"/>
          </a:fillRef>
          <a:effectRef idx="1">
            <a:schemeClr val="accent1"/>
          </a:effectRef>
          <a:fontRef idx="minor">
            <a:schemeClr val="tx1"/>
          </a:fontRef>
        </p:style>
      </p:cxnSp>
      <p:cxnSp>
        <p:nvCxnSpPr>
          <p:cNvPr id="215" name="Łącznik prosty 214"/>
          <p:cNvCxnSpPr/>
          <p:nvPr/>
        </p:nvCxnSpPr>
        <p:spPr>
          <a:xfrm>
            <a:off x="3407276" y="2445537"/>
            <a:ext cx="450403" cy="0"/>
          </a:xfrm>
          <a:prstGeom prst="line">
            <a:avLst/>
          </a:prstGeom>
          <a:ln w="127000">
            <a:solidFill>
              <a:srgbClr val="558ED5"/>
            </a:solidFill>
          </a:ln>
          <a:effectLst/>
        </p:spPr>
        <p:style>
          <a:lnRef idx="2">
            <a:schemeClr val="accent1"/>
          </a:lnRef>
          <a:fillRef idx="0">
            <a:schemeClr val="accent1"/>
          </a:fillRef>
          <a:effectRef idx="1">
            <a:schemeClr val="accent1"/>
          </a:effectRef>
          <a:fontRef idx="minor">
            <a:schemeClr val="tx1"/>
          </a:fontRef>
        </p:style>
      </p:cxnSp>
      <p:cxnSp>
        <p:nvCxnSpPr>
          <p:cNvPr id="216" name="Łącznik prosty 215"/>
          <p:cNvCxnSpPr/>
          <p:nvPr/>
        </p:nvCxnSpPr>
        <p:spPr>
          <a:xfrm>
            <a:off x="6143384" y="2445537"/>
            <a:ext cx="572529" cy="0"/>
          </a:xfrm>
          <a:prstGeom prst="line">
            <a:avLst/>
          </a:prstGeom>
          <a:ln w="127000">
            <a:solidFill>
              <a:srgbClr val="7F7F7F"/>
            </a:solidFill>
          </a:ln>
          <a:effectLst/>
        </p:spPr>
        <p:style>
          <a:lnRef idx="2">
            <a:schemeClr val="accent1"/>
          </a:lnRef>
          <a:fillRef idx="0">
            <a:schemeClr val="accent1"/>
          </a:fillRef>
          <a:effectRef idx="1">
            <a:schemeClr val="accent1"/>
          </a:effectRef>
          <a:fontRef idx="minor">
            <a:schemeClr val="tx1"/>
          </a:fontRef>
        </p:style>
      </p:cxnSp>
      <p:cxnSp>
        <p:nvCxnSpPr>
          <p:cNvPr id="217" name="Łącznik prosty 216"/>
          <p:cNvCxnSpPr/>
          <p:nvPr/>
        </p:nvCxnSpPr>
        <p:spPr>
          <a:xfrm>
            <a:off x="7441482" y="2445537"/>
            <a:ext cx="470241" cy="0"/>
          </a:xfrm>
          <a:prstGeom prst="line">
            <a:avLst/>
          </a:prstGeom>
          <a:ln w="127000">
            <a:solidFill>
              <a:srgbClr val="7F7F7F"/>
            </a:solidFill>
          </a:ln>
          <a:effectLst/>
        </p:spPr>
        <p:style>
          <a:lnRef idx="2">
            <a:schemeClr val="accent1"/>
          </a:lnRef>
          <a:fillRef idx="0">
            <a:schemeClr val="accent1"/>
          </a:fillRef>
          <a:effectRef idx="1">
            <a:schemeClr val="accent1"/>
          </a:effectRef>
          <a:fontRef idx="minor">
            <a:schemeClr val="tx1"/>
          </a:fontRef>
        </p:style>
      </p:cxnSp>
      <p:cxnSp>
        <p:nvCxnSpPr>
          <p:cNvPr id="219" name="Łącznik prosty 218"/>
          <p:cNvCxnSpPr/>
          <p:nvPr/>
        </p:nvCxnSpPr>
        <p:spPr>
          <a:xfrm>
            <a:off x="1269605" y="2612229"/>
            <a:ext cx="800383" cy="0"/>
          </a:xfrm>
          <a:prstGeom prst="line">
            <a:avLst/>
          </a:prstGeom>
          <a:ln w="127000">
            <a:solidFill>
              <a:srgbClr val="7F7F7F"/>
            </a:solidFill>
          </a:ln>
          <a:effectLst/>
        </p:spPr>
        <p:style>
          <a:lnRef idx="2">
            <a:schemeClr val="accent1"/>
          </a:lnRef>
          <a:fillRef idx="0">
            <a:schemeClr val="accent1"/>
          </a:fillRef>
          <a:effectRef idx="1">
            <a:schemeClr val="accent1"/>
          </a:effectRef>
          <a:fontRef idx="minor">
            <a:schemeClr val="tx1"/>
          </a:fontRef>
        </p:style>
      </p:cxnSp>
      <p:cxnSp>
        <p:nvCxnSpPr>
          <p:cNvPr id="220" name="Łącznik prosty 219"/>
          <p:cNvCxnSpPr/>
          <p:nvPr/>
        </p:nvCxnSpPr>
        <p:spPr>
          <a:xfrm>
            <a:off x="2545083" y="2612229"/>
            <a:ext cx="856417" cy="0"/>
          </a:xfrm>
          <a:prstGeom prst="line">
            <a:avLst/>
          </a:prstGeom>
          <a:ln w="127000">
            <a:solidFill>
              <a:srgbClr val="7F7F7F"/>
            </a:solidFill>
          </a:ln>
          <a:effectLst/>
        </p:spPr>
        <p:style>
          <a:lnRef idx="2">
            <a:schemeClr val="accent1"/>
          </a:lnRef>
          <a:fillRef idx="0">
            <a:schemeClr val="accent1"/>
          </a:fillRef>
          <a:effectRef idx="1">
            <a:schemeClr val="accent1"/>
          </a:effectRef>
          <a:fontRef idx="minor">
            <a:schemeClr val="tx1"/>
          </a:fontRef>
        </p:style>
      </p:cxnSp>
      <p:cxnSp>
        <p:nvCxnSpPr>
          <p:cNvPr id="221" name="Łącznik prosty 220"/>
          <p:cNvCxnSpPr/>
          <p:nvPr/>
        </p:nvCxnSpPr>
        <p:spPr>
          <a:xfrm>
            <a:off x="3863963" y="2612229"/>
            <a:ext cx="931245" cy="0"/>
          </a:xfrm>
          <a:prstGeom prst="line">
            <a:avLst/>
          </a:prstGeom>
          <a:ln w="127000">
            <a:solidFill>
              <a:srgbClr val="7F7F7F"/>
            </a:solidFill>
          </a:ln>
          <a:effectLst/>
        </p:spPr>
        <p:style>
          <a:lnRef idx="2">
            <a:schemeClr val="accent1"/>
          </a:lnRef>
          <a:fillRef idx="0">
            <a:schemeClr val="accent1"/>
          </a:fillRef>
          <a:effectRef idx="1">
            <a:schemeClr val="accent1"/>
          </a:effectRef>
          <a:fontRef idx="minor">
            <a:schemeClr val="tx1"/>
          </a:fontRef>
        </p:style>
      </p:cxnSp>
      <p:cxnSp>
        <p:nvCxnSpPr>
          <p:cNvPr id="222" name="Łącznik prosty 221"/>
          <p:cNvCxnSpPr/>
          <p:nvPr/>
        </p:nvCxnSpPr>
        <p:spPr>
          <a:xfrm>
            <a:off x="5260484" y="2612229"/>
            <a:ext cx="868951" cy="0"/>
          </a:xfrm>
          <a:prstGeom prst="line">
            <a:avLst/>
          </a:prstGeom>
          <a:ln w="127000">
            <a:solidFill>
              <a:srgbClr val="558ED5"/>
            </a:solidFill>
          </a:ln>
          <a:effectLst/>
        </p:spPr>
        <p:style>
          <a:lnRef idx="2">
            <a:schemeClr val="accent1"/>
          </a:lnRef>
          <a:fillRef idx="0">
            <a:schemeClr val="accent1"/>
          </a:fillRef>
          <a:effectRef idx="1">
            <a:schemeClr val="accent1"/>
          </a:effectRef>
          <a:fontRef idx="minor">
            <a:schemeClr val="tx1"/>
          </a:fontRef>
        </p:style>
      </p:cxnSp>
      <p:cxnSp>
        <p:nvCxnSpPr>
          <p:cNvPr id="223" name="Łącznik prosty 222"/>
          <p:cNvCxnSpPr/>
          <p:nvPr/>
        </p:nvCxnSpPr>
        <p:spPr>
          <a:xfrm>
            <a:off x="6727079" y="2612229"/>
            <a:ext cx="702981" cy="0"/>
          </a:xfrm>
          <a:prstGeom prst="line">
            <a:avLst/>
          </a:prstGeom>
          <a:ln w="127000">
            <a:solidFill>
              <a:srgbClr val="558ED5"/>
            </a:solidFill>
          </a:ln>
          <a:effectLst/>
        </p:spPr>
        <p:style>
          <a:lnRef idx="2">
            <a:schemeClr val="accent1"/>
          </a:lnRef>
          <a:fillRef idx="0">
            <a:schemeClr val="accent1"/>
          </a:fillRef>
          <a:effectRef idx="1">
            <a:schemeClr val="accent1"/>
          </a:effectRef>
          <a:fontRef idx="minor">
            <a:schemeClr val="tx1"/>
          </a:fontRef>
        </p:style>
      </p:cxnSp>
      <p:cxnSp>
        <p:nvCxnSpPr>
          <p:cNvPr id="224" name="Łącznik prosty 223"/>
          <p:cNvCxnSpPr/>
          <p:nvPr/>
        </p:nvCxnSpPr>
        <p:spPr>
          <a:xfrm>
            <a:off x="7926164" y="2612229"/>
            <a:ext cx="850621" cy="0"/>
          </a:xfrm>
          <a:prstGeom prst="line">
            <a:avLst/>
          </a:prstGeom>
          <a:ln w="127000">
            <a:solidFill>
              <a:srgbClr val="558ED5"/>
            </a:solidFill>
          </a:ln>
          <a:effectLst/>
        </p:spPr>
        <p:style>
          <a:lnRef idx="2">
            <a:schemeClr val="accent1"/>
          </a:lnRef>
          <a:fillRef idx="0">
            <a:schemeClr val="accent1"/>
          </a:fillRef>
          <a:effectRef idx="1">
            <a:schemeClr val="accent1"/>
          </a:effectRef>
          <a:fontRef idx="minor">
            <a:schemeClr val="tx1"/>
          </a:fontRef>
        </p:style>
      </p:cxnSp>
      <p:cxnSp>
        <p:nvCxnSpPr>
          <p:cNvPr id="225" name="Łącznik prosty 224"/>
          <p:cNvCxnSpPr/>
          <p:nvPr/>
        </p:nvCxnSpPr>
        <p:spPr>
          <a:xfrm>
            <a:off x="2086014" y="2612229"/>
            <a:ext cx="450403" cy="0"/>
          </a:xfrm>
          <a:prstGeom prst="line">
            <a:avLst/>
          </a:prstGeom>
          <a:ln w="127000">
            <a:solidFill>
              <a:srgbClr val="7F7F7F"/>
            </a:solidFill>
          </a:ln>
          <a:effectLst/>
        </p:spPr>
        <p:style>
          <a:lnRef idx="2">
            <a:schemeClr val="accent1"/>
          </a:lnRef>
          <a:fillRef idx="0">
            <a:schemeClr val="accent1"/>
          </a:fillRef>
          <a:effectRef idx="1">
            <a:schemeClr val="accent1"/>
          </a:effectRef>
          <a:fontRef idx="minor">
            <a:schemeClr val="tx1"/>
          </a:fontRef>
        </p:style>
      </p:cxnSp>
      <p:cxnSp>
        <p:nvCxnSpPr>
          <p:cNvPr id="226" name="Łącznik prosty 225"/>
          <p:cNvCxnSpPr/>
          <p:nvPr/>
        </p:nvCxnSpPr>
        <p:spPr>
          <a:xfrm>
            <a:off x="3407276" y="2612229"/>
            <a:ext cx="450403" cy="0"/>
          </a:xfrm>
          <a:prstGeom prst="line">
            <a:avLst/>
          </a:prstGeom>
          <a:ln w="127000">
            <a:solidFill>
              <a:srgbClr val="7F7F7F"/>
            </a:solidFill>
          </a:ln>
          <a:effectLst/>
        </p:spPr>
        <p:style>
          <a:lnRef idx="2">
            <a:schemeClr val="accent1"/>
          </a:lnRef>
          <a:fillRef idx="0">
            <a:schemeClr val="accent1"/>
          </a:fillRef>
          <a:effectRef idx="1">
            <a:schemeClr val="accent1"/>
          </a:effectRef>
          <a:fontRef idx="minor">
            <a:schemeClr val="tx1"/>
          </a:fontRef>
        </p:style>
      </p:cxnSp>
      <p:cxnSp>
        <p:nvCxnSpPr>
          <p:cNvPr id="227" name="Łącznik prosty 226"/>
          <p:cNvCxnSpPr/>
          <p:nvPr/>
        </p:nvCxnSpPr>
        <p:spPr>
          <a:xfrm>
            <a:off x="6143384" y="2612229"/>
            <a:ext cx="572529" cy="0"/>
          </a:xfrm>
          <a:prstGeom prst="line">
            <a:avLst/>
          </a:prstGeom>
          <a:ln w="127000">
            <a:solidFill>
              <a:srgbClr val="558ED5"/>
            </a:solidFill>
          </a:ln>
          <a:effectLst/>
        </p:spPr>
        <p:style>
          <a:lnRef idx="2">
            <a:schemeClr val="accent1"/>
          </a:lnRef>
          <a:fillRef idx="0">
            <a:schemeClr val="accent1"/>
          </a:fillRef>
          <a:effectRef idx="1">
            <a:schemeClr val="accent1"/>
          </a:effectRef>
          <a:fontRef idx="minor">
            <a:schemeClr val="tx1"/>
          </a:fontRef>
        </p:style>
      </p:cxnSp>
      <p:cxnSp>
        <p:nvCxnSpPr>
          <p:cNvPr id="228" name="Łącznik prosty 227"/>
          <p:cNvCxnSpPr/>
          <p:nvPr/>
        </p:nvCxnSpPr>
        <p:spPr>
          <a:xfrm>
            <a:off x="7441482" y="2612229"/>
            <a:ext cx="470241" cy="0"/>
          </a:xfrm>
          <a:prstGeom prst="line">
            <a:avLst/>
          </a:prstGeom>
          <a:ln w="127000">
            <a:solidFill>
              <a:srgbClr val="558ED5"/>
            </a:solidFill>
          </a:ln>
          <a:effectLst/>
        </p:spPr>
        <p:style>
          <a:lnRef idx="2">
            <a:schemeClr val="accent1"/>
          </a:lnRef>
          <a:fillRef idx="0">
            <a:schemeClr val="accent1"/>
          </a:fillRef>
          <a:effectRef idx="1">
            <a:schemeClr val="accent1"/>
          </a:effectRef>
          <a:fontRef idx="minor">
            <a:schemeClr val="tx1"/>
          </a:fontRef>
        </p:style>
      </p:cxnSp>
      <p:cxnSp>
        <p:nvCxnSpPr>
          <p:cNvPr id="232" name="Łącznik prosty 231"/>
          <p:cNvCxnSpPr/>
          <p:nvPr/>
        </p:nvCxnSpPr>
        <p:spPr>
          <a:xfrm>
            <a:off x="3863963" y="2778921"/>
            <a:ext cx="931245" cy="0"/>
          </a:xfrm>
          <a:prstGeom prst="line">
            <a:avLst/>
          </a:prstGeom>
          <a:ln w="127000">
            <a:solidFill>
              <a:srgbClr val="FF8000"/>
            </a:solidFill>
          </a:ln>
          <a:effectLst/>
        </p:spPr>
        <p:style>
          <a:lnRef idx="2">
            <a:schemeClr val="accent1"/>
          </a:lnRef>
          <a:fillRef idx="0">
            <a:schemeClr val="accent1"/>
          </a:fillRef>
          <a:effectRef idx="1">
            <a:schemeClr val="accent1"/>
          </a:effectRef>
          <a:fontRef idx="minor">
            <a:schemeClr val="tx1"/>
          </a:fontRef>
        </p:style>
      </p:cxnSp>
      <p:cxnSp>
        <p:nvCxnSpPr>
          <p:cNvPr id="233" name="Łącznik prosty 232"/>
          <p:cNvCxnSpPr/>
          <p:nvPr/>
        </p:nvCxnSpPr>
        <p:spPr>
          <a:xfrm>
            <a:off x="5260484" y="2778921"/>
            <a:ext cx="868951" cy="0"/>
          </a:xfrm>
          <a:prstGeom prst="line">
            <a:avLst/>
          </a:prstGeom>
          <a:ln w="127000">
            <a:solidFill>
              <a:srgbClr val="7F7F7F"/>
            </a:solidFill>
          </a:ln>
          <a:effectLst/>
        </p:spPr>
        <p:style>
          <a:lnRef idx="2">
            <a:schemeClr val="accent1"/>
          </a:lnRef>
          <a:fillRef idx="0">
            <a:schemeClr val="accent1"/>
          </a:fillRef>
          <a:effectRef idx="1">
            <a:schemeClr val="accent1"/>
          </a:effectRef>
          <a:fontRef idx="minor">
            <a:schemeClr val="tx1"/>
          </a:fontRef>
        </p:style>
      </p:cxnSp>
      <p:cxnSp>
        <p:nvCxnSpPr>
          <p:cNvPr id="234" name="Łącznik prosty 233"/>
          <p:cNvCxnSpPr/>
          <p:nvPr/>
        </p:nvCxnSpPr>
        <p:spPr>
          <a:xfrm>
            <a:off x="6727079" y="2778921"/>
            <a:ext cx="702981" cy="0"/>
          </a:xfrm>
          <a:prstGeom prst="line">
            <a:avLst/>
          </a:prstGeom>
          <a:ln w="127000">
            <a:solidFill>
              <a:srgbClr val="7F7F7F"/>
            </a:solidFill>
          </a:ln>
          <a:effectLst/>
        </p:spPr>
        <p:style>
          <a:lnRef idx="2">
            <a:schemeClr val="accent1"/>
          </a:lnRef>
          <a:fillRef idx="0">
            <a:schemeClr val="accent1"/>
          </a:fillRef>
          <a:effectRef idx="1">
            <a:schemeClr val="accent1"/>
          </a:effectRef>
          <a:fontRef idx="minor">
            <a:schemeClr val="tx1"/>
          </a:fontRef>
        </p:style>
      </p:cxnSp>
      <p:cxnSp>
        <p:nvCxnSpPr>
          <p:cNvPr id="235" name="Łącznik prosty 234"/>
          <p:cNvCxnSpPr/>
          <p:nvPr/>
        </p:nvCxnSpPr>
        <p:spPr>
          <a:xfrm>
            <a:off x="7926164" y="2778921"/>
            <a:ext cx="850621" cy="0"/>
          </a:xfrm>
          <a:prstGeom prst="line">
            <a:avLst/>
          </a:prstGeom>
          <a:ln w="127000">
            <a:solidFill>
              <a:srgbClr val="7F7F7F"/>
            </a:solidFill>
          </a:ln>
          <a:effectLst/>
        </p:spPr>
        <p:style>
          <a:lnRef idx="2">
            <a:schemeClr val="accent1"/>
          </a:lnRef>
          <a:fillRef idx="0">
            <a:schemeClr val="accent1"/>
          </a:fillRef>
          <a:effectRef idx="1">
            <a:schemeClr val="accent1"/>
          </a:effectRef>
          <a:fontRef idx="minor">
            <a:schemeClr val="tx1"/>
          </a:fontRef>
        </p:style>
      </p:cxnSp>
      <p:cxnSp>
        <p:nvCxnSpPr>
          <p:cNvPr id="236" name="Łącznik prosty 235"/>
          <p:cNvCxnSpPr/>
          <p:nvPr/>
        </p:nvCxnSpPr>
        <p:spPr>
          <a:xfrm>
            <a:off x="2086014" y="2778921"/>
            <a:ext cx="450403" cy="0"/>
          </a:xfrm>
          <a:prstGeom prst="line">
            <a:avLst/>
          </a:prstGeom>
          <a:ln w="127000">
            <a:solidFill>
              <a:srgbClr val="7F7F7F"/>
            </a:solidFill>
          </a:ln>
          <a:effectLst/>
        </p:spPr>
        <p:style>
          <a:lnRef idx="2">
            <a:schemeClr val="accent1"/>
          </a:lnRef>
          <a:fillRef idx="0">
            <a:schemeClr val="accent1"/>
          </a:fillRef>
          <a:effectRef idx="1">
            <a:schemeClr val="accent1"/>
          </a:effectRef>
          <a:fontRef idx="minor">
            <a:schemeClr val="tx1"/>
          </a:fontRef>
        </p:style>
      </p:cxnSp>
      <p:cxnSp>
        <p:nvCxnSpPr>
          <p:cNvPr id="237" name="Łącznik prosty 236"/>
          <p:cNvCxnSpPr/>
          <p:nvPr/>
        </p:nvCxnSpPr>
        <p:spPr>
          <a:xfrm>
            <a:off x="3407276" y="2778921"/>
            <a:ext cx="450403" cy="0"/>
          </a:xfrm>
          <a:prstGeom prst="line">
            <a:avLst/>
          </a:prstGeom>
          <a:ln w="127000">
            <a:solidFill>
              <a:schemeClr val="tx2">
                <a:lumMod val="60000"/>
                <a:lumOff val="40000"/>
              </a:schemeClr>
            </a:solidFill>
          </a:ln>
          <a:effectLst/>
        </p:spPr>
        <p:style>
          <a:lnRef idx="2">
            <a:schemeClr val="accent1"/>
          </a:lnRef>
          <a:fillRef idx="0">
            <a:schemeClr val="accent1"/>
          </a:fillRef>
          <a:effectRef idx="1">
            <a:schemeClr val="accent1"/>
          </a:effectRef>
          <a:fontRef idx="minor">
            <a:schemeClr val="tx1"/>
          </a:fontRef>
        </p:style>
      </p:cxnSp>
      <p:cxnSp>
        <p:nvCxnSpPr>
          <p:cNvPr id="238" name="Łącznik prosty 237"/>
          <p:cNvCxnSpPr/>
          <p:nvPr/>
        </p:nvCxnSpPr>
        <p:spPr>
          <a:xfrm>
            <a:off x="6143384" y="2778921"/>
            <a:ext cx="572529" cy="0"/>
          </a:xfrm>
          <a:prstGeom prst="line">
            <a:avLst/>
          </a:prstGeom>
          <a:ln w="127000">
            <a:solidFill>
              <a:srgbClr val="7F7F7F"/>
            </a:solidFill>
          </a:ln>
          <a:effectLst/>
        </p:spPr>
        <p:style>
          <a:lnRef idx="2">
            <a:schemeClr val="accent1"/>
          </a:lnRef>
          <a:fillRef idx="0">
            <a:schemeClr val="accent1"/>
          </a:fillRef>
          <a:effectRef idx="1">
            <a:schemeClr val="accent1"/>
          </a:effectRef>
          <a:fontRef idx="minor">
            <a:schemeClr val="tx1"/>
          </a:fontRef>
        </p:style>
      </p:cxnSp>
      <p:cxnSp>
        <p:nvCxnSpPr>
          <p:cNvPr id="239" name="Łącznik prosty 238"/>
          <p:cNvCxnSpPr/>
          <p:nvPr/>
        </p:nvCxnSpPr>
        <p:spPr>
          <a:xfrm>
            <a:off x="7441482" y="2778921"/>
            <a:ext cx="470241" cy="0"/>
          </a:xfrm>
          <a:prstGeom prst="line">
            <a:avLst/>
          </a:prstGeom>
          <a:ln w="127000">
            <a:solidFill>
              <a:srgbClr val="7F7F7F"/>
            </a:solidFill>
          </a:ln>
          <a:effectLst/>
        </p:spPr>
        <p:style>
          <a:lnRef idx="2">
            <a:schemeClr val="accent1"/>
          </a:lnRef>
          <a:fillRef idx="0">
            <a:schemeClr val="accent1"/>
          </a:fillRef>
          <a:effectRef idx="1">
            <a:schemeClr val="accent1"/>
          </a:effectRef>
          <a:fontRef idx="minor">
            <a:schemeClr val="tx1"/>
          </a:fontRef>
        </p:style>
      </p:cxnSp>
      <p:cxnSp>
        <p:nvCxnSpPr>
          <p:cNvPr id="241" name="Łącznik prosty 240"/>
          <p:cNvCxnSpPr/>
          <p:nvPr/>
        </p:nvCxnSpPr>
        <p:spPr>
          <a:xfrm>
            <a:off x="1269605" y="2945613"/>
            <a:ext cx="800383" cy="0"/>
          </a:xfrm>
          <a:prstGeom prst="line">
            <a:avLst/>
          </a:prstGeom>
          <a:ln w="127000">
            <a:solidFill>
              <a:schemeClr val="tx2">
                <a:lumMod val="60000"/>
                <a:lumOff val="40000"/>
              </a:schemeClr>
            </a:solidFill>
          </a:ln>
          <a:effectLst/>
        </p:spPr>
        <p:style>
          <a:lnRef idx="2">
            <a:schemeClr val="accent1"/>
          </a:lnRef>
          <a:fillRef idx="0">
            <a:schemeClr val="accent1"/>
          </a:fillRef>
          <a:effectRef idx="1">
            <a:schemeClr val="accent1"/>
          </a:effectRef>
          <a:fontRef idx="minor">
            <a:schemeClr val="tx1"/>
          </a:fontRef>
        </p:style>
      </p:cxnSp>
      <p:cxnSp>
        <p:nvCxnSpPr>
          <p:cNvPr id="242" name="Łącznik prosty 241"/>
          <p:cNvCxnSpPr/>
          <p:nvPr/>
        </p:nvCxnSpPr>
        <p:spPr>
          <a:xfrm>
            <a:off x="2545083" y="2945613"/>
            <a:ext cx="856417" cy="0"/>
          </a:xfrm>
          <a:prstGeom prst="line">
            <a:avLst/>
          </a:prstGeom>
          <a:ln w="127000">
            <a:solidFill>
              <a:srgbClr val="558ED5"/>
            </a:solidFill>
          </a:ln>
          <a:effectLst/>
        </p:spPr>
        <p:style>
          <a:lnRef idx="2">
            <a:schemeClr val="accent1"/>
          </a:lnRef>
          <a:fillRef idx="0">
            <a:schemeClr val="accent1"/>
          </a:fillRef>
          <a:effectRef idx="1">
            <a:schemeClr val="accent1"/>
          </a:effectRef>
          <a:fontRef idx="minor">
            <a:schemeClr val="tx1"/>
          </a:fontRef>
        </p:style>
      </p:cxnSp>
      <p:cxnSp>
        <p:nvCxnSpPr>
          <p:cNvPr id="243" name="Łącznik prosty 242"/>
          <p:cNvCxnSpPr/>
          <p:nvPr/>
        </p:nvCxnSpPr>
        <p:spPr>
          <a:xfrm>
            <a:off x="3863963" y="2945613"/>
            <a:ext cx="931245" cy="0"/>
          </a:xfrm>
          <a:prstGeom prst="line">
            <a:avLst/>
          </a:prstGeom>
          <a:ln w="127000">
            <a:solidFill>
              <a:srgbClr val="558ED5"/>
            </a:solidFill>
          </a:ln>
          <a:effectLst/>
        </p:spPr>
        <p:style>
          <a:lnRef idx="2">
            <a:schemeClr val="accent1"/>
          </a:lnRef>
          <a:fillRef idx="0">
            <a:schemeClr val="accent1"/>
          </a:fillRef>
          <a:effectRef idx="1">
            <a:schemeClr val="accent1"/>
          </a:effectRef>
          <a:fontRef idx="minor">
            <a:schemeClr val="tx1"/>
          </a:fontRef>
        </p:style>
      </p:cxnSp>
      <p:cxnSp>
        <p:nvCxnSpPr>
          <p:cNvPr id="244" name="Łącznik prosty 243"/>
          <p:cNvCxnSpPr/>
          <p:nvPr/>
        </p:nvCxnSpPr>
        <p:spPr>
          <a:xfrm>
            <a:off x="5260484" y="2945613"/>
            <a:ext cx="868951" cy="0"/>
          </a:xfrm>
          <a:prstGeom prst="line">
            <a:avLst/>
          </a:prstGeom>
          <a:ln w="127000">
            <a:solidFill>
              <a:srgbClr val="558ED5"/>
            </a:solidFill>
          </a:ln>
          <a:effectLst/>
        </p:spPr>
        <p:style>
          <a:lnRef idx="2">
            <a:schemeClr val="accent1"/>
          </a:lnRef>
          <a:fillRef idx="0">
            <a:schemeClr val="accent1"/>
          </a:fillRef>
          <a:effectRef idx="1">
            <a:schemeClr val="accent1"/>
          </a:effectRef>
          <a:fontRef idx="minor">
            <a:schemeClr val="tx1"/>
          </a:fontRef>
        </p:style>
      </p:cxnSp>
      <p:cxnSp>
        <p:nvCxnSpPr>
          <p:cNvPr id="245" name="Łącznik prosty 244"/>
          <p:cNvCxnSpPr/>
          <p:nvPr/>
        </p:nvCxnSpPr>
        <p:spPr>
          <a:xfrm>
            <a:off x="6727079" y="2945613"/>
            <a:ext cx="702981" cy="0"/>
          </a:xfrm>
          <a:prstGeom prst="line">
            <a:avLst/>
          </a:prstGeom>
          <a:ln w="127000">
            <a:solidFill>
              <a:srgbClr val="558ED5"/>
            </a:solidFill>
          </a:ln>
          <a:effectLst/>
        </p:spPr>
        <p:style>
          <a:lnRef idx="2">
            <a:schemeClr val="accent1"/>
          </a:lnRef>
          <a:fillRef idx="0">
            <a:schemeClr val="accent1"/>
          </a:fillRef>
          <a:effectRef idx="1">
            <a:schemeClr val="accent1"/>
          </a:effectRef>
          <a:fontRef idx="minor">
            <a:schemeClr val="tx1"/>
          </a:fontRef>
        </p:style>
      </p:cxnSp>
      <p:cxnSp>
        <p:nvCxnSpPr>
          <p:cNvPr id="246" name="Łącznik prosty 245"/>
          <p:cNvCxnSpPr/>
          <p:nvPr/>
        </p:nvCxnSpPr>
        <p:spPr>
          <a:xfrm>
            <a:off x="7926164" y="2945613"/>
            <a:ext cx="850621" cy="0"/>
          </a:xfrm>
          <a:prstGeom prst="line">
            <a:avLst/>
          </a:prstGeom>
          <a:ln w="127000">
            <a:solidFill>
              <a:srgbClr val="558ED5"/>
            </a:solidFill>
          </a:ln>
          <a:effectLst/>
        </p:spPr>
        <p:style>
          <a:lnRef idx="2">
            <a:schemeClr val="accent1"/>
          </a:lnRef>
          <a:fillRef idx="0">
            <a:schemeClr val="accent1"/>
          </a:fillRef>
          <a:effectRef idx="1">
            <a:schemeClr val="accent1"/>
          </a:effectRef>
          <a:fontRef idx="minor">
            <a:schemeClr val="tx1"/>
          </a:fontRef>
        </p:style>
      </p:cxnSp>
      <p:cxnSp>
        <p:nvCxnSpPr>
          <p:cNvPr id="247" name="Łącznik prosty 246"/>
          <p:cNvCxnSpPr/>
          <p:nvPr/>
        </p:nvCxnSpPr>
        <p:spPr>
          <a:xfrm>
            <a:off x="2086014" y="2945613"/>
            <a:ext cx="450403" cy="0"/>
          </a:xfrm>
          <a:prstGeom prst="line">
            <a:avLst/>
          </a:prstGeom>
          <a:ln w="127000">
            <a:solidFill>
              <a:srgbClr val="558ED5"/>
            </a:solidFill>
          </a:ln>
          <a:effectLst/>
        </p:spPr>
        <p:style>
          <a:lnRef idx="2">
            <a:schemeClr val="accent1"/>
          </a:lnRef>
          <a:fillRef idx="0">
            <a:schemeClr val="accent1"/>
          </a:fillRef>
          <a:effectRef idx="1">
            <a:schemeClr val="accent1"/>
          </a:effectRef>
          <a:fontRef idx="minor">
            <a:schemeClr val="tx1"/>
          </a:fontRef>
        </p:style>
      </p:cxnSp>
      <p:cxnSp>
        <p:nvCxnSpPr>
          <p:cNvPr id="248" name="Łącznik prosty 247"/>
          <p:cNvCxnSpPr/>
          <p:nvPr/>
        </p:nvCxnSpPr>
        <p:spPr>
          <a:xfrm>
            <a:off x="3407276" y="2945613"/>
            <a:ext cx="450403" cy="0"/>
          </a:xfrm>
          <a:prstGeom prst="line">
            <a:avLst/>
          </a:prstGeom>
          <a:ln w="127000">
            <a:solidFill>
              <a:srgbClr val="558ED5"/>
            </a:solidFill>
          </a:ln>
          <a:effectLst/>
        </p:spPr>
        <p:style>
          <a:lnRef idx="2">
            <a:schemeClr val="accent1"/>
          </a:lnRef>
          <a:fillRef idx="0">
            <a:schemeClr val="accent1"/>
          </a:fillRef>
          <a:effectRef idx="1">
            <a:schemeClr val="accent1"/>
          </a:effectRef>
          <a:fontRef idx="minor">
            <a:schemeClr val="tx1"/>
          </a:fontRef>
        </p:style>
      </p:cxnSp>
      <p:cxnSp>
        <p:nvCxnSpPr>
          <p:cNvPr id="249" name="Łącznik prosty 248"/>
          <p:cNvCxnSpPr/>
          <p:nvPr/>
        </p:nvCxnSpPr>
        <p:spPr>
          <a:xfrm>
            <a:off x="6143384" y="2945613"/>
            <a:ext cx="572529" cy="0"/>
          </a:xfrm>
          <a:prstGeom prst="line">
            <a:avLst/>
          </a:prstGeom>
          <a:ln w="127000">
            <a:solidFill>
              <a:srgbClr val="558ED5"/>
            </a:solidFill>
          </a:ln>
          <a:effectLst/>
        </p:spPr>
        <p:style>
          <a:lnRef idx="2">
            <a:schemeClr val="accent1"/>
          </a:lnRef>
          <a:fillRef idx="0">
            <a:schemeClr val="accent1"/>
          </a:fillRef>
          <a:effectRef idx="1">
            <a:schemeClr val="accent1"/>
          </a:effectRef>
          <a:fontRef idx="minor">
            <a:schemeClr val="tx1"/>
          </a:fontRef>
        </p:style>
      </p:cxnSp>
      <p:cxnSp>
        <p:nvCxnSpPr>
          <p:cNvPr id="250" name="Łącznik prosty 249"/>
          <p:cNvCxnSpPr/>
          <p:nvPr/>
        </p:nvCxnSpPr>
        <p:spPr>
          <a:xfrm>
            <a:off x="7441482" y="2945613"/>
            <a:ext cx="470241" cy="0"/>
          </a:xfrm>
          <a:prstGeom prst="line">
            <a:avLst/>
          </a:prstGeom>
          <a:ln w="127000">
            <a:solidFill>
              <a:srgbClr val="558ED5"/>
            </a:solidFill>
          </a:ln>
          <a:effectLst/>
        </p:spPr>
        <p:style>
          <a:lnRef idx="2">
            <a:schemeClr val="accent1"/>
          </a:lnRef>
          <a:fillRef idx="0">
            <a:schemeClr val="accent1"/>
          </a:fillRef>
          <a:effectRef idx="1">
            <a:schemeClr val="accent1"/>
          </a:effectRef>
          <a:fontRef idx="minor">
            <a:schemeClr val="tx1"/>
          </a:fontRef>
        </p:style>
      </p:cxnSp>
      <p:cxnSp>
        <p:nvCxnSpPr>
          <p:cNvPr id="252" name="Łącznik prosty 251"/>
          <p:cNvCxnSpPr/>
          <p:nvPr/>
        </p:nvCxnSpPr>
        <p:spPr>
          <a:xfrm>
            <a:off x="1269605" y="3112305"/>
            <a:ext cx="800383" cy="0"/>
          </a:xfrm>
          <a:prstGeom prst="line">
            <a:avLst/>
          </a:prstGeom>
          <a:ln w="127000">
            <a:solidFill>
              <a:srgbClr val="FF8000"/>
            </a:solidFill>
          </a:ln>
          <a:effectLst/>
        </p:spPr>
        <p:style>
          <a:lnRef idx="2">
            <a:schemeClr val="accent1"/>
          </a:lnRef>
          <a:fillRef idx="0">
            <a:schemeClr val="accent1"/>
          </a:fillRef>
          <a:effectRef idx="1">
            <a:schemeClr val="accent1"/>
          </a:effectRef>
          <a:fontRef idx="minor">
            <a:schemeClr val="tx1"/>
          </a:fontRef>
        </p:style>
      </p:cxnSp>
      <p:cxnSp>
        <p:nvCxnSpPr>
          <p:cNvPr id="253" name="Łącznik prosty 252"/>
          <p:cNvCxnSpPr/>
          <p:nvPr/>
        </p:nvCxnSpPr>
        <p:spPr>
          <a:xfrm>
            <a:off x="2545083" y="3112305"/>
            <a:ext cx="856417" cy="0"/>
          </a:xfrm>
          <a:prstGeom prst="line">
            <a:avLst/>
          </a:prstGeom>
          <a:ln w="127000">
            <a:solidFill>
              <a:srgbClr val="FF8000"/>
            </a:solidFill>
          </a:ln>
          <a:effectLst/>
        </p:spPr>
        <p:style>
          <a:lnRef idx="2">
            <a:schemeClr val="accent1"/>
          </a:lnRef>
          <a:fillRef idx="0">
            <a:schemeClr val="accent1"/>
          </a:fillRef>
          <a:effectRef idx="1">
            <a:schemeClr val="accent1"/>
          </a:effectRef>
          <a:fontRef idx="minor">
            <a:schemeClr val="tx1"/>
          </a:fontRef>
        </p:style>
      </p:cxnSp>
      <p:cxnSp>
        <p:nvCxnSpPr>
          <p:cNvPr id="254" name="Łącznik prosty 253"/>
          <p:cNvCxnSpPr/>
          <p:nvPr/>
        </p:nvCxnSpPr>
        <p:spPr>
          <a:xfrm>
            <a:off x="3863963" y="3112305"/>
            <a:ext cx="931245" cy="0"/>
          </a:xfrm>
          <a:prstGeom prst="line">
            <a:avLst/>
          </a:prstGeom>
          <a:ln w="127000">
            <a:solidFill>
              <a:srgbClr val="FF8000"/>
            </a:solidFill>
          </a:ln>
          <a:effectLst/>
        </p:spPr>
        <p:style>
          <a:lnRef idx="2">
            <a:schemeClr val="accent1"/>
          </a:lnRef>
          <a:fillRef idx="0">
            <a:schemeClr val="accent1"/>
          </a:fillRef>
          <a:effectRef idx="1">
            <a:schemeClr val="accent1"/>
          </a:effectRef>
          <a:fontRef idx="minor">
            <a:schemeClr val="tx1"/>
          </a:fontRef>
        </p:style>
      </p:cxnSp>
      <p:cxnSp>
        <p:nvCxnSpPr>
          <p:cNvPr id="255" name="Łącznik prosty 254"/>
          <p:cNvCxnSpPr/>
          <p:nvPr/>
        </p:nvCxnSpPr>
        <p:spPr>
          <a:xfrm>
            <a:off x="5260484" y="3112305"/>
            <a:ext cx="868951" cy="0"/>
          </a:xfrm>
          <a:prstGeom prst="line">
            <a:avLst/>
          </a:prstGeom>
          <a:ln w="127000">
            <a:solidFill>
              <a:srgbClr val="FF8000"/>
            </a:solidFill>
          </a:ln>
          <a:effectLst/>
        </p:spPr>
        <p:style>
          <a:lnRef idx="2">
            <a:schemeClr val="accent1"/>
          </a:lnRef>
          <a:fillRef idx="0">
            <a:schemeClr val="accent1"/>
          </a:fillRef>
          <a:effectRef idx="1">
            <a:schemeClr val="accent1"/>
          </a:effectRef>
          <a:fontRef idx="minor">
            <a:schemeClr val="tx1"/>
          </a:fontRef>
        </p:style>
      </p:cxnSp>
      <p:cxnSp>
        <p:nvCxnSpPr>
          <p:cNvPr id="256" name="Łącznik prosty 255"/>
          <p:cNvCxnSpPr/>
          <p:nvPr/>
        </p:nvCxnSpPr>
        <p:spPr>
          <a:xfrm>
            <a:off x="6727079" y="3112305"/>
            <a:ext cx="702981" cy="0"/>
          </a:xfrm>
          <a:prstGeom prst="line">
            <a:avLst/>
          </a:prstGeom>
          <a:ln w="127000">
            <a:solidFill>
              <a:srgbClr val="FF8000"/>
            </a:solidFill>
          </a:ln>
          <a:effectLst/>
        </p:spPr>
        <p:style>
          <a:lnRef idx="2">
            <a:schemeClr val="accent1"/>
          </a:lnRef>
          <a:fillRef idx="0">
            <a:schemeClr val="accent1"/>
          </a:fillRef>
          <a:effectRef idx="1">
            <a:schemeClr val="accent1"/>
          </a:effectRef>
          <a:fontRef idx="minor">
            <a:schemeClr val="tx1"/>
          </a:fontRef>
        </p:style>
      </p:cxnSp>
      <p:cxnSp>
        <p:nvCxnSpPr>
          <p:cNvPr id="257" name="Łącznik prosty 256"/>
          <p:cNvCxnSpPr/>
          <p:nvPr/>
        </p:nvCxnSpPr>
        <p:spPr>
          <a:xfrm>
            <a:off x="7926164" y="3112305"/>
            <a:ext cx="850621" cy="0"/>
          </a:xfrm>
          <a:prstGeom prst="line">
            <a:avLst/>
          </a:prstGeom>
          <a:ln w="127000">
            <a:solidFill>
              <a:srgbClr val="FF8000"/>
            </a:solidFill>
          </a:ln>
          <a:effectLst/>
        </p:spPr>
        <p:style>
          <a:lnRef idx="2">
            <a:schemeClr val="accent1"/>
          </a:lnRef>
          <a:fillRef idx="0">
            <a:schemeClr val="accent1"/>
          </a:fillRef>
          <a:effectRef idx="1">
            <a:schemeClr val="accent1"/>
          </a:effectRef>
          <a:fontRef idx="minor">
            <a:schemeClr val="tx1"/>
          </a:fontRef>
        </p:style>
      </p:cxnSp>
      <p:cxnSp>
        <p:nvCxnSpPr>
          <p:cNvPr id="258" name="Łącznik prosty 257"/>
          <p:cNvCxnSpPr/>
          <p:nvPr/>
        </p:nvCxnSpPr>
        <p:spPr>
          <a:xfrm>
            <a:off x="2086014" y="3112305"/>
            <a:ext cx="450403" cy="0"/>
          </a:xfrm>
          <a:prstGeom prst="line">
            <a:avLst/>
          </a:prstGeom>
          <a:ln w="127000">
            <a:solidFill>
              <a:srgbClr val="558ED5"/>
            </a:solidFill>
          </a:ln>
          <a:effectLst/>
        </p:spPr>
        <p:style>
          <a:lnRef idx="2">
            <a:schemeClr val="accent1"/>
          </a:lnRef>
          <a:fillRef idx="0">
            <a:schemeClr val="accent1"/>
          </a:fillRef>
          <a:effectRef idx="1">
            <a:schemeClr val="accent1"/>
          </a:effectRef>
          <a:fontRef idx="minor">
            <a:schemeClr val="tx1"/>
          </a:fontRef>
        </p:style>
      </p:cxnSp>
      <p:cxnSp>
        <p:nvCxnSpPr>
          <p:cNvPr id="259" name="Łącznik prosty 258"/>
          <p:cNvCxnSpPr/>
          <p:nvPr/>
        </p:nvCxnSpPr>
        <p:spPr>
          <a:xfrm>
            <a:off x="3407276" y="3112305"/>
            <a:ext cx="450403" cy="0"/>
          </a:xfrm>
          <a:prstGeom prst="line">
            <a:avLst/>
          </a:prstGeom>
          <a:ln w="127000">
            <a:solidFill>
              <a:srgbClr val="558ED5"/>
            </a:solidFill>
          </a:ln>
          <a:effectLst/>
        </p:spPr>
        <p:style>
          <a:lnRef idx="2">
            <a:schemeClr val="accent1"/>
          </a:lnRef>
          <a:fillRef idx="0">
            <a:schemeClr val="accent1"/>
          </a:fillRef>
          <a:effectRef idx="1">
            <a:schemeClr val="accent1"/>
          </a:effectRef>
          <a:fontRef idx="minor">
            <a:schemeClr val="tx1"/>
          </a:fontRef>
        </p:style>
      </p:cxnSp>
      <p:cxnSp>
        <p:nvCxnSpPr>
          <p:cNvPr id="260" name="Łącznik prosty 259"/>
          <p:cNvCxnSpPr/>
          <p:nvPr/>
        </p:nvCxnSpPr>
        <p:spPr>
          <a:xfrm>
            <a:off x="6143384" y="3112305"/>
            <a:ext cx="572529" cy="0"/>
          </a:xfrm>
          <a:prstGeom prst="line">
            <a:avLst/>
          </a:prstGeom>
          <a:ln w="127000">
            <a:solidFill>
              <a:srgbClr val="7F7F7F"/>
            </a:solidFill>
          </a:ln>
          <a:effectLst/>
        </p:spPr>
        <p:style>
          <a:lnRef idx="2">
            <a:schemeClr val="accent1"/>
          </a:lnRef>
          <a:fillRef idx="0">
            <a:schemeClr val="accent1"/>
          </a:fillRef>
          <a:effectRef idx="1">
            <a:schemeClr val="accent1"/>
          </a:effectRef>
          <a:fontRef idx="minor">
            <a:schemeClr val="tx1"/>
          </a:fontRef>
        </p:style>
      </p:cxnSp>
      <p:cxnSp>
        <p:nvCxnSpPr>
          <p:cNvPr id="261" name="Łącznik prosty 260"/>
          <p:cNvCxnSpPr/>
          <p:nvPr/>
        </p:nvCxnSpPr>
        <p:spPr>
          <a:xfrm>
            <a:off x="7441482" y="3112305"/>
            <a:ext cx="470241" cy="0"/>
          </a:xfrm>
          <a:prstGeom prst="line">
            <a:avLst/>
          </a:prstGeom>
          <a:ln w="127000">
            <a:solidFill>
              <a:srgbClr val="7F7F7F"/>
            </a:solidFill>
          </a:ln>
          <a:effectLst/>
        </p:spPr>
        <p:style>
          <a:lnRef idx="2">
            <a:schemeClr val="accent1"/>
          </a:lnRef>
          <a:fillRef idx="0">
            <a:schemeClr val="accent1"/>
          </a:fillRef>
          <a:effectRef idx="1">
            <a:schemeClr val="accent1"/>
          </a:effectRef>
          <a:fontRef idx="minor">
            <a:schemeClr val="tx1"/>
          </a:fontRef>
        </p:style>
      </p:cxnSp>
      <p:cxnSp>
        <p:nvCxnSpPr>
          <p:cNvPr id="263" name="Łącznik prosty 262"/>
          <p:cNvCxnSpPr/>
          <p:nvPr/>
        </p:nvCxnSpPr>
        <p:spPr>
          <a:xfrm>
            <a:off x="1269605" y="3278997"/>
            <a:ext cx="800383" cy="0"/>
          </a:xfrm>
          <a:prstGeom prst="line">
            <a:avLst/>
          </a:prstGeom>
          <a:ln w="127000">
            <a:solidFill>
              <a:srgbClr val="7F7F7F"/>
            </a:solidFill>
          </a:ln>
          <a:effectLst/>
        </p:spPr>
        <p:style>
          <a:lnRef idx="2">
            <a:schemeClr val="accent1"/>
          </a:lnRef>
          <a:fillRef idx="0">
            <a:schemeClr val="accent1"/>
          </a:fillRef>
          <a:effectRef idx="1">
            <a:schemeClr val="accent1"/>
          </a:effectRef>
          <a:fontRef idx="minor">
            <a:schemeClr val="tx1"/>
          </a:fontRef>
        </p:style>
      </p:cxnSp>
      <p:cxnSp>
        <p:nvCxnSpPr>
          <p:cNvPr id="264" name="Łącznik prosty 263"/>
          <p:cNvCxnSpPr/>
          <p:nvPr/>
        </p:nvCxnSpPr>
        <p:spPr>
          <a:xfrm>
            <a:off x="2545083" y="3278997"/>
            <a:ext cx="856417" cy="0"/>
          </a:xfrm>
          <a:prstGeom prst="line">
            <a:avLst/>
          </a:prstGeom>
          <a:ln w="127000">
            <a:solidFill>
              <a:srgbClr val="7F7F7F"/>
            </a:solidFill>
          </a:ln>
          <a:effectLst/>
        </p:spPr>
        <p:style>
          <a:lnRef idx="2">
            <a:schemeClr val="accent1"/>
          </a:lnRef>
          <a:fillRef idx="0">
            <a:schemeClr val="accent1"/>
          </a:fillRef>
          <a:effectRef idx="1">
            <a:schemeClr val="accent1"/>
          </a:effectRef>
          <a:fontRef idx="minor">
            <a:schemeClr val="tx1"/>
          </a:fontRef>
        </p:style>
      </p:cxnSp>
      <p:cxnSp>
        <p:nvCxnSpPr>
          <p:cNvPr id="265" name="Łącznik prosty 264"/>
          <p:cNvCxnSpPr/>
          <p:nvPr/>
        </p:nvCxnSpPr>
        <p:spPr>
          <a:xfrm>
            <a:off x="3863963" y="3278997"/>
            <a:ext cx="931245" cy="0"/>
          </a:xfrm>
          <a:prstGeom prst="line">
            <a:avLst/>
          </a:prstGeom>
          <a:ln w="127000">
            <a:solidFill>
              <a:srgbClr val="7F7F7F"/>
            </a:solidFill>
          </a:ln>
          <a:effectLst/>
        </p:spPr>
        <p:style>
          <a:lnRef idx="2">
            <a:schemeClr val="accent1"/>
          </a:lnRef>
          <a:fillRef idx="0">
            <a:schemeClr val="accent1"/>
          </a:fillRef>
          <a:effectRef idx="1">
            <a:schemeClr val="accent1"/>
          </a:effectRef>
          <a:fontRef idx="minor">
            <a:schemeClr val="tx1"/>
          </a:fontRef>
        </p:style>
      </p:cxnSp>
      <p:cxnSp>
        <p:nvCxnSpPr>
          <p:cNvPr id="266" name="Łącznik prosty 265"/>
          <p:cNvCxnSpPr/>
          <p:nvPr/>
        </p:nvCxnSpPr>
        <p:spPr>
          <a:xfrm>
            <a:off x="5260484" y="3278997"/>
            <a:ext cx="868951" cy="0"/>
          </a:xfrm>
          <a:prstGeom prst="line">
            <a:avLst/>
          </a:prstGeom>
          <a:ln w="127000">
            <a:solidFill>
              <a:srgbClr val="7F7F7F"/>
            </a:solidFill>
          </a:ln>
          <a:effectLst/>
        </p:spPr>
        <p:style>
          <a:lnRef idx="2">
            <a:schemeClr val="accent1"/>
          </a:lnRef>
          <a:fillRef idx="0">
            <a:schemeClr val="accent1"/>
          </a:fillRef>
          <a:effectRef idx="1">
            <a:schemeClr val="accent1"/>
          </a:effectRef>
          <a:fontRef idx="minor">
            <a:schemeClr val="tx1"/>
          </a:fontRef>
        </p:style>
      </p:cxnSp>
      <p:cxnSp>
        <p:nvCxnSpPr>
          <p:cNvPr id="267" name="Łącznik prosty 266"/>
          <p:cNvCxnSpPr/>
          <p:nvPr/>
        </p:nvCxnSpPr>
        <p:spPr>
          <a:xfrm>
            <a:off x="6727079" y="3278997"/>
            <a:ext cx="702981" cy="0"/>
          </a:xfrm>
          <a:prstGeom prst="line">
            <a:avLst/>
          </a:prstGeom>
          <a:ln w="127000">
            <a:solidFill>
              <a:srgbClr val="7F7F7F"/>
            </a:solidFill>
          </a:ln>
          <a:effectLst/>
        </p:spPr>
        <p:style>
          <a:lnRef idx="2">
            <a:schemeClr val="accent1"/>
          </a:lnRef>
          <a:fillRef idx="0">
            <a:schemeClr val="accent1"/>
          </a:fillRef>
          <a:effectRef idx="1">
            <a:schemeClr val="accent1"/>
          </a:effectRef>
          <a:fontRef idx="minor">
            <a:schemeClr val="tx1"/>
          </a:fontRef>
        </p:style>
      </p:cxnSp>
      <p:cxnSp>
        <p:nvCxnSpPr>
          <p:cNvPr id="268" name="Łącznik prosty 267"/>
          <p:cNvCxnSpPr/>
          <p:nvPr/>
        </p:nvCxnSpPr>
        <p:spPr>
          <a:xfrm>
            <a:off x="7926164" y="3278997"/>
            <a:ext cx="850621" cy="0"/>
          </a:xfrm>
          <a:prstGeom prst="line">
            <a:avLst/>
          </a:prstGeom>
          <a:ln w="127000">
            <a:solidFill>
              <a:srgbClr val="7F7F7F"/>
            </a:solidFill>
          </a:ln>
          <a:effectLst/>
        </p:spPr>
        <p:style>
          <a:lnRef idx="2">
            <a:schemeClr val="accent1"/>
          </a:lnRef>
          <a:fillRef idx="0">
            <a:schemeClr val="accent1"/>
          </a:fillRef>
          <a:effectRef idx="1">
            <a:schemeClr val="accent1"/>
          </a:effectRef>
          <a:fontRef idx="minor">
            <a:schemeClr val="tx1"/>
          </a:fontRef>
        </p:style>
      </p:cxnSp>
      <p:cxnSp>
        <p:nvCxnSpPr>
          <p:cNvPr id="269" name="Łącznik prosty 268"/>
          <p:cNvCxnSpPr/>
          <p:nvPr/>
        </p:nvCxnSpPr>
        <p:spPr>
          <a:xfrm>
            <a:off x="2086014" y="3278997"/>
            <a:ext cx="450403" cy="0"/>
          </a:xfrm>
          <a:prstGeom prst="line">
            <a:avLst/>
          </a:prstGeom>
          <a:ln w="127000">
            <a:solidFill>
              <a:srgbClr val="7F7F7F"/>
            </a:solidFill>
          </a:ln>
          <a:effectLst/>
        </p:spPr>
        <p:style>
          <a:lnRef idx="2">
            <a:schemeClr val="accent1"/>
          </a:lnRef>
          <a:fillRef idx="0">
            <a:schemeClr val="accent1"/>
          </a:fillRef>
          <a:effectRef idx="1">
            <a:schemeClr val="accent1"/>
          </a:effectRef>
          <a:fontRef idx="minor">
            <a:schemeClr val="tx1"/>
          </a:fontRef>
        </p:style>
      </p:cxnSp>
      <p:cxnSp>
        <p:nvCxnSpPr>
          <p:cNvPr id="270" name="Łącznik prosty 269"/>
          <p:cNvCxnSpPr/>
          <p:nvPr/>
        </p:nvCxnSpPr>
        <p:spPr>
          <a:xfrm>
            <a:off x="3407276" y="3278997"/>
            <a:ext cx="450403" cy="0"/>
          </a:xfrm>
          <a:prstGeom prst="line">
            <a:avLst/>
          </a:prstGeom>
          <a:ln w="127000">
            <a:solidFill>
              <a:srgbClr val="7F7F7F"/>
            </a:solidFill>
          </a:ln>
          <a:effectLst/>
        </p:spPr>
        <p:style>
          <a:lnRef idx="2">
            <a:schemeClr val="accent1"/>
          </a:lnRef>
          <a:fillRef idx="0">
            <a:schemeClr val="accent1"/>
          </a:fillRef>
          <a:effectRef idx="1">
            <a:schemeClr val="accent1"/>
          </a:effectRef>
          <a:fontRef idx="minor">
            <a:schemeClr val="tx1"/>
          </a:fontRef>
        </p:style>
      </p:cxnSp>
      <p:cxnSp>
        <p:nvCxnSpPr>
          <p:cNvPr id="271" name="Łącznik prosty 270"/>
          <p:cNvCxnSpPr/>
          <p:nvPr/>
        </p:nvCxnSpPr>
        <p:spPr>
          <a:xfrm>
            <a:off x="6143384" y="3278997"/>
            <a:ext cx="572529" cy="0"/>
          </a:xfrm>
          <a:prstGeom prst="line">
            <a:avLst/>
          </a:prstGeom>
          <a:ln w="127000">
            <a:solidFill>
              <a:srgbClr val="7F7F7F"/>
            </a:solidFill>
          </a:ln>
          <a:effectLst/>
        </p:spPr>
        <p:style>
          <a:lnRef idx="2">
            <a:schemeClr val="accent1"/>
          </a:lnRef>
          <a:fillRef idx="0">
            <a:schemeClr val="accent1"/>
          </a:fillRef>
          <a:effectRef idx="1">
            <a:schemeClr val="accent1"/>
          </a:effectRef>
          <a:fontRef idx="minor">
            <a:schemeClr val="tx1"/>
          </a:fontRef>
        </p:style>
      </p:cxnSp>
      <p:cxnSp>
        <p:nvCxnSpPr>
          <p:cNvPr id="272" name="Łącznik prosty 271"/>
          <p:cNvCxnSpPr/>
          <p:nvPr/>
        </p:nvCxnSpPr>
        <p:spPr>
          <a:xfrm>
            <a:off x="7441482" y="3278997"/>
            <a:ext cx="470241" cy="0"/>
          </a:xfrm>
          <a:prstGeom prst="line">
            <a:avLst/>
          </a:prstGeom>
          <a:ln w="127000">
            <a:solidFill>
              <a:srgbClr val="7F7F7F"/>
            </a:solidFill>
          </a:ln>
          <a:effectLst/>
        </p:spPr>
        <p:style>
          <a:lnRef idx="2">
            <a:schemeClr val="accent1"/>
          </a:lnRef>
          <a:fillRef idx="0">
            <a:schemeClr val="accent1"/>
          </a:fillRef>
          <a:effectRef idx="1">
            <a:schemeClr val="accent1"/>
          </a:effectRef>
          <a:fontRef idx="minor">
            <a:schemeClr val="tx1"/>
          </a:fontRef>
        </p:style>
      </p:cxnSp>
      <p:cxnSp>
        <p:nvCxnSpPr>
          <p:cNvPr id="274" name="Łącznik prosty 273"/>
          <p:cNvCxnSpPr/>
          <p:nvPr/>
        </p:nvCxnSpPr>
        <p:spPr>
          <a:xfrm>
            <a:off x="1269605" y="3445689"/>
            <a:ext cx="800383" cy="0"/>
          </a:xfrm>
          <a:prstGeom prst="line">
            <a:avLst/>
          </a:prstGeom>
          <a:ln w="127000">
            <a:solidFill>
              <a:srgbClr val="7F7F7F"/>
            </a:solidFill>
          </a:ln>
          <a:effectLst/>
        </p:spPr>
        <p:style>
          <a:lnRef idx="2">
            <a:schemeClr val="accent1"/>
          </a:lnRef>
          <a:fillRef idx="0">
            <a:schemeClr val="accent1"/>
          </a:fillRef>
          <a:effectRef idx="1">
            <a:schemeClr val="accent1"/>
          </a:effectRef>
          <a:fontRef idx="minor">
            <a:schemeClr val="tx1"/>
          </a:fontRef>
        </p:style>
      </p:cxnSp>
      <p:cxnSp>
        <p:nvCxnSpPr>
          <p:cNvPr id="275" name="Łącznik prosty 274"/>
          <p:cNvCxnSpPr/>
          <p:nvPr/>
        </p:nvCxnSpPr>
        <p:spPr>
          <a:xfrm>
            <a:off x="2545083" y="3445689"/>
            <a:ext cx="856417" cy="0"/>
          </a:xfrm>
          <a:prstGeom prst="line">
            <a:avLst/>
          </a:prstGeom>
          <a:ln w="127000">
            <a:solidFill>
              <a:srgbClr val="7F7F7F"/>
            </a:solidFill>
          </a:ln>
          <a:effectLst/>
        </p:spPr>
        <p:style>
          <a:lnRef idx="2">
            <a:schemeClr val="accent1"/>
          </a:lnRef>
          <a:fillRef idx="0">
            <a:schemeClr val="accent1"/>
          </a:fillRef>
          <a:effectRef idx="1">
            <a:schemeClr val="accent1"/>
          </a:effectRef>
          <a:fontRef idx="minor">
            <a:schemeClr val="tx1"/>
          </a:fontRef>
        </p:style>
      </p:cxnSp>
      <p:cxnSp>
        <p:nvCxnSpPr>
          <p:cNvPr id="276" name="Łącznik prosty 275"/>
          <p:cNvCxnSpPr/>
          <p:nvPr/>
        </p:nvCxnSpPr>
        <p:spPr>
          <a:xfrm>
            <a:off x="3863963" y="3445689"/>
            <a:ext cx="931245" cy="0"/>
          </a:xfrm>
          <a:prstGeom prst="line">
            <a:avLst/>
          </a:prstGeom>
          <a:ln w="127000">
            <a:solidFill>
              <a:srgbClr val="7F7F7F"/>
            </a:solidFill>
          </a:ln>
          <a:effectLst/>
        </p:spPr>
        <p:style>
          <a:lnRef idx="2">
            <a:schemeClr val="accent1"/>
          </a:lnRef>
          <a:fillRef idx="0">
            <a:schemeClr val="accent1"/>
          </a:fillRef>
          <a:effectRef idx="1">
            <a:schemeClr val="accent1"/>
          </a:effectRef>
          <a:fontRef idx="minor">
            <a:schemeClr val="tx1"/>
          </a:fontRef>
        </p:style>
      </p:cxnSp>
      <p:cxnSp>
        <p:nvCxnSpPr>
          <p:cNvPr id="277" name="Łącznik prosty 276"/>
          <p:cNvCxnSpPr/>
          <p:nvPr/>
        </p:nvCxnSpPr>
        <p:spPr>
          <a:xfrm>
            <a:off x="5260484" y="3445689"/>
            <a:ext cx="868951" cy="0"/>
          </a:xfrm>
          <a:prstGeom prst="line">
            <a:avLst/>
          </a:prstGeom>
          <a:ln w="127000">
            <a:solidFill>
              <a:srgbClr val="7F7F7F"/>
            </a:solidFill>
          </a:ln>
          <a:effectLst/>
        </p:spPr>
        <p:style>
          <a:lnRef idx="2">
            <a:schemeClr val="accent1"/>
          </a:lnRef>
          <a:fillRef idx="0">
            <a:schemeClr val="accent1"/>
          </a:fillRef>
          <a:effectRef idx="1">
            <a:schemeClr val="accent1"/>
          </a:effectRef>
          <a:fontRef idx="minor">
            <a:schemeClr val="tx1"/>
          </a:fontRef>
        </p:style>
      </p:cxnSp>
      <p:cxnSp>
        <p:nvCxnSpPr>
          <p:cNvPr id="278" name="Łącznik prosty 277"/>
          <p:cNvCxnSpPr/>
          <p:nvPr/>
        </p:nvCxnSpPr>
        <p:spPr>
          <a:xfrm>
            <a:off x="6727079" y="3445689"/>
            <a:ext cx="702981" cy="0"/>
          </a:xfrm>
          <a:prstGeom prst="line">
            <a:avLst/>
          </a:prstGeom>
          <a:ln w="127000">
            <a:solidFill>
              <a:srgbClr val="7F7F7F"/>
            </a:solidFill>
          </a:ln>
          <a:effectLst/>
        </p:spPr>
        <p:style>
          <a:lnRef idx="2">
            <a:schemeClr val="accent1"/>
          </a:lnRef>
          <a:fillRef idx="0">
            <a:schemeClr val="accent1"/>
          </a:fillRef>
          <a:effectRef idx="1">
            <a:schemeClr val="accent1"/>
          </a:effectRef>
          <a:fontRef idx="minor">
            <a:schemeClr val="tx1"/>
          </a:fontRef>
        </p:style>
      </p:cxnSp>
      <p:cxnSp>
        <p:nvCxnSpPr>
          <p:cNvPr id="279" name="Łącznik prosty 278"/>
          <p:cNvCxnSpPr/>
          <p:nvPr/>
        </p:nvCxnSpPr>
        <p:spPr>
          <a:xfrm>
            <a:off x="7926164" y="3445689"/>
            <a:ext cx="850621" cy="0"/>
          </a:xfrm>
          <a:prstGeom prst="line">
            <a:avLst/>
          </a:prstGeom>
          <a:ln w="127000">
            <a:solidFill>
              <a:srgbClr val="7F7F7F"/>
            </a:solidFill>
          </a:ln>
          <a:effectLst/>
        </p:spPr>
        <p:style>
          <a:lnRef idx="2">
            <a:schemeClr val="accent1"/>
          </a:lnRef>
          <a:fillRef idx="0">
            <a:schemeClr val="accent1"/>
          </a:fillRef>
          <a:effectRef idx="1">
            <a:schemeClr val="accent1"/>
          </a:effectRef>
          <a:fontRef idx="minor">
            <a:schemeClr val="tx1"/>
          </a:fontRef>
        </p:style>
      </p:cxnSp>
      <p:cxnSp>
        <p:nvCxnSpPr>
          <p:cNvPr id="280" name="Łącznik prosty 279"/>
          <p:cNvCxnSpPr/>
          <p:nvPr/>
        </p:nvCxnSpPr>
        <p:spPr>
          <a:xfrm>
            <a:off x="2086014" y="3445689"/>
            <a:ext cx="450403" cy="0"/>
          </a:xfrm>
          <a:prstGeom prst="line">
            <a:avLst/>
          </a:prstGeom>
          <a:ln w="127000">
            <a:solidFill>
              <a:srgbClr val="7F7F7F"/>
            </a:solidFill>
          </a:ln>
          <a:effectLst/>
        </p:spPr>
        <p:style>
          <a:lnRef idx="2">
            <a:schemeClr val="accent1"/>
          </a:lnRef>
          <a:fillRef idx="0">
            <a:schemeClr val="accent1"/>
          </a:fillRef>
          <a:effectRef idx="1">
            <a:schemeClr val="accent1"/>
          </a:effectRef>
          <a:fontRef idx="minor">
            <a:schemeClr val="tx1"/>
          </a:fontRef>
        </p:style>
      </p:cxnSp>
      <p:cxnSp>
        <p:nvCxnSpPr>
          <p:cNvPr id="281" name="Łącznik prosty 280"/>
          <p:cNvCxnSpPr/>
          <p:nvPr/>
        </p:nvCxnSpPr>
        <p:spPr>
          <a:xfrm>
            <a:off x="3407276" y="3445689"/>
            <a:ext cx="450403" cy="0"/>
          </a:xfrm>
          <a:prstGeom prst="line">
            <a:avLst/>
          </a:prstGeom>
          <a:ln w="127000">
            <a:solidFill>
              <a:srgbClr val="7F7F7F"/>
            </a:solidFill>
          </a:ln>
          <a:effectLst/>
        </p:spPr>
        <p:style>
          <a:lnRef idx="2">
            <a:schemeClr val="accent1"/>
          </a:lnRef>
          <a:fillRef idx="0">
            <a:schemeClr val="accent1"/>
          </a:fillRef>
          <a:effectRef idx="1">
            <a:schemeClr val="accent1"/>
          </a:effectRef>
          <a:fontRef idx="minor">
            <a:schemeClr val="tx1"/>
          </a:fontRef>
        </p:style>
      </p:cxnSp>
      <p:cxnSp>
        <p:nvCxnSpPr>
          <p:cNvPr id="282" name="Łącznik prosty 281"/>
          <p:cNvCxnSpPr/>
          <p:nvPr/>
        </p:nvCxnSpPr>
        <p:spPr>
          <a:xfrm>
            <a:off x="6143384" y="3445689"/>
            <a:ext cx="572529" cy="0"/>
          </a:xfrm>
          <a:prstGeom prst="line">
            <a:avLst/>
          </a:prstGeom>
          <a:ln w="127000">
            <a:solidFill>
              <a:srgbClr val="7F7F7F"/>
            </a:solidFill>
          </a:ln>
          <a:effectLst/>
        </p:spPr>
        <p:style>
          <a:lnRef idx="2">
            <a:schemeClr val="accent1"/>
          </a:lnRef>
          <a:fillRef idx="0">
            <a:schemeClr val="accent1"/>
          </a:fillRef>
          <a:effectRef idx="1">
            <a:schemeClr val="accent1"/>
          </a:effectRef>
          <a:fontRef idx="minor">
            <a:schemeClr val="tx1"/>
          </a:fontRef>
        </p:style>
      </p:cxnSp>
      <p:cxnSp>
        <p:nvCxnSpPr>
          <p:cNvPr id="283" name="Łącznik prosty 282"/>
          <p:cNvCxnSpPr/>
          <p:nvPr/>
        </p:nvCxnSpPr>
        <p:spPr>
          <a:xfrm>
            <a:off x="7441482" y="3445689"/>
            <a:ext cx="470241" cy="0"/>
          </a:xfrm>
          <a:prstGeom prst="line">
            <a:avLst/>
          </a:prstGeom>
          <a:ln w="127000">
            <a:solidFill>
              <a:srgbClr val="7F7F7F"/>
            </a:solidFill>
          </a:ln>
          <a:effectLst/>
        </p:spPr>
        <p:style>
          <a:lnRef idx="2">
            <a:schemeClr val="accent1"/>
          </a:lnRef>
          <a:fillRef idx="0">
            <a:schemeClr val="accent1"/>
          </a:fillRef>
          <a:effectRef idx="1">
            <a:schemeClr val="accent1"/>
          </a:effectRef>
          <a:fontRef idx="minor">
            <a:schemeClr val="tx1"/>
          </a:fontRef>
        </p:style>
      </p:cxnSp>
      <p:cxnSp>
        <p:nvCxnSpPr>
          <p:cNvPr id="285" name="Łącznik prosty 284"/>
          <p:cNvCxnSpPr/>
          <p:nvPr/>
        </p:nvCxnSpPr>
        <p:spPr>
          <a:xfrm>
            <a:off x="1269605" y="3612381"/>
            <a:ext cx="800383" cy="0"/>
          </a:xfrm>
          <a:prstGeom prst="line">
            <a:avLst/>
          </a:prstGeom>
          <a:ln w="127000">
            <a:solidFill>
              <a:schemeClr val="tx2">
                <a:lumMod val="60000"/>
                <a:lumOff val="40000"/>
              </a:schemeClr>
            </a:solidFill>
          </a:ln>
          <a:effectLst/>
        </p:spPr>
        <p:style>
          <a:lnRef idx="2">
            <a:schemeClr val="accent1"/>
          </a:lnRef>
          <a:fillRef idx="0">
            <a:schemeClr val="accent1"/>
          </a:fillRef>
          <a:effectRef idx="1">
            <a:schemeClr val="accent1"/>
          </a:effectRef>
          <a:fontRef idx="minor">
            <a:schemeClr val="tx1"/>
          </a:fontRef>
        </p:style>
      </p:cxnSp>
      <p:cxnSp>
        <p:nvCxnSpPr>
          <p:cNvPr id="286" name="Łącznik prosty 285"/>
          <p:cNvCxnSpPr/>
          <p:nvPr/>
        </p:nvCxnSpPr>
        <p:spPr>
          <a:xfrm>
            <a:off x="2545083" y="3612381"/>
            <a:ext cx="856417" cy="0"/>
          </a:xfrm>
          <a:prstGeom prst="line">
            <a:avLst/>
          </a:prstGeom>
          <a:ln w="127000">
            <a:solidFill>
              <a:srgbClr val="558ED5"/>
            </a:solidFill>
          </a:ln>
          <a:effectLst/>
        </p:spPr>
        <p:style>
          <a:lnRef idx="2">
            <a:schemeClr val="accent1"/>
          </a:lnRef>
          <a:fillRef idx="0">
            <a:schemeClr val="accent1"/>
          </a:fillRef>
          <a:effectRef idx="1">
            <a:schemeClr val="accent1"/>
          </a:effectRef>
          <a:fontRef idx="minor">
            <a:schemeClr val="tx1"/>
          </a:fontRef>
        </p:style>
      </p:cxnSp>
      <p:cxnSp>
        <p:nvCxnSpPr>
          <p:cNvPr id="287" name="Łącznik prosty 286"/>
          <p:cNvCxnSpPr/>
          <p:nvPr/>
        </p:nvCxnSpPr>
        <p:spPr>
          <a:xfrm>
            <a:off x="3863963" y="3612381"/>
            <a:ext cx="931245" cy="0"/>
          </a:xfrm>
          <a:prstGeom prst="line">
            <a:avLst/>
          </a:prstGeom>
          <a:ln w="127000">
            <a:solidFill>
              <a:srgbClr val="558ED5"/>
            </a:solidFill>
          </a:ln>
          <a:effectLst/>
        </p:spPr>
        <p:style>
          <a:lnRef idx="2">
            <a:schemeClr val="accent1"/>
          </a:lnRef>
          <a:fillRef idx="0">
            <a:schemeClr val="accent1"/>
          </a:fillRef>
          <a:effectRef idx="1">
            <a:schemeClr val="accent1"/>
          </a:effectRef>
          <a:fontRef idx="minor">
            <a:schemeClr val="tx1"/>
          </a:fontRef>
        </p:style>
      </p:cxnSp>
      <p:cxnSp>
        <p:nvCxnSpPr>
          <p:cNvPr id="288" name="Łącznik prosty 287"/>
          <p:cNvCxnSpPr/>
          <p:nvPr/>
        </p:nvCxnSpPr>
        <p:spPr>
          <a:xfrm>
            <a:off x="5260484" y="3612381"/>
            <a:ext cx="868951" cy="0"/>
          </a:xfrm>
          <a:prstGeom prst="line">
            <a:avLst/>
          </a:prstGeom>
          <a:ln w="127000">
            <a:solidFill>
              <a:srgbClr val="558ED5"/>
            </a:solidFill>
          </a:ln>
          <a:effectLst/>
        </p:spPr>
        <p:style>
          <a:lnRef idx="2">
            <a:schemeClr val="accent1"/>
          </a:lnRef>
          <a:fillRef idx="0">
            <a:schemeClr val="accent1"/>
          </a:fillRef>
          <a:effectRef idx="1">
            <a:schemeClr val="accent1"/>
          </a:effectRef>
          <a:fontRef idx="minor">
            <a:schemeClr val="tx1"/>
          </a:fontRef>
        </p:style>
      </p:cxnSp>
      <p:cxnSp>
        <p:nvCxnSpPr>
          <p:cNvPr id="289" name="Łącznik prosty 288"/>
          <p:cNvCxnSpPr/>
          <p:nvPr/>
        </p:nvCxnSpPr>
        <p:spPr>
          <a:xfrm>
            <a:off x="6727079" y="3612381"/>
            <a:ext cx="702981" cy="0"/>
          </a:xfrm>
          <a:prstGeom prst="line">
            <a:avLst/>
          </a:prstGeom>
          <a:ln w="127000">
            <a:solidFill>
              <a:srgbClr val="558ED5"/>
            </a:solidFill>
          </a:ln>
          <a:effectLst/>
        </p:spPr>
        <p:style>
          <a:lnRef idx="2">
            <a:schemeClr val="accent1"/>
          </a:lnRef>
          <a:fillRef idx="0">
            <a:schemeClr val="accent1"/>
          </a:fillRef>
          <a:effectRef idx="1">
            <a:schemeClr val="accent1"/>
          </a:effectRef>
          <a:fontRef idx="minor">
            <a:schemeClr val="tx1"/>
          </a:fontRef>
        </p:style>
      </p:cxnSp>
      <p:cxnSp>
        <p:nvCxnSpPr>
          <p:cNvPr id="290" name="Łącznik prosty 289"/>
          <p:cNvCxnSpPr/>
          <p:nvPr/>
        </p:nvCxnSpPr>
        <p:spPr>
          <a:xfrm>
            <a:off x="7926164" y="3612381"/>
            <a:ext cx="850621" cy="0"/>
          </a:xfrm>
          <a:prstGeom prst="line">
            <a:avLst/>
          </a:prstGeom>
          <a:ln w="127000">
            <a:solidFill>
              <a:srgbClr val="558ED5"/>
            </a:solidFill>
          </a:ln>
          <a:effectLst/>
        </p:spPr>
        <p:style>
          <a:lnRef idx="2">
            <a:schemeClr val="accent1"/>
          </a:lnRef>
          <a:fillRef idx="0">
            <a:schemeClr val="accent1"/>
          </a:fillRef>
          <a:effectRef idx="1">
            <a:schemeClr val="accent1"/>
          </a:effectRef>
          <a:fontRef idx="minor">
            <a:schemeClr val="tx1"/>
          </a:fontRef>
        </p:style>
      </p:cxnSp>
      <p:cxnSp>
        <p:nvCxnSpPr>
          <p:cNvPr id="291" name="Łącznik prosty 290"/>
          <p:cNvCxnSpPr/>
          <p:nvPr/>
        </p:nvCxnSpPr>
        <p:spPr>
          <a:xfrm>
            <a:off x="2086014" y="3612381"/>
            <a:ext cx="450403" cy="0"/>
          </a:xfrm>
          <a:prstGeom prst="line">
            <a:avLst/>
          </a:prstGeom>
          <a:ln w="127000">
            <a:solidFill>
              <a:srgbClr val="558ED5"/>
            </a:solidFill>
          </a:ln>
          <a:effectLst/>
        </p:spPr>
        <p:style>
          <a:lnRef idx="2">
            <a:schemeClr val="accent1"/>
          </a:lnRef>
          <a:fillRef idx="0">
            <a:schemeClr val="accent1"/>
          </a:fillRef>
          <a:effectRef idx="1">
            <a:schemeClr val="accent1"/>
          </a:effectRef>
          <a:fontRef idx="minor">
            <a:schemeClr val="tx1"/>
          </a:fontRef>
        </p:style>
      </p:cxnSp>
      <p:cxnSp>
        <p:nvCxnSpPr>
          <p:cNvPr id="292" name="Łącznik prosty 291"/>
          <p:cNvCxnSpPr/>
          <p:nvPr/>
        </p:nvCxnSpPr>
        <p:spPr>
          <a:xfrm>
            <a:off x="3407276" y="3612381"/>
            <a:ext cx="450403" cy="0"/>
          </a:xfrm>
          <a:prstGeom prst="line">
            <a:avLst/>
          </a:prstGeom>
          <a:ln w="127000">
            <a:solidFill>
              <a:srgbClr val="558ED5"/>
            </a:solidFill>
          </a:ln>
          <a:effectLst/>
        </p:spPr>
        <p:style>
          <a:lnRef idx="2">
            <a:schemeClr val="accent1"/>
          </a:lnRef>
          <a:fillRef idx="0">
            <a:schemeClr val="accent1"/>
          </a:fillRef>
          <a:effectRef idx="1">
            <a:schemeClr val="accent1"/>
          </a:effectRef>
          <a:fontRef idx="minor">
            <a:schemeClr val="tx1"/>
          </a:fontRef>
        </p:style>
      </p:cxnSp>
      <p:cxnSp>
        <p:nvCxnSpPr>
          <p:cNvPr id="293" name="Łącznik prosty 292"/>
          <p:cNvCxnSpPr/>
          <p:nvPr/>
        </p:nvCxnSpPr>
        <p:spPr>
          <a:xfrm>
            <a:off x="6143384" y="3612381"/>
            <a:ext cx="572529" cy="0"/>
          </a:xfrm>
          <a:prstGeom prst="line">
            <a:avLst/>
          </a:prstGeom>
          <a:ln w="127000">
            <a:solidFill>
              <a:srgbClr val="558ED5"/>
            </a:solidFill>
          </a:ln>
          <a:effectLst/>
        </p:spPr>
        <p:style>
          <a:lnRef idx="2">
            <a:schemeClr val="accent1"/>
          </a:lnRef>
          <a:fillRef idx="0">
            <a:schemeClr val="accent1"/>
          </a:fillRef>
          <a:effectRef idx="1">
            <a:schemeClr val="accent1"/>
          </a:effectRef>
          <a:fontRef idx="minor">
            <a:schemeClr val="tx1"/>
          </a:fontRef>
        </p:style>
      </p:cxnSp>
      <p:cxnSp>
        <p:nvCxnSpPr>
          <p:cNvPr id="294" name="Łącznik prosty 293"/>
          <p:cNvCxnSpPr/>
          <p:nvPr/>
        </p:nvCxnSpPr>
        <p:spPr>
          <a:xfrm>
            <a:off x="7441482" y="3612381"/>
            <a:ext cx="470241" cy="0"/>
          </a:xfrm>
          <a:prstGeom prst="line">
            <a:avLst/>
          </a:prstGeom>
          <a:ln w="127000">
            <a:solidFill>
              <a:srgbClr val="558ED5"/>
            </a:solidFill>
          </a:ln>
          <a:effectLst/>
        </p:spPr>
        <p:style>
          <a:lnRef idx="2">
            <a:schemeClr val="accent1"/>
          </a:lnRef>
          <a:fillRef idx="0">
            <a:schemeClr val="accent1"/>
          </a:fillRef>
          <a:effectRef idx="1">
            <a:schemeClr val="accent1"/>
          </a:effectRef>
          <a:fontRef idx="minor">
            <a:schemeClr val="tx1"/>
          </a:fontRef>
        </p:style>
      </p:cxnSp>
      <p:cxnSp>
        <p:nvCxnSpPr>
          <p:cNvPr id="296" name="Łącznik prosty 295"/>
          <p:cNvCxnSpPr/>
          <p:nvPr/>
        </p:nvCxnSpPr>
        <p:spPr>
          <a:xfrm>
            <a:off x="1269605" y="3779073"/>
            <a:ext cx="800383" cy="0"/>
          </a:xfrm>
          <a:prstGeom prst="line">
            <a:avLst/>
          </a:prstGeom>
          <a:ln w="127000">
            <a:solidFill>
              <a:schemeClr val="tx2">
                <a:lumMod val="60000"/>
                <a:lumOff val="40000"/>
              </a:schemeClr>
            </a:solidFill>
          </a:ln>
          <a:effectLst/>
        </p:spPr>
        <p:style>
          <a:lnRef idx="2">
            <a:schemeClr val="accent1"/>
          </a:lnRef>
          <a:fillRef idx="0">
            <a:schemeClr val="accent1"/>
          </a:fillRef>
          <a:effectRef idx="1">
            <a:schemeClr val="accent1"/>
          </a:effectRef>
          <a:fontRef idx="minor">
            <a:schemeClr val="tx1"/>
          </a:fontRef>
        </p:style>
      </p:cxnSp>
      <p:cxnSp>
        <p:nvCxnSpPr>
          <p:cNvPr id="297" name="Łącznik prosty 296"/>
          <p:cNvCxnSpPr/>
          <p:nvPr/>
        </p:nvCxnSpPr>
        <p:spPr>
          <a:xfrm>
            <a:off x="2545083" y="3779073"/>
            <a:ext cx="856417" cy="0"/>
          </a:xfrm>
          <a:prstGeom prst="line">
            <a:avLst/>
          </a:prstGeom>
          <a:ln w="127000">
            <a:solidFill>
              <a:srgbClr val="558ED5"/>
            </a:solidFill>
          </a:ln>
          <a:effectLst/>
        </p:spPr>
        <p:style>
          <a:lnRef idx="2">
            <a:schemeClr val="accent1"/>
          </a:lnRef>
          <a:fillRef idx="0">
            <a:schemeClr val="accent1"/>
          </a:fillRef>
          <a:effectRef idx="1">
            <a:schemeClr val="accent1"/>
          </a:effectRef>
          <a:fontRef idx="minor">
            <a:schemeClr val="tx1"/>
          </a:fontRef>
        </p:style>
      </p:cxnSp>
      <p:cxnSp>
        <p:nvCxnSpPr>
          <p:cNvPr id="298" name="Łącznik prosty 297"/>
          <p:cNvCxnSpPr/>
          <p:nvPr/>
        </p:nvCxnSpPr>
        <p:spPr>
          <a:xfrm>
            <a:off x="3863963" y="3779073"/>
            <a:ext cx="931245" cy="0"/>
          </a:xfrm>
          <a:prstGeom prst="line">
            <a:avLst/>
          </a:prstGeom>
          <a:ln w="127000">
            <a:solidFill>
              <a:srgbClr val="558ED5"/>
            </a:solidFill>
          </a:ln>
          <a:effectLst/>
        </p:spPr>
        <p:style>
          <a:lnRef idx="2">
            <a:schemeClr val="accent1"/>
          </a:lnRef>
          <a:fillRef idx="0">
            <a:schemeClr val="accent1"/>
          </a:fillRef>
          <a:effectRef idx="1">
            <a:schemeClr val="accent1"/>
          </a:effectRef>
          <a:fontRef idx="minor">
            <a:schemeClr val="tx1"/>
          </a:fontRef>
        </p:style>
      </p:cxnSp>
      <p:cxnSp>
        <p:nvCxnSpPr>
          <p:cNvPr id="299" name="Łącznik prosty 298"/>
          <p:cNvCxnSpPr/>
          <p:nvPr/>
        </p:nvCxnSpPr>
        <p:spPr>
          <a:xfrm>
            <a:off x="5260484" y="3779073"/>
            <a:ext cx="868951" cy="0"/>
          </a:xfrm>
          <a:prstGeom prst="line">
            <a:avLst/>
          </a:prstGeom>
          <a:ln w="127000">
            <a:solidFill>
              <a:srgbClr val="7F7F7F"/>
            </a:solidFill>
          </a:ln>
          <a:effectLst/>
        </p:spPr>
        <p:style>
          <a:lnRef idx="2">
            <a:schemeClr val="accent1"/>
          </a:lnRef>
          <a:fillRef idx="0">
            <a:schemeClr val="accent1"/>
          </a:fillRef>
          <a:effectRef idx="1">
            <a:schemeClr val="accent1"/>
          </a:effectRef>
          <a:fontRef idx="minor">
            <a:schemeClr val="tx1"/>
          </a:fontRef>
        </p:style>
      </p:cxnSp>
      <p:cxnSp>
        <p:nvCxnSpPr>
          <p:cNvPr id="300" name="Łącznik prosty 299"/>
          <p:cNvCxnSpPr/>
          <p:nvPr/>
        </p:nvCxnSpPr>
        <p:spPr>
          <a:xfrm>
            <a:off x="6727079" y="3779073"/>
            <a:ext cx="702981" cy="0"/>
          </a:xfrm>
          <a:prstGeom prst="line">
            <a:avLst/>
          </a:prstGeom>
          <a:ln w="127000">
            <a:solidFill>
              <a:srgbClr val="7F7F7F"/>
            </a:solidFill>
          </a:ln>
          <a:effectLst/>
        </p:spPr>
        <p:style>
          <a:lnRef idx="2">
            <a:schemeClr val="accent1"/>
          </a:lnRef>
          <a:fillRef idx="0">
            <a:schemeClr val="accent1"/>
          </a:fillRef>
          <a:effectRef idx="1">
            <a:schemeClr val="accent1"/>
          </a:effectRef>
          <a:fontRef idx="minor">
            <a:schemeClr val="tx1"/>
          </a:fontRef>
        </p:style>
      </p:cxnSp>
      <p:cxnSp>
        <p:nvCxnSpPr>
          <p:cNvPr id="301" name="Łącznik prosty 300"/>
          <p:cNvCxnSpPr/>
          <p:nvPr/>
        </p:nvCxnSpPr>
        <p:spPr>
          <a:xfrm>
            <a:off x="7926164" y="3779073"/>
            <a:ext cx="850621" cy="0"/>
          </a:xfrm>
          <a:prstGeom prst="line">
            <a:avLst/>
          </a:prstGeom>
          <a:ln w="127000">
            <a:solidFill>
              <a:srgbClr val="7F7F7F"/>
            </a:solidFill>
          </a:ln>
          <a:effectLst/>
        </p:spPr>
        <p:style>
          <a:lnRef idx="2">
            <a:schemeClr val="accent1"/>
          </a:lnRef>
          <a:fillRef idx="0">
            <a:schemeClr val="accent1"/>
          </a:fillRef>
          <a:effectRef idx="1">
            <a:schemeClr val="accent1"/>
          </a:effectRef>
          <a:fontRef idx="minor">
            <a:schemeClr val="tx1"/>
          </a:fontRef>
        </p:style>
      </p:cxnSp>
      <p:cxnSp>
        <p:nvCxnSpPr>
          <p:cNvPr id="302" name="Łącznik prosty 301"/>
          <p:cNvCxnSpPr/>
          <p:nvPr/>
        </p:nvCxnSpPr>
        <p:spPr>
          <a:xfrm>
            <a:off x="2086014" y="3779073"/>
            <a:ext cx="450403" cy="0"/>
          </a:xfrm>
          <a:prstGeom prst="line">
            <a:avLst/>
          </a:prstGeom>
          <a:ln w="127000">
            <a:solidFill>
              <a:srgbClr val="558ED5"/>
            </a:solidFill>
          </a:ln>
          <a:effectLst/>
        </p:spPr>
        <p:style>
          <a:lnRef idx="2">
            <a:schemeClr val="accent1"/>
          </a:lnRef>
          <a:fillRef idx="0">
            <a:schemeClr val="accent1"/>
          </a:fillRef>
          <a:effectRef idx="1">
            <a:schemeClr val="accent1"/>
          </a:effectRef>
          <a:fontRef idx="minor">
            <a:schemeClr val="tx1"/>
          </a:fontRef>
        </p:style>
      </p:cxnSp>
      <p:cxnSp>
        <p:nvCxnSpPr>
          <p:cNvPr id="303" name="Łącznik prosty 302"/>
          <p:cNvCxnSpPr/>
          <p:nvPr/>
        </p:nvCxnSpPr>
        <p:spPr>
          <a:xfrm>
            <a:off x="3407276" y="3779073"/>
            <a:ext cx="450403" cy="0"/>
          </a:xfrm>
          <a:prstGeom prst="line">
            <a:avLst/>
          </a:prstGeom>
          <a:ln w="127000">
            <a:solidFill>
              <a:srgbClr val="558ED5"/>
            </a:solidFill>
          </a:ln>
          <a:effectLst/>
        </p:spPr>
        <p:style>
          <a:lnRef idx="2">
            <a:schemeClr val="accent1"/>
          </a:lnRef>
          <a:fillRef idx="0">
            <a:schemeClr val="accent1"/>
          </a:fillRef>
          <a:effectRef idx="1">
            <a:schemeClr val="accent1"/>
          </a:effectRef>
          <a:fontRef idx="minor">
            <a:schemeClr val="tx1"/>
          </a:fontRef>
        </p:style>
      </p:cxnSp>
      <p:cxnSp>
        <p:nvCxnSpPr>
          <p:cNvPr id="304" name="Łącznik prosty 303"/>
          <p:cNvCxnSpPr/>
          <p:nvPr/>
        </p:nvCxnSpPr>
        <p:spPr>
          <a:xfrm>
            <a:off x="6143384" y="3779073"/>
            <a:ext cx="572529" cy="0"/>
          </a:xfrm>
          <a:prstGeom prst="line">
            <a:avLst/>
          </a:prstGeom>
          <a:ln w="127000">
            <a:solidFill>
              <a:srgbClr val="7F7F7F"/>
            </a:solidFill>
          </a:ln>
          <a:effectLst/>
        </p:spPr>
        <p:style>
          <a:lnRef idx="2">
            <a:schemeClr val="accent1"/>
          </a:lnRef>
          <a:fillRef idx="0">
            <a:schemeClr val="accent1"/>
          </a:fillRef>
          <a:effectRef idx="1">
            <a:schemeClr val="accent1"/>
          </a:effectRef>
          <a:fontRef idx="minor">
            <a:schemeClr val="tx1"/>
          </a:fontRef>
        </p:style>
      </p:cxnSp>
      <p:cxnSp>
        <p:nvCxnSpPr>
          <p:cNvPr id="305" name="Łącznik prosty 304"/>
          <p:cNvCxnSpPr/>
          <p:nvPr/>
        </p:nvCxnSpPr>
        <p:spPr>
          <a:xfrm>
            <a:off x="7441482" y="3779073"/>
            <a:ext cx="470241" cy="0"/>
          </a:xfrm>
          <a:prstGeom prst="line">
            <a:avLst/>
          </a:prstGeom>
          <a:ln w="127000">
            <a:solidFill>
              <a:srgbClr val="7F7F7F"/>
            </a:solidFill>
          </a:ln>
          <a:effectLst/>
        </p:spPr>
        <p:style>
          <a:lnRef idx="2">
            <a:schemeClr val="accent1"/>
          </a:lnRef>
          <a:fillRef idx="0">
            <a:schemeClr val="accent1"/>
          </a:fillRef>
          <a:effectRef idx="1">
            <a:schemeClr val="accent1"/>
          </a:effectRef>
          <a:fontRef idx="minor">
            <a:schemeClr val="tx1"/>
          </a:fontRef>
        </p:style>
      </p:cxnSp>
      <p:cxnSp>
        <p:nvCxnSpPr>
          <p:cNvPr id="307" name="Łącznik prosty 306"/>
          <p:cNvCxnSpPr/>
          <p:nvPr/>
        </p:nvCxnSpPr>
        <p:spPr>
          <a:xfrm>
            <a:off x="1269605" y="3945765"/>
            <a:ext cx="800383" cy="0"/>
          </a:xfrm>
          <a:prstGeom prst="line">
            <a:avLst/>
          </a:prstGeom>
          <a:ln w="127000">
            <a:solidFill>
              <a:srgbClr val="7F7F7F"/>
            </a:solidFill>
          </a:ln>
          <a:effectLst/>
        </p:spPr>
        <p:style>
          <a:lnRef idx="2">
            <a:schemeClr val="accent1"/>
          </a:lnRef>
          <a:fillRef idx="0">
            <a:schemeClr val="accent1"/>
          </a:fillRef>
          <a:effectRef idx="1">
            <a:schemeClr val="accent1"/>
          </a:effectRef>
          <a:fontRef idx="minor">
            <a:schemeClr val="tx1"/>
          </a:fontRef>
        </p:style>
      </p:cxnSp>
      <p:cxnSp>
        <p:nvCxnSpPr>
          <p:cNvPr id="308" name="Łącznik prosty 307"/>
          <p:cNvCxnSpPr/>
          <p:nvPr/>
        </p:nvCxnSpPr>
        <p:spPr>
          <a:xfrm>
            <a:off x="2545083" y="3945765"/>
            <a:ext cx="856417" cy="0"/>
          </a:xfrm>
          <a:prstGeom prst="line">
            <a:avLst/>
          </a:prstGeom>
          <a:ln w="127000">
            <a:solidFill>
              <a:srgbClr val="7F7F7F"/>
            </a:solidFill>
          </a:ln>
          <a:effectLst/>
        </p:spPr>
        <p:style>
          <a:lnRef idx="2">
            <a:schemeClr val="accent1"/>
          </a:lnRef>
          <a:fillRef idx="0">
            <a:schemeClr val="accent1"/>
          </a:fillRef>
          <a:effectRef idx="1">
            <a:schemeClr val="accent1"/>
          </a:effectRef>
          <a:fontRef idx="minor">
            <a:schemeClr val="tx1"/>
          </a:fontRef>
        </p:style>
      </p:cxnSp>
      <p:cxnSp>
        <p:nvCxnSpPr>
          <p:cNvPr id="309" name="Łącznik prosty 308"/>
          <p:cNvCxnSpPr/>
          <p:nvPr/>
        </p:nvCxnSpPr>
        <p:spPr>
          <a:xfrm>
            <a:off x="3863963" y="3945765"/>
            <a:ext cx="931245" cy="0"/>
          </a:xfrm>
          <a:prstGeom prst="line">
            <a:avLst/>
          </a:prstGeom>
          <a:ln w="127000">
            <a:solidFill>
              <a:srgbClr val="7F7F7F"/>
            </a:solidFill>
          </a:ln>
          <a:effectLst/>
        </p:spPr>
        <p:style>
          <a:lnRef idx="2">
            <a:schemeClr val="accent1"/>
          </a:lnRef>
          <a:fillRef idx="0">
            <a:schemeClr val="accent1"/>
          </a:fillRef>
          <a:effectRef idx="1">
            <a:schemeClr val="accent1"/>
          </a:effectRef>
          <a:fontRef idx="minor">
            <a:schemeClr val="tx1"/>
          </a:fontRef>
        </p:style>
      </p:cxnSp>
      <p:cxnSp>
        <p:nvCxnSpPr>
          <p:cNvPr id="310" name="Łącznik prosty 309"/>
          <p:cNvCxnSpPr/>
          <p:nvPr/>
        </p:nvCxnSpPr>
        <p:spPr>
          <a:xfrm>
            <a:off x="5260484" y="3945765"/>
            <a:ext cx="868951" cy="0"/>
          </a:xfrm>
          <a:prstGeom prst="line">
            <a:avLst/>
          </a:prstGeom>
          <a:ln w="127000">
            <a:solidFill>
              <a:srgbClr val="558ED5"/>
            </a:solidFill>
          </a:ln>
          <a:effectLst/>
        </p:spPr>
        <p:style>
          <a:lnRef idx="2">
            <a:schemeClr val="accent1"/>
          </a:lnRef>
          <a:fillRef idx="0">
            <a:schemeClr val="accent1"/>
          </a:fillRef>
          <a:effectRef idx="1">
            <a:schemeClr val="accent1"/>
          </a:effectRef>
          <a:fontRef idx="minor">
            <a:schemeClr val="tx1"/>
          </a:fontRef>
        </p:style>
      </p:cxnSp>
      <p:cxnSp>
        <p:nvCxnSpPr>
          <p:cNvPr id="311" name="Łącznik prosty 310"/>
          <p:cNvCxnSpPr/>
          <p:nvPr/>
        </p:nvCxnSpPr>
        <p:spPr>
          <a:xfrm>
            <a:off x="6727079" y="3945765"/>
            <a:ext cx="702981" cy="0"/>
          </a:xfrm>
          <a:prstGeom prst="line">
            <a:avLst/>
          </a:prstGeom>
          <a:ln w="127000">
            <a:solidFill>
              <a:srgbClr val="558ED5"/>
            </a:solidFill>
          </a:ln>
          <a:effectLst/>
        </p:spPr>
        <p:style>
          <a:lnRef idx="2">
            <a:schemeClr val="accent1"/>
          </a:lnRef>
          <a:fillRef idx="0">
            <a:schemeClr val="accent1"/>
          </a:fillRef>
          <a:effectRef idx="1">
            <a:schemeClr val="accent1"/>
          </a:effectRef>
          <a:fontRef idx="minor">
            <a:schemeClr val="tx1"/>
          </a:fontRef>
        </p:style>
      </p:cxnSp>
      <p:cxnSp>
        <p:nvCxnSpPr>
          <p:cNvPr id="312" name="Łącznik prosty 311"/>
          <p:cNvCxnSpPr/>
          <p:nvPr/>
        </p:nvCxnSpPr>
        <p:spPr>
          <a:xfrm>
            <a:off x="7926164" y="3945765"/>
            <a:ext cx="850621" cy="0"/>
          </a:xfrm>
          <a:prstGeom prst="line">
            <a:avLst/>
          </a:prstGeom>
          <a:ln w="127000">
            <a:solidFill>
              <a:srgbClr val="558ED5"/>
            </a:solidFill>
          </a:ln>
          <a:effectLst/>
        </p:spPr>
        <p:style>
          <a:lnRef idx="2">
            <a:schemeClr val="accent1"/>
          </a:lnRef>
          <a:fillRef idx="0">
            <a:schemeClr val="accent1"/>
          </a:fillRef>
          <a:effectRef idx="1">
            <a:schemeClr val="accent1"/>
          </a:effectRef>
          <a:fontRef idx="minor">
            <a:schemeClr val="tx1"/>
          </a:fontRef>
        </p:style>
      </p:cxnSp>
      <p:cxnSp>
        <p:nvCxnSpPr>
          <p:cNvPr id="313" name="Łącznik prosty 312"/>
          <p:cNvCxnSpPr/>
          <p:nvPr/>
        </p:nvCxnSpPr>
        <p:spPr>
          <a:xfrm>
            <a:off x="2086014" y="3945765"/>
            <a:ext cx="450403" cy="0"/>
          </a:xfrm>
          <a:prstGeom prst="line">
            <a:avLst/>
          </a:prstGeom>
          <a:ln w="127000">
            <a:solidFill>
              <a:srgbClr val="7F7F7F"/>
            </a:solidFill>
          </a:ln>
          <a:effectLst/>
        </p:spPr>
        <p:style>
          <a:lnRef idx="2">
            <a:schemeClr val="accent1"/>
          </a:lnRef>
          <a:fillRef idx="0">
            <a:schemeClr val="accent1"/>
          </a:fillRef>
          <a:effectRef idx="1">
            <a:schemeClr val="accent1"/>
          </a:effectRef>
          <a:fontRef idx="minor">
            <a:schemeClr val="tx1"/>
          </a:fontRef>
        </p:style>
      </p:cxnSp>
      <p:cxnSp>
        <p:nvCxnSpPr>
          <p:cNvPr id="314" name="Łącznik prosty 313"/>
          <p:cNvCxnSpPr/>
          <p:nvPr/>
        </p:nvCxnSpPr>
        <p:spPr>
          <a:xfrm>
            <a:off x="3407276" y="3945765"/>
            <a:ext cx="450403" cy="0"/>
          </a:xfrm>
          <a:prstGeom prst="line">
            <a:avLst/>
          </a:prstGeom>
          <a:ln w="127000">
            <a:solidFill>
              <a:srgbClr val="7F7F7F"/>
            </a:solidFill>
          </a:ln>
          <a:effectLst/>
        </p:spPr>
        <p:style>
          <a:lnRef idx="2">
            <a:schemeClr val="accent1"/>
          </a:lnRef>
          <a:fillRef idx="0">
            <a:schemeClr val="accent1"/>
          </a:fillRef>
          <a:effectRef idx="1">
            <a:schemeClr val="accent1"/>
          </a:effectRef>
          <a:fontRef idx="minor">
            <a:schemeClr val="tx1"/>
          </a:fontRef>
        </p:style>
      </p:cxnSp>
      <p:cxnSp>
        <p:nvCxnSpPr>
          <p:cNvPr id="315" name="Łącznik prosty 314"/>
          <p:cNvCxnSpPr/>
          <p:nvPr/>
        </p:nvCxnSpPr>
        <p:spPr>
          <a:xfrm>
            <a:off x="6143384" y="3945765"/>
            <a:ext cx="572529" cy="0"/>
          </a:xfrm>
          <a:prstGeom prst="line">
            <a:avLst/>
          </a:prstGeom>
          <a:ln w="127000">
            <a:solidFill>
              <a:srgbClr val="558ED5"/>
            </a:solidFill>
          </a:ln>
          <a:effectLst/>
        </p:spPr>
        <p:style>
          <a:lnRef idx="2">
            <a:schemeClr val="accent1"/>
          </a:lnRef>
          <a:fillRef idx="0">
            <a:schemeClr val="accent1"/>
          </a:fillRef>
          <a:effectRef idx="1">
            <a:schemeClr val="accent1"/>
          </a:effectRef>
          <a:fontRef idx="minor">
            <a:schemeClr val="tx1"/>
          </a:fontRef>
        </p:style>
      </p:cxnSp>
      <p:cxnSp>
        <p:nvCxnSpPr>
          <p:cNvPr id="316" name="Łącznik prosty 315"/>
          <p:cNvCxnSpPr/>
          <p:nvPr/>
        </p:nvCxnSpPr>
        <p:spPr>
          <a:xfrm>
            <a:off x="7441482" y="3945765"/>
            <a:ext cx="470241" cy="0"/>
          </a:xfrm>
          <a:prstGeom prst="line">
            <a:avLst/>
          </a:prstGeom>
          <a:ln w="127000">
            <a:solidFill>
              <a:srgbClr val="558ED5"/>
            </a:solidFill>
          </a:ln>
          <a:effectLst/>
        </p:spPr>
        <p:style>
          <a:lnRef idx="2">
            <a:schemeClr val="accent1"/>
          </a:lnRef>
          <a:fillRef idx="0">
            <a:schemeClr val="accent1"/>
          </a:fillRef>
          <a:effectRef idx="1">
            <a:schemeClr val="accent1"/>
          </a:effectRef>
          <a:fontRef idx="minor">
            <a:schemeClr val="tx1"/>
          </a:fontRef>
        </p:style>
      </p:cxnSp>
      <p:cxnSp>
        <p:nvCxnSpPr>
          <p:cNvPr id="318" name="Łącznik prosty 317"/>
          <p:cNvCxnSpPr/>
          <p:nvPr/>
        </p:nvCxnSpPr>
        <p:spPr>
          <a:xfrm>
            <a:off x="1269605" y="4112457"/>
            <a:ext cx="800383" cy="0"/>
          </a:xfrm>
          <a:prstGeom prst="line">
            <a:avLst/>
          </a:prstGeom>
          <a:ln w="127000">
            <a:solidFill>
              <a:srgbClr val="7F7F7F"/>
            </a:solidFill>
          </a:ln>
          <a:effectLst/>
        </p:spPr>
        <p:style>
          <a:lnRef idx="2">
            <a:schemeClr val="accent1"/>
          </a:lnRef>
          <a:fillRef idx="0">
            <a:schemeClr val="accent1"/>
          </a:fillRef>
          <a:effectRef idx="1">
            <a:schemeClr val="accent1"/>
          </a:effectRef>
          <a:fontRef idx="minor">
            <a:schemeClr val="tx1"/>
          </a:fontRef>
        </p:style>
      </p:cxnSp>
      <p:cxnSp>
        <p:nvCxnSpPr>
          <p:cNvPr id="319" name="Łącznik prosty 318"/>
          <p:cNvCxnSpPr/>
          <p:nvPr/>
        </p:nvCxnSpPr>
        <p:spPr>
          <a:xfrm>
            <a:off x="2545083" y="4112457"/>
            <a:ext cx="856417" cy="0"/>
          </a:xfrm>
          <a:prstGeom prst="line">
            <a:avLst/>
          </a:prstGeom>
          <a:ln w="127000">
            <a:solidFill>
              <a:srgbClr val="7F7F7F"/>
            </a:solidFill>
          </a:ln>
          <a:effectLst/>
        </p:spPr>
        <p:style>
          <a:lnRef idx="2">
            <a:schemeClr val="accent1"/>
          </a:lnRef>
          <a:fillRef idx="0">
            <a:schemeClr val="accent1"/>
          </a:fillRef>
          <a:effectRef idx="1">
            <a:schemeClr val="accent1"/>
          </a:effectRef>
          <a:fontRef idx="minor">
            <a:schemeClr val="tx1"/>
          </a:fontRef>
        </p:style>
      </p:cxnSp>
      <p:cxnSp>
        <p:nvCxnSpPr>
          <p:cNvPr id="320" name="Łącznik prosty 319"/>
          <p:cNvCxnSpPr/>
          <p:nvPr/>
        </p:nvCxnSpPr>
        <p:spPr>
          <a:xfrm>
            <a:off x="3863963" y="4112457"/>
            <a:ext cx="931245" cy="0"/>
          </a:xfrm>
          <a:prstGeom prst="line">
            <a:avLst/>
          </a:prstGeom>
          <a:ln w="127000">
            <a:solidFill>
              <a:srgbClr val="7F7F7F"/>
            </a:solidFill>
          </a:ln>
          <a:effectLst/>
        </p:spPr>
        <p:style>
          <a:lnRef idx="2">
            <a:schemeClr val="accent1"/>
          </a:lnRef>
          <a:fillRef idx="0">
            <a:schemeClr val="accent1"/>
          </a:fillRef>
          <a:effectRef idx="1">
            <a:schemeClr val="accent1"/>
          </a:effectRef>
          <a:fontRef idx="minor">
            <a:schemeClr val="tx1"/>
          </a:fontRef>
        </p:style>
      </p:cxnSp>
      <p:cxnSp>
        <p:nvCxnSpPr>
          <p:cNvPr id="321" name="Łącznik prosty 320"/>
          <p:cNvCxnSpPr/>
          <p:nvPr/>
        </p:nvCxnSpPr>
        <p:spPr>
          <a:xfrm>
            <a:off x="5260484" y="4112457"/>
            <a:ext cx="868951" cy="0"/>
          </a:xfrm>
          <a:prstGeom prst="line">
            <a:avLst/>
          </a:prstGeom>
          <a:ln w="127000">
            <a:solidFill>
              <a:srgbClr val="558ED5"/>
            </a:solidFill>
          </a:ln>
          <a:effectLst/>
        </p:spPr>
        <p:style>
          <a:lnRef idx="2">
            <a:schemeClr val="accent1"/>
          </a:lnRef>
          <a:fillRef idx="0">
            <a:schemeClr val="accent1"/>
          </a:fillRef>
          <a:effectRef idx="1">
            <a:schemeClr val="accent1"/>
          </a:effectRef>
          <a:fontRef idx="minor">
            <a:schemeClr val="tx1"/>
          </a:fontRef>
        </p:style>
      </p:cxnSp>
      <p:cxnSp>
        <p:nvCxnSpPr>
          <p:cNvPr id="322" name="Łącznik prosty 321"/>
          <p:cNvCxnSpPr/>
          <p:nvPr/>
        </p:nvCxnSpPr>
        <p:spPr>
          <a:xfrm>
            <a:off x="6727079" y="4112457"/>
            <a:ext cx="702981" cy="0"/>
          </a:xfrm>
          <a:prstGeom prst="line">
            <a:avLst/>
          </a:prstGeom>
          <a:ln w="127000">
            <a:solidFill>
              <a:srgbClr val="558ED5"/>
            </a:solidFill>
          </a:ln>
          <a:effectLst/>
        </p:spPr>
        <p:style>
          <a:lnRef idx="2">
            <a:schemeClr val="accent1"/>
          </a:lnRef>
          <a:fillRef idx="0">
            <a:schemeClr val="accent1"/>
          </a:fillRef>
          <a:effectRef idx="1">
            <a:schemeClr val="accent1"/>
          </a:effectRef>
          <a:fontRef idx="minor">
            <a:schemeClr val="tx1"/>
          </a:fontRef>
        </p:style>
      </p:cxnSp>
      <p:cxnSp>
        <p:nvCxnSpPr>
          <p:cNvPr id="323" name="Łącznik prosty 322"/>
          <p:cNvCxnSpPr/>
          <p:nvPr/>
        </p:nvCxnSpPr>
        <p:spPr>
          <a:xfrm>
            <a:off x="7926164" y="4112457"/>
            <a:ext cx="850621" cy="0"/>
          </a:xfrm>
          <a:prstGeom prst="line">
            <a:avLst/>
          </a:prstGeom>
          <a:ln w="127000">
            <a:solidFill>
              <a:srgbClr val="558ED5"/>
            </a:solidFill>
          </a:ln>
          <a:effectLst/>
        </p:spPr>
        <p:style>
          <a:lnRef idx="2">
            <a:schemeClr val="accent1"/>
          </a:lnRef>
          <a:fillRef idx="0">
            <a:schemeClr val="accent1"/>
          </a:fillRef>
          <a:effectRef idx="1">
            <a:schemeClr val="accent1"/>
          </a:effectRef>
          <a:fontRef idx="minor">
            <a:schemeClr val="tx1"/>
          </a:fontRef>
        </p:style>
      </p:cxnSp>
      <p:cxnSp>
        <p:nvCxnSpPr>
          <p:cNvPr id="324" name="Łącznik prosty 323"/>
          <p:cNvCxnSpPr/>
          <p:nvPr/>
        </p:nvCxnSpPr>
        <p:spPr>
          <a:xfrm>
            <a:off x="2086014" y="4112457"/>
            <a:ext cx="450403" cy="0"/>
          </a:xfrm>
          <a:prstGeom prst="line">
            <a:avLst/>
          </a:prstGeom>
          <a:ln w="127000">
            <a:solidFill>
              <a:srgbClr val="7F7F7F"/>
            </a:solidFill>
          </a:ln>
          <a:effectLst/>
        </p:spPr>
        <p:style>
          <a:lnRef idx="2">
            <a:schemeClr val="accent1"/>
          </a:lnRef>
          <a:fillRef idx="0">
            <a:schemeClr val="accent1"/>
          </a:fillRef>
          <a:effectRef idx="1">
            <a:schemeClr val="accent1"/>
          </a:effectRef>
          <a:fontRef idx="minor">
            <a:schemeClr val="tx1"/>
          </a:fontRef>
        </p:style>
      </p:cxnSp>
      <p:cxnSp>
        <p:nvCxnSpPr>
          <p:cNvPr id="325" name="Łącznik prosty 324"/>
          <p:cNvCxnSpPr/>
          <p:nvPr/>
        </p:nvCxnSpPr>
        <p:spPr>
          <a:xfrm>
            <a:off x="3407276" y="4112457"/>
            <a:ext cx="450403" cy="0"/>
          </a:xfrm>
          <a:prstGeom prst="line">
            <a:avLst/>
          </a:prstGeom>
          <a:ln w="127000">
            <a:solidFill>
              <a:srgbClr val="7F7F7F"/>
            </a:solidFill>
          </a:ln>
          <a:effectLst/>
        </p:spPr>
        <p:style>
          <a:lnRef idx="2">
            <a:schemeClr val="accent1"/>
          </a:lnRef>
          <a:fillRef idx="0">
            <a:schemeClr val="accent1"/>
          </a:fillRef>
          <a:effectRef idx="1">
            <a:schemeClr val="accent1"/>
          </a:effectRef>
          <a:fontRef idx="minor">
            <a:schemeClr val="tx1"/>
          </a:fontRef>
        </p:style>
      </p:cxnSp>
      <p:cxnSp>
        <p:nvCxnSpPr>
          <p:cNvPr id="326" name="Łącznik prosty 325"/>
          <p:cNvCxnSpPr/>
          <p:nvPr/>
        </p:nvCxnSpPr>
        <p:spPr>
          <a:xfrm>
            <a:off x="6143384" y="4112457"/>
            <a:ext cx="572529" cy="0"/>
          </a:xfrm>
          <a:prstGeom prst="line">
            <a:avLst/>
          </a:prstGeom>
          <a:ln w="127000">
            <a:solidFill>
              <a:srgbClr val="558ED5"/>
            </a:solidFill>
          </a:ln>
          <a:effectLst/>
        </p:spPr>
        <p:style>
          <a:lnRef idx="2">
            <a:schemeClr val="accent1"/>
          </a:lnRef>
          <a:fillRef idx="0">
            <a:schemeClr val="accent1"/>
          </a:fillRef>
          <a:effectRef idx="1">
            <a:schemeClr val="accent1"/>
          </a:effectRef>
          <a:fontRef idx="minor">
            <a:schemeClr val="tx1"/>
          </a:fontRef>
        </p:style>
      </p:cxnSp>
      <p:cxnSp>
        <p:nvCxnSpPr>
          <p:cNvPr id="327" name="Łącznik prosty 326"/>
          <p:cNvCxnSpPr/>
          <p:nvPr/>
        </p:nvCxnSpPr>
        <p:spPr>
          <a:xfrm>
            <a:off x="7441482" y="4112457"/>
            <a:ext cx="470241" cy="0"/>
          </a:xfrm>
          <a:prstGeom prst="line">
            <a:avLst/>
          </a:prstGeom>
          <a:ln w="127000">
            <a:solidFill>
              <a:srgbClr val="558ED5"/>
            </a:solidFill>
          </a:ln>
          <a:effectLst/>
        </p:spPr>
        <p:style>
          <a:lnRef idx="2">
            <a:schemeClr val="accent1"/>
          </a:lnRef>
          <a:fillRef idx="0">
            <a:schemeClr val="accent1"/>
          </a:fillRef>
          <a:effectRef idx="1">
            <a:schemeClr val="accent1"/>
          </a:effectRef>
          <a:fontRef idx="minor">
            <a:schemeClr val="tx1"/>
          </a:fontRef>
        </p:style>
      </p:cxnSp>
      <p:cxnSp>
        <p:nvCxnSpPr>
          <p:cNvPr id="329" name="Łącznik prosty 328"/>
          <p:cNvCxnSpPr/>
          <p:nvPr/>
        </p:nvCxnSpPr>
        <p:spPr>
          <a:xfrm>
            <a:off x="1269605" y="4279149"/>
            <a:ext cx="800383" cy="0"/>
          </a:xfrm>
          <a:prstGeom prst="line">
            <a:avLst/>
          </a:prstGeom>
          <a:ln w="127000">
            <a:solidFill>
              <a:schemeClr val="tx2">
                <a:lumMod val="60000"/>
                <a:lumOff val="40000"/>
              </a:schemeClr>
            </a:solidFill>
          </a:ln>
          <a:effectLst/>
        </p:spPr>
        <p:style>
          <a:lnRef idx="2">
            <a:schemeClr val="accent1"/>
          </a:lnRef>
          <a:fillRef idx="0">
            <a:schemeClr val="accent1"/>
          </a:fillRef>
          <a:effectRef idx="1">
            <a:schemeClr val="accent1"/>
          </a:effectRef>
          <a:fontRef idx="minor">
            <a:schemeClr val="tx1"/>
          </a:fontRef>
        </p:style>
      </p:cxnSp>
      <p:cxnSp>
        <p:nvCxnSpPr>
          <p:cNvPr id="330" name="Łącznik prosty 329"/>
          <p:cNvCxnSpPr/>
          <p:nvPr/>
        </p:nvCxnSpPr>
        <p:spPr>
          <a:xfrm>
            <a:off x="2545083" y="4279149"/>
            <a:ext cx="856417" cy="0"/>
          </a:xfrm>
          <a:prstGeom prst="line">
            <a:avLst/>
          </a:prstGeom>
          <a:ln w="127000">
            <a:solidFill>
              <a:srgbClr val="558ED5"/>
            </a:solidFill>
          </a:ln>
          <a:effectLst/>
        </p:spPr>
        <p:style>
          <a:lnRef idx="2">
            <a:schemeClr val="accent1"/>
          </a:lnRef>
          <a:fillRef idx="0">
            <a:schemeClr val="accent1"/>
          </a:fillRef>
          <a:effectRef idx="1">
            <a:schemeClr val="accent1"/>
          </a:effectRef>
          <a:fontRef idx="minor">
            <a:schemeClr val="tx1"/>
          </a:fontRef>
        </p:style>
      </p:cxnSp>
      <p:cxnSp>
        <p:nvCxnSpPr>
          <p:cNvPr id="331" name="Łącznik prosty 330"/>
          <p:cNvCxnSpPr/>
          <p:nvPr/>
        </p:nvCxnSpPr>
        <p:spPr>
          <a:xfrm>
            <a:off x="3863963" y="4279149"/>
            <a:ext cx="931245" cy="0"/>
          </a:xfrm>
          <a:prstGeom prst="line">
            <a:avLst/>
          </a:prstGeom>
          <a:ln w="127000">
            <a:solidFill>
              <a:srgbClr val="558ED5"/>
            </a:solidFill>
          </a:ln>
          <a:effectLst/>
        </p:spPr>
        <p:style>
          <a:lnRef idx="2">
            <a:schemeClr val="accent1"/>
          </a:lnRef>
          <a:fillRef idx="0">
            <a:schemeClr val="accent1"/>
          </a:fillRef>
          <a:effectRef idx="1">
            <a:schemeClr val="accent1"/>
          </a:effectRef>
          <a:fontRef idx="minor">
            <a:schemeClr val="tx1"/>
          </a:fontRef>
        </p:style>
      </p:cxnSp>
      <p:cxnSp>
        <p:nvCxnSpPr>
          <p:cNvPr id="332" name="Łącznik prosty 331"/>
          <p:cNvCxnSpPr/>
          <p:nvPr/>
        </p:nvCxnSpPr>
        <p:spPr>
          <a:xfrm>
            <a:off x="5260484" y="4279149"/>
            <a:ext cx="868951" cy="0"/>
          </a:xfrm>
          <a:prstGeom prst="line">
            <a:avLst/>
          </a:prstGeom>
          <a:ln w="127000">
            <a:solidFill>
              <a:srgbClr val="7F7F7F"/>
            </a:solidFill>
          </a:ln>
          <a:effectLst/>
        </p:spPr>
        <p:style>
          <a:lnRef idx="2">
            <a:schemeClr val="accent1"/>
          </a:lnRef>
          <a:fillRef idx="0">
            <a:schemeClr val="accent1"/>
          </a:fillRef>
          <a:effectRef idx="1">
            <a:schemeClr val="accent1"/>
          </a:effectRef>
          <a:fontRef idx="minor">
            <a:schemeClr val="tx1"/>
          </a:fontRef>
        </p:style>
      </p:cxnSp>
      <p:cxnSp>
        <p:nvCxnSpPr>
          <p:cNvPr id="333" name="Łącznik prosty 332"/>
          <p:cNvCxnSpPr/>
          <p:nvPr/>
        </p:nvCxnSpPr>
        <p:spPr>
          <a:xfrm>
            <a:off x="6727079" y="4279149"/>
            <a:ext cx="702981" cy="0"/>
          </a:xfrm>
          <a:prstGeom prst="line">
            <a:avLst/>
          </a:prstGeom>
          <a:ln w="127000">
            <a:solidFill>
              <a:srgbClr val="7F7F7F"/>
            </a:solidFill>
          </a:ln>
          <a:effectLst/>
        </p:spPr>
        <p:style>
          <a:lnRef idx="2">
            <a:schemeClr val="accent1"/>
          </a:lnRef>
          <a:fillRef idx="0">
            <a:schemeClr val="accent1"/>
          </a:fillRef>
          <a:effectRef idx="1">
            <a:schemeClr val="accent1"/>
          </a:effectRef>
          <a:fontRef idx="minor">
            <a:schemeClr val="tx1"/>
          </a:fontRef>
        </p:style>
      </p:cxnSp>
      <p:cxnSp>
        <p:nvCxnSpPr>
          <p:cNvPr id="334" name="Łącznik prosty 333"/>
          <p:cNvCxnSpPr/>
          <p:nvPr/>
        </p:nvCxnSpPr>
        <p:spPr>
          <a:xfrm>
            <a:off x="7926164" y="4279149"/>
            <a:ext cx="850621" cy="0"/>
          </a:xfrm>
          <a:prstGeom prst="line">
            <a:avLst/>
          </a:prstGeom>
          <a:ln w="127000">
            <a:solidFill>
              <a:srgbClr val="7F7F7F"/>
            </a:solidFill>
          </a:ln>
          <a:effectLst/>
        </p:spPr>
        <p:style>
          <a:lnRef idx="2">
            <a:schemeClr val="accent1"/>
          </a:lnRef>
          <a:fillRef idx="0">
            <a:schemeClr val="accent1"/>
          </a:fillRef>
          <a:effectRef idx="1">
            <a:schemeClr val="accent1"/>
          </a:effectRef>
          <a:fontRef idx="minor">
            <a:schemeClr val="tx1"/>
          </a:fontRef>
        </p:style>
      </p:cxnSp>
      <p:cxnSp>
        <p:nvCxnSpPr>
          <p:cNvPr id="335" name="Łącznik prosty 334"/>
          <p:cNvCxnSpPr/>
          <p:nvPr/>
        </p:nvCxnSpPr>
        <p:spPr>
          <a:xfrm>
            <a:off x="2086014" y="4279149"/>
            <a:ext cx="450403" cy="0"/>
          </a:xfrm>
          <a:prstGeom prst="line">
            <a:avLst/>
          </a:prstGeom>
          <a:ln w="127000">
            <a:solidFill>
              <a:srgbClr val="558ED5"/>
            </a:solidFill>
          </a:ln>
          <a:effectLst/>
        </p:spPr>
        <p:style>
          <a:lnRef idx="2">
            <a:schemeClr val="accent1"/>
          </a:lnRef>
          <a:fillRef idx="0">
            <a:schemeClr val="accent1"/>
          </a:fillRef>
          <a:effectRef idx="1">
            <a:schemeClr val="accent1"/>
          </a:effectRef>
          <a:fontRef idx="minor">
            <a:schemeClr val="tx1"/>
          </a:fontRef>
        </p:style>
      </p:cxnSp>
      <p:cxnSp>
        <p:nvCxnSpPr>
          <p:cNvPr id="336" name="Łącznik prosty 335"/>
          <p:cNvCxnSpPr/>
          <p:nvPr/>
        </p:nvCxnSpPr>
        <p:spPr>
          <a:xfrm>
            <a:off x="3407276" y="4279149"/>
            <a:ext cx="450403" cy="0"/>
          </a:xfrm>
          <a:prstGeom prst="line">
            <a:avLst/>
          </a:prstGeom>
          <a:ln w="127000">
            <a:solidFill>
              <a:srgbClr val="558ED5"/>
            </a:solidFill>
          </a:ln>
          <a:effectLst/>
        </p:spPr>
        <p:style>
          <a:lnRef idx="2">
            <a:schemeClr val="accent1"/>
          </a:lnRef>
          <a:fillRef idx="0">
            <a:schemeClr val="accent1"/>
          </a:fillRef>
          <a:effectRef idx="1">
            <a:schemeClr val="accent1"/>
          </a:effectRef>
          <a:fontRef idx="minor">
            <a:schemeClr val="tx1"/>
          </a:fontRef>
        </p:style>
      </p:cxnSp>
      <p:cxnSp>
        <p:nvCxnSpPr>
          <p:cNvPr id="337" name="Łącznik prosty 336"/>
          <p:cNvCxnSpPr/>
          <p:nvPr/>
        </p:nvCxnSpPr>
        <p:spPr>
          <a:xfrm>
            <a:off x="6143384" y="4279149"/>
            <a:ext cx="572529" cy="0"/>
          </a:xfrm>
          <a:prstGeom prst="line">
            <a:avLst/>
          </a:prstGeom>
          <a:ln w="127000">
            <a:solidFill>
              <a:srgbClr val="7F7F7F"/>
            </a:solidFill>
          </a:ln>
          <a:effectLst/>
        </p:spPr>
        <p:style>
          <a:lnRef idx="2">
            <a:schemeClr val="accent1"/>
          </a:lnRef>
          <a:fillRef idx="0">
            <a:schemeClr val="accent1"/>
          </a:fillRef>
          <a:effectRef idx="1">
            <a:schemeClr val="accent1"/>
          </a:effectRef>
          <a:fontRef idx="minor">
            <a:schemeClr val="tx1"/>
          </a:fontRef>
        </p:style>
      </p:cxnSp>
      <p:cxnSp>
        <p:nvCxnSpPr>
          <p:cNvPr id="338" name="Łącznik prosty 337"/>
          <p:cNvCxnSpPr/>
          <p:nvPr/>
        </p:nvCxnSpPr>
        <p:spPr>
          <a:xfrm>
            <a:off x="7441482" y="4279149"/>
            <a:ext cx="470241" cy="0"/>
          </a:xfrm>
          <a:prstGeom prst="line">
            <a:avLst/>
          </a:prstGeom>
          <a:ln w="127000">
            <a:solidFill>
              <a:srgbClr val="7F7F7F"/>
            </a:solidFill>
          </a:ln>
          <a:effectLst/>
        </p:spPr>
        <p:style>
          <a:lnRef idx="2">
            <a:schemeClr val="accent1"/>
          </a:lnRef>
          <a:fillRef idx="0">
            <a:schemeClr val="accent1"/>
          </a:fillRef>
          <a:effectRef idx="1">
            <a:schemeClr val="accent1"/>
          </a:effectRef>
          <a:fontRef idx="minor">
            <a:schemeClr val="tx1"/>
          </a:fontRef>
        </p:style>
      </p:cxnSp>
      <p:cxnSp>
        <p:nvCxnSpPr>
          <p:cNvPr id="340" name="Łącznik prosty 339"/>
          <p:cNvCxnSpPr/>
          <p:nvPr/>
        </p:nvCxnSpPr>
        <p:spPr>
          <a:xfrm>
            <a:off x="1269605" y="4445841"/>
            <a:ext cx="800383" cy="0"/>
          </a:xfrm>
          <a:prstGeom prst="line">
            <a:avLst/>
          </a:prstGeom>
          <a:ln w="127000">
            <a:solidFill>
              <a:srgbClr val="FF8000"/>
            </a:solidFill>
          </a:ln>
          <a:effectLst/>
        </p:spPr>
        <p:style>
          <a:lnRef idx="2">
            <a:schemeClr val="accent1"/>
          </a:lnRef>
          <a:fillRef idx="0">
            <a:schemeClr val="accent1"/>
          </a:fillRef>
          <a:effectRef idx="1">
            <a:schemeClr val="accent1"/>
          </a:effectRef>
          <a:fontRef idx="minor">
            <a:schemeClr val="tx1"/>
          </a:fontRef>
        </p:style>
      </p:cxnSp>
      <p:cxnSp>
        <p:nvCxnSpPr>
          <p:cNvPr id="341" name="Łącznik prosty 340"/>
          <p:cNvCxnSpPr/>
          <p:nvPr/>
        </p:nvCxnSpPr>
        <p:spPr>
          <a:xfrm>
            <a:off x="2545083" y="4445841"/>
            <a:ext cx="856417" cy="0"/>
          </a:xfrm>
          <a:prstGeom prst="line">
            <a:avLst/>
          </a:prstGeom>
          <a:ln w="127000">
            <a:solidFill>
              <a:srgbClr val="FF8000"/>
            </a:solidFill>
          </a:ln>
          <a:effectLst/>
        </p:spPr>
        <p:style>
          <a:lnRef idx="2">
            <a:schemeClr val="accent1"/>
          </a:lnRef>
          <a:fillRef idx="0">
            <a:schemeClr val="accent1"/>
          </a:fillRef>
          <a:effectRef idx="1">
            <a:schemeClr val="accent1"/>
          </a:effectRef>
          <a:fontRef idx="minor">
            <a:schemeClr val="tx1"/>
          </a:fontRef>
        </p:style>
      </p:cxnSp>
      <p:cxnSp>
        <p:nvCxnSpPr>
          <p:cNvPr id="342" name="Łącznik prosty 341"/>
          <p:cNvCxnSpPr/>
          <p:nvPr/>
        </p:nvCxnSpPr>
        <p:spPr>
          <a:xfrm>
            <a:off x="3863963" y="4445841"/>
            <a:ext cx="931245" cy="0"/>
          </a:xfrm>
          <a:prstGeom prst="line">
            <a:avLst/>
          </a:prstGeom>
          <a:ln w="127000">
            <a:solidFill>
              <a:srgbClr val="FF8000"/>
            </a:solidFill>
          </a:ln>
          <a:effectLst/>
        </p:spPr>
        <p:style>
          <a:lnRef idx="2">
            <a:schemeClr val="accent1"/>
          </a:lnRef>
          <a:fillRef idx="0">
            <a:schemeClr val="accent1"/>
          </a:fillRef>
          <a:effectRef idx="1">
            <a:schemeClr val="accent1"/>
          </a:effectRef>
          <a:fontRef idx="minor">
            <a:schemeClr val="tx1"/>
          </a:fontRef>
        </p:style>
      </p:cxnSp>
      <p:cxnSp>
        <p:nvCxnSpPr>
          <p:cNvPr id="343" name="Łącznik prosty 342"/>
          <p:cNvCxnSpPr/>
          <p:nvPr/>
        </p:nvCxnSpPr>
        <p:spPr>
          <a:xfrm>
            <a:off x="5260484" y="4445841"/>
            <a:ext cx="868951" cy="0"/>
          </a:xfrm>
          <a:prstGeom prst="line">
            <a:avLst/>
          </a:prstGeom>
          <a:ln w="127000">
            <a:solidFill>
              <a:srgbClr val="558ED5"/>
            </a:solidFill>
          </a:ln>
          <a:effectLst/>
        </p:spPr>
        <p:style>
          <a:lnRef idx="2">
            <a:schemeClr val="accent1"/>
          </a:lnRef>
          <a:fillRef idx="0">
            <a:schemeClr val="accent1"/>
          </a:fillRef>
          <a:effectRef idx="1">
            <a:schemeClr val="accent1"/>
          </a:effectRef>
          <a:fontRef idx="minor">
            <a:schemeClr val="tx1"/>
          </a:fontRef>
        </p:style>
      </p:cxnSp>
      <p:cxnSp>
        <p:nvCxnSpPr>
          <p:cNvPr id="344" name="Łącznik prosty 343"/>
          <p:cNvCxnSpPr/>
          <p:nvPr/>
        </p:nvCxnSpPr>
        <p:spPr>
          <a:xfrm>
            <a:off x="6727079" y="4445841"/>
            <a:ext cx="702981" cy="0"/>
          </a:xfrm>
          <a:prstGeom prst="line">
            <a:avLst/>
          </a:prstGeom>
          <a:ln w="127000">
            <a:solidFill>
              <a:srgbClr val="558ED5"/>
            </a:solidFill>
          </a:ln>
          <a:effectLst/>
        </p:spPr>
        <p:style>
          <a:lnRef idx="2">
            <a:schemeClr val="accent1"/>
          </a:lnRef>
          <a:fillRef idx="0">
            <a:schemeClr val="accent1"/>
          </a:fillRef>
          <a:effectRef idx="1">
            <a:schemeClr val="accent1"/>
          </a:effectRef>
          <a:fontRef idx="minor">
            <a:schemeClr val="tx1"/>
          </a:fontRef>
        </p:style>
      </p:cxnSp>
      <p:cxnSp>
        <p:nvCxnSpPr>
          <p:cNvPr id="345" name="Łącznik prosty 344"/>
          <p:cNvCxnSpPr/>
          <p:nvPr/>
        </p:nvCxnSpPr>
        <p:spPr>
          <a:xfrm>
            <a:off x="7926164" y="4445841"/>
            <a:ext cx="850621" cy="0"/>
          </a:xfrm>
          <a:prstGeom prst="line">
            <a:avLst/>
          </a:prstGeom>
          <a:ln w="127000">
            <a:solidFill>
              <a:srgbClr val="558ED5"/>
            </a:solidFill>
          </a:ln>
          <a:effectLst/>
        </p:spPr>
        <p:style>
          <a:lnRef idx="2">
            <a:schemeClr val="accent1"/>
          </a:lnRef>
          <a:fillRef idx="0">
            <a:schemeClr val="accent1"/>
          </a:fillRef>
          <a:effectRef idx="1">
            <a:schemeClr val="accent1"/>
          </a:effectRef>
          <a:fontRef idx="minor">
            <a:schemeClr val="tx1"/>
          </a:fontRef>
        </p:style>
      </p:cxnSp>
      <p:cxnSp>
        <p:nvCxnSpPr>
          <p:cNvPr id="346" name="Łącznik prosty 345"/>
          <p:cNvCxnSpPr/>
          <p:nvPr/>
        </p:nvCxnSpPr>
        <p:spPr>
          <a:xfrm>
            <a:off x="2086014" y="4445841"/>
            <a:ext cx="450403" cy="0"/>
          </a:xfrm>
          <a:prstGeom prst="line">
            <a:avLst/>
          </a:prstGeom>
          <a:ln w="127000">
            <a:solidFill>
              <a:schemeClr val="tx1">
                <a:lumMod val="50000"/>
                <a:lumOff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347" name="Łącznik prosty 346"/>
          <p:cNvCxnSpPr/>
          <p:nvPr/>
        </p:nvCxnSpPr>
        <p:spPr>
          <a:xfrm>
            <a:off x="3407276" y="4445841"/>
            <a:ext cx="450403" cy="0"/>
          </a:xfrm>
          <a:prstGeom prst="line">
            <a:avLst/>
          </a:prstGeom>
          <a:ln w="127000">
            <a:solidFill>
              <a:srgbClr val="558ED5"/>
            </a:solidFill>
          </a:ln>
          <a:effectLst/>
        </p:spPr>
        <p:style>
          <a:lnRef idx="2">
            <a:schemeClr val="accent1"/>
          </a:lnRef>
          <a:fillRef idx="0">
            <a:schemeClr val="accent1"/>
          </a:fillRef>
          <a:effectRef idx="1">
            <a:schemeClr val="accent1"/>
          </a:effectRef>
          <a:fontRef idx="minor">
            <a:schemeClr val="tx1"/>
          </a:fontRef>
        </p:style>
      </p:cxnSp>
      <p:cxnSp>
        <p:nvCxnSpPr>
          <p:cNvPr id="348" name="Łącznik prosty 347"/>
          <p:cNvCxnSpPr/>
          <p:nvPr/>
        </p:nvCxnSpPr>
        <p:spPr>
          <a:xfrm>
            <a:off x="6143384" y="4445841"/>
            <a:ext cx="572529" cy="0"/>
          </a:xfrm>
          <a:prstGeom prst="line">
            <a:avLst/>
          </a:prstGeom>
          <a:ln w="127000">
            <a:solidFill>
              <a:srgbClr val="558ED5"/>
            </a:solidFill>
          </a:ln>
          <a:effectLst/>
        </p:spPr>
        <p:style>
          <a:lnRef idx="2">
            <a:schemeClr val="accent1"/>
          </a:lnRef>
          <a:fillRef idx="0">
            <a:schemeClr val="accent1"/>
          </a:fillRef>
          <a:effectRef idx="1">
            <a:schemeClr val="accent1"/>
          </a:effectRef>
          <a:fontRef idx="minor">
            <a:schemeClr val="tx1"/>
          </a:fontRef>
        </p:style>
      </p:cxnSp>
      <p:cxnSp>
        <p:nvCxnSpPr>
          <p:cNvPr id="349" name="Łącznik prosty 348"/>
          <p:cNvCxnSpPr/>
          <p:nvPr/>
        </p:nvCxnSpPr>
        <p:spPr>
          <a:xfrm>
            <a:off x="7441482" y="4445841"/>
            <a:ext cx="470241" cy="0"/>
          </a:xfrm>
          <a:prstGeom prst="line">
            <a:avLst/>
          </a:prstGeom>
          <a:ln w="127000">
            <a:solidFill>
              <a:srgbClr val="558ED5"/>
            </a:solidFill>
          </a:ln>
          <a:effectLst/>
        </p:spPr>
        <p:style>
          <a:lnRef idx="2">
            <a:schemeClr val="accent1"/>
          </a:lnRef>
          <a:fillRef idx="0">
            <a:schemeClr val="accent1"/>
          </a:fillRef>
          <a:effectRef idx="1">
            <a:schemeClr val="accent1"/>
          </a:effectRef>
          <a:fontRef idx="minor">
            <a:schemeClr val="tx1"/>
          </a:fontRef>
        </p:style>
      </p:cxnSp>
      <p:cxnSp>
        <p:nvCxnSpPr>
          <p:cNvPr id="351" name="Łącznik prosty 350"/>
          <p:cNvCxnSpPr/>
          <p:nvPr/>
        </p:nvCxnSpPr>
        <p:spPr>
          <a:xfrm>
            <a:off x="1269605" y="4612533"/>
            <a:ext cx="800383" cy="0"/>
          </a:xfrm>
          <a:prstGeom prst="line">
            <a:avLst/>
          </a:prstGeom>
          <a:ln w="127000">
            <a:solidFill>
              <a:srgbClr val="FF8000"/>
            </a:solidFill>
          </a:ln>
          <a:effectLst/>
        </p:spPr>
        <p:style>
          <a:lnRef idx="2">
            <a:schemeClr val="accent1"/>
          </a:lnRef>
          <a:fillRef idx="0">
            <a:schemeClr val="accent1"/>
          </a:fillRef>
          <a:effectRef idx="1">
            <a:schemeClr val="accent1"/>
          </a:effectRef>
          <a:fontRef idx="minor">
            <a:schemeClr val="tx1"/>
          </a:fontRef>
        </p:style>
      </p:cxnSp>
      <p:cxnSp>
        <p:nvCxnSpPr>
          <p:cNvPr id="352" name="Łącznik prosty 351"/>
          <p:cNvCxnSpPr/>
          <p:nvPr/>
        </p:nvCxnSpPr>
        <p:spPr>
          <a:xfrm>
            <a:off x="2545083" y="4612533"/>
            <a:ext cx="856417" cy="0"/>
          </a:xfrm>
          <a:prstGeom prst="line">
            <a:avLst/>
          </a:prstGeom>
          <a:ln w="127000">
            <a:solidFill>
              <a:srgbClr val="FF8000"/>
            </a:solidFill>
          </a:ln>
          <a:effectLst/>
        </p:spPr>
        <p:style>
          <a:lnRef idx="2">
            <a:schemeClr val="accent1"/>
          </a:lnRef>
          <a:fillRef idx="0">
            <a:schemeClr val="accent1"/>
          </a:fillRef>
          <a:effectRef idx="1">
            <a:schemeClr val="accent1"/>
          </a:effectRef>
          <a:fontRef idx="minor">
            <a:schemeClr val="tx1"/>
          </a:fontRef>
        </p:style>
      </p:cxnSp>
      <p:cxnSp>
        <p:nvCxnSpPr>
          <p:cNvPr id="353" name="Łącznik prosty 352"/>
          <p:cNvCxnSpPr/>
          <p:nvPr/>
        </p:nvCxnSpPr>
        <p:spPr>
          <a:xfrm>
            <a:off x="3863963" y="4612533"/>
            <a:ext cx="931245" cy="0"/>
          </a:xfrm>
          <a:prstGeom prst="line">
            <a:avLst/>
          </a:prstGeom>
          <a:ln w="127000">
            <a:solidFill>
              <a:srgbClr val="FF8000"/>
            </a:solidFill>
          </a:ln>
          <a:effectLst/>
        </p:spPr>
        <p:style>
          <a:lnRef idx="2">
            <a:schemeClr val="accent1"/>
          </a:lnRef>
          <a:fillRef idx="0">
            <a:schemeClr val="accent1"/>
          </a:fillRef>
          <a:effectRef idx="1">
            <a:schemeClr val="accent1"/>
          </a:effectRef>
          <a:fontRef idx="minor">
            <a:schemeClr val="tx1"/>
          </a:fontRef>
        </p:style>
      </p:cxnSp>
      <p:cxnSp>
        <p:nvCxnSpPr>
          <p:cNvPr id="354" name="Łącznik prosty 353"/>
          <p:cNvCxnSpPr/>
          <p:nvPr/>
        </p:nvCxnSpPr>
        <p:spPr>
          <a:xfrm>
            <a:off x="5260484" y="4612533"/>
            <a:ext cx="868951" cy="0"/>
          </a:xfrm>
          <a:prstGeom prst="line">
            <a:avLst/>
          </a:prstGeom>
          <a:ln w="127000">
            <a:solidFill>
              <a:srgbClr val="558ED5"/>
            </a:solidFill>
          </a:ln>
          <a:effectLst/>
        </p:spPr>
        <p:style>
          <a:lnRef idx="2">
            <a:schemeClr val="accent1"/>
          </a:lnRef>
          <a:fillRef idx="0">
            <a:schemeClr val="accent1"/>
          </a:fillRef>
          <a:effectRef idx="1">
            <a:schemeClr val="accent1"/>
          </a:effectRef>
          <a:fontRef idx="minor">
            <a:schemeClr val="tx1"/>
          </a:fontRef>
        </p:style>
      </p:cxnSp>
      <p:cxnSp>
        <p:nvCxnSpPr>
          <p:cNvPr id="355" name="Łącznik prosty 354"/>
          <p:cNvCxnSpPr/>
          <p:nvPr/>
        </p:nvCxnSpPr>
        <p:spPr>
          <a:xfrm>
            <a:off x="6727079" y="4612533"/>
            <a:ext cx="702981" cy="0"/>
          </a:xfrm>
          <a:prstGeom prst="line">
            <a:avLst/>
          </a:prstGeom>
          <a:ln w="127000">
            <a:solidFill>
              <a:srgbClr val="558ED5"/>
            </a:solidFill>
          </a:ln>
          <a:effectLst/>
        </p:spPr>
        <p:style>
          <a:lnRef idx="2">
            <a:schemeClr val="accent1"/>
          </a:lnRef>
          <a:fillRef idx="0">
            <a:schemeClr val="accent1"/>
          </a:fillRef>
          <a:effectRef idx="1">
            <a:schemeClr val="accent1"/>
          </a:effectRef>
          <a:fontRef idx="minor">
            <a:schemeClr val="tx1"/>
          </a:fontRef>
        </p:style>
      </p:cxnSp>
      <p:cxnSp>
        <p:nvCxnSpPr>
          <p:cNvPr id="356" name="Łącznik prosty 355"/>
          <p:cNvCxnSpPr/>
          <p:nvPr/>
        </p:nvCxnSpPr>
        <p:spPr>
          <a:xfrm>
            <a:off x="7926164" y="4612533"/>
            <a:ext cx="850621" cy="0"/>
          </a:xfrm>
          <a:prstGeom prst="line">
            <a:avLst/>
          </a:prstGeom>
          <a:ln w="127000">
            <a:solidFill>
              <a:srgbClr val="558ED5"/>
            </a:solidFill>
          </a:ln>
          <a:effectLst/>
        </p:spPr>
        <p:style>
          <a:lnRef idx="2">
            <a:schemeClr val="accent1"/>
          </a:lnRef>
          <a:fillRef idx="0">
            <a:schemeClr val="accent1"/>
          </a:fillRef>
          <a:effectRef idx="1">
            <a:schemeClr val="accent1"/>
          </a:effectRef>
          <a:fontRef idx="minor">
            <a:schemeClr val="tx1"/>
          </a:fontRef>
        </p:style>
      </p:cxnSp>
      <p:cxnSp>
        <p:nvCxnSpPr>
          <p:cNvPr id="357" name="Łącznik prosty 356"/>
          <p:cNvCxnSpPr/>
          <p:nvPr/>
        </p:nvCxnSpPr>
        <p:spPr>
          <a:xfrm>
            <a:off x="2086014" y="4612533"/>
            <a:ext cx="450403" cy="0"/>
          </a:xfrm>
          <a:prstGeom prst="line">
            <a:avLst/>
          </a:prstGeom>
          <a:ln w="127000">
            <a:solidFill>
              <a:srgbClr val="558ED5"/>
            </a:solidFill>
          </a:ln>
          <a:effectLst/>
        </p:spPr>
        <p:style>
          <a:lnRef idx="2">
            <a:schemeClr val="accent1"/>
          </a:lnRef>
          <a:fillRef idx="0">
            <a:schemeClr val="accent1"/>
          </a:fillRef>
          <a:effectRef idx="1">
            <a:schemeClr val="accent1"/>
          </a:effectRef>
          <a:fontRef idx="minor">
            <a:schemeClr val="tx1"/>
          </a:fontRef>
        </p:style>
      </p:cxnSp>
      <p:cxnSp>
        <p:nvCxnSpPr>
          <p:cNvPr id="358" name="Łącznik prosty 357"/>
          <p:cNvCxnSpPr/>
          <p:nvPr/>
        </p:nvCxnSpPr>
        <p:spPr>
          <a:xfrm>
            <a:off x="3407276" y="4612533"/>
            <a:ext cx="450403" cy="0"/>
          </a:xfrm>
          <a:prstGeom prst="line">
            <a:avLst/>
          </a:prstGeom>
          <a:ln w="127000">
            <a:solidFill>
              <a:srgbClr val="7F7F7F"/>
            </a:solidFill>
          </a:ln>
          <a:effectLst/>
        </p:spPr>
        <p:style>
          <a:lnRef idx="2">
            <a:schemeClr val="accent1"/>
          </a:lnRef>
          <a:fillRef idx="0">
            <a:schemeClr val="accent1"/>
          </a:fillRef>
          <a:effectRef idx="1">
            <a:schemeClr val="accent1"/>
          </a:effectRef>
          <a:fontRef idx="minor">
            <a:schemeClr val="tx1"/>
          </a:fontRef>
        </p:style>
      </p:cxnSp>
      <p:cxnSp>
        <p:nvCxnSpPr>
          <p:cNvPr id="359" name="Łącznik prosty 358"/>
          <p:cNvCxnSpPr/>
          <p:nvPr/>
        </p:nvCxnSpPr>
        <p:spPr>
          <a:xfrm>
            <a:off x="6143384" y="4612533"/>
            <a:ext cx="572529" cy="0"/>
          </a:xfrm>
          <a:prstGeom prst="line">
            <a:avLst/>
          </a:prstGeom>
          <a:ln w="127000">
            <a:solidFill>
              <a:srgbClr val="558ED5"/>
            </a:solidFill>
          </a:ln>
          <a:effectLst/>
        </p:spPr>
        <p:style>
          <a:lnRef idx="2">
            <a:schemeClr val="accent1"/>
          </a:lnRef>
          <a:fillRef idx="0">
            <a:schemeClr val="accent1"/>
          </a:fillRef>
          <a:effectRef idx="1">
            <a:schemeClr val="accent1"/>
          </a:effectRef>
          <a:fontRef idx="minor">
            <a:schemeClr val="tx1"/>
          </a:fontRef>
        </p:style>
      </p:cxnSp>
      <p:cxnSp>
        <p:nvCxnSpPr>
          <p:cNvPr id="360" name="Łącznik prosty 359"/>
          <p:cNvCxnSpPr/>
          <p:nvPr/>
        </p:nvCxnSpPr>
        <p:spPr>
          <a:xfrm>
            <a:off x="7441482" y="4612533"/>
            <a:ext cx="470241" cy="0"/>
          </a:xfrm>
          <a:prstGeom prst="line">
            <a:avLst/>
          </a:prstGeom>
          <a:ln w="127000">
            <a:solidFill>
              <a:srgbClr val="558ED5"/>
            </a:solidFill>
          </a:ln>
          <a:effectLst/>
        </p:spPr>
        <p:style>
          <a:lnRef idx="2">
            <a:schemeClr val="accent1"/>
          </a:lnRef>
          <a:fillRef idx="0">
            <a:schemeClr val="accent1"/>
          </a:fillRef>
          <a:effectRef idx="1">
            <a:schemeClr val="accent1"/>
          </a:effectRef>
          <a:fontRef idx="minor">
            <a:schemeClr val="tx1"/>
          </a:fontRef>
        </p:style>
      </p:cxnSp>
      <p:cxnSp>
        <p:nvCxnSpPr>
          <p:cNvPr id="362" name="Łącznik prosty 361"/>
          <p:cNvCxnSpPr/>
          <p:nvPr/>
        </p:nvCxnSpPr>
        <p:spPr>
          <a:xfrm>
            <a:off x="1269605" y="4779225"/>
            <a:ext cx="800383" cy="0"/>
          </a:xfrm>
          <a:prstGeom prst="line">
            <a:avLst/>
          </a:prstGeom>
          <a:ln w="127000">
            <a:solidFill>
              <a:srgbClr val="7F7F7F"/>
            </a:solidFill>
          </a:ln>
          <a:effectLst/>
        </p:spPr>
        <p:style>
          <a:lnRef idx="2">
            <a:schemeClr val="accent1"/>
          </a:lnRef>
          <a:fillRef idx="0">
            <a:schemeClr val="accent1"/>
          </a:fillRef>
          <a:effectRef idx="1">
            <a:schemeClr val="accent1"/>
          </a:effectRef>
          <a:fontRef idx="minor">
            <a:schemeClr val="tx1"/>
          </a:fontRef>
        </p:style>
      </p:cxnSp>
      <p:cxnSp>
        <p:nvCxnSpPr>
          <p:cNvPr id="363" name="Łącznik prosty 362"/>
          <p:cNvCxnSpPr/>
          <p:nvPr/>
        </p:nvCxnSpPr>
        <p:spPr>
          <a:xfrm>
            <a:off x="2545083" y="4779225"/>
            <a:ext cx="856417" cy="0"/>
          </a:xfrm>
          <a:prstGeom prst="line">
            <a:avLst/>
          </a:prstGeom>
          <a:ln w="127000">
            <a:solidFill>
              <a:srgbClr val="7F7F7F"/>
            </a:solidFill>
          </a:ln>
          <a:effectLst/>
        </p:spPr>
        <p:style>
          <a:lnRef idx="2">
            <a:schemeClr val="accent1"/>
          </a:lnRef>
          <a:fillRef idx="0">
            <a:schemeClr val="accent1"/>
          </a:fillRef>
          <a:effectRef idx="1">
            <a:schemeClr val="accent1"/>
          </a:effectRef>
          <a:fontRef idx="minor">
            <a:schemeClr val="tx1"/>
          </a:fontRef>
        </p:style>
      </p:cxnSp>
      <p:cxnSp>
        <p:nvCxnSpPr>
          <p:cNvPr id="364" name="Łącznik prosty 363"/>
          <p:cNvCxnSpPr/>
          <p:nvPr/>
        </p:nvCxnSpPr>
        <p:spPr>
          <a:xfrm>
            <a:off x="3863963" y="4779225"/>
            <a:ext cx="931245" cy="0"/>
          </a:xfrm>
          <a:prstGeom prst="line">
            <a:avLst/>
          </a:prstGeom>
          <a:ln w="127000">
            <a:solidFill>
              <a:srgbClr val="7F7F7F"/>
            </a:solidFill>
          </a:ln>
          <a:effectLst/>
        </p:spPr>
        <p:style>
          <a:lnRef idx="2">
            <a:schemeClr val="accent1"/>
          </a:lnRef>
          <a:fillRef idx="0">
            <a:schemeClr val="accent1"/>
          </a:fillRef>
          <a:effectRef idx="1">
            <a:schemeClr val="accent1"/>
          </a:effectRef>
          <a:fontRef idx="minor">
            <a:schemeClr val="tx1"/>
          </a:fontRef>
        </p:style>
      </p:cxnSp>
      <p:cxnSp>
        <p:nvCxnSpPr>
          <p:cNvPr id="365" name="Łącznik prosty 364"/>
          <p:cNvCxnSpPr/>
          <p:nvPr/>
        </p:nvCxnSpPr>
        <p:spPr>
          <a:xfrm>
            <a:off x="5260484" y="4779225"/>
            <a:ext cx="868951" cy="0"/>
          </a:xfrm>
          <a:prstGeom prst="line">
            <a:avLst/>
          </a:prstGeom>
          <a:ln w="127000">
            <a:solidFill>
              <a:srgbClr val="7F7F7F"/>
            </a:solidFill>
          </a:ln>
          <a:effectLst/>
        </p:spPr>
        <p:style>
          <a:lnRef idx="2">
            <a:schemeClr val="accent1"/>
          </a:lnRef>
          <a:fillRef idx="0">
            <a:schemeClr val="accent1"/>
          </a:fillRef>
          <a:effectRef idx="1">
            <a:schemeClr val="accent1"/>
          </a:effectRef>
          <a:fontRef idx="minor">
            <a:schemeClr val="tx1"/>
          </a:fontRef>
        </p:style>
      </p:cxnSp>
      <p:cxnSp>
        <p:nvCxnSpPr>
          <p:cNvPr id="366" name="Łącznik prosty 365"/>
          <p:cNvCxnSpPr/>
          <p:nvPr/>
        </p:nvCxnSpPr>
        <p:spPr>
          <a:xfrm>
            <a:off x="6727079" y="4779225"/>
            <a:ext cx="702981" cy="0"/>
          </a:xfrm>
          <a:prstGeom prst="line">
            <a:avLst/>
          </a:prstGeom>
          <a:ln w="127000">
            <a:solidFill>
              <a:srgbClr val="7F7F7F"/>
            </a:solidFill>
          </a:ln>
          <a:effectLst/>
        </p:spPr>
        <p:style>
          <a:lnRef idx="2">
            <a:schemeClr val="accent1"/>
          </a:lnRef>
          <a:fillRef idx="0">
            <a:schemeClr val="accent1"/>
          </a:fillRef>
          <a:effectRef idx="1">
            <a:schemeClr val="accent1"/>
          </a:effectRef>
          <a:fontRef idx="minor">
            <a:schemeClr val="tx1"/>
          </a:fontRef>
        </p:style>
      </p:cxnSp>
      <p:cxnSp>
        <p:nvCxnSpPr>
          <p:cNvPr id="367" name="Łącznik prosty 366"/>
          <p:cNvCxnSpPr/>
          <p:nvPr/>
        </p:nvCxnSpPr>
        <p:spPr>
          <a:xfrm>
            <a:off x="7926164" y="4779225"/>
            <a:ext cx="850621" cy="0"/>
          </a:xfrm>
          <a:prstGeom prst="line">
            <a:avLst/>
          </a:prstGeom>
          <a:ln w="127000">
            <a:solidFill>
              <a:srgbClr val="7F7F7F"/>
            </a:solidFill>
          </a:ln>
          <a:effectLst/>
        </p:spPr>
        <p:style>
          <a:lnRef idx="2">
            <a:schemeClr val="accent1"/>
          </a:lnRef>
          <a:fillRef idx="0">
            <a:schemeClr val="accent1"/>
          </a:fillRef>
          <a:effectRef idx="1">
            <a:schemeClr val="accent1"/>
          </a:effectRef>
          <a:fontRef idx="minor">
            <a:schemeClr val="tx1"/>
          </a:fontRef>
        </p:style>
      </p:cxnSp>
      <p:cxnSp>
        <p:nvCxnSpPr>
          <p:cNvPr id="368" name="Łącznik prosty 367"/>
          <p:cNvCxnSpPr/>
          <p:nvPr/>
        </p:nvCxnSpPr>
        <p:spPr>
          <a:xfrm>
            <a:off x="2086014" y="4779225"/>
            <a:ext cx="450403" cy="0"/>
          </a:xfrm>
          <a:prstGeom prst="line">
            <a:avLst/>
          </a:prstGeom>
          <a:ln w="127000">
            <a:solidFill>
              <a:srgbClr val="7F7F7F"/>
            </a:solidFill>
          </a:ln>
          <a:effectLst/>
        </p:spPr>
        <p:style>
          <a:lnRef idx="2">
            <a:schemeClr val="accent1"/>
          </a:lnRef>
          <a:fillRef idx="0">
            <a:schemeClr val="accent1"/>
          </a:fillRef>
          <a:effectRef idx="1">
            <a:schemeClr val="accent1"/>
          </a:effectRef>
          <a:fontRef idx="minor">
            <a:schemeClr val="tx1"/>
          </a:fontRef>
        </p:style>
      </p:cxnSp>
      <p:cxnSp>
        <p:nvCxnSpPr>
          <p:cNvPr id="369" name="Łącznik prosty 368"/>
          <p:cNvCxnSpPr/>
          <p:nvPr/>
        </p:nvCxnSpPr>
        <p:spPr>
          <a:xfrm>
            <a:off x="3407276" y="4779225"/>
            <a:ext cx="450403" cy="0"/>
          </a:xfrm>
          <a:prstGeom prst="line">
            <a:avLst/>
          </a:prstGeom>
          <a:ln w="127000">
            <a:solidFill>
              <a:srgbClr val="7F7F7F"/>
            </a:solidFill>
          </a:ln>
          <a:effectLst/>
        </p:spPr>
        <p:style>
          <a:lnRef idx="2">
            <a:schemeClr val="accent1"/>
          </a:lnRef>
          <a:fillRef idx="0">
            <a:schemeClr val="accent1"/>
          </a:fillRef>
          <a:effectRef idx="1">
            <a:schemeClr val="accent1"/>
          </a:effectRef>
          <a:fontRef idx="minor">
            <a:schemeClr val="tx1"/>
          </a:fontRef>
        </p:style>
      </p:cxnSp>
      <p:cxnSp>
        <p:nvCxnSpPr>
          <p:cNvPr id="370" name="Łącznik prosty 369"/>
          <p:cNvCxnSpPr/>
          <p:nvPr/>
        </p:nvCxnSpPr>
        <p:spPr>
          <a:xfrm>
            <a:off x="6143384" y="4779225"/>
            <a:ext cx="572529" cy="0"/>
          </a:xfrm>
          <a:prstGeom prst="line">
            <a:avLst/>
          </a:prstGeom>
          <a:ln w="127000">
            <a:solidFill>
              <a:srgbClr val="7F7F7F"/>
            </a:solidFill>
          </a:ln>
          <a:effectLst/>
        </p:spPr>
        <p:style>
          <a:lnRef idx="2">
            <a:schemeClr val="accent1"/>
          </a:lnRef>
          <a:fillRef idx="0">
            <a:schemeClr val="accent1"/>
          </a:fillRef>
          <a:effectRef idx="1">
            <a:schemeClr val="accent1"/>
          </a:effectRef>
          <a:fontRef idx="minor">
            <a:schemeClr val="tx1"/>
          </a:fontRef>
        </p:style>
      </p:cxnSp>
      <p:cxnSp>
        <p:nvCxnSpPr>
          <p:cNvPr id="371" name="Łącznik prosty 370"/>
          <p:cNvCxnSpPr/>
          <p:nvPr/>
        </p:nvCxnSpPr>
        <p:spPr>
          <a:xfrm>
            <a:off x="7441482" y="4779225"/>
            <a:ext cx="470241" cy="0"/>
          </a:xfrm>
          <a:prstGeom prst="line">
            <a:avLst/>
          </a:prstGeom>
          <a:ln w="127000">
            <a:solidFill>
              <a:srgbClr val="7F7F7F"/>
            </a:solidFill>
          </a:ln>
          <a:effectLst/>
        </p:spPr>
        <p:style>
          <a:lnRef idx="2">
            <a:schemeClr val="accent1"/>
          </a:lnRef>
          <a:fillRef idx="0">
            <a:schemeClr val="accent1"/>
          </a:fillRef>
          <a:effectRef idx="1">
            <a:schemeClr val="accent1"/>
          </a:effectRef>
          <a:fontRef idx="minor">
            <a:schemeClr val="tx1"/>
          </a:fontRef>
        </p:style>
      </p:cxnSp>
      <p:cxnSp>
        <p:nvCxnSpPr>
          <p:cNvPr id="373" name="Łącznik prosty 372"/>
          <p:cNvCxnSpPr/>
          <p:nvPr/>
        </p:nvCxnSpPr>
        <p:spPr>
          <a:xfrm>
            <a:off x="1269605" y="4945917"/>
            <a:ext cx="800383" cy="0"/>
          </a:xfrm>
          <a:prstGeom prst="line">
            <a:avLst/>
          </a:prstGeom>
          <a:ln w="127000">
            <a:solidFill>
              <a:schemeClr val="tx2">
                <a:lumMod val="60000"/>
                <a:lumOff val="40000"/>
              </a:schemeClr>
            </a:solidFill>
          </a:ln>
          <a:effectLst/>
        </p:spPr>
        <p:style>
          <a:lnRef idx="2">
            <a:schemeClr val="accent1"/>
          </a:lnRef>
          <a:fillRef idx="0">
            <a:schemeClr val="accent1"/>
          </a:fillRef>
          <a:effectRef idx="1">
            <a:schemeClr val="accent1"/>
          </a:effectRef>
          <a:fontRef idx="minor">
            <a:schemeClr val="tx1"/>
          </a:fontRef>
        </p:style>
      </p:cxnSp>
      <p:cxnSp>
        <p:nvCxnSpPr>
          <p:cNvPr id="374" name="Łącznik prosty 373"/>
          <p:cNvCxnSpPr/>
          <p:nvPr/>
        </p:nvCxnSpPr>
        <p:spPr>
          <a:xfrm>
            <a:off x="2545083" y="4945917"/>
            <a:ext cx="856417" cy="0"/>
          </a:xfrm>
          <a:prstGeom prst="line">
            <a:avLst/>
          </a:prstGeom>
          <a:ln w="127000">
            <a:solidFill>
              <a:srgbClr val="558ED5"/>
            </a:solidFill>
          </a:ln>
          <a:effectLst/>
        </p:spPr>
        <p:style>
          <a:lnRef idx="2">
            <a:schemeClr val="accent1"/>
          </a:lnRef>
          <a:fillRef idx="0">
            <a:schemeClr val="accent1"/>
          </a:fillRef>
          <a:effectRef idx="1">
            <a:schemeClr val="accent1"/>
          </a:effectRef>
          <a:fontRef idx="minor">
            <a:schemeClr val="tx1"/>
          </a:fontRef>
        </p:style>
      </p:cxnSp>
      <p:cxnSp>
        <p:nvCxnSpPr>
          <p:cNvPr id="375" name="Łącznik prosty 374"/>
          <p:cNvCxnSpPr/>
          <p:nvPr/>
        </p:nvCxnSpPr>
        <p:spPr>
          <a:xfrm>
            <a:off x="3863963" y="4945917"/>
            <a:ext cx="931245" cy="0"/>
          </a:xfrm>
          <a:prstGeom prst="line">
            <a:avLst/>
          </a:prstGeom>
          <a:ln w="127000">
            <a:solidFill>
              <a:srgbClr val="558ED5"/>
            </a:solidFill>
          </a:ln>
          <a:effectLst/>
        </p:spPr>
        <p:style>
          <a:lnRef idx="2">
            <a:schemeClr val="accent1"/>
          </a:lnRef>
          <a:fillRef idx="0">
            <a:schemeClr val="accent1"/>
          </a:fillRef>
          <a:effectRef idx="1">
            <a:schemeClr val="accent1"/>
          </a:effectRef>
          <a:fontRef idx="minor">
            <a:schemeClr val="tx1"/>
          </a:fontRef>
        </p:style>
      </p:cxnSp>
      <p:cxnSp>
        <p:nvCxnSpPr>
          <p:cNvPr id="376" name="Łącznik prosty 375"/>
          <p:cNvCxnSpPr/>
          <p:nvPr/>
        </p:nvCxnSpPr>
        <p:spPr>
          <a:xfrm>
            <a:off x="5260484" y="4945917"/>
            <a:ext cx="868951" cy="0"/>
          </a:xfrm>
          <a:prstGeom prst="line">
            <a:avLst/>
          </a:prstGeom>
          <a:ln w="127000">
            <a:solidFill>
              <a:srgbClr val="FF8000"/>
            </a:solidFill>
          </a:ln>
          <a:effectLst/>
        </p:spPr>
        <p:style>
          <a:lnRef idx="2">
            <a:schemeClr val="accent1"/>
          </a:lnRef>
          <a:fillRef idx="0">
            <a:schemeClr val="accent1"/>
          </a:fillRef>
          <a:effectRef idx="1">
            <a:schemeClr val="accent1"/>
          </a:effectRef>
          <a:fontRef idx="minor">
            <a:schemeClr val="tx1"/>
          </a:fontRef>
        </p:style>
      </p:cxnSp>
      <p:cxnSp>
        <p:nvCxnSpPr>
          <p:cNvPr id="377" name="Łącznik prosty 376"/>
          <p:cNvCxnSpPr/>
          <p:nvPr/>
        </p:nvCxnSpPr>
        <p:spPr>
          <a:xfrm>
            <a:off x="6727079" y="4945917"/>
            <a:ext cx="702981" cy="0"/>
          </a:xfrm>
          <a:prstGeom prst="line">
            <a:avLst/>
          </a:prstGeom>
          <a:ln w="127000">
            <a:solidFill>
              <a:srgbClr val="FF8000"/>
            </a:solidFill>
          </a:ln>
          <a:effectLst/>
        </p:spPr>
        <p:style>
          <a:lnRef idx="2">
            <a:schemeClr val="accent1"/>
          </a:lnRef>
          <a:fillRef idx="0">
            <a:schemeClr val="accent1"/>
          </a:fillRef>
          <a:effectRef idx="1">
            <a:schemeClr val="accent1"/>
          </a:effectRef>
          <a:fontRef idx="minor">
            <a:schemeClr val="tx1"/>
          </a:fontRef>
        </p:style>
      </p:cxnSp>
      <p:cxnSp>
        <p:nvCxnSpPr>
          <p:cNvPr id="378" name="Łącznik prosty 377"/>
          <p:cNvCxnSpPr/>
          <p:nvPr/>
        </p:nvCxnSpPr>
        <p:spPr>
          <a:xfrm>
            <a:off x="7926164" y="4945917"/>
            <a:ext cx="850621" cy="0"/>
          </a:xfrm>
          <a:prstGeom prst="line">
            <a:avLst/>
          </a:prstGeom>
          <a:ln w="127000">
            <a:solidFill>
              <a:srgbClr val="FF8000"/>
            </a:solidFill>
          </a:ln>
          <a:effectLst/>
        </p:spPr>
        <p:style>
          <a:lnRef idx="2">
            <a:schemeClr val="accent1"/>
          </a:lnRef>
          <a:fillRef idx="0">
            <a:schemeClr val="accent1"/>
          </a:fillRef>
          <a:effectRef idx="1">
            <a:schemeClr val="accent1"/>
          </a:effectRef>
          <a:fontRef idx="minor">
            <a:schemeClr val="tx1"/>
          </a:fontRef>
        </p:style>
      </p:cxnSp>
      <p:cxnSp>
        <p:nvCxnSpPr>
          <p:cNvPr id="379" name="Łącznik prosty 378"/>
          <p:cNvCxnSpPr/>
          <p:nvPr/>
        </p:nvCxnSpPr>
        <p:spPr>
          <a:xfrm>
            <a:off x="2086014" y="4945917"/>
            <a:ext cx="450403" cy="0"/>
          </a:xfrm>
          <a:prstGeom prst="line">
            <a:avLst/>
          </a:prstGeom>
          <a:ln w="127000">
            <a:solidFill>
              <a:srgbClr val="558ED5"/>
            </a:solidFill>
          </a:ln>
          <a:effectLst/>
        </p:spPr>
        <p:style>
          <a:lnRef idx="2">
            <a:schemeClr val="accent1"/>
          </a:lnRef>
          <a:fillRef idx="0">
            <a:schemeClr val="accent1"/>
          </a:fillRef>
          <a:effectRef idx="1">
            <a:schemeClr val="accent1"/>
          </a:effectRef>
          <a:fontRef idx="minor">
            <a:schemeClr val="tx1"/>
          </a:fontRef>
        </p:style>
      </p:cxnSp>
      <p:cxnSp>
        <p:nvCxnSpPr>
          <p:cNvPr id="380" name="Łącznik prosty 379"/>
          <p:cNvCxnSpPr/>
          <p:nvPr/>
        </p:nvCxnSpPr>
        <p:spPr>
          <a:xfrm>
            <a:off x="3407276" y="4945917"/>
            <a:ext cx="450403" cy="0"/>
          </a:xfrm>
          <a:prstGeom prst="line">
            <a:avLst/>
          </a:prstGeom>
          <a:ln w="127000">
            <a:solidFill>
              <a:srgbClr val="558ED5"/>
            </a:solidFill>
          </a:ln>
          <a:effectLst/>
        </p:spPr>
        <p:style>
          <a:lnRef idx="2">
            <a:schemeClr val="accent1"/>
          </a:lnRef>
          <a:fillRef idx="0">
            <a:schemeClr val="accent1"/>
          </a:fillRef>
          <a:effectRef idx="1">
            <a:schemeClr val="accent1"/>
          </a:effectRef>
          <a:fontRef idx="minor">
            <a:schemeClr val="tx1"/>
          </a:fontRef>
        </p:style>
      </p:cxnSp>
      <p:cxnSp>
        <p:nvCxnSpPr>
          <p:cNvPr id="381" name="Łącznik prosty 380"/>
          <p:cNvCxnSpPr/>
          <p:nvPr/>
        </p:nvCxnSpPr>
        <p:spPr>
          <a:xfrm>
            <a:off x="6143384" y="4945917"/>
            <a:ext cx="572529" cy="0"/>
          </a:xfrm>
          <a:prstGeom prst="line">
            <a:avLst/>
          </a:prstGeom>
          <a:ln w="127000">
            <a:solidFill>
              <a:srgbClr val="558ED5"/>
            </a:solidFill>
          </a:ln>
          <a:effectLst/>
        </p:spPr>
        <p:style>
          <a:lnRef idx="2">
            <a:schemeClr val="accent1"/>
          </a:lnRef>
          <a:fillRef idx="0">
            <a:schemeClr val="accent1"/>
          </a:fillRef>
          <a:effectRef idx="1">
            <a:schemeClr val="accent1"/>
          </a:effectRef>
          <a:fontRef idx="minor">
            <a:schemeClr val="tx1"/>
          </a:fontRef>
        </p:style>
      </p:cxnSp>
      <p:cxnSp>
        <p:nvCxnSpPr>
          <p:cNvPr id="382" name="Łącznik prosty 381"/>
          <p:cNvCxnSpPr/>
          <p:nvPr/>
        </p:nvCxnSpPr>
        <p:spPr>
          <a:xfrm>
            <a:off x="7441482" y="4945917"/>
            <a:ext cx="470241" cy="0"/>
          </a:xfrm>
          <a:prstGeom prst="line">
            <a:avLst/>
          </a:prstGeom>
          <a:ln w="127000">
            <a:solidFill>
              <a:srgbClr val="558ED5"/>
            </a:solidFill>
          </a:ln>
          <a:effectLst/>
        </p:spPr>
        <p:style>
          <a:lnRef idx="2">
            <a:schemeClr val="accent1"/>
          </a:lnRef>
          <a:fillRef idx="0">
            <a:schemeClr val="accent1"/>
          </a:fillRef>
          <a:effectRef idx="1">
            <a:schemeClr val="accent1"/>
          </a:effectRef>
          <a:fontRef idx="minor">
            <a:schemeClr val="tx1"/>
          </a:fontRef>
        </p:style>
      </p:cxnSp>
      <p:cxnSp>
        <p:nvCxnSpPr>
          <p:cNvPr id="384" name="Łącznik prosty 383"/>
          <p:cNvCxnSpPr/>
          <p:nvPr/>
        </p:nvCxnSpPr>
        <p:spPr>
          <a:xfrm>
            <a:off x="1269605" y="5112609"/>
            <a:ext cx="800383" cy="0"/>
          </a:xfrm>
          <a:prstGeom prst="line">
            <a:avLst/>
          </a:prstGeom>
          <a:ln w="127000">
            <a:solidFill>
              <a:srgbClr val="7F7F7F"/>
            </a:solidFill>
          </a:ln>
          <a:effectLst/>
        </p:spPr>
        <p:style>
          <a:lnRef idx="2">
            <a:schemeClr val="accent1"/>
          </a:lnRef>
          <a:fillRef idx="0">
            <a:schemeClr val="accent1"/>
          </a:fillRef>
          <a:effectRef idx="1">
            <a:schemeClr val="accent1"/>
          </a:effectRef>
          <a:fontRef idx="minor">
            <a:schemeClr val="tx1"/>
          </a:fontRef>
        </p:style>
      </p:cxnSp>
      <p:cxnSp>
        <p:nvCxnSpPr>
          <p:cNvPr id="385" name="Łącznik prosty 384"/>
          <p:cNvCxnSpPr/>
          <p:nvPr/>
        </p:nvCxnSpPr>
        <p:spPr>
          <a:xfrm>
            <a:off x="2545083" y="5112609"/>
            <a:ext cx="856417" cy="0"/>
          </a:xfrm>
          <a:prstGeom prst="line">
            <a:avLst/>
          </a:prstGeom>
          <a:ln w="127000">
            <a:solidFill>
              <a:srgbClr val="7F7F7F"/>
            </a:solidFill>
          </a:ln>
          <a:effectLst/>
        </p:spPr>
        <p:style>
          <a:lnRef idx="2">
            <a:schemeClr val="accent1"/>
          </a:lnRef>
          <a:fillRef idx="0">
            <a:schemeClr val="accent1"/>
          </a:fillRef>
          <a:effectRef idx="1">
            <a:schemeClr val="accent1"/>
          </a:effectRef>
          <a:fontRef idx="minor">
            <a:schemeClr val="tx1"/>
          </a:fontRef>
        </p:style>
      </p:cxnSp>
      <p:cxnSp>
        <p:nvCxnSpPr>
          <p:cNvPr id="386" name="Łącznik prosty 385"/>
          <p:cNvCxnSpPr/>
          <p:nvPr/>
        </p:nvCxnSpPr>
        <p:spPr>
          <a:xfrm>
            <a:off x="3863963" y="5112609"/>
            <a:ext cx="931245" cy="0"/>
          </a:xfrm>
          <a:prstGeom prst="line">
            <a:avLst/>
          </a:prstGeom>
          <a:ln w="127000">
            <a:solidFill>
              <a:srgbClr val="7F7F7F"/>
            </a:solidFill>
          </a:ln>
          <a:effectLst/>
        </p:spPr>
        <p:style>
          <a:lnRef idx="2">
            <a:schemeClr val="accent1"/>
          </a:lnRef>
          <a:fillRef idx="0">
            <a:schemeClr val="accent1"/>
          </a:fillRef>
          <a:effectRef idx="1">
            <a:schemeClr val="accent1"/>
          </a:effectRef>
          <a:fontRef idx="minor">
            <a:schemeClr val="tx1"/>
          </a:fontRef>
        </p:style>
      </p:cxnSp>
      <p:cxnSp>
        <p:nvCxnSpPr>
          <p:cNvPr id="387" name="Łącznik prosty 386"/>
          <p:cNvCxnSpPr/>
          <p:nvPr/>
        </p:nvCxnSpPr>
        <p:spPr>
          <a:xfrm>
            <a:off x="5260484" y="5112609"/>
            <a:ext cx="868951" cy="0"/>
          </a:xfrm>
          <a:prstGeom prst="line">
            <a:avLst/>
          </a:prstGeom>
          <a:ln w="127000">
            <a:solidFill>
              <a:srgbClr val="7F7F7F"/>
            </a:solidFill>
          </a:ln>
          <a:effectLst/>
        </p:spPr>
        <p:style>
          <a:lnRef idx="2">
            <a:schemeClr val="accent1"/>
          </a:lnRef>
          <a:fillRef idx="0">
            <a:schemeClr val="accent1"/>
          </a:fillRef>
          <a:effectRef idx="1">
            <a:schemeClr val="accent1"/>
          </a:effectRef>
          <a:fontRef idx="minor">
            <a:schemeClr val="tx1"/>
          </a:fontRef>
        </p:style>
      </p:cxnSp>
      <p:cxnSp>
        <p:nvCxnSpPr>
          <p:cNvPr id="388" name="Łącznik prosty 387"/>
          <p:cNvCxnSpPr/>
          <p:nvPr/>
        </p:nvCxnSpPr>
        <p:spPr>
          <a:xfrm>
            <a:off x="6727079" y="5112609"/>
            <a:ext cx="702981" cy="0"/>
          </a:xfrm>
          <a:prstGeom prst="line">
            <a:avLst/>
          </a:prstGeom>
          <a:ln w="127000">
            <a:solidFill>
              <a:srgbClr val="7F7F7F"/>
            </a:solidFill>
          </a:ln>
          <a:effectLst/>
        </p:spPr>
        <p:style>
          <a:lnRef idx="2">
            <a:schemeClr val="accent1"/>
          </a:lnRef>
          <a:fillRef idx="0">
            <a:schemeClr val="accent1"/>
          </a:fillRef>
          <a:effectRef idx="1">
            <a:schemeClr val="accent1"/>
          </a:effectRef>
          <a:fontRef idx="minor">
            <a:schemeClr val="tx1"/>
          </a:fontRef>
        </p:style>
      </p:cxnSp>
      <p:cxnSp>
        <p:nvCxnSpPr>
          <p:cNvPr id="389" name="Łącznik prosty 388"/>
          <p:cNvCxnSpPr/>
          <p:nvPr/>
        </p:nvCxnSpPr>
        <p:spPr>
          <a:xfrm>
            <a:off x="7926164" y="5112609"/>
            <a:ext cx="850621" cy="0"/>
          </a:xfrm>
          <a:prstGeom prst="line">
            <a:avLst/>
          </a:prstGeom>
          <a:ln w="127000">
            <a:solidFill>
              <a:srgbClr val="7F7F7F"/>
            </a:solidFill>
          </a:ln>
          <a:effectLst/>
        </p:spPr>
        <p:style>
          <a:lnRef idx="2">
            <a:schemeClr val="accent1"/>
          </a:lnRef>
          <a:fillRef idx="0">
            <a:schemeClr val="accent1"/>
          </a:fillRef>
          <a:effectRef idx="1">
            <a:schemeClr val="accent1"/>
          </a:effectRef>
          <a:fontRef idx="minor">
            <a:schemeClr val="tx1"/>
          </a:fontRef>
        </p:style>
      </p:cxnSp>
      <p:cxnSp>
        <p:nvCxnSpPr>
          <p:cNvPr id="390" name="Łącznik prosty 389"/>
          <p:cNvCxnSpPr/>
          <p:nvPr/>
        </p:nvCxnSpPr>
        <p:spPr>
          <a:xfrm>
            <a:off x="2086014" y="5112609"/>
            <a:ext cx="450403" cy="0"/>
          </a:xfrm>
          <a:prstGeom prst="line">
            <a:avLst/>
          </a:prstGeom>
          <a:ln w="127000">
            <a:solidFill>
              <a:schemeClr val="tx1">
                <a:lumMod val="50000"/>
                <a:lumOff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391" name="Łącznik prosty 390"/>
          <p:cNvCxnSpPr/>
          <p:nvPr/>
        </p:nvCxnSpPr>
        <p:spPr>
          <a:xfrm>
            <a:off x="3407276" y="5112609"/>
            <a:ext cx="450403" cy="0"/>
          </a:xfrm>
          <a:prstGeom prst="line">
            <a:avLst/>
          </a:prstGeom>
          <a:ln w="127000">
            <a:solidFill>
              <a:srgbClr val="7F7F7F"/>
            </a:solidFill>
          </a:ln>
          <a:effectLst/>
        </p:spPr>
        <p:style>
          <a:lnRef idx="2">
            <a:schemeClr val="accent1"/>
          </a:lnRef>
          <a:fillRef idx="0">
            <a:schemeClr val="accent1"/>
          </a:fillRef>
          <a:effectRef idx="1">
            <a:schemeClr val="accent1"/>
          </a:effectRef>
          <a:fontRef idx="minor">
            <a:schemeClr val="tx1"/>
          </a:fontRef>
        </p:style>
      </p:cxnSp>
      <p:cxnSp>
        <p:nvCxnSpPr>
          <p:cNvPr id="392" name="Łącznik prosty 391"/>
          <p:cNvCxnSpPr/>
          <p:nvPr/>
        </p:nvCxnSpPr>
        <p:spPr>
          <a:xfrm>
            <a:off x="6143384" y="5112609"/>
            <a:ext cx="572529" cy="0"/>
          </a:xfrm>
          <a:prstGeom prst="line">
            <a:avLst/>
          </a:prstGeom>
          <a:ln w="127000">
            <a:solidFill>
              <a:srgbClr val="7F7F7F"/>
            </a:solidFill>
          </a:ln>
          <a:effectLst/>
        </p:spPr>
        <p:style>
          <a:lnRef idx="2">
            <a:schemeClr val="accent1"/>
          </a:lnRef>
          <a:fillRef idx="0">
            <a:schemeClr val="accent1"/>
          </a:fillRef>
          <a:effectRef idx="1">
            <a:schemeClr val="accent1"/>
          </a:effectRef>
          <a:fontRef idx="minor">
            <a:schemeClr val="tx1"/>
          </a:fontRef>
        </p:style>
      </p:cxnSp>
      <p:cxnSp>
        <p:nvCxnSpPr>
          <p:cNvPr id="393" name="Łącznik prosty 392"/>
          <p:cNvCxnSpPr/>
          <p:nvPr/>
        </p:nvCxnSpPr>
        <p:spPr>
          <a:xfrm>
            <a:off x="7441482" y="5112609"/>
            <a:ext cx="470241" cy="0"/>
          </a:xfrm>
          <a:prstGeom prst="line">
            <a:avLst/>
          </a:prstGeom>
          <a:ln w="127000">
            <a:solidFill>
              <a:srgbClr val="7F7F7F"/>
            </a:solidFill>
          </a:ln>
          <a:effectLst/>
        </p:spPr>
        <p:style>
          <a:lnRef idx="2">
            <a:schemeClr val="accent1"/>
          </a:lnRef>
          <a:fillRef idx="0">
            <a:schemeClr val="accent1"/>
          </a:fillRef>
          <a:effectRef idx="1">
            <a:schemeClr val="accent1"/>
          </a:effectRef>
          <a:fontRef idx="minor">
            <a:schemeClr val="tx1"/>
          </a:fontRef>
        </p:style>
      </p:cxnSp>
      <p:cxnSp>
        <p:nvCxnSpPr>
          <p:cNvPr id="395" name="Łącznik prosty 394"/>
          <p:cNvCxnSpPr/>
          <p:nvPr/>
        </p:nvCxnSpPr>
        <p:spPr>
          <a:xfrm>
            <a:off x="1269605" y="5279294"/>
            <a:ext cx="800383" cy="0"/>
          </a:xfrm>
          <a:prstGeom prst="line">
            <a:avLst/>
          </a:prstGeom>
          <a:ln w="127000">
            <a:solidFill>
              <a:schemeClr val="tx2">
                <a:lumMod val="60000"/>
                <a:lumOff val="40000"/>
              </a:schemeClr>
            </a:solidFill>
          </a:ln>
          <a:effectLst/>
        </p:spPr>
        <p:style>
          <a:lnRef idx="2">
            <a:schemeClr val="accent1"/>
          </a:lnRef>
          <a:fillRef idx="0">
            <a:schemeClr val="accent1"/>
          </a:fillRef>
          <a:effectRef idx="1">
            <a:schemeClr val="accent1"/>
          </a:effectRef>
          <a:fontRef idx="minor">
            <a:schemeClr val="tx1"/>
          </a:fontRef>
        </p:style>
      </p:cxnSp>
      <p:cxnSp>
        <p:nvCxnSpPr>
          <p:cNvPr id="396" name="Łącznik prosty 395"/>
          <p:cNvCxnSpPr/>
          <p:nvPr/>
        </p:nvCxnSpPr>
        <p:spPr>
          <a:xfrm>
            <a:off x="2545083" y="5279294"/>
            <a:ext cx="856417" cy="0"/>
          </a:xfrm>
          <a:prstGeom prst="line">
            <a:avLst/>
          </a:prstGeom>
          <a:ln w="127000">
            <a:solidFill>
              <a:srgbClr val="558ED5"/>
            </a:solidFill>
          </a:ln>
          <a:effectLst/>
        </p:spPr>
        <p:style>
          <a:lnRef idx="2">
            <a:schemeClr val="accent1"/>
          </a:lnRef>
          <a:fillRef idx="0">
            <a:schemeClr val="accent1"/>
          </a:fillRef>
          <a:effectRef idx="1">
            <a:schemeClr val="accent1"/>
          </a:effectRef>
          <a:fontRef idx="minor">
            <a:schemeClr val="tx1"/>
          </a:fontRef>
        </p:style>
      </p:cxnSp>
      <p:cxnSp>
        <p:nvCxnSpPr>
          <p:cNvPr id="397" name="Łącznik prosty 396"/>
          <p:cNvCxnSpPr/>
          <p:nvPr/>
        </p:nvCxnSpPr>
        <p:spPr>
          <a:xfrm>
            <a:off x="3863963" y="5279294"/>
            <a:ext cx="931245" cy="0"/>
          </a:xfrm>
          <a:prstGeom prst="line">
            <a:avLst/>
          </a:prstGeom>
          <a:ln w="127000">
            <a:solidFill>
              <a:schemeClr val="tx2">
                <a:lumMod val="60000"/>
                <a:lumOff val="40000"/>
              </a:schemeClr>
            </a:solidFill>
          </a:ln>
          <a:effectLst/>
        </p:spPr>
        <p:style>
          <a:lnRef idx="2">
            <a:schemeClr val="accent1"/>
          </a:lnRef>
          <a:fillRef idx="0">
            <a:schemeClr val="accent1"/>
          </a:fillRef>
          <a:effectRef idx="1">
            <a:schemeClr val="accent1"/>
          </a:effectRef>
          <a:fontRef idx="minor">
            <a:schemeClr val="tx1"/>
          </a:fontRef>
        </p:style>
      </p:cxnSp>
      <p:cxnSp>
        <p:nvCxnSpPr>
          <p:cNvPr id="398" name="Łącznik prosty 397"/>
          <p:cNvCxnSpPr/>
          <p:nvPr/>
        </p:nvCxnSpPr>
        <p:spPr>
          <a:xfrm>
            <a:off x="5260484" y="5279294"/>
            <a:ext cx="868951" cy="0"/>
          </a:xfrm>
          <a:prstGeom prst="line">
            <a:avLst/>
          </a:prstGeom>
          <a:ln w="127000">
            <a:solidFill>
              <a:srgbClr val="FF8000"/>
            </a:solidFill>
          </a:ln>
          <a:effectLst/>
        </p:spPr>
        <p:style>
          <a:lnRef idx="2">
            <a:schemeClr val="accent1"/>
          </a:lnRef>
          <a:fillRef idx="0">
            <a:schemeClr val="accent1"/>
          </a:fillRef>
          <a:effectRef idx="1">
            <a:schemeClr val="accent1"/>
          </a:effectRef>
          <a:fontRef idx="minor">
            <a:schemeClr val="tx1"/>
          </a:fontRef>
        </p:style>
      </p:cxnSp>
      <p:cxnSp>
        <p:nvCxnSpPr>
          <p:cNvPr id="399" name="Łącznik prosty 398"/>
          <p:cNvCxnSpPr/>
          <p:nvPr/>
        </p:nvCxnSpPr>
        <p:spPr>
          <a:xfrm>
            <a:off x="6727079" y="5279294"/>
            <a:ext cx="702981" cy="0"/>
          </a:xfrm>
          <a:prstGeom prst="line">
            <a:avLst/>
          </a:prstGeom>
          <a:ln w="127000">
            <a:solidFill>
              <a:srgbClr val="FF8000"/>
            </a:solidFill>
          </a:ln>
          <a:effectLst/>
        </p:spPr>
        <p:style>
          <a:lnRef idx="2">
            <a:schemeClr val="accent1"/>
          </a:lnRef>
          <a:fillRef idx="0">
            <a:schemeClr val="accent1"/>
          </a:fillRef>
          <a:effectRef idx="1">
            <a:schemeClr val="accent1"/>
          </a:effectRef>
          <a:fontRef idx="minor">
            <a:schemeClr val="tx1"/>
          </a:fontRef>
        </p:style>
      </p:cxnSp>
      <p:cxnSp>
        <p:nvCxnSpPr>
          <p:cNvPr id="400" name="Łącznik prosty 399"/>
          <p:cNvCxnSpPr/>
          <p:nvPr/>
        </p:nvCxnSpPr>
        <p:spPr>
          <a:xfrm>
            <a:off x="7926164" y="5279294"/>
            <a:ext cx="850621" cy="0"/>
          </a:xfrm>
          <a:prstGeom prst="line">
            <a:avLst/>
          </a:prstGeom>
          <a:ln w="127000">
            <a:solidFill>
              <a:srgbClr val="FF8000"/>
            </a:solidFill>
          </a:ln>
          <a:effectLst/>
        </p:spPr>
        <p:style>
          <a:lnRef idx="2">
            <a:schemeClr val="accent1"/>
          </a:lnRef>
          <a:fillRef idx="0">
            <a:schemeClr val="accent1"/>
          </a:fillRef>
          <a:effectRef idx="1">
            <a:schemeClr val="accent1"/>
          </a:effectRef>
          <a:fontRef idx="minor">
            <a:schemeClr val="tx1"/>
          </a:fontRef>
        </p:style>
      </p:cxnSp>
      <p:cxnSp>
        <p:nvCxnSpPr>
          <p:cNvPr id="401" name="Łącznik prosty 400"/>
          <p:cNvCxnSpPr/>
          <p:nvPr/>
        </p:nvCxnSpPr>
        <p:spPr>
          <a:xfrm>
            <a:off x="2086014" y="5279294"/>
            <a:ext cx="450403" cy="0"/>
          </a:xfrm>
          <a:prstGeom prst="line">
            <a:avLst/>
          </a:prstGeom>
          <a:ln w="127000">
            <a:solidFill>
              <a:srgbClr val="558ED5"/>
            </a:solidFill>
          </a:ln>
          <a:effectLst/>
        </p:spPr>
        <p:style>
          <a:lnRef idx="2">
            <a:schemeClr val="accent1"/>
          </a:lnRef>
          <a:fillRef idx="0">
            <a:schemeClr val="accent1"/>
          </a:fillRef>
          <a:effectRef idx="1">
            <a:schemeClr val="accent1"/>
          </a:effectRef>
          <a:fontRef idx="minor">
            <a:schemeClr val="tx1"/>
          </a:fontRef>
        </p:style>
      </p:cxnSp>
      <p:cxnSp>
        <p:nvCxnSpPr>
          <p:cNvPr id="402" name="Łącznik prosty 401"/>
          <p:cNvCxnSpPr/>
          <p:nvPr/>
        </p:nvCxnSpPr>
        <p:spPr>
          <a:xfrm>
            <a:off x="3407276" y="5279294"/>
            <a:ext cx="450403" cy="0"/>
          </a:xfrm>
          <a:prstGeom prst="line">
            <a:avLst/>
          </a:prstGeom>
          <a:ln w="127000">
            <a:solidFill>
              <a:schemeClr val="tx2">
                <a:lumMod val="60000"/>
                <a:lumOff val="40000"/>
              </a:schemeClr>
            </a:solidFill>
          </a:ln>
          <a:effectLst/>
        </p:spPr>
        <p:style>
          <a:lnRef idx="2">
            <a:schemeClr val="accent1"/>
          </a:lnRef>
          <a:fillRef idx="0">
            <a:schemeClr val="accent1"/>
          </a:fillRef>
          <a:effectRef idx="1">
            <a:schemeClr val="accent1"/>
          </a:effectRef>
          <a:fontRef idx="minor">
            <a:schemeClr val="tx1"/>
          </a:fontRef>
        </p:style>
      </p:cxnSp>
      <p:cxnSp>
        <p:nvCxnSpPr>
          <p:cNvPr id="403" name="Łącznik prosty 402"/>
          <p:cNvCxnSpPr/>
          <p:nvPr/>
        </p:nvCxnSpPr>
        <p:spPr>
          <a:xfrm>
            <a:off x="6143384" y="5279294"/>
            <a:ext cx="572529" cy="0"/>
          </a:xfrm>
          <a:prstGeom prst="line">
            <a:avLst/>
          </a:prstGeom>
          <a:ln w="127000">
            <a:solidFill>
              <a:schemeClr val="tx1">
                <a:lumMod val="50000"/>
                <a:lumOff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404" name="Łącznik prosty 403"/>
          <p:cNvCxnSpPr/>
          <p:nvPr/>
        </p:nvCxnSpPr>
        <p:spPr>
          <a:xfrm>
            <a:off x="7441482" y="5279294"/>
            <a:ext cx="470241" cy="0"/>
          </a:xfrm>
          <a:prstGeom prst="line">
            <a:avLst/>
          </a:prstGeom>
          <a:ln w="127000">
            <a:solidFill>
              <a:schemeClr val="tx1">
                <a:lumMod val="50000"/>
                <a:lumOff val="50000"/>
              </a:schemeClr>
            </a:solidFill>
          </a:ln>
          <a:effectLst/>
        </p:spPr>
        <p:style>
          <a:lnRef idx="2">
            <a:schemeClr val="accent1"/>
          </a:lnRef>
          <a:fillRef idx="0">
            <a:schemeClr val="accent1"/>
          </a:fillRef>
          <a:effectRef idx="1">
            <a:schemeClr val="accent1"/>
          </a:effectRef>
          <a:fontRef idx="minor">
            <a:schemeClr val="tx1"/>
          </a:fontRef>
        </p:style>
      </p:cxnSp>
      <p:sp>
        <p:nvSpPr>
          <p:cNvPr id="10" name="Prostokąt 9"/>
          <p:cNvSpPr/>
          <p:nvPr/>
        </p:nvSpPr>
        <p:spPr>
          <a:xfrm>
            <a:off x="1061325" y="1683391"/>
            <a:ext cx="3733883" cy="992373"/>
          </a:xfrm>
          <a:prstGeom prst="rect">
            <a:avLst/>
          </a:prstGeom>
          <a:solidFill>
            <a:schemeClr val="bg1">
              <a:alpha val="39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56" name="Łącznik prosty 155"/>
          <p:cNvCxnSpPr/>
          <p:nvPr/>
        </p:nvCxnSpPr>
        <p:spPr>
          <a:xfrm>
            <a:off x="3863963" y="1610790"/>
            <a:ext cx="931245" cy="0"/>
          </a:xfrm>
          <a:prstGeom prst="line">
            <a:avLst/>
          </a:prstGeom>
          <a:ln w="127000">
            <a:solidFill>
              <a:srgbClr val="FF8000"/>
            </a:solidFill>
          </a:ln>
          <a:effectLst/>
        </p:spPr>
        <p:style>
          <a:lnRef idx="2">
            <a:schemeClr val="accent1"/>
          </a:lnRef>
          <a:fillRef idx="0">
            <a:schemeClr val="accent1"/>
          </a:fillRef>
          <a:effectRef idx="1">
            <a:schemeClr val="accent1"/>
          </a:effectRef>
          <a:fontRef idx="minor">
            <a:schemeClr val="tx1"/>
          </a:fontRef>
        </p:style>
      </p:cxnSp>
      <p:cxnSp>
        <p:nvCxnSpPr>
          <p:cNvPr id="231" name="Łącznik prosty 230"/>
          <p:cNvCxnSpPr/>
          <p:nvPr/>
        </p:nvCxnSpPr>
        <p:spPr>
          <a:xfrm>
            <a:off x="2545083" y="2778921"/>
            <a:ext cx="856417" cy="0"/>
          </a:xfrm>
          <a:prstGeom prst="line">
            <a:avLst/>
          </a:prstGeom>
          <a:ln w="127000">
            <a:solidFill>
              <a:srgbClr val="FF8000"/>
            </a:solidFill>
          </a:ln>
          <a:effectLst/>
        </p:spPr>
        <p:style>
          <a:lnRef idx="2">
            <a:schemeClr val="accent1"/>
          </a:lnRef>
          <a:fillRef idx="0">
            <a:schemeClr val="accent1"/>
          </a:fillRef>
          <a:effectRef idx="1">
            <a:schemeClr val="accent1"/>
          </a:effectRef>
          <a:fontRef idx="minor">
            <a:schemeClr val="tx1"/>
          </a:fontRef>
        </p:style>
      </p:cxnSp>
      <p:cxnSp>
        <p:nvCxnSpPr>
          <p:cNvPr id="155" name="Łącznik prosty 154"/>
          <p:cNvCxnSpPr/>
          <p:nvPr/>
        </p:nvCxnSpPr>
        <p:spPr>
          <a:xfrm>
            <a:off x="2545083" y="1610790"/>
            <a:ext cx="856417" cy="0"/>
          </a:xfrm>
          <a:prstGeom prst="line">
            <a:avLst/>
          </a:prstGeom>
          <a:ln w="127000">
            <a:solidFill>
              <a:srgbClr val="FF8000"/>
            </a:solidFill>
          </a:ln>
          <a:effectLst/>
        </p:spPr>
        <p:style>
          <a:lnRef idx="2">
            <a:schemeClr val="accent1"/>
          </a:lnRef>
          <a:fillRef idx="0">
            <a:schemeClr val="accent1"/>
          </a:fillRef>
          <a:effectRef idx="1">
            <a:schemeClr val="accent1"/>
          </a:effectRef>
          <a:fontRef idx="minor">
            <a:schemeClr val="tx1"/>
          </a:fontRef>
        </p:style>
      </p:cxnSp>
      <p:cxnSp>
        <p:nvCxnSpPr>
          <p:cNvPr id="230" name="Łącznik prosty 229"/>
          <p:cNvCxnSpPr/>
          <p:nvPr/>
        </p:nvCxnSpPr>
        <p:spPr>
          <a:xfrm>
            <a:off x="1269605" y="2778921"/>
            <a:ext cx="800383" cy="0"/>
          </a:xfrm>
          <a:prstGeom prst="line">
            <a:avLst/>
          </a:prstGeom>
          <a:ln w="127000">
            <a:solidFill>
              <a:srgbClr val="FF8000"/>
            </a:solidFill>
          </a:ln>
          <a:effectLst/>
        </p:spPr>
        <p:style>
          <a:lnRef idx="2">
            <a:schemeClr val="accent1"/>
          </a:lnRef>
          <a:fillRef idx="0">
            <a:schemeClr val="accent1"/>
          </a:fillRef>
          <a:effectRef idx="1">
            <a:schemeClr val="accent1"/>
          </a:effectRef>
          <a:fontRef idx="minor">
            <a:schemeClr val="tx1"/>
          </a:fontRef>
        </p:style>
      </p:cxnSp>
      <p:sp>
        <p:nvSpPr>
          <p:cNvPr id="429" name="Prostokąt 428"/>
          <p:cNvSpPr/>
          <p:nvPr/>
        </p:nvSpPr>
        <p:spPr>
          <a:xfrm>
            <a:off x="1221182" y="3218839"/>
            <a:ext cx="3626110" cy="1121386"/>
          </a:xfrm>
          <a:prstGeom prst="rect">
            <a:avLst/>
          </a:prstGeom>
          <a:solidFill>
            <a:schemeClr val="bg1">
              <a:alpha val="39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34" name="Prostokąt 433"/>
          <p:cNvSpPr/>
          <p:nvPr/>
        </p:nvSpPr>
        <p:spPr>
          <a:xfrm>
            <a:off x="1269605" y="2873918"/>
            <a:ext cx="3626110" cy="137946"/>
          </a:xfrm>
          <a:prstGeom prst="rect">
            <a:avLst/>
          </a:prstGeom>
          <a:solidFill>
            <a:schemeClr val="bg1">
              <a:alpha val="39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43" name="Prostokąt 442"/>
          <p:cNvSpPr/>
          <p:nvPr/>
        </p:nvSpPr>
        <p:spPr>
          <a:xfrm>
            <a:off x="1269605" y="4689582"/>
            <a:ext cx="3626110" cy="713552"/>
          </a:xfrm>
          <a:prstGeom prst="rect">
            <a:avLst/>
          </a:prstGeom>
          <a:solidFill>
            <a:schemeClr val="bg1">
              <a:alpha val="39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 name="Prostokąt 2"/>
          <p:cNvSpPr/>
          <p:nvPr/>
        </p:nvSpPr>
        <p:spPr>
          <a:xfrm>
            <a:off x="1151591" y="1709793"/>
            <a:ext cx="69591" cy="972321"/>
          </a:xfrm>
          <a:prstGeom prst="rect">
            <a:avLst/>
          </a:prstGeom>
          <a:pattFill prst="wdUpDiag">
            <a:fgClr>
              <a:srgbClr val="FFFF00"/>
            </a:fgClr>
            <a:bgClr>
              <a:schemeClr val="tx1"/>
            </a:bgClr>
          </a:patt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95" name="Prostokąt 294"/>
          <p:cNvSpPr/>
          <p:nvPr/>
        </p:nvSpPr>
        <p:spPr>
          <a:xfrm>
            <a:off x="1151591" y="3207796"/>
            <a:ext cx="69591" cy="1132429"/>
          </a:xfrm>
          <a:prstGeom prst="rect">
            <a:avLst/>
          </a:prstGeom>
          <a:pattFill prst="wdUpDiag">
            <a:fgClr>
              <a:srgbClr val="FFFF00"/>
            </a:fgClr>
            <a:bgClr>
              <a:schemeClr val="tx1"/>
            </a:bgClr>
          </a:patt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06" name="Prostokąt 305"/>
          <p:cNvSpPr/>
          <p:nvPr/>
        </p:nvSpPr>
        <p:spPr>
          <a:xfrm>
            <a:off x="1151591" y="4724400"/>
            <a:ext cx="69591" cy="621039"/>
          </a:xfrm>
          <a:prstGeom prst="rect">
            <a:avLst/>
          </a:prstGeom>
          <a:pattFill prst="wdUpDiag">
            <a:fgClr>
              <a:srgbClr val="FFFF00"/>
            </a:fgClr>
            <a:bgClr>
              <a:schemeClr val="tx1"/>
            </a:bgClr>
          </a:patt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17" name="Prostokąt 316"/>
          <p:cNvSpPr/>
          <p:nvPr/>
        </p:nvSpPr>
        <p:spPr>
          <a:xfrm>
            <a:off x="1151591" y="2880268"/>
            <a:ext cx="69591" cy="137945"/>
          </a:xfrm>
          <a:prstGeom prst="rect">
            <a:avLst/>
          </a:prstGeom>
          <a:pattFill prst="wdUpDiag">
            <a:fgClr>
              <a:srgbClr val="FFFF00"/>
            </a:fgClr>
            <a:bgClr>
              <a:schemeClr val="tx1"/>
            </a:bgClr>
          </a:patt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28" name="Prostokąt 327"/>
          <p:cNvSpPr/>
          <p:nvPr/>
        </p:nvSpPr>
        <p:spPr>
          <a:xfrm>
            <a:off x="5150108" y="5043636"/>
            <a:ext cx="69591" cy="137945"/>
          </a:xfrm>
          <a:prstGeom prst="rect">
            <a:avLst/>
          </a:prstGeom>
          <a:pattFill prst="wdUpDiag">
            <a:fgClr>
              <a:srgbClr val="FFFF00"/>
            </a:fgClr>
            <a:bgClr>
              <a:schemeClr val="tx1"/>
            </a:bgClr>
          </a:patt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39" name="Prostokąt 338"/>
          <p:cNvSpPr/>
          <p:nvPr/>
        </p:nvSpPr>
        <p:spPr>
          <a:xfrm>
            <a:off x="5150108" y="3207796"/>
            <a:ext cx="69591" cy="1634079"/>
          </a:xfrm>
          <a:prstGeom prst="rect">
            <a:avLst/>
          </a:prstGeom>
          <a:pattFill prst="wdUpDiag">
            <a:fgClr>
              <a:srgbClr val="FFFF00"/>
            </a:fgClr>
            <a:bgClr>
              <a:schemeClr val="tx1"/>
            </a:bgClr>
          </a:patt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50" name="Prostokąt 349"/>
          <p:cNvSpPr/>
          <p:nvPr/>
        </p:nvSpPr>
        <p:spPr>
          <a:xfrm>
            <a:off x="5150108" y="1877802"/>
            <a:ext cx="69591" cy="299570"/>
          </a:xfrm>
          <a:prstGeom prst="rect">
            <a:avLst/>
          </a:prstGeom>
          <a:pattFill prst="wdUpDiag">
            <a:fgClr>
              <a:srgbClr val="FFFF00"/>
            </a:fgClr>
            <a:bgClr>
              <a:schemeClr val="tx1"/>
            </a:bgClr>
          </a:patt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72" name="Prostokąt 371"/>
          <p:cNvSpPr/>
          <p:nvPr/>
        </p:nvSpPr>
        <p:spPr>
          <a:xfrm>
            <a:off x="5150108" y="1545446"/>
            <a:ext cx="69591" cy="137945"/>
          </a:xfrm>
          <a:prstGeom prst="rect">
            <a:avLst/>
          </a:prstGeom>
          <a:pattFill prst="wdUpDiag">
            <a:fgClr>
              <a:srgbClr val="FFFF00"/>
            </a:fgClr>
            <a:bgClr>
              <a:schemeClr val="tx1"/>
            </a:bgClr>
          </a:patt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83" name="Prostokąt 382"/>
          <p:cNvSpPr/>
          <p:nvPr/>
        </p:nvSpPr>
        <p:spPr>
          <a:xfrm>
            <a:off x="5217582" y="3218839"/>
            <a:ext cx="3636560" cy="1623036"/>
          </a:xfrm>
          <a:prstGeom prst="rect">
            <a:avLst/>
          </a:prstGeom>
          <a:solidFill>
            <a:schemeClr val="bg1">
              <a:alpha val="39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94" name="Prostokąt 393"/>
          <p:cNvSpPr/>
          <p:nvPr/>
        </p:nvSpPr>
        <p:spPr>
          <a:xfrm>
            <a:off x="5217582" y="2377731"/>
            <a:ext cx="3559203" cy="634133"/>
          </a:xfrm>
          <a:prstGeom prst="rect">
            <a:avLst/>
          </a:prstGeom>
          <a:solidFill>
            <a:schemeClr val="bg1">
              <a:alpha val="39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05" name="Prostokąt 404"/>
          <p:cNvSpPr/>
          <p:nvPr/>
        </p:nvSpPr>
        <p:spPr>
          <a:xfrm>
            <a:off x="5260484" y="1879361"/>
            <a:ext cx="3559203" cy="321972"/>
          </a:xfrm>
          <a:prstGeom prst="rect">
            <a:avLst/>
          </a:prstGeom>
          <a:solidFill>
            <a:schemeClr val="bg1">
              <a:alpha val="39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11" name="Prostokąt 410"/>
          <p:cNvSpPr/>
          <p:nvPr/>
        </p:nvSpPr>
        <p:spPr>
          <a:xfrm>
            <a:off x="5244117" y="1524000"/>
            <a:ext cx="3559203" cy="171936"/>
          </a:xfrm>
          <a:prstGeom prst="rect">
            <a:avLst/>
          </a:prstGeom>
          <a:solidFill>
            <a:schemeClr val="bg1">
              <a:alpha val="39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20" name="Prostokąt 419"/>
          <p:cNvSpPr/>
          <p:nvPr/>
        </p:nvSpPr>
        <p:spPr>
          <a:xfrm>
            <a:off x="5252584" y="5026641"/>
            <a:ext cx="3559203" cy="171936"/>
          </a:xfrm>
          <a:prstGeom prst="rect">
            <a:avLst/>
          </a:prstGeom>
          <a:solidFill>
            <a:schemeClr val="bg1">
              <a:alpha val="39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73" name="Prostokąt 272"/>
          <p:cNvSpPr/>
          <p:nvPr/>
        </p:nvSpPr>
        <p:spPr>
          <a:xfrm>
            <a:off x="5150108" y="2377731"/>
            <a:ext cx="69591" cy="629320"/>
          </a:xfrm>
          <a:prstGeom prst="rect">
            <a:avLst/>
          </a:prstGeom>
          <a:pattFill prst="wdUpDiag">
            <a:fgClr>
              <a:srgbClr val="FFFF00"/>
            </a:fgClr>
            <a:bgClr>
              <a:schemeClr val="tx1"/>
            </a:bgClr>
          </a:patt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508435660"/>
      </p:ext>
    </p:extLst>
  </p:cSld>
  <p:clrMapOvr>
    <a:masterClrMapping/>
  </p:clrMapOvr>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normAutofit fontScale="90000"/>
          </a:bodyPr>
          <a:lstStyle/>
          <a:p>
            <a:r>
              <a:rPr lang="en-US" dirty="0" smtClean="0"/>
              <a:t>Selection of controls</a:t>
            </a:r>
            <a:endParaRPr lang="en-US" dirty="0"/>
          </a:p>
        </p:txBody>
      </p:sp>
      <p:sp>
        <p:nvSpPr>
          <p:cNvPr id="5" name="PoleTekstowe 4"/>
          <p:cNvSpPr txBox="1"/>
          <p:nvPr/>
        </p:nvSpPr>
        <p:spPr>
          <a:xfrm>
            <a:off x="4305903" y="5925463"/>
            <a:ext cx="1438715" cy="338554"/>
          </a:xfrm>
          <a:prstGeom prst="rect">
            <a:avLst/>
          </a:prstGeom>
          <a:noFill/>
        </p:spPr>
        <p:txBody>
          <a:bodyPr wrap="none" rtlCol="0">
            <a:spAutoFit/>
          </a:bodyPr>
          <a:lstStyle/>
          <a:p>
            <a:r>
              <a:rPr lang="en-US" sz="1600" dirty="0" smtClean="0"/>
              <a:t>Switching code</a:t>
            </a:r>
            <a:endParaRPr lang="en-US" sz="1600" dirty="0"/>
          </a:p>
        </p:txBody>
      </p:sp>
      <p:graphicFrame>
        <p:nvGraphicFramePr>
          <p:cNvPr id="6" name="Wykres 5"/>
          <p:cNvGraphicFramePr>
            <a:graphicFrameLocks/>
          </p:cNvGraphicFramePr>
          <p:nvPr>
            <p:extLst>
              <p:ext uri="{D42A27DB-BD31-4B8C-83A1-F6EECF244321}">
                <p14:modId xmlns:p14="http://schemas.microsoft.com/office/powerpoint/2010/main" val="1145941601"/>
              </p:ext>
            </p:extLst>
          </p:nvPr>
        </p:nvGraphicFramePr>
        <p:xfrm>
          <a:off x="1003906" y="3882575"/>
          <a:ext cx="7825618" cy="2067077"/>
        </p:xfrm>
        <a:graphic>
          <a:graphicData uri="http://schemas.openxmlformats.org/drawingml/2006/chart">
            <c:chart xmlns:c="http://schemas.openxmlformats.org/drawingml/2006/chart" xmlns:r="http://schemas.openxmlformats.org/officeDocument/2006/relationships" r:id="rId3"/>
          </a:graphicData>
        </a:graphic>
      </p:graphicFrame>
      <p:grpSp>
        <p:nvGrpSpPr>
          <p:cNvPr id="991" name="Grupa 990"/>
          <p:cNvGrpSpPr/>
          <p:nvPr/>
        </p:nvGrpSpPr>
        <p:grpSpPr>
          <a:xfrm>
            <a:off x="976961" y="1367631"/>
            <a:ext cx="8061756" cy="2599623"/>
            <a:chOff x="976961" y="1367631"/>
            <a:chExt cx="8061756" cy="2599623"/>
          </a:xfrm>
        </p:grpSpPr>
        <p:grpSp>
          <p:nvGrpSpPr>
            <p:cNvPr id="849" name="Grupa 848"/>
            <p:cNvGrpSpPr/>
            <p:nvPr/>
          </p:nvGrpSpPr>
          <p:grpSpPr>
            <a:xfrm>
              <a:off x="1346199" y="1476961"/>
              <a:ext cx="7347403" cy="2400300"/>
              <a:chOff x="1053042" y="1659617"/>
              <a:chExt cx="205619" cy="2400300"/>
            </a:xfrm>
          </p:grpSpPr>
          <p:cxnSp>
            <p:nvCxnSpPr>
              <p:cNvPr id="850" name="Łącznik prosty 849"/>
              <p:cNvCxnSpPr/>
              <p:nvPr/>
            </p:nvCxnSpPr>
            <p:spPr>
              <a:xfrm>
                <a:off x="1053042" y="1659617"/>
                <a:ext cx="205619" cy="0"/>
              </a:xfrm>
              <a:prstGeom prst="line">
                <a:avLst/>
              </a:prstGeom>
              <a:ln w="22225">
                <a:solidFill>
                  <a:schemeClr val="bg1">
                    <a:lumMod val="85000"/>
                  </a:schemeClr>
                </a:solidFill>
              </a:ln>
              <a:effectLst/>
            </p:spPr>
            <p:style>
              <a:lnRef idx="2">
                <a:schemeClr val="accent1"/>
              </a:lnRef>
              <a:fillRef idx="0">
                <a:schemeClr val="accent1"/>
              </a:fillRef>
              <a:effectRef idx="1">
                <a:schemeClr val="accent1"/>
              </a:effectRef>
              <a:fontRef idx="minor">
                <a:schemeClr val="tx1"/>
              </a:fontRef>
            </p:style>
          </p:cxnSp>
          <p:cxnSp>
            <p:nvCxnSpPr>
              <p:cNvPr id="851" name="Łącznik prosty 850"/>
              <p:cNvCxnSpPr/>
              <p:nvPr/>
            </p:nvCxnSpPr>
            <p:spPr>
              <a:xfrm>
                <a:off x="1053042" y="1704067"/>
                <a:ext cx="205619" cy="0"/>
              </a:xfrm>
              <a:prstGeom prst="line">
                <a:avLst/>
              </a:prstGeom>
              <a:ln w="22225">
                <a:solidFill>
                  <a:schemeClr val="bg1">
                    <a:lumMod val="85000"/>
                  </a:schemeClr>
                </a:solidFill>
              </a:ln>
              <a:effectLst/>
            </p:spPr>
            <p:style>
              <a:lnRef idx="2">
                <a:schemeClr val="accent1"/>
              </a:lnRef>
              <a:fillRef idx="0">
                <a:schemeClr val="accent1"/>
              </a:fillRef>
              <a:effectRef idx="1">
                <a:schemeClr val="accent1"/>
              </a:effectRef>
              <a:fontRef idx="minor">
                <a:schemeClr val="tx1"/>
              </a:fontRef>
            </p:style>
          </p:cxnSp>
          <p:cxnSp>
            <p:nvCxnSpPr>
              <p:cNvPr id="852" name="Łącznik prosty 851"/>
              <p:cNvCxnSpPr/>
              <p:nvPr/>
            </p:nvCxnSpPr>
            <p:spPr>
              <a:xfrm>
                <a:off x="1053042" y="1748517"/>
                <a:ext cx="205619" cy="0"/>
              </a:xfrm>
              <a:prstGeom prst="line">
                <a:avLst/>
              </a:prstGeom>
              <a:ln w="22225">
                <a:solidFill>
                  <a:schemeClr val="bg1">
                    <a:lumMod val="85000"/>
                  </a:schemeClr>
                </a:solidFill>
              </a:ln>
              <a:effectLst/>
            </p:spPr>
            <p:style>
              <a:lnRef idx="2">
                <a:schemeClr val="accent1"/>
              </a:lnRef>
              <a:fillRef idx="0">
                <a:schemeClr val="accent1"/>
              </a:fillRef>
              <a:effectRef idx="1">
                <a:schemeClr val="accent1"/>
              </a:effectRef>
              <a:fontRef idx="minor">
                <a:schemeClr val="tx1"/>
              </a:fontRef>
            </p:style>
          </p:cxnSp>
          <p:cxnSp>
            <p:nvCxnSpPr>
              <p:cNvPr id="853" name="Łącznik prosty 852"/>
              <p:cNvCxnSpPr/>
              <p:nvPr/>
            </p:nvCxnSpPr>
            <p:spPr>
              <a:xfrm>
                <a:off x="1053042" y="1792967"/>
                <a:ext cx="205619" cy="0"/>
              </a:xfrm>
              <a:prstGeom prst="line">
                <a:avLst/>
              </a:prstGeom>
              <a:ln w="22225">
                <a:solidFill>
                  <a:schemeClr val="bg1">
                    <a:lumMod val="85000"/>
                  </a:schemeClr>
                </a:solidFill>
              </a:ln>
              <a:effectLst/>
            </p:spPr>
            <p:style>
              <a:lnRef idx="2">
                <a:schemeClr val="accent1"/>
              </a:lnRef>
              <a:fillRef idx="0">
                <a:schemeClr val="accent1"/>
              </a:fillRef>
              <a:effectRef idx="1">
                <a:schemeClr val="accent1"/>
              </a:effectRef>
              <a:fontRef idx="minor">
                <a:schemeClr val="tx1"/>
              </a:fontRef>
            </p:style>
          </p:cxnSp>
          <p:cxnSp>
            <p:nvCxnSpPr>
              <p:cNvPr id="854" name="Łącznik prosty 853"/>
              <p:cNvCxnSpPr/>
              <p:nvPr/>
            </p:nvCxnSpPr>
            <p:spPr>
              <a:xfrm>
                <a:off x="1053042" y="1837417"/>
                <a:ext cx="205619" cy="0"/>
              </a:xfrm>
              <a:prstGeom prst="line">
                <a:avLst/>
              </a:prstGeom>
              <a:ln w="22225">
                <a:solidFill>
                  <a:schemeClr val="bg1">
                    <a:lumMod val="85000"/>
                  </a:schemeClr>
                </a:solidFill>
              </a:ln>
              <a:effectLst/>
            </p:spPr>
            <p:style>
              <a:lnRef idx="2">
                <a:schemeClr val="accent1"/>
              </a:lnRef>
              <a:fillRef idx="0">
                <a:schemeClr val="accent1"/>
              </a:fillRef>
              <a:effectRef idx="1">
                <a:schemeClr val="accent1"/>
              </a:effectRef>
              <a:fontRef idx="minor">
                <a:schemeClr val="tx1"/>
              </a:fontRef>
            </p:style>
          </p:cxnSp>
          <p:cxnSp>
            <p:nvCxnSpPr>
              <p:cNvPr id="855" name="Łącznik prosty 854"/>
              <p:cNvCxnSpPr/>
              <p:nvPr/>
            </p:nvCxnSpPr>
            <p:spPr>
              <a:xfrm>
                <a:off x="1053042" y="1881867"/>
                <a:ext cx="205619" cy="0"/>
              </a:xfrm>
              <a:prstGeom prst="line">
                <a:avLst/>
              </a:prstGeom>
              <a:ln w="22225">
                <a:solidFill>
                  <a:schemeClr val="bg1">
                    <a:lumMod val="85000"/>
                  </a:schemeClr>
                </a:solidFill>
              </a:ln>
              <a:effectLst/>
            </p:spPr>
            <p:style>
              <a:lnRef idx="2">
                <a:schemeClr val="accent1"/>
              </a:lnRef>
              <a:fillRef idx="0">
                <a:schemeClr val="accent1"/>
              </a:fillRef>
              <a:effectRef idx="1">
                <a:schemeClr val="accent1"/>
              </a:effectRef>
              <a:fontRef idx="minor">
                <a:schemeClr val="tx1"/>
              </a:fontRef>
            </p:style>
          </p:cxnSp>
          <p:cxnSp>
            <p:nvCxnSpPr>
              <p:cNvPr id="856" name="Łącznik prosty 855"/>
              <p:cNvCxnSpPr/>
              <p:nvPr/>
            </p:nvCxnSpPr>
            <p:spPr>
              <a:xfrm>
                <a:off x="1053042" y="1926317"/>
                <a:ext cx="205619" cy="0"/>
              </a:xfrm>
              <a:prstGeom prst="line">
                <a:avLst/>
              </a:prstGeom>
              <a:ln w="22225">
                <a:solidFill>
                  <a:schemeClr val="bg1">
                    <a:lumMod val="85000"/>
                  </a:schemeClr>
                </a:solidFill>
              </a:ln>
              <a:effectLst/>
            </p:spPr>
            <p:style>
              <a:lnRef idx="2">
                <a:schemeClr val="accent1"/>
              </a:lnRef>
              <a:fillRef idx="0">
                <a:schemeClr val="accent1"/>
              </a:fillRef>
              <a:effectRef idx="1">
                <a:schemeClr val="accent1"/>
              </a:effectRef>
              <a:fontRef idx="minor">
                <a:schemeClr val="tx1"/>
              </a:fontRef>
            </p:style>
          </p:cxnSp>
          <p:cxnSp>
            <p:nvCxnSpPr>
              <p:cNvPr id="857" name="Łącznik prosty 856"/>
              <p:cNvCxnSpPr/>
              <p:nvPr/>
            </p:nvCxnSpPr>
            <p:spPr>
              <a:xfrm>
                <a:off x="1053042" y="1970767"/>
                <a:ext cx="205619" cy="0"/>
              </a:xfrm>
              <a:prstGeom prst="line">
                <a:avLst/>
              </a:prstGeom>
              <a:ln w="22225">
                <a:solidFill>
                  <a:schemeClr val="bg1">
                    <a:lumMod val="85000"/>
                  </a:schemeClr>
                </a:solidFill>
              </a:ln>
              <a:effectLst/>
            </p:spPr>
            <p:style>
              <a:lnRef idx="2">
                <a:schemeClr val="accent1"/>
              </a:lnRef>
              <a:fillRef idx="0">
                <a:schemeClr val="accent1"/>
              </a:fillRef>
              <a:effectRef idx="1">
                <a:schemeClr val="accent1"/>
              </a:effectRef>
              <a:fontRef idx="minor">
                <a:schemeClr val="tx1"/>
              </a:fontRef>
            </p:style>
          </p:cxnSp>
          <p:cxnSp>
            <p:nvCxnSpPr>
              <p:cNvPr id="858" name="Łącznik prosty 857"/>
              <p:cNvCxnSpPr/>
              <p:nvPr/>
            </p:nvCxnSpPr>
            <p:spPr>
              <a:xfrm>
                <a:off x="1053042" y="2015217"/>
                <a:ext cx="205619" cy="0"/>
              </a:xfrm>
              <a:prstGeom prst="line">
                <a:avLst/>
              </a:prstGeom>
              <a:ln w="22225">
                <a:solidFill>
                  <a:schemeClr val="bg1">
                    <a:lumMod val="85000"/>
                  </a:schemeClr>
                </a:solidFill>
              </a:ln>
              <a:effectLst/>
            </p:spPr>
            <p:style>
              <a:lnRef idx="2">
                <a:schemeClr val="accent1"/>
              </a:lnRef>
              <a:fillRef idx="0">
                <a:schemeClr val="accent1"/>
              </a:fillRef>
              <a:effectRef idx="1">
                <a:schemeClr val="accent1"/>
              </a:effectRef>
              <a:fontRef idx="minor">
                <a:schemeClr val="tx1"/>
              </a:fontRef>
            </p:style>
          </p:cxnSp>
          <p:cxnSp>
            <p:nvCxnSpPr>
              <p:cNvPr id="859" name="Łącznik prosty 858"/>
              <p:cNvCxnSpPr/>
              <p:nvPr/>
            </p:nvCxnSpPr>
            <p:spPr>
              <a:xfrm>
                <a:off x="1053042" y="2059667"/>
                <a:ext cx="205619" cy="0"/>
              </a:xfrm>
              <a:prstGeom prst="line">
                <a:avLst/>
              </a:prstGeom>
              <a:ln w="22225">
                <a:solidFill>
                  <a:schemeClr val="bg1">
                    <a:lumMod val="85000"/>
                  </a:schemeClr>
                </a:solidFill>
              </a:ln>
              <a:effectLst/>
            </p:spPr>
            <p:style>
              <a:lnRef idx="2">
                <a:schemeClr val="accent1"/>
              </a:lnRef>
              <a:fillRef idx="0">
                <a:schemeClr val="accent1"/>
              </a:fillRef>
              <a:effectRef idx="1">
                <a:schemeClr val="accent1"/>
              </a:effectRef>
              <a:fontRef idx="minor">
                <a:schemeClr val="tx1"/>
              </a:fontRef>
            </p:style>
          </p:cxnSp>
          <p:cxnSp>
            <p:nvCxnSpPr>
              <p:cNvPr id="860" name="Łącznik prosty 859"/>
              <p:cNvCxnSpPr/>
              <p:nvPr/>
            </p:nvCxnSpPr>
            <p:spPr>
              <a:xfrm>
                <a:off x="1053042" y="2104117"/>
                <a:ext cx="205619" cy="0"/>
              </a:xfrm>
              <a:prstGeom prst="line">
                <a:avLst/>
              </a:prstGeom>
              <a:ln w="22225">
                <a:solidFill>
                  <a:schemeClr val="bg1">
                    <a:lumMod val="85000"/>
                  </a:schemeClr>
                </a:solidFill>
              </a:ln>
              <a:effectLst/>
            </p:spPr>
            <p:style>
              <a:lnRef idx="2">
                <a:schemeClr val="accent1"/>
              </a:lnRef>
              <a:fillRef idx="0">
                <a:schemeClr val="accent1"/>
              </a:fillRef>
              <a:effectRef idx="1">
                <a:schemeClr val="accent1"/>
              </a:effectRef>
              <a:fontRef idx="minor">
                <a:schemeClr val="tx1"/>
              </a:fontRef>
            </p:style>
          </p:cxnSp>
          <p:cxnSp>
            <p:nvCxnSpPr>
              <p:cNvPr id="861" name="Łącznik prosty 860"/>
              <p:cNvCxnSpPr/>
              <p:nvPr/>
            </p:nvCxnSpPr>
            <p:spPr>
              <a:xfrm>
                <a:off x="1053042" y="2148567"/>
                <a:ext cx="205619" cy="0"/>
              </a:xfrm>
              <a:prstGeom prst="line">
                <a:avLst/>
              </a:prstGeom>
              <a:ln w="22225">
                <a:solidFill>
                  <a:schemeClr val="bg1">
                    <a:lumMod val="85000"/>
                  </a:schemeClr>
                </a:solidFill>
              </a:ln>
              <a:effectLst/>
            </p:spPr>
            <p:style>
              <a:lnRef idx="2">
                <a:schemeClr val="accent1"/>
              </a:lnRef>
              <a:fillRef idx="0">
                <a:schemeClr val="accent1"/>
              </a:fillRef>
              <a:effectRef idx="1">
                <a:schemeClr val="accent1"/>
              </a:effectRef>
              <a:fontRef idx="minor">
                <a:schemeClr val="tx1"/>
              </a:fontRef>
            </p:style>
          </p:cxnSp>
          <p:cxnSp>
            <p:nvCxnSpPr>
              <p:cNvPr id="862" name="Łącznik prosty 861"/>
              <p:cNvCxnSpPr/>
              <p:nvPr/>
            </p:nvCxnSpPr>
            <p:spPr>
              <a:xfrm>
                <a:off x="1053042" y="2193017"/>
                <a:ext cx="205619" cy="0"/>
              </a:xfrm>
              <a:prstGeom prst="line">
                <a:avLst/>
              </a:prstGeom>
              <a:ln w="22225">
                <a:solidFill>
                  <a:schemeClr val="bg1">
                    <a:lumMod val="85000"/>
                  </a:schemeClr>
                </a:solidFill>
              </a:ln>
              <a:effectLst/>
            </p:spPr>
            <p:style>
              <a:lnRef idx="2">
                <a:schemeClr val="accent1"/>
              </a:lnRef>
              <a:fillRef idx="0">
                <a:schemeClr val="accent1"/>
              </a:fillRef>
              <a:effectRef idx="1">
                <a:schemeClr val="accent1"/>
              </a:effectRef>
              <a:fontRef idx="minor">
                <a:schemeClr val="tx1"/>
              </a:fontRef>
            </p:style>
          </p:cxnSp>
          <p:cxnSp>
            <p:nvCxnSpPr>
              <p:cNvPr id="863" name="Łącznik prosty 862"/>
              <p:cNvCxnSpPr/>
              <p:nvPr/>
            </p:nvCxnSpPr>
            <p:spPr>
              <a:xfrm>
                <a:off x="1053042" y="2237467"/>
                <a:ext cx="205619" cy="0"/>
              </a:xfrm>
              <a:prstGeom prst="line">
                <a:avLst/>
              </a:prstGeom>
              <a:ln w="22225">
                <a:solidFill>
                  <a:schemeClr val="bg1">
                    <a:lumMod val="85000"/>
                  </a:schemeClr>
                </a:solidFill>
              </a:ln>
              <a:effectLst/>
            </p:spPr>
            <p:style>
              <a:lnRef idx="2">
                <a:schemeClr val="accent1"/>
              </a:lnRef>
              <a:fillRef idx="0">
                <a:schemeClr val="accent1"/>
              </a:fillRef>
              <a:effectRef idx="1">
                <a:schemeClr val="accent1"/>
              </a:effectRef>
              <a:fontRef idx="minor">
                <a:schemeClr val="tx1"/>
              </a:fontRef>
            </p:style>
          </p:cxnSp>
          <p:cxnSp>
            <p:nvCxnSpPr>
              <p:cNvPr id="864" name="Łącznik prosty 863"/>
              <p:cNvCxnSpPr/>
              <p:nvPr/>
            </p:nvCxnSpPr>
            <p:spPr>
              <a:xfrm>
                <a:off x="1053042" y="2281917"/>
                <a:ext cx="205619" cy="0"/>
              </a:xfrm>
              <a:prstGeom prst="line">
                <a:avLst/>
              </a:prstGeom>
              <a:ln w="22225">
                <a:solidFill>
                  <a:schemeClr val="bg1">
                    <a:lumMod val="85000"/>
                  </a:schemeClr>
                </a:solidFill>
              </a:ln>
              <a:effectLst/>
            </p:spPr>
            <p:style>
              <a:lnRef idx="2">
                <a:schemeClr val="accent1"/>
              </a:lnRef>
              <a:fillRef idx="0">
                <a:schemeClr val="accent1"/>
              </a:fillRef>
              <a:effectRef idx="1">
                <a:schemeClr val="accent1"/>
              </a:effectRef>
              <a:fontRef idx="minor">
                <a:schemeClr val="tx1"/>
              </a:fontRef>
            </p:style>
          </p:cxnSp>
          <p:cxnSp>
            <p:nvCxnSpPr>
              <p:cNvPr id="865" name="Łącznik prosty 864"/>
              <p:cNvCxnSpPr/>
              <p:nvPr/>
            </p:nvCxnSpPr>
            <p:spPr>
              <a:xfrm>
                <a:off x="1053042" y="2326367"/>
                <a:ext cx="205619" cy="0"/>
              </a:xfrm>
              <a:prstGeom prst="line">
                <a:avLst/>
              </a:prstGeom>
              <a:ln w="22225">
                <a:solidFill>
                  <a:schemeClr val="bg1">
                    <a:lumMod val="85000"/>
                  </a:schemeClr>
                </a:solidFill>
              </a:ln>
              <a:effectLst/>
            </p:spPr>
            <p:style>
              <a:lnRef idx="2">
                <a:schemeClr val="accent1"/>
              </a:lnRef>
              <a:fillRef idx="0">
                <a:schemeClr val="accent1"/>
              </a:fillRef>
              <a:effectRef idx="1">
                <a:schemeClr val="accent1"/>
              </a:effectRef>
              <a:fontRef idx="minor">
                <a:schemeClr val="tx1"/>
              </a:fontRef>
            </p:style>
          </p:cxnSp>
          <p:cxnSp>
            <p:nvCxnSpPr>
              <p:cNvPr id="866" name="Łącznik prosty 865"/>
              <p:cNvCxnSpPr/>
              <p:nvPr/>
            </p:nvCxnSpPr>
            <p:spPr>
              <a:xfrm>
                <a:off x="1053042" y="2370817"/>
                <a:ext cx="205619" cy="0"/>
              </a:xfrm>
              <a:prstGeom prst="line">
                <a:avLst/>
              </a:prstGeom>
              <a:ln w="22225">
                <a:solidFill>
                  <a:schemeClr val="bg1">
                    <a:lumMod val="85000"/>
                  </a:schemeClr>
                </a:solidFill>
              </a:ln>
              <a:effectLst/>
            </p:spPr>
            <p:style>
              <a:lnRef idx="2">
                <a:schemeClr val="accent1"/>
              </a:lnRef>
              <a:fillRef idx="0">
                <a:schemeClr val="accent1"/>
              </a:fillRef>
              <a:effectRef idx="1">
                <a:schemeClr val="accent1"/>
              </a:effectRef>
              <a:fontRef idx="minor">
                <a:schemeClr val="tx1"/>
              </a:fontRef>
            </p:style>
          </p:cxnSp>
          <p:cxnSp>
            <p:nvCxnSpPr>
              <p:cNvPr id="867" name="Łącznik prosty 866"/>
              <p:cNvCxnSpPr/>
              <p:nvPr/>
            </p:nvCxnSpPr>
            <p:spPr>
              <a:xfrm>
                <a:off x="1053042" y="2415267"/>
                <a:ext cx="205619" cy="0"/>
              </a:xfrm>
              <a:prstGeom prst="line">
                <a:avLst/>
              </a:prstGeom>
              <a:ln w="22225">
                <a:solidFill>
                  <a:schemeClr val="bg1">
                    <a:lumMod val="85000"/>
                  </a:schemeClr>
                </a:solidFill>
              </a:ln>
              <a:effectLst/>
            </p:spPr>
            <p:style>
              <a:lnRef idx="2">
                <a:schemeClr val="accent1"/>
              </a:lnRef>
              <a:fillRef idx="0">
                <a:schemeClr val="accent1"/>
              </a:fillRef>
              <a:effectRef idx="1">
                <a:schemeClr val="accent1"/>
              </a:effectRef>
              <a:fontRef idx="minor">
                <a:schemeClr val="tx1"/>
              </a:fontRef>
            </p:style>
          </p:cxnSp>
          <p:cxnSp>
            <p:nvCxnSpPr>
              <p:cNvPr id="868" name="Łącznik prosty 867"/>
              <p:cNvCxnSpPr/>
              <p:nvPr/>
            </p:nvCxnSpPr>
            <p:spPr>
              <a:xfrm>
                <a:off x="1053042" y="2459717"/>
                <a:ext cx="205619" cy="0"/>
              </a:xfrm>
              <a:prstGeom prst="line">
                <a:avLst/>
              </a:prstGeom>
              <a:ln w="22225">
                <a:solidFill>
                  <a:schemeClr val="bg1">
                    <a:lumMod val="85000"/>
                  </a:schemeClr>
                </a:solidFill>
              </a:ln>
              <a:effectLst/>
            </p:spPr>
            <p:style>
              <a:lnRef idx="2">
                <a:schemeClr val="accent1"/>
              </a:lnRef>
              <a:fillRef idx="0">
                <a:schemeClr val="accent1"/>
              </a:fillRef>
              <a:effectRef idx="1">
                <a:schemeClr val="accent1"/>
              </a:effectRef>
              <a:fontRef idx="minor">
                <a:schemeClr val="tx1"/>
              </a:fontRef>
            </p:style>
          </p:cxnSp>
          <p:cxnSp>
            <p:nvCxnSpPr>
              <p:cNvPr id="869" name="Łącznik prosty 868"/>
              <p:cNvCxnSpPr/>
              <p:nvPr/>
            </p:nvCxnSpPr>
            <p:spPr>
              <a:xfrm>
                <a:off x="1053042" y="2504167"/>
                <a:ext cx="205619" cy="0"/>
              </a:xfrm>
              <a:prstGeom prst="line">
                <a:avLst/>
              </a:prstGeom>
              <a:ln w="22225">
                <a:solidFill>
                  <a:schemeClr val="bg1">
                    <a:lumMod val="85000"/>
                  </a:schemeClr>
                </a:solidFill>
              </a:ln>
              <a:effectLst/>
            </p:spPr>
            <p:style>
              <a:lnRef idx="2">
                <a:schemeClr val="accent1"/>
              </a:lnRef>
              <a:fillRef idx="0">
                <a:schemeClr val="accent1"/>
              </a:fillRef>
              <a:effectRef idx="1">
                <a:schemeClr val="accent1"/>
              </a:effectRef>
              <a:fontRef idx="minor">
                <a:schemeClr val="tx1"/>
              </a:fontRef>
            </p:style>
          </p:cxnSp>
          <p:cxnSp>
            <p:nvCxnSpPr>
              <p:cNvPr id="870" name="Łącznik prosty 869"/>
              <p:cNvCxnSpPr/>
              <p:nvPr/>
            </p:nvCxnSpPr>
            <p:spPr>
              <a:xfrm>
                <a:off x="1053042" y="2548617"/>
                <a:ext cx="205619" cy="0"/>
              </a:xfrm>
              <a:prstGeom prst="line">
                <a:avLst/>
              </a:prstGeom>
              <a:ln w="22225">
                <a:solidFill>
                  <a:schemeClr val="bg1">
                    <a:lumMod val="85000"/>
                  </a:schemeClr>
                </a:solidFill>
              </a:ln>
              <a:effectLst/>
            </p:spPr>
            <p:style>
              <a:lnRef idx="2">
                <a:schemeClr val="accent1"/>
              </a:lnRef>
              <a:fillRef idx="0">
                <a:schemeClr val="accent1"/>
              </a:fillRef>
              <a:effectRef idx="1">
                <a:schemeClr val="accent1"/>
              </a:effectRef>
              <a:fontRef idx="minor">
                <a:schemeClr val="tx1"/>
              </a:fontRef>
            </p:style>
          </p:cxnSp>
          <p:cxnSp>
            <p:nvCxnSpPr>
              <p:cNvPr id="871" name="Łącznik prosty 870"/>
              <p:cNvCxnSpPr/>
              <p:nvPr/>
            </p:nvCxnSpPr>
            <p:spPr>
              <a:xfrm>
                <a:off x="1053042" y="2593067"/>
                <a:ext cx="205619" cy="0"/>
              </a:xfrm>
              <a:prstGeom prst="line">
                <a:avLst/>
              </a:prstGeom>
              <a:ln w="22225">
                <a:solidFill>
                  <a:schemeClr val="bg1">
                    <a:lumMod val="85000"/>
                  </a:schemeClr>
                </a:solidFill>
              </a:ln>
              <a:effectLst/>
            </p:spPr>
            <p:style>
              <a:lnRef idx="2">
                <a:schemeClr val="accent1"/>
              </a:lnRef>
              <a:fillRef idx="0">
                <a:schemeClr val="accent1"/>
              </a:fillRef>
              <a:effectRef idx="1">
                <a:schemeClr val="accent1"/>
              </a:effectRef>
              <a:fontRef idx="minor">
                <a:schemeClr val="tx1"/>
              </a:fontRef>
            </p:style>
          </p:cxnSp>
          <p:cxnSp>
            <p:nvCxnSpPr>
              <p:cNvPr id="872" name="Łącznik prosty 871"/>
              <p:cNvCxnSpPr/>
              <p:nvPr/>
            </p:nvCxnSpPr>
            <p:spPr>
              <a:xfrm>
                <a:off x="1053042" y="2637517"/>
                <a:ext cx="205619" cy="0"/>
              </a:xfrm>
              <a:prstGeom prst="line">
                <a:avLst/>
              </a:prstGeom>
              <a:ln w="22225">
                <a:solidFill>
                  <a:schemeClr val="bg1">
                    <a:lumMod val="85000"/>
                  </a:schemeClr>
                </a:solidFill>
              </a:ln>
              <a:effectLst/>
            </p:spPr>
            <p:style>
              <a:lnRef idx="2">
                <a:schemeClr val="accent1"/>
              </a:lnRef>
              <a:fillRef idx="0">
                <a:schemeClr val="accent1"/>
              </a:fillRef>
              <a:effectRef idx="1">
                <a:schemeClr val="accent1"/>
              </a:effectRef>
              <a:fontRef idx="minor">
                <a:schemeClr val="tx1"/>
              </a:fontRef>
            </p:style>
          </p:cxnSp>
          <p:cxnSp>
            <p:nvCxnSpPr>
              <p:cNvPr id="873" name="Łącznik prosty 872"/>
              <p:cNvCxnSpPr/>
              <p:nvPr/>
            </p:nvCxnSpPr>
            <p:spPr>
              <a:xfrm>
                <a:off x="1053042" y="2681967"/>
                <a:ext cx="205619" cy="0"/>
              </a:xfrm>
              <a:prstGeom prst="line">
                <a:avLst/>
              </a:prstGeom>
              <a:ln w="22225">
                <a:solidFill>
                  <a:schemeClr val="bg1">
                    <a:lumMod val="85000"/>
                  </a:schemeClr>
                </a:solidFill>
              </a:ln>
              <a:effectLst/>
            </p:spPr>
            <p:style>
              <a:lnRef idx="2">
                <a:schemeClr val="accent1"/>
              </a:lnRef>
              <a:fillRef idx="0">
                <a:schemeClr val="accent1"/>
              </a:fillRef>
              <a:effectRef idx="1">
                <a:schemeClr val="accent1"/>
              </a:effectRef>
              <a:fontRef idx="minor">
                <a:schemeClr val="tx1"/>
              </a:fontRef>
            </p:style>
          </p:cxnSp>
          <p:cxnSp>
            <p:nvCxnSpPr>
              <p:cNvPr id="874" name="Łącznik prosty 873"/>
              <p:cNvCxnSpPr/>
              <p:nvPr/>
            </p:nvCxnSpPr>
            <p:spPr>
              <a:xfrm>
                <a:off x="1053042" y="2726417"/>
                <a:ext cx="205619" cy="0"/>
              </a:xfrm>
              <a:prstGeom prst="line">
                <a:avLst/>
              </a:prstGeom>
              <a:ln w="22225">
                <a:solidFill>
                  <a:schemeClr val="bg1">
                    <a:lumMod val="85000"/>
                  </a:schemeClr>
                </a:solidFill>
              </a:ln>
              <a:effectLst/>
            </p:spPr>
            <p:style>
              <a:lnRef idx="2">
                <a:schemeClr val="accent1"/>
              </a:lnRef>
              <a:fillRef idx="0">
                <a:schemeClr val="accent1"/>
              </a:fillRef>
              <a:effectRef idx="1">
                <a:schemeClr val="accent1"/>
              </a:effectRef>
              <a:fontRef idx="minor">
                <a:schemeClr val="tx1"/>
              </a:fontRef>
            </p:style>
          </p:cxnSp>
          <p:cxnSp>
            <p:nvCxnSpPr>
              <p:cNvPr id="875" name="Łącznik prosty 874"/>
              <p:cNvCxnSpPr/>
              <p:nvPr/>
            </p:nvCxnSpPr>
            <p:spPr>
              <a:xfrm>
                <a:off x="1053042" y="2770867"/>
                <a:ext cx="205619" cy="0"/>
              </a:xfrm>
              <a:prstGeom prst="line">
                <a:avLst/>
              </a:prstGeom>
              <a:ln w="22225">
                <a:solidFill>
                  <a:schemeClr val="bg1">
                    <a:lumMod val="85000"/>
                  </a:schemeClr>
                </a:solidFill>
              </a:ln>
              <a:effectLst/>
            </p:spPr>
            <p:style>
              <a:lnRef idx="2">
                <a:schemeClr val="accent1"/>
              </a:lnRef>
              <a:fillRef idx="0">
                <a:schemeClr val="accent1"/>
              </a:fillRef>
              <a:effectRef idx="1">
                <a:schemeClr val="accent1"/>
              </a:effectRef>
              <a:fontRef idx="minor">
                <a:schemeClr val="tx1"/>
              </a:fontRef>
            </p:style>
          </p:cxnSp>
          <p:cxnSp>
            <p:nvCxnSpPr>
              <p:cNvPr id="876" name="Łącznik prosty 875"/>
              <p:cNvCxnSpPr/>
              <p:nvPr/>
            </p:nvCxnSpPr>
            <p:spPr>
              <a:xfrm>
                <a:off x="1053042" y="2815317"/>
                <a:ext cx="205619" cy="0"/>
              </a:xfrm>
              <a:prstGeom prst="line">
                <a:avLst/>
              </a:prstGeom>
              <a:ln w="22225">
                <a:solidFill>
                  <a:schemeClr val="bg1">
                    <a:lumMod val="85000"/>
                  </a:schemeClr>
                </a:solidFill>
              </a:ln>
              <a:effectLst/>
            </p:spPr>
            <p:style>
              <a:lnRef idx="2">
                <a:schemeClr val="accent1"/>
              </a:lnRef>
              <a:fillRef idx="0">
                <a:schemeClr val="accent1"/>
              </a:fillRef>
              <a:effectRef idx="1">
                <a:schemeClr val="accent1"/>
              </a:effectRef>
              <a:fontRef idx="minor">
                <a:schemeClr val="tx1"/>
              </a:fontRef>
            </p:style>
          </p:cxnSp>
          <p:cxnSp>
            <p:nvCxnSpPr>
              <p:cNvPr id="877" name="Łącznik prosty 876"/>
              <p:cNvCxnSpPr/>
              <p:nvPr/>
            </p:nvCxnSpPr>
            <p:spPr>
              <a:xfrm>
                <a:off x="1053042" y="2859767"/>
                <a:ext cx="205619" cy="0"/>
              </a:xfrm>
              <a:prstGeom prst="line">
                <a:avLst/>
              </a:prstGeom>
              <a:ln w="22225">
                <a:solidFill>
                  <a:schemeClr val="bg1">
                    <a:lumMod val="85000"/>
                  </a:schemeClr>
                </a:solidFill>
              </a:ln>
              <a:effectLst/>
            </p:spPr>
            <p:style>
              <a:lnRef idx="2">
                <a:schemeClr val="accent1"/>
              </a:lnRef>
              <a:fillRef idx="0">
                <a:schemeClr val="accent1"/>
              </a:fillRef>
              <a:effectRef idx="1">
                <a:schemeClr val="accent1"/>
              </a:effectRef>
              <a:fontRef idx="minor">
                <a:schemeClr val="tx1"/>
              </a:fontRef>
            </p:style>
          </p:cxnSp>
          <p:cxnSp>
            <p:nvCxnSpPr>
              <p:cNvPr id="878" name="Łącznik prosty 877"/>
              <p:cNvCxnSpPr/>
              <p:nvPr/>
            </p:nvCxnSpPr>
            <p:spPr>
              <a:xfrm>
                <a:off x="1053042" y="2904217"/>
                <a:ext cx="205619" cy="0"/>
              </a:xfrm>
              <a:prstGeom prst="line">
                <a:avLst/>
              </a:prstGeom>
              <a:ln w="22225">
                <a:solidFill>
                  <a:schemeClr val="bg1">
                    <a:lumMod val="85000"/>
                  </a:schemeClr>
                </a:solidFill>
              </a:ln>
              <a:effectLst/>
            </p:spPr>
            <p:style>
              <a:lnRef idx="2">
                <a:schemeClr val="accent1"/>
              </a:lnRef>
              <a:fillRef idx="0">
                <a:schemeClr val="accent1"/>
              </a:fillRef>
              <a:effectRef idx="1">
                <a:schemeClr val="accent1"/>
              </a:effectRef>
              <a:fontRef idx="minor">
                <a:schemeClr val="tx1"/>
              </a:fontRef>
            </p:style>
          </p:cxnSp>
          <p:cxnSp>
            <p:nvCxnSpPr>
              <p:cNvPr id="879" name="Łącznik prosty 878"/>
              <p:cNvCxnSpPr/>
              <p:nvPr/>
            </p:nvCxnSpPr>
            <p:spPr>
              <a:xfrm>
                <a:off x="1053042" y="2948667"/>
                <a:ext cx="205619" cy="0"/>
              </a:xfrm>
              <a:prstGeom prst="line">
                <a:avLst/>
              </a:prstGeom>
              <a:ln w="22225">
                <a:solidFill>
                  <a:schemeClr val="bg1">
                    <a:lumMod val="85000"/>
                  </a:schemeClr>
                </a:solidFill>
              </a:ln>
              <a:effectLst/>
            </p:spPr>
            <p:style>
              <a:lnRef idx="2">
                <a:schemeClr val="accent1"/>
              </a:lnRef>
              <a:fillRef idx="0">
                <a:schemeClr val="accent1"/>
              </a:fillRef>
              <a:effectRef idx="1">
                <a:schemeClr val="accent1"/>
              </a:effectRef>
              <a:fontRef idx="minor">
                <a:schemeClr val="tx1"/>
              </a:fontRef>
            </p:style>
          </p:cxnSp>
          <p:cxnSp>
            <p:nvCxnSpPr>
              <p:cNvPr id="880" name="Łącznik prosty 879"/>
              <p:cNvCxnSpPr/>
              <p:nvPr/>
            </p:nvCxnSpPr>
            <p:spPr>
              <a:xfrm>
                <a:off x="1053042" y="2993117"/>
                <a:ext cx="205619" cy="0"/>
              </a:xfrm>
              <a:prstGeom prst="line">
                <a:avLst/>
              </a:prstGeom>
              <a:ln w="22225">
                <a:solidFill>
                  <a:schemeClr val="bg1">
                    <a:lumMod val="85000"/>
                  </a:schemeClr>
                </a:solidFill>
              </a:ln>
              <a:effectLst/>
            </p:spPr>
            <p:style>
              <a:lnRef idx="2">
                <a:schemeClr val="accent1"/>
              </a:lnRef>
              <a:fillRef idx="0">
                <a:schemeClr val="accent1"/>
              </a:fillRef>
              <a:effectRef idx="1">
                <a:schemeClr val="accent1"/>
              </a:effectRef>
              <a:fontRef idx="minor">
                <a:schemeClr val="tx1"/>
              </a:fontRef>
            </p:style>
          </p:cxnSp>
          <p:cxnSp>
            <p:nvCxnSpPr>
              <p:cNvPr id="881" name="Łącznik prosty 880"/>
              <p:cNvCxnSpPr/>
              <p:nvPr/>
            </p:nvCxnSpPr>
            <p:spPr>
              <a:xfrm>
                <a:off x="1053042" y="3037567"/>
                <a:ext cx="205619" cy="0"/>
              </a:xfrm>
              <a:prstGeom prst="line">
                <a:avLst/>
              </a:prstGeom>
              <a:ln w="22225">
                <a:solidFill>
                  <a:schemeClr val="bg1">
                    <a:lumMod val="85000"/>
                  </a:schemeClr>
                </a:solidFill>
              </a:ln>
              <a:effectLst/>
            </p:spPr>
            <p:style>
              <a:lnRef idx="2">
                <a:schemeClr val="accent1"/>
              </a:lnRef>
              <a:fillRef idx="0">
                <a:schemeClr val="accent1"/>
              </a:fillRef>
              <a:effectRef idx="1">
                <a:schemeClr val="accent1"/>
              </a:effectRef>
              <a:fontRef idx="minor">
                <a:schemeClr val="tx1"/>
              </a:fontRef>
            </p:style>
          </p:cxnSp>
          <p:cxnSp>
            <p:nvCxnSpPr>
              <p:cNvPr id="882" name="Łącznik prosty 881"/>
              <p:cNvCxnSpPr/>
              <p:nvPr/>
            </p:nvCxnSpPr>
            <p:spPr>
              <a:xfrm>
                <a:off x="1053042" y="3082017"/>
                <a:ext cx="205619" cy="0"/>
              </a:xfrm>
              <a:prstGeom prst="line">
                <a:avLst/>
              </a:prstGeom>
              <a:ln w="22225">
                <a:solidFill>
                  <a:schemeClr val="bg1">
                    <a:lumMod val="85000"/>
                  </a:schemeClr>
                </a:solidFill>
              </a:ln>
              <a:effectLst/>
            </p:spPr>
            <p:style>
              <a:lnRef idx="2">
                <a:schemeClr val="accent1"/>
              </a:lnRef>
              <a:fillRef idx="0">
                <a:schemeClr val="accent1"/>
              </a:fillRef>
              <a:effectRef idx="1">
                <a:schemeClr val="accent1"/>
              </a:effectRef>
              <a:fontRef idx="minor">
                <a:schemeClr val="tx1"/>
              </a:fontRef>
            </p:style>
          </p:cxnSp>
          <p:cxnSp>
            <p:nvCxnSpPr>
              <p:cNvPr id="883" name="Łącznik prosty 882"/>
              <p:cNvCxnSpPr/>
              <p:nvPr/>
            </p:nvCxnSpPr>
            <p:spPr>
              <a:xfrm>
                <a:off x="1053042" y="3126467"/>
                <a:ext cx="205619" cy="0"/>
              </a:xfrm>
              <a:prstGeom prst="line">
                <a:avLst/>
              </a:prstGeom>
              <a:ln w="22225">
                <a:solidFill>
                  <a:schemeClr val="bg1">
                    <a:lumMod val="85000"/>
                  </a:schemeClr>
                </a:solidFill>
              </a:ln>
              <a:effectLst/>
            </p:spPr>
            <p:style>
              <a:lnRef idx="2">
                <a:schemeClr val="accent1"/>
              </a:lnRef>
              <a:fillRef idx="0">
                <a:schemeClr val="accent1"/>
              </a:fillRef>
              <a:effectRef idx="1">
                <a:schemeClr val="accent1"/>
              </a:effectRef>
              <a:fontRef idx="minor">
                <a:schemeClr val="tx1"/>
              </a:fontRef>
            </p:style>
          </p:cxnSp>
          <p:cxnSp>
            <p:nvCxnSpPr>
              <p:cNvPr id="884" name="Łącznik prosty 883"/>
              <p:cNvCxnSpPr/>
              <p:nvPr/>
            </p:nvCxnSpPr>
            <p:spPr>
              <a:xfrm>
                <a:off x="1053042" y="3170917"/>
                <a:ext cx="205619" cy="0"/>
              </a:xfrm>
              <a:prstGeom prst="line">
                <a:avLst/>
              </a:prstGeom>
              <a:ln w="22225">
                <a:solidFill>
                  <a:schemeClr val="bg1">
                    <a:lumMod val="85000"/>
                  </a:schemeClr>
                </a:solidFill>
              </a:ln>
              <a:effectLst/>
            </p:spPr>
            <p:style>
              <a:lnRef idx="2">
                <a:schemeClr val="accent1"/>
              </a:lnRef>
              <a:fillRef idx="0">
                <a:schemeClr val="accent1"/>
              </a:fillRef>
              <a:effectRef idx="1">
                <a:schemeClr val="accent1"/>
              </a:effectRef>
              <a:fontRef idx="minor">
                <a:schemeClr val="tx1"/>
              </a:fontRef>
            </p:style>
          </p:cxnSp>
          <p:cxnSp>
            <p:nvCxnSpPr>
              <p:cNvPr id="885" name="Łącznik prosty 884"/>
              <p:cNvCxnSpPr/>
              <p:nvPr/>
            </p:nvCxnSpPr>
            <p:spPr>
              <a:xfrm>
                <a:off x="1053042" y="3215367"/>
                <a:ext cx="205619" cy="0"/>
              </a:xfrm>
              <a:prstGeom prst="line">
                <a:avLst/>
              </a:prstGeom>
              <a:ln w="22225">
                <a:solidFill>
                  <a:schemeClr val="bg1">
                    <a:lumMod val="85000"/>
                  </a:schemeClr>
                </a:solidFill>
              </a:ln>
              <a:effectLst/>
            </p:spPr>
            <p:style>
              <a:lnRef idx="2">
                <a:schemeClr val="accent1"/>
              </a:lnRef>
              <a:fillRef idx="0">
                <a:schemeClr val="accent1"/>
              </a:fillRef>
              <a:effectRef idx="1">
                <a:schemeClr val="accent1"/>
              </a:effectRef>
              <a:fontRef idx="minor">
                <a:schemeClr val="tx1"/>
              </a:fontRef>
            </p:style>
          </p:cxnSp>
          <p:cxnSp>
            <p:nvCxnSpPr>
              <p:cNvPr id="886" name="Łącznik prosty 885"/>
              <p:cNvCxnSpPr/>
              <p:nvPr/>
            </p:nvCxnSpPr>
            <p:spPr>
              <a:xfrm>
                <a:off x="1053042" y="3259817"/>
                <a:ext cx="205619" cy="0"/>
              </a:xfrm>
              <a:prstGeom prst="line">
                <a:avLst/>
              </a:prstGeom>
              <a:ln w="22225">
                <a:solidFill>
                  <a:schemeClr val="bg1">
                    <a:lumMod val="85000"/>
                  </a:schemeClr>
                </a:solidFill>
              </a:ln>
              <a:effectLst/>
            </p:spPr>
            <p:style>
              <a:lnRef idx="2">
                <a:schemeClr val="accent1"/>
              </a:lnRef>
              <a:fillRef idx="0">
                <a:schemeClr val="accent1"/>
              </a:fillRef>
              <a:effectRef idx="1">
                <a:schemeClr val="accent1"/>
              </a:effectRef>
              <a:fontRef idx="minor">
                <a:schemeClr val="tx1"/>
              </a:fontRef>
            </p:style>
          </p:cxnSp>
          <p:cxnSp>
            <p:nvCxnSpPr>
              <p:cNvPr id="887" name="Łącznik prosty 886"/>
              <p:cNvCxnSpPr/>
              <p:nvPr/>
            </p:nvCxnSpPr>
            <p:spPr>
              <a:xfrm>
                <a:off x="1053042" y="3304267"/>
                <a:ext cx="205619" cy="0"/>
              </a:xfrm>
              <a:prstGeom prst="line">
                <a:avLst/>
              </a:prstGeom>
              <a:ln w="22225">
                <a:solidFill>
                  <a:schemeClr val="bg1">
                    <a:lumMod val="85000"/>
                  </a:schemeClr>
                </a:solidFill>
              </a:ln>
              <a:effectLst/>
            </p:spPr>
            <p:style>
              <a:lnRef idx="2">
                <a:schemeClr val="accent1"/>
              </a:lnRef>
              <a:fillRef idx="0">
                <a:schemeClr val="accent1"/>
              </a:fillRef>
              <a:effectRef idx="1">
                <a:schemeClr val="accent1"/>
              </a:effectRef>
              <a:fontRef idx="minor">
                <a:schemeClr val="tx1"/>
              </a:fontRef>
            </p:style>
          </p:cxnSp>
          <p:cxnSp>
            <p:nvCxnSpPr>
              <p:cNvPr id="888" name="Łącznik prosty 887"/>
              <p:cNvCxnSpPr/>
              <p:nvPr/>
            </p:nvCxnSpPr>
            <p:spPr>
              <a:xfrm>
                <a:off x="1053042" y="3348717"/>
                <a:ext cx="205619" cy="0"/>
              </a:xfrm>
              <a:prstGeom prst="line">
                <a:avLst/>
              </a:prstGeom>
              <a:ln w="22225">
                <a:solidFill>
                  <a:schemeClr val="bg1">
                    <a:lumMod val="85000"/>
                  </a:schemeClr>
                </a:solidFill>
              </a:ln>
              <a:effectLst/>
            </p:spPr>
            <p:style>
              <a:lnRef idx="2">
                <a:schemeClr val="accent1"/>
              </a:lnRef>
              <a:fillRef idx="0">
                <a:schemeClr val="accent1"/>
              </a:fillRef>
              <a:effectRef idx="1">
                <a:schemeClr val="accent1"/>
              </a:effectRef>
              <a:fontRef idx="minor">
                <a:schemeClr val="tx1"/>
              </a:fontRef>
            </p:style>
          </p:cxnSp>
          <p:cxnSp>
            <p:nvCxnSpPr>
              <p:cNvPr id="889" name="Łącznik prosty 888"/>
              <p:cNvCxnSpPr/>
              <p:nvPr/>
            </p:nvCxnSpPr>
            <p:spPr>
              <a:xfrm>
                <a:off x="1053042" y="3393167"/>
                <a:ext cx="205619" cy="0"/>
              </a:xfrm>
              <a:prstGeom prst="line">
                <a:avLst/>
              </a:prstGeom>
              <a:ln w="22225">
                <a:solidFill>
                  <a:schemeClr val="bg1">
                    <a:lumMod val="85000"/>
                  </a:schemeClr>
                </a:solidFill>
              </a:ln>
              <a:effectLst/>
            </p:spPr>
            <p:style>
              <a:lnRef idx="2">
                <a:schemeClr val="accent1"/>
              </a:lnRef>
              <a:fillRef idx="0">
                <a:schemeClr val="accent1"/>
              </a:fillRef>
              <a:effectRef idx="1">
                <a:schemeClr val="accent1"/>
              </a:effectRef>
              <a:fontRef idx="minor">
                <a:schemeClr val="tx1"/>
              </a:fontRef>
            </p:style>
          </p:cxnSp>
          <p:cxnSp>
            <p:nvCxnSpPr>
              <p:cNvPr id="890" name="Łącznik prosty 889"/>
              <p:cNvCxnSpPr/>
              <p:nvPr/>
            </p:nvCxnSpPr>
            <p:spPr>
              <a:xfrm>
                <a:off x="1053042" y="3437617"/>
                <a:ext cx="205619" cy="0"/>
              </a:xfrm>
              <a:prstGeom prst="line">
                <a:avLst/>
              </a:prstGeom>
              <a:ln w="22225">
                <a:solidFill>
                  <a:schemeClr val="bg1">
                    <a:lumMod val="85000"/>
                  </a:schemeClr>
                </a:solidFill>
              </a:ln>
              <a:effectLst/>
            </p:spPr>
            <p:style>
              <a:lnRef idx="2">
                <a:schemeClr val="accent1"/>
              </a:lnRef>
              <a:fillRef idx="0">
                <a:schemeClr val="accent1"/>
              </a:fillRef>
              <a:effectRef idx="1">
                <a:schemeClr val="accent1"/>
              </a:effectRef>
              <a:fontRef idx="minor">
                <a:schemeClr val="tx1"/>
              </a:fontRef>
            </p:style>
          </p:cxnSp>
          <p:cxnSp>
            <p:nvCxnSpPr>
              <p:cNvPr id="891" name="Łącznik prosty 890"/>
              <p:cNvCxnSpPr/>
              <p:nvPr/>
            </p:nvCxnSpPr>
            <p:spPr>
              <a:xfrm>
                <a:off x="1053042" y="3482067"/>
                <a:ext cx="205619" cy="0"/>
              </a:xfrm>
              <a:prstGeom prst="line">
                <a:avLst/>
              </a:prstGeom>
              <a:ln w="22225">
                <a:solidFill>
                  <a:schemeClr val="bg1">
                    <a:lumMod val="85000"/>
                  </a:schemeClr>
                </a:solidFill>
              </a:ln>
              <a:effectLst/>
            </p:spPr>
            <p:style>
              <a:lnRef idx="2">
                <a:schemeClr val="accent1"/>
              </a:lnRef>
              <a:fillRef idx="0">
                <a:schemeClr val="accent1"/>
              </a:fillRef>
              <a:effectRef idx="1">
                <a:schemeClr val="accent1"/>
              </a:effectRef>
              <a:fontRef idx="minor">
                <a:schemeClr val="tx1"/>
              </a:fontRef>
            </p:style>
          </p:cxnSp>
          <p:cxnSp>
            <p:nvCxnSpPr>
              <p:cNvPr id="892" name="Łącznik prosty 891"/>
              <p:cNvCxnSpPr/>
              <p:nvPr/>
            </p:nvCxnSpPr>
            <p:spPr>
              <a:xfrm>
                <a:off x="1053042" y="3526517"/>
                <a:ext cx="205619" cy="0"/>
              </a:xfrm>
              <a:prstGeom prst="line">
                <a:avLst/>
              </a:prstGeom>
              <a:ln w="22225">
                <a:solidFill>
                  <a:schemeClr val="bg1">
                    <a:lumMod val="85000"/>
                  </a:schemeClr>
                </a:solidFill>
              </a:ln>
              <a:effectLst/>
            </p:spPr>
            <p:style>
              <a:lnRef idx="2">
                <a:schemeClr val="accent1"/>
              </a:lnRef>
              <a:fillRef idx="0">
                <a:schemeClr val="accent1"/>
              </a:fillRef>
              <a:effectRef idx="1">
                <a:schemeClr val="accent1"/>
              </a:effectRef>
              <a:fontRef idx="minor">
                <a:schemeClr val="tx1"/>
              </a:fontRef>
            </p:style>
          </p:cxnSp>
          <p:cxnSp>
            <p:nvCxnSpPr>
              <p:cNvPr id="893" name="Łącznik prosty 892"/>
              <p:cNvCxnSpPr/>
              <p:nvPr/>
            </p:nvCxnSpPr>
            <p:spPr>
              <a:xfrm>
                <a:off x="1053042" y="3570967"/>
                <a:ext cx="205619" cy="0"/>
              </a:xfrm>
              <a:prstGeom prst="line">
                <a:avLst/>
              </a:prstGeom>
              <a:ln w="22225">
                <a:solidFill>
                  <a:schemeClr val="bg1">
                    <a:lumMod val="85000"/>
                  </a:schemeClr>
                </a:solidFill>
              </a:ln>
              <a:effectLst/>
            </p:spPr>
            <p:style>
              <a:lnRef idx="2">
                <a:schemeClr val="accent1"/>
              </a:lnRef>
              <a:fillRef idx="0">
                <a:schemeClr val="accent1"/>
              </a:fillRef>
              <a:effectRef idx="1">
                <a:schemeClr val="accent1"/>
              </a:effectRef>
              <a:fontRef idx="minor">
                <a:schemeClr val="tx1"/>
              </a:fontRef>
            </p:style>
          </p:cxnSp>
          <p:cxnSp>
            <p:nvCxnSpPr>
              <p:cNvPr id="894" name="Łącznik prosty 893"/>
              <p:cNvCxnSpPr/>
              <p:nvPr/>
            </p:nvCxnSpPr>
            <p:spPr>
              <a:xfrm>
                <a:off x="1053042" y="3615417"/>
                <a:ext cx="205619" cy="0"/>
              </a:xfrm>
              <a:prstGeom prst="line">
                <a:avLst/>
              </a:prstGeom>
              <a:ln w="22225">
                <a:solidFill>
                  <a:schemeClr val="bg1">
                    <a:lumMod val="85000"/>
                  </a:schemeClr>
                </a:solidFill>
              </a:ln>
              <a:effectLst/>
            </p:spPr>
            <p:style>
              <a:lnRef idx="2">
                <a:schemeClr val="accent1"/>
              </a:lnRef>
              <a:fillRef idx="0">
                <a:schemeClr val="accent1"/>
              </a:fillRef>
              <a:effectRef idx="1">
                <a:schemeClr val="accent1"/>
              </a:effectRef>
              <a:fontRef idx="minor">
                <a:schemeClr val="tx1"/>
              </a:fontRef>
            </p:style>
          </p:cxnSp>
          <p:cxnSp>
            <p:nvCxnSpPr>
              <p:cNvPr id="895" name="Łącznik prosty 894"/>
              <p:cNvCxnSpPr/>
              <p:nvPr/>
            </p:nvCxnSpPr>
            <p:spPr>
              <a:xfrm>
                <a:off x="1053042" y="3659867"/>
                <a:ext cx="205619" cy="0"/>
              </a:xfrm>
              <a:prstGeom prst="line">
                <a:avLst/>
              </a:prstGeom>
              <a:ln w="22225">
                <a:solidFill>
                  <a:schemeClr val="bg1">
                    <a:lumMod val="85000"/>
                  </a:schemeClr>
                </a:solidFill>
              </a:ln>
              <a:effectLst/>
            </p:spPr>
            <p:style>
              <a:lnRef idx="2">
                <a:schemeClr val="accent1"/>
              </a:lnRef>
              <a:fillRef idx="0">
                <a:schemeClr val="accent1"/>
              </a:fillRef>
              <a:effectRef idx="1">
                <a:schemeClr val="accent1"/>
              </a:effectRef>
              <a:fontRef idx="minor">
                <a:schemeClr val="tx1"/>
              </a:fontRef>
            </p:style>
          </p:cxnSp>
          <p:cxnSp>
            <p:nvCxnSpPr>
              <p:cNvPr id="896" name="Łącznik prosty 895"/>
              <p:cNvCxnSpPr/>
              <p:nvPr/>
            </p:nvCxnSpPr>
            <p:spPr>
              <a:xfrm>
                <a:off x="1053042" y="3704317"/>
                <a:ext cx="205619" cy="0"/>
              </a:xfrm>
              <a:prstGeom prst="line">
                <a:avLst/>
              </a:prstGeom>
              <a:ln w="22225">
                <a:solidFill>
                  <a:schemeClr val="bg1">
                    <a:lumMod val="85000"/>
                  </a:schemeClr>
                </a:solidFill>
              </a:ln>
              <a:effectLst/>
            </p:spPr>
            <p:style>
              <a:lnRef idx="2">
                <a:schemeClr val="accent1"/>
              </a:lnRef>
              <a:fillRef idx="0">
                <a:schemeClr val="accent1"/>
              </a:fillRef>
              <a:effectRef idx="1">
                <a:schemeClr val="accent1"/>
              </a:effectRef>
              <a:fontRef idx="minor">
                <a:schemeClr val="tx1"/>
              </a:fontRef>
            </p:style>
          </p:cxnSp>
          <p:cxnSp>
            <p:nvCxnSpPr>
              <p:cNvPr id="897" name="Łącznik prosty 896"/>
              <p:cNvCxnSpPr/>
              <p:nvPr/>
            </p:nvCxnSpPr>
            <p:spPr>
              <a:xfrm>
                <a:off x="1053042" y="3748767"/>
                <a:ext cx="205619" cy="0"/>
              </a:xfrm>
              <a:prstGeom prst="line">
                <a:avLst/>
              </a:prstGeom>
              <a:ln w="22225">
                <a:solidFill>
                  <a:schemeClr val="bg1">
                    <a:lumMod val="85000"/>
                  </a:schemeClr>
                </a:solidFill>
              </a:ln>
              <a:effectLst/>
            </p:spPr>
            <p:style>
              <a:lnRef idx="2">
                <a:schemeClr val="accent1"/>
              </a:lnRef>
              <a:fillRef idx="0">
                <a:schemeClr val="accent1"/>
              </a:fillRef>
              <a:effectRef idx="1">
                <a:schemeClr val="accent1"/>
              </a:effectRef>
              <a:fontRef idx="minor">
                <a:schemeClr val="tx1"/>
              </a:fontRef>
            </p:style>
          </p:cxnSp>
          <p:cxnSp>
            <p:nvCxnSpPr>
              <p:cNvPr id="898" name="Łącznik prosty 897"/>
              <p:cNvCxnSpPr/>
              <p:nvPr/>
            </p:nvCxnSpPr>
            <p:spPr>
              <a:xfrm>
                <a:off x="1053042" y="3793217"/>
                <a:ext cx="205619" cy="0"/>
              </a:xfrm>
              <a:prstGeom prst="line">
                <a:avLst/>
              </a:prstGeom>
              <a:ln w="22225">
                <a:solidFill>
                  <a:schemeClr val="bg1">
                    <a:lumMod val="85000"/>
                  </a:schemeClr>
                </a:solidFill>
              </a:ln>
              <a:effectLst/>
            </p:spPr>
            <p:style>
              <a:lnRef idx="2">
                <a:schemeClr val="accent1"/>
              </a:lnRef>
              <a:fillRef idx="0">
                <a:schemeClr val="accent1"/>
              </a:fillRef>
              <a:effectRef idx="1">
                <a:schemeClr val="accent1"/>
              </a:effectRef>
              <a:fontRef idx="minor">
                <a:schemeClr val="tx1"/>
              </a:fontRef>
            </p:style>
          </p:cxnSp>
          <p:cxnSp>
            <p:nvCxnSpPr>
              <p:cNvPr id="899" name="Łącznik prosty 898"/>
              <p:cNvCxnSpPr/>
              <p:nvPr/>
            </p:nvCxnSpPr>
            <p:spPr>
              <a:xfrm>
                <a:off x="1053042" y="3837667"/>
                <a:ext cx="205619" cy="0"/>
              </a:xfrm>
              <a:prstGeom prst="line">
                <a:avLst/>
              </a:prstGeom>
              <a:ln w="22225">
                <a:solidFill>
                  <a:schemeClr val="bg1">
                    <a:lumMod val="85000"/>
                  </a:schemeClr>
                </a:solidFill>
              </a:ln>
              <a:effectLst/>
            </p:spPr>
            <p:style>
              <a:lnRef idx="2">
                <a:schemeClr val="accent1"/>
              </a:lnRef>
              <a:fillRef idx="0">
                <a:schemeClr val="accent1"/>
              </a:fillRef>
              <a:effectRef idx="1">
                <a:schemeClr val="accent1"/>
              </a:effectRef>
              <a:fontRef idx="minor">
                <a:schemeClr val="tx1"/>
              </a:fontRef>
            </p:style>
          </p:cxnSp>
          <p:cxnSp>
            <p:nvCxnSpPr>
              <p:cNvPr id="900" name="Łącznik prosty 899"/>
              <p:cNvCxnSpPr/>
              <p:nvPr/>
            </p:nvCxnSpPr>
            <p:spPr>
              <a:xfrm>
                <a:off x="1053042" y="3882117"/>
                <a:ext cx="205619" cy="0"/>
              </a:xfrm>
              <a:prstGeom prst="line">
                <a:avLst/>
              </a:prstGeom>
              <a:ln w="22225">
                <a:solidFill>
                  <a:schemeClr val="bg1">
                    <a:lumMod val="85000"/>
                  </a:schemeClr>
                </a:solidFill>
              </a:ln>
              <a:effectLst/>
            </p:spPr>
            <p:style>
              <a:lnRef idx="2">
                <a:schemeClr val="accent1"/>
              </a:lnRef>
              <a:fillRef idx="0">
                <a:schemeClr val="accent1"/>
              </a:fillRef>
              <a:effectRef idx="1">
                <a:schemeClr val="accent1"/>
              </a:effectRef>
              <a:fontRef idx="minor">
                <a:schemeClr val="tx1"/>
              </a:fontRef>
            </p:style>
          </p:cxnSp>
          <p:cxnSp>
            <p:nvCxnSpPr>
              <p:cNvPr id="901" name="Łącznik prosty 900"/>
              <p:cNvCxnSpPr/>
              <p:nvPr/>
            </p:nvCxnSpPr>
            <p:spPr>
              <a:xfrm>
                <a:off x="1053042" y="3926567"/>
                <a:ext cx="205619" cy="0"/>
              </a:xfrm>
              <a:prstGeom prst="line">
                <a:avLst/>
              </a:prstGeom>
              <a:ln w="22225">
                <a:solidFill>
                  <a:schemeClr val="bg1">
                    <a:lumMod val="85000"/>
                  </a:schemeClr>
                </a:solidFill>
              </a:ln>
              <a:effectLst/>
            </p:spPr>
            <p:style>
              <a:lnRef idx="2">
                <a:schemeClr val="accent1"/>
              </a:lnRef>
              <a:fillRef idx="0">
                <a:schemeClr val="accent1"/>
              </a:fillRef>
              <a:effectRef idx="1">
                <a:schemeClr val="accent1"/>
              </a:effectRef>
              <a:fontRef idx="minor">
                <a:schemeClr val="tx1"/>
              </a:fontRef>
            </p:style>
          </p:cxnSp>
          <p:cxnSp>
            <p:nvCxnSpPr>
              <p:cNvPr id="902" name="Łącznik prosty 901"/>
              <p:cNvCxnSpPr/>
              <p:nvPr/>
            </p:nvCxnSpPr>
            <p:spPr>
              <a:xfrm>
                <a:off x="1053042" y="3971017"/>
                <a:ext cx="205619" cy="0"/>
              </a:xfrm>
              <a:prstGeom prst="line">
                <a:avLst/>
              </a:prstGeom>
              <a:ln w="22225">
                <a:solidFill>
                  <a:schemeClr val="bg1">
                    <a:lumMod val="85000"/>
                  </a:schemeClr>
                </a:solidFill>
              </a:ln>
              <a:effectLst/>
            </p:spPr>
            <p:style>
              <a:lnRef idx="2">
                <a:schemeClr val="accent1"/>
              </a:lnRef>
              <a:fillRef idx="0">
                <a:schemeClr val="accent1"/>
              </a:fillRef>
              <a:effectRef idx="1">
                <a:schemeClr val="accent1"/>
              </a:effectRef>
              <a:fontRef idx="minor">
                <a:schemeClr val="tx1"/>
              </a:fontRef>
            </p:style>
          </p:cxnSp>
          <p:cxnSp>
            <p:nvCxnSpPr>
              <p:cNvPr id="903" name="Łącznik prosty 902"/>
              <p:cNvCxnSpPr/>
              <p:nvPr/>
            </p:nvCxnSpPr>
            <p:spPr>
              <a:xfrm>
                <a:off x="1053042" y="4015467"/>
                <a:ext cx="205619" cy="0"/>
              </a:xfrm>
              <a:prstGeom prst="line">
                <a:avLst/>
              </a:prstGeom>
              <a:ln w="22225">
                <a:solidFill>
                  <a:schemeClr val="bg1">
                    <a:lumMod val="85000"/>
                  </a:schemeClr>
                </a:solidFill>
              </a:ln>
              <a:effectLst/>
            </p:spPr>
            <p:style>
              <a:lnRef idx="2">
                <a:schemeClr val="accent1"/>
              </a:lnRef>
              <a:fillRef idx="0">
                <a:schemeClr val="accent1"/>
              </a:fillRef>
              <a:effectRef idx="1">
                <a:schemeClr val="accent1"/>
              </a:effectRef>
              <a:fontRef idx="minor">
                <a:schemeClr val="tx1"/>
              </a:fontRef>
            </p:style>
          </p:cxnSp>
          <p:cxnSp>
            <p:nvCxnSpPr>
              <p:cNvPr id="904" name="Łącznik prosty 903"/>
              <p:cNvCxnSpPr/>
              <p:nvPr/>
            </p:nvCxnSpPr>
            <p:spPr>
              <a:xfrm>
                <a:off x="1053042" y="4059917"/>
                <a:ext cx="205619" cy="0"/>
              </a:xfrm>
              <a:prstGeom prst="line">
                <a:avLst/>
              </a:prstGeom>
              <a:ln w="22225">
                <a:solidFill>
                  <a:schemeClr val="bg1">
                    <a:lumMod val="85000"/>
                  </a:schemeClr>
                </a:solidFill>
              </a:ln>
              <a:effectLst/>
            </p:spPr>
            <p:style>
              <a:lnRef idx="2">
                <a:schemeClr val="accent1"/>
              </a:lnRef>
              <a:fillRef idx="0">
                <a:schemeClr val="accent1"/>
              </a:fillRef>
              <a:effectRef idx="1">
                <a:schemeClr val="accent1"/>
              </a:effectRef>
              <a:fontRef idx="minor">
                <a:schemeClr val="tx1"/>
              </a:fontRef>
            </p:style>
          </p:cxnSp>
        </p:grpSp>
        <p:grpSp>
          <p:nvGrpSpPr>
            <p:cNvPr id="970" name="Grupa 969"/>
            <p:cNvGrpSpPr/>
            <p:nvPr/>
          </p:nvGrpSpPr>
          <p:grpSpPr>
            <a:xfrm>
              <a:off x="1480249" y="1564742"/>
              <a:ext cx="7045865" cy="2311400"/>
              <a:chOff x="1480249" y="1557959"/>
              <a:chExt cx="7045865" cy="2311400"/>
            </a:xfrm>
          </p:grpSpPr>
          <p:grpSp>
            <p:nvGrpSpPr>
              <p:cNvPr id="64" name="Grupa 63"/>
              <p:cNvGrpSpPr/>
              <p:nvPr/>
            </p:nvGrpSpPr>
            <p:grpSpPr>
              <a:xfrm>
                <a:off x="1480249" y="1735759"/>
                <a:ext cx="205619" cy="2133600"/>
                <a:chOff x="1053042" y="1926317"/>
                <a:chExt cx="205619" cy="2133600"/>
              </a:xfrm>
            </p:grpSpPr>
            <p:cxnSp>
              <p:nvCxnSpPr>
                <p:cNvPr id="14" name="Łącznik prosty 13"/>
                <p:cNvCxnSpPr/>
                <p:nvPr/>
              </p:nvCxnSpPr>
              <p:spPr>
                <a:xfrm>
                  <a:off x="1053042" y="1926317"/>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5" name="Łącznik prosty 14"/>
                <p:cNvCxnSpPr/>
                <p:nvPr/>
              </p:nvCxnSpPr>
              <p:spPr>
                <a:xfrm>
                  <a:off x="1053042" y="1970767"/>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6" name="Łącznik prosty 15"/>
                <p:cNvCxnSpPr/>
                <p:nvPr/>
              </p:nvCxnSpPr>
              <p:spPr>
                <a:xfrm>
                  <a:off x="1053042" y="2015217"/>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7" name="Łącznik prosty 16"/>
                <p:cNvCxnSpPr/>
                <p:nvPr/>
              </p:nvCxnSpPr>
              <p:spPr>
                <a:xfrm>
                  <a:off x="1053042" y="2059667"/>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8" name="Łącznik prosty 17"/>
                <p:cNvCxnSpPr/>
                <p:nvPr/>
              </p:nvCxnSpPr>
              <p:spPr>
                <a:xfrm>
                  <a:off x="1053042" y="2104117"/>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9" name="Łącznik prosty 18"/>
                <p:cNvCxnSpPr/>
                <p:nvPr/>
              </p:nvCxnSpPr>
              <p:spPr>
                <a:xfrm>
                  <a:off x="1053042" y="2148567"/>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20" name="Łącznik prosty 19"/>
                <p:cNvCxnSpPr/>
                <p:nvPr/>
              </p:nvCxnSpPr>
              <p:spPr>
                <a:xfrm>
                  <a:off x="1053042" y="2193017"/>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21" name="Łącznik prosty 20"/>
                <p:cNvCxnSpPr/>
                <p:nvPr/>
              </p:nvCxnSpPr>
              <p:spPr>
                <a:xfrm>
                  <a:off x="1053042" y="2237467"/>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22" name="Łącznik prosty 21"/>
                <p:cNvCxnSpPr/>
                <p:nvPr/>
              </p:nvCxnSpPr>
              <p:spPr>
                <a:xfrm>
                  <a:off x="1053042" y="2281917"/>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23" name="Łącznik prosty 22"/>
                <p:cNvCxnSpPr/>
                <p:nvPr/>
              </p:nvCxnSpPr>
              <p:spPr>
                <a:xfrm>
                  <a:off x="1053042" y="2326367"/>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24" name="Łącznik prosty 23"/>
                <p:cNvCxnSpPr/>
                <p:nvPr/>
              </p:nvCxnSpPr>
              <p:spPr>
                <a:xfrm>
                  <a:off x="1053042" y="2370817"/>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25" name="Łącznik prosty 24"/>
                <p:cNvCxnSpPr/>
                <p:nvPr/>
              </p:nvCxnSpPr>
              <p:spPr>
                <a:xfrm>
                  <a:off x="1053042" y="2415267"/>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26" name="Łącznik prosty 25"/>
                <p:cNvCxnSpPr/>
                <p:nvPr/>
              </p:nvCxnSpPr>
              <p:spPr>
                <a:xfrm>
                  <a:off x="1053042" y="2459717"/>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27" name="Łącznik prosty 26"/>
                <p:cNvCxnSpPr/>
                <p:nvPr/>
              </p:nvCxnSpPr>
              <p:spPr>
                <a:xfrm>
                  <a:off x="1053042" y="2504167"/>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28" name="Łącznik prosty 27"/>
                <p:cNvCxnSpPr/>
                <p:nvPr/>
              </p:nvCxnSpPr>
              <p:spPr>
                <a:xfrm>
                  <a:off x="1053042" y="2548617"/>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29" name="Łącznik prosty 28"/>
                <p:cNvCxnSpPr/>
                <p:nvPr/>
              </p:nvCxnSpPr>
              <p:spPr>
                <a:xfrm>
                  <a:off x="1053042" y="2593067"/>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30" name="Łącznik prosty 29"/>
                <p:cNvCxnSpPr/>
                <p:nvPr/>
              </p:nvCxnSpPr>
              <p:spPr>
                <a:xfrm>
                  <a:off x="1053042" y="2637517"/>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31" name="Łącznik prosty 30"/>
                <p:cNvCxnSpPr/>
                <p:nvPr/>
              </p:nvCxnSpPr>
              <p:spPr>
                <a:xfrm>
                  <a:off x="1053042" y="2681967"/>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32" name="Łącznik prosty 31"/>
                <p:cNvCxnSpPr/>
                <p:nvPr/>
              </p:nvCxnSpPr>
              <p:spPr>
                <a:xfrm>
                  <a:off x="1053042" y="2726417"/>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33" name="Łącznik prosty 32"/>
                <p:cNvCxnSpPr/>
                <p:nvPr/>
              </p:nvCxnSpPr>
              <p:spPr>
                <a:xfrm>
                  <a:off x="1053042" y="2770867"/>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34" name="Łącznik prosty 33"/>
                <p:cNvCxnSpPr/>
                <p:nvPr/>
              </p:nvCxnSpPr>
              <p:spPr>
                <a:xfrm>
                  <a:off x="1053042" y="2815317"/>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35" name="Łącznik prosty 34"/>
                <p:cNvCxnSpPr/>
                <p:nvPr/>
              </p:nvCxnSpPr>
              <p:spPr>
                <a:xfrm>
                  <a:off x="1053042" y="2859767"/>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36" name="Łącznik prosty 35"/>
                <p:cNvCxnSpPr/>
                <p:nvPr/>
              </p:nvCxnSpPr>
              <p:spPr>
                <a:xfrm>
                  <a:off x="1053042" y="2904217"/>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37" name="Łącznik prosty 36"/>
                <p:cNvCxnSpPr/>
                <p:nvPr/>
              </p:nvCxnSpPr>
              <p:spPr>
                <a:xfrm>
                  <a:off x="1053042" y="2948667"/>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38" name="Łącznik prosty 37"/>
                <p:cNvCxnSpPr/>
                <p:nvPr/>
              </p:nvCxnSpPr>
              <p:spPr>
                <a:xfrm>
                  <a:off x="1053042" y="2993117"/>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39" name="Łącznik prosty 38"/>
                <p:cNvCxnSpPr/>
                <p:nvPr/>
              </p:nvCxnSpPr>
              <p:spPr>
                <a:xfrm>
                  <a:off x="1053042" y="3037567"/>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40" name="Łącznik prosty 39"/>
                <p:cNvCxnSpPr/>
                <p:nvPr/>
              </p:nvCxnSpPr>
              <p:spPr>
                <a:xfrm>
                  <a:off x="1053042" y="3082017"/>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41" name="Łącznik prosty 40"/>
                <p:cNvCxnSpPr/>
                <p:nvPr/>
              </p:nvCxnSpPr>
              <p:spPr>
                <a:xfrm>
                  <a:off x="1053042" y="3126467"/>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42" name="Łącznik prosty 41"/>
                <p:cNvCxnSpPr/>
                <p:nvPr/>
              </p:nvCxnSpPr>
              <p:spPr>
                <a:xfrm>
                  <a:off x="1053042" y="3170917"/>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43" name="Łącznik prosty 42"/>
                <p:cNvCxnSpPr/>
                <p:nvPr/>
              </p:nvCxnSpPr>
              <p:spPr>
                <a:xfrm>
                  <a:off x="1053042" y="3215367"/>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44" name="Łącznik prosty 43"/>
                <p:cNvCxnSpPr/>
                <p:nvPr/>
              </p:nvCxnSpPr>
              <p:spPr>
                <a:xfrm>
                  <a:off x="1053042" y="3259817"/>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45" name="Łącznik prosty 44"/>
                <p:cNvCxnSpPr/>
                <p:nvPr/>
              </p:nvCxnSpPr>
              <p:spPr>
                <a:xfrm>
                  <a:off x="1053042" y="3304267"/>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46" name="Łącznik prosty 45"/>
                <p:cNvCxnSpPr/>
                <p:nvPr/>
              </p:nvCxnSpPr>
              <p:spPr>
                <a:xfrm>
                  <a:off x="1053042" y="3348717"/>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47" name="Łącznik prosty 46"/>
                <p:cNvCxnSpPr/>
                <p:nvPr/>
              </p:nvCxnSpPr>
              <p:spPr>
                <a:xfrm>
                  <a:off x="1053042" y="3393167"/>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48" name="Łącznik prosty 47"/>
                <p:cNvCxnSpPr/>
                <p:nvPr/>
              </p:nvCxnSpPr>
              <p:spPr>
                <a:xfrm>
                  <a:off x="1053042" y="3437617"/>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49" name="Łącznik prosty 48"/>
                <p:cNvCxnSpPr/>
                <p:nvPr/>
              </p:nvCxnSpPr>
              <p:spPr>
                <a:xfrm>
                  <a:off x="1053042" y="3482067"/>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50" name="Łącznik prosty 49"/>
                <p:cNvCxnSpPr/>
                <p:nvPr/>
              </p:nvCxnSpPr>
              <p:spPr>
                <a:xfrm>
                  <a:off x="1053042" y="3526517"/>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51" name="Łącznik prosty 50"/>
                <p:cNvCxnSpPr/>
                <p:nvPr/>
              </p:nvCxnSpPr>
              <p:spPr>
                <a:xfrm>
                  <a:off x="1053042" y="3570967"/>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52" name="Łącznik prosty 51"/>
                <p:cNvCxnSpPr/>
                <p:nvPr/>
              </p:nvCxnSpPr>
              <p:spPr>
                <a:xfrm>
                  <a:off x="1053042" y="3615417"/>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53" name="Łącznik prosty 52"/>
                <p:cNvCxnSpPr/>
                <p:nvPr/>
              </p:nvCxnSpPr>
              <p:spPr>
                <a:xfrm>
                  <a:off x="1053042" y="3659867"/>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54" name="Łącznik prosty 53"/>
                <p:cNvCxnSpPr/>
                <p:nvPr/>
              </p:nvCxnSpPr>
              <p:spPr>
                <a:xfrm>
                  <a:off x="1053042" y="3704317"/>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55" name="Łącznik prosty 54"/>
                <p:cNvCxnSpPr/>
                <p:nvPr/>
              </p:nvCxnSpPr>
              <p:spPr>
                <a:xfrm>
                  <a:off x="1053042" y="3748767"/>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56" name="Łącznik prosty 55"/>
                <p:cNvCxnSpPr/>
                <p:nvPr/>
              </p:nvCxnSpPr>
              <p:spPr>
                <a:xfrm>
                  <a:off x="1053042" y="3793217"/>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57" name="Łącznik prosty 56"/>
                <p:cNvCxnSpPr/>
                <p:nvPr/>
              </p:nvCxnSpPr>
              <p:spPr>
                <a:xfrm>
                  <a:off x="1053042" y="3837667"/>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58" name="Łącznik prosty 57"/>
                <p:cNvCxnSpPr/>
                <p:nvPr/>
              </p:nvCxnSpPr>
              <p:spPr>
                <a:xfrm>
                  <a:off x="1053042" y="3882117"/>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59" name="Łącznik prosty 58"/>
                <p:cNvCxnSpPr/>
                <p:nvPr/>
              </p:nvCxnSpPr>
              <p:spPr>
                <a:xfrm>
                  <a:off x="1053042" y="3926567"/>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60" name="Łącznik prosty 59"/>
                <p:cNvCxnSpPr/>
                <p:nvPr/>
              </p:nvCxnSpPr>
              <p:spPr>
                <a:xfrm>
                  <a:off x="1053042" y="3971017"/>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61" name="Łącznik prosty 60"/>
                <p:cNvCxnSpPr/>
                <p:nvPr/>
              </p:nvCxnSpPr>
              <p:spPr>
                <a:xfrm>
                  <a:off x="1053042" y="4015467"/>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62" name="Łącznik prosty 61"/>
                <p:cNvCxnSpPr/>
                <p:nvPr/>
              </p:nvCxnSpPr>
              <p:spPr>
                <a:xfrm>
                  <a:off x="1053042" y="4059917"/>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grpSp>
          <p:grpSp>
            <p:nvGrpSpPr>
              <p:cNvPr id="905" name="Grupa 904"/>
              <p:cNvGrpSpPr/>
              <p:nvPr/>
            </p:nvGrpSpPr>
            <p:grpSpPr>
              <a:xfrm>
                <a:off x="1968838" y="2446959"/>
                <a:ext cx="205619" cy="1422400"/>
                <a:chOff x="1750768" y="2637211"/>
                <a:chExt cx="205619" cy="1422400"/>
              </a:xfrm>
            </p:grpSpPr>
            <p:cxnSp>
              <p:nvCxnSpPr>
                <p:cNvPr id="88" name="Łącznik prosty 87"/>
                <p:cNvCxnSpPr/>
                <p:nvPr/>
              </p:nvCxnSpPr>
              <p:spPr>
                <a:xfrm>
                  <a:off x="1750768" y="2637211"/>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89" name="Łącznik prosty 88"/>
                <p:cNvCxnSpPr/>
                <p:nvPr/>
              </p:nvCxnSpPr>
              <p:spPr>
                <a:xfrm>
                  <a:off x="1750768" y="2681661"/>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90" name="Łącznik prosty 89"/>
                <p:cNvCxnSpPr/>
                <p:nvPr/>
              </p:nvCxnSpPr>
              <p:spPr>
                <a:xfrm>
                  <a:off x="1750768" y="2726111"/>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91" name="Łącznik prosty 90"/>
                <p:cNvCxnSpPr/>
                <p:nvPr/>
              </p:nvCxnSpPr>
              <p:spPr>
                <a:xfrm>
                  <a:off x="1750768" y="2770561"/>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92" name="Łącznik prosty 91"/>
                <p:cNvCxnSpPr/>
                <p:nvPr/>
              </p:nvCxnSpPr>
              <p:spPr>
                <a:xfrm>
                  <a:off x="1750768" y="2815011"/>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93" name="Łącznik prosty 92"/>
                <p:cNvCxnSpPr/>
                <p:nvPr/>
              </p:nvCxnSpPr>
              <p:spPr>
                <a:xfrm>
                  <a:off x="1750768" y="2859461"/>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94" name="Łącznik prosty 93"/>
                <p:cNvCxnSpPr/>
                <p:nvPr/>
              </p:nvCxnSpPr>
              <p:spPr>
                <a:xfrm>
                  <a:off x="1750768" y="2903911"/>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95" name="Łącznik prosty 94"/>
                <p:cNvCxnSpPr/>
                <p:nvPr/>
              </p:nvCxnSpPr>
              <p:spPr>
                <a:xfrm>
                  <a:off x="1750768" y="2948361"/>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96" name="Łącznik prosty 95"/>
                <p:cNvCxnSpPr/>
                <p:nvPr/>
              </p:nvCxnSpPr>
              <p:spPr>
                <a:xfrm>
                  <a:off x="1750768" y="2992811"/>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97" name="Łącznik prosty 96"/>
                <p:cNvCxnSpPr/>
                <p:nvPr/>
              </p:nvCxnSpPr>
              <p:spPr>
                <a:xfrm>
                  <a:off x="1750768" y="3037261"/>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98" name="Łącznik prosty 97"/>
                <p:cNvCxnSpPr/>
                <p:nvPr/>
              </p:nvCxnSpPr>
              <p:spPr>
                <a:xfrm>
                  <a:off x="1750768" y="3081711"/>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99" name="Łącznik prosty 98"/>
                <p:cNvCxnSpPr/>
                <p:nvPr/>
              </p:nvCxnSpPr>
              <p:spPr>
                <a:xfrm>
                  <a:off x="1750768" y="3126161"/>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00" name="Łącznik prosty 99"/>
                <p:cNvCxnSpPr/>
                <p:nvPr/>
              </p:nvCxnSpPr>
              <p:spPr>
                <a:xfrm>
                  <a:off x="1750768" y="3170611"/>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01" name="Łącznik prosty 100"/>
                <p:cNvCxnSpPr/>
                <p:nvPr/>
              </p:nvCxnSpPr>
              <p:spPr>
                <a:xfrm>
                  <a:off x="1750768" y="3215061"/>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02" name="Łącznik prosty 101"/>
                <p:cNvCxnSpPr/>
                <p:nvPr/>
              </p:nvCxnSpPr>
              <p:spPr>
                <a:xfrm>
                  <a:off x="1750768" y="3259511"/>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03" name="Łącznik prosty 102"/>
                <p:cNvCxnSpPr/>
                <p:nvPr/>
              </p:nvCxnSpPr>
              <p:spPr>
                <a:xfrm>
                  <a:off x="1750768" y="3303961"/>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04" name="Łącznik prosty 103"/>
                <p:cNvCxnSpPr/>
                <p:nvPr/>
              </p:nvCxnSpPr>
              <p:spPr>
                <a:xfrm>
                  <a:off x="1750768" y="3348411"/>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05" name="Łącznik prosty 104"/>
                <p:cNvCxnSpPr/>
                <p:nvPr/>
              </p:nvCxnSpPr>
              <p:spPr>
                <a:xfrm>
                  <a:off x="1750768" y="3392861"/>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06" name="Łącznik prosty 105"/>
                <p:cNvCxnSpPr/>
                <p:nvPr/>
              </p:nvCxnSpPr>
              <p:spPr>
                <a:xfrm>
                  <a:off x="1750768" y="3437311"/>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07" name="Łącznik prosty 106"/>
                <p:cNvCxnSpPr/>
                <p:nvPr/>
              </p:nvCxnSpPr>
              <p:spPr>
                <a:xfrm>
                  <a:off x="1750768" y="3481761"/>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08" name="Łącznik prosty 107"/>
                <p:cNvCxnSpPr/>
                <p:nvPr/>
              </p:nvCxnSpPr>
              <p:spPr>
                <a:xfrm>
                  <a:off x="1750768" y="3526211"/>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09" name="Łącznik prosty 108"/>
                <p:cNvCxnSpPr/>
                <p:nvPr/>
              </p:nvCxnSpPr>
              <p:spPr>
                <a:xfrm>
                  <a:off x="1750768" y="3570661"/>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10" name="Łącznik prosty 109"/>
                <p:cNvCxnSpPr/>
                <p:nvPr/>
              </p:nvCxnSpPr>
              <p:spPr>
                <a:xfrm>
                  <a:off x="1750768" y="3615111"/>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11" name="Łącznik prosty 110"/>
                <p:cNvCxnSpPr/>
                <p:nvPr/>
              </p:nvCxnSpPr>
              <p:spPr>
                <a:xfrm>
                  <a:off x="1750768" y="3659561"/>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12" name="Łącznik prosty 111"/>
                <p:cNvCxnSpPr/>
                <p:nvPr/>
              </p:nvCxnSpPr>
              <p:spPr>
                <a:xfrm>
                  <a:off x="1750768" y="3704011"/>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13" name="Łącznik prosty 112"/>
                <p:cNvCxnSpPr/>
                <p:nvPr/>
              </p:nvCxnSpPr>
              <p:spPr>
                <a:xfrm>
                  <a:off x="1750768" y="3748461"/>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14" name="Łącznik prosty 113"/>
                <p:cNvCxnSpPr/>
                <p:nvPr/>
              </p:nvCxnSpPr>
              <p:spPr>
                <a:xfrm>
                  <a:off x="1750768" y="3792911"/>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15" name="Łącznik prosty 114"/>
                <p:cNvCxnSpPr/>
                <p:nvPr/>
              </p:nvCxnSpPr>
              <p:spPr>
                <a:xfrm>
                  <a:off x="1750768" y="3837361"/>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16" name="Łącznik prosty 115"/>
                <p:cNvCxnSpPr/>
                <p:nvPr/>
              </p:nvCxnSpPr>
              <p:spPr>
                <a:xfrm>
                  <a:off x="1750768" y="3881811"/>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17" name="Łącznik prosty 116"/>
                <p:cNvCxnSpPr/>
                <p:nvPr/>
              </p:nvCxnSpPr>
              <p:spPr>
                <a:xfrm>
                  <a:off x="1750768" y="3926261"/>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18" name="Łącznik prosty 117"/>
                <p:cNvCxnSpPr/>
                <p:nvPr/>
              </p:nvCxnSpPr>
              <p:spPr>
                <a:xfrm>
                  <a:off x="1750768" y="3970711"/>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19" name="Łącznik prosty 118"/>
                <p:cNvCxnSpPr/>
                <p:nvPr/>
              </p:nvCxnSpPr>
              <p:spPr>
                <a:xfrm>
                  <a:off x="1750768" y="4015161"/>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20" name="Łącznik prosty 119"/>
                <p:cNvCxnSpPr/>
                <p:nvPr/>
              </p:nvCxnSpPr>
              <p:spPr>
                <a:xfrm>
                  <a:off x="1750768" y="4059611"/>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grpSp>
          <p:grpSp>
            <p:nvGrpSpPr>
              <p:cNvPr id="121" name="Grupa 120"/>
              <p:cNvGrpSpPr/>
              <p:nvPr/>
            </p:nvGrpSpPr>
            <p:grpSpPr>
              <a:xfrm>
                <a:off x="2457427" y="1602409"/>
                <a:ext cx="205619" cy="2266950"/>
                <a:chOff x="1053042" y="1792967"/>
                <a:chExt cx="205619" cy="2266950"/>
              </a:xfrm>
            </p:grpSpPr>
            <p:cxnSp>
              <p:nvCxnSpPr>
                <p:cNvPr id="125" name="Łącznik prosty 124"/>
                <p:cNvCxnSpPr/>
                <p:nvPr/>
              </p:nvCxnSpPr>
              <p:spPr>
                <a:xfrm>
                  <a:off x="1053042" y="1792967"/>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26" name="Łącznik prosty 125"/>
                <p:cNvCxnSpPr/>
                <p:nvPr/>
              </p:nvCxnSpPr>
              <p:spPr>
                <a:xfrm>
                  <a:off x="1053042" y="1837417"/>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27" name="Łącznik prosty 126"/>
                <p:cNvCxnSpPr/>
                <p:nvPr/>
              </p:nvCxnSpPr>
              <p:spPr>
                <a:xfrm>
                  <a:off x="1053042" y="1881867"/>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28" name="Łącznik prosty 127"/>
                <p:cNvCxnSpPr/>
                <p:nvPr/>
              </p:nvCxnSpPr>
              <p:spPr>
                <a:xfrm>
                  <a:off x="1053042" y="1926317"/>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29" name="Łącznik prosty 128"/>
                <p:cNvCxnSpPr/>
                <p:nvPr/>
              </p:nvCxnSpPr>
              <p:spPr>
                <a:xfrm>
                  <a:off x="1053042" y="1970767"/>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30" name="Łącznik prosty 129"/>
                <p:cNvCxnSpPr/>
                <p:nvPr/>
              </p:nvCxnSpPr>
              <p:spPr>
                <a:xfrm>
                  <a:off x="1053042" y="2015217"/>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31" name="Łącznik prosty 130"/>
                <p:cNvCxnSpPr/>
                <p:nvPr/>
              </p:nvCxnSpPr>
              <p:spPr>
                <a:xfrm>
                  <a:off x="1053042" y="2059667"/>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32" name="Łącznik prosty 131"/>
                <p:cNvCxnSpPr/>
                <p:nvPr/>
              </p:nvCxnSpPr>
              <p:spPr>
                <a:xfrm>
                  <a:off x="1053042" y="2104117"/>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33" name="Łącznik prosty 132"/>
                <p:cNvCxnSpPr/>
                <p:nvPr/>
              </p:nvCxnSpPr>
              <p:spPr>
                <a:xfrm>
                  <a:off x="1053042" y="2148567"/>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34" name="Łącznik prosty 133"/>
                <p:cNvCxnSpPr/>
                <p:nvPr/>
              </p:nvCxnSpPr>
              <p:spPr>
                <a:xfrm>
                  <a:off x="1053042" y="2193017"/>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35" name="Łącznik prosty 134"/>
                <p:cNvCxnSpPr/>
                <p:nvPr/>
              </p:nvCxnSpPr>
              <p:spPr>
                <a:xfrm>
                  <a:off x="1053042" y="2237467"/>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36" name="Łącznik prosty 135"/>
                <p:cNvCxnSpPr/>
                <p:nvPr/>
              </p:nvCxnSpPr>
              <p:spPr>
                <a:xfrm>
                  <a:off x="1053042" y="2281917"/>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37" name="Łącznik prosty 136"/>
                <p:cNvCxnSpPr/>
                <p:nvPr/>
              </p:nvCxnSpPr>
              <p:spPr>
                <a:xfrm>
                  <a:off x="1053042" y="2326367"/>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38" name="Łącznik prosty 137"/>
                <p:cNvCxnSpPr/>
                <p:nvPr/>
              </p:nvCxnSpPr>
              <p:spPr>
                <a:xfrm>
                  <a:off x="1053042" y="2370817"/>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39" name="Łącznik prosty 138"/>
                <p:cNvCxnSpPr/>
                <p:nvPr/>
              </p:nvCxnSpPr>
              <p:spPr>
                <a:xfrm>
                  <a:off x="1053042" y="2415267"/>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40" name="Łącznik prosty 139"/>
                <p:cNvCxnSpPr/>
                <p:nvPr/>
              </p:nvCxnSpPr>
              <p:spPr>
                <a:xfrm>
                  <a:off x="1053042" y="2459717"/>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41" name="Łącznik prosty 140"/>
                <p:cNvCxnSpPr/>
                <p:nvPr/>
              </p:nvCxnSpPr>
              <p:spPr>
                <a:xfrm>
                  <a:off x="1053042" y="2504167"/>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42" name="Łącznik prosty 141"/>
                <p:cNvCxnSpPr/>
                <p:nvPr/>
              </p:nvCxnSpPr>
              <p:spPr>
                <a:xfrm>
                  <a:off x="1053042" y="2548617"/>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43" name="Łącznik prosty 142"/>
                <p:cNvCxnSpPr/>
                <p:nvPr/>
              </p:nvCxnSpPr>
              <p:spPr>
                <a:xfrm>
                  <a:off x="1053042" y="2593067"/>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44" name="Łącznik prosty 143"/>
                <p:cNvCxnSpPr/>
                <p:nvPr/>
              </p:nvCxnSpPr>
              <p:spPr>
                <a:xfrm>
                  <a:off x="1053042" y="2637517"/>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45" name="Łącznik prosty 144"/>
                <p:cNvCxnSpPr/>
                <p:nvPr/>
              </p:nvCxnSpPr>
              <p:spPr>
                <a:xfrm>
                  <a:off x="1053042" y="2681967"/>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46" name="Łącznik prosty 145"/>
                <p:cNvCxnSpPr/>
                <p:nvPr/>
              </p:nvCxnSpPr>
              <p:spPr>
                <a:xfrm>
                  <a:off x="1053042" y="2726417"/>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47" name="Łącznik prosty 146"/>
                <p:cNvCxnSpPr/>
                <p:nvPr/>
              </p:nvCxnSpPr>
              <p:spPr>
                <a:xfrm>
                  <a:off x="1053042" y="2770867"/>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48" name="Łącznik prosty 147"/>
                <p:cNvCxnSpPr/>
                <p:nvPr/>
              </p:nvCxnSpPr>
              <p:spPr>
                <a:xfrm>
                  <a:off x="1053042" y="2815317"/>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49" name="Łącznik prosty 148"/>
                <p:cNvCxnSpPr/>
                <p:nvPr/>
              </p:nvCxnSpPr>
              <p:spPr>
                <a:xfrm>
                  <a:off x="1053042" y="2859767"/>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50" name="Łącznik prosty 149"/>
                <p:cNvCxnSpPr/>
                <p:nvPr/>
              </p:nvCxnSpPr>
              <p:spPr>
                <a:xfrm>
                  <a:off x="1053042" y="2904217"/>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51" name="Łącznik prosty 150"/>
                <p:cNvCxnSpPr/>
                <p:nvPr/>
              </p:nvCxnSpPr>
              <p:spPr>
                <a:xfrm>
                  <a:off x="1053042" y="2948667"/>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52" name="Łącznik prosty 151"/>
                <p:cNvCxnSpPr/>
                <p:nvPr/>
              </p:nvCxnSpPr>
              <p:spPr>
                <a:xfrm>
                  <a:off x="1053042" y="2993117"/>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53" name="Łącznik prosty 152"/>
                <p:cNvCxnSpPr/>
                <p:nvPr/>
              </p:nvCxnSpPr>
              <p:spPr>
                <a:xfrm>
                  <a:off x="1053042" y="3037567"/>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54" name="Łącznik prosty 153"/>
                <p:cNvCxnSpPr/>
                <p:nvPr/>
              </p:nvCxnSpPr>
              <p:spPr>
                <a:xfrm>
                  <a:off x="1053042" y="3082017"/>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55" name="Łącznik prosty 154"/>
                <p:cNvCxnSpPr/>
                <p:nvPr/>
              </p:nvCxnSpPr>
              <p:spPr>
                <a:xfrm>
                  <a:off x="1053042" y="3126467"/>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56" name="Łącznik prosty 155"/>
                <p:cNvCxnSpPr/>
                <p:nvPr/>
              </p:nvCxnSpPr>
              <p:spPr>
                <a:xfrm>
                  <a:off x="1053042" y="3170917"/>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57" name="Łącznik prosty 156"/>
                <p:cNvCxnSpPr/>
                <p:nvPr/>
              </p:nvCxnSpPr>
              <p:spPr>
                <a:xfrm>
                  <a:off x="1053042" y="3215367"/>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58" name="Łącznik prosty 157"/>
                <p:cNvCxnSpPr/>
                <p:nvPr/>
              </p:nvCxnSpPr>
              <p:spPr>
                <a:xfrm>
                  <a:off x="1053042" y="3259817"/>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59" name="Łącznik prosty 158"/>
                <p:cNvCxnSpPr/>
                <p:nvPr/>
              </p:nvCxnSpPr>
              <p:spPr>
                <a:xfrm>
                  <a:off x="1053042" y="3304267"/>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60" name="Łącznik prosty 159"/>
                <p:cNvCxnSpPr/>
                <p:nvPr/>
              </p:nvCxnSpPr>
              <p:spPr>
                <a:xfrm>
                  <a:off x="1053042" y="3348717"/>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61" name="Łącznik prosty 160"/>
                <p:cNvCxnSpPr/>
                <p:nvPr/>
              </p:nvCxnSpPr>
              <p:spPr>
                <a:xfrm>
                  <a:off x="1053042" y="3393167"/>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62" name="Łącznik prosty 161"/>
                <p:cNvCxnSpPr/>
                <p:nvPr/>
              </p:nvCxnSpPr>
              <p:spPr>
                <a:xfrm>
                  <a:off x="1053042" y="3437617"/>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63" name="Łącznik prosty 162"/>
                <p:cNvCxnSpPr/>
                <p:nvPr/>
              </p:nvCxnSpPr>
              <p:spPr>
                <a:xfrm>
                  <a:off x="1053042" y="3482067"/>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64" name="Łącznik prosty 163"/>
                <p:cNvCxnSpPr/>
                <p:nvPr/>
              </p:nvCxnSpPr>
              <p:spPr>
                <a:xfrm>
                  <a:off x="1053042" y="3526517"/>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65" name="Łącznik prosty 164"/>
                <p:cNvCxnSpPr/>
                <p:nvPr/>
              </p:nvCxnSpPr>
              <p:spPr>
                <a:xfrm>
                  <a:off x="1053042" y="3570967"/>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66" name="Łącznik prosty 165"/>
                <p:cNvCxnSpPr/>
                <p:nvPr/>
              </p:nvCxnSpPr>
              <p:spPr>
                <a:xfrm>
                  <a:off x="1053042" y="3615417"/>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67" name="Łącznik prosty 166"/>
                <p:cNvCxnSpPr/>
                <p:nvPr/>
              </p:nvCxnSpPr>
              <p:spPr>
                <a:xfrm>
                  <a:off x="1053042" y="3659867"/>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68" name="Łącznik prosty 167"/>
                <p:cNvCxnSpPr/>
                <p:nvPr/>
              </p:nvCxnSpPr>
              <p:spPr>
                <a:xfrm>
                  <a:off x="1053042" y="3704317"/>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69" name="Łącznik prosty 168"/>
                <p:cNvCxnSpPr/>
                <p:nvPr/>
              </p:nvCxnSpPr>
              <p:spPr>
                <a:xfrm>
                  <a:off x="1053042" y="3748767"/>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70" name="Łącznik prosty 169"/>
                <p:cNvCxnSpPr/>
                <p:nvPr/>
              </p:nvCxnSpPr>
              <p:spPr>
                <a:xfrm>
                  <a:off x="1053042" y="3793217"/>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71" name="Łącznik prosty 170"/>
                <p:cNvCxnSpPr/>
                <p:nvPr/>
              </p:nvCxnSpPr>
              <p:spPr>
                <a:xfrm>
                  <a:off x="1053042" y="3837667"/>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72" name="Łącznik prosty 171"/>
                <p:cNvCxnSpPr/>
                <p:nvPr/>
              </p:nvCxnSpPr>
              <p:spPr>
                <a:xfrm>
                  <a:off x="1053042" y="3882117"/>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73" name="Łącznik prosty 172"/>
                <p:cNvCxnSpPr/>
                <p:nvPr/>
              </p:nvCxnSpPr>
              <p:spPr>
                <a:xfrm>
                  <a:off x="1053042" y="3926567"/>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74" name="Łącznik prosty 173"/>
                <p:cNvCxnSpPr/>
                <p:nvPr/>
              </p:nvCxnSpPr>
              <p:spPr>
                <a:xfrm>
                  <a:off x="1053042" y="3971017"/>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75" name="Łącznik prosty 174"/>
                <p:cNvCxnSpPr/>
                <p:nvPr/>
              </p:nvCxnSpPr>
              <p:spPr>
                <a:xfrm>
                  <a:off x="1053042" y="4015467"/>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76" name="Łącznik prosty 175"/>
                <p:cNvCxnSpPr/>
                <p:nvPr/>
              </p:nvCxnSpPr>
              <p:spPr>
                <a:xfrm>
                  <a:off x="1053042" y="4059917"/>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grpSp>
          <p:grpSp>
            <p:nvGrpSpPr>
              <p:cNvPr id="906" name="Grupa 905"/>
              <p:cNvGrpSpPr/>
              <p:nvPr/>
            </p:nvGrpSpPr>
            <p:grpSpPr>
              <a:xfrm>
                <a:off x="2946016" y="3069259"/>
                <a:ext cx="205619" cy="800100"/>
                <a:chOff x="2752848" y="3259511"/>
                <a:chExt cx="205619" cy="800100"/>
              </a:xfrm>
            </p:grpSpPr>
            <p:cxnSp>
              <p:nvCxnSpPr>
                <p:cNvPr id="214" name="Łącznik prosty 213"/>
                <p:cNvCxnSpPr/>
                <p:nvPr/>
              </p:nvCxnSpPr>
              <p:spPr>
                <a:xfrm>
                  <a:off x="2752848" y="3259511"/>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215" name="Łącznik prosty 214"/>
                <p:cNvCxnSpPr/>
                <p:nvPr/>
              </p:nvCxnSpPr>
              <p:spPr>
                <a:xfrm>
                  <a:off x="2752848" y="3303961"/>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216" name="Łącznik prosty 215"/>
                <p:cNvCxnSpPr/>
                <p:nvPr/>
              </p:nvCxnSpPr>
              <p:spPr>
                <a:xfrm>
                  <a:off x="2752848" y="3348411"/>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217" name="Łącznik prosty 216"/>
                <p:cNvCxnSpPr/>
                <p:nvPr/>
              </p:nvCxnSpPr>
              <p:spPr>
                <a:xfrm>
                  <a:off x="2752848" y="3392861"/>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218" name="Łącznik prosty 217"/>
                <p:cNvCxnSpPr/>
                <p:nvPr/>
              </p:nvCxnSpPr>
              <p:spPr>
                <a:xfrm>
                  <a:off x="2752848" y="3437311"/>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219" name="Łącznik prosty 218"/>
                <p:cNvCxnSpPr/>
                <p:nvPr/>
              </p:nvCxnSpPr>
              <p:spPr>
                <a:xfrm>
                  <a:off x="2752848" y="3481761"/>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220" name="Łącznik prosty 219"/>
                <p:cNvCxnSpPr/>
                <p:nvPr/>
              </p:nvCxnSpPr>
              <p:spPr>
                <a:xfrm>
                  <a:off x="2752848" y="3526211"/>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221" name="Łącznik prosty 220"/>
                <p:cNvCxnSpPr/>
                <p:nvPr/>
              </p:nvCxnSpPr>
              <p:spPr>
                <a:xfrm>
                  <a:off x="2752848" y="3570661"/>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222" name="Łącznik prosty 221"/>
                <p:cNvCxnSpPr/>
                <p:nvPr/>
              </p:nvCxnSpPr>
              <p:spPr>
                <a:xfrm>
                  <a:off x="2752848" y="3615111"/>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223" name="Łącznik prosty 222"/>
                <p:cNvCxnSpPr/>
                <p:nvPr/>
              </p:nvCxnSpPr>
              <p:spPr>
                <a:xfrm>
                  <a:off x="2752848" y="3659561"/>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224" name="Łącznik prosty 223"/>
                <p:cNvCxnSpPr/>
                <p:nvPr/>
              </p:nvCxnSpPr>
              <p:spPr>
                <a:xfrm>
                  <a:off x="2752848" y="3704011"/>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225" name="Łącznik prosty 224"/>
                <p:cNvCxnSpPr/>
                <p:nvPr/>
              </p:nvCxnSpPr>
              <p:spPr>
                <a:xfrm>
                  <a:off x="2752848" y="3748461"/>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226" name="Łącznik prosty 225"/>
                <p:cNvCxnSpPr/>
                <p:nvPr/>
              </p:nvCxnSpPr>
              <p:spPr>
                <a:xfrm>
                  <a:off x="2752848" y="3792911"/>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227" name="Łącznik prosty 226"/>
                <p:cNvCxnSpPr/>
                <p:nvPr/>
              </p:nvCxnSpPr>
              <p:spPr>
                <a:xfrm>
                  <a:off x="2752848" y="3837361"/>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228" name="Łącznik prosty 227"/>
                <p:cNvCxnSpPr/>
                <p:nvPr/>
              </p:nvCxnSpPr>
              <p:spPr>
                <a:xfrm>
                  <a:off x="2752848" y="3881811"/>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229" name="Łącznik prosty 228"/>
                <p:cNvCxnSpPr/>
                <p:nvPr/>
              </p:nvCxnSpPr>
              <p:spPr>
                <a:xfrm>
                  <a:off x="2752848" y="3926261"/>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230" name="Łącznik prosty 229"/>
                <p:cNvCxnSpPr/>
                <p:nvPr/>
              </p:nvCxnSpPr>
              <p:spPr>
                <a:xfrm>
                  <a:off x="2752848" y="3970711"/>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231" name="Łącznik prosty 230"/>
                <p:cNvCxnSpPr/>
                <p:nvPr/>
              </p:nvCxnSpPr>
              <p:spPr>
                <a:xfrm>
                  <a:off x="2752848" y="4015161"/>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232" name="Łącznik prosty 231"/>
                <p:cNvCxnSpPr/>
                <p:nvPr/>
              </p:nvCxnSpPr>
              <p:spPr>
                <a:xfrm>
                  <a:off x="2752848" y="4059611"/>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grpSp>
          <p:grpSp>
            <p:nvGrpSpPr>
              <p:cNvPr id="233" name="Grupa 232"/>
              <p:cNvGrpSpPr/>
              <p:nvPr/>
            </p:nvGrpSpPr>
            <p:grpSpPr>
              <a:xfrm>
                <a:off x="3434605" y="1646859"/>
                <a:ext cx="205619" cy="2222500"/>
                <a:chOff x="1053042" y="1837417"/>
                <a:chExt cx="205619" cy="2222500"/>
              </a:xfrm>
            </p:grpSpPr>
            <p:cxnSp>
              <p:nvCxnSpPr>
                <p:cNvPr id="238" name="Łącznik prosty 237"/>
                <p:cNvCxnSpPr/>
                <p:nvPr/>
              </p:nvCxnSpPr>
              <p:spPr>
                <a:xfrm>
                  <a:off x="1053042" y="1837417"/>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239" name="Łącznik prosty 238"/>
                <p:cNvCxnSpPr/>
                <p:nvPr/>
              </p:nvCxnSpPr>
              <p:spPr>
                <a:xfrm>
                  <a:off x="1053042" y="1881867"/>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240" name="Łącznik prosty 239"/>
                <p:cNvCxnSpPr/>
                <p:nvPr/>
              </p:nvCxnSpPr>
              <p:spPr>
                <a:xfrm>
                  <a:off x="1053042" y="1926317"/>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241" name="Łącznik prosty 240"/>
                <p:cNvCxnSpPr/>
                <p:nvPr/>
              </p:nvCxnSpPr>
              <p:spPr>
                <a:xfrm>
                  <a:off x="1053042" y="1970767"/>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242" name="Łącznik prosty 241"/>
                <p:cNvCxnSpPr/>
                <p:nvPr/>
              </p:nvCxnSpPr>
              <p:spPr>
                <a:xfrm>
                  <a:off x="1053042" y="2015217"/>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243" name="Łącznik prosty 242"/>
                <p:cNvCxnSpPr/>
                <p:nvPr/>
              </p:nvCxnSpPr>
              <p:spPr>
                <a:xfrm>
                  <a:off x="1053042" y="2059667"/>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244" name="Łącznik prosty 243"/>
                <p:cNvCxnSpPr/>
                <p:nvPr/>
              </p:nvCxnSpPr>
              <p:spPr>
                <a:xfrm>
                  <a:off x="1053042" y="2104117"/>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245" name="Łącznik prosty 244"/>
                <p:cNvCxnSpPr/>
                <p:nvPr/>
              </p:nvCxnSpPr>
              <p:spPr>
                <a:xfrm>
                  <a:off x="1053042" y="2148567"/>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246" name="Łącznik prosty 245"/>
                <p:cNvCxnSpPr/>
                <p:nvPr/>
              </p:nvCxnSpPr>
              <p:spPr>
                <a:xfrm>
                  <a:off x="1053042" y="2193017"/>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247" name="Łącznik prosty 246"/>
                <p:cNvCxnSpPr/>
                <p:nvPr/>
              </p:nvCxnSpPr>
              <p:spPr>
                <a:xfrm>
                  <a:off x="1053042" y="2237467"/>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248" name="Łącznik prosty 247"/>
                <p:cNvCxnSpPr/>
                <p:nvPr/>
              </p:nvCxnSpPr>
              <p:spPr>
                <a:xfrm>
                  <a:off x="1053042" y="2281917"/>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249" name="Łącznik prosty 248"/>
                <p:cNvCxnSpPr/>
                <p:nvPr/>
              </p:nvCxnSpPr>
              <p:spPr>
                <a:xfrm>
                  <a:off x="1053042" y="2326367"/>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250" name="Łącznik prosty 249"/>
                <p:cNvCxnSpPr/>
                <p:nvPr/>
              </p:nvCxnSpPr>
              <p:spPr>
                <a:xfrm>
                  <a:off x="1053042" y="2370817"/>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251" name="Łącznik prosty 250"/>
                <p:cNvCxnSpPr/>
                <p:nvPr/>
              </p:nvCxnSpPr>
              <p:spPr>
                <a:xfrm>
                  <a:off x="1053042" y="2415267"/>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252" name="Łącznik prosty 251"/>
                <p:cNvCxnSpPr/>
                <p:nvPr/>
              </p:nvCxnSpPr>
              <p:spPr>
                <a:xfrm>
                  <a:off x="1053042" y="2459717"/>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253" name="Łącznik prosty 252"/>
                <p:cNvCxnSpPr/>
                <p:nvPr/>
              </p:nvCxnSpPr>
              <p:spPr>
                <a:xfrm>
                  <a:off x="1053042" y="2504167"/>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254" name="Łącznik prosty 253"/>
                <p:cNvCxnSpPr/>
                <p:nvPr/>
              </p:nvCxnSpPr>
              <p:spPr>
                <a:xfrm>
                  <a:off x="1053042" y="2548617"/>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255" name="Łącznik prosty 254"/>
                <p:cNvCxnSpPr/>
                <p:nvPr/>
              </p:nvCxnSpPr>
              <p:spPr>
                <a:xfrm>
                  <a:off x="1053042" y="2593067"/>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256" name="Łącznik prosty 255"/>
                <p:cNvCxnSpPr/>
                <p:nvPr/>
              </p:nvCxnSpPr>
              <p:spPr>
                <a:xfrm>
                  <a:off x="1053042" y="2637517"/>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257" name="Łącznik prosty 256"/>
                <p:cNvCxnSpPr/>
                <p:nvPr/>
              </p:nvCxnSpPr>
              <p:spPr>
                <a:xfrm>
                  <a:off x="1053042" y="2681967"/>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258" name="Łącznik prosty 257"/>
                <p:cNvCxnSpPr/>
                <p:nvPr/>
              </p:nvCxnSpPr>
              <p:spPr>
                <a:xfrm>
                  <a:off x="1053042" y="2726417"/>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259" name="Łącznik prosty 258"/>
                <p:cNvCxnSpPr/>
                <p:nvPr/>
              </p:nvCxnSpPr>
              <p:spPr>
                <a:xfrm>
                  <a:off x="1053042" y="2770867"/>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260" name="Łącznik prosty 259"/>
                <p:cNvCxnSpPr/>
                <p:nvPr/>
              </p:nvCxnSpPr>
              <p:spPr>
                <a:xfrm>
                  <a:off x="1053042" y="2815317"/>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261" name="Łącznik prosty 260"/>
                <p:cNvCxnSpPr/>
                <p:nvPr/>
              </p:nvCxnSpPr>
              <p:spPr>
                <a:xfrm>
                  <a:off x="1053042" y="2859767"/>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262" name="Łącznik prosty 261"/>
                <p:cNvCxnSpPr/>
                <p:nvPr/>
              </p:nvCxnSpPr>
              <p:spPr>
                <a:xfrm>
                  <a:off x="1053042" y="2904217"/>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263" name="Łącznik prosty 262"/>
                <p:cNvCxnSpPr/>
                <p:nvPr/>
              </p:nvCxnSpPr>
              <p:spPr>
                <a:xfrm>
                  <a:off x="1053042" y="2948667"/>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264" name="Łącznik prosty 263"/>
                <p:cNvCxnSpPr/>
                <p:nvPr/>
              </p:nvCxnSpPr>
              <p:spPr>
                <a:xfrm>
                  <a:off x="1053042" y="2993117"/>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265" name="Łącznik prosty 264"/>
                <p:cNvCxnSpPr/>
                <p:nvPr/>
              </p:nvCxnSpPr>
              <p:spPr>
                <a:xfrm>
                  <a:off x="1053042" y="3037567"/>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266" name="Łącznik prosty 265"/>
                <p:cNvCxnSpPr/>
                <p:nvPr/>
              </p:nvCxnSpPr>
              <p:spPr>
                <a:xfrm>
                  <a:off x="1053042" y="3082017"/>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267" name="Łącznik prosty 266"/>
                <p:cNvCxnSpPr/>
                <p:nvPr/>
              </p:nvCxnSpPr>
              <p:spPr>
                <a:xfrm>
                  <a:off x="1053042" y="3126467"/>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268" name="Łącznik prosty 267"/>
                <p:cNvCxnSpPr/>
                <p:nvPr/>
              </p:nvCxnSpPr>
              <p:spPr>
                <a:xfrm>
                  <a:off x="1053042" y="3170917"/>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269" name="Łącznik prosty 268"/>
                <p:cNvCxnSpPr/>
                <p:nvPr/>
              </p:nvCxnSpPr>
              <p:spPr>
                <a:xfrm>
                  <a:off x="1053042" y="3215367"/>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270" name="Łącznik prosty 269"/>
                <p:cNvCxnSpPr/>
                <p:nvPr/>
              </p:nvCxnSpPr>
              <p:spPr>
                <a:xfrm>
                  <a:off x="1053042" y="3259817"/>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271" name="Łącznik prosty 270"/>
                <p:cNvCxnSpPr/>
                <p:nvPr/>
              </p:nvCxnSpPr>
              <p:spPr>
                <a:xfrm>
                  <a:off x="1053042" y="3304267"/>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272" name="Łącznik prosty 271"/>
                <p:cNvCxnSpPr/>
                <p:nvPr/>
              </p:nvCxnSpPr>
              <p:spPr>
                <a:xfrm>
                  <a:off x="1053042" y="3348717"/>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273" name="Łącznik prosty 272"/>
                <p:cNvCxnSpPr/>
                <p:nvPr/>
              </p:nvCxnSpPr>
              <p:spPr>
                <a:xfrm>
                  <a:off x="1053042" y="3393167"/>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274" name="Łącznik prosty 273"/>
                <p:cNvCxnSpPr/>
                <p:nvPr/>
              </p:nvCxnSpPr>
              <p:spPr>
                <a:xfrm>
                  <a:off x="1053042" y="3437617"/>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275" name="Łącznik prosty 274"/>
                <p:cNvCxnSpPr/>
                <p:nvPr/>
              </p:nvCxnSpPr>
              <p:spPr>
                <a:xfrm>
                  <a:off x="1053042" y="3482067"/>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276" name="Łącznik prosty 275"/>
                <p:cNvCxnSpPr/>
                <p:nvPr/>
              </p:nvCxnSpPr>
              <p:spPr>
                <a:xfrm>
                  <a:off x="1053042" y="3526517"/>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277" name="Łącznik prosty 276"/>
                <p:cNvCxnSpPr/>
                <p:nvPr/>
              </p:nvCxnSpPr>
              <p:spPr>
                <a:xfrm>
                  <a:off x="1053042" y="3570967"/>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278" name="Łącznik prosty 277"/>
                <p:cNvCxnSpPr/>
                <p:nvPr/>
              </p:nvCxnSpPr>
              <p:spPr>
                <a:xfrm>
                  <a:off x="1053042" y="3615417"/>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279" name="Łącznik prosty 278"/>
                <p:cNvCxnSpPr/>
                <p:nvPr/>
              </p:nvCxnSpPr>
              <p:spPr>
                <a:xfrm>
                  <a:off x="1053042" y="3659867"/>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280" name="Łącznik prosty 279"/>
                <p:cNvCxnSpPr/>
                <p:nvPr/>
              </p:nvCxnSpPr>
              <p:spPr>
                <a:xfrm>
                  <a:off x="1053042" y="3704317"/>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281" name="Łącznik prosty 280"/>
                <p:cNvCxnSpPr/>
                <p:nvPr/>
              </p:nvCxnSpPr>
              <p:spPr>
                <a:xfrm>
                  <a:off x="1053042" y="3748767"/>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282" name="Łącznik prosty 281"/>
                <p:cNvCxnSpPr/>
                <p:nvPr/>
              </p:nvCxnSpPr>
              <p:spPr>
                <a:xfrm>
                  <a:off x="1053042" y="3793217"/>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283" name="Łącznik prosty 282"/>
                <p:cNvCxnSpPr/>
                <p:nvPr/>
              </p:nvCxnSpPr>
              <p:spPr>
                <a:xfrm>
                  <a:off x="1053042" y="3837667"/>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284" name="Łącznik prosty 283"/>
                <p:cNvCxnSpPr/>
                <p:nvPr/>
              </p:nvCxnSpPr>
              <p:spPr>
                <a:xfrm>
                  <a:off x="1053042" y="3882117"/>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285" name="Łącznik prosty 284"/>
                <p:cNvCxnSpPr/>
                <p:nvPr/>
              </p:nvCxnSpPr>
              <p:spPr>
                <a:xfrm>
                  <a:off x="1053042" y="3926567"/>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286" name="Łącznik prosty 285"/>
                <p:cNvCxnSpPr/>
                <p:nvPr/>
              </p:nvCxnSpPr>
              <p:spPr>
                <a:xfrm>
                  <a:off x="1053042" y="3971017"/>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287" name="Łącznik prosty 286"/>
                <p:cNvCxnSpPr/>
                <p:nvPr/>
              </p:nvCxnSpPr>
              <p:spPr>
                <a:xfrm>
                  <a:off x="1053042" y="4015467"/>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288" name="Łącznik prosty 287"/>
                <p:cNvCxnSpPr/>
                <p:nvPr/>
              </p:nvCxnSpPr>
              <p:spPr>
                <a:xfrm>
                  <a:off x="1053042" y="4059917"/>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grpSp>
          <p:grpSp>
            <p:nvGrpSpPr>
              <p:cNvPr id="907" name="Grupa 906"/>
              <p:cNvGrpSpPr/>
              <p:nvPr/>
            </p:nvGrpSpPr>
            <p:grpSpPr>
              <a:xfrm>
                <a:off x="3923194" y="2135809"/>
                <a:ext cx="205619" cy="1733550"/>
                <a:chOff x="3754928" y="2326061"/>
                <a:chExt cx="205619" cy="1733550"/>
              </a:xfrm>
            </p:grpSpPr>
            <p:cxnSp>
              <p:nvCxnSpPr>
                <p:cNvPr id="305" name="Łącznik prosty 304"/>
                <p:cNvCxnSpPr/>
                <p:nvPr/>
              </p:nvCxnSpPr>
              <p:spPr>
                <a:xfrm>
                  <a:off x="3754928" y="2326061"/>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306" name="Łącznik prosty 305"/>
                <p:cNvCxnSpPr/>
                <p:nvPr/>
              </p:nvCxnSpPr>
              <p:spPr>
                <a:xfrm>
                  <a:off x="3754928" y="2370511"/>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307" name="Łącznik prosty 306"/>
                <p:cNvCxnSpPr/>
                <p:nvPr/>
              </p:nvCxnSpPr>
              <p:spPr>
                <a:xfrm>
                  <a:off x="3754928" y="2414961"/>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308" name="Łącznik prosty 307"/>
                <p:cNvCxnSpPr/>
                <p:nvPr/>
              </p:nvCxnSpPr>
              <p:spPr>
                <a:xfrm>
                  <a:off x="3754928" y="2459411"/>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309" name="Łącznik prosty 308"/>
                <p:cNvCxnSpPr/>
                <p:nvPr/>
              </p:nvCxnSpPr>
              <p:spPr>
                <a:xfrm>
                  <a:off x="3754928" y="2503861"/>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310" name="Łącznik prosty 309"/>
                <p:cNvCxnSpPr/>
                <p:nvPr/>
              </p:nvCxnSpPr>
              <p:spPr>
                <a:xfrm>
                  <a:off x="3754928" y="2548311"/>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311" name="Łącznik prosty 310"/>
                <p:cNvCxnSpPr/>
                <p:nvPr/>
              </p:nvCxnSpPr>
              <p:spPr>
                <a:xfrm>
                  <a:off x="3754928" y="2592761"/>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312" name="Łącznik prosty 311"/>
                <p:cNvCxnSpPr/>
                <p:nvPr/>
              </p:nvCxnSpPr>
              <p:spPr>
                <a:xfrm>
                  <a:off x="3754928" y="2637211"/>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313" name="Łącznik prosty 312"/>
                <p:cNvCxnSpPr/>
                <p:nvPr/>
              </p:nvCxnSpPr>
              <p:spPr>
                <a:xfrm>
                  <a:off x="3754928" y="2681661"/>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314" name="Łącznik prosty 313"/>
                <p:cNvCxnSpPr/>
                <p:nvPr/>
              </p:nvCxnSpPr>
              <p:spPr>
                <a:xfrm>
                  <a:off x="3754928" y="2726111"/>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315" name="Łącznik prosty 314"/>
                <p:cNvCxnSpPr/>
                <p:nvPr/>
              </p:nvCxnSpPr>
              <p:spPr>
                <a:xfrm>
                  <a:off x="3754928" y="2770561"/>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316" name="Łącznik prosty 315"/>
                <p:cNvCxnSpPr/>
                <p:nvPr/>
              </p:nvCxnSpPr>
              <p:spPr>
                <a:xfrm>
                  <a:off x="3754928" y="2815011"/>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317" name="Łącznik prosty 316"/>
                <p:cNvCxnSpPr/>
                <p:nvPr/>
              </p:nvCxnSpPr>
              <p:spPr>
                <a:xfrm>
                  <a:off x="3754928" y="2859461"/>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318" name="Łącznik prosty 317"/>
                <p:cNvCxnSpPr/>
                <p:nvPr/>
              </p:nvCxnSpPr>
              <p:spPr>
                <a:xfrm>
                  <a:off x="3754928" y="2903911"/>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319" name="Łącznik prosty 318"/>
                <p:cNvCxnSpPr/>
                <p:nvPr/>
              </p:nvCxnSpPr>
              <p:spPr>
                <a:xfrm>
                  <a:off x="3754928" y="2948361"/>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320" name="Łącznik prosty 319"/>
                <p:cNvCxnSpPr/>
                <p:nvPr/>
              </p:nvCxnSpPr>
              <p:spPr>
                <a:xfrm>
                  <a:off x="3754928" y="2992811"/>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321" name="Łącznik prosty 320"/>
                <p:cNvCxnSpPr/>
                <p:nvPr/>
              </p:nvCxnSpPr>
              <p:spPr>
                <a:xfrm>
                  <a:off x="3754928" y="3037261"/>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322" name="Łącznik prosty 321"/>
                <p:cNvCxnSpPr/>
                <p:nvPr/>
              </p:nvCxnSpPr>
              <p:spPr>
                <a:xfrm>
                  <a:off x="3754928" y="3081711"/>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323" name="Łącznik prosty 322"/>
                <p:cNvCxnSpPr/>
                <p:nvPr/>
              </p:nvCxnSpPr>
              <p:spPr>
                <a:xfrm>
                  <a:off x="3754928" y="3126161"/>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324" name="Łącznik prosty 323"/>
                <p:cNvCxnSpPr/>
                <p:nvPr/>
              </p:nvCxnSpPr>
              <p:spPr>
                <a:xfrm>
                  <a:off x="3754928" y="3170611"/>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325" name="Łącznik prosty 324"/>
                <p:cNvCxnSpPr/>
                <p:nvPr/>
              </p:nvCxnSpPr>
              <p:spPr>
                <a:xfrm>
                  <a:off x="3754928" y="3215061"/>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326" name="Łącznik prosty 325"/>
                <p:cNvCxnSpPr/>
                <p:nvPr/>
              </p:nvCxnSpPr>
              <p:spPr>
                <a:xfrm>
                  <a:off x="3754928" y="3259511"/>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327" name="Łącznik prosty 326"/>
                <p:cNvCxnSpPr/>
                <p:nvPr/>
              </p:nvCxnSpPr>
              <p:spPr>
                <a:xfrm>
                  <a:off x="3754928" y="3303961"/>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328" name="Łącznik prosty 327"/>
                <p:cNvCxnSpPr/>
                <p:nvPr/>
              </p:nvCxnSpPr>
              <p:spPr>
                <a:xfrm>
                  <a:off x="3754928" y="3348411"/>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329" name="Łącznik prosty 328"/>
                <p:cNvCxnSpPr/>
                <p:nvPr/>
              </p:nvCxnSpPr>
              <p:spPr>
                <a:xfrm>
                  <a:off x="3754928" y="3392861"/>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330" name="Łącznik prosty 329"/>
                <p:cNvCxnSpPr/>
                <p:nvPr/>
              </p:nvCxnSpPr>
              <p:spPr>
                <a:xfrm>
                  <a:off x="3754928" y="3437311"/>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331" name="Łącznik prosty 330"/>
                <p:cNvCxnSpPr/>
                <p:nvPr/>
              </p:nvCxnSpPr>
              <p:spPr>
                <a:xfrm>
                  <a:off x="3754928" y="3481761"/>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332" name="Łącznik prosty 331"/>
                <p:cNvCxnSpPr/>
                <p:nvPr/>
              </p:nvCxnSpPr>
              <p:spPr>
                <a:xfrm>
                  <a:off x="3754928" y="3526211"/>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333" name="Łącznik prosty 332"/>
                <p:cNvCxnSpPr/>
                <p:nvPr/>
              </p:nvCxnSpPr>
              <p:spPr>
                <a:xfrm>
                  <a:off x="3754928" y="3570661"/>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334" name="Łącznik prosty 333"/>
                <p:cNvCxnSpPr/>
                <p:nvPr/>
              </p:nvCxnSpPr>
              <p:spPr>
                <a:xfrm>
                  <a:off x="3754928" y="3615111"/>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335" name="Łącznik prosty 334"/>
                <p:cNvCxnSpPr/>
                <p:nvPr/>
              </p:nvCxnSpPr>
              <p:spPr>
                <a:xfrm>
                  <a:off x="3754928" y="3659561"/>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336" name="Łącznik prosty 335"/>
                <p:cNvCxnSpPr/>
                <p:nvPr/>
              </p:nvCxnSpPr>
              <p:spPr>
                <a:xfrm>
                  <a:off x="3754928" y="3704011"/>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337" name="Łącznik prosty 336"/>
                <p:cNvCxnSpPr/>
                <p:nvPr/>
              </p:nvCxnSpPr>
              <p:spPr>
                <a:xfrm>
                  <a:off x="3754928" y="3748461"/>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338" name="Łącznik prosty 337"/>
                <p:cNvCxnSpPr/>
                <p:nvPr/>
              </p:nvCxnSpPr>
              <p:spPr>
                <a:xfrm>
                  <a:off x="3754928" y="3792911"/>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339" name="Łącznik prosty 338"/>
                <p:cNvCxnSpPr/>
                <p:nvPr/>
              </p:nvCxnSpPr>
              <p:spPr>
                <a:xfrm>
                  <a:off x="3754928" y="3837361"/>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340" name="Łącznik prosty 339"/>
                <p:cNvCxnSpPr/>
                <p:nvPr/>
              </p:nvCxnSpPr>
              <p:spPr>
                <a:xfrm>
                  <a:off x="3754928" y="3881811"/>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341" name="Łącznik prosty 340"/>
                <p:cNvCxnSpPr/>
                <p:nvPr/>
              </p:nvCxnSpPr>
              <p:spPr>
                <a:xfrm>
                  <a:off x="3754928" y="3926261"/>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342" name="Łącznik prosty 341"/>
                <p:cNvCxnSpPr/>
                <p:nvPr/>
              </p:nvCxnSpPr>
              <p:spPr>
                <a:xfrm>
                  <a:off x="3754928" y="3970711"/>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343" name="Łącznik prosty 342"/>
                <p:cNvCxnSpPr/>
                <p:nvPr/>
              </p:nvCxnSpPr>
              <p:spPr>
                <a:xfrm>
                  <a:off x="3754928" y="4015161"/>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344" name="Łącznik prosty 343"/>
                <p:cNvCxnSpPr/>
                <p:nvPr/>
              </p:nvCxnSpPr>
              <p:spPr>
                <a:xfrm>
                  <a:off x="3754928" y="4059611"/>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grpSp>
          <p:grpSp>
            <p:nvGrpSpPr>
              <p:cNvPr id="965" name="Grupa 964"/>
              <p:cNvGrpSpPr/>
              <p:nvPr/>
            </p:nvGrpSpPr>
            <p:grpSpPr>
              <a:xfrm>
                <a:off x="4411783" y="1557959"/>
                <a:ext cx="205619" cy="2311400"/>
                <a:chOff x="4255968" y="1748211"/>
                <a:chExt cx="205619" cy="2311400"/>
              </a:xfrm>
            </p:grpSpPr>
            <p:cxnSp>
              <p:nvCxnSpPr>
                <p:cNvPr id="348" name="Łącznik prosty 347"/>
                <p:cNvCxnSpPr/>
                <p:nvPr/>
              </p:nvCxnSpPr>
              <p:spPr>
                <a:xfrm>
                  <a:off x="4255968" y="1748211"/>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349" name="Łącznik prosty 348"/>
                <p:cNvCxnSpPr/>
                <p:nvPr/>
              </p:nvCxnSpPr>
              <p:spPr>
                <a:xfrm>
                  <a:off x="4255968" y="1792661"/>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350" name="Łącznik prosty 349"/>
                <p:cNvCxnSpPr/>
                <p:nvPr/>
              </p:nvCxnSpPr>
              <p:spPr>
                <a:xfrm>
                  <a:off x="4255968" y="1837111"/>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351" name="Łącznik prosty 350"/>
                <p:cNvCxnSpPr/>
                <p:nvPr/>
              </p:nvCxnSpPr>
              <p:spPr>
                <a:xfrm>
                  <a:off x="4255968" y="1881561"/>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352" name="Łącznik prosty 351"/>
                <p:cNvCxnSpPr/>
                <p:nvPr/>
              </p:nvCxnSpPr>
              <p:spPr>
                <a:xfrm>
                  <a:off x="4255968" y="1926011"/>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353" name="Łącznik prosty 352"/>
                <p:cNvCxnSpPr/>
                <p:nvPr/>
              </p:nvCxnSpPr>
              <p:spPr>
                <a:xfrm>
                  <a:off x="4255968" y="1970461"/>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354" name="Łącznik prosty 353"/>
                <p:cNvCxnSpPr/>
                <p:nvPr/>
              </p:nvCxnSpPr>
              <p:spPr>
                <a:xfrm>
                  <a:off x="4255968" y="2014911"/>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355" name="Łącznik prosty 354"/>
                <p:cNvCxnSpPr/>
                <p:nvPr/>
              </p:nvCxnSpPr>
              <p:spPr>
                <a:xfrm>
                  <a:off x="4255968" y="2059361"/>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356" name="Łącznik prosty 355"/>
                <p:cNvCxnSpPr/>
                <p:nvPr/>
              </p:nvCxnSpPr>
              <p:spPr>
                <a:xfrm>
                  <a:off x="4255968" y="2103811"/>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357" name="Łącznik prosty 356"/>
                <p:cNvCxnSpPr/>
                <p:nvPr/>
              </p:nvCxnSpPr>
              <p:spPr>
                <a:xfrm>
                  <a:off x="4255968" y="2148261"/>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358" name="Łącznik prosty 357"/>
                <p:cNvCxnSpPr/>
                <p:nvPr/>
              </p:nvCxnSpPr>
              <p:spPr>
                <a:xfrm>
                  <a:off x="4255968" y="2192711"/>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359" name="Łącznik prosty 358"/>
                <p:cNvCxnSpPr/>
                <p:nvPr/>
              </p:nvCxnSpPr>
              <p:spPr>
                <a:xfrm>
                  <a:off x="4255968" y="2237161"/>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360" name="Łącznik prosty 359"/>
                <p:cNvCxnSpPr/>
                <p:nvPr/>
              </p:nvCxnSpPr>
              <p:spPr>
                <a:xfrm>
                  <a:off x="4255968" y="2281611"/>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361" name="Łącznik prosty 360"/>
                <p:cNvCxnSpPr/>
                <p:nvPr/>
              </p:nvCxnSpPr>
              <p:spPr>
                <a:xfrm>
                  <a:off x="4255968" y="2326061"/>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362" name="Łącznik prosty 361"/>
                <p:cNvCxnSpPr/>
                <p:nvPr/>
              </p:nvCxnSpPr>
              <p:spPr>
                <a:xfrm>
                  <a:off x="4255968" y="2370511"/>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363" name="Łącznik prosty 362"/>
                <p:cNvCxnSpPr/>
                <p:nvPr/>
              </p:nvCxnSpPr>
              <p:spPr>
                <a:xfrm>
                  <a:off x="4255968" y="2414961"/>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364" name="Łącznik prosty 363"/>
                <p:cNvCxnSpPr/>
                <p:nvPr/>
              </p:nvCxnSpPr>
              <p:spPr>
                <a:xfrm>
                  <a:off x="4255968" y="2459411"/>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365" name="Łącznik prosty 364"/>
                <p:cNvCxnSpPr/>
                <p:nvPr/>
              </p:nvCxnSpPr>
              <p:spPr>
                <a:xfrm>
                  <a:off x="4255968" y="2503861"/>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366" name="Łącznik prosty 365"/>
                <p:cNvCxnSpPr/>
                <p:nvPr/>
              </p:nvCxnSpPr>
              <p:spPr>
                <a:xfrm>
                  <a:off x="4255968" y="2548311"/>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367" name="Łącznik prosty 366"/>
                <p:cNvCxnSpPr/>
                <p:nvPr/>
              </p:nvCxnSpPr>
              <p:spPr>
                <a:xfrm>
                  <a:off x="4255968" y="2592761"/>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368" name="Łącznik prosty 367"/>
                <p:cNvCxnSpPr/>
                <p:nvPr/>
              </p:nvCxnSpPr>
              <p:spPr>
                <a:xfrm>
                  <a:off x="4255968" y="2637211"/>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369" name="Łącznik prosty 368"/>
                <p:cNvCxnSpPr/>
                <p:nvPr/>
              </p:nvCxnSpPr>
              <p:spPr>
                <a:xfrm>
                  <a:off x="4255968" y="2681661"/>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370" name="Łącznik prosty 369"/>
                <p:cNvCxnSpPr/>
                <p:nvPr/>
              </p:nvCxnSpPr>
              <p:spPr>
                <a:xfrm>
                  <a:off x="4255968" y="2726111"/>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371" name="Łącznik prosty 370"/>
                <p:cNvCxnSpPr/>
                <p:nvPr/>
              </p:nvCxnSpPr>
              <p:spPr>
                <a:xfrm>
                  <a:off x="4255968" y="2770561"/>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372" name="Łącznik prosty 371"/>
                <p:cNvCxnSpPr/>
                <p:nvPr/>
              </p:nvCxnSpPr>
              <p:spPr>
                <a:xfrm>
                  <a:off x="4255968" y="2815011"/>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373" name="Łącznik prosty 372"/>
                <p:cNvCxnSpPr/>
                <p:nvPr/>
              </p:nvCxnSpPr>
              <p:spPr>
                <a:xfrm>
                  <a:off x="4255968" y="2859461"/>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374" name="Łącznik prosty 373"/>
                <p:cNvCxnSpPr/>
                <p:nvPr/>
              </p:nvCxnSpPr>
              <p:spPr>
                <a:xfrm>
                  <a:off x="4255968" y="2903911"/>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375" name="Łącznik prosty 374"/>
                <p:cNvCxnSpPr/>
                <p:nvPr/>
              </p:nvCxnSpPr>
              <p:spPr>
                <a:xfrm>
                  <a:off x="4255968" y="2948361"/>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376" name="Łącznik prosty 375"/>
                <p:cNvCxnSpPr/>
                <p:nvPr/>
              </p:nvCxnSpPr>
              <p:spPr>
                <a:xfrm>
                  <a:off x="4255968" y="2992811"/>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377" name="Łącznik prosty 376"/>
                <p:cNvCxnSpPr/>
                <p:nvPr/>
              </p:nvCxnSpPr>
              <p:spPr>
                <a:xfrm>
                  <a:off x="4255968" y="3037261"/>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378" name="Łącznik prosty 377"/>
                <p:cNvCxnSpPr/>
                <p:nvPr/>
              </p:nvCxnSpPr>
              <p:spPr>
                <a:xfrm>
                  <a:off x="4255968" y="3081711"/>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379" name="Łącznik prosty 378"/>
                <p:cNvCxnSpPr/>
                <p:nvPr/>
              </p:nvCxnSpPr>
              <p:spPr>
                <a:xfrm>
                  <a:off x="4255968" y="3126161"/>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380" name="Łącznik prosty 379"/>
                <p:cNvCxnSpPr/>
                <p:nvPr/>
              </p:nvCxnSpPr>
              <p:spPr>
                <a:xfrm>
                  <a:off x="4255968" y="3170611"/>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381" name="Łącznik prosty 380"/>
                <p:cNvCxnSpPr/>
                <p:nvPr/>
              </p:nvCxnSpPr>
              <p:spPr>
                <a:xfrm>
                  <a:off x="4255968" y="3215061"/>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382" name="Łącznik prosty 381"/>
                <p:cNvCxnSpPr/>
                <p:nvPr/>
              </p:nvCxnSpPr>
              <p:spPr>
                <a:xfrm>
                  <a:off x="4255968" y="3259511"/>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383" name="Łącznik prosty 382"/>
                <p:cNvCxnSpPr/>
                <p:nvPr/>
              </p:nvCxnSpPr>
              <p:spPr>
                <a:xfrm>
                  <a:off x="4255968" y="3303961"/>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384" name="Łącznik prosty 383"/>
                <p:cNvCxnSpPr/>
                <p:nvPr/>
              </p:nvCxnSpPr>
              <p:spPr>
                <a:xfrm>
                  <a:off x="4255968" y="3348411"/>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385" name="Łącznik prosty 384"/>
                <p:cNvCxnSpPr/>
                <p:nvPr/>
              </p:nvCxnSpPr>
              <p:spPr>
                <a:xfrm>
                  <a:off x="4255968" y="3392861"/>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386" name="Łącznik prosty 385"/>
                <p:cNvCxnSpPr/>
                <p:nvPr/>
              </p:nvCxnSpPr>
              <p:spPr>
                <a:xfrm>
                  <a:off x="4255968" y="3437311"/>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387" name="Łącznik prosty 386"/>
                <p:cNvCxnSpPr/>
                <p:nvPr/>
              </p:nvCxnSpPr>
              <p:spPr>
                <a:xfrm>
                  <a:off x="4255968" y="3481761"/>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388" name="Łącznik prosty 387"/>
                <p:cNvCxnSpPr/>
                <p:nvPr/>
              </p:nvCxnSpPr>
              <p:spPr>
                <a:xfrm>
                  <a:off x="4255968" y="3526211"/>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389" name="Łącznik prosty 388"/>
                <p:cNvCxnSpPr/>
                <p:nvPr/>
              </p:nvCxnSpPr>
              <p:spPr>
                <a:xfrm>
                  <a:off x="4255968" y="3570661"/>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390" name="Łącznik prosty 389"/>
                <p:cNvCxnSpPr/>
                <p:nvPr/>
              </p:nvCxnSpPr>
              <p:spPr>
                <a:xfrm>
                  <a:off x="4255968" y="3615111"/>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391" name="Łącznik prosty 390"/>
                <p:cNvCxnSpPr/>
                <p:nvPr/>
              </p:nvCxnSpPr>
              <p:spPr>
                <a:xfrm>
                  <a:off x="4255968" y="3659561"/>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392" name="Łącznik prosty 391"/>
                <p:cNvCxnSpPr/>
                <p:nvPr/>
              </p:nvCxnSpPr>
              <p:spPr>
                <a:xfrm>
                  <a:off x="4255968" y="3704011"/>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393" name="Łącznik prosty 392"/>
                <p:cNvCxnSpPr/>
                <p:nvPr/>
              </p:nvCxnSpPr>
              <p:spPr>
                <a:xfrm>
                  <a:off x="4255968" y="3748461"/>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394" name="Łącznik prosty 393"/>
                <p:cNvCxnSpPr/>
                <p:nvPr/>
              </p:nvCxnSpPr>
              <p:spPr>
                <a:xfrm>
                  <a:off x="4255968" y="3792911"/>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395" name="Łącznik prosty 394"/>
                <p:cNvCxnSpPr/>
                <p:nvPr/>
              </p:nvCxnSpPr>
              <p:spPr>
                <a:xfrm>
                  <a:off x="4255968" y="3837361"/>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396" name="Łącznik prosty 395"/>
                <p:cNvCxnSpPr/>
                <p:nvPr/>
              </p:nvCxnSpPr>
              <p:spPr>
                <a:xfrm>
                  <a:off x="4255968" y="3881811"/>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397" name="Łącznik prosty 396"/>
                <p:cNvCxnSpPr/>
                <p:nvPr/>
              </p:nvCxnSpPr>
              <p:spPr>
                <a:xfrm>
                  <a:off x="4255968" y="3926261"/>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398" name="Łącznik prosty 397"/>
                <p:cNvCxnSpPr/>
                <p:nvPr/>
              </p:nvCxnSpPr>
              <p:spPr>
                <a:xfrm>
                  <a:off x="4255968" y="3970711"/>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399" name="Łącznik prosty 398"/>
                <p:cNvCxnSpPr/>
                <p:nvPr/>
              </p:nvCxnSpPr>
              <p:spPr>
                <a:xfrm>
                  <a:off x="4255968" y="4015161"/>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400" name="Łącznik prosty 399"/>
                <p:cNvCxnSpPr/>
                <p:nvPr/>
              </p:nvCxnSpPr>
              <p:spPr>
                <a:xfrm>
                  <a:off x="4255968" y="4059611"/>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grpSp>
          <p:grpSp>
            <p:nvGrpSpPr>
              <p:cNvPr id="457" name="Grupa 456"/>
              <p:cNvGrpSpPr/>
              <p:nvPr/>
            </p:nvGrpSpPr>
            <p:grpSpPr>
              <a:xfrm>
                <a:off x="5388961" y="1691309"/>
                <a:ext cx="205619" cy="2178050"/>
                <a:chOff x="1053042" y="1881867"/>
                <a:chExt cx="205619" cy="2178050"/>
              </a:xfrm>
            </p:grpSpPr>
            <p:cxnSp>
              <p:nvCxnSpPr>
                <p:cNvPr id="463" name="Łącznik prosty 462"/>
                <p:cNvCxnSpPr/>
                <p:nvPr/>
              </p:nvCxnSpPr>
              <p:spPr>
                <a:xfrm>
                  <a:off x="1053042" y="1881867"/>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464" name="Łącznik prosty 463"/>
                <p:cNvCxnSpPr/>
                <p:nvPr/>
              </p:nvCxnSpPr>
              <p:spPr>
                <a:xfrm>
                  <a:off x="1053042" y="1926317"/>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465" name="Łącznik prosty 464"/>
                <p:cNvCxnSpPr/>
                <p:nvPr/>
              </p:nvCxnSpPr>
              <p:spPr>
                <a:xfrm>
                  <a:off x="1053042" y="1970767"/>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466" name="Łącznik prosty 465"/>
                <p:cNvCxnSpPr/>
                <p:nvPr/>
              </p:nvCxnSpPr>
              <p:spPr>
                <a:xfrm>
                  <a:off x="1053042" y="2015217"/>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467" name="Łącznik prosty 466"/>
                <p:cNvCxnSpPr/>
                <p:nvPr/>
              </p:nvCxnSpPr>
              <p:spPr>
                <a:xfrm>
                  <a:off x="1053042" y="2059667"/>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468" name="Łącznik prosty 467"/>
                <p:cNvCxnSpPr/>
                <p:nvPr/>
              </p:nvCxnSpPr>
              <p:spPr>
                <a:xfrm>
                  <a:off x="1053042" y="2104117"/>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469" name="Łącznik prosty 468"/>
                <p:cNvCxnSpPr/>
                <p:nvPr/>
              </p:nvCxnSpPr>
              <p:spPr>
                <a:xfrm>
                  <a:off x="1053042" y="2148567"/>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470" name="Łącznik prosty 469"/>
                <p:cNvCxnSpPr/>
                <p:nvPr/>
              </p:nvCxnSpPr>
              <p:spPr>
                <a:xfrm>
                  <a:off x="1053042" y="2193017"/>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471" name="Łącznik prosty 470"/>
                <p:cNvCxnSpPr/>
                <p:nvPr/>
              </p:nvCxnSpPr>
              <p:spPr>
                <a:xfrm>
                  <a:off x="1053042" y="2237467"/>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472" name="Łącznik prosty 471"/>
                <p:cNvCxnSpPr/>
                <p:nvPr/>
              </p:nvCxnSpPr>
              <p:spPr>
                <a:xfrm>
                  <a:off x="1053042" y="2281917"/>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473" name="Łącznik prosty 472"/>
                <p:cNvCxnSpPr/>
                <p:nvPr/>
              </p:nvCxnSpPr>
              <p:spPr>
                <a:xfrm>
                  <a:off x="1053042" y="2326367"/>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474" name="Łącznik prosty 473"/>
                <p:cNvCxnSpPr/>
                <p:nvPr/>
              </p:nvCxnSpPr>
              <p:spPr>
                <a:xfrm>
                  <a:off x="1053042" y="2370817"/>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475" name="Łącznik prosty 474"/>
                <p:cNvCxnSpPr/>
                <p:nvPr/>
              </p:nvCxnSpPr>
              <p:spPr>
                <a:xfrm>
                  <a:off x="1053042" y="2415267"/>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476" name="Łącznik prosty 475"/>
                <p:cNvCxnSpPr/>
                <p:nvPr/>
              </p:nvCxnSpPr>
              <p:spPr>
                <a:xfrm>
                  <a:off x="1053042" y="2459717"/>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477" name="Łącznik prosty 476"/>
                <p:cNvCxnSpPr/>
                <p:nvPr/>
              </p:nvCxnSpPr>
              <p:spPr>
                <a:xfrm>
                  <a:off x="1053042" y="2504167"/>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478" name="Łącznik prosty 477"/>
                <p:cNvCxnSpPr/>
                <p:nvPr/>
              </p:nvCxnSpPr>
              <p:spPr>
                <a:xfrm>
                  <a:off x="1053042" y="2548617"/>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479" name="Łącznik prosty 478"/>
                <p:cNvCxnSpPr/>
                <p:nvPr/>
              </p:nvCxnSpPr>
              <p:spPr>
                <a:xfrm>
                  <a:off x="1053042" y="2593067"/>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480" name="Łącznik prosty 479"/>
                <p:cNvCxnSpPr/>
                <p:nvPr/>
              </p:nvCxnSpPr>
              <p:spPr>
                <a:xfrm>
                  <a:off x="1053042" y="2637517"/>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481" name="Łącznik prosty 480"/>
                <p:cNvCxnSpPr/>
                <p:nvPr/>
              </p:nvCxnSpPr>
              <p:spPr>
                <a:xfrm>
                  <a:off x="1053042" y="2681967"/>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482" name="Łącznik prosty 481"/>
                <p:cNvCxnSpPr/>
                <p:nvPr/>
              </p:nvCxnSpPr>
              <p:spPr>
                <a:xfrm>
                  <a:off x="1053042" y="2726417"/>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483" name="Łącznik prosty 482"/>
                <p:cNvCxnSpPr/>
                <p:nvPr/>
              </p:nvCxnSpPr>
              <p:spPr>
                <a:xfrm>
                  <a:off x="1053042" y="2770867"/>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484" name="Łącznik prosty 483"/>
                <p:cNvCxnSpPr/>
                <p:nvPr/>
              </p:nvCxnSpPr>
              <p:spPr>
                <a:xfrm>
                  <a:off x="1053042" y="2815317"/>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485" name="Łącznik prosty 484"/>
                <p:cNvCxnSpPr/>
                <p:nvPr/>
              </p:nvCxnSpPr>
              <p:spPr>
                <a:xfrm>
                  <a:off x="1053042" y="2859767"/>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486" name="Łącznik prosty 485"/>
                <p:cNvCxnSpPr/>
                <p:nvPr/>
              </p:nvCxnSpPr>
              <p:spPr>
                <a:xfrm>
                  <a:off x="1053042" y="2904217"/>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487" name="Łącznik prosty 486"/>
                <p:cNvCxnSpPr/>
                <p:nvPr/>
              </p:nvCxnSpPr>
              <p:spPr>
                <a:xfrm>
                  <a:off x="1053042" y="2948667"/>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488" name="Łącznik prosty 487"/>
                <p:cNvCxnSpPr/>
                <p:nvPr/>
              </p:nvCxnSpPr>
              <p:spPr>
                <a:xfrm>
                  <a:off x="1053042" y="2993117"/>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489" name="Łącznik prosty 488"/>
                <p:cNvCxnSpPr/>
                <p:nvPr/>
              </p:nvCxnSpPr>
              <p:spPr>
                <a:xfrm>
                  <a:off x="1053042" y="3037567"/>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490" name="Łącznik prosty 489"/>
                <p:cNvCxnSpPr/>
                <p:nvPr/>
              </p:nvCxnSpPr>
              <p:spPr>
                <a:xfrm>
                  <a:off x="1053042" y="3082017"/>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491" name="Łącznik prosty 490"/>
                <p:cNvCxnSpPr/>
                <p:nvPr/>
              </p:nvCxnSpPr>
              <p:spPr>
                <a:xfrm>
                  <a:off x="1053042" y="3126467"/>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492" name="Łącznik prosty 491"/>
                <p:cNvCxnSpPr/>
                <p:nvPr/>
              </p:nvCxnSpPr>
              <p:spPr>
                <a:xfrm>
                  <a:off x="1053042" y="3170917"/>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493" name="Łącznik prosty 492"/>
                <p:cNvCxnSpPr/>
                <p:nvPr/>
              </p:nvCxnSpPr>
              <p:spPr>
                <a:xfrm>
                  <a:off x="1053042" y="3215367"/>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494" name="Łącznik prosty 493"/>
                <p:cNvCxnSpPr/>
                <p:nvPr/>
              </p:nvCxnSpPr>
              <p:spPr>
                <a:xfrm>
                  <a:off x="1053042" y="3259817"/>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495" name="Łącznik prosty 494"/>
                <p:cNvCxnSpPr/>
                <p:nvPr/>
              </p:nvCxnSpPr>
              <p:spPr>
                <a:xfrm>
                  <a:off x="1053042" y="3304267"/>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496" name="Łącznik prosty 495"/>
                <p:cNvCxnSpPr/>
                <p:nvPr/>
              </p:nvCxnSpPr>
              <p:spPr>
                <a:xfrm>
                  <a:off x="1053042" y="3348717"/>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497" name="Łącznik prosty 496"/>
                <p:cNvCxnSpPr/>
                <p:nvPr/>
              </p:nvCxnSpPr>
              <p:spPr>
                <a:xfrm>
                  <a:off x="1053042" y="3393167"/>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498" name="Łącznik prosty 497"/>
                <p:cNvCxnSpPr/>
                <p:nvPr/>
              </p:nvCxnSpPr>
              <p:spPr>
                <a:xfrm>
                  <a:off x="1053042" y="3437617"/>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499" name="Łącznik prosty 498"/>
                <p:cNvCxnSpPr/>
                <p:nvPr/>
              </p:nvCxnSpPr>
              <p:spPr>
                <a:xfrm>
                  <a:off x="1053042" y="3482067"/>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500" name="Łącznik prosty 499"/>
                <p:cNvCxnSpPr/>
                <p:nvPr/>
              </p:nvCxnSpPr>
              <p:spPr>
                <a:xfrm>
                  <a:off x="1053042" y="3526517"/>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501" name="Łącznik prosty 500"/>
                <p:cNvCxnSpPr/>
                <p:nvPr/>
              </p:nvCxnSpPr>
              <p:spPr>
                <a:xfrm>
                  <a:off x="1053042" y="3570967"/>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502" name="Łącznik prosty 501"/>
                <p:cNvCxnSpPr/>
                <p:nvPr/>
              </p:nvCxnSpPr>
              <p:spPr>
                <a:xfrm>
                  <a:off x="1053042" y="3615417"/>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503" name="Łącznik prosty 502"/>
                <p:cNvCxnSpPr/>
                <p:nvPr/>
              </p:nvCxnSpPr>
              <p:spPr>
                <a:xfrm>
                  <a:off x="1053042" y="3659867"/>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504" name="Łącznik prosty 503"/>
                <p:cNvCxnSpPr/>
                <p:nvPr/>
              </p:nvCxnSpPr>
              <p:spPr>
                <a:xfrm>
                  <a:off x="1053042" y="3704317"/>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505" name="Łącznik prosty 504"/>
                <p:cNvCxnSpPr/>
                <p:nvPr/>
              </p:nvCxnSpPr>
              <p:spPr>
                <a:xfrm>
                  <a:off x="1053042" y="3748767"/>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506" name="Łącznik prosty 505"/>
                <p:cNvCxnSpPr/>
                <p:nvPr/>
              </p:nvCxnSpPr>
              <p:spPr>
                <a:xfrm>
                  <a:off x="1053042" y="3793217"/>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507" name="Łącznik prosty 506"/>
                <p:cNvCxnSpPr/>
                <p:nvPr/>
              </p:nvCxnSpPr>
              <p:spPr>
                <a:xfrm>
                  <a:off x="1053042" y="3837667"/>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508" name="Łącznik prosty 507"/>
                <p:cNvCxnSpPr/>
                <p:nvPr/>
              </p:nvCxnSpPr>
              <p:spPr>
                <a:xfrm>
                  <a:off x="1053042" y="3882117"/>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509" name="Łącznik prosty 508"/>
                <p:cNvCxnSpPr/>
                <p:nvPr/>
              </p:nvCxnSpPr>
              <p:spPr>
                <a:xfrm>
                  <a:off x="1053042" y="3926567"/>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510" name="Łącznik prosty 509"/>
                <p:cNvCxnSpPr/>
                <p:nvPr/>
              </p:nvCxnSpPr>
              <p:spPr>
                <a:xfrm>
                  <a:off x="1053042" y="3971017"/>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511" name="Łącznik prosty 510"/>
                <p:cNvCxnSpPr/>
                <p:nvPr/>
              </p:nvCxnSpPr>
              <p:spPr>
                <a:xfrm>
                  <a:off x="1053042" y="4015467"/>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512" name="Łącznik prosty 511"/>
                <p:cNvCxnSpPr/>
                <p:nvPr/>
              </p:nvCxnSpPr>
              <p:spPr>
                <a:xfrm>
                  <a:off x="1053042" y="4059917"/>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grpSp>
          <p:grpSp>
            <p:nvGrpSpPr>
              <p:cNvPr id="967" name="Grupa 966"/>
              <p:cNvGrpSpPr/>
              <p:nvPr/>
            </p:nvGrpSpPr>
            <p:grpSpPr>
              <a:xfrm>
                <a:off x="5877550" y="2358059"/>
                <a:ext cx="205619" cy="1511300"/>
                <a:chOff x="5684382" y="2548311"/>
                <a:chExt cx="205619" cy="1511300"/>
              </a:xfrm>
            </p:grpSpPr>
            <p:cxnSp>
              <p:nvCxnSpPr>
                <p:cNvPr id="534" name="Łącznik prosty 533"/>
                <p:cNvCxnSpPr/>
                <p:nvPr/>
              </p:nvCxnSpPr>
              <p:spPr>
                <a:xfrm>
                  <a:off x="5684382" y="2548311"/>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535" name="Łącznik prosty 534"/>
                <p:cNvCxnSpPr/>
                <p:nvPr/>
              </p:nvCxnSpPr>
              <p:spPr>
                <a:xfrm>
                  <a:off x="5684382" y="2592761"/>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536" name="Łącznik prosty 535"/>
                <p:cNvCxnSpPr/>
                <p:nvPr/>
              </p:nvCxnSpPr>
              <p:spPr>
                <a:xfrm>
                  <a:off x="5684382" y="2637211"/>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537" name="Łącznik prosty 536"/>
                <p:cNvCxnSpPr/>
                <p:nvPr/>
              </p:nvCxnSpPr>
              <p:spPr>
                <a:xfrm>
                  <a:off x="5684382" y="2681661"/>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538" name="Łącznik prosty 537"/>
                <p:cNvCxnSpPr/>
                <p:nvPr/>
              </p:nvCxnSpPr>
              <p:spPr>
                <a:xfrm>
                  <a:off x="5684382" y="2726111"/>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539" name="Łącznik prosty 538"/>
                <p:cNvCxnSpPr/>
                <p:nvPr/>
              </p:nvCxnSpPr>
              <p:spPr>
                <a:xfrm>
                  <a:off x="5684382" y="2770561"/>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540" name="Łącznik prosty 539"/>
                <p:cNvCxnSpPr/>
                <p:nvPr/>
              </p:nvCxnSpPr>
              <p:spPr>
                <a:xfrm>
                  <a:off x="5684382" y="2815011"/>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541" name="Łącznik prosty 540"/>
                <p:cNvCxnSpPr/>
                <p:nvPr/>
              </p:nvCxnSpPr>
              <p:spPr>
                <a:xfrm>
                  <a:off x="5684382" y="2859461"/>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542" name="Łącznik prosty 541"/>
                <p:cNvCxnSpPr/>
                <p:nvPr/>
              </p:nvCxnSpPr>
              <p:spPr>
                <a:xfrm>
                  <a:off x="5684382" y="2903911"/>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543" name="Łącznik prosty 542"/>
                <p:cNvCxnSpPr/>
                <p:nvPr/>
              </p:nvCxnSpPr>
              <p:spPr>
                <a:xfrm>
                  <a:off x="5684382" y="2948361"/>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544" name="Łącznik prosty 543"/>
                <p:cNvCxnSpPr/>
                <p:nvPr/>
              </p:nvCxnSpPr>
              <p:spPr>
                <a:xfrm>
                  <a:off x="5684382" y="2992811"/>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545" name="Łącznik prosty 544"/>
                <p:cNvCxnSpPr/>
                <p:nvPr/>
              </p:nvCxnSpPr>
              <p:spPr>
                <a:xfrm>
                  <a:off x="5684382" y="3037261"/>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546" name="Łącznik prosty 545"/>
                <p:cNvCxnSpPr/>
                <p:nvPr/>
              </p:nvCxnSpPr>
              <p:spPr>
                <a:xfrm>
                  <a:off x="5684382" y="3081711"/>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547" name="Łącznik prosty 546"/>
                <p:cNvCxnSpPr/>
                <p:nvPr/>
              </p:nvCxnSpPr>
              <p:spPr>
                <a:xfrm>
                  <a:off x="5684382" y="3126161"/>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548" name="Łącznik prosty 547"/>
                <p:cNvCxnSpPr/>
                <p:nvPr/>
              </p:nvCxnSpPr>
              <p:spPr>
                <a:xfrm>
                  <a:off x="5684382" y="3170611"/>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549" name="Łącznik prosty 548"/>
                <p:cNvCxnSpPr/>
                <p:nvPr/>
              </p:nvCxnSpPr>
              <p:spPr>
                <a:xfrm>
                  <a:off x="5684382" y="3215061"/>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550" name="Łącznik prosty 549"/>
                <p:cNvCxnSpPr/>
                <p:nvPr/>
              </p:nvCxnSpPr>
              <p:spPr>
                <a:xfrm>
                  <a:off x="5684382" y="3259511"/>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551" name="Łącznik prosty 550"/>
                <p:cNvCxnSpPr/>
                <p:nvPr/>
              </p:nvCxnSpPr>
              <p:spPr>
                <a:xfrm>
                  <a:off x="5684382" y="3303961"/>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552" name="Łącznik prosty 551"/>
                <p:cNvCxnSpPr/>
                <p:nvPr/>
              </p:nvCxnSpPr>
              <p:spPr>
                <a:xfrm>
                  <a:off x="5684382" y="3348411"/>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553" name="Łącznik prosty 552"/>
                <p:cNvCxnSpPr/>
                <p:nvPr/>
              </p:nvCxnSpPr>
              <p:spPr>
                <a:xfrm>
                  <a:off x="5684382" y="3392861"/>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554" name="Łącznik prosty 553"/>
                <p:cNvCxnSpPr/>
                <p:nvPr/>
              </p:nvCxnSpPr>
              <p:spPr>
                <a:xfrm>
                  <a:off x="5684382" y="3437311"/>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555" name="Łącznik prosty 554"/>
                <p:cNvCxnSpPr/>
                <p:nvPr/>
              </p:nvCxnSpPr>
              <p:spPr>
                <a:xfrm>
                  <a:off x="5684382" y="3481761"/>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556" name="Łącznik prosty 555"/>
                <p:cNvCxnSpPr/>
                <p:nvPr/>
              </p:nvCxnSpPr>
              <p:spPr>
                <a:xfrm>
                  <a:off x="5684382" y="3526211"/>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557" name="Łącznik prosty 556"/>
                <p:cNvCxnSpPr/>
                <p:nvPr/>
              </p:nvCxnSpPr>
              <p:spPr>
                <a:xfrm>
                  <a:off x="5684382" y="3570661"/>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558" name="Łącznik prosty 557"/>
                <p:cNvCxnSpPr/>
                <p:nvPr/>
              </p:nvCxnSpPr>
              <p:spPr>
                <a:xfrm>
                  <a:off x="5684382" y="3615111"/>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559" name="Łącznik prosty 558"/>
                <p:cNvCxnSpPr/>
                <p:nvPr/>
              </p:nvCxnSpPr>
              <p:spPr>
                <a:xfrm>
                  <a:off x="5684382" y="3659561"/>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560" name="Łącznik prosty 559"/>
                <p:cNvCxnSpPr/>
                <p:nvPr/>
              </p:nvCxnSpPr>
              <p:spPr>
                <a:xfrm>
                  <a:off x="5684382" y="3704011"/>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561" name="Łącznik prosty 560"/>
                <p:cNvCxnSpPr/>
                <p:nvPr/>
              </p:nvCxnSpPr>
              <p:spPr>
                <a:xfrm>
                  <a:off x="5684382" y="3748461"/>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562" name="Łącznik prosty 561"/>
                <p:cNvCxnSpPr/>
                <p:nvPr/>
              </p:nvCxnSpPr>
              <p:spPr>
                <a:xfrm>
                  <a:off x="5684382" y="3792911"/>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563" name="Łącznik prosty 562"/>
                <p:cNvCxnSpPr/>
                <p:nvPr/>
              </p:nvCxnSpPr>
              <p:spPr>
                <a:xfrm>
                  <a:off x="5684382" y="3837361"/>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564" name="Łącznik prosty 563"/>
                <p:cNvCxnSpPr/>
                <p:nvPr/>
              </p:nvCxnSpPr>
              <p:spPr>
                <a:xfrm>
                  <a:off x="5684382" y="3881811"/>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565" name="Łącznik prosty 564"/>
                <p:cNvCxnSpPr/>
                <p:nvPr/>
              </p:nvCxnSpPr>
              <p:spPr>
                <a:xfrm>
                  <a:off x="5684382" y="3926261"/>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566" name="Łącznik prosty 565"/>
                <p:cNvCxnSpPr/>
                <p:nvPr/>
              </p:nvCxnSpPr>
              <p:spPr>
                <a:xfrm>
                  <a:off x="5684382" y="3970711"/>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567" name="Łącznik prosty 566"/>
                <p:cNvCxnSpPr/>
                <p:nvPr/>
              </p:nvCxnSpPr>
              <p:spPr>
                <a:xfrm>
                  <a:off x="5684382" y="4015161"/>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568" name="Łącznik prosty 567"/>
                <p:cNvCxnSpPr/>
                <p:nvPr/>
              </p:nvCxnSpPr>
              <p:spPr>
                <a:xfrm>
                  <a:off x="5684382" y="4059611"/>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grpSp>
          <p:grpSp>
            <p:nvGrpSpPr>
              <p:cNvPr id="569" name="Grupa 568"/>
              <p:cNvGrpSpPr/>
              <p:nvPr/>
            </p:nvGrpSpPr>
            <p:grpSpPr>
              <a:xfrm>
                <a:off x="6366139" y="1602409"/>
                <a:ext cx="205619" cy="2266950"/>
                <a:chOff x="1053042" y="1792967"/>
                <a:chExt cx="205619" cy="2266950"/>
              </a:xfrm>
            </p:grpSpPr>
            <p:cxnSp>
              <p:nvCxnSpPr>
                <p:cNvPr id="573" name="Łącznik prosty 572"/>
                <p:cNvCxnSpPr/>
                <p:nvPr/>
              </p:nvCxnSpPr>
              <p:spPr>
                <a:xfrm>
                  <a:off x="1053042" y="1792967"/>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574" name="Łącznik prosty 573"/>
                <p:cNvCxnSpPr/>
                <p:nvPr/>
              </p:nvCxnSpPr>
              <p:spPr>
                <a:xfrm>
                  <a:off x="1053042" y="1837417"/>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575" name="Łącznik prosty 574"/>
                <p:cNvCxnSpPr/>
                <p:nvPr/>
              </p:nvCxnSpPr>
              <p:spPr>
                <a:xfrm>
                  <a:off x="1053042" y="1881867"/>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576" name="Łącznik prosty 575"/>
                <p:cNvCxnSpPr/>
                <p:nvPr/>
              </p:nvCxnSpPr>
              <p:spPr>
                <a:xfrm>
                  <a:off x="1053042" y="1926317"/>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577" name="Łącznik prosty 576"/>
                <p:cNvCxnSpPr/>
                <p:nvPr/>
              </p:nvCxnSpPr>
              <p:spPr>
                <a:xfrm>
                  <a:off x="1053042" y="1970767"/>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578" name="Łącznik prosty 577"/>
                <p:cNvCxnSpPr/>
                <p:nvPr/>
              </p:nvCxnSpPr>
              <p:spPr>
                <a:xfrm>
                  <a:off x="1053042" y="2015217"/>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579" name="Łącznik prosty 578"/>
                <p:cNvCxnSpPr/>
                <p:nvPr/>
              </p:nvCxnSpPr>
              <p:spPr>
                <a:xfrm>
                  <a:off x="1053042" y="2059667"/>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580" name="Łącznik prosty 579"/>
                <p:cNvCxnSpPr/>
                <p:nvPr/>
              </p:nvCxnSpPr>
              <p:spPr>
                <a:xfrm>
                  <a:off x="1053042" y="2104117"/>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581" name="Łącznik prosty 580"/>
                <p:cNvCxnSpPr/>
                <p:nvPr/>
              </p:nvCxnSpPr>
              <p:spPr>
                <a:xfrm>
                  <a:off x="1053042" y="2148567"/>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582" name="Łącznik prosty 581"/>
                <p:cNvCxnSpPr/>
                <p:nvPr/>
              </p:nvCxnSpPr>
              <p:spPr>
                <a:xfrm>
                  <a:off x="1053042" y="2193017"/>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583" name="Łącznik prosty 582"/>
                <p:cNvCxnSpPr/>
                <p:nvPr/>
              </p:nvCxnSpPr>
              <p:spPr>
                <a:xfrm>
                  <a:off x="1053042" y="2237467"/>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584" name="Łącznik prosty 583"/>
                <p:cNvCxnSpPr/>
                <p:nvPr/>
              </p:nvCxnSpPr>
              <p:spPr>
                <a:xfrm>
                  <a:off x="1053042" y="2281917"/>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585" name="Łącznik prosty 584"/>
                <p:cNvCxnSpPr/>
                <p:nvPr/>
              </p:nvCxnSpPr>
              <p:spPr>
                <a:xfrm>
                  <a:off x="1053042" y="2326367"/>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586" name="Łącznik prosty 585"/>
                <p:cNvCxnSpPr/>
                <p:nvPr/>
              </p:nvCxnSpPr>
              <p:spPr>
                <a:xfrm>
                  <a:off x="1053042" y="2370817"/>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587" name="Łącznik prosty 586"/>
                <p:cNvCxnSpPr/>
                <p:nvPr/>
              </p:nvCxnSpPr>
              <p:spPr>
                <a:xfrm>
                  <a:off x="1053042" y="2415267"/>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588" name="Łącznik prosty 587"/>
                <p:cNvCxnSpPr/>
                <p:nvPr/>
              </p:nvCxnSpPr>
              <p:spPr>
                <a:xfrm>
                  <a:off x="1053042" y="2459717"/>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589" name="Łącznik prosty 588"/>
                <p:cNvCxnSpPr/>
                <p:nvPr/>
              </p:nvCxnSpPr>
              <p:spPr>
                <a:xfrm>
                  <a:off x="1053042" y="2504167"/>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590" name="Łącznik prosty 589"/>
                <p:cNvCxnSpPr/>
                <p:nvPr/>
              </p:nvCxnSpPr>
              <p:spPr>
                <a:xfrm>
                  <a:off x="1053042" y="2548617"/>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591" name="Łącznik prosty 590"/>
                <p:cNvCxnSpPr/>
                <p:nvPr/>
              </p:nvCxnSpPr>
              <p:spPr>
                <a:xfrm>
                  <a:off x="1053042" y="2593067"/>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592" name="Łącznik prosty 591"/>
                <p:cNvCxnSpPr/>
                <p:nvPr/>
              </p:nvCxnSpPr>
              <p:spPr>
                <a:xfrm>
                  <a:off x="1053042" y="2637517"/>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593" name="Łącznik prosty 592"/>
                <p:cNvCxnSpPr/>
                <p:nvPr/>
              </p:nvCxnSpPr>
              <p:spPr>
                <a:xfrm>
                  <a:off x="1053042" y="2681967"/>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594" name="Łącznik prosty 593"/>
                <p:cNvCxnSpPr/>
                <p:nvPr/>
              </p:nvCxnSpPr>
              <p:spPr>
                <a:xfrm>
                  <a:off x="1053042" y="2726417"/>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595" name="Łącznik prosty 594"/>
                <p:cNvCxnSpPr/>
                <p:nvPr/>
              </p:nvCxnSpPr>
              <p:spPr>
                <a:xfrm>
                  <a:off x="1053042" y="2770867"/>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596" name="Łącznik prosty 595"/>
                <p:cNvCxnSpPr/>
                <p:nvPr/>
              </p:nvCxnSpPr>
              <p:spPr>
                <a:xfrm>
                  <a:off x="1053042" y="2815317"/>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597" name="Łącznik prosty 596"/>
                <p:cNvCxnSpPr/>
                <p:nvPr/>
              </p:nvCxnSpPr>
              <p:spPr>
                <a:xfrm>
                  <a:off x="1053042" y="2859767"/>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598" name="Łącznik prosty 597"/>
                <p:cNvCxnSpPr/>
                <p:nvPr/>
              </p:nvCxnSpPr>
              <p:spPr>
                <a:xfrm>
                  <a:off x="1053042" y="2904217"/>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599" name="Łącznik prosty 598"/>
                <p:cNvCxnSpPr/>
                <p:nvPr/>
              </p:nvCxnSpPr>
              <p:spPr>
                <a:xfrm>
                  <a:off x="1053042" y="2948667"/>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600" name="Łącznik prosty 599"/>
                <p:cNvCxnSpPr/>
                <p:nvPr/>
              </p:nvCxnSpPr>
              <p:spPr>
                <a:xfrm>
                  <a:off x="1053042" y="2993117"/>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601" name="Łącznik prosty 600"/>
                <p:cNvCxnSpPr/>
                <p:nvPr/>
              </p:nvCxnSpPr>
              <p:spPr>
                <a:xfrm>
                  <a:off x="1053042" y="3037567"/>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602" name="Łącznik prosty 601"/>
                <p:cNvCxnSpPr/>
                <p:nvPr/>
              </p:nvCxnSpPr>
              <p:spPr>
                <a:xfrm>
                  <a:off x="1053042" y="3082017"/>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603" name="Łącznik prosty 602"/>
                <p:cNvCxnSpPr/>
                <p:nvPr/>
              </p:nvCxnSpPr>
              <p:spPr>
                <a:xfrm>
                  <a:off x="1053042" y="3126467"/>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604" name="Łącznik prosty 603"/>
                <p:cNvCxnSpPr/>
                <p:nvPr/>
              </p:nvCxnSpPr>
              <p:spPr>
                <a:xfrm>
                  <a:off x="1053042" y="3170917"/>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605" name="Łącznik prosty 604"/>
                <p:cNvCxnSpPr/>
                <p:nvPr/>
              </p:nvCxnSpPr>
              <p:spPr>
                <a:xfrm>
                  <a:off x="1053042" y="3215367"/>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606" name="Łącznik prosty 605"/>
                <p:cNvCxnSpPr/>
                <p:nvPr/>
              </p:nvCxnSpPr>
              <p:spPr>
                <a:xfrm>
                  <a:off x="1053042" y="3259817"/>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607" name="Łącznik prosty 606"/>
                <p:cNvCxnSpPr/>
                <p:nvPr/>
              </p:nvCxnSpPr>
              <p:spPr>
                <a:xfrm>
                  <a:off x="1053042" y="3304267"/>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608" name="Łącznik prosty 607"/>
                <p:cNvCxnSpPr/>
                <p:nvPr/>
              </p:nvCxnSpPr>
              <p:spPr>
                <a:xfrm>
                  <a:off x="1053042" y="3348717"/>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609" name="Łącznik prosty 608"/>
                <p:cNvCxnSpPr/>
                <p:nvPr/>
              </p:nvCxnSpPr>
              <p:spPr>
                <a:xfrm>
                  <a:off x="1053042" y="3393167"/>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610" name="Łącznik prosty 609"/>
                <p:cNvCxnSpPr/>
                <p:nvPr/>
              </p:nvCxnSpPr>
              <p:spPr>
                <a:xfrm>
                  <a:off x="1053042" y="3437617"/>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611" name="Łącznik prosty 610"/>
                <p:cNvCxnSpPr/>
                <p:nvPr/>
              </p:nvCxnSpPr>
              <p:spPr>
                <a:xfrm>
                  <a:off x="1053042" y="3482067"/>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612" name="Łącznik prosty 611"/>
                <p:cNvCxnSpPr/>
                <p:nvPr/>
              </p:nvCxnSpPr>
              <p:spPr>
                <a:xfrm>
                  <a:off x="1053042" y="3526517"/>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613" name="Łącznik prosty 612"/>
                <p:cNvCxnSpPr/>
                <p:nvPr/>
              </p:nvCxnSpPr>
              <p:spPr>
                <a:xfrm>
                  <a:off x="1053042" y="3570967"/>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614" name="Łącznik prosty 613"/>
                <p:cNvCxnSpPr/>
                <p:nvPr/>
              </p:nvCxnSpPr>
              <p:spPr>
                <a:xfrm>
                  <a:off x="1053042" y="3615417"/>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615" name="Łącznik prosty 614"/>
                <p:cNvCxnSpPr/>
                <p:nvPr/>
              </p:nvCxnSpPr>
              <p:spPr>
                <a:xfrm>
                  <a:off x="1053042" y="3659867"/>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616" name="Łącznik prosty 615"/>
                <p:cNvCxnSpPr/>
                <p:nvPr/>
              </p:nvCxnSpPr>
              <p:spPr>
                <a:xfrm>
                  <a:off x="1053042" y="3704317"/>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617" name="Łącznik prosty 616"/>
                <p:cNvCxnSpPr/>
                <p:nvPr/>
              </p:nvCxnSpPr>
              <p:spPr>
                <a:xfrm>
                  <a:off x="1053042" y="3748767"/>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618" name="Łącznik prosty 617"/>
                <p:cNvCxnSpPr/>
                <p:nvPr/>
              </p:nvCxnSpPr>
              <p:spPr>
                <a:xfrm>
                  <a:off x="1053042" y="3793217"/>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619" name="Łącznik prosty 618"/>
                <p:cNvCxnSpPr/>
                <p:nvPr/>
              </p:nvCxnSpPr>
              <p:spPr>
                <a:xfrm>
                  <a:off x="1053042" y="3837667"/>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620" name="Łącznik prosty 619"/>
                <p:cNvCxnSpPr/>
                <p:nvPr/>
              </p:nvCxnSpPr>
              <p:spPr>
                <a:xfrm>
                  <a:off x="1053042" y="3882117"/>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621" name="Łącznik prosty 620"/>
                <p:cNvCxnSpPr/>
                <p:nvPr/>
              </p:nvCxnSpPr>
              <p:spPr>
                <a:xfrm>
                  <a:off x="1053042" y="3926567"/>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622" name="Łącznik prosty 621"/>
                <p:cNvCxnSpPr/>
                <p:nvPr/>
              </p:nvCxnSpPr>
              <p:spPr>
                <a:xfrm>
                  <a:off x="1053042" y="3971017"/>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623" name="Łącznik prosty 622"/>
                <p:cNvCxnSpPr/>
                <p:nvPr/>
              </p:nvCxnSpPr>
              <p:spPr>
                <a:xfrm>
                  <a:off x="1053042" y="4015467"/>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624" name="Łącznik prosty 623"/>
                <p:cNvCxnSpPr/>
                <p:nvPr/>
              </p:nvCxnSpPr>
              <p:spPr>
                <a:xfrm>
                  <a:off x="1053042" y="4059917"/>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grpSp>
          <p:grpSp>
            <p:nvGrpSpPr>
              <p:cNvPr id="968" name="Grupa 967"/>
              <p:cNvGrpSpPr/>
              <p:nvPr/>
            </p:nvGrpSpPr>
            <p:grpSpPr>
              <a:xfrm>
                <a:off x="6854728" y="2891459"/>
                <a:ext cx="205619" cy="977900"/>
                <a:chOff x="6661560" y="3081711"/>
                <a:chExt cx="205619" cy="977900"/>
              </a:xfrm>
            </p:grpSpPr>
            <p:cxnSp>
              <p:nvCxnSpPr>
                <p:cNvPr id="658" name="Łącznik prosty 657"/>
                <p:cNvCxnSpPr/>
                <p:nvPr/>
              </p:nvCxnSpPr>
              <p:spPr>
                <a:xfrm>
                  <a:off x="6661560" y="3081711"/>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659" name="Łącznik prosty 658"/>
                <p:cNvCxnSpPr/>
                <p:nvPr/>
              </p:nvCxnSpPr>
              <p:spPr>
                <a:xfrm>
                  <a:off x="6661560" y="3126161"/>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660" name="Łącznik prosty 659"/>
                <p:cNvCxnSpPr/>
                <p:nvPr/>
              </p:nvCxnSpPr>
              <p:spPr>
                <a:xfrm>
                  <a:off x="6661560" y="3170611"/>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661" name="Łącznik prosty 660"/>
                <p:cNvCxnSpPr/>
                <p:nvPr/>
              </p:nvCxnSpPr>
              <p:spPr>
                <a:xfrm>
                  <a:off x="6661560" y="3215061"/>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662" name="Łącznik prosty 661"/>
                <p:cNvCxnSpPr/>
                <p:nvPr/>
              </p:nvCxnSpPr>
              <p:spPr>
                <a:xfrm>
                  <a:off x="6661560" y="3259511"/>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663" name="Łącznik prosty 662"/>
                <p:cNvCxnSpPr/>
                <p:nvPr/>
              </p:nvCxnSpPr>
              <p:spPr>
                <a:xfrm>
                  <a:off x="6661560" y="3303961"/>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664" name="Łącznik prosty 663"/>
                <p:cNvCxnSpPr/>
                <p:nvPr/>
              </p:nvCxnSpPr>
              <p:spPr>
                <a:xfrm>
                  <a:off x="6661560" y="3348411"/>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665" name="Łącznik prosty 664"/>
                <p:cNvCxnSpPr/>
                <p:nvPr/>
              </p:nvCxnSpPr>
              <p:spPr>
                <a:xfrm>
                  <a:off x="6661560" y="3392861"/>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666" name="Łącznik prosty 665"/>
                <p:cNvCxnSpPr/>
                <p:nvPr/>
              </p:nvCxnSpPr>
              <p:spPr>
                <a:xfrm>
                  <a:off x="6661560" y="3437311"/>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667" name="Łącznik prosty 666"/>
                <p:cNvCxnSpPr/>
                <p:nvPr/>
              </p:nvCxnSpPr>
              <p:spPr>
                <a:xfrm>
                  <a:off x="6661560" y="3481761"/>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668" name="Łącznik prosty 667"/>
                <p:cNvCxnSpPr/>
                <p:nvPr/>
              </p:nvCxnSpPr>
              <p:spPr>
                <a:xfrm>
                  <a:off x="6661560" y="3526211"/>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669" name="Łącznik prosty 668"/>
                <p:cNvCxnSpPr/>
                <p:nvPr/>
              </p:nvCxnSpPr>
              <p:spPr>
                <a:xfrm>
                  <a:off x="6661560" y="3570661"/>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670" name="Łącznik prosty 669"/>
                <p:cNvCxnSpPr/>
                <p:nvPr/>
              </p:nvCxnSpPr>
              <p:spPr>
                <a:xfrm>
                  <a:off x="6661560" y="3615111"/>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671" name="Łącznik prosty 670"/>
                <p:cNvCxnSpPr/>
                <p:nvPr/>
              </p:nvCxnSpPr>
              <p:spPr>
                <a:xfrm>
                  <a:off x="6661560" y="3659561"/>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672" name="Łącznik prosty 671"/>
                <p:cNvCxnSpPr/>
                <p:nvPr/>
              </p:nvCxnSpPr>
              <p:spPr>
                <a:xfrm>
                  <a:off x="6661560" y="3704011"/>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673" name="Łącznik prosty 672"/>
                <p:cNvCxnSpPr/>
                <p:nvPr/>
              </p:nvCxnSpPr>
              <p:spPr>
                <a:xfrm>
                  <a:off x="6661560" y="3748461"/>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674" name="Łącznik prosty 673"/>
                <p:cNvCxnSpPr/>
                <p:nvPr/>
              </p:nvCxnSpPr>
              <p:spPr>
                <a:xfrm>
                  <a:off x="6661560" y="3792911"/>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675" name="Łącznik prosty 674"/>
                <p:cNvCxnSpPr/>
                <p:nvPr/>
              </p:nvCxnSpPr>
              <p:spPr>
                <a:xfrm>
                  <a:off x="6661560" y="3837361"/>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676" name="Łącznik prosty 675"/>
                <p:cNvCxnSpPr/>
                <p:nvPr/>
              </p:nvCxnSpPr>
              <p:spPr>
                <a:xfrm>
                  <a:off x="6661560" y="3881811"/>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677" name="Łącznik prosty 676"/>
                <p:cNvCxnSpPr/>
                <p:nvPr/>
              </p:nvCxnSpPr>
              <p:spPr>
                <a:xfrm>
                  <a:off x="6661560" y="3926261"/>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678" name="Łącznik prosty 677"/>
                <p:cNvCxnSpPr/>
                <p:nvPr/>
              </p:nvCxnSpPr>
              <p:spPr>
                <a:xfrm>
                  <a:off x="6661560" y="3970711"/>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679" name="Łącznik prosty 678"/>
                <p:cNvCxnSpPr/>
                <p:nvPr/>
              </p:nvCxnSpPr>
              <p:spPr>
                <a:xfrm>
                  <a:off x="6661560" y="4015161"/>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680" name="Łącznik prosty 679"/>
                <p:cNvCxnSpPr/>
                <p:nvPr/>
              </p:nvCxnSpPr>
              <p:spPr>
                <a:xfrm>
                  <a:off x="6661560" y="4059611"/>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grpSp>
          <p:grpSp>
            <p:nvGrpSpPr>
              <p:cNvPr id="681" name="Grupa 680"/>
              <p:cNvGrpSpPr/>
              <p:nvPr/>
            </p:nvGrpSpPr>
            <p:grpSpPr>
              <a:xfrm>
                <a:off x="7343317" y="1646859"/>
                <a:ext cx="205619" cy="2222500"/>
                <a:chOff x="1053042" y="1837417"/>
                <a:chExt cx="205619" cy="2222500"/>
              </a:xfrm>
            </p:grpSpPr>
            <p:cxnSp>
              <p:nvCxnSpPr>
                <p:cNvPr id="686" name="Łącznik prosty 685"/>
                <p:cNvCxnSpPr/>
                <p:nvPr/>
              </p:nvCxnSpPr>
              <p:spPr>
                <a:xfrm>
                  <a:off x="1053042" y="1837417"/>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687" name="Łącznik prosty 686"/>
                <p:cNvCxnSpPr/>
                <p:nvPr/>
              </p:nvCxnSpPr>
              <p:spPr>
                <a:xfrm>
                  <a:off x="1053042" y="1881867"/>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688" name="Łącznik prosty 687"/>
                <p:cNvCxnSpPr/>
                <p:nvPr/>
              </p:nvCxnSpPr>
              <p:spPr>
                <a:xfrm>
                  <a:off x="1053042" y="1926317"/>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689" name="Łącznik prosty 688"/>
                <p:cNvCxnSpPr/>
                <p:nvPr/>
              </p:nvCxnSpPr>
              <p:spPr>
                <a:xfrm>
                  <a:off x="1053042" y="1970767"/>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690" name="Łącznik prosty 689"/>
                <p:cNvCxnSpPr/>
                <p:nvPr/>
              </p:nvCxnSpPr>
              <p:spPr>
                <a:xfrm>
                  <a:off x="1053042" y="2015217"/>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691" name="Łącznik prosty 690"/>
                <p:cNvCxnSpPr/>
                <p:nvPr/>
              </p:nvCxnSpPr>
              <p:spPr>
                <a:xfrm>
                  <a:off x="1053042" y="2059667"/>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692" name="Łącznik prosty 691"/>
                <p:cNvCxnSpPr/>
                <p:nvPr/>
              </p:nvCxnSpPr>
              <p:spPr>
                <a:xfrm>
                  <a:off x="1053042" y="2104117"/>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693" name="Łącznik prosty 692"/>
                <p:cNvCxnSpPr/>
                <p:nvPr/>
              </p:nvCxnSpPr>
              <p:spPr>
                <a:xfrm>
                  <a:off x="1053042" y="2148567"/>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694" name="Łącznik prosty 693"/>
                <p:cNvCxnSpPr/>
                <p:nvPr/>
              </p:nvCxnSpPr>
              <p:spPr>
                <a:xfrm>
                  <a:off x="1053042" y="2193017"/>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695" name="Łącznik prosty 694"/>
                <p:cNvCxnSpPr/>
                <p:nvPr/>
              </p:nvCxnSpPr>
              <p:spPr>
                <a:xfrm>
                  <a:off x="1053042" y="2237467"/>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696" name="Łącznik prosty 695"/>
                <p:cNvCxnSpPr/>
                <p:nvPr/>
              </p:nvCxnSpPr>
              <p:spPr>
                <a:xfrm>
                  <a:off x="1053042" y="2281917"/>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697" name="Łącznik prosty 696"/>
                <p:cNvCxnSpPr/>
                <p:nvPr/>
              </p:nvCxnSpPr>
              <p:spPr>
                <a:xfrm>
                  <a:off x="1053042" y="2326367"/>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698" name="Łącznik prosty 697"/>
                <p:cNvCxnSpPr/>
                <p:nvPr/>
              </p:nvCxnSpPr>
              <p:spPr>
                <a:xfrm>
                  <a:off x="1053042" y="2370817"/>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699" name="Łącznik prosty 698"/>
                <p:cNvCxnSpPr/>
                <p:nvPr/>
              </p:nvCxnSpPr>
              <p:spPr>
                <a:xfrm>
                  <a:off x="1053042" y="2415267"/>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700" name="Łącznik prosty 699"/>
                <p:cNvCxnSpPr/>
                <p:nvPr/>
              </p:nvCxnSpPr>
              <p:spPr>
                <a:xfrm>
                  <a:off x="1053042" y="2459717"/>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701" name="Łącznik prosty 700"/>
                <p:cNvCxnSpPr/>
                <p:nvPr/>
              </p:nvCxnSpPr>
              <p:spPr>
                <a:xfrm>
                  <a:off x="1053042" y="2504167"/>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702" name="Łącznik prosty 701"/>
                <p:cNvCxnSpPr/>
                <p:nvPr/>
              </p:nvCxnSpPr>
              <p:spPr>
                <a:xfrm>
                  <a:off x="1053042" y="2548617"/>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703" name="Łącznik prosty 702"/>
                <p:cNvCxnSpPr/>
                <p:nvPr/>
              </p:nvCxnSpPr>
              <p:spPr>
                <a:xfrm>
                  <a:off x="1053042" y="2593067"/>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704" name="Łącznik prosty 703"/>
                <p:cNvCxnSpPr/>
                <p:nvPr/>
              </p:nvCxnSpPr>
              <p:spPr>
                <a:xfrm>
                  <a:off x="1053042" y="2637517"/>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705" name="Łącznik prosty 704"/>
                <p:cNvCxnSpPr/>
                <p:nvPr/>
              </p:nvCxnSpPr>
              <p:spPr>
                <a:xfrm>
                  <a:off x="1053042" y="2681967"/>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706" name="Łącznik prosty 705"/>
                <p:cNvCxnSpPr/>
                <p:nvPr/>
              </p:nvCxnSpPr>
              <p:spPr>
                <a:xfrm>
                  <a:off x="1053042" y="2726417"/>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707" name="Łącznik prosty 706"/>
                <p:cNvCxnSpPr/>
                <p:nvPr/>
              </p:nvCxnSpPr>
              <p:spPr>
                <a:xfrm>
                  <a:off x="1053042" y="2770867"/>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708" name="Łącznik prosty 707"/>
                <p:cNvCxnSpPr/>
                <p:nvPr/>
              </p:nvCxnSpPr>
              <p:spPr>
                <a:xfrm>
                  <a:off x="1053042" y="2815317"/>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709" name="Łącznik prosty 708"/>
                <p:cNvCxnSpPr/>
                <p:nvPr/>
              </p:nvCxnSpPr>
              <p:spPr>
                <a:xfrm>
                  <a:off x="1053042" y="2859767"/>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710" name="Łącznik prosty 709"/>
                <p:cNvCxnSpPr/>
                <p:nvPr/>
              </p:nvCxnSpPr>
              <p:spPr>
                <a:xfrm>
                  <a:off x="1053042" y="2904217"/>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711" name="Łącznik prosty 710"/>
                <p:cNvCxnSpPr/>
                <p:nvPr/>
              </p:nvCxnSpPr>
              <p:spPr>
                <a:xfrm>
                  <a:off x="1053042" y="2948667"/>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712" name="Łącznik prosty 711"/>
                <p:cNvCxnSpPr/>
                <p:nvPr/>
              </p:nvCxnSpPr>
              <p:spPr>
                <a:xfrm>
                  <a:off x="1053042" y="2993117"/>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713" name="Łącznik prosty 712"/>
                <p:cNvCxnSpPr/>
                <p:nvPr/>
              </p:nvCxnSpPr>
              <p:spPr>
                <a:xfrm>
                  <a:off x="1053042" y="3037567"/>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714" name="Łącznik prosty 713"/>
                <p:cNvCxnSpPr/>
                <p:nvPr/>
              </p:nvCxnSpPr>
              <p:spPr>
                <a:xfrm>
                  <a:off x="1053042" y="3082017"/>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715" name="Łącznik prosty 714"/>
                <p:cNvCxnSpPr/>
                <p:nvPr/>
              </p:nvCxnSpPr>
              <p:spPr>
                <a:xfrm>
                  <a:off x="1053042" y="3126467"/>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716" name="Łącznik prosty 715"/>
                <p:cNvCxnSpPr/>
                <p:nvPr/>
              </p:nvCxnSpPr>
              <p:spPr>
                <a:xfrm>
                  <a:off x="1053042" y="3170917"/>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717" name="Łącznik prosty 716"/>
                <p:cNvCxnSpPr/>
                <p:nvPr/>
              </p:nvCxnSpPr>
              <p:spPr>
                <a:xfrm>
                  <a:off x="1053042" y="3215367"/>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718" name="Łącznik prosty 717"/>
                <p:cNvCxnSpPr/>
                <p:nvPr/>
              </p:nvCxnSpPr>
              <p:spPr>
                <a:xfrm>
                  <a:off x="1053042" y="3259817"/>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719" name="Łącznik prosty 718"/>
                <p:cNvCxnSpPr/>
                <p:nvPr/>
              </p:nvCxnSpPr>
              <p:spPr>
                <a:xfrm>
                  <a:off x="1053042" y="3304267"/>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720" name="Łącznik prosty 719"/>
                <p:cNvCxnSpPr/>
                <p:nvPr/>
              </p:nvCxnSpPr>
              <p:spPr>
                <a:xfrm>
                  <a:off x="1053042" y="3348717"/>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721" name="Łącznik prosty 720"/>
                <p:cNvCxnSpPr/>
                <p:nvPr/>
              </p:nvCxnSpPr>
              <p:spPr>
                <a:xfrm>
                  <a:off x="1053042" y="3393167"/>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722" name="Łącznik prosty 721"/>
                <p:cNvCxnSpPr/>
                <p:nvPr/>
              </p:nvCxnSpPr>
              <p:spPr>
                <a:xfrm>
                  <a:off x="1053042" y="3437617"/>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723" name="Łącznik prosty 722"/>
                <p:cNvCxnSpPr/>
                <p:nvPr/>
              </p:nvCxnSpPr>
              <p:spPr>
                <a:xfrm>
                  <a:off x="1053042" y="3482067"/>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724" name="Łącznik prosty 723"/>
                <p:cNvCxnSpPr/>
                <p:nvPr/>
              </p:nvCxnSpPr>
              <p:spPr>
                <a:xfrm>
                  <a:off x="1053042" y="3526517"/>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725" name="Łącznik prosty 724"/>
                <p:cNvCxnSpPr/>
                <p:nvPr/>
              </p:nvCxnSpPr>
              <p:spPr>
                <a:xfrm>
                  <a:off x="1053042" y="3570967"/>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726" name="Łącznik prosty 725"/>
                <p:cNvCxnSpPr/>
                <p:nvPr/>
              </p:nvCxnSpPr>
              <p:spPr>
                <a:xfrm>
                  <a:off x="1053042" y="3615417"/>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727" name="Łącznik prosty 726"/>
                <p:cNvCxnSpPr/>
                <p:nvPr/>
              </p:nvCxnSpPr>
              <p:spPr>
                <a:xfrm>
                  <a:off x="1053042" y="3659867"/>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728" name="Łącznik prosty 727"/>
                <p:cNvCxnSpPr/>
                <p:nvPr/>
              </p:nvCxnSpPr>
              <p:spPr>
                <a:xfrm>
                  <a:off x="1053042" y="3704317"/>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729" name="Łącznik prosty 728"/>
                <p:cNvCxnSpPr/>
                <p:nvPr/>
              </p:nvCxnSpPr>
              <p:spPr>
                <a:xfrm>
                  <a:off x="1053042" y="3748767"/>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730" name="Łącznik prosty 729"/>
                <p:cNvCxnSpPr/>
                <p:nvPr/>
              </p:nvCxnSpPr>
              <p:spPr>
                <a:xfrm>
                  <a:off x="1053042" y="3793217"/>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731" name="Łącznik prosty 730"/>
                <p:cNvCxnSpPr/>
                <p:nvPr/>
              </p:nvCxnSpPr>
              <p:spPr>
                <a:xfrm>
                  <a:off x="1053042" y="3837667"/>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732" name="Łącznik prosty 731"/>
                <p:cNvCxnSpPr/>
                <p:nvPr/>
              </p:nvCxnSpPr>
              <p:spPr>
                <a:xfrm>
                  <a:off x="1053042" y="3882117"/>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733" name="Łącznik prosty 732"/>
                <p:cNvCxnSpPr/>
                <p:nvPr/>
              </p:nvCxnSpPr>
              <p:spPr>
                <a:xfrm>
                  <a:off x="1053042" y="3926567"/>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734" name="Łącznik prosty 733"/>
                <p:cNvCxnSpPr/>
                <p:nvPr/>
              </p:nvCxnSpPr>
              <p:spPr>
                <a:xfrm>
                  <a:off x="1053042" y="3971017"/>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735" name="Łącznik prosty 734"/>
                <p:cNvCxnSpPr/>
                <p:nvPr/>
              </p:nvCxnSpPr>
              <p:spPr>
                <a:xfrm>
                  <a:off x="1053042" y="4015467"/>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736" name="Łącznik prosty 735"/>
                <p:cNvCxnSpPr/>
                <p:nvPr/>
              </p:nvCxnSpPr>
              <p:spPr>
                <a:xfrm>
                  <a:off x="1053042" y="4059917"/>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grpSp>
          <p:grpSp>
            <p:nvGrpSpPr>
              <p:cNvPr id="969" name="Grupa 968"/>
              <p:cNvGrpSpPr/>
              <p:nvPr/>
            </p:nvGrpSpPr>
            <p:grpSpPr>
              <a:xfrm>
                <a:off x="7831906" y="2046909"/>
                <a:ext cx="205619" cy="1822450"/>
                <a:chOff x="7638738" y="2237161"/>
                <a:chExt cx="205619" cy="1822450"/>
              </a:xfrm>
            </p:grpSpPr>
            <p:cxnSp>
              <p:nvCxnSpPr>
                <p:cNvPr id="751" name="Łącznik prosty 750"/>
                <p:cNvCxnSpPr/>
                <p:nvPr/>
              </p:nvCxnSpPr>
              <p:spPr>
                <a:xfrm>
                  <a:off x="7638738" y="2237161"/>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752" name="Łącznik prosty 751"/>
                <p:cNvCxnSpPr/>
                <p:nvPr/>
              </p:nvCxnSpPr>
              <p:spPr>
                <a:xfrm>
                  <a:off x="7638738" y="2281611"/>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753" name="Łącznik prosty 752"/>
                <p:cNvCxnSpPr/>
                <p:nvPr/>
              </p:nvCxnSpPr>
              <p:spPr>
                <a:xfrm>
                  <a:off x="7638738" y="2326061"/>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754" name="Łącznik prosty 753"/>
                <p:cNvCxnSpPr/>
                <p:nvPr/>
              </p:nvCxnSpPr>
              <p:spPr>
                <a:xfrm>
                  <a:off x="7638738" y="2370511"/>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755" name="Łącznik prosty 754"/>
                <p:cNvCxnSpPr/>
                <p:nvPr/>
              </p:nvCxnSpPr>
              <p:spPr>
                <a:xfrm>
                  <a:off x="7638738" y="2414961"/>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756" name="Łącznik prosty 755"/>
                <p:cNvCxnSpPr/>
                <p:nvPr/>
              </p:nvCxnSpPr>
              <p:spPr>
                <a:xfrm>
                  <a:off x="7638738" y="2459411"/>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757" name="Łącznik prosty 756"/>
                <p:cNvCxnSpPr/>
                <p:nvPr/>
              </p:nvCxnSpPr>
              <p:spPr>
                <a:xfrm>
                  <a:off x="7638738" y="2503861"/>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758" name="Łącznik prosty 757"/>
                <p:cNvCxnSpPr/>
                <p:nvPr/>
              </p:nvCxnSpPr>
              <p:spPr>
                <a:xfrm>
                  <a:off x="7638738" y="2548311"/>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759" name="Łącznik prosty 758"/>
                <p:cNvCxnSpPr/>
                <p:nvPr/>
              </p:nvCxnSpPr>
              <p:spPr>
                <a:xfrm>
                  <a:off x="7638738" y="2592761"/>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760" name="Łącznik prosty 759"/>
                <p:cNvCxnSpPr/>
                <p:nvPr/>
              </p:nvCxnSpPr>
              <p:spPr>
                <a:xfrm>
                  <a:off x="7638738" y="2637211"/>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761" name="Łącznik prosty 760"/>
                <p:cNvCxnSpPr/>
                <p:nvPr/>
              </p:nvCxnSpPr>
              <p:spPr>
                <a:xfrm>
                  <a:off x="7638738" y="2681661"/>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762" name="Łącznik prosty 761"/>
                <p:cNvCxnSpPr/>
                <p:nvPr/>
              </p:nvCxnSpPr>
              <p:spPr>
                <a:xfrm>
                  <a:off x="7638738" y="2726111"/>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763" name="Łącznik prosty 762"/>
                <p:cNvCxnSpPr/>
                <p:nvPr/>
              </p:nvCxnSpPr>
              <p:spPr>
                <a:xfrm>
                  <a:off x="7638738" y="2770561"/>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764" name="Łącznik prosty 763"/>
                <p:cNvCxnSpPr/>
                <p:nvPr/>
              </p:nvCxnSpPr>
              <p:spPr>
                <a:xfrm>
                  <a:off x="7638738" y="2815011"/>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765" name="Łącznik prosty 764"/>
                <p:cNvCxnSpPr/>
                <p:nvPr/>
              </p:nvCxnSpPr>
              <p:spPr>
                <a:xfrm>
                  <a:off x="7638738" y="2859461"/>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766" name="Łącznik prosty 765"/>
                <p:cNvCxnSpPr/>
                <p:nvPr/>
              </p:nvCxnSpPr>
              <p:spPr>
                <a:xfrm>
                  <a:off x="7638738" y="2903911"/>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767" name="Łącznik prosty 766"/>
                <p:cNvCxnSpPr/>
                <p:nvPr/>
              </p:nvCxnSpPr>
              <p:spPr>
                <a:xfrm>
                  <a:off x="7638738" y="2948361"/>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768" name="Łącznik prosty 767"/>
                <p:cNvCxnSpPr/>
                <p:nvPr/>
              </p:nvCxnSpPr>
              <p:spPr>
                <a:xfrm>
                  <a:off x="7638738" y="2992811"/>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769" name="Łącznik prosty 768"/>
                <p:cNvCxnSpPr/>
                <p:nvPr/>
              </p:nvCxnSpPr>
              <p:spPr>
                <a:xfrm>
                  <a:off x="7638738" y="3037261"/>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770" name="Łącznik prosty 769"/>
                <p:cNvCxnSpPr/>
                <p:nvPr/>
              </p:nvCxnSpPr>
              <p:spPr>
                <a:xfrm>
                  <a:off x="7638738" y="3081711"/>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771" name="Łącznik prosty 770"/>
                <p:cNvCxnSpPr/>
                <p:nvPr/>
              </p:nvCxnSpPr>
              <p:spPr>
                <a:xfrm>
                  <a:off x="7638738" y="3126161"/>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772" name="Łącznik prosty 771"/>
                <p:cNvCxnSpPr/>
                <p:nvPr/>
              </p:nvCxnSpPr>
              <p:spPr>
                <a:xfrm>
                  <a:off x="7638738" y="3170611"/>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773" name="Łącznik prosty 772"/>
                <p:cNvCxnSpPr/>
                <p:nvPr/>
              </p:nvCxnSpPr>
              <p:spPr>
                <a:xfrm>
                  <a:off x="7638738" y="3215061"/>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774" name="Łącznik prosty 773"/>
                <p:cNvCxnSpPr/>
                <p:nvPr/>
              </p:nvCxnSpPr>
              <p:spPr>
                <a:xfrm>
                  <a:off x="7638738" y="3259511"/>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775" name="Łącznik prosty 774"/>
                <p:cNvCxnSpPr/>
                <p:nvPr/>
              </p:nvCxnSpPr>
              <p:spPr>
                <a:xfrm>
                  <a:off x="7638738" y="3303961"/>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776" name="Łącznik prosty 775"/>
                <p:cNvCxnSpPr/>
                <p:nvPr/>
              </p:nvCxnSpPr>
              <p:spPr>
                <a:xfrm>
                  <a:off x="7638738" y="3348411"/>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777" name="Łącznik prosty 776"/>
                <p:cNvCxnSpPr/>
                <p:nvPr/>
              </p:nvCxnSpPr>
              <p:spPr>
                <a:xfrm>
                  <a:off x="7638738" y="3392861"/>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778" name="Łącznik prosty 777"/>
                <p:cNvCxnSpPr/>
                <p:nvPr/>
              </p:nvCxnSpPr>
              <p:spPr>
                <a:xfrm>
                  <a:off x="7638738" y="3437311"/>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779" name="Łącznik prosty 778"/>
                <p:cNvCxnSpPr/>
                <p:nvPr/>
              </p:nvCxnSpPr>
              <p:spPr>
                <a:xfrm>
                  <a:off x="7638738" y="3481761"/>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780" name="Łącznik prosty 779"/>
                <p:cNvCxnSpPr/>
                <p:nvPr/>
              </p:nvCxnSpPr>
              <p:spPr>
                <a:xfrm>
                  <a:off x="7638738" y="3526211"/>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781" name="Łącznik prosty 780"/>
                <p:cNvCxnSpPr/>
                <p:nvPr/>
              </p:nvCxnSpPr>
              <p:spPr>
                <a:xfrm>
                  <a:off x="7638738" y="3570661"/>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782" name="Łącznik prosty 781"/>
                <p:cNvCxnSpPr/>
                <p:nvPr/>
              </p:nvCxnSpPr>
              <p:spPr>
                <a:xfrm>
                  <a:off x="7638738" y="3615111"/>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783" name="Łącznik prosty 782"/>
                <p:cNvCxnSpPr/>
                <p:nvPr/>
              </p:nvCxnSpPr>
              <p:spPr>
                <a:xfrm>
                  <a:off x="7638738" y="3659561"/>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784" name="Łącznik prosty 783"/>
                <p:cNvCxnSpPr/>
                <p:nvPr/>
              </p:nvCxnSpPr>
              <p:spPr>
                <a:xfrm>
                  <a:off x="7638738" y="3704011"/>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785" name="Łącznik prosty 784"/>
                <p:cNvCxnSpPr/>
                <p:nvPr/>
              </p:nvCxnSpPr>
              <p:spPr>
                <a:xfrm>
                  <a:off x="7638738" y="3748461"/>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786" name="Łącznik prosty 785"/>
                <p:cNvCxnSpPr/>
                <p:nvPr/>
              </p:nvCxnSpPr>
              <p:spPr>
                <a:xfrm>
                  <a:off x="7638738" y="3792911"/>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787" name="Łącznik prosty 786"/>
                <p:cNvCxnSpPr/>
                <p:nvPr/>
              </p:nvCxnSpPr>
              <p:spPr>
                <a:xfrm>
                  <a:off x="7638738" y="3837361"/>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788" name="Łącznik prosty 787"/>
                <p:cNvCxnSpPr/>
                <p:nvPr/>
              </p:nvCxnSpPr>
              <p:spPr>
                <a:xfrm>
                  <a:off x="7638738" y="3881811"/>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789" name="Łącznik prosty 788"/>
                <p:cNvCxnSpPr/>
                <p:nvPr/>
              </p:nvCxnSpPr>
              <p:spPr>
                <a:xfrm>
                  <a:off x="7638738" y="3926261"/>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790" name="Łącznik prosty 789"/>
                <p:cNvCxnSpPr/>
                <p:nvPr/>
              </p:nvCxnSpPr>
              <p:spPr>
                <a:xfrm>
                  <a:off x="7638738" y="3970711"/>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791" name="Łącznik prosty 790"/>
                <p:cNvCxnSpPr/>
                <p:nvPr/>
              </p:nvCxnSpPr>
              <p:spPr>
                <a:xfrm>
                  <a:off x="7638738" y="4015161"/>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792" name="Łącznik prosty 791"/>
                <p:cNvCxnSpPr/>
                <p:nvPr/>
              </p:nvCxnSpPr>
              <p:spPr>
                <a:xfrm>
                  <a:off x="7638738" y="4059611"/>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grpSp>
          <p:grpSp>
            <p:nvGrpSpPr>
              <p:cNvPr id="793" name="Grupa 792"/>
              <p:cNvGrpSpPr/>
              <p:nvPr/>
            </p:nvGrpSpPr>
            <p:grpSpPr>
              <a:xfrm>
                <a:off x="8320495" y="1557959"/>
                <a:ext cx="205619" cy="2311400"/>
                <a:chOff x="1053042" y="1748517"/>
                <a:chExt cx="205619" cy="2311400"/>
              </a:xfrm>
            </p:grpSpPr>
            <p:cxnSp>
              <p:nvCxnSpPr>
                <p:cNvPr id="796" name="Łącznik prosty 795"/>
                <p:cNvCxnSpPr/>
                <p:nvPr/>
              </p:nvCxnSpPr>
              <p:spPr>
                <a:xfrm>
                  <a:off x="1053042" y="1748517"/>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797" name="Łącznik prosty 796"/>
                <p:cNvCxnSpPr/>
                <p:nvPr/>
              </p:nvCxnSpPr>
              <p:spPr>
                <a:xfrm>
                  <a:off x="1053042" y="1792967"/>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798" name="Łącznik prosty 797"/>
                <p:cNvCxnSpPr/>
                <p:nvPr/>
              </p:nvCxnSpPr>
              <p:spPr>
                <a:xfrm>
                  <a:off x="1053042" y="1837417"/>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799" name="Łącznik prosty 798"/>
                <p:cNvCxnSpPr/>
                <p:nvPr/>
              </p:nvCxnSpPr>
              <p:spPr>
                <a:xfrm>
                  <a:off x="1053042" y="1881867"/>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800" name="Łącznik prosty 799"/>
                <p:cNvCxnSpPr/>
                <p:nvPr/>
              </p:nvCxnSpPr>
              <p:spPr>
                <a:xfrm>
                  <a:off x="1053042" y="1926317"/>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801" name="Łącznik prosty 800"/>
                <p:cNvCxnSpPr/>
                <p:nvPr/>
              </p:nvCxnSpPr>
              <p:spPr>
                <a:xfrm>
                  <a:off x="1053042" y="1970767"/>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802" name="Łącznik prosty 801"/>
                <p:cNvCxnSpPr/>
                <p:nvPr/>
              </p:nvCxnSpPr>
              <p:spPr>
                <a:xfrm>
                  <a:off x="1053042" y="2015217"/>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803" name="Łącznik prosty 802"/>
                <p:cNvCxnSpPr/>
                <p:nvPr/>
              </p:nvCxnSpPr>
              <p:spPr>
                <a:xfrm>
                  <a:off x="1053042" y="2059667"/>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804" name="Łącznik prosty 803"/>
                <p:cNvCxnSpPr/>
                <p:nvPr/>
              </p:nvCxnSpPr>
              <p:spPr>
                <a:xfrm>
                  <a:off x="1053042" y="2104117"/>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805" name="Łącznik prosty 804"/>
                <p:cNvCxnSpPr/>
                <p:nvPr/>
              </p:nvCxnSpPr>
              <p:spPr>
                <a:xfrm>
                  <a:off x="1053042" y="2148567"/>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806" name="Łącznik prosty 805"/>
                <p:cNvCxnSpPr/>
                <p:nvPr/>
              </p:nvCxnSpPr>
              <p:spPr>
                <a:xfrm>
                  <a:off x="1053042" y="2193017"/>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807" name="Łącznik prosty 806"/>
                <p:cNvCxnSpPr/>
                <p:nvPr/>
              </p:nvCxnSpPr>
              <p:spPr>
                <a:xfrm>
                  <a:off x="1053042" y="2237467"/>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808" name="Łącznik prosty 807"/>
                <p:cNvCxnSpPr/>
                <p:nvPr/>
              </p:nvCxnSpPr>
              <p:spPr>
                <a:xfrm>
                  <a:off x="1053042" y="2281917"/>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809" name="Łącznik prosty 808"/>
                <p:cNvCxnSpPr/>
                <p:nvPr/>
              </p:nvCxnSpPr>
              <p:spPr>
                <a:xfrm>
                  <a:off x="1053042" y="2326367"/>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810" name="Łącznik prosty 809"/>
                <p:cNvCxnSpPr/>
                <p:nvPr/>
              </p:nvCxnSpPr>
              <p:spPr>
                <a:xfrm>
                  <a:off x="1053042" y="2370817"/>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811" name="Łącznik prosty 810"/>
                <p:cNvCxnSpPr/>
                <p:nvPr/>
              </p:nvCxnSpPr>
              <p:spPr>
                <a:xfrm>
                  <a:off x="1053042" y="2415267"/>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812" name="Łącznik prosty 811"/>
                <p:cNvCxnSpPr/>
                <p:nvPr/>
              </p:nvCxnSpPr>
              <p:spPr>
                <a:xfrm>
                  <a:off x="1053042" y="2459717"/>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813" name="Łącznik prosty 812"/>
                <p:cNvCxnSpPr/>
                <p:nvPr/>
              </p:nvCxnSpPr>
              <p:spPr>
                <a:xfrm>
                  <a:off x="1053042" y="2504167"/>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814" name="Łącznik prosty 813"/>
                <p:cNvCxnSpPr/>
                <p:nvPr/>
              </p:nvCxnSpPr>
              <p:spPr>
                <a:xfrm>
                  <a:off x="1053042" y="2548617"/>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815" name="Łącznik prosty 814"/>
                <p:cNvCxnSpPr/>
                <p:nvPr/>
              </p:nvCxnSpPr>
              <p:spPr>
                <a:xfrm>
                  <a:off x="1053042" y="2593067"/>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816" name="Łącznik prosty 815"/>
                <p:cNvCxnSpPr/>
                <p:nvPr/>
              </p:nvCxnSpPr>
              <p:spPr>
                <a:xfrm>
                  <a:off x="1053042" y="2637517"/>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817" name="Łącznik prosty 816"/>
                <p:cNvCxnSpPr/>
                <p:nvPr/>
              </p:nvCxnSpPr>
              <p:spPr>
                <a:xfrm>
                  <a:off x="1053042" y="2681967"/>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818" name="Łącznik prosty 817"/>
                <p:cNvCxnSpPr/>
                <p:nvPr/>
              </p:nvCxnSpPr>
              <p:spPr>
                <a:xfrm>
                  <a:off x="1053042" y="2726417"/>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819" name="Łącznik prosty 818"/>
                <p:cNvCxnSpPr/>
                <p:nvPr/>
              </p:nvCxnSpPr>
              <p:spPr>
                <a:xfrm>
                  <a:off x="1053042" y="2770867"/>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820" name="Łącznik prosty 819"/>
                <p:cNvCxnSpPr/>
                <p:nvPr/>
              </p:nvCxnSpPr>
              <p:spPr>
                <a:xfrm>
                  <a:off x="1053042" y="2815317"/>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821" name="Łącznik prosty 820"/>
                <p:cNvCxnSpPr/>
                <p:nvPr/>
              </p:nvCxnSpPr>
              <p:spPr>
                <a:xfrm>
                  <a:off x="1053042" y="2859767"/>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822" name="Łącznik prosty 821"/>
                <p:cNvCxnSpPr/>
                <p:nvPr/>
              </p:nvCxnSpPr>
              <p:spPr>
                <a:xfrm>
                  <a:off x="1053042" y="2904217"/>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823" name="Łącznik prosty 822"/>
                <p:cNvCxnSpPr/>
                <p:nvPr/>
              </p:nvCxnSpPr>
              <p:spPr>
                <a:xfrm>
                  <a:off x="1053042" y="2948667"/>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824" name="Łącznik prosty 823"/>
                <p:cNvCxnSpPr/>
                <p:nvPr/>
              </p:nvCxnSpPr>
              <p:spPr>
                <a:xfrm>
                  <a:off x="1053042" y="2993117"/>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825" name="Łącznik prosty 824"/>
                <p:cNvCxnSpPr/>
                <p:nvPr/>
              </p:nvCxnSpPr>
              <p:spPr>
                <a:xfrm>
                  <a:off x="1053042" y="3037567"/>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826" name="Łącznik prosty 825"/>
                <p:cNvCxnSpPr/>
                <p:nvPr/>
              </p:nvCxnSpPr>
              <p:spPr>
                <a:xfrm>
                  <a:off x="1053042" y="3082017"/>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827" name="Łącznik prosty 826"/>
                <p:cNvCxnSpPr/>
                <p:nvPr/>
              </p:nvCxnSpPr>
              <p:spPr>
                <a:xfrm>
                  <a:off x="1053042" y="3126467"/>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828" name="Łącznik prosty 827"/>
                <p:cNvCxnSpPr/>
                <p:nvPr/>
              </p:nvCxnSpPr>
              <p:spPr>
                <a:xfrm>
                  <a:off x="1053042" y="3170917"/>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829" name="Łącznik prosty 828"/>
                <p:cNvCxnSpPr/>
                <p:nvPr/>
              </p:nvCxnSpPr>
              <p:spPr>
                <a:xfrm>
                  <a:off x="1053042" y="3215367"/>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830" name="Łącznik prosty 829"/>
                <p:cNvCxnSpPr/>
                <p:nvPr/>
              </p:nvCxnSpPr>
              <p:spPr>
                <a:xfrm>
                  <a:off x="1053042" y="3259817"/>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831" name="Łącznik prosty 830"/>
                <p:cNvCxnSpPr/>
                <p:nvPr/>
              </p:nvCxnSpPr>
              <p:spPr>
                <a:xfrm>
                  <a:off x="1053042" y="3304267"/>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832" name="Łącznik prosty 831"/>
                <p:cNvCxnSpPr/>
                <p:nvPr/>
              </p:nvCxnSpPr>
              <p:spPr>
                <a:xfrm>
                  <a:off x="1053042" y="3348717"/>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833" name="Łącznik prosty 832"/>
                <p:cNvCxnSpPr/>
                <p:nvPr/>
              </p:nvCxnSpPr>
              <p:spPr>
                <a:xfrm>
                  <a:off x="1053042" y="3393167"/>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834" name="Łącznik prosty 833"/>
                <p:cNvCxnSpPr/>
                <p:nvPr/>
              </p:nvCxnSpPr>
              <p:spPr>
                <a:xfrm>
                  <a:off x="1053042" y="3437617"/>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835" name="Łącznik prosty 834"/>
                <p:cNvCxnSpPr/>
                <p:nvPr/>
              </p:nvCxnSpPr>
              <p:spPr>
                <a:xfrm>
                  <a:off x="1053042" y="3482067"/>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836" name="Łącznik prosty 835"/>
                <p:cNvCxnSpPr/>
                <p:nvPr/>
              </p:nvCxnSpPr>
              <p:spPr>
                <a:xfrm>
                  <a:off x="1053042" y="3526517"/>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837" name="Łącznik prosty 836"/>
                <p:cNvCxnSpPr/>
                <p:nvPr/>
              </p:nvCxnSpPr>
              <p:spPr>
                <a:xfrm>
                  <a:off x="1053042" y="3570967"/>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838" name="Łącznik prosty 837"/>
                <p:cNvCxnSpPr/>
                <p:nvPr/>
              </p:nvCxnSpPr>
              <p:spPr>
                <a:xfrm>
                  <a:off x="1053042" y="3615417"/>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839" name="Łącznik prosty 838"/>
                <p:cNvCxnSpPr/>
                <p:nvPr/>
              </p:nvCxnSpPr>
              <p:spPr>
                <a:xfrm>
                  <a:off x="1053042" y="3659867"/>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840" name="Łącznik prosty 839"/>
                <p:cNvCxnSpPr/>
                <p:nvPr/>
              </p:nvCxnSpPr>
              <p:spPr>
                <a:xfrm>
                  <a:off x="1053042" y="3704317"/>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841" name="Łącznik prosty 840"/>
                <p:cNvCxnSpPr/>
                <p:nvPr/>
              </p:nvCxnSpPr>
              <p:spPr>
                <a:xfrm>
                  <a:off x="1053042" y="3748767"/>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842" name="Łącznik prosty 841"/>
                <p:cNvCxnSpPr/>
                <p:nvPr/>
              </p:nvCxnSpPr>
              <p:spPr>
                <a:xfrm>
                  <a:off x="1053042" y="3793217"/>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843" name="Łącznik prosty 842"/>
                <p:cNvCxnSpPr/>
                <p:nvPr/>
              </p:nvCxnSpPr>
              <p:spPr>
                <a:xfrm>
                  <a:off x="1053042" y="3837667"/>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844" name="Łącznik prosty 843"/>
                <p:cNvCxnSpPr/>
                <p:nvPr/>
              </p:nvCxnSpPr>
              <p:spPr>
                <a:xfrm>
                  <a:off x="1053042" y="3882117"/>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845" name="Łącznik prosty 844"/>
                <p:cNvCxnSpPr/>
                <p:nvPr/>
              </p:nvCxnSpPr>
              <p:spPr>
                <a:xfrm>
                  <a:off x="1053042" y="3926567"/>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846" name="Łącznik prosty 845"/>
                <p:cNvCxnSpPr/>
                <p:nvPr/>
              </p:nvCxnSpPr>
              <p:spPr>
                <a:xfrm>
                  <a:off x="1053042" y="3971017"/>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847" name="Łącznik prosty 846"/>
                <p:cNvCxnSpPr/>
                <p:nvPr/>
              </p:nvCxnSpPr>
              <p:spPr>
                <a:xfrm>
                  <a:off x="1053042" y="4015467"/>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848" name="Łącznik prosty 847"/>
                <p:cNvCxnSpPr/>
                <p:nvPr/>
              </p:nvCxnSpPr>
              <p:spPr>
                <a:xfrm>
                  <a:off x="1053042" y="4059917"/>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grpSp>
          <p:grpSp>
            <p:nvGrpSpPr>
              <p:cNvPr id="966" name="Grupa 965"/>
              <p:cNvGrpSpPr/>
              <p:nvPr/>
            </p:nvGrpSpPr>
            <p:grpSpPr>
              <a:xfrm>
                <a:off x="4900372" y="3424859"/>
                <a:ext cx="205619" cy="444500"/>
                <a:chOff x="4719499" y="3615111"/>
                <a:chExt cx="205619" cy="444500"/>
              </a:xfrm>
            </p:grpSpPr>
            <p:cxnSp>
              <p:nvCxnSpPr>
                <p:cNvPr id="954" name="Łącznik prosty 953"/>
                <p:cNvCxnSpPr/>
                <p:nvPr/>
              </p:nvCxnSpPr>
              <p:spPr>
                <a:xfrm>
                  <a:off x="4719499" y="3615111"/>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955" name="Łącznik prosty 954"/>
                <p:cNvCxnSpPr/>
                <p:nvPr/>
              </p:nvCxnSpPr>
              <p:spPr>
                <a:xfrm>
                  <a:off x="4719499" y="3659561"/>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956" name="Łącznik prosty 955"/>
                <p:cNvCxnSpPr/>
                <p:nvPr/>
              </p:nvCxnSpPr>
              <p:spPr>
                <a:xfrm>
                  <a:off x="4719499" y="3704011"/>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957" name="Łącznik prosty 956"/>
                <p:cNvCxnSpPr/>
                <p:nvPr/>
              </p:nvCxnSpPr>
              <p:spPr>
                <a:xfrm>
                  <a:off x="4719499" y="3748461"/>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958" name="Łącznik prosty 957"/>
                <p:cNvCxnSpPr/>
                <p:nvPr/>
              </p:nvCxnSpPr>
              <p:spPr>
                <a:xfrm>
                  <a:off x="4719499" y="3792911"/>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959" name="Łącznik prosty 958"/>
                <p:cNvCxnSpPr/>
                <p:nvPr/>
              </p:nvCxnSpPr>
              <p:spPr>
                <a:xfrm>
                  <a:off x="4719499" y="3837361"/>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960" name="Łącznik prosty 959"/>
                <p:cNvCxnSpPr/>
                <p:nvPr/>
              </p:nvCxnSpPr>
              <p:spPr>
                <a:xfrm>
                  <a:off x="4719499" y="3881811"/>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961" name="Łącznik prosty 960"/>
                <p:cNvCxnSpPr/>
                <p:nvPr/>
              </p:nvCxnSpPr>
              <p:spPr>
                <a:xfrm>
                  <a:off x="4719499" y="3926261"/>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962" name="Łącznik prosty 961"/>
                <p:cNvCxnSpPr/>
                <p:nvPr/>
              </p:nvCxnSpPr>
              <p:spPr>
                <a:xfrm>
                  <a:off x="4719499" y="3970711"/>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963" name="Łącznik prosty 962"/>
                <p:cNvCxnSpPr/>
                <p:nvPr/>
              </p:nvCxnSpPr>
              <p:spPr>
                <a:xfrm>
                  <a:off x="4719499" y="4015161"/>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964" name="Łącznik prosty 963"/>
                <p:cNvCxnSpPr/>
                <p:nvPr/>
              </p:nvCxnSpPr>
              <p:spPr>
                <a:xfrm>
                  <a:off x="4719499" y="4059611"/>
                  <a:ext cx="205619"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grpSp>
        </p:grpSp>
        <p:sp>
          <p:nvSpPr>
            <p:cNvPr id="986" name="PoleTekstowe 985"/>
            <p:cNvSpPr txBox="1"/>
            <p:nvPr/>
          </p:nvSpPr>
          <p:spPr>
            <a:xfrm>
              <a:off x="8655122" y="3690255"/>
              <a:ext cx="262662" cy="276999"/>
            </a:xfrm>
            <a:prstGeom prst="rect">
              <a:avLst/>
            </a:prstGeom>
            <a:noFill/>
          </p:spPr>
          <p:txBody>
            <a:bodyPr wrap="none" rtlCol="0">
              <a:spAutoFit/>
            </a:bodyPr>
            <a:lstStyle/>
            <a:p>
              <a:r>
                <a:rPr lang="en-US" sz="1200" dirty="0" smtClean="0"/>
                <a:t>1</a:t>
              </a:r>
              <a:endParaRPr lang="en-US" sz="1200" dirty="0"/>
            </a:p>
          </p:txBody>
        </p:sp>
        <p:sp>
          <p:nvSpPr>
            <p:cNvPr id="987" name="PoleTekstowe 986"/>
            <p:cNvSpPr txBox="1"/>
            <p:nvPr/>
          </p:nvSpPr>
          <p:spPr>
            <a:xfrm>
              <a:off x="8620063" y="1367631"/>
              <a:ext cx="418654" cy="276999"/>
            </a:xfrm>
            <a:prstGeom prst="rect">
              <a:avLst/>
            </a:prstGeom>
            <a:noFill/>
          </p:spPr>
          <p:txBody>
            <a:bodyPr wrap="none" rtlCol="0">
              <a:spAutoFit/>
            </a:bodyPr>
            <a:lstStyle/>
            <a:p>
              <a:r>
                <a:rPr lang="en-US" sz="1200" dirty="0" smtClean="0"/>
                <a:t>160</a:t>
              </a:r>
              <a:endParaRPr lang="en-US" sz="1200" dirty="0"/>
            </a:p>
          </p:txBody>
        </p:sp>
        <p:sp>
          <p:nvSpPr>
            <p:cNvPr id="988" name="PoleTekstowe 987"/>
            <p:cNvSpPr txBox="1"/>
            <p:nvPr/>
          </p:nvSpPr>
          <p:spPr>
            <a:xfrm rot="16200000">
              <a:off x="573004" y="2450020"/>
              <a:ext cx="1146468" cy="338554"/>
            </a:xfrm>
            <a:prstGeom prst="rect">
              <a:avLst/>
            </a:prstGeom>
            <a:noFill/>
          </p:spPr>
          <p:txBody>
            <a:bodyPr wrap="none" rtlCol="0">
              <a:spAutoFit/>
            </a:bodyPr>
            <a:lstStyle/>
            <a:p>
              <a:r>
                <a:rPr lang="en-US" sz="1600" dirty="0" smtClean="0"/>
                <a:t>Scan chains</a:t>
              </a:r>
              <a:endParaRPr lang="en-US" sz="1600" dirty="0"/>
            </a:p>
          </p:txBody>
        </p:sp>
      </p:grpSp>
      <p:sp>
        <p:nvSpPr>
          <p:cNvPr id="989" name="PoleTekstowe 988"/>
          <p:cNvSpPr txBox="1"/>
          <p:nvPr/>
        </p:nvSpPr>
        <p:spPr>
          <a:xfrm>
            <a:off x="4048197" y="4250052"/>
            <a:ext cx="1901182" cy="338554"/>
          </a:xfrm>
          <a:prstGeom prst="rect">
            <a:avLst/>
          </a:prstGeom>
          <a:solidFill>
            <a:schemeClr val="bg1"/>
          </a:solidFill>
        </p:spPr>
        <p:txBody>
          <a:bodyPr wrap="none" rtlCol="0">
            <a:spAutoFit/>
          </a:bodyPr>
          <a:lstStyle/>
          <a:p>
            <a:r>
              <a:rPr lang="en-US" sz="1600" dirty="0" smtClean="0"/>
              <a:t>1s in control register</a:t>
            </a:r>
            <a:endParaRPr lang="en-US" sz="1600" dirty="0"/>
          </a:p>
        </p:txBody>
      </p:sp>
      <p:grpSp>
        <p:nvGrpSpPr>
          <p:cNvPr id="3" name="Grupa 2"/>
          <p:cNvGrpSpPr/>
          <p:nvPr/>
        </p:nvGrpSpPr>
        <p:grpSpPr>
          <a:xfrm>
            <a:off x="517675" y="1018492"/>
            <a:ext cx="8060762" cy="523220"/>
            <a:chOff x="517675" y="1018492"/>
            <a:chExt cx="8060762" cy="523220"/>
          </a:xfrm>
        </p:grpSpPr>
        <p:sp>
          <p:nvSpPr>
            <p:cNvPr id="971" name="PoleTekstowe 970"/>
            <p:cNvSpPr txBox="1"/>
            <p:nvPr/>
          </p:nvSpPr>
          <p:spPr>
            <a:xfrm>
              <a:off x="1401061" y="1018492"/>
              <a:ext cx="366657" cy="307777"/>
            </a:xfrm>
            <a:prstGeom prst="rect">
              <a:avLst/>
            </a:prstGeom>
            <a:noFill/>
          </p:spPr>
          <p:txBody>
            <a:bodyPr wrap="none" rtlCol="0">
              <a:spAutoFit/>
            </a:bodyPr>
            <a:lstStyle/>
            <a:p>
              <a:r>
                <a:rPr lang="en-US" sz="1400" dirty="0" smtClean="0"/>
                <a:t>44</a:t>
              </a:r>
              <a:endParaRPr lang="en-US" sz="1400" dirty="0"/>
            </a:p>
          </p:txBody>
        </p:sp>
        <p:sp>
          <p:nvSpPr>
            <p:cNvPr id="972" name="PoleTekstowe 971"/>
            <p:cNvSpPr txBox="1"/>
            <p:nvPr/>
          </p:nvSpPr>
          <p:spPr>
            <a:xfrm>
              <a:off x="1887541" y="1018492"/>
              <a:ext cx="366657" cy="307777"/>
            </a:xfrm>
            <a:prstGeom prst="rect">
              <a:avLst/>
            </a:prstGeom>
            <a:noFill/>
          </p:spPr>
          <p:txBody>
            <a:bodyPr wrap="none" rtlCol="0">
              <a:spAutoFit/>
            </a:bodyPr>
            <a:lstStyle/>
            <a:p>
              <a:r>
                <a:rPr lang="en-US" sz="1400" dirty="0" smtClean="0"/>
                <a:t>30</a:t>
              </a:r>
              <a:endParaRPr lang="en-US" sz="1400" dirty="0"/>
            </a:p>
          </p:txBody>
        </p:sp>
        <p:sp>
          <p:nvSpPr>
            <p:cNvPr id="973" name="PoleTekstowe 972"/>
            <p:cNvSpPr txBox="1"/>
            <p:nvPr/>
          </p:nvSpPr>
          <p:spPr>
            <a:xfrm>
              <a:off x="2374021" y="1018492"/>
              <a:ext cx="366657" cy="307777"/>
            </a:xfrm>
            <a:prstGeom prst="rect">
              <a:avLst/>
            </a:prstGeom>
            <a:noFill/>
          </p:spPr>
          <p:txBody>
            <a:bodyPr wrap="none" rtlCol="0">
              <a:spAutoFit/>
            </a:bodyPr>
            <a:lstStyle/>
            <a:p>
              <a:r>
                <a:rPr lang="en-US" sz="1400" dirty="0" smtClean="0"/>
                <a:t>48</a:t>
              </a:r>
              <a:endParaRPr lang="en-US" sz="1400" dirty="0"/>
            </a:p>
          </p:txBody>
        </p:sp>
        <p:sp>
          <p:nvSpPr>
            <p:cNvPr id="974" name="PoleTekstowe 973"/>
            <p:cNvSpPr txBox="1"/>
            <p:nvPr/>
          </p:nvSpPr>
          <p:spPr>
            <a:xfrm>
              <a:off x="2860501" y="1018492"/>
              <a:ext cx="366657" cy="307777"/>
            </a:xfrm>
            <a:prstGeom prst="rect">
              <a:avLst/>
            </a:prstGeom>
            <a:noFill/>
          </p:spPr>
          <p:txBody>
            <a:bodyPr wrap="none" rtlCol="0">
              <a:spAutoFit/>
            </a:bodyPr>
            <a:lstStyle/>
            <a:p>
              <a:r>
                <a:rPr lang="en-US" sz="1400" dirty="0" smtClean="0"/>
                <a:t>17</a:t>
              </a:r>
              <a:endParaRPr lang="en-US" sz="1400" dirty="0"/>
            </a:p>
          </p:txBody>
        </p:sp>
        <p:sp>
          <p:nvSpPr>
            <p:cNvPr id="975" name="PoleTekstowe 974"/>
            <p:cNvSpPr txBox="1"/>
            <p:nvPr/>
          </p:nvSpPr>
          <p:spPr>
            <a:xfrm>
              <a:off x="3346981" y="1018492"/>
              <a:ext cx="366657" cy="307777"/>
            </a:xfrm>
            <a:prstGeom prst="rect">
              <a:avLst/>
            </a:prstGeom>
            <a:noFill/>
          </p:spPr>
          <p:txBody>
            <a:bodyPr wrap="none" rtlCol="0">
              <a:spAutoFit/>
            </a:bodyPr>
            <a:lstStyle/>
            <a:p>
              <a:r>
                <a:rPr lang="en-US" sz="1400" dirty="0" smtClean="0"/>
                <a:t>46</a:t>
              </a:r>
              <a:endParaRPr lang="en-US" sz="1400" dirty="0"/>
            </a:p>
          </p:txBody>
        </p:sp>
        <p:sp>
          <p:nvSpPr>
            <p:cNvPr id="976" name="PoleTekstowe 975"/>
            <p:cNvSpPr txBox="1"/>
            <p:nvPr/>
          </p:nvSpPr>
          <p:spPr>
            <a:xfrm>
              <a:off x="3833461" y="1018492"/>
              <a:ext cx="366657" cy="307777"/>
            </a:xfrm>
            <a:prstGeom prst="rect">
              <a:avLst/>
            </a:prstGeom>
            <a:noFill/>
          </p:spPr>
          <p:txBody>
            <a:bodyPr wrap="none" rtlCol="0">
              <a:spAutoFit/>
            </a:bodyPr>
            <a:lstStyle/>
            <a:p>
              <a:r>
                <a:rPr lang="en-US" sz="1400" dirty="0" smtClean="0"/>
                <a:t>37</a:t>
              </a:r>
              <a:endParaRPr lang="en-US" sz="1400" dirty="0"/>
            </a:p>
          </p:txBody>
        </p:sp>
        <p:sp>
          <p:nvSpPr>
            <p:cNvPr id="977" name="PoleTekstowe 976"/>
            <p:cNvSpPr txBox="1"/>
            <p:nvPr/>
          </p:nvSpPr>
          <p:spPr>
            <a:xfrm>
              <a:off x="4319941" y="1018492"/>
              <a:ext cx="366657" cy="307777"/>
            </a:xfrm>
            <a:prstGeom prst="rect">
              <a:avLst/>
            </a:prstGeom>
            <a:noFill/>
          </p:spPr>
          <p:txBody>
            <a:bodyPr wrap="none" rtlCol="0">
              <a:spAutoFit/>
            </a:bodyPr>
            <a:lstStyle/>
            <a:p>
              <a:r>
                <a:rPr lang="en-US" sz="1400" dirty="0" smtClean="0"/>
                <a:t>48</a:t>
              </a:r>
              <a:endParaRPr lang="en-US" sz="1400" dirty="0"/>
            </a:p>
          </p:txBody>
        </p:sp>
        <p:sp>
          <p:nvSpPr>
            <p:cNvPr id="978" name="PoleTekstowe 977"/>
            <p:cNvSpPr txBox="1"/>
            <p:nvPr/>
          </p:nvSpPr>
          <p:spPr>
            <a:xfrm>
              <a:off x="4806421" y="1018492"/>
              <a:ext cx="366657" cy="307777"/>
            </a:xfrm>
            <a:prstGeom prst="rect">
              <a:avLst/>
            </a:prstGeom>
            <a:noFill/>
          </p:spPr>
          <p:txBody>
            <a:bodyPr wrap="none" rtlCol="0">
              <a:spAutoFit/>
            </a:bodyPr>
            <a:lstStyle/>
            <a:p>
              <a:r>
                <a:rPr lang="en-US" sz="1400" dirty="0" smtClean="0"/>
                <a:t>09</a:t>
              </a:r>
              <a:endParaRPr lang="en-US" sz="1400" dirty="0"/>
            </a:p>
          </p:txBody>
        </p:sp>
        <p:sp>
          <p:nvSpPr>
            <p:cNvPr id="979" name="PoleTekstowe 978"/>
            <p:cNvSpPr txBox="1"/>
            <p:nvPr/>
          </p:nvSpPr>
          <p:spPr>
            <a:xfrm>
              <a:off x="5292901" y="1018492"/>
              <a:ext cx="366657" cy="307777"/>
            </a:xfrm>
            <a:prstGeom prst="rect">
              <a:avLst/>
            </a:prstGeom>
            <a:noFill/>
          </p:spPr>
          <p:txBody>
            <a:bodyPr wrap="none" rtlCol="0">
              <a:spAutoFit/>
            </a:bodyPr>
            <a:lstStyle/>
            <a:p>
              <a:r>
                <a:rPr lang="en-US" sz="1400" dirty="0" smtClean="0"/>
                <a:t>45</a:t>
              </a:r>
              <a:endParaRPr lang="en-US" sz="1400" dirty="0"/>
            </a:p>
          </p:txBody>
        </p:sp>
        <p:sp>
          <p:nvSpPr>
            <p:cNvPr id="980" name="PoleTekstowe 979"/>
            <p:cNvSpPr txBox="1"/>
            <p:nvPr/>
          </p:nvSpPr>
          <p:spPr>
            <a:xfrm>
              <a:off x="5779381" y="1018492"/>
              <a:ext cx="366657" cy="307777"/>
            </a:xfrm>
            <a:prstGeom prst="rect">
              <a:avLst/>
            </a:prstGeom>
            <a:noFill/>
          </p:spPr>
          <p:txBody>
            <a:bodyPr wrap="none" rtlCol="0">
              <a:spAutoFit/>
            </a:bodyPr>
            <a:lstStyle/>
            <a:p>
              <a:r>
                <a:rPr lang="en-US" sz="1400" dirty="0" smtClean="0"/>
                <a:t>32</a:t>
              </a:r>
              <a:endParaRPr lang="en-US" sz="1400" dirty="0"/>
            </a:p>
          </p:txBody>
        </p:sp>
        <p:sp>
          <p:nvSpPr>
            <p:cNvPr id="981" name="PoleTekstowe 980"/>
            <p:cNvSpPr txBox="1"/>
            <p:nvPr/>
          </p:nvSpPr>
          <p:spPr>
            <a:xfrm>
              <a:off x="6265861" y="1018492"/>
              <a:ext cx="366657" cy="307777"/>
            </a:xfrm>
            <a:prstGeom prst="rect">
              <a:avLst/>
            </a:prstGeom>
            <a:noFill/>
          </p:spPr>
          <p:txBody>
            <a:bodyPr wrap="none" rtlCol="0">
              <a:spAutoFit/>
            </a:bodyPr>
            <a:lstStyle/>
            <a:p>
              <a:r>
                <a:rPr lang="en-US" sz="1400" dirty="0" smtClean="0"/>
                <a:t>48</a:t>
              </a:r>
              <a:endParaRPr lang="en-US" sz="1400" dirty="0"/>
            </a:p>
          </p:txBody>
        </p:sp>
        <p:sp>
          <p:nvSpPr>
            <p:cNvPr id="982" name="PoleTekstowe 981"/>
            <p:cNvSpPr txBox="1"/>
            <p:nvPr/>
          </p:nvSpPr>
          <p:spPr>
            <a:xfrm>
              <a:off x="6752341" y="1018492"/>
              <a:ext cx="366657" cy="307777"/>
            </a:xfrm>
            <a:prstGeom prst="rect">
              <a:avLst/>
            </a:prstGeom>
            <a:noFill/>
          </p:spPr>
          <p:txBody>
            <a:bodyPr wrap="none" rtlCol="0">
              <a:spAutoFit/>
            </a:bodyPr>
            <a:lstStyle/>
            <a:p>
              <a:r>
                <a:rPr lang="en-US" sz="1400" dirty="0" smtClean="0"/>
                <a:t>21</a:t>
              </a:r>
              <a:endParaRPr lang="en-US" sz="1400" dirty="0"/>
            </a:p>
          </p:txBody>
        </p:sp>
        <p:sp>
          <p:nvSpPr>
            <p:cNvPr id="983" name="PoleTekstowe 982"/>
            <p:cNvSpPr txBox="1"/>
            <p:nvPr/>
          </p:nvSpPr>
          <p:spPr>
            <a:xfrm>
              <a:off x="7238821" y="1018492"/>
              <a:ext cx="366657" cy="307777"/>
            </a:xfrm>
            <a:prstGeom prst="rect">
              <a:avLst/>
            </a:prstGeom>
            <a:noFill/>
          </p:spPr>
          <p:txBody>
            <a:bodyPr wrap="none" rtlCol="0">
              <a:spAutoFit/>
            </a:bodyPr>
            <a:lstStyle/>
            <a:p>
              <a:r>
                <a:rPr lang="en-US" sz="1400" dirty="0" smtClean="0"/>
                <a:t>46</a:t>
              </a:r>
              <a:endParaRPr lang="en-US" sz="1400" dirty="0"/>
            </a:p>
          </p:txBody>
        </p:sp>
        <p:sp>
          <p:nvSpPr>
            <p:cNvPr id="984" name="PoleTekstowe 983"/>
            <p:cNvSpPr txBox="1"/>
            <p:nvPr/>
          </p:nvSpPr>
          <p:spPr>
            <a:xfrm>
              <a:off x="7725301" y="1018492"/>
              <a:ext cx="366657" cy="307777"/>
            </a:xfrm>
            <a:prstGeom prst="rect">
              <a:avLst/>
            </a:prstGeom>
            <a:noFill/>
          </p:spPr>
          <p:txBody>
            <a:bodyPr wrap="none" rtlCol="0">
              <a:spAutoFit/>
            </a:bodyPr>
            <a:lstStyle/>
            <a:p>
              <a:r>
                <a:rPr lang="en-US" sz="1400" dirty="0" smtClean="0"/>
                <a:t>39</a:t>
              </a:r>
              <a:endParaRPr lang="en-US" sz="1400" dirty="0"/>
            </a:p>
          </p:txBody>
        </p:sp>
        <p:sp>
          <p:nvSpPr>
            <p:cNvPr id="985" name="PoleTekstowe 984"/>
            <p:cNvSpPr txBox="1"/>
            <p:nvPr/>
          </p:nvSpPr>
          <p:spPr>
            <a:xfrm>
              <a:off x="8211780" y="1018492"/>
              <a:ext cx="366657" cy="307777"/>
            </a:xfrm>
            <a:prstGeom prst="rect">
              <a:avLst/>
            </a:prstGeom>
            <a:noFill/>
          </p:spPr>
          <p:txBody>
            <a:bodyPr wrap="none" rtlCol="0">
              <a:spAutoFit/>
            </a:bodyPr>
            <a:lstStyle/>
            <a:p>
              <a:r>
                <a:rPr lang="en-US" sz="1400" dirty="0" smtClean="0"/>
                <a:t>49</a:t>
              </a:r>
              <a:endParaRPr lang="en-US" sz="1400" dirty="0"/>
            </a:p>
          </p:txBody>
        </p:sp>
        <p:sp>
          <p:nvSpPr>
            <p:cNvPr id="990" name="PoleTekstowe 989"/>
            <p:cNvSpPr txBox="1"/>
            <p:nvPr/>
          </p:nvSpPr>
          <p:spPr>
            <a:xfrm>
              <a:off x="517675" y="1018492"/>
              <a:ext cx="797088" cy="523220"/>
            </a:xfrm>
            <a:prstGeom prst="rect">
              <a:avLst/>
            </a:prstGeom>
            <a:noFill/>
          </p:spPr>
          <p:txBody>
            <a:bodyPr wrap="none" rtlCol="0">
              <a:spAutoFit/>
            </a:bodyPr>
            <a:lstStyle/>
            <a:p>
              <a:pPr algn="ctr"/>
              <a:r>
                <a:rPr lang="en-US" sz="1400" dirty="0" smtClean="0"/>
                <a:t>Toggling</a:t>
              </a:r>
              <a:br>
                <a:rPr lang="en-US" sz="1400" dirty="0" smtClean="0"/>
              </a:br>
              <a:r>
                <a:rPr lang="en-US" sz="1400" dirty="0" smtClean="0"/>
                <a:t>[%]</a:t>
              </a:r>
              <a:endParaRPr lang="en-US" sz="1400" dirty="0"/>
            </a:p>
          </p:txBody>
        </p:sp>
      </p:grpSp>
    </p:spTree>
    <p:extLst>
      <p:ext uri="{BB962C8B-B14F-4D97-AF65-F5344CB8AC3E}">
        <p14:creationId xmlns:p14="http://schemas.microsoft.com/office/powerpoint/2010/main" val="3720464090"/>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991"/>
                                        </p:tgtEl>
                                        <p:attrNameLst>
                                          <p:attrName>style.visibility</p:attrName>
                                        </p:attrNameLst>
                                      </p:cBhvr>
                                      <p:to>
                                        <p:strVal val="visible"/>
                                      </p:to>
                                    </p:set>
                                    <p:animEffect transition="in" filter="wipe(down)">
                                      <p:cBhvr>
                                        <p:cTn id="7" dur="1000"/>
                                        <p:tgtEl>
                                          <p:spTgt spid="991"/>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nodeType="clickEffect">
                                  <p:stCondLst>
                                    <p:cond delay="0"/>
                                  </p:stCondLst>
                                  <p:childTnLst>
                                    <p:set>
                                      <p:cBhvr>
                                        <p:cTn id="11"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upa 2"/>
          <p:cNvGrpSpPr/>
          <p:nvPr/>
        </p:nvGrpSpPr>
        <p:grpSpPr>
          <a:xfrm>
            <a:off x="1480249" y="5505480"/>
            <a:ext cx="2413687" cy="355600"/>
            <a:chOff x="1926503" y="4970760"/>
            <a:chExt cx="1967433" cy="355600"/>
          </a:xfrm>
        </p:grpSpPr>
        <p:cxnSp>
          <p:nvCxnSpPr>
            <p:cNvPr id="923" name="Łącznik prosty 922"/>
            <p:cNvCxnSpPr/>
            <p:nvPr/>
          </p:nvCxnSpPr>
          <p:spPr>
            <a:xfrm>
              <a:off x="1926503" y="4970760"/>
              <a:ext cx="1967433" cy="0"/>
            </a:xfrm>
            <a:prstGeom prst="line">
              <a:avLst/>
            </a:prstGeom>
            <a:ln w="22225">
              <a:solidFill>
                <a:srgbClr val="66CCFF"/>
              </a:solidFill>
            </a:ln>
            <a:effectLst/>
          </p:spPr>
          <p:style>
            <a:lnRef idx="2">
              <a:schemeClr val="accent1"/>
            </a:lnRef>
            <a:fillRef idx="0">
              <a:schemeClr val="accent1"/>
            </a:fillRef>
            <a:effectRef idx="1">
              <a:schemeClr val="accent1"/>
            </a:effectRef>
            <a:fontRef idx="minor">
              <a:schemeClr val="tx1"/>
            </a:fontRef>
          </p:style>
        </p:cxnSp>
        <p:cxnSp>
          <p:nvCxnSpPr>
            <p:cNvPr id="924" name="Łącznik prosty 923"/>
            <p:cNvCxnSpPr/>
            <p:nvPr/>
          </p:nvCxnSpPr>
          <p:spPr>
            <a:xfrm>
              <a:off x="1926503" y="5015210"/>
              <a:ext cx="1967433" cy="0"/>
            </a:xfrm>
            <a:prstGeom prst="line">
              <a:avLst/>
            </a:prstGeom>
            <a:ln w="22225">
              <a:solidFill>
                <a:srgbClr val="66CCFF"/>
              </a:solidFill>
            </a:ln>
            <a:effectLst/>
          </p:spPr>
          <p:style>
            <a:lnRef idx="2">
              <a:schemeClr val="accent1"/>
            </a:lnRef>
            <a:fillRef idx="0">
              <a:schemeClr val="accent1"/>
            </a:fillRef>
            <a:effectRef idx="1">
              <a:schemeClr val="accent1"/>
            </a:effectRef>
            <a:fontRef idx="minor">
              <a:schemeClr val="tx1"/>
            </a:fontRef>
          </p:style>
        </p:cxnSp>
        <p:cxnSp>
          <p:nvCxnSpPr>
            <p:cNvPr id="925" name="Łącznik prosty 924"/>
            <p:cNvCxnSpPr/>
            <p:nvPr/>
          </p:nvCxnSpPr>
          <p:spPr>
            <a:xfrm>
              <a:off x="1926503" y="5059660"/>
              <a:ext cx="1967433" cy="0"/>
            </a:xfrm>
            <a:prstGeom prst="line">
              <a:avLst/>
            </a:prstGeom>
            <a:ln w="22225">
              <a:solidFill>
                <a:srgbClr val="66CCFF"/>
              </a:solidFill>
            </a:ln>
            <a:effectLst/>
          </p:spPr>
          <p:style>
            <a:lnRef idx="2">
              <a:schemeClr val="accent1"/>
            </a:lnRef>
            <a:fillRef idx="0">
              <a:schemeClr val="accent1"/>
            </a:fillRef>
            <a:effectRef idx="1">
              <a:schemeClr val="accent1"/>
            </a:effectRef>
            <a:fontRef idx="minor">
              <a:schemeClr val="tx1"/>
            </a:fontRef>
          </p:style>
        </p:cxnSp>
        <p:cxnSp>
          <p:nvCxnSpPr>
            <p:cNvPr id="926" name="Łącznik prosty 925"/>
            <p:cNvCxnSpPr/>
            <p:nvPr/>
          </p:nvCxnSpPr>
          <p:spPr>
            <a:xfrm>
              <a:off x="1926503" y="5104110"/>
              <a:ext cx="1967433" cy="0"/>
            </a:xfrm>
            <a:prstGeom prst="line">
              <a:avLst/>
            </a:prstGeom>
            <a:ln w="22225">
              <a:solidFill>
                <a:srgbClr val="66CCFF"/>
              </a:solidFill>
            </a:ln>
            <a:effectLst/>
          </p:spPr>
          <p:style>
            <a:lnRef idx="2">
              <a:schemeClr val="accent1"/>
            </a:lnRef>
            <a:fillRef idx="0">
              <a:schemeClr val="accent1"/>
            </a:fillRef>
            <a:effectRef idx="1">
              <a:schemeClr val="accent1"/>
            </a:effectRef>
            <a:fontRef idx="minor">
              <a:schemeClr val="tx1"/>
            </a:fontRef>
          </p:style>
        </p:cxnSp>
        <p:cxnSp>
          <p:nvCxnSpPr>
            <p:cNvPr id="927" name="Łącznik prosty 926"/>
            <p:cNvCxnSpPr/>
            <p:nvPr/>
          </p:nvCxnSpPr>
          <p:spPr>
            <a:xfrm>
              <a:off x="1926503" y="5148560"/>
              <a:ext cx="1967433" cy="0"/>
            </a:xfrm>
            <a:prstGeom prst="line">
              <a:avLst/>
            </a:prstGeom>
            <a:ln w="22225">
              <a:solidFill>
                <a:srgbClr val="66CCFF"/>
              </a:solidFill>
            </a:ln>
            <a:effectLst/>
          </p:spPr>
          <p:style>
            <a:lnRef idx="2">
              <a:schemeClr val="accent1"/>
            </a:lnRef>
            <a:fillRef idx="0">
              <a:schemeClr val="accent1"/>
            </a:fillRef>
            <a:effectRef idx="1">
              <a:schemeClr val="accent1"/>
            </a:effectRef>
            <a:fontRef idx="minor">
              <a:schemeClr val="tx1"/>
            </a:fontRef>
          </p:style>
        </p:cxnSp>
        <p:cxnSp>
          <p:nvCxnSpPr>
            <p:cNvPr id="929" name="Łącznik prosty 928"/>
            <p:cNvCxnSpPr/>
            <p:nvPr/>
          </p:nvCxnSpPr>
          <p:spPr>
            <a:xfrm>
              <a:off x="1926503" y="5193010"/>
              <a:ext cx="1967433" cy="0"/>
            </a:xfrm>
            <a:prstGeom prst="line">
              <a:avLst/>
            </a:prstGeom>
            <a:ln w="22225">
              <a:solidFill>
                <a:srgbClr val="66CCFF"/>
              </a:solidFill>
            </a:ln>
            <a:effectLst/>
          </p:spPr>
          <p:style>
            <a:lnRef idx="2">
              <a:schemeClr val="accent1"/>
            </a:lnRef>
            <a:fillRef idx="0">
              <a:schemeClr val="accent1"/>
            </a:fillRef>
            <a:effectRef idx="1">
              <a:schemeClr val="accent1"/>
            </a:effectRef>
            <a:fontRef idx="minor">
              <a:schemeClr val="tx1"/>
            </a:fontRef>
          </p:style>
        </p:cxnSp>
        <p:cxnSp>
          <p:nvCxnSpPr>
            <p:cNvPr id="970" name="Łącznik prosty 969"/>
            <p:cNvCxnSpPr/>
            <p:nvPr/>
          </p:nvCxnSpPr>
          <p:spPr>
            <a:xfrm>
              <a:off x="1926503" y="5237460"/>
              <a:ext cx="1967433" cy="0"/>
            </a:xfrm>
            <a:prstGeom prst="line">
              <a:avLst/>
            </a:prstGeom>
            <a:ln w="22225">
              <a:solidFill>
                <a:srgbClr val="66CCFF"/>
              </a:solidFill>
            </a:ln>
            <a:effectLst/>
          </p:spPr>
          <p:style>
            <a:lnRef idx="2">
              <a:schemeClr val="accent1"/>
            </a:lnRef>
            <a:fillRef idx="0">
              <a:schemeClr val="accent1"/>
            </a:fillRef>
            <a:effectRef idx="1">
              <a:schemeClr val="accent1"/>
            </a:effectRef>
            <a:fontRef idx="minor">
              <a:schemeClr val="tx1"/>
            </a:fontRef>
          </p:style>
        </p:cxnSp>
        <p:cxnSp>
          <p:nvCxnSpPr>
            <p:cNvPr id="971" name="Łącznik prosty 970"/>
            <p:cNvCxnSpPr/>
            <p:nvPr/>
          </p:nvCxnSpPr>
          <p:spPr>
            <a:xfrm>
              <a:off x="1926503" y="5281910"/>
              <a:ext cx="1967433" cy="0"/>
            </a:xfrm>
            <a:prstGeom prst="line">
              <a:avLst/>
            </a:prstGeom>
            <a:ln w="22225">
              <a:solidFill>
                <a:srgbClr val="66CCFF"/>
              </a:solidFill>
            </a:ln>
            <a:effectLst/>
          </p:spPr>
          <p:style>
            <a:lnRef idx="2">
              <a:schemeClr val="accent1"/>
            </a:lnRef>
            <a:fillRef idx="0">
              <a:schemeClr val="accent1"/>
            </a:fillRef>
            <a:effectRef idx="1">
              <a:schemeClr val="accent1"/>
            </a:effectRef>
            <a:fontRef idx="minor">
              <a:schemeClr val="tx1"/>
            </a:fontRef>
          </p:style>
        </p:cxnSp>
        <p:cxnSp>
          <p:nvCxnSpPr>
            <p:cNvPr id="972" name="Łącznik prosty 971"/>
            <p:cNvCxnSpPr/>
            <p:nvPr/>
          </p:nvCxnSpPr>
          <p:spPr>
            <a:xfrm>
              <a:off x="1926503" y="5326360"/>
              <a:ext cx="1967433" cy="0"/>
            </a:xfrm>
            <a:prstGeom prst="line">
              <a:avLst/>
            </a:prstGeom>
            <a:ln w="22225">
              <a:solidFill>
                <a:srgbClr val="66CCFF"/>
              </a:solidFill>
            </a:ln>
            <a:effectLst/>
          </p:spPr>
          <p:style>
            <a:lnRef idx="2">
              <a:schemeClr val="accent1"/>
            </a:lnRef>
            <a:fillRef idx="0">
              <a:schemeClr val="accent1"/>
            </a:fillRef>
            <a:effectRef idx="1">
              <a:schemeClr val="accent1"/>
            </a:effectRef>
            <a:fontRef idx="minor">
              <a:schemeClr val="tx1"/>
            </a:fontRef>
          </p:style>
        </p:cxnSp>
      </p:grpSp>
      <p:sp>
        <p:nvSpPr>
          <p:cNvPr id="2" name="Tytuł 1"/>
          <p:cNvSpPr>
            <a:spLocks noGrp="1"/>
          </p:cNvSpPr>
          <p:nvPr>
            <p:ph type="title"/>
          </p:nvPr>
        </p:nvSpPr>
        <p:spPr/>
        <p:txBody>
          <a:bodyPr>
            <a:normAutofit fontScale="90000"/>
          </a:bodyPr>
          <a:lstStyle/>
          <a:p>
            <a:r>
              <a:rPr lang="en-US" dirty="0" smtClean="0"/>
              <a:t>Selection of controls</a:t>
            </a:r>
            <a:endParaRPr lang="en-US" dirty="0"/>
          </a:p>
        </p:txBody>
      </p:sp>
      <p:sp>
        <p:nvSpPr>
          <p:cNvPr id="5" name="PoleTekstowe 4"/>
          <p:cNvSpPr txBox="1"/>
          <p:nvPr/>
        </p:nvSpPr>
        <p:spPr>
          <a:xfrm>
            <a:off x="1577359" y="5425711"/>
            <a:ext cx="2275683" cy="461665"/>
          </a:xfrm>
          <a:prstGeom prst="rect">
            <a:avLst/>
          </a:prstGeom>
          <a:noFill/>
        </p:spPr>
        <p:txBody>
          <a:bodyPr wrap="none" rtlCol="0">
            <a:spAutoFit/>
          </a:bodyPr>
          <a:lstStyle/>
          <a:p>
            <a:r>
              <a:rPr lang="en-US" sz="2400" dirty="0" smtClean="0"/>
              <a:t>Enabled chains = </a:t>
            </a:r>
            <a:endParaRPr lang="en-US" sz="2400" dirty="0"/>
          </a:p>
        </p:txBody>
      </p:sp>
      <p:grpSp>
        <p:nvGrpSpPr>
          <p:cNvPr id="849" name="Grupa 848"/>
          <p:cNvGrpSpPr/>
          <p:nvPr/>
        </p:nvGrpSpPr>
        <p:grpSpPr>
          <a:xfrm>
            <a:off x="1346199" y="2009111"/>
            <a:ext cx="7347403" cy="2400300"/>
            <a:chOff x="1053042" y="1659617"/>
            <a:chExt cx="205619" cy="2400300"/>
          </a:xfrm>
        </p:grpSpPr>
        <p:cxnSp>
          <p:nvCxnSpPr>
            <p:cNvPr id="850" name="Łącznik prosty 849"/>
            <p:cNvCxnSpPr/>
            <p:nvPr/>
          </p:nvCxnSpPr>
          <p:spPr>
            <a:xfrm>
              <a:off x="1053042" y="1659617"/>
              <a:ext cx="205619" cy="0"/>
            </a:xfrm>
            <a:prstGeom prst="line">
              <a:avLst/>
            </a:prstGeom>
            <a:ln w="22225">
              <a:solidFill>
                <a:srgbClr val="D9D9D9"/>
              </a:solidFill>
            </a:ln>
            <a:effectLst/>
          </p:spPr>
          <p:style>
            <a:lnRef idx="2">
              <a:schemeClr val="accent1"/>
            </a:lnRef>
            <a:fillRef idx="0">
              <a:schemeClr val="accent1"/>
            </a:fillRef>
            <a:effectRef idx="1">
              <a:schemeClr val="accent1"/>
            </a:effectRef>
            <a:fontRef idx="minor">
              <a:schemeClr val="tx1"/>
            </a:fontRef>
          </p:style>
        </p:cxnSp>
        <p:cxnSp>
          <p:nvCxnSpPr>
            <p:cNvPr id="851" name="Łącznik prosty 850"/>
            <p:cNvCxnSpPr/>
            <p:nvPr/>
          </p:nvCxnSpPr>
          <p:spPr>
            <a:xfrm>
              <a:off x="1053042" y="1704067"/>
              <a:ext cx="205619" cy="0"/>
            </a:xfrm>
            <a:prstGeom prst="line">
              <a:avLst/>
            </a:prstGeom>
            <a:ln w="22225">
              <a:solidFill>
                <a:srgbClr val="D9D9D9"/>
              </a:solidFill>
            </a:ln>
            <a:effectLst/>
          </p:spPr>
          <p:style>
            <a:lnRef idx="2">
              <a:schemeClr val="accent1"/>
            </a:lnRef>
            <a:fillRef idx="0">
              <a:schemeClr val="accent1"/>
            </a:fillRef>
            <a:effectRef idx="1">
              <a:schemeClr val="accent1"/>
            </a:effectRef>
            <a:fontRef idx="minor">
              <a:schemeClr val="tx1"/>
            </a:fontRef>
          </p:style>
        </p:cxnSp>
        <p:cxnSp>
          <p:nvCxnSpPr>
            <p:cNvPr id="852" name="Łącznik prosty 851"/>
            <p:cNvCxnSpPr/>
            <p:nvPr/>
          </p:nvCxnSpPr>
          <p:spPr>
            <a:xfrm>
              <a:off x="1053042" y="1748517"/>
              <a:ext cx="205619" cy="0"/>
            </a:xfrm>
            <a:prstGeom prst="line">
              <a:avLst/>
            </a:prstGeom>
            <a:ln w="22225">
              <a:solidFill>
                <a:srgbClr val="D9D9D9"/>
              </a:solidFill>
            </a:ln>
            <a:effectLst/>
          </p:spPr>
          <p:style>
            <a:lnRef idx="2">
              <a:schemeClr val="accent1"/>
            </a:lnRef>
            <a:fillRef idx="0">
              <a:schemeClr val="accent1"/>
            </a:fillRef>
            <a:effectRef idx="1">
              <a:schemeClr val="accent1"/>
            </a:effectRef>
            <a:fontRef idx="minor">
              <a:schemeClr val="tx1"/>
            </a:fontRef>
          </p:style>
        </p:cxnSp>
        <p:cxnSp>
          <p:nvCxnSpPr>
            <p:cNvPr id="853" name="Łącznik prosty 852"/>
            <p:cNvCxnSpPr/>
            <p:nvPr/>
          </p:nvCxnSpPr>
          <p:spPr>
            <a:xfrm>
              <a:off x="1053042" y="1792967"/>
              <a:ext cx="205619" cy="0"/>
            </a:xfrm>
            <a:prstGeom prst="line">
              <a:avLst/>
            </a:prstGeom>
            <a:ln w="22225">
              <a:solidFill>
                <a:srgbClr val="D9D9D9"/>
              </a:solidFill>
            </a:ln>
            <a:effectLst/>
          </p:spPr>
          <p:style>
            <a:lnRef idx="2">
              <a:schemeClr val="accent1"/>
            </a:lnRef>
            <a:fillRef idx="0">
              <a:schemeClr val="accent1"/>
            </a:fillRef>
            <a:effectRef idx="1">
              <a:schemeClr val="accent1"/>
            </a:effectRef>
            <a:fontRef idx="minor">
              <a:schemeClr val="tx1"/>
            </a:fontRef>
          </p:style>
        </p:cxnSp>
        <p:cxnSp>
          <p:nvCxnSpPr>
            <p:cNvPr id="854" name="Łącznik prosty 853"/>
            <p:cNvCxnSpPr/>
            <p:nvPr/>
          </p:nvCxnSpPr>
          <p:spPr>
            <a:xfrm>
              <a:off x="1053042" y="1837417"/>
              <a:ext cx="205619" cy="0"/>
            </a:xfrm>
            <a:prstGeom prst="line">
              <a:avLst/>
            </a:prstGeom>
            <a:ln w="22225">
              <a:solidFill>
                <a:srgbClr val="D9D9D9"/>
              </a:solidFill>
            </a:ln>
            <a:effectLst/>
          </p:spPr>
          <p:style>
            <a:lnRef idx="2">
              <a:schemeClr val="accent1"/>
            </a:lnRef>
            <a:fillRef idx="0">
              <a:schemeClr val="accent1"/>
            </a:fillRef>
            <a:effectRef idx="1">
              <a:schemeClr val="accent1"/>
            </a:effectRef>
            <a:fontRef idx="minor">
              <a:schemeClr val="tx1"/>
            </a:fontRef>
          </p:style>
        </p:cxnSp>
        <p:cxnSp>
          <p:nvCxnSpPr>
            <p:cNvPr id="855" name="Łącznik prosty 854"/>
            <p:cNvCxnSpPr/>
            <p:nvPr/>
          </p:nvCxnSpPr>
          <p:spPr>
            <a:xfrm>
              <a:off x="1053042" y="1881867"/>
              <a:ext cx="205619" cy="0"/>
            </a:xfrm>
            <a:prstGeom prst="line">
              <a:avLst/>
            </a:prstGeom>
            <a:ln w="22225">
              <a:solidFill>
                <a:srgbClr val="D9D9D9"/>
              </a:solidFill>
            </a:ln>
            <a:effectLst/>
          </p:spPr>
          <p:style>
            <a:lnRef idx="2">
              <a:schemeClr val="accent1"/>
            </a:lnRef>
            <a:fillRef idx="0">
              <a:schemeClr val="accent1"/>
            </a:fillRef>
            <a:effectRef idx="1">
              <a:schemeClr val="accent1"/>
            </a:effectRef>
            <a:fontRef idx="minor">
              <a:schemeClr val="tx1"/>
            </a:fontRef>
          </p:style>
        </p:cxnSp>
        <p:cxnSp>
          <p:nvCxnSpPr>
            <p:cNvPr id="856" name="Łącznik prosty 855"/>
            <p:cNvCxnSpPr/>
            <p:nvPr/>
          </p:nvCxnSpPr>
          <p:spPr>
            <a:xfrm>
              <a:off x="1053042" y="1926317"/>
              <a:ext cx="205619" cy="0"/>
            </a:xfrm>
            <a:prstGeom prst="line">
              <a:avLst/>
            </a:prstGeom>
            <a:ln w="22225">
              <a:solidFill>
                <a:srgbClr val="D9D9D9"/>
              </a:solidFill>
            </a:ln>
            <a:effectLst/>
          </p:spPr>
          <p:style>
            <a:lnRef idx="2">
              <a:schemeClr val="accent1"/>
            </a:lnRef>
            <a:fillRef idx="0">
              <a:schemeClr val="accent1"/>
            </a:fillRef>
            <a:effectRef idx="1">
              <a:schemeClr val="accent1"/>
            </a:effectRef>
            <a:fontRef idx="minor">
              <a:schemeClr val="tx1"/>
            </a:fontRef>
          </p:style>
        </p:cxnSp>
        <p:cxnSp>
          <p:nvCxnSpPr>
            <p:cNvPr id="857" name="Łącznik prosty 856"/>
            <p:cNvCxnSpPr/>
            <p:nvPr/>
          </p:nvCxnSpPr>
          <p:spPr>
            <a:xfrm>
              <a:off x="1053042" y="1970767"/>
              <a:ext cx="205619" cy="0"/>
            </a:xfrm>
            <a:prstGeom prst="line">
              <a:avLst/>
            </a:prstGeom>
            <a:ln w="22225">
              <a:solidFill>
                <a:srgbClr val="D9D9D9"/>
              </a:solidFill>
            </a:ln>
            <a:effectLst/>
          </p:spPr>
          <p:style>
            <a:lnRef idx="2">
              <a:schemeClr val="accent1"/>
            </a:lnRef>
            <a:fillRef idx="0">
              <a:schemeClr val="accent1"/>
            </a:fillRef>
            <a:effectRef idx="1">
              <a:schemeClr val="accent1"/>
            </a:effectRef>
            <a:fontRef idx="minor">
              <a:schemeClr val="tx1"/>
            </a:fontRef>
          </p:style>
        </p:cxnSp>
        <p:cxnSp>
          <p:nvCxnSpPr>
            <p:cNvPr id="858" name="Łącznik prosty 857"/>
            <p:cNvCxnSpPr/>
            <p:nvPr/>
          </p:nvCxnSpPr>
          <p:spPr>
            <a:xfrm>
              <a:off x="1053042" y="2015217"/>
              <a:ext cx="205619" cy="0"/>
            </a:xfrm>
            <a:prstGeom prst="line">
              <a:avLst/>
            </a:prstGeom>
            <a:ln w="22225">
              <a:solidFill>
                <a:srgbClr val="D9D9D9"/>
              </a:solidFill>
            </a:ln>
            <a:effectLst/>
          </p:spPr>
          <p:style>
            <a:lnRef idx="2">
              <a:schemeClr val="accent1"/>
            </a:lnRef>
            <a:fillRef idx="0">
              <a:schemeClr val="accent1"/>
            </a:fillRef>
            <a:effectRef idx="1">
              <a:schemeClr val="accent1"/>
            </a:effectRef>
            <a:fontRef idx="minor">
              <a:schemeClr val="tx1"/>
            </a:fontRef>
          </p:style>
        </p:cxnSp>
        <p:cxnSp>
          <p:nvCxnSpPr>
            <p:cNvPr id="859" name="Łącznik prosty 858"/>
            <p:cNvCxnSpPr/>
            <p:nvPr/>
          </p:nvCxnSpPr>
          <p:spPr>
            <a:xfrm>
              <a:off x="1053042" y="2059667"/>
              <a:ext cx="205619" cy="0"/>
            </a:xfrm>
            <a:prstGeom prst="line">
              <a:avLst/>
            </a:prstGeom>
            <a:ln w="22225">
              <a:solidFill>
                <a:srgbClr val="D9D9D9"/>
              </a:solidFill>
            </a:ln>
            <a:effectLst/>
          </p:spPr>
          <p:style>
            <a:lnRef idx="2">
              <a:schemeClr val="accent1"/>
            </a:lnRef>
            <a:fillRef idx="0">
              <a:schemeClr val="accent1"/>
            </a:fillRef>
            <a:effectRef idx="1">
              <a:schemeClr val="accent1"/>
            </a:effectRef>
            <a:fontRef idx="minor">
              <a:schemeClr val="tx1"/>
            </a:fontRef>
          </p:style>
        </p:cxnSp>
        <p:cxnSp>
          <p:nvCxnSpPr>
            <p:cNvPr id="860" name="Łącznik prosty 859"/>
            <p:cNvCxnSpPr/>
            <p:nvPr/>
          </p:nvCxnSpPr>
          <p:spPr>
            <a:xfrm>
              <a:off x="1053042" y="2104117"/>
              <a:ext cx="205619" cy="0"/>
            </a:xfrm>
            <a:prstGeom prst="line">
              <a:avLst/>
            </a:prstGeom>
            <a:ln w="22225">
              <a:solidFill>
                <a:srgbClr val="D9D9D9"/>
              </a:solidFill>
            </a:ln>
            <a:effectLst/>
          </p:spPr>
          <p:style>
            <a:lnRef idx="2">
              <a:schemeClr val="accent1"/>
            </a:lnRef>
            <a:fillRef idx="0">
              <a:schemeClr val="accent1"/>
            </a:fillRef>
            <a:effectRef idx="1">
              <a:schemeClr val="accent1"/>
            </a:effectRef>
            <a:fontRef idx="minor">
              <a:schemeClr val="tx1"/>
            </a:fontRef>
          </p:style>
        </p:cxnSp>
        <p:cxnSp>
          <p:nvCxnSpPr>
            <p:cNvPr id="861" name="Łącznik prosty 860"/>
            <p:cNvCxnSpPr/>
            <p:nvPr/>
          </p:nvCxnSpPr>
          <p:spPr>
            <a:xfrm>
              <a:off x="1053042" y="2148567"/>
              <a:ext cx="205619" cy="0"/>
            </a:xfrm>
            <a:prstGeom prst="line">
              <a:avLst/>
            </a:prstGeom>
            <a:ln w="22225">
              <a:solidFill>
                <a:srgbClr val="D9D9D9"/>
              </a:solidFill>
            </a:ln>
            <a:effectLst/>
          </p:spPr>
          <p:style>
            <a:lnRef idx="2">
              <a:schemeClr val="accent1"/>
            </a:lnRef>
            <a:fillRef idx="0">
              <a:schemeClr val="accent1"/>
            </a:fillRef>
            <a:effectRef idx="1">
              <a:schemeClr val="accent1"/>
            </a:effectRef>
            <a:fontRef idx="minor">
              <a:schemeClr val="tx1"/>
            </a:fontRef>
          </p:style>
        </p:cxnSp>
        <p:cxnSp>
          <p:nvCxnSpPr>
            <p:cNvPr id="862" name="Łącznik prosty 861"/>
            <p:cNvCxnSpPr/>
            <p:nvPr/>
          </p:nvCxnSpPr>
          <p:spPr>
            <a:xfrm>
              <a:off x="1053042" y="2193017"/>
              <a:ext cx="205619" cy="0"/>
            </a:xfrm>
            <a:prstGeom prst="line">
              <a:avLst/>
            </a:prstGeom>
            <a:ln w="22225">
              <a:solidFill>
                <a:srgbClr val="D9D9D9"/>
              </a:solidFill>
            </a:ln>
            <a:effectLst/>
          </p:spPr>
          <p:style>
            <a:lnRef idx="2">
              <a:schemeClr val="accent1"/>
            </a:lnRef>
            <a:fillRef idx="0">
              <a:schemeClr val="accent1"/>
            </a:fillRef>
            <a:effectRef idx="1">
              <a:schemeClr val="accent1"/>
            </a:effectRef>
            <a:fontRef idx="minor">
              <a:schemeClr val="tx1"/>
            </a:fontRef>
          </p:style>
        </p:cxnSp>
        <p:cxnSp>
          <p:nvCxnSpPr>
            <p:cNvPr id="863" name="Łącznik prosty 862"/>
            <p:cNvCxnSpPr/>
            <p:nvPr/>
          </p:nvCxnSpPr>
          <p:spPr>
            <a:xfrm>
              <a:off x="1053042" y="2237467"/>
              <a:ext cx="205619" cy="0"/>
            </a:xfrm>
            <a:prstGeom prst="line">
              <a:avLst/>
            </a:prstGeom>
            <a:ln w="22225">
              <a:solidFill>
                <a:srgbClr val="D9D9D9"/>
              </a:solidFill>
            </a:ln>
            <a:effectLst/>
          </p:spPr>
          <p:style>
            <a:lnRef idx="2">
              <a:schemeClr val="accent1"/>
            </a:lnRef>
            <a:fillRef idx="0">
              <a:schemeClr val="accent1"/>
            </a:fillRef>
            <a:effectRef idx="1">
              <a:schemeClr val="accent1"/>
            </a:effectRef>
            <a:fontRef idx="minor">
              <a:schemeClr val="tx1"/>
            </a:fontRef>
          </p:style>
        </p:cxnSp>
        <p:cxnSp>
          <p:nvCxnSpPr>
            <p:cNvPr id="864" name="Łącznik prosty 863"/>
            <p:cNvCxnSpPr/>
            <p:nvPr/>
          </p:nvCxnSpPr>
          <p:spPr>
            <a:xfrm>
              <a:off x="1053042" y="2281917"/>
              <a:ext cx="205619" cy="0"/>
            </a:xfrm>
            <a:prstGeom prst="line">
              <a:avLst/>
            </a:prstGeom>
            <a:ln w="22225">
              <a:solidFill>
                <a:srgbClr val="D9D9D9"/>
              </a:solidFill>
            </a:ln>
            <a:effectLst/>
          </p:spPr>
          <p:style>
            <a:lnRef idx="2">
              <a:schemeClr val="accent1"/>
            </a:lnRef>
            <a:fillRef idx="0">
              <a:schemeClr val="accent1"/>
            </a:fillRef>
            <a:effectRef idx="1">
              <a:schemeClr val="accent1"/>
            </a:effectRef>
            <a:fontRef idx="minor">
              <a:schemeClr val="tx1"/>
            </a:fontRef>
          </p:style>
        </p:cxnSp>
        <p:cxnSp>
          <p:nvCxnSpPr>
            <p:cNvPr id="865" name="Łącznik prosty 864"/>
            <p:cNvCxnSpPr/>
            <p:nvPr/>
          </p:nvCxnSpPr>
          <p:spPr>
            <a:xfrm>
              <a:off x="1053042" y="2326367"/>
              <a:ext cx="205619" cy="0"/>
            </a:xfrm>
            <a:prstGeom prst="line">
              <a:avLst/>
            </a:prstGeom>
            <a:ln w="22225">
              <a:solidFill>
                <a:srgbClr val="D9D9D9"/>
              </a:solidFill>
            </a:ln>
            <a:effectLst/>
          </p:spPr>
          <p:style>
            <a:lnRef idx="2">
              <a:schemeClr val="accent1"/>
            </a:lnRef>
            <a:fillRef idx="0">
              <a:schemeClr val="accent1"/>
            </a:fillRef>
            <a:effectRef idx="1">
              <a:schemeClr val="accent1"/>
            </a:effectRef>
            <a:fontRef idx="minor">
              <a:schemeClr val="tx1"/>
            </a:fontRef>
          </p:style>
        </p:cxnSp>
        <p:cxnSp>
          <p:nvCxnSpPr>
            <p:cNvPr id="866" name="Łącznik prosty 865"/>
            <p:cNvCxnSpPr/>
            <p:nvPr/>
          </p:nvCxnSpPr>
          <p:spPr>
            <a:xfrm>
              <a:off x="1053042" y="2370817"/>
              <a:ext cx="205619" cy="0"/>
            </a:xfrm>
            <a:prstGeom prst="line">
              <a:avLst/>
            </a:prstGeom>
            <a:ln w="22225">
              <a:solidFill>
                <a:srgbClr val="D9D9D9"/>
              </a:solidFill>
            </a:ln>
            <a:effectLst/>
          </p:spPr>
          <p:style>
            <a:lnRef idx="2">
              <a:schemeClr val="accent1"/>
            </a:lnRef>
            <a:fillRef idx="0">
              <a:schemeClr val="accent1"/>
            </a:fillRef>
            <a:effectRef idx="1">
              <a:schemeClr val="accent1"/>
            </a:effectRef>
            <a:fontRef idx="minor">
              <a:schemeClr val="tx1"/>
            </a:fontRef>
          </p:style>
        </p:cxnSp>
        <p:cxnSp>
          <p:nvCxnSpPr>
            <p:cNvPr id="867" name="Łącznik prosty 866"/>
            <p:cNvCxnSpPr/>
            <p:nvPr/>
          </p:nvCxnSpPr>
          <p:spPr>
            <a:xfrm>
              <a:off x="1053042" y="2415267"/>
              <a:ext cx="205619" cy="0"/>
            </a:xfrm>
            <a:prstGeom prst="line">
              <a:avLst/>
            </a:prstGeom>
            <a:ln w="22225">
              <a:solidFill>
                <a:srgbClr val="D9D9D9"/>
              </a:solidFill>
            </a:ln>
            <a:effectLst/>
          </p:spPr>
          <p:style>
            <a:lnRef idx="2">
              <a:schemeClr val="accent1"/>
            </a:lnRef>
            <a:fillRef idx="0">
              <a:schemeClr val="accent1"/>
            </a:fillRef>
            <a:effectRef idx="1">
              <a:schemeClr val="accent1"/>
            </a:effectRef>
            <a:fontRef idx="minor">
              <a:schemeClr val="tx1"/>
            </a:fontRef>
          </p:style>
        </p:cxnSp>
        <p:cxnSp>
          <p:nvCxnSpPr>
            <p:cNvPr id="868" name="Łącznik prosty 867"/>
            <p:cNvCxnSpPr/>
            <p:nvPr/>
          </p:nvCxnSpPr>
          <p:spPr>
            <a:xfrm>
              <a:off x="1053042" y="2459717"/>
              <a:ext cx="205619" cy="0"/>
            </a:xfrm>
            <a:prstGeom prst="line">
              <a:avLst/>
            </a:prstGeom>
            <a:ln w="22225">
              <a:solidFill>
                <a:srgbClr val="D9D9D9"/>
              </a:solidFill>
            </a:ln>
            <a:effectLst/>
          </p:spPr>
          <p:style>
            <a:lnRef idx="2">
              <a:schemeClr val="accent1"/>
            </a:lnRef>
            <a:fillRef idx="0">
              <a:schemeClr val="accent1"/>
            </a:fillRef>
            <a:effectRef idx="1">
              <a:schemeClr val="accent1"/>
            </a:effectRef>
            <a:fontRef idx="minor">
              <a:schemeClr val="tx1"/>
            </a:fontRef>
          </p:style>
        </p:cxnSp>
        <p:cxnSp>
          <p:nvCxnSpPr>
            <p:cNvPr id="869" name="Łącznik prosty 868"/>
            <p:cNvCxnSpPr/>
            <p:nvPr/>
          </p:nvCxnSpPr>
          <p:spPr>
            <a:xfrm>
              <a:off x="1053042" y="2504167"/>
              <a:ext cx="205619" cy="0"/>
            </a:xfrm>
            <a:prstGeom prst="line">
              <a:avLst/>
            </a:prstGeom>
            <a:ln w="22225">
              <a:solidFill>
                <a:srgbClr val="D9D9D9"/>
              </a:solidFill>
            </a:ln>
            <a:effectLst/>
          </p:spPr>
          <p:style>
            <a:lnRef idx="2">
              <a:schemeClr val="accent1"/>
            </a:lnRef>
            <a:fillRef idx="0">
              <a:schemeClr val="accent1"/>
            </a:fillRef>
            <a:effectRef idx="1">
              <a:schemeClr val="accent1"/>
            </a:effectRef>
            <a:fontRef idx="minor">
              <a:schemeClr val="tx1"/>
            </a:fontRef>
          </p:style>
        </p:cxnSp>
        <p:cxnSp>
          <p:nvCxnSpPr>
            <p:cNvPr id="870" name="Łącznik prosty 869"/>
            <p:cNvCxnSpPr/>
            <p:nvPr/>
          </p:nvCxnSpPr>
          <p:spPr>
            <a:xfrm>
              <a:off x="1053042" y="2548617"/>
              <a:ext cx="205619" cy="0"/>
            </a:xfrm>
            <a:prstGeom prst="line">
              <a:avLst/>
            </a:prstGeom>
            <a:ln w="22225">
              <a:solidFill>
                <a:srgbClr val="D9D9D9"/>
              </a:solidFill>
            </a:ln>
            <a:effectLst/>
          </p:spPr>
          <p:style>
            <a:lnRef idx="2">
              <a:schemeClr val="accent1"/>
            </a:lnRef>
            <a:fillRef idx="0">
              <a:schemeClr val="accent1"/>
            </a:fillRef>
            <a:effectRef idx="1">
              <a:schemeClr val="accent1"/>
            </a:effectRef>
            <a:fontRef idx="minor">
              <a:schemeClr val="tx1"/>
            </a:fontRef>
          </p:style>
        </p:cxnSp>
        <p:cxnSp>
          <p:nvCxnSpPr>
            <p:cNvPr id="871" name="Łącznik prosty 870"/>
            <p:cNvCxnSpPr/>
            <p:nvPr/>
          </p:nvCxnSpPr>
          <p:spPr>
            <a:xfrm>
              <a:off x="1053042" y="2593067"/>
              <a:ext cx="205619" cy="0"/>
            </a:xfrm>
            <a:prstGeom prst="line">
              <a:avLst/>
            </a:prstGeom>
            <a:ln w="22225">
              <a:solidFill>
                <a:srgbClr val="D9D9D9"/>
              </a:solidFill>
            </a:ln>
            <a:effectLst/>
          </p:spPr>
          <p:style>
            <a:lnRef idx="2">
              <a:schemeClr val="accent1"/>
            </a:lnRef>
            <a:fillRef idx="0">
              <a:schemeClr val="accent1"/>
            </a:fillRef>
            <a:effectRef idx="1">
              <a:schemeClr val="accent1"/>
            </a:effectRef>
            <a:fontRef idx="minor">
              <a:schemeClr val="tx1"/>
            </a:fontRef>
          </p:style>
        </p:cxnSp>
        <p:cxnSp>
          <p:nvCxnSpPr>
            <p:cNvPr id="872" name="Łącznik prosty 871"/>
            <p:cNvCxnSpPr/>
            <p:nvPr/>
          </p:nvCxnSpPr>
          <p:spPr>
            <a:xfrm>
              <a:off x="1053042" y="2637517"/>
              <a:ext cx="205619" cy="0"/>
            </a:xfrm>
            <a:prstGeom prst="line">
              <a:avLst/>
            </a:prstGeom>
            <a:ln w="22225">
              <a:solidFill>
                <a:srgbClr val="D9D9D9"/>
              </a:solidFill>
            </a:ln>
            <a:effectLst/>
          </p:spPr>
          <p:style>
            <a:lnRef idx="2">
              <a:schemeClr val="accent1"/>
            </a:lnRef>
            <a:fillRef idx="0">
              <a:schemeClr val="accent1"/>
            </a:fillRef>
            <a:effectRef idx="1">
              <a:schemeClr val="accent1"/>
            </a:effectRef>
            <a:fontRef idx="minor">
              <a:schemeClr val="tx1"/>
            </a:fontRef>
          </p:style>
        </p:cxnSp>
        <p:cxnSp>
          <p:nvCxnSpPr>
            <p:cNvPr id="873" name="Łącznik prosty 872"/>
            <p:cNvCxnSpPr/>
            <p:nvPr/>
          </p:nvCxnSpPr>
          <p:spPr>
            <a:xfrm>
              <a:off x="1053042" y="2681967"/>
              <a:ext cx="205619" cy="0"/>
            </a:xfrm>
            <a:prstGeom prst="line">
              <a:avLst/>
            </a:prstGeom>
            <a:ln w="22225">
              <a:solidFill>
                <a:srgbClr val="D9D9D9"/>
              </a:solidFill>
            </a:ln>
            <a:effectLst/>
          </p:spPr>
          <p:style>
            <a:lnRef idx="2">
              <a:schemeClr val="accent1"/>
            </a:lnRef>
            <a:fillRef idx="0">
              <a:schemeClr val="accent1"/>
            </a:fillRef>
            <a:effectRef idx="1">
              <a:schemeClr val="accent1"/>
            </a:effectRef>
            <a:fontRef idx="minor">
              <a:schemeClr val="tx1"/>
            </a:fontRef>
          </p:style>
        </p:cxnSp>
        <p:cxnSp>
          <p:nvCxnSpPr>
            <p:cNvPr id="874" name="Łącznik prosty 873"/>
            <p:cNvCxnSpPr/>
            <p:nvPr/>
          </p:nvCxnSpPr>
          <p:spPr>
            <a:xfrm>
              <a:off x="1053042" y="2726417"/>
              <a:ext cx="205619" cy="0"/>
            </a:xfrm>
            <a:prstGeom prst="line">
              <a:avLst/>
            </a:prstGeom>
            <a:ln w="22225">
              <a:solidFill>
                <a:srgbClr val="D9D9D9"/>
              </a:solidFill>
            </a:ln>
            <a:effectLst/>
          </p:spPr>
          <p:style>
            <a:lnRef idx="2">
              <a:schemeClr val="accent1"/>
            </a:lnRef>
            <a:fillRef idx="0">
              <a:schemeClr val="accent1"/>
            </a:fillRef>
            <a:effectRef idx="1">
              <a:schemeClr val="accent1"/>
            </a:effectRef>
            <a:fontRef idx="minor">
              <a:schemeClr val="tx1"/>
            </a:fontRef>
          </p:style>
        </p:cxnSp>
        <p:cxnSp>
          <p:nvCxnSpPr>
            <p:cNvPr id="875" name="Łącznik prosty 874"/>
            <p:cNvCxnSpPr/>
            <p:nvPr/>
          </p:nvCxnSpPr>
          <p:spPr>
            <a:xfrm>
              <a:off x="1053042" y="2770867"/>
              <a:ext cx="205619" cy="0"/>
            </a:xfrm>
            <a:prstGeom prst="line">
              <a:avLst/>
            </a:prstGeom>
            <a:ln w="22225">
              <a:solidFill>
                <a:srgbClr val="D9D9D9"/>
              </a:solidFill>
            </a:ln>
            <a:effectLst/>
          </p:spPr>
          <p:style>
            <a:lnRef idx="2">
              <a:schemeClr val="accent1"/>
            </a:lnRef>
            <a:fillRef idx="0">
              <a:schemeClr val="accent1"/>
            </a:fillRef>
            <a:effectRef idx="1">
              <a:schemeClr val="accent1"/>
            </a:effectRef>
            <a:fontRef idx="minor">
              <a:schemeClr val="tx1"/>
            </a:fontRef>
          </p:style>
        </p:cxnSp>
        <p:cxnSp>
          <p:nvCxnSpPr>
            <p:cNvPr id="876" name="Łącznik prosty 875"/>
            <p:cNvCxnSpPr/>
            <p:nvPr/>
          </p:nvCxnSpPr>
          <p:spPr>
            <a:xfrm>
              <a:off x="1053042" y="2815317"/>
              <a:ext cx="205619" cy="0"/>
            </a:xfrm>
            <a:prstGeom prst="line">
              <a:avLst/>
            </a:prstGeom>
            <a:ln w="22225">
              <a:solidFill>
                <a:srgbClr val="D9D9D9"/>
              </a:solidFill>
            </a:ln>
            <a:effectLst/>
          </p:spPr>
          <p:style>
            <a:lnRef idx="2">
              <a:schemeClr val="accent1"/>
            </a:lnRef>
            <a:fillRef idx="0">
              <a:schemeClr val="accent1"/>
            </a:fillRef>
            <a:effectRef idx="1">
              <a:schemeClr val="accent1"/>
            </a:effectRef>
            <a:fontRef idx="minor">
              <a:schemeClr val="tx1"/>
            </a:fontRef>
          </p:style>
        </p:cxnSp>
        <p:cxnSp>
          <p:nvCxnSpPr>
            <p:cNvPr id="877" name="Łącznik prosty 876"/>
            <p:cNvCxnSpPr/>
            <p:nvPr/>
          </p:nvCxnSpPr>
          <p:spPr>
            <a:xfrm>
              <a:off x="1053042" y="2859767"/>
              <a:ext cx="205619" cy="0"/>
            </a:xfrm>
            <a:prstGeom prst="line">
              <a:avLst/>
            </a:prstGeom>
            <a:ln w="22225">
              <a:solidFill>
                <a:srgbClr val="D9D9D9"/>
              </a:solidFill>
            </a:ln>
            <a:effectLst/>
          </p:spPr>
          <p:style>
            <a:lnRef idx="2">
              <a:schemeClr val="accent1"/>
            </a:lnRef>
            <a:fillRef idx="0">
              <a:schemeClr val="accent1"/>
            </a:fillRef>
            <a:effectRef idx="1">
              <a:schemeClr val="accent1"/>
            </a:effectRef>
            <a:fontRef idx="minor">
              <a:schemeClr val="tx1"/>
            </a:fontRef>
          </p:style>
        </p:cxnSp>
        <p:cxnSp>
          <p:nvCxnSpPr>
            <p:cNvPr id="878" name="Łącznik prosty 877"/>
            <p:cNvCxnSpPr/>
            <p:nvPr/>
          </p:nvCxnSpPr>
          <p:spPr>
            <a:xfrm>
              <a:off x="1053042" y="2904217"/>
              <a:ext cx="205619" cy="0"/>
            </a:xfrm>
            <a:prstGeom prst="line">
              <a:avLst/>
            </a:prstGeom>
            <a:ln w="22225">
              <a:solidFill>
                <a:srgbClr val="D9D9D9"/>
              </a:solidFill>
            </a:ln>
            <a:effectLst/>
          </p:spPr>
          <p:style>
            <a:lnRef idx="2">
              <a:schemeClr val="accent1"/>
            </a:lnRef>
            <a:fillRef idx="0">
              <a:schemeClr val="accent1"/>
            </a:fillRef>
            <a:effectRef idx="1">
              <a:schemeClr val="accent1"/>
            </a:effectRef>
            <a:fontRef idx="minor">
              <a:schemeClr val="tx1"/>
            </a:fontRef>
          </p:style>
        </p:cxnSp>
        <p:cxnSp>
          <p:nvCxnSpPr>
            <p:cNvPr id="879" name="Łącznik prosty 878"/>
            <p:cNvCxnSpPr/>
            <p:nvPr/>
          </p:nvCxnSpPr>
          <p:spPr>
            <a:xfrm>
              <a:off x="1053042" y="2948667"/>
              <a:ext cx="205619" cy="0"/>
            </a:xfrm>
            <a:prstGeom prst="line">
              <a:avLst/>
            </a:prstGeom>
            <a:ln w="22225">
              <a:solidFill>
                <a:srgbClr val="D9D9D9"/>
              </a:solidFill>
            </a:ln>
            <a:effectLst/>
          </p:spPr>
          <p:style>
            <a:lnRef idx="2">
              <a:schemeClr val="accent1"/>
            </a:lnRef>
            <a:fillRef idx="0">
              <a:schemeClr val="accent1"/>
            </a:fillRef>
            <a:effectRef idx="1">
              <a:schemeClr val="accent1"/>
            </a:effectRef>
            <a:fontRef idx="minor">
              <a:schemeClr val="tx1"/>
            </a:fontRef>
          </p:style>
        </p:cxnSp>
        <p:cxnSp>
          <p:nvCxnSpPr>
            <p:cNvPr id="880" name="Łącznik prosty 879"/>
            <p:cNvCxnSpPr/>
            <p:nvPr/>
          </p:nvCxnSpPr>
          <p:spPr>
            <a:xfrm>
              <a:off x="1053042" y="2993117"/>
              <a:ext cx="205619" cy="0"/>
            </a:xfrm>
            <a:prstGeom prst="line">
              <a:avLst/>
            </a:prstGeom>
            <a:ln w="22225">
              <a:solidFill>
                <a:srgbClr val="D9D9D9"/>
              </a:solidFill>
            </a:ln>
            <a:effectLst/>
          </p:spPr>
          <p:style>
            <a:lnRef idx="2">
              <a:schemeClr val="accent1"/>
            </a:lnRef>
            <a:fillRef idx="0">
              <a:schemeClr val="accent1"/>
            </a:fillRef>
            <a:effectRef idx="1">
              <a:schemeClr val="accent1"/>
            </a:effectRef>
            <a:fontRef idx="minor">
              <a:schemeClr val="tx1"/>
            </a:fontRef>
          </p:style>
        </p:cxnSp>
        <p:cxnSp>
          <p:nvCxnSpPr>
            <p:cNvPr id="881" name="Łącznik prosty 880"/>
            <p:cNvCxnSpPr/>
            <p:nvPr/>
          </p:nvCxnSpPr>
          <p:spPr>
            <a:xfrm>
              <a:off x="1053042" y="3037567"/>
              <a:ext cx="205619" cy="0"/>
            </a:xfrm>
            <a:prstGeom prst="line">
              <a:avLst/>
            </a:prstGeom>
            <a:ln w="22225">
              <a:solidFill>
                <a:srgbClr val="D9D9D9"/>
              </a:solidFill>
            </a:ln>
            <a:effectLst/>
          </p:spPr>
          <p:style>
            <a:lnRef idx="2">
              <a:schemeClr val="accent1"/>
            </a:lnRef>
            <a:fillRef idx="0">
              <a:schemeClr val="accent1"/>
            </a:fillRef>
            <a:effectRef idx="1">
              <a:schemeClr val="accent1"/>
            </a:effectRef>
            <a:fontRef idx="minor">
              <a:schemeClr val="tx1"/>
            </a:fontRef>
          </p:style>
        </p:cxnSp>
        <p:cxnSp>
          <p:nvCxnSpPr>
            <p:cNvPr id="882" name="Łącznik prosty 881"/>
            <p:cNvCxnSpPr/>
            <p:nvPr/>
          </p:nvCxnSpPr>
          <p:spPr>
            <a:xfrm>
              <a:off x="1053042" y="3082017"/>
              <a:ext cx="205619" cy="0"/>
            </a:xfrm>
            <a:prstGeom prst="line">
              <a:avLst/>
            </a:prstGeom>
            <a:ln w="22225">
              <a:solidFill>
                <a:srgbClr val="D9D9D9"/>
              </a:solidFill>
            </a:ln>
            <a:effectLst/>
          </p:spPr>
          <p:style>
            <a:lnRef idx="2">
              <a:schemeClr val="accent1"/>
            </a:lnRef>
            <a:fillRef idx="0">
              <a:schemeClr val="accent1"/>
            </a:fillRef>
            <a:effectRef idx="1">
              <a:schemeClr val="accent1"/>
            </a:effectRef>
            <a:fontRef idx="minor">
              <a:schemeClr val="tx1"/>
            </a:fontRef>
          </p:style>
        </p:cxnSp>
        <p:cxnSp>
          <p:nvCxnSpPr>
            <p:cNvPr id="883" name="Łącznik prosty 882"/>
            <p:cNvCxnSpPr/>
            <p:nvPr/>
          </p:nvCxnSpPr>
          <p:spPr>
            <a:xfrm>
              <a:off x="1053042" y="3126467"/>
              <a:ext cx="205619" cy="0"/>
            </a:xfrm>
            <a:prstGeom prst="line">
              <a:avLst/>
            </a:prstGeom>
            <a:ln w="22225">
              <a:solidFill>
                <a:srgbClr val="D9D9D9"/>
              </a:solidFill>
            </a:ln>
            <a:effectLst/>
          </p:spPr>
          <p:style>
            <a:lnRef idx="2">
              <a:schemeClr val="accent1"/>
            </a:lnRef>
            <a:fillRef idx="0">
              <a:schemeClr val="accent1"/>
            </a:fillRef>
            <a:effectRef idx="1">
              <a:schemeClr val="accent1"/>
            </a:effectRef>
            <a:fontRef idx="minor">
              <a:schemeClr val="tx1"/>
            </a:fontRef>
          </p:style>
        </p:cxnSp>
        <p:cxnSp>
          <p:nvCxnSpPr>
            <p:cNvPr id="884" name="Łącznik prosty 883"/>
            <p:cNvCxnSpPr/>
            <p:nvPr/>
          </p:nvCxnSpPr>
          <p:spPr>
            <a:xfrm>
              <a:off x="1053042" y="3170917"/>
              <a:ext cx="205619" cy="0"/>
            </a:xfrm>
            <a:prstGeom prst="line">
              <a:avLst/>
            </a:prstGeom>
            <a:ln w="22225">
              <a:solidFill>
                <a:srgbClr val="D9D9D9"/>
              </a:solidFill>
            </a:ln>
            <a:effectLst/>
          </p:spPr>
          <p:style>
            <a:lnRef idx="2">
              <a:schemeClr val="accent1"/>
            </a:lnRef>
            <a:fillRef idx="0">
              <a:schemeClr val="accent1"/>
            </a:fillRef>
            <a:effectRef idx="1">
              <a:schemeClr val="accent1"/>
            </a:effectRef>
            <a:fontRef idx="minor">
              <a:schemeClr val="tx1"/>
            </a:fontRef>
          </p:style>
        </p:cxnSp>
        <p:cxnSp>
          <p:nvCxnSpPr>
            <p:cNvPr id="885" name="Łącznik prosty 884"/>
            <p:cNvCxnSpPr/>
            <p:nvPr/>
          </p:nvCxnSpPr>
          <p:spPr>
            <a:xfrm>
              <a:off x="1053042" y="3215367"/>
              <a:ext cx="205619" cy="0"/>
            </a:xfrm>
            <a:prstGeom prst="line">
              <a:avLst/>
            </a:prstGeom>
            <a:ln w="22225">
              <a:solidFill>
                <a:srgbClr val="D9D9D9"/>
              </a:solidFill>
            </a:ln>
            <a:effectLst/>
          </p:spPr>
          <p:style>
            <a:lnRef idx="2">
              <a:schemeClr val="accent1"/>
            </a:lnRef>
            <a:fillRef idx="0">
              <a:schemeClr val="accent1"/>
            </a:fillRef>
            <a:effectRef idx="1">
              <a:schemeClr val="accent1"/>
            </a:effectRef>
            <a:fontRef idx="minor">
              <a:schemeClr val="tx1"/>
            </a:fontRef>
          </p:style>
        </p:cxnSp>
        <p:cxnSp>
          <p:nvCxnSpPr>
            <p:cNvPr id="886" name="Łącznik prosty 885"/>
            <p:cNvCxnSpPr/>
            <p:nvPr/>
          </p:nvCxnSpPr>
          <p:spPr>
            <a:xfrm>
              <a:off x="1053042" y="3259817"/>
              <a:ext cx="205619" cy="0"/>
            </a:xfrm>
            <a:prstGeom prst="line">
              <a:avLst/>
            </a:prstGeom>
            <a:ln w="22225">
              <a:solidFill>
                <a:srgbClr val="D9D9D9"/>
              </a:solidFill>
            </a:ln>
            <a:effectLst/>
          </p:spPr>
          <p:style>
            <a:lnRef idx="2">
              <a:schemeClr val="accent1"/>
            </a:lnRef>
            <a:fillRef idx="0">
              <a:schemeClr val="accent1"/>
            </a:fillRef>
            <a:effectRef idx="1">
              <a:schemeClr val="accent1"/>
            </a:effectRef>
            <a:fontRef idx="minor">
              <a:schemeClr val="tx1"/>
            </a:fontRef>
          </p:style>
        </p:cxnSp>
        <p:cxnSp>
          <p:nvCxnSpPr>
            <p:cNvPr id="887" name="Łącznik prosty 886"/>
            <p:cNvCxnSpPr/>
            <p:nvPr/>
          </p:nvCxnSpPr>
          <p:spPr>
            <a:xfrm>
              <a:off x="1053042" y="3304267"/>
              <a:ext cx="205619" cy="0"/>
            </a:xfrm>
            <a:prstGeom prst="line">
              <a:avLst/>
            </a:prstGeom>
            <a:ln w="22225">
              <a:solidFill>
                <a:srgbClr val="D9D9D9"/>
              </a:solidFill>
            </a:ln>
            <a:effectLst/>
          </p:spPr>
          <p:style>
            <a:lnRef idx="2">
              <a:schemeClr val="accent1"/>
            </a:lnRef>
            <a:fillRef idx="0">
              <a:schemeClr val="accent1"/>
            </a:fillRef>
            <a:effectRef idx="1">
              <a:schemeClr val="accent1"/>
            </a:effectRef>
            <a:fontRef idx="minor">
              <a:schemeClr val="tx1"/>
            </a:fontRef>
          </p:style>
        </p:cxnSp>
        <p:cxnSp>
          <p:nvCxnSpPr>
            <p:cNvPr id="888" name="Łącznik prosty 887"/>
            <p:cNvCxnSpPr/>
            <p:nvPr/>
          </p:nvCxnSpPr>
          <p:spPr>
            <a:xfrm>
              <a:off x="1053042" y="3348717"/>
              <a:ext cx="205619" cy="0"/>
            </a:xfrm>
            <a:prstGeom prst="line">
              <a:avLst/>
            </a:prstGeom>
            <a:ln w="22225">
              <a:solidFill>
                <a:srgbClr val="D9D9D9"/>
              </a:solidFill>
            </a:ln>
            <a:effectLst/>
          </p:spPr>
          <p:style>
            <a:lnRef idx="2">
              <a:schemeClr val="accent1"/>
            </a:lnRef>
            <a:fillRef idx="0">
              <a:schemeClr val="accent1"/>
            </a:fillRef>
            <a:effectRef idx="1">
              <a:schemeClr val="accent1"/>
            </a:effectRef>
            <a:fontRef idx="minor">
              <a:schemeClr val="tx1"/>
            </a:fontRef>
          </p:style>
        </p:cxnSp>
        <p:cxnSp>
          <p:nvCxnSpPr>
            <p:cNvPr id="889" name="Łącznik prosty 888"/>
            <p:cNvCxnSpPr/>
            <p:nvPr/>
          </p:nvCxnSpPr>
          <p:spPr>
            <a:xfrm>
              <a:off x="1053042" y="3393167"/>
              <a:ext cx="205619" cy="0"/>
            </a:xfrm>
            <a:prstGeom prst="line">
              <a:avLst/>
            </a:prstGeom>
            <a:ln w="22225">
              <a:solidFill>
                <a:srgbClr val="D9D9D9"/>
              </a:solidFill>
            </a:ln>
            <a:effectLst/>
          </p:spPr>
          <p:style>
            <a:lnRef idx="2">
              <a:schemeClr val="accent1"/>
            </a:lnRef>
            <a:fillRef idx="0">
              <a:schemeClr val="accent1"/>
            </a:fillRef>
            <a:effectRef idx="1">
              <a:schemeClr val="accent1"/>
            </a:effectRef>
            <a:fontRef idx="minor">
              <a:schemeClr val="tx1"/>
            </a:fontRef>
          </p:style>
        </p:cxnSp>
        <p:cxnSp>
          <p:nvCxnSpPr>
            <p:cNvPr id="890" name="Łącznik prosty 889"/>
            <p:cNvCxnSpPr/>
            <p:nvPr/>
          </p:nvCxnSpPr>
          <p:spPr>
            <a:xfrm>
              <a:off x="1053042" y="3437617"/>
              <a:ext cx="205619" cy="0"/>
            </a:xfrm>
            <a:prstGeom prst="line">
              <a:avLst/>
            </a:prstGeom>
            <a:ln w="22225">
              <a:solidFill>
                <a:srgbClr val="D9D9D9"/>
              </a:solidFill>
            </a:ln>
            <a:effectLst/>
          </p:spPr>
          <p:style>
            <a:lnRef idx="2">
              <a:schemeClr val="accent1"/>
            </a:lnRef>
            <a:fillRef idx="0">
              <a:schemeClr val="accent1"/>
            </a:fillRef>
            <a:effectRef idx="1">
              <a:schemeClr val="accent1"/>
            </a:effectRef>
            <a:fontRef idx="minor">
              <a:schemeClr val="tx1"/>
            </a:fontRef>
          </p:style>
        </p:cxnSp>
        <p:cxnSp>
          <p:nvCxnSpPr>
            <p:cNvPr id="891" name="Łącznik prosty 890"/>
            <p:cNvCxnSpPr/>
            <p:nvPr/>
          </p:nvCxnSpPr>
          <p:spPr>
            <a:xfrm>
              <a:off x="1053042" y="3482067"/>
              <a:ext cx="205619" cy="0"/>
            </a:xfrm>
            <a:prstGeom prst="line">
              <a:avLst/>
            </a:prstGeom>
            <a:ln w="22225">
              <a:solidFill>
                <a:srgbClr val="D9D9D9"/>
              </a:solidFill>
            </a:ln>
            <a:effectLst/>
          </p:spPr>
          <p:style>
            <a:lnRef idx="2">
              <a:schemeClr val="accent1"/>
            </a:lnRef>
            <a:fillRef idx="0">
              <a:schemeClr val="accent1"/>
            </a:fillRef>
            <a:effectRef idx="1">
              <a:schemeClr val="accent1"/>
            </a:effectRef>
            <a:fontRef idx="minor">
              <a:schemeClr val="tx1"/>
            </a:fontRef>
          </p:style>
        </p:cxnSp>
        <p:cxnSp>
          <p:nvCxnSpPr>
            <p:cNvPr id="892" name="Łącznik prosty 891"/>
            <p:cNvCxnSpPr/>
            <p:nvPr/>
          </p:nvCxnSpPr>
          <p:spPr>
            <a:xfrm>
              <a:off x="1053042" y="3526517"/>
              <a:ext cx="205619" cy="0"/>
            </a:xfrm>
            <a:prstGeom prst="line">
              <a:avLst/>
            </a:prstGeom>
            <a:ln w="22225">
              <a:solidFill>
                <a:srgbClr val="D9D9D9"/>
              </a:solidFill>
            </a:ln>
            <a:effectLst/>
          </p:spPr>
          <p:style>
            <a:lnRef idx="2">
              <a:schemeClr val="accent1"/>
            </a:lnRef>
            <a:fillRef idx="0">
              <a:schemeClr val="accent1"/>
            </a:fillRef>
            <a:effectRef idx="1">
              <a:schemeClr val="accent1"/>
            </a:effectRef>
            <a:fontRef idx="minor">
              <a:schemeClr val="tx1"/>
            </a:fontRef>
          </p:style>
        </p:cxnSp>
        <p:cxnSp>
          <p:nvCxnSpPr>
            <p:cNvPr id="893" name="Łącznik prosty 892"/>
            <p:cNvCxnSpPr/>
            <p:nvPr/>
          </p:nvCxnSpPr>
          <p:spPr>
            <a:xfrm>
              <a:off x="1053042" y="3570967"/>
              <a:ext cx="205619" cy="0"/>
            </a:xfrm>
            <a:prstGeom prst="line">
              <a:avLst/>
            </a:prstGeom>
            <a:ln w="22225">
              <a:solidFill>
                <a:srgbClr val="D9D9D9"/>
              </a:solidFill>
            </a:ln>
            <a:effectLst/>
          </p:spPr>
          <p:style>
            <a:lnRef idx="2">
              <a:schemeClr val="accent1"/>
            </a:lnRef>
            <a:fillRef idx="0">
              <a:schemeClr val="accent1"/>
            </a:fillRef>
            <a:effectRef idx="1">
              <a:schemeClr val="accent1"/>
            </a:effectRef>
            <a:fontRef idx="minor">
              <a:schemeClr val="tx1"/>
            </a:fontRef>
          </p:style>
        </p:cxnSp>
        <p:cxnSp>
          <p:nvCxnSpPr>
            <p:cNvPr id="894" name="Łącznik prosty 893"/>
            <p:cNvCxnSpPr/>
            <p:nvPr/>
          </p:nvCxnSpPr>
          <p:spPr>
            <a:xfrm>
              <a:off x="1053042" y="3615417"/>
              <a:ext cx="205619" cy="0"/>
            </a:xfrm>
            <a:prstGeom prst="line">
              <a:avLst/>
            </a:prstGeom>
            <a:ln w="22225">
              <a:solidFill>
                <a:srgbClr val="D9D9D9"/>
              </a:solidFill>
            </a:ln>
            <a:effectLst/>
          </p:spPr>
          <p:style>
            <a:lnRef idx="2">
              <a:schemeClr val="accent1"/>
            </a:lnRef>
            <a:fillRef idx="0">
              <a:schemeClr val="accent1"/>
            </a:fillRef>
            <a:effectRef idx="1">
              <a:schemeClr val="accent1"/>
            </a:effectRef>
            <a:fontRef idx="minor">
              <a:schemeClr val="tx1"/>
            </a:fontRef>
          </p:style>
        </p:cxnSp>
        <p:cxnSp>
          <p:nvCxnSpPr>
            <p:cNvPr id="895" name="Łącznik prosty 894"/>
            <p:cNvCxnSpPr/>
            <p:nvPr/>
          </p:nvCxnSpPr>
          <p:spPr>
            <a:xfrm>
              <a:off x="1053042" y="3659867"/>
              <a:ext cx="205619" cy="0"/>
            </a:xfrm>
            <a:prstGeom prst="line">
              <a:avLst/>
            </a:prstGeom>
            <a:ln w="22225">
              <a:solidFill>
                <a:srgbClr val="D9D9D9"/>
              </a:solidFill>
            </a:ln>
            <a:effectLst/>
          </p:spPr>
          <p:style>
            <a:lnRef idx="2">
              <a:schemeClr val="accent1"/>
            </a:lnRef>
            <a:fillRef idx="0">
              <a:schemeClr val="accent1"/>
            </a:fillRef>
            <a:effectRef idx="1">
              <a:schemeClr val="accent1"/>
            </a:effectRef>
            <a:fontRef idx="minor">
              <a:schemeClr val="tx1"/>
            </a:fontRef>
          </p:style>
        </p:cxnSp>
        <p:cxnSp>
          <p:nvCxnSpPr>
            <p:cNvPr id="896" name="Łącznik prosty 895"/>
            <p:cNvCxnSpPr/>
            <p:nvPr/>
          </p:nvCxnSpPr>
          <p:spPr>
            <a:xfrm>
              <a:off x="1053042" y="3704317"/>
              <a:ext cx="205619" cy="0"/>
            </a:xfrm>
            <a:prstGeom prst="line">
              <a:avLst/>
            </a:prstGeom>
            <a:ln w="22225">
              <a:solidFill>
                <a:srgbClr val="D9D9D9"/>
              </a:solidFill>
            </a:ln>
            <a:effectLst/>
          </p:spPr>
          <p:style>
            <a:lnRef idx="2">
              <a:schemeClr val="accent1"/>
            </a:lnRef>
            <a:fillRef idx="0">
              <a:schemeClr val="accent1"/>
            </a:fillRef>
            <a:effectRef idx="1">
              <a:schemeClr val="accent1"/>
            </a:effectRef>
            <a:fontRef idx="minor">
              <a:schemeClr val="tx1"/>
            </a:fontRef>
          </p:style>
        </p:cxnSp>
        <p:cxnSp>
          <p:nvCxnSpPr>
            <p:cNvPr id="897" name="Łącznik prosty 896"/>
            <p:cNvCxnSpPr/>
            <p:nvPr/>
          </p:nvCxnSpPr>
          <p:spPr>
            <a:xfrm>
              <a:off x="1053042" y="3748767"/>
              <a:ext cx="205619" cy="0"/>
            </a:xfrm>
            <a:prstGeom prst="line">
              <a:avLst/>
            </a:prstGeom>
            <a:ln w="22225">
              <a:solidFill>
                <a:srgbClr val="D9D9D9"/>
              </a:solidFill>
            </a:ln>
            <a:effectLst/>
          </p:spPr>
          <p:style>
            <a:lnRef idx="2">
              <a:schemeClr val="accent1"/>
            </a:lnRef>
            <a:fillRef idx="0">
              <a:schemeClr val="accent1"/>
            </a:fillRef>
            <a:effectRef idx="1">
              <a:schemeClr val="accent1"/>
            </a:effectRef>
            <a:fontRef idx="minor">
              <a:schemeClr val="tx1"/>
            </a:fontRef>
          </p:style>
        </p:cxnSp>
        <p:cxnSp>
          <p:nvCxnSpPr>
            <p:cNvPr id="898" name="Łącznik prosty 897"/>
            <p:cNvCxnSpPr/>
            <p:nvPr/>
          </p:nvCxnSpPr>
          <p:spPr>
            <a:xfrm>
              <a:off x="1053042" y="3793217"/>
              <a:ext cx="205619" cy="0"/>
            </a:xfrm>
            <a:prstGeom prst="line">
              <a:avLst/>
            </a:prstGeom>
            <a:ln w="22225">
              <a:solidFill>
                <a:srgbClr val="D9D9D9"/>
              </a:solidFill>
            </a:ln>
            <a:effectLst/>
          </p:spPr>
          <p:style>
            <a:lnRef idx="2">
              <a:schemeClr val="accent1"/>
            </a:lnRef>
            <a:fillRef idx="0">
              <a:schemeClr val="accent1"/>
            </a:fillRef>
            <a:effectRef idx="1">
              <a:schemeClr val="accent1"/>
            </a:effectRef>
            <a:fontRef idx="minor">
              <a:schemeClr val="tx1"/>
            </a:fontRef>
          </p:style>
        </p:cxnSp>
        <p:cxnSp>
          <p:nvCxnSpPr>
            <p:cNvPr id="899" name="Łącznik prosty 898"/>
            <p:cNvCxnSpPr/>
            <p:nvPr/>
          </p:nvCxnSpPr>
          <p:spPr>
            <a:xfrm>
              <a:off x="1053042" y="3837667"/>
              <a:ext cx="205619" cy="0"/>
            </a:xfrm>
            <a:prstGeom prst="line">
              <a:avLst/>
            </a:prstGeom>
            <a:ln w="22225">
              <a:solidFill>
                <a:srgbClr val="D9D9D9"/>
              </a:solidFill>
            </a:ln>
            <a:effectLst/>
          </p:spPr>
          <p:style>
            <a:lnRef idx="2">
              <a:schemeClr val="accent1"/>
            </a:lnRef>
            <a:fillRef idx="0">
              <a:schemeClr val="accent1"/>
            </a:fillRef>
            <a:effectRef idx="1">
              <a:schemeClr val="accent1"/>
            </a:effectRef>
            <a:fontRef idx="minor">
              <a:schemeClr val="tx1"/>
            </a:fontRef>
          </p:style>
        </p:cxnSp>
        <p:cxnSp>
          <p:nvCxnSpPr>
            <p:cNvPr id="900" name="Łącznik prosty 899"/>
            <p:cNvCxnSpPr/>
            <p:nvPr/>
          </p:nvCxnSpPr>
          <p:spPr>
            <a:xfrm>
              <a:off x="1053042" y="3882117"/>
              <a:ext cx="205619" cy="0"/>
            </a:xfrm>
            <a:prstGeom prst="line">
              <a:avLst/>
            </a:prstGeom>
            <a:ln w="22225">
              <a:solidFill>
                <a:srgbClr val="D9D9D9"/>
              </a:solidFill>
            </a:ln>
            <a:effectLst/>
          </p:spPr>
          <p:style>
            <a:lnRef idx="2">
              <a:schemeClr val="accent1"/>
            </a:lnRef>
            <a:fillRef idx="0">
              <a:schemeClr val="accent1"/>
            </a:fillRef>
            <a:effectRef idx="1">
              <a:schemeClr val="accent1"/>
            </a:effectRef>
            <a:fontRef idx="minor">
              <a:schemeClr val="tx1"/>
            </a:fontRef>
          </p:style>
        </p:cxnSp>
        <p:cxnSp>
          <p:nvCxnSpPr>
            <p:cNvPr id="901" name="Łącznik prosty 900"/>
            <p:cNvCxnSpPr/>
            <p:nvPr/>
          </p:nvCxnSpPr>
          <p:spPr>
            <a:xfrm>
              <a:off x="1053042" y="3926567"/>
              <a:ext cx="205619" cy="0"/>
            </a:xfrm>
            <a:prstGeom prst="line">
              <a:avLst/>
            </a:prstGeom>
            <a:ln w="22225">
              <a:solidFill>
                <a:srgbClr val="D9D9D9"/>
              </a:solidFill>
            </a:ln>
            <a:effectLst/>
          </p:spPr>
          <p:style>
            <a:lnRef idx="2">
              <a:schemeClr val="accent1"/>
            </a:lnRef>
            <a:fillRef idx="0">
              <a:schemeClr val="accent1"/>
            </a:fillRef>
            <a:effectRef idx="1">
              <a:schemeClr val="accent1"/>
            </a:effectRef>
            <a:fontRef idx="minor">
              <a:schemeClr val="tx1"/>
            </a:fontRef>
          </p:style>
        </p:cxnSp>
        <p:cxnSp>
          <p:nvCxnSpPr>
            <p:cNvPr id="902" name="Łącznik prosty 901"/>
            <p:cNvCxnSpPr/>
            <p:nvPr/>
          </p:nvCxnSpPr>
          <p:spPr>
            <a:xfrm>
              <a:off x="1053042" y="3971017"/>
              <a:ext cx="205619" cy="0"/>
            </a:xfrm>
            <a:prstGeom prst="line">
              <a:avLst/>
            </a:prstGeom>
            <a:ln w="22225">
              <a:solidFill>
                <a:srgbClr val="D9D9D9"/>
              </a:solidFill>
            </a:ln>
            <a:effectLst/>
          </p:spPr>
          <p:style>
            <a:lnRef idx="2">
              <a:schemeClr val="accent1"/>
            </a:lnRef>
            <a:fillRef idx="0">
              <a:schemeClr val="accent1"/>
            </a:fillRef>
            <a:effectRef idx="1">
              <a:schemeClr val="accent1"/>
            </a:effectRef>
            <a:fontRef idx="minor">
              <a:schemeClr val="tx1"/>
            </a:fontRef>
          </p:style>
        </p:cxnSp>
        <p:cxnSp>
          <p:nvCxnSpPr>
            <p:cNvPr id="903" name="Łącznik prosty 902"/>
            <p:cNvCxnSpPr/>
            <p:nvPr/>
          </p:nvCxnSpPr>
          <p:spPr>
            <a:xfrm>
              <a:off x="1053042" y="4015467"/>
              <a:ext cx="205619" cy="0"/>
            </a:xfrm>
            <a:prstGeom prst="line">
              <a:avLst/>
            </a:prstGeom>
            <a:ln w="22225">
              <a:solidFill>
                <a:srgbClr val="D9D9D9"/>
              </a:solidFill>
            </a:ln>
            <a:effectLst/>
          </p:spPr>
          <p:style>
            <a:lnRef idx="2">
              <a:schemeClr val="accent1"/>
            </a:lnRef>
            <a:fillRef idx="0">
              <a:schemeClr val="accent1"/>
            </a:fillRef>
            <a:effectRef idx="1">
              <a:schemeClr val="accent1"/>
            </a:effectRef>
            <a:fontRef idx="minor">
              <a:schemeClr val="tx1"/>
            </a:fontRef>
          </p:style>
        </p:cxnSp>
        <p:cxnSp>
          <p:nvCxnSpPr>
            <p:cNvPr id="904" name="Łącznik prosty 903"/>
            <p:cNvCxnSpPr/>
            <p:nvPr/>
          </p:nvCxnSpPr>
          <p:spPr>
            <a:xfrm>
              <a:off x="1053042" y="4059917"/>
              <a:ext cx="205619" cy="0"/>
            </a:xfrm>
            <a:prstGeom prst="line">
              <a:avLst/>
            </a:prstGeom>
            <a:ln w="22225">
              <a:solidFill>
                <a:srgbClr val="D9D9D9"/>
              </a:solidFill>
            </a:ln>
            <a:effectLst/>
          </p:spPr>
          <p:style>
            <a:lnRef idx="2">
              <a:schemeClr val="accent1"/>
            </a:lnRef>
            <a:fillRef idx="0">
              <a:schemeClr val="accent1"/>
            </a:fillRef>
            <a:effectRef idx="1">
              <a:schemeClr val="accent1"/>
            </a:effectRef>
            <a:fontRef idx="minor">
              <a:schemeClr val="tx1"/>
            </a:fontRef>
          </p:style>
        </p:cxnSp>
      </p:grpSp>
      <p:grpSp>
        <p:nvGrpSpPr>
          <p:cNvPr id="7" name="Grupa 6"/>
          <p:cNvGrpSpPr/>
          <p:nvPr/>
        </p:nvGrpSpPr>
        <p:grpSpPr>
          <a:xfrm>
            <a:off x="1480249" y="2099462"/>
            <a:ext cx="7045865" cy="2311400"/>
            <a:chOff x="1480249" y="1564742"/>
            <a:chExt cx="7045865" cy="2311400"/>
          </a:xfrm>
        </p:grpSpPr>
        <p:grpSp>
          <p:nvGrpSpPr>
            <p:cNvPr id="64" name="Grupa 63"/>
            <p:cNvGrpSpPr/>
            <p:nvPr/>
          </p:nvGrpSpPr>
          <p:grpSpPr>
            <a:xfrm>
              <a:off x="1480249" y="1742542"/>
              <a:ext cx="205619" cy="2133600"/>
              <a:chOff x="1053042" y="1926317"/>
              <a:chExt cx="205619" cy="2133600"/>
            </a:xfrm>
          </p:grpSpPr>
          <p:cxnSp>
            <p:nvCxnSpPr>
              <p:cNvPr id="14" name="Łącznik prosty 13"/>
              <p:cNvCxnSpPr/>
              <p:nvPr/>
            </p:nvCxnSpPr>
            <p:spPr>
              <a:xfrm>
                <a:off x="1053042" y="1926317"/>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15" name="Łącznik prosty 14"/>
              <p:cNvCxnSpPr/>
              <p:nvPr/>
            </p:nvCxnSpPr>
            <p:spPr>
              <a:xfrm>
                <a:off x="1053042" y="1970767"/>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16" name="Łącznik prosty 15"/>
              <p:cNvCxnSpPr/>
              <p:nvPr/>
            </p:nvCxnSpPr>
            <p:spPr>
              <a:xfrm>
                <a:off x="1053042" y="2015217"/>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17" name="Łącznik prosty 16"/>
              <p:cNvCxnSpPr/>
              <p:nvPr/>
            </p:nvCxnSpPr>
            <p:spPr>
              <a:xfrm>
                <a:off x="1053042" y="2059667"/>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18" name="Łącznik prosty 17"/>
              <p:cNvCxnSpPr/>
              <p:nvPr/>
            </p:nvCxnSpPr>
            <p:spPr>
              <a:xfrm>
                <a:off x="1053042" y="2104117"/>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19" name="Łącznik prosty 18"/>
              <p:cNvCxnSpPr/>
              <p:nvPr/>
            </p:nvCxnSpPr>
            <p:spPr>
              <a:xfrm>
                <a:off x="1053042" y="2148567"/>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20" name="Łącznik prosty 19"/>
              <p:cNvCxnSpPr/>
              <p:nvPr/>
            </p:nvCxnSpPr>
            <p:spPr>
              <a:xfrm>
                <a:off x="1053042" y="2193017"/>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21" name="Łącznik prosty 20"/>
              <p:cNvCxnSpPr/>
              <p:nvPr/>
            </p:nvCxnSpPr>
            <p:spPr>
              <a:xfrm>
                <a:off x="1053042" y="2237467"/>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22" name="Łącznik prosty 21"/>
              <p:cNvCxnSpPr/>
              <p:nvPr/>
            </p:nvCxnSpPr>
            <p:spPr>
              <a:xfrm>
                <a:off x="1053042" y="2281917"/>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23" name="Łącznik prosty 22"/>
              <p:cNvCxnSpPr/>
              <p:nvPr/>
            </p:nvCxnSpPr>
            <p:spPr>
              <a:xfrm>
                <a:off x="1053042" y="2326367"/>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24" name="Łącznik prosty 23"/>
              <p:cNvCxnSpPr/>
              <p:nvPr/>
            </p:nvCxnSpPr>
            <p:spPr>
              <a:xfrm>
                <a:off x="1053042" y="2370817"/>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25" name="Łącznik prosty 24"/>
              <p:cNvCxnSpPr/>
              <p:nvPr/>
            </p:nvCxnSpPr>
            <p:spPr>
              <a:xfrm>
                <a:off x="1053042" y="2415267"/>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26" name="Łącznik prosty 25"/>
              <p:cNvCxnSpPr/>
              <p:nvPr/>
            </p:nvCxnSpPr>
            <p:spPr>
              <a:xfrm>
                <a:off x="1053042" y="2459717"/>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27" name="Łącznik prosty 26"/>
              <p:cNvCxnSpPr/>
              <p:nvPr/>
            </p:nvCxnSpPr>
            <p:spPr>
              <a:xfrm>
                <a:off x="1053042" y="2504167"/>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28" name="Łącznik prosty 27"/>
              <p:cNvCxnSpPr/>
              <p:nvPr/>
            </p:nvCxnSpPr>
            <p:spPr>
              <a:xfrm>
                <a:off x="1053042" y="2548617"/>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29" name="Łącznik prosty 28"/>
              <p:cNvCxnSpPr/>
              <p:nvPr/>
            </p:nvCxnSpPr>
            <p:spPr>
              <a:xfrm>
                <a:off x="1053042" y="2593067"/>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30" name="Łącznik prosty 29"/>
              <p:cNvCxnSpPr/>
              <p:nvPr/>
            </p:nvCxnSpPr>
            <p:spPr>
              <a:xfrm>
                <a:off x="1053042" y="2637517"/>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31" name="Łącznik prosty 30"/>
              <p:cNvCxnSpPr/>
              <p:nvPr/>
            </p:nvCxnSpPr>
            <p:spPr>
              <a:xfrm>
                <a:off x="1053042" y="2681967"/>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32" name="Łącznik prosty 31"/>
              <p:cNvCxnSpPr/>
              <p:nvPr/>
            </p:nvCxnSpPr>
            <p:spPr>
              <a:xfrm>
                <a:off x="1053042" y="2726417"/>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33" name="Łącznik prosty 32"/>
              <p:cNvCxnSpPr/>
              <p:nvPr/>
            </p:nvCxnSpPr>
            <p:spPr>
              <a:xfrm>
                <a:off x="1053042" y="2770867"/>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34" name="Łącznik prosty 33"/>
              <p:cNvCxnSpPr/>
              <p:nvPr/>
            </p:nvCxnSpPr>
            <p:spPr>
              <a:xfrm>
                <a:off x="1053042" y="2815317"/>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35" name="Łącznik prosty 34"/>
              <p:cNvCxnSpPr/>
              <p:nvPr/>
            </p:nvCxnSpPr>
            <p:spPr>
              <a:xfrm>
                <a:off x="1053042" y="2859767"/>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36" name="Łącznik prosty 35"/>
              <p:cNvCxnSpPr/>
              <p:nvPr/>
            </p:nvCxnSpPr>
            <p:spPr>
              <a:xfrm>
                <a:off x="1053042" y="2904217"/>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37" name="Łącznik prosty 36"/>
              <p:cNvCxnSpPr/>
              <p:nvPr/>
            </p:nvCxnSpPr>
            <p:spPr>
              <a:xfrm>
                <a:off x="1053042" y="2948667"/>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38" name="Łącznik prosty 37"/>
              <p:cNvCxnSpPr/>
              <p:nvPr/>
            </p:nvCxnSpPr>
            <p:spPr>
              <a:xfrm>
                <a:off x="1053042" y="2993117"/>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39" name="Łącznik prosty 38"/>
              <p:cNvCxnSpPr/>
              <p:nvPr/>
            </p:nvCxnSpPr>
            <p:spPr>
              <a:xfrm>
                <a:off x="1053042" y="3037567"/>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40" name="Łącznik prosty 39"/>
              <p:cNvCxnSpPr/>
              <p:nvPr/>
            </p:nvCxnSpPr>
            <p:spPr>
              <a:xfrm>
                <a:off x="1053042" y="3082017"/>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41" name="Łącznik prosty 40"/>
              <p:cNvCxnSpPr/>
              <p:nvPr/>
            </p:nvCxnSpPr>
            <p:spPr>
              <a:xfrm>
                <a:off x="1053042" y="3126467"/>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42" name="Łącznik prosty 41"/>
              <p:cNvCxnSpPr/>
              <p:nvPr/>
            </p:nvCxnSpPr>
            <p:spPr>
              <a:xfrm>
                <a:off x="1053042" y="3170917"/>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43" name="Łącznik prosty 42"/>
              <p:cNvCxnSpPr/>
              <p:nvPr/>
            </p:nvCxnSpPr>
            <p:spPr>
              <a:xfrm>
                <a:off x="1053042" y="3215367"/>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44" name="Łącznik prosty 43"/>
              <p:cNvCxnSpPr/>
              <p:nvPr/>
            </p:nvCxnSpPr>
            <p:spPr>
              <a:xfrm>
                <a:off x="1053042" y="3259817"/>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45" name="Łącznik prosty 44"/>
              <p:cNvCxnSpPr/>
              <p:nvPr/>
            </p:nvCxnSpPr>
            <p:spPr>
              <a:xfrm>
                <a:off x="1053042" y="3304267"/>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46" name="Łącznik prosty 45"/>
              <p:cNvCxnSpPr/>
              <p:nvPr/>
            </p:nvCxnSpPr>
            <p:spPr>
              <a:xfrm>
                <a:off x="1053042" y="3348717"/>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47" name="Łącznik prosty 46"/>
              <p:cNvCxnSpPr/>
              <p:nvPr/>
            </p:nvCxnSpPr>
            <p:spPr>
              <a:xfrm>
                <a:off x="1053042" y="3393167"/>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48" name="Łącznik prosty 47"/>
              <p:cNvCxnSpPr/>
              <p:nvPr/>
            </p:nvCxnSpPr>
            <p:spPr>
              <a:xfrm>
                <a:off x="1053042" y="3437617"/>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49" name="Łącznik prosty 48"/>
              <p:cNvCxnSpPr/>
              <p:nvPr/>
            </p:nvCxnSpPr>
            <p:spPr>
              <a:xfrm>
                <a:off x="1053042" y="3482067"/>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50" name="Łącznik prosty 49"/>
              <p:cNvCxnSpPr/>
              <p:nvPr/>
            </p:nvCxnSpPr>
            <p:spPr>
              <a:xfrm>
                <a:off x="1053042" y="3526517"/>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51" name="Łącznik prosty 50"/>
              <p:cNvCxnSpPr/>
              <p:nvPr/>
            </p:nvCxnSpPr>
            <p:spPr>
              <a:xfrm>
                <a:off x="1053042" y="3570967"/>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52" name="Łącznik prosty 51"/>
              <p:cNvCxnSpPr/>
              <p:nvPr/>
            </p:nvCxnSpPr>
            <p:spPr>
              <a:xfrm>
                <a:off x="1053042" y="3615417"/>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53" name="Łącznik prosty 52"/>
              <p:cNvCxnSpPr/>
              <p:nvPr/>
            </p:nvCxnSpPr>
            <p:spPr>
              <a:xfrm>
                <a:off x="1053042" y="3659867"/>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54" name="Łącznik prosty 53"/>
              <p:cNvCxnSpPr/>
              <p:nvPr/>
            </p:nvCxnSpPr>
            <p:spPr>
              <a:xfrm>
                <a:off x="1053042" y="3704317"/>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55" name="Łącznik prosty 54"/>
              <p:cNvCxnSpPr/>
              <p:nvPr/>
            </p:nvCxnSpPr>
            <p:spPr>
              <a:xfrm>
                <a:off x="1053042" y="3748767"/>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56" name="Łącznik prosty 55"/>
              <p:cNvCxnSpPr/>
              <p:nvPr/>
            </p:nvCxnSpPr>
            <p:spPr>
              <a:xfrm>
                <a:off x="1053042" y="3793217"/>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57" name="Łącznik prosty 56"/>
              <p:cNvCxnSpPr/>
              <p:nvPr/>
            </p:nvCxnSpPr>
            <p:spPr>
              <a:xfrm>
                <a:off x="1053042" y="3837667"/>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58" name="Łącznik prosty 57"/>
              <p:cNvCxnSpPr/>
              <p:nvPr/>
            </p:nvCxnSpPr>
            <p:spPr>
              <a:xfrm>
                <a:off x="1053042" y="3882117"/>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59" name="Łącznik prosty 58"/>
              <p:cNvCxnSpPr/>
              <p:nvPr/>
            </p:nvCxnSpPr>
            <p:spPr>
              <a:xfrm>
                <a:off x="1053042" y="3926567"/>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60" name="Łącznik prosty 59"/>
              <p:cNvCxnSpPr/>
              <p:nvPr/>
            </p:nvCxnSpPr>
            <p:spPr>
              <a:xfrm>
                <a:off x="1053042" y="3971017"/>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61" name="Łącznik prosty 60"/>
              <p:cNvCxnSpPr/>
              <p:nvPr/>
            </p:nvCxnSpPr>
            <p:spPr>
              <a:xfrm>
                <a:off x="1053042" y="4015467"/>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62" name="Łącznik prosty 61"/>
              <p:cNvCxnSpPr/>
              <p:nvPr/>
            </p:nvCxnSpPr>
            <p:spPr>
              <a:xfrm>
                <a:off x="1053042" y="4059917"/>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grpSp>
        <p:grpSp>
          <p:nvGrpSpPr>
            <p:cNvPr id="121" name="Grupa 120"/>
            <p:cNvGrpSpPr/>
            <p:nvPr/>
          </p:nvGrpSpPr>
          <p:grpSpPr>
            <a:xfrm>
              <a:off x="2457427" y="1609192"/>
              <a:ext cx="205619" cy="2266950"/>
              <a:chOff x="1053042" y="1792967"/>
              <a:chExt cx="205619" cy="2266950"/>
            </a:xfrm>
          </p:grpSpPr>
          <p:cxnSp>
            <p:nvCxnSpPr>
              <p:cNvPr id="125" name="Łącznik prosty 124"/>
              <p:cNvCxnSpPr/>
              <p:nvPr/>
            </p:nvCxnSpPr>
            <p:spPr>
              <a:xfrm>
                <a:off x="1053042" y="1792967"/>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126" name="Łącznik prosty 125"/>
              <p:cNvCxnSpPr/>
              <p:nvPr/>
            </p:nvCxnSpPr>
            <p:spPr>
              <a:xfrm>
                <a:off x="1053042" y="1837417"/>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127" name="Łącznik prosty 126"/>
              <p:cNvCxnSpPr/>
              <p:nvPr/>
            </p:nvCxnSpPr>
            <p:spPr>
              <a:xfrm>
                <a:off x="1053042" y="1881867"/>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128" name="Łącznik prosty 127"/>
              <p:cNvCxnSpPr/>
              <p:nvPr/>
            </p:nvCxnSpPr>
            <p:spPr>
              <a:xfrm>
                <a:off x="1053042" y="1926317"/>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129" name="Łącznik prosty 128"/>
              <p:cNvCxnSpPr/>
              <p:nvPr/>
            </p:nvCxnSpPr>
            <p:spPr>
              <a:xfrm>
                <a:off x="1053042" y="1970767"/>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130" name="Łącznik prosty 129"/>
              <p:cNvCxnSpPr/>
              <p:nvPr/>
            </p:nvCxnSpPr>
            <p:spPr>
              <a:xfrm>
                <a:off x="1053042" y="2015217"/>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131" name="Łącznik prosty 130"/>
              <p:cNvCxnSpPr/>
              <p:nvPr/>
            </p:nvCxnSpPr>
            <p:spPr>
              <a:xfrm>
                <a:off x="1053042" y="2059667"/>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132" name="Łącznik prosty 131"/>
              <p:cNvCxnSpPr/>
              <p:nvPr/>
            </p:nvCxnSpPr>
            <p:spPr>
              <a:xfrm>
                <a:off x="1053042" y="2104117"/>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133" name="Łącznik prosty 132"/>
              <p:cNvCxnSpPr/>
              <p:nvPr/>
            </p:nvCxnSpPr>
            <p:spPr>
              <a:xfrm>
                <a:off x="1053042" y="2148567"/>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134" name="Łącznik prosty 133"/>
              <p:cNvCxnSpPr/>
              <p:nvPr/>
            </p:nvCxnSpPr>
            <p:spPr>
              <a:xfrm>
                <a:off x="1053042" y="2193017"/>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135" name="Łącznik prosty 134"/>
              <p:cNvCxnSpPr/>
              <p:nvPr/>
            </p:nvCxnSpPr>
            <p:spPr>
              <a:xfrm>
                <a:off x="1053042" y="2237467"/>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136" name="Łącznik prosty 135"/>
              <p:cNvCxnSpPr/>
              <p:nvPr/>
            </p:nvCxnSpPr>
            <p:spPr>
              <a:xfrm>
                <a:off x="1053042" y="2281917"/>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137" name="Łącznik prosty 136"/>
              <p:cNvCxnSpPr/>
              <p:nvPr/>
            </p:nvCxnSpPr>
            <p:spPr>
              <a:xfrm>
                <a:off x="1053042" y="2326367"/>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138" name="Łącznik prosty 137"/>
              <p:cNvCxnSpPr/>
              <p:nvPr/>
            </p:nvCxnSpPr>
            <p:spPr>
              <a:xfrm>
                <a:off x="1053042" y="2370817"/>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139" name="Łącznik prosty 138"/>
              <p:cNvCxnSpPr/>
              <p:nvPr/>
            </p:nvCxnSpPr>
            <p:spPr>
              <a:xfrm>
                <a:off x="1053042" y="2415267"/>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140" name="Łącznik prosty 139"/>
              <p:cNvCxnSpPr/>
              <p:nvPr/>
            </p:nvCxnSpPr>
            <p:spPr>
              <a:xfrm>
                <a:off x="1053042" y="2459717"/>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141" name="Łącznik prosty 140"/>
              <p:cNvCxnSpPr/>
              <p:nvPr/>
            </p:nvCxnSpPr>
            <p:spPr>
              <a:xfrm>
                <a:off x="1053042" y="2504167"/>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142" name="Łącznik prosty 141"/>
              <p:cNvCxnSpPr/>
              <p:nvPr/>
            </p:nvCxnSpPr>
            <p:spPr>
              <a:xfrm>
                <a:off x="1053042" y="2548617"/>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143" name="Łącznik prosty 142"/>
              <p:cNvCxnSpPr/>
              <p:nvPr/>
            </p:nvCxnSpPr>
            <p:spPr>
              <a:xfrm>
                <a:off x="1053042" y="2593067"/>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144" name="Łącznik prosty 143"/>
              <p:cNvCxnSpPr/>
              <p:nvPr/>
            </p:nvCxnSpPr>
            <p:spPr>
              <a:xfrm>
                <a:off x="1053042" y="2637517"/>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145" name="Łącznik prosty 144"/>
              <p:cNvCxnSpPr/>
              <p:nvPr/>
            </p:nvCxnSpPr>
            <p:spPr>
              <a:xfrm>
                <a:off x="1053042" y="2681967"/>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146" name="Łącznik prosty 145"/>
              <p:cNvCxnSpPr/>
              <p:nvPr/>
            </p:nvCxnSpPr>
            <p:spPr>
              <a:xfrm>
                <a:off x="1053042" y="2726417"/>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147" name="Łącznik prosty 146"/>
              <p:cNvCxnSpPr/>
              <p:nvPr/>
            </p:nvCxnSpPr>
            <p:spPr>
              <a:xfrm>
                <a:off x="1053042" y="2770867"/>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148" name="Łącznik prosty 147"/>
              <p:cNvCxnSpPr/>
              <p:nvPr/>
            </p:nvCxnSpPr>
            <p:spPr>
              <a:xfrm>
                <a:off x="1053042" y="2815317"/>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149" name="Łącznik prosty 148"/>
              <p:cNvCxnSpPr/>
              <p:nvPr/>
            </p:nvCxnSpPr>
            <p:spPr>
              <a:xfrm>
                <a:off x="1053042" y="2859767"/>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150" name="Łącznik prosty 149"/>
              <p:cNvCxnSpPr/>
              <p:nvPr/>
            </p:nvCxnSpPr>
            <p:spPr>
              <a:xfrm>
                <a:off x="1053042" y="2904217"/>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151" name="Łącznik prosty 150"/>
              <p:cNvCxnSpPr/>
              <p:nvPr/>
            </p:nvCxnSpPr>
            <p:spPr>
              <a:xfrm>
                <a:off x="1053042" y="2948667"/>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152" name="Łącznik prosty 151"/>
              <p:cNvCxnSpPr/>
              <p:nvPr/>
            </p:nvCxnSpPr>
            <p:spPr>
              <a:xfrm>
                <a:off x="1053042" y="2993117"/>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153" name="Łącznik prosty 152"/>
              <p:cNvCxnSpPr/>
              <p:nvPr/>
            </p:nvCxnSpPr>
            <p:spPr>
              <a:xfrm>
                <a:off x="1053042" y="3037567"/>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154" name="Łącznik prosty 153"/>
              <p:cNvCxnSpPr/>
              <p:nvPr/>
            </p:nvCxnSpPr>
            <p:spPr>
              <a:xfrm>
                <a:off x="1053042" y="3082017"/>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155" name="Łącznik prosty 154"/>
              <p:cNvCxnSpPr/>
              <p:nvPr/>
            </p:nvCxnSpPr>
            <p:spPr>
              <a:xfrm>
                <a:off x="1053042" y="3126467"/>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156" name="Łącznik prosty 155"/>
              <p:cNvCxnSpPr/>
              <p:nvPr/>
            </p:nvCxnSpPr>
            <p:spPr>
              <a:xfrm>
                <a:off x="1053042" y="3170917"/>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157" name="Łącznik prosty 156"/>
              <p:cNvCxnSpPr/>
              <p:nvPr/>
            </p:nvCxnSpPr>
            <p:spPr>
              <a:xfrm>
                <a:off x="1053042" y="3215367"/>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158" name="Łącznik prosty 157"/>
              <p:cNvCxnSpPr/>
              <p:nvPr/>
            </p:nvCxnSpPr>
            <p:spPr>
              <a:xfrm>
                <a:off x="1053042" y="3259817"/>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159" name="Łącznik prosty 158"/>
              <p:cNvCxnSpPr/>
              <p:nvPr/>
            </p:nvCxnSpPr>
            <p:spPr>
              <a:xfrm>
                <a:off x="1053042" y="3304267"/>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160" name="Łącznik prosty 159"/>
              <p:cNvCxnSpPr/>
              <p:nvPr/>
            </p:nvCxnSpPr>
            <p:spPr>
              <a:xfrm>
                <a:off x="1053042" y="3348717"/>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161" name="Łącznik prosty 160"/>
              <p:cNvCxnSpPr/>
              <p:nvPr/>
            </p:nvCxnSpPr>
            <p:spPr>
              <a:xfrm>
                <a:off x="1053042" y="3393167"/>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162" name="Łącznik prosty 161"/>
              <p:cNvCxnSpPr/>
              <p:nvPr/>
            </p:nvCxnSpPr>
            <p:spPr>
              <a:xfrm>
                <a:off x="1053042" y="3437617"/>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163" name="Łącznik prosty 162"/>
              <p:cNvCxnSpPr/>
              <p:nvPr/>
            </p:nvCxnSpPr>
            <p:spPr>
              <a:xfrm>
                <a:off x="1053042" y="3482067"/>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164" name="Łącznik prosty 163"/>
              <p:cNvCxnSpPr/>
              <p:nvPr/>
            </p:nvCxnSpPr>
            <p:spPr>
              <a:xfrm>
                <a:off x="1053042" y="3526517"/>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165" name="Łącznik prosty 164"/>
              <p:cNvCxnSpPr/>
              <p:nvPr/>
            </p:nvCxnSpPr>
            <p:spPr>
              <a:xfrm>
                <a:off x="1053042" y="3570967"/>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166" name="Łącznik prosty 165"/>
              <p:cNvCxnSpPr/>
              <p:nvPr/>
            </p:nvCxnSpPr>
            <p:spPr>
              <a:xfrm>
                <a:off x="1053042" y="3615417"/>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167" name="Łącznik prosty 166"/>
              <p:cNvCxnSpPr/>
              <p:nvPr/>
            </p:nvCxnSpPr>
            <p:spPr>
              <a:xfrm>
                <a:off x="1053042" y="3659867"/>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168" name="Łącznik prosty 167"/>
              <p:cNvCxnSpPr/>
              <p:nvPr/>
            </p:nvCxnSpPr>
            <p:spPr>
              <a:xfrm>
                <a:off x="1053042" y="3704317"/>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169" name="Łącznik prosty 168"/>
              <p:cNvCxnSpPr/>
              <p:nvPr/>
            </p:nvCxnSpPr>
            <p:spPr>
              <a:xfrm>
                <a:off x="1053042" y="3748767"/>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170" name="Łącznik prosty 169"/>
              <p:cNvCxnSpPr/>
              <p:nvPr/>
            </p:nvCxnSpPr>
            <p:spPr>
              <a:xfrm>
                <a:off x="1053042" y="3793217"/>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171" name="Łącznik prosty 170"/>
              <p:cNvCxnSpPr/>
              <p:nvPr/>
            </p:nvCxnSpPr>
            <p:spPr>
              <a:xfrm>
                <a:off x="1053042" y="3837667"/>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172" name="Łącznik prosty 171"/>
              <p:cNvCxnSpPr/>
              <p:nvPr/>
            </p:nvCxnSpPr>
            <p:spPr>
              <a:xfrm>
                <a:off x="1053042" y="3882117"/>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173" name="Łącznik prosty 172"/>
              <p:cNvCxnSpPr/>
              <p:nvPr/>
            </p:nvCxnSpPr>
            <p:spPr>
              <a:xfrm>
                <a:off x="1053042" y="3926567"/>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174" name="Łącznik prosty 173"/>
              <p:cNvCxnSpPr/>
              <p:nvPr/>
            </p:nvCxnSpPr>
            <p:spPr>
              <a:xfrm>
                <a:off x="1053042" y="3971017"/>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175" name="Łącznik prosty 174"/>
              <p:cNvCxnSpPr/>
              <p:nvPr/>
            </p:nvCxnSpPr>
            <p:spPr>
              <a:xfrm>
                <a:off x="1053042" y="4015467"/>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176" name="Łącznik prosty 175"/>
              <p:cNvCxnSpPr/>
              <p:nvPr/>
            </p:nvCxnSpPr>
            <p:spPr>
              <a:xfrm>
                <a:off x="1053042" y="4059917"/>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grpSp>
        <p:grpSp>
          <p:nvGrpSpPr>
            <p:cNvPr id="906" name="Grupa 905"/>
            <p:cNvGrpSpPr/>
            <p:nvPr/>
          </p:nvGrpSpPr>
          <p:grpSpPr>
            <a:xfrm>
              <a:off x="2946016" y="3076042"/>
              <a:ext cx="205619" cy="800100"/>
              <a:chOff x="2752848" y="3259511"/>
              <a:chExt cx="205619" cy="800100"/>
            </a:xfrm>
          </p:grpSpPr>
          <p:cxnSp>
            <p:nvCxnSpPr>
              <p:cNvPr id="214" name="Łącznik prosty 213"/>
              <p:cNvCxnSpPr/>
              <p:nvPr/>
            </p:nvCxnSpPr>
            <p:spPr>
              <a:xfrm>
                <a:off x="2752848" y="3259511"/>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215" name="Łącznik prosty 214"/>
              <p:cNvCxnSpPr/>
              <p:nvPr/>
            </p:nvCxnSpPr>
            <p:spPr>
              <a:xfrm>
                <a:off x="2752848" y="3303961"/>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216" name="Łącznik prosty 215"/>
              <p:cNvCxnSpPr/>
              <p:nvPr/>
            </p:nvCxnSpPr>
            <p:spPr>
              <a:xfrm>
                <a:off x="2752848" y="3348411"/>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217" name="Łącznik prosty 216"/>
              <p:cNvCxnSpPr/>
              <p:nvPr/>
            </p:nvCxnSpPr>
            <p:spPr>
              <a:xfrm>
                <a:off x="2752848" y="3392861"/>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218" name="Łącznik prosty 217"/>
              <p:cNvCxnSpPr/>
              <p:nvPr/>
            </p:nvCxnSpPr>
            <p:spPr>
              <a:xfrm>
                <a:off x="2752848" y="3437311"/>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219" name="Łącznik prosty 218"/>
              <p:cNvCxnSpPr/>
              <p:nvPr/>
            </p:nvCxnSpPr>
            <p:spPr>
              <a:xfrm>
                <a:off x="2752848" y="3481761"/>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220" name="Łącznik prosty 219"/>
              <p:cNvCxnSpPr/>
              <p:nvPr/>
            </p:nvCxnSpPr>
            <p:spPr>
              <a:xfrm>
                <a:off x="2752848" y="3526211"/>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221" name="Łącznik prosty 220"/>
              <p:cNvCxnSpPr/>
              <p:nvPr/>
            </p:nvCxnSpPr>
            <p:spPr>
              <a:xfrm>
                <a:off x="2752848" y="3570661"/>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222" name="Łącznik prosty 221"/>
              <p:cNvCxnSpPr/>
              <p:nvPr/>
            </p:nvCxnSpPr>
            <p:spPr>
              <a:xfrm>
                <a:off x="2752848" y="3615111"/>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223" name="Łącznik prosty 222"/>
              <p:cNvCxnSpPr/>
              <p:nvPr/>
            </p:nvCxnSpPr>
            <p:spPr>
              <a:xfrm>
                <a:off x="2752848" y="3659561"/>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224" name="Łącznik prosty 223"/>
              <p:cNvCxnSpPr/>
              <p:nvPr/>
            </p:nvCxnSpPr>
            <p:spPr>
              <a:xfrm>
                <a:off x="2752848" y="3704011"/>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225" name="Łącznik prosty 224"/>
              <p:cNvCxnSpPr/>
              <p:nvPr/>
            </p:nvCxnSpPr>
            <p:spPr>
              <a:xfrm>
                <a:off x="2752848" y="3748461"/>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226" name="Łącznik prosty 225"/>
              <p:cNvCxnSpPr/>
              <p:nvPr/>
            </p:nvCxnSpPr>
            <p:spPr>
              <a:xfrm>
                <a:off x="2752848" y="3792911"/>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227" name="Łącznik prosty 226"/>
              <p:cNvCxnSpPr/>
              <p:nvPr/>
            </p:nvCxnSpPr>
            <p:spPr>
              <a:xfrm>
                <a:off x="2752848" y="3837361"/>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228" name="Łącznik prosty 227"/>
              <p:cNvCxnSpPr/>
              <p:nvPr/>
            </p:nvCxnSpPr>
            <p:spPr>
              <a:xfrm>
                <a:off x="2752848" y="3881811"/>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229" name="Łącznik prosty 228"/>
              <p:cNvCxnSpPr/>
              <p:nvPr/>
            </p:nvCxnSpPr>
            <p:spPr>
              <a:xfrm>
                <a:off x="2752848" y="3926261"/>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230" name="Łącznik prosty 229"/>
              <p:cNvCxnSpPr/>
              <p:nvPr/>
            </p:nvCxnSpPr>
            <p:spPr>
              <a:xfrm>
                <a:off x="2752848" y="3970711"/>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231" name="Łącznik prosty 230"/>
              <p:cNvCxnSpPr/>
              <p:nvPr/>
            </p:nvCxnSpPr>
            <p:spPr>
              <a:xfrm>
                <a:off x="2752848" y="4015161"/>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232" name="Łącznik prosty 231"/>
              <p:cNvCxnSpPr/>
              <p:nvPr/>
            </p:nvCxnSpPr>
            <p:spPr>
              <a:xfrm>
                <a:off x="2752848" y="4059611"/>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grpSp>
        <p:grpSp>
          <p:nvGrpSpPr>
            <p:cNvPr id="233" name="Grupa 232"/>
            <p:cNvGrpSpPr/>
            <p:nvPr/>
          </p:nvGrpSpPr>
          <p:grpSpPr>
            <a:xfrm>
              <a:off x="3434605" y="1653642"/>
              <a:ext cx="205619" cy="2222500"/>
              <a:chOff x="1053042" y="1837417"/>
              <a:chExt cx="205619" cy="2222500"/>
            </a:xfrm>
          </p:grpSpPr>
          <p:cxnSp>
            <p:nvCxnSpPr>
              <p:cNvPr id="238" name="Łącznik prosty 237"/>
              <p:cNvCxnSpPr/>
              <p:nvPr/>
            </p:nvCxnSpPr>
            <p:spPr>
              <a:xfrm>
                <a:off x="1053042" y="1837417"/>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239" name="Łącznik prosty 238"/>
              <p:cNvCxnSpPr/>
              <p:nvPr/>
            </p:nvCxnSpPr>
            <p:spPr>
              <a:xfrm>
                <a:off x="1053042" y="1881867"/>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240" name="Łącznik prosty 239"/>
              <p:cNvCxnSpPr/>
              <p:nvPr/>
            </p:nvCxnSpPr>
            <p:spPr>
              <a:xfrm>
                <a:off x="1053042" y="1926317"/>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241" name="Łącznik prosty 240"/>
              <p:cNvCxnSpPr/>
              <p:nvPr/>
            </p:nvCxnSpPr>
            <p:spPr>
              <a:xfrm>
                <a:off x="1053042" y="1970767"/>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242" name="Łącznik prosty 241"/>
              <p:cNvCxnSpPr/>
              <p:nvPr/>
            </p:nvCxnSpPr>
            <p:spPr>
              <a:xfrm>
                <a:off x="1053042" y="2015217"/>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243" name="Łącznik prosty 242"/>
              <p:cNvCxnSpPr/>
              <p:nvPr/>
            </p:nvCxnSpPr>
            <p:spPr>
              <a:xfrm>
                <a:off x="1053042" y="2059667"/>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244" name="Łącznik prosty 243"/>
              <p:cNvCxnSpPr/>
              <p:nvPr/>
            </p:nvCxnSpPr>
            <p:spPr>
              <a:xfrm>
                <a:off x="1053042" y="2104117"/>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245" name="Łącznik prosty 244"/>
              <p:cNvCxnSpPr/>
              <p:nvPr/>
            </p:nvCxnSpPr>
            <p:spPr>
              <a:xfrm>
                <a:off x="1053042" y="2148567"/>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246" name="Łącznik prosty 245"/>
              <p:cNvCxnSpPr/>
              <p:nvPr/>
            </p:nvCxnSpPr>
            <p:spPr>
              <a:xfrm>
                <a:off x="1053042" y="2193017"/>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247" name="Łącznik prosty 246"/>
              <p:cNvCxnSpPr/>
              <p:nvPr/>
            </p:nvCxnSpPr>
            <p:spPr>
              <a:xfrm>
                <a:off x="1053042" y="2237467"/>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248" name="Łącznik prosty 247"/>
              <p:cNvCxnSpPr/>
              <p:nvPr/>
            </p:nvCxnSpPr>
            <p:spPr>
              <a:xfrm>
                <a:off x="1053042" y="2281917"/>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249" name="Łącznik prosty 248"/>
              <p:cNvCxnSpPr/>
              <p:nvPr/>
            </p:nvCxnSpPr>
            <p:spPr>
              <a:xfrm>
                <a:off x="1053042" y="2326367"/>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250" name="Łącznik prosty 249"/>
              <p:cNvCxnSpPr/>
              <p:nvPr/>
            </p:nvCxnSpPr>
            <p:spPr>
              <a:xfrm>
                <a:off x="1053042" y="2370817"/>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251" name="Łącznik prosty 250"/>
              <p:cNvCxnSpPr/>
              <p:nvPr/>
            </p:nvCxnSpPr>
            <p:spPr>
              <a:xfrm>
                <a:off x="1053042" y="2415267"/>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252" name="Łącznik prosty 251"/>
              <p:cNvCxnSpPr/>
              <p:nvPr/>
            </p:nvCxnSpPr>
            <p:spPr>
              <a:xfrm>
                <a:off x="1053042" y="2459717"/>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253" name="Łącznik prosty 252"/>
              <p:cNvCxnSpPr/>
              <p:nvPr/>
            </p:nvCxnSpPr>
            <p:spPr>
              <a:xfrm>
                <a:off x="1053042" y="2504167"/>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254" name="Łącznik prosty 253"/>
              <p:cNvCxnSpPr/>
              <p:nvPr/>
            </p:nvCxnSpPr>
            <p:spPr>
              <a:xfrm>
                <a:off x="1053042" y="2548617"/>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255" name="Łącznik prosty 254"/>
              <p:cNvCxnSpPr/>
              <p:nvPr/>
            </p:nvCxnSpPr>
            <p:spPr>
              <a:xfrm>
                <a:off x="1053042" y="2593067"/>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256" name="Łącznik prosty 255"/>
              <p:cNvCxnSpPr/>
              <p:nvPr/>
            </p:nvCxnSpPr>
            <p:spPr>
              <a:xfrm>
                <a:off x="1053042" y="2637517"/>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257" name="Łącznik prosty 256"/>
              <p:cNvCxnSpPr/>
              <p:nvPr/>
            </p:nvCxnSpPr>
            <p:spPr>
              <a:xfrm>
                <a:off x="1053042" y="2681967"/>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258" name="Łącznik prosty 257"/>
              <p:cNvCxnSpPr/>
              <p:nvPr/>
            </p:nvCxnSpPr>
            <p:spPr>
              <a:xfrm>
                <a:off x="1053042" y="2726417"/>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259" name="Łącznik prosty 258"/>
              <p:cNvCxnSpPr/>
              <p:nvPr/>
            </p:nvCxnSpPr>
            <p:spPr>
              <a:xfrm>
                <a:off x="1053042" y="2770867"/>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260" name="Łącznik prosty 259"/>
              <p:cNvCxnSpPr/>
              <p:nvPr/>
            </p:nvCxnSpPr>
            <p:spPr>
              <a:xfrm>
                <a:off x="1053042" y="2815317"/>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261" name="Łącznik prosty 260"/>
              <p:cNvCxnSpPr/>
              <p:nvPr/>
            </p:nvCxnSpPr>
            <p:spPr>
              <a:xfrm>
                <a:off x="1053042" y="2859767"/>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262" name="Łącznik prosty 261"/>
              <p:cNvCxnSpPr/>
              <p:nvPr/>
            </p:nvCxnSpPr>
            <p:spPr>
              <a:xfrm>
                <a:off x="1053042" y="2904217"/>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263" name="Łącznik prosty 262"/>
              <p:cNvCxnSpPr/>
              <p:nvPr/>
            </p:nvCxnSpPr>
            <p:spPr>
              <a:xfrm>
                <a:off x="1053042" y="2948667"/>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264" name="Łącznik prosty 263"/>
              <p:cNvCxnSpPr/>
              <p:nvPr/>
            </p:nvCxnSpPr>
            <p:spPr>
              <a:xfrm>
                <a:off x="1053042" y="2993117"/>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265" name="Łącznik prosty 264"/>
              <p:cNvCxnSpPr/>
              <p:nvPr/>
            </p:nvCxnSpPr>
            <p:spPr>
              <a:xfrm>
                <a:off x="1053042" y="3037567"/>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266" name="Łącznik prosty 265"/>
              <p:cNvCxnSpPr/>
              <p:nvPr/>
            </p:nvCxnSpPr>
            <p:spPr>
              <a:xfrm>
                <a:off x="1053042" y="3082017"/>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267" name="Łącznik prosty 266"/>
              <p:cNvCxnSpPr/>
              <p:nvPr/>
            </p:nvCxnSpPr>
            <p:spPr>
              <a:xfrm>
                <a:off x="1053042" y="3126467"/>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268" name="Łącznik prosty 267"/>
              <p:cNvCxnSpPr/>
              <p:nvPr/>
            </p:nvCxnSpPr>
            <p:spPr>
              <a:xfrm>
                <a:off x="1053042" y="3170917"/>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269" name="Łącznik prosty 268"/>
              <p:cNvCxnSpPr/>
              <p:nvPr/>
            </p:nvCxnSpPr>
            <p:spPr>
              <a:xfrm>
                <a:off x="1053042" y="3215367"/>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270" name="Łącznik prosty 269"/>
              <p:cNvCxnSpPr/>
              <p:nvPr/>
            </p:nvCxnSpPr>
            <p:spPr>
              <a:xfrm>
                <a:off x="1053042" y="3259817"/>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271" name="Łącznik prosty 270"/>
              <p:cNvCxnSpPr/>
              <p:nvPr/>
            </p:nvCxnSpPr>
            <p:spPr>
              <a:xfrm>
                <a:off x="1053042" y="3304267"/>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272" name="Łącznik prosty 271"/>
              <p:cNvCxnSpPr/>
              <p:nvPr/>
            </p:nvCxnSpPr>
            <p:spPr>
              <a:xfrm>
                <a:off x="1053042" y="3348717"/>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273" name="Łącznik prosty 272"/>
              <p:cNvCxnSpPr/>
              <p:nvPr/>
            </p:nvCxnSpPr>
            <p:spPr>
              <a:xfrm>
                <a:off x="1053042" y="3393167"/>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274" name="Łącznik prosty 273"/>
              <p:cNvCxnSpPr/>
              <p:nvPr/>
            </p:nvCxnSpPr>
            <p:spPr>
              <a:xfrm>
                <a:off x="1053042" y="3437617"/>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275" name="Łącznik prosty 274"/>
              <p:cNvCxnSpPr/>
              <p:nvPr/>
            </p:nvCxnSpPr>
            <p:spPr>
              <a:xfrm>
                <a:off x="1053042" y="3482067"/>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276" name="Łącznik prosty 275"/>
              <p:cNvCxnSpPr/>
              <p:nvPr/>
            </p:nvCxnSpPr>
            <p:spPr>
              <a:xfrm>
                <a:off x="1053042" y="3526517"/>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277" name="Łącznik prosty 276"/>
              <p:cNvCxnSpPr/>
              <p:nvPr/>
            </p:nvCxnSpPr>
            <p:spPr>
              <a:xfrm>
                <a:off x="1053042" y="3570967"/>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278" name="Łącznik prosty 277"/>
              <p:cNvCxnSpPr/>
              <p:nvPr/>
            </p:nvCxnSpPr>
            <p:spPr>
              <a:xfrm>
                <a:off x="1053042" y="3615417"/>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279" name="Łącznik prosty 278"/>
              <p:cNvCxnSpPr/>
              <p:nvPr/>
            </p:nvCxnSpPr>
            <p:spPr>
              <a:xfrm>
                <a:off x="1053042" y="3659867"/>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280" name="Łącznik prosty 279"/>
              <p:cNvCxnSpPr/>
              <p:nvPr/>
            </p:nvCxnSpPr>
            <p:spPr>
              <a:xfrm>
                <a:off x="1053042" y="3704317"/>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281" name="Łącznik prosty 280"/>
              <p:cNvCxnSpPr/>
              <p:nvPr/>
            </p:nvCxnSpPr>
            <p:spPr>
              <a:xfrm>
                <a:off x="1053042" y="3748767"/>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282" name="Łącznik prosty 281"/>
              <p:cNvCxnSpPr/>
              <p:nvPr/>
            </p:nvCxnSpPr>
            <p:spPr>
              <a:xfrm>
                <a:off x="1053042" y="3793217"/>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283" name="Łącznik prosty 282"/>
              <p:cNvCxnSpPr/>
              <p:nvPr/>
            </p:nvCxnSpPr>
            <p:spPr>
              <a:xfrm>
                <a:off x="1053042" y="3837667"/>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284" name="Łącznik prosty 283"/>
              <p:cNvCxnSpPr/>
              <p:nvPr/>
            </p:nvCxnSpPr>
            <p:spPr>
              <a:xfrm>
                <a:off x="1053042" y="3882117"/>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285" name="Łącznik prosty 284"/>
              <p:cNvCxnSpPr/>
              <p:nvPr/>
            </p:nvCxnSpPr>
            <p:spPr>
              <a:xfrm>
                <a:off x="1053042" y="3926567"/>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286" name="Łącznik prosty 285"/>
              <p:cNvCxnSpPr/>
              <p:nvPr/>
            </p:nvCxnSpPr>
            <p:spPr>
              <a:xfrm>
                <a:off x="1053042" y="3971017"/>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287" name="Łącznik prosty 286"/>
              <p:cNvCxnSpPr/>
              <p:nvPr/>
            </p:nvCxnSpPr>
            <p:spPr>
              <a:xfrm>
                <a:off x="1053042" y="4015467"/>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288" name="Łącznik prosty 287"/>
              <p:cNvCxnSpPr/>
              <p:nvPr/>
            </p:nvCxnSpPr>
            <p:spPr>
              <a:xfrm>
                <a:off x="1053042" y="4059917"/>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grpSp>
        <p:grpSp>
          <p:nvGrpSpPr>
            <p:cNvPr id="907" name="Grupa 906"/>
            <p:cNvGrpSpPr/>
            <p:nvPr/>
          </p:nvGrpSpPr>
          <p:grpSpPr>
            <a:xfrm>
              <a:off x="3923194" y="2142592"/>
              <a:ext cx="205619" cy="1733550"/>
              <a:chOff x="3754928" y="2326061"/>
              <a:chExt cx="205619" cy="1733550"/>
            </a:xfrm>
          </p:grpSpPr>
          <p:cxnSp>
            <p:nvCxnSpPr>
              <p:cNvPr id="305" name="Łącznik prosty 304"/>
              <p:cNvCxnSpPr/>
              <p:nvPr/>
            </p:nvCxnSpPr>
            <p:spPr>
              <a:xfrm>
                <a:off x="3754928" y="2326061"/>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306" name="Łącznik prosty 305"/>
              <p:cNvCxnSpPr/>
              <p:nvPr/>
            </p:nvCxnSpPr>
            <p:spPr>
              <a:xfrm>
                <a:off x="3754928" y="2370511"/>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307" name="Łącznik prosty 306"/>
              <p:cNvCxnSpPr/>
              <p:nvPr/>
            </p:nvCxnSpPr>
            <p:spPr>
              <a:xfrm>
                <a:off x="3754928" y="2414961"/>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308" name="Łącznik prosty 307"/>
              <p:cNvCxnSpPr/>
              <p:nvPr/>
            </p:nvCxnSpPr>
            <p:spPr>
              <a:xfrm>
                <a:off x="3754928" y="2459411"/>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309" name="Łącznik prosty 308"/>
              <p:cNvCxnSpPr/>
              <p:nvPr/>
            </p:nvCxnSpPr>
            <p:spPr>
              <a:xfrm>
                <a:off x="3754928" y="2503861"/>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310" name="Łącznik prosty 309"/>
              <p:cNvCxnSpPr/>
              <p:nvPr/>
            </p:nvCxnSpPr>
            <p:spPr>
              <a:xfrm>
                <a:off x="3754928" y="2548311"/>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311" name="Łącznik prosty 310"/>
              <p:cNvCxnSpPr/>
              <p:nvPr/>
            </p:nvCxnSpPr>
            <p:spPr>
              <a:xfrm>
                <a:off x="3754928" y="2592761"/>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312" name="Łącznik prosty 311"/>
              <p:cNvCxnSpPr/>
              <p:nvPr/>
            </p:nvCxnSpPr>
            <p:spPr>
              <a:xfrm>
                <a:off x="3754928" y="2637211"/>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313" name="Łącznik prosty 312"/>
              <p:cNvCxnSpPr/>
              <p:nvPr/>
            </p:nvCxnSpPr>
            <p:spPr>
              <a:xfrm>
                <a:off x="3754928" y="2681661"/>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314" name="Łącznik prosty 313"/>
              <p:cNvCxnSpPr/>
              <p:nvPr/>
            </p:nvCxnSpPr>
            <p:spPr>
              <a:xfrm>
                <a:off x="3754928" y="2726111"/>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315" name="Łącznik prosty 314"/>
              <p:cNvCxnSpPr/>
              <p:nvPr/>
            </p:nvCxnSpPr>
            <p:spPr>
              <a:xfrm>
                <a:off x="3754928" y="2770561"/>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316" name="Łącznik prosty 315"/>
              <p:cNvCxnSpPr/>
              <p:nvPr/>
            </p:nvCxnSpPr>
            <p:spPr>
              <a:xfrm>
                <a:off x="3754928" y="2815011"/>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317" name="Łącznik prosty 316"/>
              <p:cNvCxnSpPr/>
              <p:nvPr/>
            </p:nvCxnSpPr>
            <p:spPr>
              <a:xfrm>
                <a:off x="3754928" y="2859461"/>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318" name="Łącznik prosty 317"/>
              <p:cNvCxnSpPr/>
              <p:nvPr/>
            </p:nvCxnSpPr>
            <p:spPr>
              <a:xfrm>
                <a:off x="3754928" y="2903911"/>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319" name="Łącznik prosty 318"/>
              <p:cNvCxnSpPr/>
              <p:nvPr/>
            </p:nvCxnSpPr>
            <p:spPr>
              <a:xfrm>
                <a:off x="3754928" y="2948361"/>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320" name="Łącznik prosty 319"/>
              <p:cNvCxnSpPr/>
              <p:nvPr/>
            </p:nvCxnSpPr>
            <p:spPr>
              <a:xfrm>
                <a:off x="3754928" y="2992811"/>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321" name="Łącznik prosty 320"/>
              <p:cNvCxnSpPr/>
              <p:nvPr/>
            </p:nvCxnSpPr>
            <p:spPr>
              <a:xfrm>
                <a:off x="3754928" y="3037261"/>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322" name="Łącznik prosty 321"/>
              <p:cNvCxnSpPr/>
              <p:nvPr/>
            </p:nvCxnSpPr>
            <p:spPr>
              <a:xfrm>
                <a:off x="3754928" y="3081711"/>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323" name="Łącznik prosty 322"/>
              <p:cNvCxnSpPr/>
              <p:nvPr/>
            </p:nvCxnSpPr>
            <p:spPr>
              <a:xfrm>
                <a:off x="3754928" y="3126161"/>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324" name="Łącznik prosty 323"/>
              <p:cNvCxnSpPr/>
              <p:nvPr/>
            </p:nvCxnSpPr>
            <p:spPr>
              <a:xfrm>
                <a:off x="3754928" y="3170611"/>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325" name="Łącznik prosty 324"/>
              <p:cNvCxnSpPr/>
              <p:nvPr/>
            </p:nvCxnSpPr>
            <p:spPr>
              <a:xfrm>
                <a:off x="3754928" y="3215061"/>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326" name="Łącznik prosty 325"/>
              <p:cNvCxnSpPr/>
              <p:nvPr/>
            </p:nvCxnSpPr>
            <p:spPr>
              <a:xfrm>
                <a:off x="3754928" y="3259511"/>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327" name="Łącznik prosty 326"/>
              <p:cNvCxnSpPr/>
              <p:nvPr/>
            </p:nvCxnSpPr>
            <p:spPr>
              <a:xfrm>
                <a:off x="3754928" y="3303961"/>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328" name="Łącznik prosty 327"/>
              <p:cNvCxnSpPr/>
              <p:nvPr/>
            </p:nvCxnSpPr>
            <p:spPr>
              <a:xfrm>
                <a:off x="3754928" y="3348411"/>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329" name="Łącznik prosty 328"/>
              <p:cNvCxnSpPr/>
              <p:nvPr/>
            </p:nvCxnSpPr>
            <p:spPr>
              <a:xfrm>
                <a:off x="3754928" y="3392861"/>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330" name="Łącznik prosty 329"/>
              <p:cNvCxnSpPr/>
              <p:nvPr/>
            </p:nvCxnSpPr>
            <p:spPr>
              <a:xfrm>
                <a:off x="3754928" y="3437311"/>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331" name="Łącznik prosty 330"/>
              <p:cNvCxnSpPr/>
              <p:nvPr/>
            </p:nvCxnSpPr>
            <p:spPr>
              <a:xfrm>
                <a:off x="3754928" y="3481761"/>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332" name="Łącznik prosty 331"/>
              <p:cNvCxnSpPr/>
              <p:nvPr/>
            </p:nvCxnSpPr>
            <p:spPr>
              <a:xfrm>
                <a:off x="3754928" y="3526211"/>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333" name="Łącznik prosty 332"/>
              <p:cNvCxnSpPr/>
              <p:nvPr/>
            </p:nvCxnSpPr>
            <p:spPr>
              <a:xfrm>
                <a:off x="3754928" y="3570661"/>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334" name="Łącznik prosty 333"/>
              <p:cNvCxnSpPr/>
              <p:nvPr/>
            </p:nvCxnSpPr>
            <p:spPr>
              <a:xfrm>
                <a:off x="3754928" y="3615111"/>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335" name="Łącznik prosty 334"/>
              <p:cNvCxnSpPr/>
              <p:nvPr/>
            </p:nvCxnSpPr>
            <p:spPr>
              <a:xfrm>
                <a:off x="3754928" y="3659561"/>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336" name="Łącznik prosty 335"/>
              <p:cNvCxnSpPr/>
              <p:nvPr/>
            </p:nvCxnSpPr>
            <p:spPr>
              <a:xfrm>
                <a:off x="3754928" y="3704011"/>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337" name="Łącznik prosty 336"/>
              <p:cNvCxnSpPr/>
              <p:nvPr/>
            </p:nvCxnSpPr>
            <p:spPr>
              <a:xfrm>
                <a:off x="3754928" y="3748461"/>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338" name="Łącznik prosty 337"/>
              <p:cNvCxnSpPr/>
              <p:nvPr/>
            </p:nvCxnSpPr>
            <p:spPr>
              <a:xfrm>
                <a:off x="3754928" y="3792911"/>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339" name="Łącznik prosty 338"/>
              <p:cNvCxnSpPr/>
              <p:nvPr/>
            </p:nvCxnSpPr>
            <p:spPr>
              <a:xfrm>
                <a:off x="3754928" y="3837361"/>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340" name="Łącznik prosty 339"/>
              <p:cNvCxnSpPr/>
              <p:nvPr/>
            </p:nvCxnSpPr>
            <p:spPr>
              <a:xfrm>
                <a:off x="3754928" y="3881811"/>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341" name="Łącznik prosty 340"/>
              <p:cNvCxnSpPr/>
              <p:nvPr/>
            </p:nvCxnSpPr>
            <p:spPr>
              <a:xfrm>
                <a:off x="3754928" y="3926261"/>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342" name="Łącznik prosty 341"/>
              <p:cNvCxnSpPr/>
              <p:nvPr/>
            </p:nvCxnSpPr>
            <p:spPr>
              <a:xfrm>
                <a:off x="3754928" y="3970711"/>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343" name="Łącznik prosty 342"/>
              <p:cNvCxnSpPr/>
              <p:nvPr/>
            </p:nvCxnSpPr>
            <p:spPr>
              <a:xfrm>
                <a:off x="3754928" y="4015161"/>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344" name="Łącznik prosty 343"/>
              <p:cNvCxnSpPr/>
              <p:nvPr/>
            </p:nvCxnSpPr>
            <p:spPr>
              <a:xfrm>
                <a:off x="3754928" y="4059611"/>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grpSp>
        <p:grpSp>
          <p:nvGrpSpPr>
            <p:cNvPr id="965" name="Grupa 964"/>
            <p:cNvGrpSpPr/>
            <p:nvPr/>
          </p:nvGrpSpPr>
          <p:grpSpPr>
            <a:xfrm>
              <a:off x="4411783" y="1564742"/>
              <a:ext cx="205619" cy="2311400"/>
              <a:chOff x="4255968" y="1748211"/>
              <a:chExt cx="205619" cy="2311400"/>
            </a:xfrm>
          </p:grpSpPr>
          <p:cxnSp>
            <p:nvCxnSpPr>
              <p:cNvPr id="348" name="Łącznik prosty 347"/>
              <p:cNvCxnSpPr/>
              <p:nvPr/>
            </p:nvCxnSpPr>
            <p:spPr>
              <a:xfrm>
                <a:off x="4255968" y="1748211"/>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349" name="Łącznik prosty 348"/>
              <p:cNvCxnSpPr/>
              <p:nvPr/>
            </p:nvCxnSpPr>
            <p:spPr>
              <a:xfrm>
                <a:off x="4255968" y="1792661"/>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350" name="Łącznik prosty 349"/>
              <p:cNvCxnSpPr/>
              <p:nvPr/>
            </p:nvCxnSpPr>
            <p:spPr>
              <a:xfrm>
                <a:off x="4255968" y="1837111"/>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351" name="Łącznik prosty 350"/>
              <p:cNvCxnSpPr/>
              <p:nvPr/>
            </p:nvCxnSpPr>
            <p:spPr>
              <a:xfrm>
                <a:off x="4255968" y="1881561"/>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352" name="Łącznik prosty 351"/>
              <p:cNvCxnSpPr/>
              <p:nvPr/>
            </p:nvCxnSpPr>
            <p:spPr>
              <a:xfrm>
                <a:off x="4255968" y="1926011"/>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353" name="Łącznik prosty 352"/>
              <p:cNvCxnSpPr/>
              <p:nvPr/>
            </p:nvCxnSpPr>
            <p:spPr>
              <a:xfrm>
                <a:off x="4255968" y="1970461"/>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354" name="Łącznik prosty 353"/>
              <p:cNvCxnSpPr/>
              <p:nvPr/>
            </p:nvCxnSpPr>
            <p:spPr>
              <a:xfrm>
                <a:off x="4255968" y="2014911"/>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355" name="Łącznik prosty 354"/>
              <p:cNvCxnSpPr/>
              <p:nvPr/>
            </p:nvCxnSpPr>
            <p:spPr>
              <a:xfrm>
                <a:off x="4255968" y="2059361"/>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356" name="Łącznik prosty 355"/>
              <p:cNvCxnSpPr/>
              <p:nvPr/>
            </p:nvCxnSpPr>
            <p:spPr>
              <a:xfrm>
                <a:off x="4255968" y="2103811"/>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357" name="Łącznik prosty 356"/>
              <p:cNvCxnSpPr/>
              <p:nvPr/>
            </p:nvCxnSpPr>
            <p:spPr>
              <a:xfrm>
                <a:off x="4255968" y="2148261"/>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358" name="Łącznik prosty 357"/>
              <p:cNvCxnSpPr/>
              <p:nvPr/>
            </p:nvCxnSpPr>
            <p:spPr>
              <a:xfrm>
                <a:off x="4255968" y="2192711"/>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359" name="Łącznik prosty 358"/>
              <p:cNvCxnSpPr/>
              <p:nvPr/>
            </p:nvCxnSpPr>
            <p:spPr>
              <a:xfrm>
                <a:off x="4255968" y="2237161"/>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360" name="Łącznik prosty 359"/>
              <p:cNvCxnSpPr/>
              <p:nvPr/>
            </p:nvCxnSpPr>
            <p:spPr>
              <a:xfrm>
                <a:off x="4255968" y="2281611"/>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361" name="Łącznik prosty 360"/>
              <p:cNvCxnSpPr/>
              <p:nvPr/>
            </p:nvCxnSpPr>
            <p:spPr>
              <a:xfrm>
                <a:off x="4255968" y="2326061"/>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362" name="Łącznik prosty 361"/>
              <p:cNvCxnSpPr/>
              <p:nvPr/>
            </p:nvCxnSpPr>
            <p:spPr>
              <a:xfrm>
                <a:off x="4255968" y="2370511"/>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363" name="Łącznik prosty 362"/>
              <p:cNvCxnSpPr/>
              <p:nvPr/>
            </p:nvCxnSpPr>
            <p:spPr>
              <a:xfrm>
                <a:off x="4255968" y="2414961"/>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364" name="Łącznik prosty 363"/>
              <p:cNvCxnSpPr/>
              <p:nvPr/>
            </p:nvCxnSpPr>
            <p:spPr>
              <a:xfrm>
                <a:off x="4255968" y="2459411"/>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365" name="Łącznik prosty 364"/>
              <p:cNvCxnSpPr/>
              <p:nvPr/>
            </p:nvCxnSpPr>
            <p:spPr>
              <a:xfrm>
                <a:off x="4255968" y="2503861"/>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366" name="Łącznik prosty 365"/>
              <p:cNvCxnSpPr/>
              <p:nvPr/>
            </p:nvCxnSpPr>
            <p:spPr>
              <a:xfrm>
                <a:off x="4255968" y="2548311"/>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367" name="Łącznik prosty 366"/>
              <p:cNvCxnSpPr/>
              <p:nvPr/>
            </p:nvCxnSpPr>
            <p:spPr>
              <a:xfrm>
                <a:off x="4255968" y="2592761"/>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368" name="Łącznik prosty 367"/>
              <p:cNvCxnSpPr/>
              <p:nvPr/>
            </p:nvCxnSpPr>
            <p:spPr>
              <a:xfrm>
                <a:off x="4255968" y="2637211"/>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369" name="Łącznik prosty 368"/>
              <p:cNvCxnSpPr/>
              <p:nvPr/>
            </p:nvCxnSpPr>
            <p:spPr>
              <a:xfrm>
                <a:off x="4255968" y="2681661"/>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370" name="Łącznik prosty 369"/>
              <p:cNvCxnSpPr/>
              <p:nvPr/>
            </p:nvCxnSpPr>
            <p:spPr>
              <a:xfrm>
                <a:off x="4255968" y="2726111"/>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371" name="Łącznik prosty 370"/>
              <p:cNvCxnSpPr/>
              <p:nvPr/>
            </p:nvCxnSpPr>
            <p:spPr>
              <a:xfrm>
                <a:off x="4255968" y="2770561"/>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372" name="Łącznik prosty 371"/>
              <p:cNvCxnSpPr/>
              <p:nvPr/>
            </p:nvCxnSpPr>
            <p:spPr>
              <a:xfrm>
                <a:off x="4255968" y="2815011"/>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373" name="Łącznik prosty 372"/>
              <p:cNvCxnSpPr/>
              <p:nvPr/>
            </p:nvCxnSpPr>
            <p:spPr>
              <a:xfrm>
                <a:off x="4255968" y="2859461"/>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374" name="Łącznik prosty 373"/>
              <p:cNvCxnSpPr/>
              <p:nvPr/>
            </p:nvCxnSpPr>
            <p:spPr>
              <a:xfrm>
                <a:off x="4255968" y="2903911"/>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375" name="Łącznik prosty 374"/>
              <p:cNvCxnSpPr/>
              <p:nvPr/>
            </p:nvCxnSpPr>
            <p:spPr>
              <a:xfrm>
                <a:off x="4255968" y="2948361"/>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376" name="Łącznik prosty 375"/>
              <p:cNvCxnSpPr/>
              <p:nvPr/>
            </p:nvCxnSpPr>
            <p:spPr>
              <a:xfrm>
                <a:off x="4255968" y="2992811"/>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377" name="Łącznik prosty 376"/>
              <p:cNvCxnSpPr/>
              <p:nvPr/>
            </p:nvCxnSpPr>
            <p:spPr>
              <a:xfrm>
                <a:off x="4255968" y="3037261"/>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378" name="Łącznik prosty 377"/>
              <p:cNvCxnSpPr/>
              <p:nvPr/>
            </p:nvCxnSpPr>
            <p:spPr>
              <a:xfrm>
                <a:off x="4255968" y="3081711"/>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379" name="Łącznik prosty 378"/>
              <p:cNvCxnSpPr/>
              <p:nvPr/>
            </p:nvCxnSpPr>
            <p:spPr>
              <a:xfrm>
                <a:off x="4255968" y="3126161"/>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380" name="Łącznik prosty 379"/>
              <p:cNvCxnSpPr/>
              <p:nvPr/>
            </p:nvCxnSpPr>
            <p:spPr>
              <a:xfrm>
                <a:off x="4255968" y="3170611"/>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381" name="Łącznik prosty 380"/>
              <p:cNvCxnSpPr/>
              <p:nvPr/>
            </p:nvCxnSpPr>
            <p:spPr>
              <a:xfrm>
                <a:off x="4255968" y="3215061"/>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382" name="Łącznik prosty 381"/>
              <p:cNvCxnSpPr/>
              <p:nvPr/>
            </p:nvCxnSpPr>
            <p:spPr>
              <a:xfrm>
                <a:off x="4255968" y="3259511"/>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383" name="Łącznik prosty 382"/>
              <p:cNvCxnSpPr/>
              <p:nvPr/>
            </p:nvCxnSpPr>
            <p:spPr>
              <a:xfrm>
                <a:off x="4255968" y="3303961"/>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384" name="Łącznik prosty 383"/>
              <p:cNvCxnSpPr/>
              <p:nvPr/>
            </p:nvCxnSpPr>
            <p:spPr>
              <a:xfrm>
                <a:off x="4255968" y="3348411"/>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385" name="Łącznik prosty 384"/>
              <p:cNvCxnSpPr/>
              <p:nvPr/>
            </p:nvCxnSpPr>
            <p:spPr>
              <a:xfrm>
                <a:off x="4255968" y="3392861"/>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386" name="Łącznik prosty 385"/>
              <p:cNvCxnSpPr/>
              <p:nvPr/>
            </p:nvCxnSpPr>
            <p:spPr>
              <a:xfrm>
                <a:off x="4255968" y="3437311"/>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387" name="Łącznik prosty 386"/>
              <p:cNvCxnSpPr/>
              <p:nvPr/>
            </p:nvCxnSpPr>
            <p:spPr>
              <a:xfrm>
                <a:off x="4255968" y="3481761"/>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388" name="Łącznik prosty 387"/>
              <p:cNvCxnSpPr/>
              <p:nvPr/>
            </p:nvCxnSpPr>
            <p:spPr>
              <a:xfrm>
                <a:off x="4255968" y="3526211"/>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389" name="Łącznik prosty 388"/>
              <p:cNvCxnSpPr/>
              <p:nvPr/>
            </p:nvCxnSpPr>
            <p:spPr>
              <a:xfrm>
                <a:off x="4255968" y="3570661"/>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390" name="Łącznik prosty 389"/>
              <p:cNvCxnSpPr/>
              <p:nvPr/>
            </p:nvCxnSpPr>
            <p:spPr>
              <a:xfrm>
                <a:off x="4255968" y="3615111"/>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391" name="Łącznik prosty 390"/>
              <p:cNvCxnSpPr/>
              <p:nvPr/>
            </p:nvCxnSpPr>
            <p:spPr>
              <a:xfrm>
                <a:off x="4255968" y="3659561"/>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392" name="Łącznik prosty 391"/>
              <p:cNvCxnSpPr/>
              <p:nvPr/>
            </p:nvCxnSpPr>
            <p:spPr>
              <a:xfrm>
                <a:off x="4255968" y="3704011"/>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393" name="Łącznik prosty 392"/>
              <p:cNvCxnSpPr/>
              <p:nvPr/>
            </p:nvCxnSpPr>
            <p:spPr>
              <a:xfrm>
                <a:off x="4255968" y="3748461"/>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394" name="Łącznik prosty 393"/>
              <p:cNvCxnSpPr/>
              <p:nvPr/>
            </p:nvCxnSpPr>
            <p:spPr>
              <a:xfrm>
                <a:off x="4255968" y="3792911"/>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395" name="Łącznik prosty 394"/>
              <p:cNvCxnSpPr/>
              <p:nvPr/>
            </p:nvCxnSpPr>
            <p:spPr>
              <a:xfrm>
                <a:off x="4255968" y="3837361"/>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396" name="Łącznik prosty 395"/>
              <p:cNvCxnSpPr/>
              <p:nvPr/>
            </p:nvCxnSpPr>
            <p:spPr>
              <a:xfrm>
                <a:off x="4255968" y="3881811"/>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397" name="Łącznik prosty 396"/>
              <p:cNvCxnSpPr/>
              <p:nvPr/>
            </p:nvCxnSpPr>
            <p:spPr>
              <a:xfrm>
                <a:off x="4255968" y="3926261"/>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398" name="Łącznik prosty 397"/>
              <p:cNvCxnSpPr/>
              <p:nvPr/>
            </p:nvCxnSpPr>
            <p:spPr>
              <a:xfrm>
                <a:off x="4255968" y="3970711"/>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399" name="Łącznik prosty 398"/>
              <p:cNvCxnSpPr/>
              <p:nvPr/>
            </p:nvCxnSpPr>
            <p:spPr>
              <a:xfrm>
                <a:off x="4255968" y="4015161"/>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400" name="Łącznik prosty 399"/>
              <p:cNvCxnSpPr/>
              <p:nvPr/>
            </p:nvCxnSpPr>
            <p:spPr>
              <a:xfrm>
                <a:off x="4255968" y="4059611"/>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grpSp>
        <p:grpSp>
          <p:nvGrpSpPr>
            <p:cNvPr id="457" name="Grupa 456"/>
            <p:cNvGrpSpPr/>
            <p:nvPr/>
          </p:nvGrpSpPr>
          <p:grpSpPr>
            <a:xfrm>
              <a:off x="5388961" y="1698092"/>
              <a:ext cx="205619" cy="2178050"/>
              <a:chOff x="1053042" y="1881867"/>
              <a:chExt cx="205619" cy="2178050"/>
            </a:xfrm>
          </p:grpSpPr>
          <p:cxnSp>
            <p:nvCxnSpPr>
              <p:cNvPr id="463" name="Łącznik prosty 462"/>
              <p:cNvCxnSpPr/>
              <p:nvPr/>
            </p:nvCxnSpPr>
            <p:spPr>
              <a:xfrm>
                <a:off x="1053042" y="1881867"/>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464" name="Łącznik prosty 463"/>
              <p:cNvCxnSpPr/>
              <p:nvPr/>
            </p:nvCxnSpPr>
            <p:spPr>
              <a:xfrm>
                <a:off x="1053042" y="1926317"/>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465" name="Łącznik prosty 464"/>
              <p:cNvCxnSpPr/>
              <p:nvPr/>
            </p:nvCxnSpPr>
            <p:spPr>
              <a:xfrm>
                <a:off x="1053042" y="1970767"/>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466" name="Łącznik prosty 465"/>
              <p:cNvCxnSpPr/>
              <p:nvPr/>
            </p:nvCxnSpPr>
            <p:spPr>
              <a:xfrm>
                <a:off x="1053042" y="2015217"/>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467" name="Łącznik prosty 466"/>
              <p:cNvCxnSpPr/>
              <p:nvPr/>
            </p:nvCxnSpPr>
            <p:spPr>
              <a:xfrm>
                <a:off x="1053042" y="2059667"/>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468" name="Łącznik prosty 467"/>
              <p:cNvCxnSpPr/>
              <p:nvPr/>
            </p:nvCxnSpPr>
            <p:spPr>
              <a:xfrm>
                <a:off x="1053042" y="2104117"/>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469" name="Łącznik prosty 468"/>
              <p:cNvCxnSpPr/>
              <p:nvPr/>
            </p:nvCxnSpPr>
            <p:spPr>
              <a:xfrm>
                <a:off x="1053042" y="2148567"/>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470" name="Łącznik prosty 469"/>
              <p:cNvCxnSpPr/>
              <p:nvPr/>
            </p:nvCxnSpPr>
            <p:spPr>
              <a:xfrm>
                <a:off x="1053042" y="2193017"/>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471" name="Łącznik prosty 470"/>
              <p:cNvCxnSpPr/>
              <p:nvPr/>
            </p:nvCxnSpPr>
            <p:spPr>
              <a:xfrm>
                <a:off x="1053042" y="2237467"/>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472" name="Łącznik prosty 471"/>
              <p:cNvCxnSpPr/>
              <p:nvPr/>
            </p:nvCxnSpPr>
            <p:spPr>
              <a:xfrm>
                <a:off x="1053042" y="2281917"/>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473" name="Łącznik prosty 472"/>
              <p:cNvCxnSpPr/>
              <p:nvPr/>
            </p:nvCxnSpPr>
            <p:spPr>
              <a:xfrm>
                <a:off x="1053042" y="2326367"/>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474" name="Łącznik prosty 473"/>
              <p:cNvCxnSpPr/>
              <p:nvPr/>
            </p:nvCxnSpPr>
            <p:spPr>
              <a:xfrm>
                <a:off x="1053042" y="2370817"/>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475" name="Łącznik prosty 474"/>
              <p:cNvCxnSpPr/>
              <p:nvPr/>
            </p:nvCxnSpPr>
            <p:spPr>
              <a:xfrm>
                <a:off x="1053042" y="2415267"/>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476" name="Łącznik prosty 475"/>
              <p:cNvCxnSpPr/>
              <p:nvPr/>
            </p:nvCxnSpPr>
            <p:spPr>
              <a:xfrm>
                <a:off x="1053042" y="2459717"/>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477" name="Łącznik prosty 476"/>
              <p:cNvCxnSpPr/>
              <p:nvPr/>
            </p:nvCxnSpPr>
            <p:spPr>
              <a:xfrm>
                <a:off x="1053042" y="2504167"/>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478" name="Łącznik prosty 477"/>
              <p:cNvCxnSpPr/>
              <p:nvPr/>
            </p:nvCxnSpPr>
            <p:spPr>
              <a:xfrm>
                <a:off x="1053042" y="2548617"/>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479" name="Łącznik prosty 478"/>
              <p:cNvCxnSpPr/>
              <p:nvPr/>
            </p:nvCxnSpPr>
            <p:spPr>
              <a:xfrm>
                <a:off x="1053042" y="2593067"/>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480" name="Łącznik prosty 479"/>
              <p:cNvCxnSpPr/>
              <p:nvPr/>
            </p:nvCxnSpPr>
            <p:spPr>
              <a:xfrm>
                <a:off x="1053042" y="2637517"/>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481" name="Łącznik prosty 480"/>
              <p:cNvCxnSpPr/>
              <p:nvPr/>
            </p:nvCxnSpPr>
            <p:spPr>
              <a:xfrm>
                <a:off x="1053042" y="2681967"/>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482" name="Łącznik prosty 481"/>
              <p:cNvCxnSpPr/>
              <p:nvPr/>
            </p:nvCxnSpPr>
            <p:spPr>
              <a:xfrm>
                <a:off x="1053042" y="2726417"/>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483" name="Łącznik prosty 482"/>
              <p:cNvCxnSpPr/>
              <p:nvPr/>
            </p:nvCxnSpPr>
            <p:spPr>
              <a:xfrm>
                <a:off x="1053042" y="2770867"/>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484" name="Łącznik prosty 483"/>
              <p:cNvCxnSpPr/>
              <p:nvPr/>
            </p:nvCxnSpPr>
            <p:spPr>
              <a:xfrm>
                <a:off x="1053042" y="2815317"/>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485" name="Łącznik prosty 484"/>
              <p:cNvCxnSpPr/>
              <p:nvPr/>
            </p:nvCxnSpPr>
            <p:spPr>
              <a:xfrm>
                <a:off x="1053042" y="2859767"/>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486" name="Łącznik prosty 485"/>
              <p:cNvCxnSpPr/>
              <p:nvPr/>
            </p:nvCxnSpPr>
            <p:spPr>
              <a:xfrm>
                <a:off x="1053042" y="2904217"/>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487" name="Łącznik prosty 486"/>
              <p:cNvCxnSpPr/>
              <p:nvPr/>
            </p:nvCxnSpPr>
            <p:spPr>
              <a:xfrm>
                <a:off x="1053042" y="2948667"/>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488" name="Łącznik prosty 487"/>
              <p:cNvCxnSpPr/>
              <p:nvPr/>
            </p:nvCxnSpPr>
            <p:spPr>
              <a:xfrm>
                <a:off x="1053042" y="2993117"/>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489" name="Łącznik prosty 488"/>
              <p:cNvCxnSpPr/>
              <p:nvPr/>
            </p:nvCxnSpPr>
            <p:spPr>
              <a:xfrm>
                <a:off x="1053042" y="3037567"/>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490" name="Łącznik prosty 489"/>
              <p:cNvCxnSpPr/>
              <p:nvPr/>
            </p:nvCxnSpPr>
            <p:spPr>
              <a:xfrm>
                <a:off x="1053042" y="3082017"/>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491" name="Łącznik prosty 490"/>
              <p:cNvCxnSpPr/>
              <p:nvPr/>
            </p:nvCxnSpPr>
            <p:spPr>
              <a:xfrm>
                <a:off x="1053042" y="3126467"/>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492" name="Łącznik prosty 491"/>
              <p:cNvCxnSpPr/>
              <p:nvPr/>
            </p:nvCxnSpPr>
            <p:spPr>
              <a:xfrm>
                <a:off x="1053042" y="3170917"/>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493" name="Łącznik prosty 492"/>
              <p:cNvCxnSpPr/>
              <p:nvPr/>
            </p:nvCxnSpPr>
            <p:spPr>
              <a:xfrm>
                <a:off x="1053042" y="3215367"/>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494" name="Łącznik prosty 493"/>
              <p:cNvCxnSpPr/>
              <p:nvPr/>
            </p:nvCxnSpPr>
            <p:spPr>
              <a:xfrm>
                <a:off x="1053042" y="3259817"/>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495" name="Łącznik prosty 494"/>
              <p:cNvCxnSpPr/>
              <p:nvPr/>
            </p:nvCxnSpPr>
            <p:spPr>
              <a:xfrm>
                <a:off x="1053042" y="3304267"/>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496" name="Łącznik prosty 495"/>
              <p:cNvCxnSpPr/>
              <p:nvPr/>
            </p:nvCxnSpPr>
            <p:spPr>
              <a:xfrm>
                <a:off x="1053042" y="3348717"/>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497" name="Łącznik prosty 496"/>
              <p:cNvCxnSpPr/>
              <p:nvPr/>
            </p:nvCxnSpPr>
            <p:spPr>
              <a:xfrm>
                <a:off x="1053042" y="3393167"/>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498" name="Łącznik prosty 497"/>
              <p:cNvCxnSpPr/>
              <p:nvPr/>
            </p:nvCxnSpPr>
            <p:spPr>
              <a:xfrm>
                <a:off x="1053042" y="3437617"/>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499" name="Łącznik prosty 498"/>
              <p:cNvCxnSpPr/>
              <p:nvPr/>
            </p:nvCxnSpPr>
            <p:spPr>
              <a:xfrm>
                <a:off x="1053042" y="3482067"/>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500" name="Łącznik prosty 499"/>
              <p:cNvCxnSpPr/>
              <p:nvPr/>
            </p:nvCxnSpPr>
            <p:spPr>
              <a:xfrm>
                <a:off x="1053042" y="3526517"/>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501" name="Łącznik prosty 500"/>
              <p:cNvCxnSpPr/>
              <p:nvPr/>
            </p:nvCxnSpPr>
            <p:spPr>
              <a:xfrm>
                <a:off x="1053042" y="3570967"/>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502" name="Łącznik prosty 501"/>
              <p:cNvCxnSpPr/>
              <p:nvPr/>
            </p:nvCxnSpPr>
            <p:spPr>
              <a:xfrm>
                <a:off x="1053042" y="3615417"/>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503" name="Łącznik prosty 502"/>
              <p:cNvCxnSpPr/>
              <p:nvPr/>
            </p:nvCxnSpPr>
            <p:spPr>
              <a:xfrm>
                <a:off x="1053042" y="3659867"/>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504" name="Łącznik prosty 503"/>
              <p:cNvCxnSpPr/>
              <p:nvPr/>
            </p:nvCxnSpPr>
            <p:spPr>
              <a:xfrm>
                <a:off x="1053042" y="3704317"/>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505" name="Łącznik prosty 504"/>
              <p:cNvCxnSpPr/>
              <p:nvPr/>
            </p:nvCxnSpPr>
            <p:spPr>
              <a:xfrm>
                <a:off x="1053042" y="3748767"/>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506" name="Łącznik prosty 505"/>
              <p:cNvCxnSpPr/>
              <p:nvPr/>
            </p:nvCxnSpPr>
            <p:spPr>
              <a:xfrm>
                <a:off x="1053042" y="3793217"/>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507" name="Łącznik prosty 506"/>
              <p:cNvCxnSpPr/>
              <p:nvPr/>
            </p:nvCxnSpPr>
            <p:spPr>
              <a:xfrm>
                <a:off x="1053042" y="3837667"/>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508" name="Łącznik prosty 507"/>
              <p:cNvCxnSpPr/>
              <p:nvPr/>
            </p:nvCxnSpPr>
            <p:spPr>
              <a:xfrm>
                <a:off x="1053042" y="3882117"/>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509" name="Łącznik prosty 508"/>
              <p:cNvCxnSpPr/>
              <p:nvPr/>
            </p:nvCxnSpPr>
            <p:spPr>
              <a:xfrm>
                <a:off x="1053042" y="3926567"/>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510" name="Łącznik prosty 509"/>
              <p:cNvCxnSpPr/>
              <p:nvPr/>
            </p:nvCxnSpPr>
            <p:spPr>
              <a:xfrm>
                <a:off x="1053042" y="3971017"/>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511" name="Łącznik prosty 510"/>
              <p:cNvCxnSpPr/>
              <p:nvPr/>
            </p:nvCxnSpPr>
            <p:spPr>
              <a:xfrm>
                <a:off x="1053042" y="4015467"/>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512" name="Łącznik prosty 511"/>
              <p:cNvCxnSpPr/>
              <p:nvPr/>
            </p:nvCxnSpPr>
            <p:spPr>
              <a:xfrm>
                <a:off x="1053042" y="4059917"/>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grpSp>
        <p:grpSp>
          <p:nvGrpSpPr>
            <p:cNvPr id="967" name="Grupa 966"/>
            <p:cNvGrpSpPr/>
            <p:nvPr/>
          </p:nvGrpSpPr>
          <p:grpSpPr>
            <a:xfrm>
              <a:off x="5877550" y="2364842"/>
              <a:ext cx="205619" cy="1511300"/>
              <a:chOff x="5684382" y="2548311"/>
              <a:chExt cx="205619" cy="1511300"/>
            </a:xfrm>
          </p:grpSpPr>
          <p:cxnSp>
            <p:nvCxnSpPr>
              <p:cNvPr id="534" name="Łącznik prosty 533"/>
              <p:cNvCxnSpPr/>
              <p:nvPr/>
            </p:nvCxnSpPr>
            <p:spPr>
              <a:xfrm>
                <a:off x="5684382" y="2548311"/>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535" name="Łącznik prosty 534"/>
              <p:cNvCxnSpPr/>
              <p:nvPr/>
            </p:nvCxnSpPr>
            <p:spPr>
              <a:xfrm>
                <a:off x="5684382" y="2592761"/>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536" name="Łącznik prosty 535"/>
              <p:cNvCxnSpPr/>
              <p:nvPr/>
            </p:nvCxnSpPr>
            <p:spPr>
              <a:xfrm>
                <a:off x="5684382" y="2637211"/>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537" name="Łącznik prosty 536"/>
              <p:cNvCxnSpPr/>
              <p:nvPr/>
            </p:nvCxnSpPr>
            <p:spPr>
              <a:xfrm>
                <a:off x="5684382" y="2681661"/>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538" name="Łącznik prosty 537"/>
              <p:cNvCxnSpPr/>
              <p:nvPr/>
            </p:nvCxnSpPr>
            <p:spPr>
              <a:xfrm>
                <a:off x="5684382" y="2726111"/>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539" name="Łącznik prosty 538"/>
              <p:cNvCxnSpPr/>
              <p:nvPr/>
            </p:nvCxnSpPr>
            <p:spPr>
              <a:xfrm>
                <a:off x="5684382" y="2770561"/>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540" name="Łącznik prosty 539"/>
              <p:cNvCxnSpPr/>
              <p:nvPr/>
            </p:nvCxnSpPr>
            <p:spPr>
              <a:xfrm>
                <a:off x="5684382" y="2815011"/>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541" name="Łącznik prosty 540"/>
              <p:cNvCxnSpPr/>
              <p:nvPr/>
            </p:nvCxnSpPr>
            <p:spPr>
              <a:xfrm>
                <a:off x="5684382" y="2859461"/>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542" name="Łącznik prosty 541"/>
              <p:cNvCxnSpPr/>
              <p:nvPr/>
            </p:nvCxnSpPr>
            <p:spPr>
              <a:xfrm>
                <a:off x="5684382" y="2903911"/>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543" name="Łącznik prosty 542"/>
              <p:cNvCxnSpPr/>
              <p:nvPr/>
            </p:nvCxnSpPr>
            <p:spPr>
              <a:xfrm>
                <a:off x="5684382" y="2948361"/>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544" name="Łącznik prosty 543"/>
              <p:cNvCxnSpPr/>
              <p:nvPr/>
            </p:nvCxnSpPr>
            <p:spPr>
              <a:xfrm>
                <a:off x="5684382" y="2992811"/>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545" name="Łącznik prosty 544"/>
              <p:cNvCxnSpPr/>
              <p:nvPr/>
            </p:nvCxnSpPr>
            <p:spPr>
              <a:xfrm>
                <a:off x="5684382" y="3037261"/>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546" name="Łącznik prosty 545"/>
              <p:cNvCxnSpPr/>
              <p:nvPr/>
            </p:nvCxnSpPr>
            <p:spPr>
              <a:xfrm>
                <a:off x="5684382" y="3081711"/>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547" name="Łącznik prosty 546"/>
              <p:cNvCxnSpPr/>
              <p:nvPr/>
            </p:nvCxnSpPr>
            <p:spPr>
              <a:xfrm>
                <a:off x="5684382" y="3126161"/>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548" name="Łącznik prosty 547"/>
              <p:cNvCxnSpPr/>
              <p:nvPr/>
            </p:nvCxnSpPr>
            <p:spPr>
              <a:xfrm>
                <a:off x="5684382" y="3170611"/>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549" name="Łącznik prosty 548"/>
              <p:cNvCxnSpPr/>
              <p:nvPr/>
            </p:nvCxnSpPr>
            <p:spPr>
              <a:xfrm>
                <a:off x="5684382" y="3215061"/>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550" name="Łącznik prosty 549"/>
              <p:cNvCxnSpPr/>
              <p:nvPr/>
            </p:nvCxnSpPr>
            <p:spPr>
              <a:xfrm>
                <a:off x="5684382" y="3259511"/>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551" name="Łącznik prosty 550"/>
              <p:cNvCxnSpPr/>
              <p:nvPr/>
            </p:nvCxnSpPr>
            <p:spPr>
              <a:xfrm>
                <a:off x="5684382" y="3303961"/>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552" name="Łącznik prosty 551"/>
              <p:cNvCxnSpPr/>
              <p:nvPr/>
            </p:nvCxnSpPr>
            <p:spPr>
              <a:xfrm>
                <a:off x="5684382" y="3348411"/>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553" name="Łącznik prosty 552"/>
              <p:cNvCxnSpPr/>
              <p:nvPr/>
            </p:nvCxnSpPr>
            <p:spPr>
              <a:xfrm>
                <a:off x="5684382" y="3392861"/>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554" name="Łącznik prosty 553"/>
              <p:cNvCxnSpPr/>
              <p:nvPr/>
            </p:nvCxnSpPr>
            <p:spPr>
              <a:xfrm>
                <a:off x="5684382" y="3437311"/>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555" name="Łącznik prosty 554"/>
              <p:cNvCxnSpPr/>
              <p:nvPr/>
            </p:nvCxnSpPr>
            <p:spPr>
              <a:xfrm>
                <a:off x="5684382" y="3481761"/>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556" name="Łącznik prosty 555"/>
              <p:cNvCxnSpPr/>
              <p:nvPr/>
            </p:nvCxnSpPr>
            <p:spPr>
              <a:xfrm>
                <a:off x="5684382" y="3526211"/>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557" name="Łącznik prosty 556"/>
              <p:cNvCxnSpPr/>
              <p:nvPr/>
            </p:nvCxnSpPr>
            <p:spPr>
              <a:xfrm>
                <a:off x="5684382" y="3570661"/>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558" name="Łącznik prosty 557"/>
              <p:cNvCxnSpPr/>
              <p:nvPr/>
            </p:nvCxnSpPr>
            <p:spPr>
              <a:xfrm>
                <a:off x="5684382" y="3615111"/>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559" name="Łącznik prosty 558"/>
              <p:cNvCxnSpPr/>
              <p:nvPr/>
            </p:nvCxnSpPr>
            <p:spPr>
              <a:xfrm>
                <a:off x="5684382" y="3659561"/>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560" name="Łącznik prosty 559"/>
              <p:cNvCxnSpPr/>
              <p:nvPr/>
            </p:nvCxnSpPr>
            <p:spPr>
              <a:xfrm>
                <a:off x="5684382" y="3704011"/>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561" name="Łącznik prosty 560"/>
              <p:cNvCxnSpPr/>
              <p:nvPr/>
            </p:nvCxnSpPr>
            <p:spPr>
              <a:xfrm>
                <a:off x="5684382" y="3748461"/>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562" name="Łącznik prosty 561"/>
              <p:cNvCxnSpPr/>
              <p:nvPr/>
            </p:nvCxnSpPr>
            <p:spPr>
              <a:xfrm>
                <a:off x="5684382" y="3792911"/>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563" name="Łącznik prosty 562"/>
              <p:cNvCxnSpPr/>
              <p:nvPr/>
            </p:nvCxnSpPr>
            <p:spPr>
              <a:xfrm>
                <a:off x="5684382" y="3837361"/>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564" name="Łącznik prosty 563"/>
              <p:cNvCxnSpPr/>
              <p:nvPr/>
            </p:nvCxnSpPr>
            <p:spPr>
              <a:xfrm>
                <a:off x="5684382" y="3881811"/>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565" name="Łącznik prosty 564"/>
              <p:cNvCxnSpPr/>
              <p:nvPr/>
            </p:nvCxnSpPr>
            <p:spPr>
              <a:xfrm>
                <a:off x="5684382" y="3926261"/>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566" name="Łącznik prosty 565"/>
              <p:cNvCxnSpPr/>
              <p:nvPr/>
            </p:nvCxnSpPr>
            <p:spPr>
              <a:xfrm>
                <a:off x="5684382" y="3970711"/>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567" name="Łącznik prosty 566"/>
              <p:cNvCxnSpPr/>
              <p:nvPr/>
            </p:nvCxnSpPr>
            <p:spPr>
              <a:xfrm>
                <a:off x="5684382" y="4015161"/>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568" name="Łącznik prosty 567"/>
              <p:cNvCxnSpPr/>
              <p:nvPr/>
            </p:nvCxnSpPr>
            <p:spPr>
              <a:xfrm>
                <a:off x="5684382" y="4059611"/>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grpSp>
        <p:grpSp>
          <p:nvGrpSpPr>
            <p:cNvPr id="569" name="Grupa 568"/>
            <p:cNvGrpSpPr/>
            <p:nvPr/>
          </p:nvGrpSpPr>
          <p:grpSpPr>
            <a:xfrm>
              <a:off x="6366139" y="1609192"/>
              <a:ext cx="205619" cy="2266950"/>
              <a:chOff x="1053042" y="1792967"/>
              <a:chExt cx="205619" cy="2266950"/>
            </a:xfrm>
          </p:grpSpPr>
          <p:cxnSp>
            <p:nvCxnSpPr>
              <p:cNvPr id="573" name="Łącznik prosty 572"/>
              <p:cNvCxnSpPr/>
              <p:nvPr/>
            </p:nvCxnSpPr>
            <p:spPr>
              <a:xfrm>
                <a:off x="1053042" y="1792967"/>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574" name="Łącznik prosty 573"/>
              <p:cNvCxnSpPr/>
              <p:nvPr/>
            </p:nvCxnSpPr>
            <p:spPr>
              <a:xfrm>
                <a:off x="1053042" y="1837417"/>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575" name="Łącznik prosty 574"/>
              <p:cNvCxnSpPr/>
              <p:nvPr/>
            </p:nvCxnSpPr>
            <p:spPr>
              <a:xfrm>
                <a:off x="1053042" y="1881867"/>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576" name="Łącznik prosty 575"/>
              <p:cNvCxnSpPr/>
              <p:nvPr/>
            </p:nvCxnSpPr>
            <p:spPr>
              <a:xfrm>
                <a:off x="1053042" y="1926317"/>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577" name="Łącznik prosty 576"/>
              <p:cNvCxnSpPr/>
              <p:nvPr/>
            </p:nvCxnSpPr>
            <p:spPr>
              <a:xfrm>
                <a:off x="1053042" y="1970767"/>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578" name="Łącznik prosty 577"/>
              <p:cNvCxnSpPr/>
              <p:nvPr/>
            </p:nvCxnSpPr>
            <p:spPr>
              <a:xfrm>
                <a:off x="1053042" y="2015217"/>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579" name="Łącznik prosty 578"/>
              <p:cNvCxnSpPr/>
              <p:nvPr/>
            </p:nvCxnSpPr>
            <p:spPr>
              <a:xfrm>
                <a:off x="1053042" y="2059667"/>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580" name="Łącznik prosty 579"/>
              <p:cNvCxnSpPr/>
              <p:nvPr/>
            </p:nvCxnSpPr>
            <p:spPr>
              <a:xfrm>
                <a:off x="1053042" y="2104117"/>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581" name="Łącznik prosty 580"/>
              <p:cNvCxnSpPr/>
              <p:nvPr/>
            </p:nvCxnSpPr>
            <p:spPr>
              <a:xfrm>
                <a:off x="1053042" y="2148567"/>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582" name="Łącznik prosty 581"/>
              <p:cNvCxnSpPr/>
              <p:nvPr/>
            </p:nvCxnSpPr>
            <p:spPr>
              <a:xfrm>
                <a:off x="1053042" y="2193017"/>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583" name="Łącznik prosty 582"/>
              <p:cNvCxnSpPr/>
              <p:nvPr/>
            </p:nvCxnSpPr>
            <p:spPr>
              <a:xfrm>
                <a:off x="1053042" y="2237467"/>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584" name="Łącznik prosty 583"/>
              <p:cNvCxnSpPr/>
              <p:nvPr/>
            </p:nvCxnSpPr>
            <p:spPr>
              <a:xfrm>
                <a:off x="1053042" y="2281917"/>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585" name="Łącznik prosty 584"/>
              <p:cNvCxnSpPr/>
              <p:nvPr/>
            </p:nvCxnSpPr>
            <p:spPr>
              <a:xfrm>
                <a:off x="1053042" y="2326367"/>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586" name="Łącznik prosty 585"/>
              <p:cNvCxnSpPr/>
              <p:nvPr/>
            </p:nvCxnSpPr>
            <p:spPr>
              <a:xfrm>
                <a:off x="1053042" y="2370817"/>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587" name="Łącznik prosty 586"/>
              <p:cNvCxnSpPr/>
              <p:nvPr/>
            </p:nvCxnSpPr>
            <p:spPr>
              <a:xfrm>
                <a:off x="1053042" y="2415267"/>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588" name="Łącznik prosty 587"/>
              <p:cNvCxnSpPr/>
              <p:nvPr/>
            </p:nvCxnSpPr>
            <p:spPr>
              <a:xfrm>
                <a:off x="1053042" y="2459717"/>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589" name="Łącznik prosty 588"/>
              <p:cNvCxnSpPr/>
              <p:nvPr/>
            </p:nvCxnSpPr>
            <p:spPr>
              <a:xfrm>
                <a:off x="1053042" y="2504167"/>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590" name="Łącznik prosty 589"/>
              <p:cNvCxnSpPr/>
              <p:nvPr/>
            </p:nvCxnSpPr>
            <p:spPr>
              <a:xfrm>
                <a:off x="1053042" y="2548617"/>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591" name="Łącznik prosty 590"/>
              <p:cNvCxnSpPr/>
              <p:nvPr/>
            </p:nvCxnSpPr>
            <p:spPr>
              <a:xfrm>
                <a:off x="1053042" y="2593067"/>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592" name="Łącznik prosty 591"/>
              <p:cNvCxnSpPr/>
              <p:nvPr/>
            </p:nvCxnSpPr>
            <p:spPr>
              <a:xfrm>
                <a:off x="1053042" y="2637517"/>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593" name="Łącznik prosty 592"/>
              <p:cNvCxnSpPr/>
              <p:nvPr/>
            </p:nvCxnSpPr>
            <p:spPr>
              <a:xfrm>
                <a:off x="1053042" y="2681967"/>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594" name="Łącznik prosty 593"/>
              <p:cNvCxnSpPr/>
              <p:nvPr/>
            </p:nvCxnSpPr>
            <p:spPr>
              <a:xfrm>
                <a:off x="1053042" y="2726417"/>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595" name="Łącznik prosty 594"/>
              <p:cNvCxnSpPr/>
              <p:nvPr/>
            </p:nvCxnSpPr>
            <p:spPr>
              <a:xfrm>
                <a:off x="1053042" y="2770867"/>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596" name="Łącznik prosty 595"/>
              <p:cNvCxnSpPr/>
              <p:nvPr/>
            </p:nvCxnSpPr>
            <p:spPr>
              <a:xfrm>
                <a:off x="1053042" y="2815317"/>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597" name="Łącznik prosty 596"/>
              <p:cNvCxnSpPr/>
              <p:nvPr/>
            </p:nvCxnSpPr>
            <p:spPr>
              <a:xfrm>
                <a:off x="1053042" y="2859767"/>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598" name="Łącznik prosty 597"/>
              <p:cNvCxnSpPr/>
              <p:nvPr/>
            </p:nvCxnSpPr>
            <p:spPr>
              <a:xfrm>
                <a:off x="1053042" y="2904217"/>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599" name="Łącznik prosty 598"/>
              <p:cNvCxnSpPr/>
              <p:nvPr/>
            </p:nvCxnSpPr>
            <p:spPr>
              <a:xfrm>
                <a:off x="1053042" y="2948667"/>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600" name="Łącznik prosty 599"/>
              <p:cNvCxnSpPr/>
              <p:nvPr/>
            </p:nvCxnSpPr>
            <p:spPr>
              <a:xfrm>
                <a:off x="1053042" y="2993117"/>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601" name="Łącznik prosty 600"/>
              <p:cNvCxnSpPr/>
              <p:nvPr/>
            </p:nvCxnSpPr>
            <p:spPr>
              <a:xfrm>
                <a:off x="1053042" y="3037567"/>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602" name="Łącznik prosty 601"/>
              <p:cNvCxnSpPr/>
              <p:nvPr/>
            </p:nvCxnSpPr>
            <p:spPr>
              <a:xfrm>
                <a:off x="1053042" y="3082017"/>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603" name="Łącznik prosty 602"/>
              <p:cNvCxnSpPr/>
              <p:nvPr/>
            </p:nvCxnSpPr>
            <p:spPr>
              <a:xfrm>
                <a:off x="1053042" y="3126467"/>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604" name="Łącznik prosty 603"/>
              <p:cNvCxnSpPr/>
              <p:nvPr/>
            </p:nvCxnSpPr>
            <p:spPr>
              <a:xfrm>
                <a:off x="1053042" y="3170917"/>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605" name="Łącznik prosty 604"/>
              <p:cNvCxnSpPr/>
              <p:nvPr/>
            </p:nvCxnSpPr>
            <p:spPr>
              <a:xfrm>
                <a:off x="1053042" y="3215367"/>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606" name="Łącznik prosty 605"/>
              <p:cNvCxnSpPr/>
              <p:nvPr/>
            </p:nvCxnSpPr>
            <p:spPr>
              <a:xfrm>
                <a:off x="1053042" y="3259817"/>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607" name="Łącznik prosty 606"/>
              <p:cNvCxnSpPr/>
              <p:nvPr/>
            </p:nvCxnSpPr>
            <p:spPr>
              <a:xfrm>
                <a:off x="1053042" y="3304267"/>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608" name="Łącznik prosty 607"/>
              <p:cNvCxnSpPr/>
              <p:nvPr/>
            </p:nvCxnSpPr>
            <p:spPr>
              <a:xfrm>
                <a:off x="1053042" y="3348717"/>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609" name="Łącznik prosty 608"/>
              <p:cNvCxnSpPr/>
              <p:nvPr/>
            </p:nvCxnSpPr>
            <p:spPr>
              <a:xfrm>
                <a:off x="1053042" y="3393167"/>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610" name="Łącznik prosty 609"/>
              <p:cNvCxnSpPr/>
              <p:nvPr/>
            </p:nvCxnSpPr>
            <p:spPr>
              <a:xfrm>
                <a:off x="1053042" y="3437617"/>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611" name="Łącznik prosty 610"/>
              <p:cNvCxnSpPr/>
              <p:nvPr/>
            </p:nvCxnSpPr>
            <p:spPr>
              <a:xfrm>
                <a:off x="1053042" y="3482067"/>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612" name="Łącznik prosty 611"/>
              <p:cNvCxnSpPr/>
              <p:nvPr/>
            </p:nvCxnSpPr>
            <p:spPr>
              <a:xfrm>
                <a:off x="1053042" y="3526517"/>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613" name="Łącznik prosty 612"/>
              <p:cNvCxnSpPr/>
              <p:nvPr/>
            </p:nvCxnSpPr>
            <p:spPr>
              <a:xfrm>
                <a:off x="1053042" y="3570967"/>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614" name="Łącznik prosty 613"/>
              <p:cNvCxnSpPr/>
              <p:nvPr/>
            </p:nvCxnSpPr>
            <p:spPr>
              <a:xfrm>
                <a:off x="1053042" y="3615417"/>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615" name="Łącznik prosty 614"/>
              <p:cNvCxnSpPr/>
              <p:nvPr/>
            </p:nvCxnSpPr>
            <p:spPr>
              <a:xfrm>
                <a:off x="1053042" y="3659867"/>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616" name="Łącznik prosty 615"/>
              <p:cNvCxnSpPr/>
              <p:nvPr/>
            </p:nvCxnSpPr>
            <p:spPr>
              <a:xfrm>
                <a:off x="1053042" y="3704317"/>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617" name="Łącznik prosty 616"/>
              <p:cNvCxnSpPr/>
              <p:nvPr/>
            </p:nvCxnSpPr>
            <p:spPr>
              <a:xfrm>
                <a:off x="1053042" y="3748767"/>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618" name="Łącznik prosty 617"/>
              <p:cNvCxnSpPr/>
              <p:nvPr/>
            </p:nvCxnSpPr>
            <p:spPr>
              <a:xfrm>
                <a:off x="1053042" y="3793217"/>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619" name="Łącznik prosty 618"/>
              <p:cNvCxnSpPr/>
              <p:nvPr/>
            </p:nvCxnSpPr>
            <p:spPr>
              <a:xfrm>
                <a:off x="1053042" y="3837667"/>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620" name="Łącznik prosty 619"/>
              <p:cNvCxnSpPr/>
              <p:nvPr/>
            </p:nvCxnSpPr>
            <p:spPr>
              <a:xfrm>
                <a:off x="1053042" y="3882117"/>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621" name="Łącznik prosty 620"/>
              <p:cNvCxnSpPr/>
              <p:nvPr/>
            </p:nvCxnSpPr>
            <p:spPr>
              <a:xfrm>
                <a:off x="1053042" y="3926567"/>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622" name="Łącznik prosty 621"/>
              <p:cNvCxnSpPr/>
              <p:nvPr/>
            </p:nvCxnSpPr>
            <p:spPr>
              <a:xfrm>
                <a:off x="1053042" y="3971017"/>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623" name="Łącznik prosty 622"/>
              <p:cNvCxnSpPr/>
              <p:nvPr/>
            </p:nvCxnSpPr>
            <p:spPr>
              <a:xfrm>
                <a:off x="1053042" y="4015467"/>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624" name="Łącznik prosty 623"/>
              <p:cNvCxnSpPr/>
              <p:nvPr/>
            </p:nvCxnSpPr>
            <p:spPr>
              <a:xfrm>
                <a:off x="1053042" y="4059917"/>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grpSp>
        <p:grpSp>
          <p:nvGrpSpPr>
            <p:cNvPr id="968" name="Grupa 967"/>
            <p:cNvGrpSpPr/>
            <p:nvPr/>
          </p:nvGrpSpPr>
          <p:grpSpPr>
            <a:xfrm>
              <a:off x="6854728" y="2898242"/>
              <a:ext cx="205619" cy="977900"/>
              <a:chOff x="6661560" y="3081711"/>
              <a:chExt cx="205619" cy="977900"/>
            </a:xfrm>
          </p:grpSpPr>
          <p:cxnSp>
            <p:nvCxnSpPr>
              <p:cNvPr id="658" name="Łącznik prosty 657"/>
              <p:cNvCxnSpPr/>
              <p:nvPr/>
            </p:nvCxnSpPr>
            <p:spPr>
              <a:xfrm>
                <a:off x="6661560" y="3081711"/>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659" name="Łącznik prosty 658"/>
              <p:cNvCxnSpPr/>
              <p:nvPr/>
            </p:nvCxnSpPr>
            <p:spPr>
              <a:xfrm>
                <a:off x="6661560" y="3126161"/>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660" name="Łącznik prosty 659"/>
              <p:cNvCxnSpPr/>
              <p:nvPr/>
            </p:nvCxnSpPr>
            <p:spPr>
              <a:xfrm>
                <a:off x="6661560" y="3170611"/>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661" name="Łącznik prosty 660"/>
              <p:cNvCxnSpPr/>
              <p:nvPr/>
            </p:nvCxnSpPr>
            <p:spPr>
              <a:xfrm>
                <a:off x="6661560" y="3215061"/>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662" name="Łącznik prosty 661"/>
              <p:cNvCxnSpPr/>
              <p:nvPr/>
            </p:nvCxnSpPr>
            <p:spPr>
              <a:xfrm>
                <a:off x="6661560" y="3259511"/>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663" name="Łącznik prosty 662"/>
              <p:cNvCxnSpPr/>
              <p:nvPr/>
            </p:nvCxnSpPr>
            <p:spPr>
              <a:xfrm>
                <a:off x="6661560" y="3303961"/>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664" name="Łącznik prosty 663"/>
              <p:cNvCxnSpPr/>
              <p:nvPr/>
            </p:nvCxnSpPr>
            <p:spPr>
              <a:xfrm>
                <a:off x="6661560" y="3348411"/>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665" name="Łącznik prosty 664"/>
              <p:cNvCxnSpPr/>
              <p:nvPr/>
            </p:nvCxnSpPr>
            <p:spPr>
              <a:xfrm>
                <a:off x="6661560" y="3392861"/>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666" name="Łącznik prosty 665"/>
              <p:cNvCxnSpPr/>
              <p:nvPr/>
            </p:nvCxnSpPr>
            <p:spPr>
              <a:xfrm>
                <a:off x="6661560" y="3437311"/>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667" name="Łącznik prosty 666"/>
              <p:cNvCxnSpPr/>
              <p:nvPr/>
            </p:nvCxnSpPr>
            <p:spPr>
              <a:xfrm>
                <a:off x="6661560" y="3481761"/>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668" name="Łącznik prosty 667"/>
              <p:cNvCxnSpPr/>
              <p:nvPr/>
            </p:nvCxnSpPr>
            <p:spPr>
              <a:xfrm>
                <a:off x="6661560" y="3526211"/>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669" name="Łącznik prosty 668"/>
              <p:cNvCxnSpPr/>
              <p:nvPr/>
            </p:nvCxnSpPr>
            <p:spPr>
              <a:xfrm>
                <a:off x="6661560" y="3570661"/>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670" name="Łącznik prosty 669"/>
              <p:cNvCxnSpPr/>
              <p:nvPr/>
            </p:nvCxnSpPr>
            <p:spPr>
              <a:xfrm>
                <a:off x="6661560" y="3615111"/>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671" name="Łącznik prosty 670"/>
              <p:cNvCxnSpPr/>
              <p:nvPr/>
            </p:nvCxnSpPr>
            <p:spPr>
              <a:xfrm>
                <a:off x="6661560" y="3659561"/>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672" name="Łącznik prosty 671"/>
              <p:cNvCxnSpPr/>
              <p:nvPr/>
            </p:nvCxnSpPr>
            <p:spPr>
              <a:xfrm>
                <a:off x="6661560" y="3704011"/>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673" name="Łącznik prosty 672"/>
              <p:cNvCxnSpPr/>
              <p:nvPr/>
            </p:nvCxnSpPr>
            <p:spPr>
              <a:xfrm>
                <a:off x="6661560" y="3748461"/>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674" name="Łącznik prosty 673"/>
              <p:cNvCxnSpPr/>
              <p:nvPr/>
            </p:nvCxnSpPr>
            <p:spPr>
              <a:xfrm>
                <a:off x="6661560" y="3792911"/>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675" name="Łącznik prosty 674"/>
              <p:cNvCxnSpPr/>
              <p:nvPr/>
            </p:nvCxnSpPr>
            <p:spPr>
              <a:xfrm>
                <a:off x="6661560" y="3837361"/>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676" name="Łącznik prosty 675"/>
              <p:cNvCxnSpPr/>
              <p:nvPr/>
            </p:nvCxnSpPr>
            <p:spPr>
              <a:xfrm>
                <a:off x="6661560" y="3881811"/>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677" name="Łącznik prosty 676"/>
              <p:cNvCxnSpPr/>
              <p:nvPr/>
            </p:nvCxnSpPr>
            <p:spPr>
              <a:xfrm>
                <a:off x="6661560" y="3926261"/>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678" name="Łącznik prosty 677"/>
              <p:cNvCxnSpPr/>
              <p:nvPr/>
            </p:nvCxnSpPr>
            <p:spPr>
              <a:xfrm>
                <a:off x="6661560" y="3970711"/>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679" name="Łącznik prosty 678"/>
              <p:cNvCxnSpPr/>
              <p:nvPr/>
            </p:nvCxnSpPr>
            <p:spPr>
              <a:xfrm>
                <a:off x="6661560" y="4015161"/>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680" name="Łącznik prosty 679"/>
              <p:cNvCxnSpPr/>
              <p:nvPr/>
            </p:nvCxnSpPr>
            <p:spPr>
              <a:xfrm>
                <a:off x="6661560" y="4059611"/>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grpSp>
        <p:grpSp>
          <p:nvGrpSpPr>
            <p:cNvPr id="681" name="Grupa 680"/>
            <p:cNvGrpSpPr/>
            <p:nvPr/>
          </p:nvGrpSpPr>
          <p:grpSpPr>
            <a:xfrm>
              <a:off x="7343317" y="1653642"/>
              <a:ext cx="205619" cy="2222500"/>
              <a:chOff x="1053042" y="1837417"/>
              <a:chExt cx="205619" cy="2222500"/>
            </a:xfrm>
          </p:grpSpPr>
          <p:cxnSp>
            <p:nvCxnSpPr>
              <p:cNvPr id="686" name="Łącznik prosty 685"/>
              <p:cNvCxnSpPr/>
              <p:nvPr/>
            </p:nvCxnSpPr>
            <p:spPr>
              <a:xfrm>
                <a:off x="1053042" y="1837417"/>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687" name="Łącznik prosty 686"/>
              <p:cNvCxnSpPr/>
              <p:nvPr/>
            </p:nvCxnSpPr>
            <p:spPr>
              <a:xfrm>
                <a:off x="1053042" y="1881867"/>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688" name="Łącznik prosty 687"/>
              <p:cNvCxnSpPr/>
              <p:nvPr/>
            </p:nvCxnSpPr>
            <p:spPr>
              <a:xfrm>
                <a:off x="1053042" y="1926317"/>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689" name="Łącznik prosty 688"/>
              <p:cNvCxnSpPr/>
              <p:nvPr/>
            </p:nvCxnSpPr>
            <p:spPr>
              <a:xfrm>
                <a:off x="1053042" y="1970767"/>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690" name="Łącznik prosty 689"/>
              <p:cNvCxnSpPr/>
              <p:nvPr/>
            </p:nvCxnSpPr>
            <p:spPr>
              <a:xfrm>
                <a:off x="1053042" y="2015217"/>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691" name="Łącznik prosty 690"/>
              <p:cNvCxnSpPr/>
              <p:nvPr/>
            </p:nvCxnSpPr>
            <p:spPr>
              <a:xfrm>
                <a:off x="1053042" y="2059667"/>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692" name="Łącznik prosty 691"/>
              <p:cNvCxnSpPr/>
              <p:nvPr/>
            </p:nvCxnSpPr>
            <p:spPr>
              <a:xfrm>
                <a:off x="1053042" y="2104117"/>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693" name="Łącznik prosty 692"/>
              <p:cNvCxnSpPr/>
              <p:nvPr/>
            </p:nvCxnSpPr>
            <p:spPr>
              <a:xfrm>
                <a:off x="1053042" y="2148567"/>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694" name="Łącznik prosty 693"/>
              <p:cNvCxnSpPr/>
              <p:nvPr/>
            </p:nvCxnSpPr>
            <p:spPr>
              <a:xfrm>
                <a:off x="1053042" y="2193017"/>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695" name="Łącznik prosty 694"/>
              <p:cNvCxnSpPr/>
              <p:nvPr/>
            </p:nvCxnSpPr>
            <p:spPr>
              <a:xfrm>
                <a:off x="1053042" y="2237467"/>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696" name="Łącznik prosty 695"/>
              <p:cNvCxnSpPr/>
              <p:nvPr/>
            </p:nvCxnSpPr>
            <p:spPr>
              <a:xfrm>
                <a:off x="1053042" y="2281917"/>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697" name="Łącznik prosty 696"/>
              <p:cNvCxnSpPr/>
              <p:nvPr/>
            </p:nvCxnSpPr>
            <p:spPr>
              <a:xfrm>
                <a:off x="1053042" y="2326367"/>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698" name="Łącznik prosty 697"/>
              <p:cNvCxnSpPr/>
              <p:nvPr/>
            </p:nvCxnSpPr>
            <p:spPr>
              <a:xfrm>
                <a:off x="1053042" y="2370817"/>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699" name="Łącznik prosty 698"/>
              <p:cNvCxnSpPr/>
              <p:nvPr/>
            </p:nvCxnSpPr>
            <p:spPr>
              <a:xfrm>
                <a:off x="1053042" y="2415267"/>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700" name="Łącznik prosty 699"/>
              <p:cNvCxnSpPr/>
              <p:nvPr/>
            </p:nvCxnSpPr>
            <p:spPr>
              <a:xfrm>
                <a:off x="1053042" y="2459717"/>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701" name="Łącznik prosty 700"/>
              <p:cNvCxnSpPr/>
              <p:nvPr/>
            </p:nvCxnSpPr>
            <p:spPr>
              <a:xfrm>
                <a:off x="1053042" y="2504167"/>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702" name="Łącznik prosty 701"/>
              <p:cNvCxnSpPr/>
              <p:nvPr/>
            </p:nvCxnSpPr>
            <p:spPr>
              <a:xfrm>
                <a:off x="1053042" y="2548617"/>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703" name="Łącznik prosty 702"/>
              <p:cNvCxnSpPr/>
              <p:nvPr/>
            </p:nvCxnSpPr>
            <p:spPr>
              <a:xfrm>
                <a:off x="1053042" y="2593067"/>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704" name="Łącznik prosty 703"/>
              <p:cNvCxnSpPr/>
              <p:nvPr/>
            </p:nvCxnSpPr>
            <p:spPr>
              <a:xfrm>
                <a:off x="1053042" y="2637517"/>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705" name="Łącznik prosty 704"/>
              <p:cNvCxnSpPr/>
              <p:nvPr/>
            </p:nvCxnSpPr>
            <p:spPr>
              <a:xfrm>
                <a:off x="1053042" y="2681967"/>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706" name="Łącznik prosty 705"/>
              <p:cNvCxnSpPr/>
              <p:nvPr/>
            </p:nvCxnSpPr>
            <p:spPr>
              <a:xfrm>
                <a:off x="1053042" y="2726417"/>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707" name="Łącznik prosty 706"/>
              <p:cNvCxnSpPr/>
              <p:nvPr/>
            </p:nvCxnSpPr>
            <p:spPr>
              <a:xfrm>
                <a:off x="1053042" y="2770867"/>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708" name="Łącznik prosty 707"/>
              <p:cNvCxnSpPr/>
              <p:nvPr/>
            </p:nvCxnSpPr>
            <p:spPr>
              <a:xfrm>
                <a:off x="1053042" y="2815317"/>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709" name="Łącznik prosty 708"/>
              <p:cNvCxnSpPr/>
              <p:nvPr/>
            </p:nvCxnSpPr>
            <p:spPr>
              <a:xfrm>
                <a:off x="1053042" y="2859767"/>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710" name="Łącznik prosty 709"/>
              <p:cNvCxnSpPr/>
              <p:nvPr/>
            </p:nvCxnSpPr>
            <p:spPr>
              <a:xfrm>
                <a:off x="1053042" y="2904217"/>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711" name="Łącznik prosty 710"/>
              <p:cNvCxnSpPr/>
              <p:nvPr/>
            </p:nvCxnSpPr>
            <p:spPr>
              <a:xfrm>
                <a:off x="1053042" y="2948667"/>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712" name="Łącznik prosty 711"/>
              <p:cNvCxnSpPr/>
              <p:nvPr/>
            </p:nvCxnSpPr>
            <p:spPr>
              <a:xfrm>
                <a:off x="1053042" y="2993117"/>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713" name="Łącznik prosty 712"/>
              <p:cNvCxnSpPr/>
              <p:nvPr/>
            </p:nvCxnSpPr>
            <p:spPr>
              <a:xfrm>
                <a:off x="1053042" y="3037567"/>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714" name="Łącznik prosty 713"/>
              <p:cNvCxnSpPr/>
              <p:nvPr/>
            </p:nvCxnSpPr>
            <p:spPr>
              <a:xfrm>
                <a:off x="1053042" y="3082017"/>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715" name="Łącznik prosty 714"/>
              <p:cNvCxnSpPr/>
              <p:nvPr/>
            </p:nvCxnSpPr>
            <p:spPr>
              <a:xfrm>
                <a:off x="1053042" y="3126467"/>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716" name="Łącznik prosty 715"/>
              <p:cNvCxnSpPr/>
              <p:nvPr/>
            </p:nvCxnSpPr>
            <p:spPr>
              <a:xfrm>
                <a:off x="1053042" y="3170917"/>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717" name="Łącznik prosty 716"/>
              <p:cNvCxnSpPr/>
              <p:nvPr/>
            </p:nvCxnSpPr>
            <p:spPr>
              <a:xfrm>
                <a:off x="1053042" y="3215367"/>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718" name="Łącznik prosty 717"/>
              <p:cNvCxnSpPr/>
              <p:nvPr/>
            </p:nvCxnSpPr>
            <p:spPr>
              <a:xfrm>
                <a:off x="1053042" y="3259817"/>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719" name="Łącznik prosty 718"/>
              <p:cNvCxnSpPr/>
              <p:nvPr/>
            </p:nvCxnSpPr>
            <p:spPr>
              <a:xfrm>
                <a:off x="1053042" y="3304267"/>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720" name="Łącznik prosty 719"/>
              <p:cNvCxnSpPr/>
              <p:nvPr/>
            </p:nvCxnSpPr>
            <p:spPr>
              <a:xfrm>
                <a:off x="1053042" y="3348717"/>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721" name="Łącznik prosty 720"/>
              <p:cNvCxnSpPr/>
              <p:nvPr/>
            </p:nvCxnSpPr>
            <p:spPr>
              <a:xfrm>
                <a:off x="1053042" y="3393167"/>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722" name="Łącznik prosty 721"/>
              <p:cNvCxnSpPr/>
              <p:nvPr/>
            </p:nvCxnSpPr>
            <p:spPr>
              <a:xfrm>
                <a:off x="1053042" y="3437617"/>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723" name="Łącznik prosty 722"/>
              <p:cNvCxnSpPr/>
              <p:nvPr/>
            </p:nvCxnSpPr>
            <p:spPr>
              <a:xfrm>
                <a:off x="1053042" y="3482067"/>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724" name="Łącznik prosty 723"/>
              <p:cNvCxnSpPr/>
              <p:nvPr/>
            </p:nvCxnSpPr>
            <p:spPr>
              <a:xfrm>
                <a:off x="1053042" y="3526517"/>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725" name="Łącznik prosty 724"/>
              <p:cNvCxnSpPr/>
              <p:nvPr/>
            </p:nvCxnSpPr>
            <p:spPr>
              <a:xfrm>
                <a:off x="1053042" y="3570967"/>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726" name="Łącznik prosty 725"/>
              <p:cNvCxnSpPr/>
              <p:nvPr/>
            </p:nvCxnSpPr>
            <p:spPr>
              <a:xfrm>
                <a:off x="1053042" y="3615417"/>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727" name="Łącznik prosty 726"/>
              <p:cNvCxnSpPr/>
              <p:nvPr/>
            </p:nvCxnSpPr>
            <p:spPr>
              <a:xfrm>
                <a:off x="1053042" y="3659867"/>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728" name="Łącznik prosty 727"/>
              <p:cNvCxnSpPr/>
              <p:nvPr/>
            </p:nvCxnSpPr>
            <p:spPr>
              <a:xfrm>
                <a:off x="1053042" y="3704317"/>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729" name="Łącznik prosty 728"/>
              <p:cNvCxnSpPr/>
              <p:nvPr/>
            </p:nvCxnSpPr>
            <p:spPr>
              <a:xfrm>
                <a:off x="1053042" y="3748767"/>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730" name="Łącznik prosty 729"/>
              <p:cNvCxnSpPr/>
              <p:nvPr/>
            </p:nvCxnSpPr>
            <p:spPr>
              <a:xfrm>
                <a:off x="1053042" y="3793217"/>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731" name="Łącznik prosty 730"/>
              <p:cNvCxnSpPr/>
              <p:nvPr/>
            </p:nvCxnSpPr>
            <p:spPr>
              <a:xfrm>
                <a:off x="1053042" y="3837667"/>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732" name="Łącznik prosty 731"/>
              <p:cNvCxnSpPr/>
              <p:nvPr/>
            </p:nvCxnSpPr>
            <p:spPr>
              <a:xfrm>
                <a:off x="1053042" y="3882117"/>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733" name="Łącznik prosty 732"/>
              <p:cNvCxnSpPr/>
              <p:nvPr/>
            </p:nvCxnSpPr>
            <p:spPr>
              <a:xfrm>
                <a:off x="1053042" y="3926567"/>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734" name="Łącznik prosty 733"/>
              <p:cNvCxnSpPr/>
              <p:nvPr/>
            </p:nvCxnSpPr>
            <p:spPr>
              <a:xfrm>
                <a:off x="1053042" y="3971017"/>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735" name="Łącznik prosty 734"/>
              <p:cNvCxnSpPr/>
              <p:nvPr/>
            </p:nvCxnSpPr>
            <p:spPr>
              <a:xfrm>
                <a:off x="1053042" y="4015467"/>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736" name="Łącznik prosty 735"/>
              <p:cNvCxnSpPr/>
              <p:nvPr/>
            </p:nvCxnSpPr>
            <p:spPr>
              <a:xfrm>
                <a:off x="1053042" y="4059917"/>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grpSp>
        <p:grpSp>
          <p:nvGrpSpPr>
            <p:cNvPr id="969" name="Grupa 968"/>
            <p:cNvGrpSpPr/>
            <p:nvPr/>
          </p:nvGrpSpPr>
          <p:grpSpPr>
            <a:xfrm>
              <a:off x="7831906" y="2053692"/>
              <a:ext cx="205619" cy="1822450"/>
              <a:chOff x="7638738" y="2237161"/>
              <a:chExt cx="205619" cy="1822450"/>
            </a:xfrm>
          </p:grpSpPr>
          <p:cxnSp>
            <p:nvCxnSpPr>
              <p:cNvPr id="751" name="Łącznik prosty 750"/>
              <p:cNvCxnSpPr/>
              <p:nvPr/>
            </p:nvCxnSpPr>
            <p:spPr>
              <a:xfrm>
                <a:off x="7638738" y="2237161"/>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752" name="Łącznik prosty 751"/>
              <p:cNvCxnSpPr/>
              <p:nvPr/>
            </p:nvCxnSpPr>
            <p:spPr>
              <a:xfrm>
                <a:off x="7638738" y="2281611"/>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753" name="Łącznik prosty 752"/>
              <p:cNvCxnSpPr/>
              <p:nvPr/>
            </p:nvCxnSpPr>
            <p:spPr>
              <a:xfrm>
                <a:off x="7638738" y="2326061"/>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754" name="Łącznik prosty 753"/>
              <p:cNvCxnSpPr/>
              <p:nvPr/>
            </p:nvCxnSpPr>
            <p:spPr>
              <a:xfrm>
                <a:off x="7638738" y="2370511"/>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755" name="Łącznik prosty 754"/>
              <p:cNvCxnSpPr/>
              <p:nvPr/>
            </p:nvCxnSpPr>
            <p:spPr>
              <a:xfrm>
                <a:off x="7638738" y="2414961"/>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756" name="Łącznik prosty 755"/>
              <p:cNvCxnSpPr/>
              <p:nvPr/>
            </p:nvCxnSpPr>
            <p:spPr>
              <a:xfrm>
                <a:off x="7638738" y="2459411"/>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757" name="Łącznik prosty 756"/>
              <p:cNvCxnSpPr/>
              <p:nvPr/>
            </p:nvCxnSpPr>
            <p:spPr>
              <a:xfrm>
                <a:off x="7638738" y="2503861"/>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758" name="Łącznik prosty 757"/>
              <p:cNvCxnSpPr/>
              <p:nvPr/>
            </p:nvCxnSpPr>
            <p:spPr>
              <a:xfrm>
                <a:off x="7638738" y="2548311"/>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759" name="Łącznik prosty 758"/>
              <p:cNvCxnSpPr/>
              <p:nvPr/>
            </p:nvCxnSpPr>
            <p:spPr>
              <a:xfrm>
                <a:off x="7638738" y="2592761"/>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760" name="Łącznik prosty 759"/>
              <p:cNvCxnSpPr/>
              <p:nvPr/>
            </p:nvCxnSpPr>
            <p:spPr>
              <a:xfrm>
                <a:off x="7638738" y="2637211"/>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761" name="Łącznik prosty 760"/>
              <p:cNvCxnSpPr/>
              <p:nvPr/>
            </p:nvCxnSpPr>
            <p:spPr>
              <a:xfrm>
                <a:off x="7638738" y="2681661"/>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762" name="Łącznik prosty 761"/>
              <p:cNvCxnSpPr/>
              <p:nvPr/>
            </p:nvCxnSpPr>
            <p:spPr>
              <a:xfrm>
                <a:off x="7638738" y="2726111"/>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763" name="Łącznik prosty 762"/>
              <p:cNvCxnSpPr/>
              <p:nvPr/>
            </p:nvCxnSpPr>
            <p:spPr>
              <a:xfrm>
                <a:off x="7638738" y="2770561"/>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764" name="Łącznik prosty 763"/>
              <p:cNvCxnSpPr/>
              <p:nvPr/>
            </p:nvCxnSpPr>
            <p:spPr>
              <a:xfrm>
                <a:off x="7638738" y="2815011"/>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765" name="Łącznik prosty 764"/>
              <p:cNvCxnSpPr/>
              <p:nvPr/>
            </p:nvCxnSpPr>
            <p:spPr>
              <a:xfrm>
                <a:off x="7638738" y="2859461"/>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766" name="Łącznik prosty 765"/>
              <p:cNvCxnSpPr/>
              <p:nvPr/>
            </p:nvCxnSpPr>
            <p:spPr>
              <a:xfrm>
                <a:off x="7638738" y="2903911"/>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767" name="Łącznik prosty 766"/>
              <p:cNvCxnSpPr/>
              <p:nvPr/>
            </p:nvCxnSpPr>
            <p:spPr>
              <a:xfrm>
                <a:off x="7638738" y="2948361"/>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768" name="Łącznik prosty 767"/>
              <p:cNvCxnSpPr/>
              <p:nvPr/>
            </p:nvCxnSpPr>
            <p:spPr>
              <a:xfrm>
                <a:off x="7638738" y="2992811"/>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769" name="Łącznik prosty 768"/>
              <p:cNvCxnSpPr/>
              <p:nvPr/>
            </p:nvCxnSpPr>
            <p:spPr>
              <a:xfrm>
                <a:off x="7638738" y="3037261"/>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770" name="Łącznik prosty 769"/>
              <p:cNvCxnSpPr/>
              <p:nvPr/>
            </p:nvCxnSpPr>
            <p:spPr>
              <a:xfrm>
                <a:off x="7638738" y="3081711"/>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771" name="Łącznik prosty 770"/>
              <p:cNvCxnSpPr/>
              <p:nvPr/>
            </p:nvCxnSpPr>
            <p:spPr>
              <a:xfrm>
                <a:off x="7638738" y="3126161"/>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772" name="Łącznik prosty 771"/>
              <p:cNvCxnSpPr/>
              <p:nvPr/>
            </p:nvCxnSpPr>
            <p:spPr>
              <a:xfrm>
                <a:off x="7638738" y="3170611"/>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773" name="Łącznik prosty 772"/>
              <p:cNvCxnSpPr/>
              <p:nvPr/>
            </p:nvCxnSpPr>
            <p:spPr>
              <a:xfrm>
                <a:off x="7638738" y="3215061"/>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774" name="Łącznik prosty 773"/>
              <p:cNvCxnSpPr/>
              <p:nvPr/>
            </p:nvCxnSpPr>
            <p:spPr>
              <a:xfrm>
                <a:off x="7638738" y="3259511"/>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775" name="Łącznik prosty 774"/>
              <p:cNvCxnSpPr/>
              <p:nvPr/>
            </p:nvCxnSpPr>
            <p:spPr>
              <a:xfrm>
                <a:off x="7638738" y="3303961"/>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776" name="Łącznik prosty 775"/>
              <p:cNvCxnSpPr/>
              <p:nvPr/>
            </p:nvCxnSpPr>
            <p:spPr>
              <a:xfrm>
                <a:off x="7638738" y="3348411"/>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777" name="Łącznik prosty 776"/>
              <p:cNvCxnSpPr/>
              <p:nvPr/>
            </p:nvCxnSpPr>
            <p:spPr>
              <a:xfrm>
                <a:off x="7638738" y="3392861"/>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778" name="Łącznik prosty 777"/>
              <p:cNvCxnSpPr/>
              <p:nvPr/>
            </p:nvCxnSpPr>
            <p:spPr>
              <a:xfrm>
                <a:off x="7638738" y="3437311"/>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779" name="Łącznik prosty 778"/>
              <p:cNvCxnSpPr/>
              <p:nvPr/>
            </p:nvCxnSpPr>
            <p:spPr>
              <a:xfrm>
                <a:off x="7638738" y="3481761"/>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780" name="Łącznik prosty 779"/>
              <p:cNvCxnSpPr/>
              <p:nvPr/>
            </p:nvCxnSpPr>
            <p:spPr>
              <a:xfrm>
                <a:off x="7638738" y="3526211"/>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781" name="Łącznik prosty 780"/>
              <p:cNvCxnSpPr/>
              <p:nvPr/>
            </p:nvCxnSpPr>
            <p:spPr>
              <a:xfrm>
                <a:off x="7638738" y="3570661"/>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782" name="Łącznik prosty 781"/>
              <p:cNvCxnSpPr/>
              <p:nvPr/>
            </p:nvCxnSpPr>
            <p:spPr>
              <a:xfrm>
                <a:off x="7638738" y="3615111"/>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783" name="Łącznik prosty 782"/>
              <p:cNvCxnSpPr/>
              <p:nvPr/>
            </p:nvCxnSpPr>
            <p:spPr>
              <a:xfrm>
                <a:off x="7638738" y="3659561"/>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784" name="Łącznik prosty 783"/>
              <p:cNvCxnSpPr/>
              <p:nvPr/>
            </p:nvCxnSpPr>
            <p:spPr>
              <a:xfrm>
                <a:off x="7638738" y="3704011"/>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785" name="Łącznik prosty 784"/>
              <p:cNvCxnSpPr/>
              <p:nvPr/>
            </p:nvCxnSpPr>
            <p:spPr>
              <a:xfrm>
                <a:off x="7638738" y="3748461"/>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786" name="Łącznik prosty 785"/>
              <p:cNvCxnSpPr/>
              <p:nvPr/>
            </p:nvCxnSpPr>
            <p:spPr>
              <a:xfrm>
                <a:off x="7638738" y="3792911"/>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787" name="Łącznik prosty 786"/>
              <p:cNvCxnSpPr/>
              <p:nvPr/>
            </p:nvCxnSpPr>
            <p:spPr>
              <a:xfrm>
                <a:off x="7638738" y="3837361"/>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788" name="Łącznik prosty 787"/>
              <p:cNvCxnSpPr/>
              <p:nvPr/>
            </p:nvCxnSpPr>
            <p:spPr>
              <a:xfrm>
                <a:off x="7638738" y="3881811"/>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789" name="Łącznik prosty 788"/>
              <p:cNvCxnSpPr/>
              <p:nvPr/>
            </p:nvCxnSpPr>
            <p:spPr>
              <a:xfrm>
                <a:off x="7638738" y="3926261"/>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790" name="Łącznik prosty 789"/>
              <p:cNvCxnSpPr/>
              <p:nvPr/>
            </p:nvCxnSpPr>
            <p:spPr>
              <a:xfrm>
                <a:off x="7638738" y="3970711"/>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791" name="Łącznik prosty 790"/>
              <p:cNvCxnSpPr/>
              <p:nvPr/>
            </p:nvCxnSpPr>
            <p:spPr>
              <a:xfrm>
                <a:off x="7638738" y="4015161"/>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792" name="Łącznik prosty 791"/>
              <p:cNvCxnSpPr/>
              <p:nvPr/>
            </p:nvCxnSpPr>
            <p:spPr>
              <a:xfrm>
                <a:off x="7638738" y="4059611"/>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grpSp>
        <p:grpSp>
          <p:nvGrpSpPr>
            <p:cNvPr id="793" name="Grupa 792"/>
            <p:cNvGrpSpPr/>
            <p:nvPr/>
          </p:nvGrpSpPr>
          <p:grpSpPr>
            <a:xfrm>
              <a:off x="8320495" y="1564742"/>
              <a:ext cx="205619" cy="2311400"/>
              <a:chOff x="1053042" y="1748517"/>
              <a:chExt cx="205619" cy="2311400"/>
            </a:xfrm>
          </p:grpSpPr>
          <p:cxnSp>
            <p:nvCxnSpPr>
              <p:cNvPr id="796" name="Łącznik prosty 795"/>
              <p:cNvCxnSpPr/>
              <p:nvPr/>
            </p:nvCxnSpPr>
            <p:spPr>
              <a:xfrm>
                <a:off x="1053042" y="1748517"/>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797" name="Łącznik prosty 796"/>
              <p:cNvCxnSpPr/>
              <p:nvPr/>
            </p:nvCxnSpPr>
            <p:spPr>
              <a:xfrm>
                <a:off x="1053042" y="1792967"/>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798" name="Łącznik prosty 797"/>
              <p:cNvCxnSpPr/>
              <p:nvPr/>
            </p:nvCxnSpPr>
            <p:spPr>
              <a:xfrm>
                <a:off x="1053042" y="1837417"/>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799" name="Łącznik prosty 798"/>
              <p:cNvCxnSpPr/>
              <p:nvPr/>
            </p:nvCxnSpPr>
            <p:spPr>
              <a:xfrm>
                <a:off x="1053042" y="1881867"/>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800" name="Łącznik prosty 799"/>
              <p:cNvCxnSpPr/>
              <p:nvPr/>
            </p:nvCxnSpPr>
            <p:spPr>
              <a:xfrm>
                <a:off x="1053042" y="1926317"/>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801" name="Łącznik prosty 800"/>
              <p:cNvCxnSpPr/>
              <p:nvPr/>
            </p:nvCxnSpPr>
            <p:spPr>
              <a:xfrm>
                <a:off x="1053042" y="1970767"/>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802" name="Łącznik prosty 801"/>
              <p:cNvCxnSpPr/>
              <p:nvPr/>
            </p:nvCxnSpPr>
            <p:spPr>
              <a:xfrm>
                <a:off x="1053042" y="2015217"/>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803" name="Łącznik prosty 802"/>
              <p:cNvCxnSpPr/>
              <p:nvPr/>
            </p:nvCxnSpPr>
            <p:spPr>
              <a:xfrm>
                <a:off x="1053042" y="2059667"/>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804" name="Łącznik prosty 803"/>
              <p:cNvCxnSpPr/>
              <p:nvPr/>
            </p:nvCxnSpPr>
            <p:spPr>
              <a:xfrm>
                <a:off x="1053042" y="2104117"/>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805" name="Łącznik prosty 804"/>
              <p:cNvCxnSpPr/>
              <p:nvPr/>
            </p:nvCxnSpPr>
            <p:spPr>
              <a:xfrm>
                <a:off x="1053042" y="2148567"/>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806" name="Łącznik prosty 805"/>
              <p:cNvCxnSpPr/>
              <p:nvPr/>
            </p:nvCxnSpPr>
            <p:spPr>
              <a:xfrm>
                <a:off x="1053042" y="2193017"/>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807" name="Łącznik prosty 806"/>
              <p:cNvCxnSpPr/>
              <p:nvPr/>
            </p:nvCxnSpPr>
            <p:spPr>
              <a:xfrm>
                <a:off x="1053042" y="2237467"/>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808" name="Łącznik prosty 807"/>
              <p:cNvCxnSpPr/>
              <p:nvPr/>
            </p:nvCxnSpPr>
            <p:spPr>
              <a:xfrm>
                <a:off x="1053042" y="2281917"/>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809" name="Łącznik prosty 808"/>
              <p:cNvCxnSpPr/>
              <p:nvPr/>
            </p:nvCxnSpPr>
            <p:spPr>
              <a:xfrm>
                <a:off x="1053042" y="2326367"/>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810" name="Łącznik prosty 809"/>
              <p:cNvCxnSpPr/>
              <p:nvPr/>
            </p:nvCxnSpPr>
            <p:spPr>
              <a:xfrm>
                <a:off x="1053042" y="2370817"/>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811" name="Łącznik prosty 810"/>
              <p:cNvCxnSpPr/>
              <p:nvPr/>
            </p:nvCxnSpPr>
            <p:spPr>
              <a:xfrm>
                <a:off x="1053042" y="2415267"/>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812" name="Łącznik prosty 811"/>
              <p:cNvCxnSpPr/>
              <p:nvPr/>
            </p:nvCxnSpPr>
            <p:spPr>
              <a:xfrm>
                <a:off x="1053042" y="2459717"/>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813" name="Łącznik prosty 812"/>
              <p:cNvCxnSpPr/>
              <p:nvPr/>
            </p:nvCxnSpPr>
            <p:spPr>
              <a:xfrm>
                <a:off x="1053042" y="2504167"/>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814" name="Łącznik prosty 813"/>
              <p:cNvCxnSpPr/>
              <p:nvPr/>
            </p:nvCxnSpPr>
            <p:spPr>
              <a:xfrm>
                <a:off x="1053042" y="2548617"/>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815" name="Łącznik prosty 814"/>
              <p:cNvCxnSpPr/>
              <p:nvPr/>
            </p:nvCxnSpPr>
            <p:spPr>
              <a:xfrm>
                <a:off x="1053042" y="2593067"/>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816" name="Łącznik prosty 815"/>
              <p:cNvCxnSpPr/>
              <p:nvPr/>
            </p:nvCxnSpPr>
            <p:spPr>
              <a:xfrm>
                <a:off x="1053042" y="2637517"/>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817" name="Łącznik prosty 816"/>
              <p:cNvCxnSpPr/>
              <p:nvPr/>
            </p:nvCxnSpPr>
            <p:spPr>
              <a:xfrm>
                <a:off x="1053042" y="2681967"/>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818" name="Łącznik prosty 817"/>
              <p:cNvCxnSpPr/>
              <p:nvPr/>
            </p:nvCxnSpPr>
            <p:spPr>
              <a:xfrm>
                <a:off x="1053042" y="2726417"/>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819" name="Łącznik prosty 818"/>
              <p:cNvCxnSpPr/>
              <p:nvPr/>
            </p:nvCxnSpPr>
            <p:spPr>
              <a:xfrm>
                <a:off x="1053042" y="2770867"/>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820" name="Łącznik prosty 819"/>
              <p:cNvCxnSpPr/>
              <p:nvPr/>
            </p:nvCxnSpPr>
            <p:spPr>
              <a:xfrm>
                <a:off x="1053042" y="2815317"/>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821" name="Łącznik prosty 820"/>
              <p:cNvCxnSpPr/>
              <p:nvPr/>
            </p:nvCxnSpPr>
            <p:spPr>
              <a:xfrm>
                <a:off x="1053042" y="2859767"/>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822" name="Łącznik prosty 821"/>
              <p:cNvCxnSpPr/>
              <p:nvPr/>
            </p:nvCxnSpPr>
            <p:spPr>
              <a:xfrm>
                <a:off x="1053042" y="2904217"/>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823" name="Łącznik prosty 822"/>
              <p:cNvCxnSpPr/>
              <p:nvPr/>
            </p:nvCxnSpPr>
            <p:spPr>
              <a:xfrm>
                <a:off x="1053042" y="2948667"/>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824" name="Łącznik prosty 823"/>
              <p:cNvCxnSpPr/>
              <p:nvPr/>
            </p:nvCxnSpPr>
            <p:spPr>
              <a:xfrm>
                <a:off x="1053042" y="2993117"/>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825" name="Łącznik prosty 824"/>
              <p:cNvCxnSpPr/>
              <p:nvPr/>
            </p:nvCxnSpPr>
            <p:spPr>
              <a:xfrm>
                <a:off x="1053042" y="3037567"/>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826" name="Łącznik prosty 825"/>
              <p:cNvCxnSpPr/>
              <p:nvPr/>
            </p:nvCxnSpPr>
            <p:spPr>
              <a:xfrm>
                <a:off x="1053042" y="3082017"/>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827" name="Łącznik prosty 826"/>
              <p:cNvCxnSpPr/>
              <p:nvPr/>
            </p:nvCxnSpPr>
            <p:spPr>
              <a:xfrm>
                <a:off x="1053042" y="3126467"/>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828" name="Łącznik prosty 827"/>
              <p:cNvCxnSpPr/>
              <p:nvPr/>
            </p:nvCxnSpPr>
            <p:spPr>
              <a:xfrm>
                <a:off x="1053042" y="3170917"/>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829" name="Łącznik prosty 828"/>
              <p:cNvCxnSpPr/>
              <p:nvPr/>
            </p:nvCxnSpPr>
            <p:spPr>
              <a:xfrm>
                <a:off x="1053042" y="3215367"/>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830" name="Łącznik prosty 829"/>
              <p:cNvCxnSpPr/>
              <p:nvPr/>
            </p:nvCxnSpPr>
            <p:spPr>
              <a:xfrm>
                <a:off x="1053042" y="3259817"/>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831" name="Łącznik prosty 830"/>
              <p:cNvCxnSpPr/>
              <p:nvPr/>
            </p:nvCxnSpPr>
            <p:spPr>
              <a:xfrm>
                <a:off x="1053042" y="3304267"/>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832" name="Łącznik prosty 831"/>
              <p:cNvCxnSpPr/>
              <p:nvPr/>
            </p:nvCxnSpPr>
            <p:spPr>
              <a:xfrm>
                <a:off x="1053042" y="3348717"/>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833" name="Łącznik prosty 832"/>
              <p:cNvCxnSpPr/>
              <p:nvPr/>
            </p:nvCxnSpPr>
            <p:spPr>
              <a:xfrm>
                <a:off x="1053042" y="3393167"/>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834" name="Łącznik prosty 833"/>
              <p:cNvCxnSpPr/>
              <p:nvPr/>
            </p:nvCxnSpPr>
            <p:spPr>
              <a:xfrm>
                <a:off x="1053042" y="3437617"/>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835" name="Łącznik prosty 834"/>
              <p:cNvCxnSpPr/>
              <p:nvPr/>
            </p:nvCxnSpPr>
            <p:spPr>
              <a:xfrm>
                <a:off x="1053042" y="3482067"/>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836" name="Łącznik prosty 835"/>
              <p:cNvCxnSpPr/>
              <p:nvPr/>
            </p:nvCxnSpPr>
            <p:spPr>
              <a:xfrm>
                <a:off x="1053042" y="3526517"/>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837" name="Łącznik prosty 836"/>
              <p:cNvCxnSpPr/>
              <p:nvPr/>
            </p:nvCxnSpPr>
            <p:spPr>
              <a:xfrm>
                <a:off x="1053042" y="3570967"/>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838" name="Łącznik prosty 837"/>
              <p:cNvCxnSpPr/>
              <p:nvPr/>
            </p:nvCxnSpPr>
            <p:spPr>
              <a:xfrm>
                <a:off x="1053042" y="3615417"/>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839" name="Łącznik prosty 838"/>
              <p:cNvCxnSpPr/>
              <p:nvPr/>
            </p:nvCxnSpPr>
            <p:spPr>
              <a:xfrm>
                <a:off x="1053042" y="3659867"/>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840" name="Łącznik prosty 839"/>
              <p:cNvCxnSpPr/>
              <p:nvPr/>
            </p:nvCxnSpPr>
            <p:spPr>
              <a:xfrm>
                <a:off x="1053042" y="3704317"/>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841" name="Łącznik prosty 840"/>
              <p:cNvCxnSpPr/>
              <p:nvPr/>
            </p:nvCxnSpPr>
            <p:spPr>
              <a:xfrm>
                <a:off x="1053042" y="3748767"/>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842" name="Łącznik prosty 841"/>
              <p:cNvCxnSpPr/>
              <p:nvPr/>
            </p:nvCxnSpPr>
            <p:spPr>
              <a:xfrm>
                <a:off x="1053042" y="3793217"/>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843" name="Łącznik prosty 842"/>
              <p:cNvCxnSpPr/>
              <p:nvPr/>
            </p:nvCxnSpPr>
            <p:spPr>
              <a:xfrm>
                <a:off x="1053042" y="3837667"/>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844" name="Łącznik prosty 843"/>
              <p:cNvCxnSpPr/>
              <p:nvPr/>
            </p:nvCxnSpPr>
            <p:spPr>
              <a:xfrm>
                <a:off x="1053042" y="3882117"/>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845" name="Łącznik prosty 844"/>
              <p:cNvCxnSpPr/>
              <p:nvPr/>
            </p:nvCxnSpPr>
            <p:spPr>
              <a:xfrm>
                <a:off x="1053042" y="3926567"/>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846" name="Łącznik prosty 845"/>
              <p:cNvCxnSpPr/>
              <p:nvPr/>
            </p:nvCxnSpPr>
            <p:spPr>
              <a:xfrm>
                <a:off x="1053042" y="3971017"/>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847" name="Łącznik prosty 846"/>
              <p:cNvCxnSpPr/>
              <p:nvPr/>
            </p:nvCxnSpPr>
            <p:spPr>
              <a:xfrm>
                <a:off x="1053042" y="4015467"/>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848" name="Łącznik prosty 847"/>
              <p:cNvCxnSpPr/>
              <p:nvPr/>
            </p:nvCxnSpPr>
            <p:spPr>
              <a:xfrm>
                <a:off x="1053042" y="4059917"/>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grpSp>
        <p:grpSp>
          <p:nvGrpSpPr>
            <p:cNvPr id="966" name="Grupa 965"/>
            <p:cNvGrpSpPr/>
            <p:nvPr/>
          </p:nvGrpSpPr>
          <p:grpSpPr>
            <a:xfrm>
              <a:off x="4900372" y="3431642"/>
              <a:ext cx="205619" cy="444500"/>
              <a:chOff x="4719499" y="3615111"/>
              <a:chExt cx="205619" cy="444500"/>
            </a:xfrm>
          </p:grpSpPr>
          <p:cxnSp>
            <p:nvCxnSpPr>
              <p:cNvPr id="954" name="Łącznik prosty 953"/>
              <p:cNvCxnSpPr/>
              <p:nvPr/>
            </p:nvCxnSpPr>
            <p:spPr>
              <a:xfrm>
                <a:off x="4719499" y="3615111"/>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955" name="Łącznik prosty 954"/>
              <p:cNvCxnSpPr/>
              <p:nvPr/>
            </p:nvCxnSpPr>
            <p:spPr>
              <a:xfrm>
                <a:off x="4719499" y="3659561"/>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956" name="Łącznik prosty 955"/>
              <p:cNvCxnSpPr/>
              <p:nvPr/>
            </p:nvCxnSpPr>
            <p:spPr>
              <a:xfrm>
                <a:off x="4719499" y="3704011"/>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957" name="Łącznik prosty 956"/>
              <p:cNvCxnSpPr/>
              <p:nvPr/>
            </p:nvCxnSpPr>
            <p:spPr>
              <a:xfrm>
                <a:off x="4719499" y="3748461"/>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958" name="Łącznik prosty 957"/>
              <p:cNvCxnSpPr/>
              <p:nvPr/>
            </p:nvCxnSpPr>
            <p:spPr>
              <a:xfrm>
                <a:off x="4719499" y="3792911"/>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959" name="Łącznik prosty 958"/>
              <p:cNvCxnSpPr/>
              <p:nvPr/>
            </p:nvCxnSpPr>
            <p:spPr>
              <a:xfrm>
                <a:off x="4719499" y="3837361"/>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960" name="Łącznik prosty 959"/>
              <p:cNvCxnSpPr/>
              <p:nvPr/>
            </p:nvCxnSpPr>
            <p:spPr>
              <a:xfrm>
                <a:off x="4719499" y="3881811"/>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961" name="Łącznik prosty 960"/>
              <p:cNvCxnSpPr/>
              <p:nvPr/>
            </p:nvCxnSpPr>
            <p:spPr>
              <a:xfrm>
                <a:off x="4719499" y="3926261"/>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962" name="Łącznik prosty 961"/>
              <p:cNvCxnSpPr/>
              <p:nvPr/>
            </p:nvCxnSpPr>
            <p:spPr>
              <a:xfrm>
                <a:off x="4719499" y="3970711"/>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963" name="Łącznik prosty 962"/>
              <p:cNvCxnSpPr/>
              <p:nvPr/>
            </p:nvCxnSpPr>
            <p:spPr>
              <a:xfrm>
                <a:off x="4719499" y="4015161"/>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964" name="Łącznik prosty 963"/>
              <p:cNvCxnSpPr/>
              <p:nvPr/>
            </p:nvCxnSpPr>
            <p:spPr>
              <a:xfrm>
                <a:off x="4719499" y="4059611"/>
                <a:ext cx="205619" cy="0"/>
              </a:xfrm>
              <a:prstGeom prst="line">
                <a:avLst/>
              </a:prstGeom>
              <a:ln w="22225">
                <a:solidFill>
                  <a:srgbClr val="000000"/>
                </a:solidFill>
              </a:ln>
              <a:effectLst/>
            </p:spPr>
            <p:style>
              <a:lnRef idx="2">
                <a:schemeClr val="accent1"/>
              </a:lnRef>
              <a:fillRef idx="0">
                <a:schemeClr val="accent1"/>
              </a:fillRef>
              <a:effectRef idx="1">
                <a:schemeClr val="accent1"/>
              </a:effectRef>
              <a:fontRef idx="minor">
                <a:schemeClr val="tx1"/>
              </a:fontRef>
            </p:style>
          </p:cxnSp>
        </p:grpSp>
      </p:grpSp>
      <p:sp>
        <p:nvSpPr>
          <p:cNvPr id="987" name="PoleTekstowe 986"/>
          <p:cNvSpPr txBox="1"/>
          <p:nvPr/>
        </p:nvSpPr>
        <p:spPr>
          <a:xfrm>
            <a:off x="981017" y="1902351"/>
            <a:ext cx="418654" cy="276999"/>
          </a:xfrm>
          <a:prstGeom prst="rect">
            <a:avLst/>
          </a:prstGeom>
          <a:noFill/>
        </p:spPr>
        <p:txBody>
          <a:bodyPr wrap="none" rtlCol="0">
            <a:spAutoFit/>
          </a:bodyPr>
          <a:lstStyle/>
          <a:p>
            <a:r>
              <a:rPr lang="en-US" sz="1200" dirty="0" smtClean="0"/>
              <a:t>160</a:t>
            </a:r>
            <a:endParaRPr lang="en-US" sz="1200" dirty="0"/>
          </a:p>
        </p:txBody>
      </p:sp>
      <p:sp>
        <p:nvSpPr>
          <p:cNvPr id="988" name="PoleTekstowe 987"/>
          <p:cNvSpPr txBox="1"/>
          <p:nvPr/>
        </p:nvSpPr>
        <p:spPr>
          <a:xfrm rot="16200000">
            <a:off x="573004" y="2984740"/>
            <a:ext cx="1146468" cy="338554"/>
          </a:xfrm>
          <a:prstGeom prst="rect">
            <a:avLst/>
          </a:prstGeom>
          <a:noFill/>
        </p:spPr>
        <p:txBody>
          <a:bodyPr wrap="none" rtlCol="0">
            <a:spAutoFit/>
          </a:bodyPr>
          <a:lstStyle/>
          <a:p>
            <a:r>
              <a:rPr lang="en-US" sz="1600" dirty="0" smtClean="0"/>
              <a:t>Scan chains</a:t>
            </a:r>
            <a:endParaRPr lang="en-US" sz="1600" dirty="0"/>
          </a:p>
        </p:txBody>
      </p:sp>
      <p:sp>
        <p:nvSpPr>
          <p:cNvPr id="737" name="PoleTekstowe 736"/>
          <p:cNvSpPr txBox="1"/>
          <p:nvPr/>
        </p:nvSpPr>
        <p:spPr>
          <a:xfrm>
            <a:off x="4138387" y="5196239"/>
            <a:ext cx="3926526" cy="461665"/>
          </a:xfrm>
          <a:prstGeom prst="rect">
            <a:avLst/>
          </a:prstGeom>
          <a:noFill/>
        </p:spPr>
        <p:txBody>
          <a:bodyPr wrap="none" rtlCol="0">
            <a:spAutoFit/>
          </a:bodyPr>
          <a:lstStyle/>
          <a:p>
            <a:r>
              <a:rPr lang="en-US" sz="2400" dirty="0" smtClean="0"/>
              <a:t>Desired toggling × scan chains</a:t>
            </a:r>
            <a:endParaRPr lang="en-US" sz="2400" dirty="0"/>
          </a:p>
        </p:txBody>
      </p:sp>
      <p:sp>
        <p:nvSpPr>
          <p:cNvPr id="738" name="PoleTekstowe 737"/>
          <p:cNvSpPr txBox="1"/>
          <p:nvPr/>
        </p:nvSpPr>
        <p:spPr>
          <a:xfrm>
            <a:off x="5743319" y="5627560"/>
            <a:ext cx="716663" cy="461665"/>
          </a:xfrm>
          <a:prstGeom prst="rect">
            <a:avLst/>
          </a:prstGeom>
          <a:noFill/>
        </p:spPr>
        <p:txBody>
          <a:bodyPr wrap="none" rtlCol="0">
            <a:spAutoFit/>
          </a:bodyPr>
          <a:lstStyle/>
          <a:p>
            <a:r>
              <a:rPr lang="en-US" sz="2400" dirty="0" smtClean="0"/>
              <a:t>50%</a:t>
            </a:r>
            <a:endParaRPr lang="en-US" sz="2400" dirty="0"/>
          </a:p>
        </p:txBody>
      </p:sp>
      <p:cxnSp>
        <p:nvCxnSpPr>
          <p:cNvPr id="4" name="Łącznik prosty 3"/>
          <p:cNvCxnSpPr/>
          <p:nvPr/>
        </p:nvCxnSpPr>
        <p:spPr>
          <a:xfrm>
            <a:off x="4210957" y="5673993"/>
            <a:ext cx="4211148" cy="0"/>
          </a:xfrm>
          <a:prstGeom prst="line">
            <a:avLst/>
          </a:prstGeom>
          <a:ln>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986" name="PoleTekstowe 985"/>
          <p:cNvSpPr txBox="1"/>
          <p:nvPr/>
        </p:nvSpPr>
        <p:spPr>
          <a:xfrm>
            <a:off x="1003981" y="4224975"/>
            <a:ext cx="262662" cy="276999"/>
          </a:xfrm>
          <a:prstGeom prst="rect">
            <a:avLst/>
          </a:prstGeom>
          <a:noFill/>
        </p:spPr>
        <p:txBody>
          <a:bodyPr wrap="none" rtlCol="0">
            <a:spAutoFit/>
          </a:bodyPr>
          <a:lstStyle/>
          <a:p>
            <a:r>
              <a:rPr lang="en-US" sz="1200" dirty="0" smtClean="0"/>
              <a:t>1</a:t>
            </a:r>
            <a:endParaRPr lang="en-US" sz="1200" dirty="0"/>
          </a:p>
        </p:txBody>
      </p:sp>
      <p:grpSp>
        <p:nvGrpSpPr>
          <p:cNvPr id="905" name="Grupa 904"/>
          <p:cNvGrpSpPr/>
          <p:nvPr/>
        </p:nvGrpSpPr>
        <p:grpSpPr>
          <a:xfrm>
            <a:off x="1968838" y="2988462"/>
            <a:ext cx="205619" cy="1422400"/>
            <a:chOff x="1750768" y="2637211"/>
            <a:chExt cx="205619" cy="1422400"/>
          </a:xfrm>
        </p:grpSpPr>
        <p:cxnSp>
          <p:nvCxnSpPr>
            <p:cNvPr id="88" name="Łącznik prosty 87"/>
            <p:cNvCxnSpPr/>
            <p:nvPr/>
          </p:nvCxnSpPr>
          <p:spPr>
            <a:xfrm>
              <a:off x="1750768" y="2637211"/>
              <a:ext cx="205619" cy="0"/>
            </a:xfrm>
            <a:prstGeom prst="line">
              <a:avLst/>
            </a:prstGeom>
            <a:ln w="22225">
              <a:solidFill>
                <a:srgbClr val="4F81BD"/>
              </a:solidFill>
            </a:ln>
            <a:effectLst/>
          </p:spPr>
          <p:style>
            <a:lnRef idx="2">
              <a:schemeClr val="accent1"/>
            </a:lnRef>
            <a:fillRef idx="0">
              <a:schemeClr val="accent1"/>
            </a:fillRef>
            <a:effectRef idx="1">
              <a:schemeClr val="accent1"/>
            </a:effectRef>
            <a:fontRef idx="minor">
              <a:schemeClr val="tx1"/>
            </a:fontRef>
          </p:style>
        </p:cxnSp>
        <p:cxnSp>
          <p:nvCxnSpPr>
            <p:cNvPr id="89" name="Łącznik prosty 88"/>
            <p:cNvCxnSpPr/>
            <p:nvPr/>
          </p:nvCxnSpPr>
          <p:spPr>
            <a:xfrm>
              <a:off x="1750768" y="2681661"/>
              <a:ext cx="205619" cy="0"/>
            </a:xfrm>
            <a:prstGeom prst="line">
              <a:avLst/>
            </a:prstGeom>
            <a:ln w="22225">
              <a:solidFill>
                <a:srgbClr val="4F81BD"/>
              </a:solidFill>
            </a:ln>
            <a:effectLst/>
          </p:spPr>
          <p:style>
            <a:lnRef idx="2">
              <a:schemeClr val="accent1"/>
            </a:lnRef>
            <a:fillRef idx="0">
              <a:schemeClr val="accent1"/>
            </a:fillRef>
            <a:effectRef idx="1">
              <a:schemeClr val="accent1"/>
            </a:effectRef>
            <a:fontRef idx="minor">
              <a:schemeClr val="tx1"/>
            </a:fontRef>
          </p:style>
        </p:cxnSp>
        <p:cxnSp>
          <p:nvCxnSpPr>
            <p:cNvPr id="90" name="Łącznik prosty 89"/>
            <p:cNvCxnSpPr/>
            <p:nvPr/>
          </p:nvCxnSpPr>
          <p:spPr>
            <a:xfrm>
              <a:off x="1750768" y="2726111"/>
              <a:ext cx="205619" cy="0"/>
            </a:xfrm>
            <a:prstGeom prst="line">
              <a:avLst/>
            </a:prstGeom>
            <a:ln w="22225">
              <a:solidFill>
                <a:srgbClr val="4F81BD"/>
              </a:solidFill>
            </a:ln>
            <a:effectLst/>
          </p:spPr>
          <p:style>
            <a:lnRef idx="2">
              <a:schemeClr val="accent1"/>
            </a:lnRef>
            <a:fillRef idx="0">
              <a:schemeClr val="accent1"/>
            </a:fillRef>
            <a:effectRef idx="1">
              <a:schemeClr val="accent1"/>
            </a:effectRef>
            <a:fontRef idx="minor">
              <a:schemeClr val="tx1"/>
            </a:fontRef>
          </p:style>
        </p:cxnSp>
        <p:cxnSp>
          <p:nvCxnSpPr>
            <p:cNvPr id="91" name="Łącznik prosty 90"/>
            <p:cNvCxnSpPr/>
            <p:nvPr/>
          </p:nvCxnSpPr>
          <p:spPr>
            <a:xfrm>
              <a:off x="1750768" y="2770561"/>
              <a:ext cx="205619" cy="0"/>
            </a:xfrm>
            <a:prstGeom prst="line">
              <a:avLst/>
            </a:prstGeom>
            <a:ln w="22225">
              <a:solidFill>
                <a:srgbClr val="4F81BD"/>
              </a:solidFill>
            </a:ln>
            <a:effectLst/>
          </p:spPr>
          <p:style>
            <a:lnRef idx="2">
              <a:schemeClr val="accent1"/>
            </a:lnRef>
            <a:fillRef idx="0">
              <a:schemeClr val="accent1"/>
            </a:fillRef>
            <a:effectRef idx="1">
              <a:schemeClr val="accent1"/>
            </a:effectRef>
            <a:fontRef idx="minor">
              <a:schemeClr val="tx1"/>
            </a:fontRef>
          </p:style>
        </p:cxnSp>
        <p:cxnSp>
          <p:nvCxnSpPr>
            <p:cNvPr id="92" name="Łącznik prosty 91"/>
            <p:cNvCxnSpPr/>
            <p:nvPr/>
          </p:nvCxnSpPr>
          <p:spPr>
            <a:xfrm>
              <a:off x="1750768" y="2815011"/>
              <a:ext cx="205619" cy="0"/>
            </a:xfrm>
            <a:prstGeom prst="line">
              <a:avLst/>
            </a:prstGeom>
            <a:ln w="22225">
              <a:solidFill>
                <a:srgbClr val="4F81BD"/>
              </a:solidFill>
            </a:ln>
            <a:effectLst/>
          </p:spPr>
          <p:style>
            <a:lnRef idx="2">
              <a:schemeClr val="accent1"/>
            </a:lnRef>
            <a:fillRef idx="0">
              <a:schemeClr val="accent1"/>
            </a:fillRef>
            <a:effectRef idx="1">
              <a:schemeClr val="accent1"/>
            </a:effectRef>
            <a:fontRef idx="minor">
              <a:schemeClr val="tx1"/>
            </a:fontRef>
          </p:style>
        </p:cxnSp>
        <p:cxnSp>
          <p:nvCxnSpPr>
            <p:cNvPr id="93" name="Łącznik prosty 92"/>
            <p:cNvCxnSpPr/>
            <p:nvPr/>
          </p:nvCxnSpPr>
          <p:spPr>
            <a:xfrm>
              <a:off x="1750768" y="2859461"/>
              <a:ext cx="205619" cy="0"/>
            </a:xfrm>
            <a:prstGeom prst="line">
              <a:avLst/>
            </a:prstGeom>
            <a:ln w="22225">
              <a:solidFill>
                <a:srgbClr val="4F81BD"/>
              </a:solidFill>
            </a:ln>
            <a:effectLst/>
          </p:spPr>
          <p:style>
            <a:lnRef idx="2">
              <a:schemeClr val="accent1"/>
            </a:lnRef>
            <a:fillRef idx="0">
              <a:schemeClr val="accent1"/>
            </a:fillRef>
            <a:effectRef idx="1">
              <a:schemeClr val="accent1"/>
            </a:effectRef>
            <a:fontRef idx="minor">
              <a:schemeClr val="tx1"/>
            </a:fontRef>
          </p:style>
        </p:cxnSp>
        <p:cxnSp>
          <p:nvCxnSpPr>
            <p:cNvPr id="94" name="Łącznik prosty 93"/>
            <p:cNvCxnSpPr/>
            <p:nvPr/>
          </p:nvCxnSpPr>
          <p:spPr>
            <a:xfrm>
              <a:off x="1750768" y="2903911"/>
              <a:ext cx="205619" cy="0"/>
            </a:xfrm>
            <a:prstGeom prst="line">
              <a:avLst/>
            </a:prstGeom>
            <a:ln w="22225">
              <a:solidFill>
                <a:srgbClr val="4F81BD"/>
              </a:solidFill>
            </a:ln>
            <a:effectLst/>
          </p:spPr>
          <p:style>
            <a:lnRef idx="2">
              <a:schemeClr val="accent1"/>
            </a:lnRef>
            <a:fillRef idx="0">
              <a:schemeClr val="accent1"/>
            </a:fillRef>
            <a:effectRef idx="1">
              <a:schemeClr val="accent1"/>
            </a:effectRef>
            <a:fontRef idx="minor">
              <a:schemeClr val="tx1"/>
            </a:fontRef>
          </p:style>
        </p:cxnSp>
        <p:cxnSp>
          <p:nvCxnSpPr>
            <p:cNvPr id="95" name="Łącznik prosty 94"/>
            <p:cNvCxnSpPr/>
            <p:nvPr/>
          </p:nvCxnSpPr>
          <p:spPr>
            <a:xfrm>
              <a:off x="1750768" y="2948361"/>
              <a:ext cx="205619" cy="0"/>
            </a:xfrm>
            <a:prstGeom prst="line">
              <a:avLst/>
            </a:prstGeom>
            <a:ln w="22225">
              <a:solidFill>
                <a:srgbClr val="4F81BD"/>
              </a:solidFill>
            </a:ln>
            <a:effectLst/>
          </p:spPr>
          <p:style>
            <a:lnRef idx="2">
              <a:schemeClr val="accent1"/>
            </a:lnRef>
            <a:fillRef idx="0">
              <a:schemeClr val="accent1"/>
            </a:fillRef>
            <a:effectRef idx="1">
              <a:schemeClr val="accent1"/>
            </a:effectRef>
            <a:fontRef idx="minor">
              <a:schemeClr val="tx1"/>
            </a:fontRef>
          </p:style>
        </p:cxnSp>
        <p:cxnSp>
          <p:nvCxnSpPr>
            <p:cNvPr id="96" name="Łącznik prosty 95"/>
            <p:cNvCxnSpPr/>
            <p:nvPr/>
          </p:nvCxnSpPr>
          <p:spPr>
            <a:xfrm>
              <a:off x="1750768" y="2992811"/>
              <a:ext cx="205619" cy="0"/>
            </a:xfrm>
            <a:prstGeom prst="line">
              <a:avLst/>
            </a:prstGeom>
            <a:ln w="22225">
              <a:solidFill>
                <a:srgbClr val="4F81BD"/>
              </a:solidFill>
            </a:ln>
            <a:effectLst/>
          </p:spPr>
          <p:style>
            <a:lnRef idx="2">
              <a:schemeClr val="accent1"/>
            </a:lnRef>
            <a:fillRef idx="0">
              <a:schemeClr val="accent1"/>
            </a:fillRef>
            <a:effectRef idx="1">
              <a:schemeClr val="accent1"/>
            </a:effectRef>
            <a:fontRef idx="minor">
              <a:schemeClr val="tx1"/>
            </a:fontRef>
          </p:style>
        </p:cxnSp>
        <p:cxnSp>
          <p:nvCxnSpPr>
            <p:cNvPr id="97" name="Łącznik prosty 96"/>
            <p:cNvCxnSpPr/>
            <p:nvPr/>
          </p:nvCxnSpPr>
          <p:spPr>
            <a:xfrm>
              <a:off x="1750768" y="3037261"/>
              <a:ext cx="205619" cy="0"/>
            </a:xfrm>
            <a:prstGeom prst="line">
              <a:avLst/>
            </a:prstGeom>
            <a:ln w="22225">
              <a:solidFill>
                <a:srgbClr val="4F81BD"/>
              </a:solidFill>
            </a:ln>
            <a:effectLst/>
          </p:spPr>
          <p:style>
            <a:lnRef idx="2">
              <a:schemeClr val="accent1"/>
            </a:lnRef>
            <a:fillRef idx="0">
              <a:schemeClr val="accent1"/>
            </a:fillRef>
            <a:effectRef idx="1">
              <a:schemeClr val="accent1"/>
            </a:effectRef>
            <a:fontRef idx="minor">
              <a:schemeClr val="tx1"/>
            </a:fontRef>
          </p:style>
        </p:cxnSp>
        <p:cxnSp>
          <p:nvCxnSpPr>
            <p:cNvPr id="98" name="Łącznik prosty 97"/>
            <p:cNvCxnSpPr/>
            <p:nvPr/>
          </p:nvCxnSpPr>
          <p:spPr>
            <a:xfrm>
              <a:off x="1750768" y="3081711"/>
              <a:ext cx="205619" cy="0"/>
            </a:xfrm>
            <a:prstGeom prst="line">
              <a:avLst/>
            </a:prstGeom>
            <a:ln w="22225">
              <a:solidFill>
                <a:srgbClr val="4F81BD"/>
              </a:solidFill>
            </a:ln>
            <a:effectLst/>
          </p:spPr>
          <p:style>
            <a:lnRef idx="2">
              <a:schemeClr val="accent1"/>
            </a:lnRef>
            <a:fillRef idx="0">
              <a:schemeClr val="accent1"/>
            </a:fillRef>
            <a:effectRef idx="1">
              <a:schemeClr val="accent1"/>
            </a:effectRef>
            <a:fontRef idx="minor">
              <a:schemeClr val="tx1"/>
            </a:fontRef>
          </p:style>
        </p:cxnSp>
        <p:cxnSp>
          <p:nvCxnSpPr>
            <p:cNvPr id="99" name="Łącznik prosty 98"/>
            <p:cNvCxnSpPr/>
            <p:nvPr/>
          </p:nvCxnSpPr>
          <p:spPr>
            <a:xfrm>
              <a:off x="1750768" y="3126161"/>
              <a:ext cx="205619" cy="0"/>
            </a:xfrm>
            <a:prstGeom prst="line">
              <a:avLst/>
            </a:prstGeom>
            <a:ln w="22225">
              <a:solidFill>
                <a:srgbClr val="4F81BD"/>
              </a:solidFill>
            </a:ln>
            <a:effectLst/>
          </p:spPr>
          <p:style>
            <a:lnRef idx="2">
              <a:schemeClr val="accent1"/>
            </a:lnRef>
            <a:fillRef idx="0">
              <a:schemeClr val="accent1"/>
            </a:fillRef>
            <a:effectRef idx="1">
              <a:schemeClr val="accent1"/>
            </a:effectRef>
            <a:fontRef idx="minor">
              <a:schemeClr val="tx1"/>
            </a:fontRef>
          </p:style>
        </p:cxnSp>
        <p:cxnSp>
          <p:nvCxnSpPr>
            <p:cNvPr id="100" name="Łącznik prosty 99"/>
            <p:cNvCxnSpPr/>
            <p:nvPr/>
          </p:nvCxnSpPr>
          <p:spPr>
            <a:xfrm>
              <a:off x="1750768" y="3170611"/>
              <a:ext cx="205619" cy="0"/>
            </a:xfrm>
            <a:prstGeom prst="line">
              <a:avLst/>
            </a:prstGeom>
            <a:ln w="22225">
              <a:solidFill>
                <a:srgbClr val="4F81BD"/>
              </a:solidFill>
            </a:ln>
            <a:effectLst/>
          </p:spPr>
          <p:style>
            <a:lnRef idx="2">
              <a:schemeClr val="accent1"/>
            </a:lnRef>
            <a:fillRef idx="0">
              <a:schemeClr val="accent1"/>
            </a:fillRef>
            <a:effectRef idx="1">
              <a:schemeClr val="accent1"/>
            </a:effectRef>
            <a:fontRef idx="minor">
              <a:schemeClr val="tx1"/>
            </a:fontRef>
          </p:style>
        </p:cxnSp>
        <p:cxnSp>
          <p:nvCxnSpPr>
            <p:cNvPr id="101" name="Łącznik prosty 100"/>
            <p:cNvCxnSpPr/>
            <p:nvPr/>
          </p:nvCxnSpPr>
          <p:spPr>
            <a:xfrm>
              <a:off x="1750768" y="3215061"/>
              <a:ext cx="205619" cy="0"/>
            </a:xfrm>
            <a:prstGeom prst="line">
              <a:avLst/>
            </a:prstGeom>
            <a:ln w="22225">
              <a:solidFill>
                <a:srgbClr val="4F81BD"/>
              </a:solidFill>
            </a:ln>
            <a:effectLst/>
          </p:spPr>
          <p:style>
            <a:lnRef idx="2">
              <a:schemeClr val="accent1"/>
            </a:lnRef>
            <a:fillRef idx="0">
              <a:schemeClr val="accent1"/>
            </a:fillRef>
            <a:effectRef idx="1">
              <a:schemeClr val="accent1"/>
            </a:effectRef>
            <a:fontRef idx="minor">
              <a:schemeClr val="tx1"/>
            </a:fontRef>
          </p:style>
        </p:cxnSp>
        <p:cxnSp>
          <p:nvCxnSpPr>
            <p:cNvPr id="102" name="Łącznik prosty 101"/>
            <p:cNvCxnSpPr/>
            <p:nvPr/>
          </p:nvCxnSpPr>
          <p:spPr>
            <a:xfrm>
              <a:off x="1750768" y="3259511"/>
              <a:ext cx="205619" cy="0"/>
            </a:xfrm>
            <a:prstGeom prst="line">
              <a:avLst/>
            </a:prstGeom>
            <a:ln w="22225">
              <a:solidFill>
                <a:srgbClr val="4F81BD"/>
              </a:solidFill>
            </a:ln>
            <a:effectLst/>
          </p:spPr>
          <p:style>
            <a:lnRef idx="2">
              <a:schemeClr val="accent1"/>
            </a:lnRef>
            <a:fillRef idx="0">
              <a:schemeClr val="accent1"/>
            </a:fillRef>
            <a:effectRef idx="1">
              <a:schemeClr val="accent1"/>
            </a:effectRef>
            <a:fontRef idx="minor">
              <a:schemeClr val="tx1"/>
            </a:fontRef>
          </p:style>
        </p:cxnSp>
        <p:cxnSp>
          <p:nvCxnSpPr>
            <p:cNvPr id="103" name="Łącznik prosty 102"/>
            <p:cNvCxnSpPr/>
            <p:nvPr/>
          </p:nvCxnSpPr>
          <p:spPr>
            <a:xfrm>
              <a:off x="1750768" y="3303961"/>
              <a:ext cx="205619" cy="0"/>
            </a:xfrm>
            <a:prstGeom prst="line">
              <a:avLst/>
            </a:prstGeom>
            <a:ln w="22225">
              <a:solidFill>
                <a:srgbClr val="4F81BD"/>
              </a:solidFill>
            </a:ln>
            <a:effectLst/>
          </p:spPr>
          <p:style>
            <a:lnRef idx="2">
              <a:schemeClr val="accent1"/>
            </a:lnRef>
            <a:fillRef idx="0">
              <a:schemeClr val="accent1"/>
            </a:fillRef>
            <a:effectRef idx="1">
              <a:schemeClr val="accent1"/>
            </a:effectRef>
            <a:fontRef idx="minor">
              <a:schemeClr val="tx1"/>
            </a:fontRef>
          </p:style>
        </p:cxnSp>
        <p:cxnSp>
          <p:nvCxnSpPr>
            <p:cNvPr id="104" name="Łącznik prosty 103"/>
            <p:cNvCxnSpPr/>
            <p:nvPr/>
          </p:nvCxnSpPr>
          <p:spPr>
            <a:xfrm>
              <a:off x="1750768" y="3348411"/>
              <a:ext cx="205619" cy="0"/>
            </a:xfrm>
            <a:prstGeom prst="line">
              <a:avLst/>
            </a:prstGeom>
            <a:ln w="22225">
              <a:solidFill>
                <a:srgbClr val="4F81BD"/>
              </a:solidFill>
            </a:ln>
            <a:effectLst/>
          </p:spPr>
          <p:style>
            <a:lnRef idx="2">
              <a:schemeClr val="accent1"/>
            </a:lnRef>
            <a:fillRef idx="0">
              <a:schemeClr val="accent1"/>
            </a:fillRef>
            <a:effectRef idx="1">
              <a:schemeClr val="accent1"/>
            </a:effectRef>
            <a:fontRef idx="minor">
              <a:schemeClr val="tx1"/>
            </a:fontRef>
          </p:style>
        </p:cxnSp>
        <p:cxnSp>
          <p:nvCxnSpPr>
            <p:cNvPr id="105" name="Łącznik prosty 104"/>
            <p:cNvCxnSpPr/>
            <p:nvPr/>
          </p:nvCxnSpPr>
          <p:spPr>
            <a:xfrm>
              <a:off x="1750768" y="3392861"/>
              <a:ext cx="205619" cy="0"/>
            </a:xfrm>
            <a:prstGeom prst="line">
              <a:avLst/>
            </a:prstGeom>
            <a:ln w="22225">
              <a:solidFill>
                <a:srgbClr val="4F81BD"/>
              </a:solidFill>
            </a:ln>
            <a:effectLst/>
          </p:spPr>
          <p:style>
            <a:lnRef idx="2">
              <a:schemeClr val="accent1"/>
            </a:lnRef>
            <a:fillRef idx="0">
              <a:schemeClr val="accent1"/>
            </a:fillRef>
            <a:effectRef idx="1">
              <a:schemeClr val="accent1"/>
            </a:effectRef>
            <a:fontRef idx="minor">
              <a:schemeClr val="tx1"/>
            </a:fontRef>
          </p:style>
        </p:cxnSp>
        <p:cxnSp>
          <p:nvCxnSpPr>
            <p:cNvPr id="106" name="Łącznik prosty 105"/>
            <p:cNvCxnSpPr/>
            <p:nvPr/>
          </p:nvCxnSpPr>
          <p:spPr>
            <a:xfrm>
              <a:off x="1750768" y="3437311"/>
              <a:ext cx="205619" cy="0"/>
            </a:xfrm>
            <a:prstGeom prst="line">
              <a:avLst/>
            </a:prstGeom>
            <a:ln w="22225">
              <a:solidFill>
                <a:srgbClr val="4F81BD"/>
              </a:solidFill>
            </a:ln>
            <a:effectLst/>
          </p:spPr>
          <p:style>
            <a:lnRef idx="2">
              <a:schemeClr val="accent1"/>
            </a:lnRef>
            <a:fillRef idx="0">
              <a:schemeClr val="accent1"/>
            </a:fillRef>
            <a:effectRef idx="1">
              <a:schemeClr val="accent1"/>
            </a:effectRef>
            <a:fontRef idx="minor">
              <a:schemeClr val="tx1"/>
            </a:fontRef>
          </p:style>
        </p:cxnSp>
        <p:cxnSp>
          <p:nvCxnSpPr>
            <p:cNvPr id="107" name="Łącznik prosty 106"/>
            <p:cNvCxnSpPr/>
            <p:nvPr/>
          </p:nvCxnSpPr>
          <p:spPr>
            <a:xfrm>
              <a:off x="1750768" y="3481761"/>
              <a:ext cx="205619" cy="0"/>
            </a:xfrm>
            <a:prstGeom prst="line">
              <a:avLst/>
            </a:prstGeom>
            <a:ln w="22225">
              <a:solidFill>
                <a:srgbClr val="4F81BD"/>
              </a:solidFill>
            </a:ln>
            <a:effectLst/>
          </p:spPr>
          <p:style>
            <a:lnRef idx="2">
              <a:schemeClr val="accent1"/>
            </a:lnRef>
            <a:fillRef idx="0">
              <a:schemeClr val="accent1"/>
            </a:fillRef>
            <a:effectRef idx="1">
              <a:schemeClr val="accent1"/>
            </a:effectRef>
            <a:fontRef idx="minor">
              <a:schemeClr val="tx1"/>
            </a:fontRef>
          </p:style>
        </p:cxnSp>
        <p:cxnSp>
          <p:nvCxnSpPr>
            <p:cNvPr id="108" name="Łącznik prosty 107"/>
            <p:cNvCxnSpPr/>
            <p:nvPr/>
          </p:nvCxnSpPr>
          <p:spPr>
            <a:xfrm>
              <a:off x="1750768" y="3526211"/>
              <a:ext cx="205619" cy="0"/>
            </a:xfrm>
            <a:prstGeom prst="line">
              <a:avLst/>
            </a:prstGeom>
            <a:ln w="22225">
              <a:solidFill>
                <a:srgbClr val="4F81BD"/>
              </a:solidFill>
            </a:ln>
            <a:effectLst/>
          </p:spPr>
          <p:style>
            <a:lnRef idx="2">
              <a:schemeClr val="accent1"/>
            </a:lnRef>
            <a:fillRef idx="0">
              <a:schemeClr val="accent1"/>
            </a:fillRef>
            <a:effectRef idx="1">
              <a:schemeClr val="accent1"/>
            </a:effectRef>
            <a:fontRef idx="minor">
              <a:schemeClr val="tx1"/>
            </a:fontRef>
          </p:style>
        </p:cxnSp>
        <p:cxnSp>
          <p:nvCxnSpPr>
            <p:cNvPr id="109" name="Łącznik prosty 108"/>
            <p:cNvCxnSpPr/>
            <p:nvPr/>
          </p:nvCxnSpPr>
          <p:spPr>
            <a:xfrm>
              <a:off x="1750768" y="3570661"/>
              <a:ext cx="205619" cy="0"/>
            </a:xfrm>
            <a:prstGeom prst="line">
              <a:avLst/>
            </a:prstGeom>
            <a:ln w="22225">
              <a:solidFill>
                <a:srgbClr val="4F81BD"/>
              </a:solidFill>
            </a:ln>
            <a:effectLst/>
          </p:spPr>
          <p:style>
            <a:lnRef idx="2">
              <a:schemeClr val="accent1"/>
            </a:lnRef>
            <a:fillRef idx="0">
              <a:schemeClr val="accent1"/>
            </a:fillRef>
            <a:effectRef idx="1">
              <a:schemeClr val="accent1"/>
            </a:effectRef>
            <a:fontRef idx="minor">
              <a:schemeClr val="tx1"/>
            </a:fontRef>
          </p:style>
        </p:cxnSp>
        <p:cxnSp>
          <p:nvCxnSpPr>
            <p:cNvPr id="110" name="Łącznik prosty 109"/>
            <p:cNvCxnSpPr/>
            <p:nvPr/>
          </p:nvCxnSpPr>
          <p:spPr>
            <a:xfrm>
              <a:off x="1750768" y="3615111"/>
              <a:ext cx="205619" cy="0"/>
            </a:xfrm>
            <a:prstGeom prst="line">
              <a:avLst/>
            </a:prstGeom>
            <a:ln w="22225">
              <a:solidFill>
                <a:srgbClr val="4F81BD"/>
              </a:solidFill>
            </a:ln>
            <a:effectLst/>
          </p:spPr>
          <p:style>
            <a:lnRef idx="2">
              <a:schemeClr val="accent1"/>
            </a:lnRef>
            <a:fillRef idx="0">
              <a:schemeClr val="accent1"/>
            </a:fillRef>
            <a:effectRef idx="1">
              <a:schemeClr val="accent1"/>
            </a:effectRef>
            <a:fontRef idx="minor">
              <a:schemeClr val="tx1"/>
            </a:fontRef>
          </p:style>
        </p:cxnSp>
        <p:cxnSp>
          <p:nvCxnSpPr>
            <p:cNvPr id="111" name="Łącznik prosty 110"/>
            <p:cNvCxnSpPr/>
            <p:nvPr/>
          </p:nvCxnSpPr>
          <p:spPr>
            <a:xfrm>
              <a:off x="1750768" y="3659561"/>
              <a:ext cx="205619" cy="0"/>
            </a:xfrm>
            <a:prstGeom prst="line">
              <a:avLst/>
            </a:prstGeom>
            <a:ln w="22225">
              <a:solidFill>
                <a:srgbClr val="4F81BD"/>
              </a:solidFill>
            </a:ln>
            <a:effectLst/>
          </p:spPr>
          <p:style>
            <a:lnRef idx="2">
              <a:schemeClr val="accent1"/>
            </a:lnRef>
            <a:fillRef idx="0">
              <a:schemeClr val="accent1"/>
            </a:fillRef>
            <a:effectRef idx="1">
              <a:schemeClr val="accent1"/>
            </a:effectRef>
            <a:fontRef idx="minor">
              <a:schemeClr val="tx1"/>
            </a:fontRef>
          </p:style>
        </p:cxnSp>
        <p:cxnSp>
          <p:nvCxnSpPr>
            <p:cNvPr id="112" name="Łącznik prosty 111"/>
            <p:cNvCxnSpPr/>
            <p:nvPr/>
          </p:nvCxnSpPr>
          <p:spPr>
            <a:xfrm>
              <a:off x="1750768" y="3704011"/>
              <a:ext cx="205619" cy="0"/>
            </a:xfrm>
            <a:prstGeom prst="line">
              <a:avLst/>
            </a:prstGeom>
            <a:ln w="22225">
              <a:solidFill>
                <a:srgbClr val="4F81BD"/>
              </a:solidFill>
            </a:ln>
            <a:effectLst/>
          </p:spPr>
          <p:style>
            <a:lnRef idx="2">
              <a:schemeClr val="accent1"/>
            </a:lnRef>
            <a:fillRef idx="0">
              <a:schemeClr val="accent1"/>
            </a:fillRef>
            <a:effectRef idx="1">
              <a:schemeClr val="accent1"/>
            </a:effectRef>
            <a:fontRef idx="minor">
              <a:schemeClr val="tx1"/>
            </a:fontRef>
          </p:style>
        </p:cxnSp>
        <p:cxnSp>
          <p:nvCxnSpPr>
            <p:cNvPr id="113" name="Łącznik prosty 112"/>
            <p:cNvCxnSpPr/>
            <p:nvPr/>
          </p:nvCxnSpPr>
          <p:spPr>
            <a:xfrm>
              <a:off x="1750768" y="3748461"/>
              <a:ext cx="205619" cy="0"/>
            </a:xfrm>
            <a:prstGeom prst="line">
              <a:avLst/>
            </a:prstGeom>
            <a:ln w="22225">
              <a:solidFill>
                <a:srgbClr val="4F81BD"/>
              </a:solidFill>
            </a:ln>
            <a:effectLst/>
          </p:spPr>
          <p:style>
            <a:lnRef idx="2">
              <a:schemeClr val="accent1"/>
            </a:lnRef>
            <a:fillRef idx="0">
              <a:schemeClr val="accent1"/>
            </a:fillRef>
            <a:effectRef idx="1">
              <a:schemeClr val="accent1"/>
            </a:effectRef>
            <a:fontRef idx="minor">
              <a:schemeClr val="tx1"/>
            </a:fontRef>
          </p:style>
        </p:cxnSp>
        <p:cxnSp>
          <p:nvCxnSpPr>
            <p:cNvPr id="114" name="Łącznik prosty 113"/>
            <p:cNvCxnSpPr/>
            <p:nvPr/>
          </p:nvCxnSpPr>
          <p:spPr>
            <a:xfrm>
              <a:off x="1750768" y="3792911"/>
              <a:ext cx="205619" cy="0"/>
            </a:xfrm>
            <a:prstGeom prst="line">
              <a:avLst/>
            </a:prstGeom>
            <a:ln w="22225">
              <a:solidFill>
                <a:srgbClr val="4F81BD"/>
              </a:solidFill>
            </a:ln>
            <a:effectLst/>
          </p:spPr>
          <p:style>
            <a:lnRef idx="2">
              <a:schemeClr val="accent1"/>
            </a:lnRef>
            <a:fillRef idx="0">
              <a:schemeClr val="accent1"/>
            </a:fillRef>
            <a:effectRef idx="1">
              <a:schemeClr val="accent1"/>
            </a:effectRef>
            <a:fontRef idx="minor">
              <a:schemeClr val="tx1"/>
            </a:fontRef>
          </p:style>
        </p:cxnSp>
        <p:cxnSp>
          <p:nvCxnSpPr>
            <p:cNvPr id="115" name="Łącznik prosty 114"/>
            <p:cNvCxnSpPr/>
            <p:nvPr/>
          </p:nvCxnSpPr>
          <p:spPr>
            <a:xfrm>
              <a:off x="1750768" y="3837361"/>
              <a:ext cx="205619" cy="0"/>
            </a:xfrm>
            <a:prstGeom prst="line">
              <a:avLst/>
            </a:prstGeom>
            <a:ln w="22225">
              <a:solidFill>
                <a:srgbClr val="4F81BD"/>
              </a:solidFill>
            </a:ln>
            <a:effectLst/>
          </p:spPr>
          <p:style>
            <a:lnRef idx="2">
              <a:schemeClr val="accent1"/>
            </a:lnRef>
            <a:fillRef idx="0">
              <a:schemeClr val="accent1"/>
            </a:fillRef>
            <a:effectRef idx="1">
              <a:schemeClr val="accent1"/>
            </a:effectRef>
            <a:fontRef idx="minor">
              <a:schemeClr val="tx1"/>
            </a:fontRef>
          </p:style>
        </p:cxnSp>
        <p:cxnSp>
          <p:nvCxnSpPr>
            <p:cNvPr id="116" name="Łącznik prosty 115"/>
            <p:cNvCxnSpPr/>
            <p:nvPr/>
          </p:nvCxnSpPr>
          <p:spPr>
            <a:xfrm>
              <a:off x="1750768" y="3881811"/>
              <a:ext cx="205619" cy="0"/>
            </a:xfrm>
            <a:prstGeom prst="line">
              <a:avLst/>
            </a:prstGeom>
            <a:ln w="22225">
              <a:solidFill>
                <a:srgbClr val="4F81BD"/>
              </a:solidFill>
            </a:ln>
            <a:effectLst/>
          </p:spPr>
          <p:style>
            <a:lnRef idx="2">
              <a:schemeClr val="accent1"/>
            </a:lnRef>
            <a:fillRef idx="0">
              <a:schemeClr val="accent1"/>
            </a:fillRef>
            <a:effectRef idx="1">
              <a:schemeClr val="accent1"/>
            </a:effectRef>
            <a:fontRef idx="minor">
              <a:schemeClr val="tx1"/>
            </a:fontRef>
          </p:style>
        </p:cxnSp>
        <p:cxnSp>
          <p:nvCxnSpPr>
            <p:cNvPr id="117" name="Łącznik prosty 116"/>
            <p:cNvCxnSpPr/>
            <p:nvPr/>
          </p:nvCxnSpPr>
          <p:spPr>
            <a:xfrm>
              <a:off x="1750768" y="3926261"/>
              <a:ext cx="205619" cy="0"/>
            </a:xfrm>
            <a:prstGeom prst="line">
              <a:avLst/>
            </a:prstGeom>
            <a:ln w="22225">
              <a:solidFill>
                <a:srgbClr val="4F81BD"/>
              </a:solidFill>
            </a:ln>
            <a:effectLst/>
          </p:spPr>
          <p:style>
            <a:lnRef idx="2">
              <a:schemeClr val="accent1"/>
            </a:lnRef>
            <a:fillRef idx="0">
              <a:schemeClr val="accent1"/>
            </a:fillRef>
            <a:effectRef idx="1">
              <a:schemeClr val="accent1"/>
            </a:effectRef>
            <a:fontRef idx="minor">
              <a:schemeClr val="tx1"/>
            </a:fontRef>
          </p:style>
        </p:cxnSp>
        <p:cxnSp>
          <p:nvCxnSpPr>
            <p:cNvPr id="118" name="Łącznik prosty 117"/>
            <p:cNvCxnSpPr/>
            <p:nvPr/>
          </p:nvCxnSpPr>
          <p:spPr>
            <a:xfrm>
              <a:off x="1750768" y="3970711"/>
              <a:ext cx="205619" cy="0"/>
            </a:xfrm>
            <a:prstGeom prst="line">
              <a:avLst/>
            </a:prstGeom>
            <a:ln w="22225">
              <a:solidFill>
                <a:srgbClr val="4F81BD"/>
              </a:solidFill>
            </a:ln>
            <a:effectLst/>
          </p:spPr>
          <p:style>
            <a:lnRef idx="2">
              <a:schemeClr val="accent1"/>
            </a:lnRef>
            <a:fillRef idx="0">
              <a:schemeClr val="accent1"/>
            </a:fillRef>
            <a:effectRef idx="1">
              <a:schemeClr val="accent1"/>
            </a:effectRef>
            <a:fontRef idx="minor">
              <a:schemeClr val="tx1"/>
            </a:fontRef>
          </p:style>
        </p:cxnSp>
        <p:cxnSp>
          <p:nvCxnSpPr>
            <p:cNvPr id="119" name="Łącznik prosty 118"/>
            <p:cNvCxnSpPr/>
            <p:nvPr/>
          </p:nvCxnSpPr>
          <p:spPr>
            <a:xfrm>
              <a:off x="1750768" y="4015161"/>
              <a:ext cx="205619" cy="0"/>
            </a:xfrm>
            <a:prstGeom prst="line">
              <a:avLst/>
            </a:prstGeom>
            <a:ln w="22225">
              <a:solidFill>
                <a:srgbClr val="4F81BD"/>
              </a:solidFill>
            </a:ln>
            <a:effectLst/>
          </p:spPr>
          <p:style>
            <a:lnRef idx="2">
              <a:schemeClr val="accent1"/>
            </a:lnRef>
            <a:fillRef idx="0">
              <a:schemeClr val="accent1"/>
            </a:fillRef>
            <a:effectRef idx="1">
              <a:schemeClr val="accent1"/>
            </a:effectRef>
            <a:fontRef idx="minor">
              <a:schemeClr val="tx1"/>
            </a:fontRef>
          </p:style>
        </p:cxnSp>
        <p:cxnSp>
          <p:nvCxnSpPr>
            <p:cNvPr id="120" name="Łącznik prosty 119"/>
            <p:cNvCxnSpPr/>
            <p:nvPr/>
          </p:nvCxnSpPr>
          <p:spPr>
            <a:xfrm>
              <a:off x="1750768" y="4059611"/>
              <a:ext cx="205619" cy="0"/>
            </a:xfrm>
            <a:prstGeom prst="line">
              <a:avLst/>
            </a:prstGeom>
            <a:ln w="22225">
              <a:solidFill>
                <a:srgbClr val="4F81BD"/>
              </a:solidFill>
            </a:ln>
            <a:effectLst/>
          </p:spPr>
          <p:style>
            <a:lnRef idx="2">
              <a:schemeClr val="accent1"/>
            </a:lnRef>
            <a:fillRef idx="0">
              <a:schemeClr val="accent1"/>
            </a:fillRef>
            <a:effectRef idx="1">
              <a:schemeClr val="accent1"/>
            </a:effectRef>
            <a:fontRef idx="minor">
              <a:schemeClr val="tx1"/>
            </a:fontRef>
          </p:style>
        </p:cxnSp>
      </p:grpSp>
      <p:sp>
        <p:nvSpPr>
          <p:cNvPr id="928" name="PoleTekstowe 927"/>
          <p:cNvSpPr txBox="1"/>
          <p:nvPr/>
        </p:nvSpPr>
        <p:spPr>
          <a:xfrm>
            <a:off x="1948257" y="4428176"/>
            <a:ext cx="544002" cy="307777"/>
          </a:xfrm>
          <a:prstGeom prst="rect">
            <a:avLst/>
          </a:prstGeom>
          <a:noFill/>
        </p:spPr>
        <p:txBody>
          <a:bodyPr wrap="none" rtlCol="0">
            <a:spAutoFit/>
          </a:bodyPr>
          <a:lstStyle/>
          <a:p>
            <a:r>
              <a:rPr lang="en-US" sz="1400" dirty="0" smtClean="0"/>
              <a:t>25%</a:t>
            </a:r>
            <a:endParaRPr lang="en-US" sz="1400" dirty="0"/>
          </a:p>
        </p:txBody>
      </p:sp>
      <p:grpSp>
        <p:nvGrpSpPr>
          <p:cNvPr id="10" name="Grupa 9"/>
          <p:cNvGrpSpPr/>
          <p:nvPr/>
        </p:nvGrpSpPr>
        <p:grpSpPr>
          <a:xfrm>
            <a:off x="2178388" y="2988462"/>
            <a:ext cx="205619" cy="355600"/>
            <a:chOff x="2178388" y="2453742"/>
            <a:chExt cx="205619" cy="355600"/>
          </a:xfrm>
        </p:grpSpPr>
        <p:cxnSp>
          <p:nvCxnSpPr>
            <p:cNvPr id="930" name="Łącznik prosty 929"/>
            <p:cNvCxnSpPr/>
            <p:nvPr/>
          </p:nvCxnSpPr>
          <p:spPr>
            <a:xfrm>
              <a:off x="2178388" y="2453742"/>
              <a:ext cx="205619" cy="0"/>
            </a:xfrm>
            <a:prstGeom prst="line">
              <a:avLst/>
            </a:prstGeom>
            <a:ln w="22225">
              <a:solidFill>
                <a:srgbClr val="FF0000"/>
              </a:solidFill>
            </a:ln>
            <a:effectLst/>
          </p:spPr>
          <p:style>
            <a:lnRef idx="2">
              <a:schemeClr val="accent1"/>
            </a:lnRef>
            <a:fillRef idx="0">
              <a:schemeClr val="accent1"/>
            </a:fillRef>
            <a:effectRef idx="1">
              <a:schemeClr val="accent1"/>
            </a:effectRef>
            <a:fontRef idx="minor">
              <a:schemeClr val="tx1"/>
            </a:fontRef>
          </p:style>
        </p:cxnSp>
        <p:cxnSp>
          <p:nvCxnSpPr>
            <p:cNvPr id="931" name="Łącznik prosty 930"/>
            <p:cNvCxnSpPr/>
            <p:nvPr/>
          </p:nvCxnSpPr>
          <p:spPr>
            <a:xfrm>
              <a:off x="2178388" y="2498192"/>
              <a:ext cx="205619" cy="0"/>
            </a:xfrm>
            <a:prstGeom prst="line">
              <a:avLst/>
            </a:prstGeom>
            <a:ln w="22225">
              <a:solidFill>
                <a:srgbClr val="FF0000"/>
              </a:solidFill>
            </a:ln>
            <a:effectLst/>
          </p:spPr>
          <p:style>
            <a:lnRef idx="2">
              <a:schemeClr val="accent1"/>
            </a:lnRef>
            <a:fillRef idx="0">
              <a:schemeClr val="accent1"/>
            </a:fillRef>
            <a:effectRef idx="1">
              <a:schemeClr val="accent1"/>
            </a:effectRef>
            <a:fontRef idx="minor">
              <a:schemeClr val="tx1"/>
            </a:fontRef>
          </p:style>
        </p:cxnSp>
        <p:cxnSp>
          <p:nvCxnSpPr>
            <p:cNvPr id="932" name="Łącznik prosty 931"/>
            <p:cNvCxnSpPr/>
            <p:nvPr/>
          </p:nvCxnSpPr>
          <p:spPr>
            <a:xfrm>
              <a:off x="2178388" y="2542642"/>
              <a:ext cx="205619" cy="0"/>
            </a:xfrm>
            <a:prstGeom prst="line">
              <a:avLst/>
            </a:prstGeom>
            <a:ln w="22225">
              <a:solidFill>
                <a:srgbClr val="FF0000"/>
              </a:solidFill>
            </a:ln>
            <a:effectLst/>
          </p:spPr>
          <p:style>
            <a:lnRef idx="2">
              <a:schemeClr val="accent1"/>
            </a:lnRef>
            <a:fillRef idx="0">
              <a:schemeClr val="accent1"/>
            </a:fillRef>
            <a:effectRef idx="1">
              <a:schemeClr val="accent1"/>
            </a:effectRef>
            <a:fontRef idx="minor">
              <a:schemeClr val="tx1"/>
            </a:fontRef>
          </p:style>
        </p:cxnSp>
        <p:cxnSp>
          <p:nvCxnSpPr>
            <p:cNvPr id="933" name="Łącznik prosty 932"/>
            <p:cNvCxnSpPr/>
            <p:nvPr/>
          </p:nvCxnSpPr>
          <p:spPr>
            <a:xfrm>
              <a:off x="2178388" y="2587092"/>
              <a:ext cx="205619" cy="0"/>
            </a:xfrm>
            <a:prstGeom prst="line">
              <a:avLst/>
            </a:prstGeom>
            <a:ln w="22225">
              <a:solidFill>
                <a:srgbClr val="FF0000"/>
              </a:solidFill>
            </a:ln>
            <a:effectLst/>
          </p:spPr>
          <p:style>
            <a:lnRef idx="2">
              <a:schemeClr val="accent1"/>
            </a:lnRef>
            <a:fillRef idx="0">
              <a:schemeClr val="accent1"/>
            </a:fillRef>
            <a:effectRef idx="1">
              <a:schemeClr val="accent1"/>
            </a:effectRef>
            <a:fontRef idx="minor">
              <a:schemeClr val="tx1"/>
            </a:fontRef>
          </p:style>
        </p:cxnSp>
        <p:cxnSp>
          <p:nvCxnSpPr>
            <p:cNvPr id="934" name="Łącznik prosty 933"/>
            <p:cNvCxnSpPr/>
            <p:nvPr/>
          </p:nvCxnSpPr>
          <p:spPr>
            <a:xfrm>
              <a:off x="2178388" y="2631542"/>
              <a:ext cx="205619" cy="0"/>
            </a:xfrm>
            <a:prstGeom prst="line">
              <a:avLst/>
            </a:prstGeom>
            <a:ln w="22225">
              <a:solidFill>
                <a:srgbClr val="FF0000"/>
              </a:solidFill>
            </a:ln>
            <a:effectLst/>
          </p:spPr>
          <p:style>
            <a:lnRef idx="2">
              <a:schemeClr val="accent1"/>
            </a:lnRef>
            <a:fillRef idx="0">
              <a:schemeClr val="accent1"/>
            </a:fillRef>
            <a:effectRef idx="1">
              <a:schemeClr val="accent1"/>
            </a:effectRef>
            <a:fontRef idx="minor">
              <a:schemeClr val="tx1"/>
            </a:fontRef>
          </p:style>
        </p:cxnSp>
        <p:cxnSp>
          <p:nvCxnSpPr>
            <p:cNvPr id="935" name="Łącznik prosty 934"/>
            <p:cNvCxnSpPr/>
            <p:nvPr/>
          </p:nvCxnSpPr>
          <p:spPr>
            <a:xfrm>
              <a:off x="2178388" y="2675992"/>
              <a:ext cx="205619" cy="0"/>
            </a:xfrm>
            <a:prstGeom prst="line">
              <a:avLst/>
            </a:prstGeom>
            <a:ln w="22225">
              <a:solidFill>
                <a:srgbClr val="FF0000"/>
              </a:solidFill>
            </a:ln>
            <a:effectLst/>
          </p:spPr>
          <p:style>
            <a:lnRef idx="2">
              <a:schemeClr val="accent1"/>
            </a:lnRef>
            <a:fillRef idx="0">
              <a:schemeClr val="accent1"/>
            </a:fillRef>
            <a:effectRef idx="1">
              <a:schemeClr val="accent1"/>
            </a:effectRef>
            <a:fontRef idx="minor">
              <a:schemeClr val="tx1"/>
            </a:fontRef>
          </p:style>
        </p:cxnSp>
        <p:cxnSp>
          <p:nvCxnSpPr>
            <p:cNvPr id="936" name="Łącznik prosty 935"/>
            <p:cNvCxnSpPr/>
            <p:nvPr/>
          </p:nvCxnSpPr>
          <p:spPr>
            <a:xfrm>
              <a:off x="2178388" y="2720442"/>
              <a:ext cx="205619" cy="0"/>
            </a:xfrm>
            <a:prstGeom prst="line">
              <a:avLst/>
            </a:prstGeom>
            <a:ln w="22225">
              <a:solidFill>
                <a:srgbClr val="FF0000"/>
              </a:solidFill>
            </a:ln>
            <a:effectLst/>
          </p:spPr>
          <p:style>
            <a:lnRef idx="2">
              <a:schemeClr val="accent1"/>
            </a:lnRef>
            <a:fillRef idx="0">
              <a:schemeClr val="accent1"/>
            </a:fillRef>
            <a:effectRef idx="1">
              <a:schemeClr val="accent1"/>
            </a:effectRef>
            <a:fontRef idx="minor">
              <a:schemeClr val="tx1"/>
            </a:fontRef>
          </p:style>
        </p:cxnSp>
        <p:cxnSp>
          <p:nvCxnSpPr>
            <p:cNvPr id="937" name="Łącznik prosty 936"/>
            <p:cNvCxnSpPr/>
            <p:nvPr/>
          </p:nvCxnSpPr>
          <p:spPr>
            <a:xfrm>
              <a:off x="2178388" y="2764892"/>
              <a:ext cx="205619" cy="0"/>
            </a:xfrm>
            <a:prstGeom prst="line">
              <a:avLst/>
            </a:prstGeom>
            <a:ln w="22225">
              <a:solidFill>
                <a:srgbClr val="FF0000"/>
              </a:solidFill>
            </a:ln>
            <a:effectLst/>
          </p:spPr>
          <p:style>
            <a:lnRef idx="2">
              <a:schemeClr val="accent1"/>
            </a:lnRef>
            <a:fillRef idx="0">
              <a:schemeClr val="accent1"/>
            </a:fillRef>
            <a:effectRef idx="1">
              <a:schemeClr val="accent1"/>
            </a:effectRef>
            <a:fontRef idx="minor">
              <a:schemeClr val="tx1"/>
            </a:fontRef>
          </p:style>
        </p:cxnSp>
        <p:cxnSp>
          <p:nvCxnSpPr>
            <p:cNvPr id="938" name="Łącznik prosty 937"/>
            <p:cNvCxnSpPr/>
            <p:nvPr/>
          </p:nvCxnSpPr>
          <p:spPr>
            <a:xfrm>
              <a:off x="2178388" y="2809342"/>
              <a:ext cx="205619" cy="0"/>
            </a:xfrm>
            <a:prstGeom prst="line">
              <a:avLst/>
            </a:prstGeom>
            <a:ln w="22225">
              <a:solidFill>
                <a:srgbClr val="FF0000"/>
              </a:solidFill>
            </a:ln>
            <a:effectLst/>
          </p:spPr>
          <p:style>
            <a:lnRef idx="2">
              <a:schemeClr val="accent1"/>
            </a:lnRef>
            <a:fillRef idx="0">
              <a:schemeClr val="accent1"/>
            </a:fillRef>
            <a:effectRef idx="1">
              <a:schemeClr val="accent1"/>
            </a:effectRef>
            <a:fontRef idx="minor">
              <a:schemeClr val="tx1"/>
            </a:fontRef>
          </p:style>
        </p:cxnSp>
      </p:grpSp>
      <p:grpSp>
        <p:nvGrpSpPr>
          <p:cNvPr id="11" name="Grupa 10"/>
          <p:cNvGrpSpPr/>
          <p:nvPr/>
        </p:nvGrpSpPr>
        <p:grpSpPr>
          <a:xfrm>
            <a:off x="2178388" y="3388512"/>
            <a:ext cx="205619" cy="1022350"/>
            <a:chOff x="2178388" y="2853792"/>
            <a:chExt cx="205619" cy="1022350"/>
          </a:xfrm>
        </p:grpSpPr>
        <p:cxnSp>
          <p:nvCxnSpPr>
            <p:cNvPr id="939" name="Łącznik prosty 938"/>
            <p:cNvCxnSpPr/>
            <p:nvPr/>
          </p:nvCxnSpPr>
          <p:spPr>
            <a:xfrm>
              <a:off x="2178388" y="2853792"/>
              <a:ext cx="205619" cy="0"/>
            </a:xfrm>
            <a:prstGeom prst="line">
              <a:avLst/>
            </a:prstGeom>
            <a:ln w="22225">
              <a:solidFill>
                <a:srgbClr val="66CCFF"/>
              </a:solidFill>
            </a:ln>
            <a:effectLst/>
          </p:spPr>
          <p:style>
            <a:lnRef idx="2">
              <a:schemeClr val="accent1"/>
            </a:lnRef>
            <a:fillRef idx="0">
              <a:schemeClr val="accent1"/>
            </a:fillRef>
            <a:effectRef idx="1">
              <a:schemeClr val="accent1"/>
            </a:effectRef>
            <a:fontRef idx="minor">
              <a:schemeClr val="tx1"/>
            </a:fontRef>
          </p:style>
        </p:cxnSp>
        <p:cxnSp>
          <p:nvCxnSpPr>
            <p:cNvPr id="940" name="Łącznik prosty 939"/>
            <p:cNvCxnSpPr/>
            <p:nvPr/>
          </p:nvCxnSpPr>
          <p:spPr>
            <a:xfrm>
              <a:off x="2178388" y="2898242"/>
              <a:ext cx="205619" cy="0"/>
            </a:xfrm>
            <a:prstGeom prst="line">
              <a:avLst/>
            </a:prstGeom>
            <a:ln w="22225">
              <a:solidFill>
                <a:srgbClr val="66CCFF"/>
              </a:solidFill>
            </a:ln>
            <a:effectLst/>
          </p:spPr>
          <p:style>
            <a:lnRef idx="2">
              <a:schemeClr val="accent1"/>
            </a:lnRef>
            <a:fillRef idx="0">
              <a:schemeClr val="accent1"/>
            </a:fillRef>
            <a:effectRef idx="1">
              <a:schemeClr val="accent1"/>
            </a:effectRef>
            <a:fontRef idx="minor">
              <a:schemeClr val="tx1"/>
            </a:fontRef>
          </p:style>
        </p:cxnSp>
        <p:cxnSp>
          <p:nvCxnSpPr>
            <p:cNvPr id="941" name="Łącznik prosty 940"/>
            <p:cNvCxnSpPr/>
            <p:nvPr/>
          </p:nvCxnSpPr>
          <p:spPr>
            <a:xfrm>
              <a:off x="2178388" y="2942692"/>
              <a:ext cx="205619" cy="0"/>
            </a:xfrm>
            <a:prstGeom prst="line">
              <a:avLst/>
            </a:prstGeom>
            <a:ln w="22225">
              <a:solidFill>
                <a:srgbClr val="66CCFF"/>
              </a:solidFill>
            </a:ln>
            <a:effectLst/>
          </p:spPr>
          <p:style>
            <a:lnRef idx="2">
              <a:schemeClr val="accent1"/>
            </a:lnRef>
            <a:fillRef idx="0">
              <a:schemeClr val="accent1"/>
            </a:fillRef>
            <a:effectRef idx="1">
              <a:schemeClr val="accent1"/>
            </a:effectRef>
            <a:fontRef idx="minor">
              <a:schemeClr val="tx1"/>
            </a:fontRef>
          </p:style>
        </p:cxnSp>
        <p:cxnSp>
          <p:nvCxnSpPr>
            <p:cNvPr id="942" name="Łącznik prosty 941"/>
            <p:cNvCxnSpPr/>
            <p:nvPr/>
          </p:nvCxnSpPr>
          <p:spPr>
            <a:xfrm>
              <a:off x="2178388" y="2987142"/>
              <a:ext cx="205619" cy="0"/>
            </a:xfrm>
            <a:prstGeom prst="line">
              <a:avLst/>
            </a:prstGeom>
            <a:ln w="22225">
              <a:solidFill>
                <a:srgbClr val="66CCFF"/>
              </a:solidFill>
            </a:ln>
            <a:effectLst/>
          </p:spPr>
          <p:style>
            <a:lnRef idx="2">
              <a:schemeClr val="accent1"/>
            </a:lnRef>
            <a:fillRef idx="0">
              <a:schemeClr val="accent1"/>
            </a:fillRef>
            <a:effectRef idx="1">
              <a:schemeClr val="accent1"/>
            </a:effectRef>
            <a:fontRef idx="minor">
              <a:schemeClr val="tx1"/>
            </a:fontRef>
          </p:style>
        </p:cxnSp>
        <p:cxnSp>
          <p:nvCxnSpPr>
            <p:cNvPr id="943" name="Łącznik prosty 942"/>
            <p:cNvCxnSpPr/>
            <p:nvPr/>
          </p:nvCxnSpPr>
          <p:spPr>
            <a:xfrm>
              <a:off x="2178388" y="3031592"/>
              <a:ext cx="205619" cy="0"/>
            </a:xfrm>
            <a:prstGeom prst="line">
              <a:avLst/>
            </a:prstGeom>
            <a:ln w="22225">
              <a:solidFill>
                <a:srgbClr val="66CCFF"/>
              </a:solidFill>
            </a:ln>
            <a:effectLst/>
          </p:spPr>
          <p:style>
            <a:lnRef idx="2">
              <a:schemeClr val="accent1"/>
            </a:lnRef>
            <a:fillRef idx="0">
              <a:schemeClr val="accent1"/>
            </a:fillRef>
            <a:effectRef idx="1">
              <a:schemeClr val="accent1"/>
            </a:effectRef>
            <a:fontRef idx="minor">
              <a:schemeClr val="tx1"/>
            </a:fontRef>
          </p:style>
        </p:cxnSp>
        <p:cxnSp>
          <p:nvCxnSpPr>
            <p:cNvPr id="944" name="Łącznik prosty 943"/>
            <p:cNvCxnSpPr/>
            <p:nvPr/>
          </p:nvCxnSpPr>
          <p:spPr>
            <a:xfrm>
              <a:off x="2178388" y="3076042"/>
              <a:ext cx="205619" cy="0"/>
            </a:xfrm>
            <a:prstGeom prst="line">
              <a:avLst/>
            </a:prstGeom>
            <a:ln w="22225">
              <a:solidFill>
                <a:srgbClr val="66CCFF"/>
              </a:solidFill>
            </a:ln>
            <a:effectLst/>
          </p:spPr>
          <p:style>
            <a:lnRef idx="2">
              <a:schemeClr val="accent1"/>
            </a:lnRef>
            <a:fillRef idx="0">
              <a:schemeClr val="accent1"/>
            </a:fillRef>
            <a:effectRef idx="1">
              <a:schemeClr val="accent1"/>
            </a:effectRef>
            <a:fontRef idx="minor">
              <a:schemeClr val="tx1"/>
            </a:fontRef>
          </p:style>
        </p:cxnSp>
        <p:cxnSp>
          <p:nvCxnSpPr>
            <p:cNvPr id="945" name="Łącznik prosty 944"/>
            <p:cNvCxnSpPr/>
            <p:nvPr/>
          </p:nvCxnSpPr>
          <p:spPr>
            <a:xfrm>
              <a:off x="2178388" y="3120492"/>
              <a:ext cx="205619" cy="0"/>
            </a:xfrm>
            <a:prstGeom prst="line">
              <a:avLst/>
            </a:prstGeom>
            <a:ln w="22225">
              <a:solidFill>
                <a:srgbClr val="66CCFF"/>
              </a:solidFill>
            </a:ln>
            <a:effectLst/>
          </p:spPr>
          <p:style>
            <a:lnRef idx="2">
              <a:schemeClr val="accent1"/>
            </a:lnRef>
            <a:fillRef idx="0">
              <a:schemeClr val="accent1"/>
            </a:fillRef>
            <a:effectRef idx="1">
              <a:schemeClr val="accent1"/>
            </a:effectRef>
            <a:fontRef idx="minor">
              <a:schemeClr val="tx1"/>
            </a:fontRef>
          </p:style>
        </p:cxnSp>
        <p:cxnSp>
          <p:nvCxnSpPr>
            <p:cNvPr id="946" name="Łącznik prosty 945"/>
            <p:cNvCxnSpPr/>
            <p:nvPr/>
          </p:nvCxnSpPr>
          <p:spPr>
            <a:xfrm>
              <a:off x="2178388" y="3164942"/>
              <a:ext cx="205619" cy="0"/>
            </a:xfrm>
            <a:prstGeom prst="line">
              <a:avLst/>
            </a:prstGeom>
            <a:ln w="22225">
              <a:solidFill>
                <a:srgbClr val="66CCFF"/>
              </a:solidFill>
            </a:ln>
            <a:effectLst/>
          </p:spPr>
          <p:style>
            <a:lnRef idx="2">
              <a:schemeClr val="accent1"/>
            </a:lnRef>
            <a:fillRef idx="0">
              <a:schemeClr val="accent1"/>
            </a:fillRef>
            <a:effectRef idx="1">
              <a:schemeClr val="accent1"/>
            </a:effectRef>
            <a:fontRef idx="minor">
              <a:schemeClr val="tx1"/>
            </a:fontRef>
          </p:style>
        </p:cxnSp>
        <p:cxnSp>
          <p:nvCxnSpPr>
            <p:cNvPr id="947" name="Łącznik prosty 946"/>
            <p:cNvCxnSpPr/>
            <p:nvPr/>
          </p:nvCxnSpPr>
          <p:spPr>
            <a:xfrm>
              <a:off x="2178388" y="3209392"/>
              <a:ext cx="205619" cy="0"/>
            </a:xfrm>
            <a:prstGeom prst="line">
              <a:avLst/>
            </a:prstGeom>
            <a:ln w="22225">
              <a:solidFill>
                <a:srgbClr val="66CCFF"/>
              </a:solidFill>
            </a:ln>
            <a:effectLst/>
          </p:spPr>
          <p:style>
            <a:lnRef idx="2">
              <a:schemeClr val="accent1"/>
            </a:lnRef>
            <a:fillRef idx="0">
              <a:schemeClr val="accent1"/>
            </a:fillRef>
            <a:effectRef idx="1">
              <a:schemeClr val="accent1"/>
            </a:effectRef>
            <a:fontRef idx="minor">
              <a:schemeClr val="tx1"/>
            </a:fontRef>
          </p:style>
        </p:cxnSp>
        <p:cxnSp>
          <p:nvCxnSpPr>
            <p:cNvPr id="948" name="Łącznik prosty 947"/>
            <p:cNvCxnSpPr/>
            <p:nvPr/>
          </p:nvCxnSpPr>
          <p:spPr>
            <a:xfrm>
              <a:off x="2178388" y="3253842"/>
              <a:ext cx="205619" cy="0"/>
            </a:xfrm>
            <a:prstGeom prst="line">
              <a:avLst/>
            </a:prstGeom>
            <a:ln w="22225">
              <a:solidFill>
                <a:srgbClr val="66CCFF"/>
              </a:solidFill>
            </a:ln>
            <a:effectLst/>
          </p:spPr>
          <p:style>
            <a:lnRef idx="2">
              <a:schemeClr val="accent1"/>
            </a:lnRef>
            <a:fillRef idx="0">
              <a:schemeClr val="accent1"/>
            </a:fillRef>
            <a:effectRef idx="1">
              <a:schemeClr val="accent1"/>
            </a:effectRef>
            <a:fontRef idx="minor">
              <a:schemeClr val="tx1"/>
            </a:fontRef>
          </p:style>
        </p:cxnSp>
        <p:cxnSp>
          <p:nvCxnSpPr>
            <p:cNvPr id="949" name="Łącznik prosty 948"/>
            <p:cNvCxnSpPr/>
            <p:nvPr/>
          </p:nvCxnSpPr>
          <p:spPr>
            <a:xfrm>
              <a:off x="2178388" y="3298292"/>
              <a:ext cx="205619" cy="0"/>
            </a:xfrm>
            <a:prstGeom prst="line">
              <a:avLst/>
            </a:prstGeom>
            <a:ln w="22225">
              <a:solidFill>
                <a:srgbClr val="66CCFF"/>
              </a:solidFill>
            </a:ln>
            <a:effectLst/>
          </p:spPr>
          <p:style>
            <a:lnRef idx="2">
              <a:schemeClr val="accent1"/>
            </a:lnRef>
            <a:fillRef idx="0">
              <a:schemeClr val="accent1"/>
            </a:fillRef>
            <a:effectRef idx="1">
              <a:schemeClr val="accent1"/>
            </a:effectRef>
            <a:fontRef idx="minor">
              <a:schemeClr val="tx1"/>
            </a:fontRef>
          </p:style>
        </p:cxnSp>
        <p:cxnSp>
          <p:nvCxnSpPr>
            <p:cNvPr id="950" name="Łącznik prosty 949"/>
            <p:cNvCxnSpPr/>
            <p:nvPr/>
          </p:nvCxnSpPr>
          <p:spPr>
            <a:xfrm>
              <a:off x="2178388" y="3342742"/>
              <a:ext cx="205619" cy="0"/>
            </a:xfrm>
            <a:prstGeom prst="line">
              <a:avLst/>
            </a:prstGeom>
            <a:ln w="22225">
              <a:solidFill>
                <a:srgbClr val="66CCFF"/>
              </a:solidFill>
            </a:ln>
            <a:effectLst/>
          </p:spPr>
          <p:style>
            <a:lnRef idx="2">
              <a:schemeClr val="accent1"/>
            </a:lnRef>
            <a:fillRef idx="0">
              <a:schemeClr val="accent1"/>
            </a:fillRef>
            <a:effectRef idx="1">
              <a:schemeClr val="accent1"/>
            </a:effectRef>
            <a:fontRef idx="minor">
              <a:schemeClr val="tx1"/>
            </a:fontRef>
          </p:style>
        </p:cxnSp>
        <p:cxnSp>
          <p:nvCxnSpPr>
            <p:cNvPr id="951" name="Łącznik prosty 950"/>
            <p:cNvCxnSpPr/>
            <p:nvPr/>
          </p:nvCxnSpPr>
          <p:spPr>
            <a:xfrm>
              <a:off x="2178388" y="3387192"/>
              <a:ext cx="205619" cy="0"/>
            </a:xfrm>
            <a:prstGeom prst="line">
              <a:avLst/>
            </a:prstGeom>
            <a:ln w="22225">
              <a:solidFill>
                <a:srgbClr val="66CCFF"/>
              </a:solidFill>
            </a:ln>
            <a:effectLst/>
          </p:spPr>
          <p:style>
            <a:lnRef idx="2">
              <a:schemeClr val="accent1"/>
            </a:lnRef>
            <a:fillRef idx="0">
              <a:schemeClr val="accent1"/>
            </a:fillRef>
            <a:effectRef idx="1">
              <a:schemeClr val="accent1"/>
            </a:effectRef>
            <a:fontRef idx="minor">
              <a:schemeClr val="tx1"/>
            </a:fontRef>
          </p:style>
        </p:cxnSp>
        <p:cxnSp>
          <p:nvCxnSpPr>
            <p:cNvPr id="952" name="Łącznik prosty 951"/>
            <p:cNvCxnSpPr/>
            <p:nvPr/>
          </p:nvCxnSpPr>
          <p:spPr>
            <a:xfrm>
              <a:off x="2178388" y="3431642"/>
              <a:ext cx="205619" cy="0"/>
            </a:xfrm>
            <a:prstGeom prst="line">
              <a:avLst/>
            </a:prstGeom>
            <a:ln w="22225">
              <a:solidFill>
                <a:srgbClr val="66CCFF"/>
              </a:solidFill>
            </a:ln>
            <a:effectLst/>
          </p:spPr>
          <p:style>
            <a:lnRef idx="2">
              <a:schemeClr val="accent1"/>
            </a:lnRef>
            <a:fillRef idx="0">
              <a:schemeClr val="accent1"/>
            </a:fillRef>
            <a:effectRef idx="1">
              <a:schemeClr val="accent1"/>
            </a:effectRef>
            <a:fontRef idx="minor">
              <a:schemeClr val="tx1"/>
            </a:fontRef>
          </p:style>
        </p:cxnSp>
        <p:cxnSp>
          <p:nvCxnSpPr>
            <p:cNvPr id="953" name="Łącznik prosty 952"/>
            <p:cNvCxnSpPr/>
            <p:nvPr/>
          </p:nvCxnSpPr>
          <p:spPr>
            <a:xfrm>
              <a:off x="2178388" y="3476092"/>
              <a:ext cx="205619" cy="0"/>
            </a:xfrm>
            <a:prstGeom prst="line">
              <a:avLst/>
            </a:prstGeom>
            <a:ln w="22225">
              <a:solidFill>
                <a:srgbClr val="66CCFF"/>
              </a:solidFill>
            </a:ln>
            <a:effectLst/>
          </p:spPr>
          <p:style>
            <a:lnRef idx="2">
              <a:schemeClr val="accent1"/>
            </a:lnRef>
            <a:fillRef idx="0">
              <a:schemeClr val="accent1"/>
            </a:fillRef>
            <a:effectRef idx="1">
              <a:schemeClr val="accent1"/>
            </a:effectRef>
            <a:fontRef idx="minor">
              <a:schemeClr val="tx1"/>
            </a:fontRef>
          </p:style>
        </p:cxnSp>
        <p:cxnSp>
          <p:nvCxnSpPr>
            <p:cNvPr id="991" name="Łącznik prosty 990"/>
            <p:cNvCxnSpPr/>
            <p:nvPr/>
          </p:nvCxnSpPr>
          <p:spPr>
            <a:xfrm>
              <a:off x="2178388" y="3520542"/>
              <a:ext cx="205619" cy="0"/>
            </a:xfrm>
            <a:prstGeom prst="line">
              <a:avLst/>
            </a:prstGeom>
            <a:ln w="22225">
              <a:solidFill>
                <a:srgbClr val="66CCFF"/>
              </a:solidFill>
            </a:ln>
            <a:effectLst/>
          </p:spPr>
          <p:style>
            <a:lnRef idx="2">
              <a:schemeClr val="accent1"/>
            </a:lnRef>
            <a:fillRef idx="0">
              <a:schemeClr val="accent1"/>
            </a:fillRef>
            <a:effectRef idx="1">
              <a:schemeClr val="accent1"/>
            </a:effectRef>
            <a:fontRef idx="minor">
              <a:schemeClr val="tx1"/>
            </a:fontRef>
          </p:style>
        </p:cxnSp>
        <p:cxnSp>
          <p:nvCxnSpPr>
            <p:cNvPr id="992" name="Łącznik prosty 991"/>
            <p:cNvCxnSpPr/>
            <p:nvPr/>
          </p:nvCxnSpPr>
          <p:spPr>
            <a:xfrm>
              <a:off x="2178388" y="3564992"/>
              <a:ext cx="205619" cy="0"/>
            </a:xfrm>
            <a:prstGeom prst="line">
              <a:avLst/>
            </a:prstGeom>
            <a:ln w="22225">
              <a:solidFill>
                <a:srgbClr val="66CCFF"/>
              </a:solidFill>
            </a:ln>
            <a:effectLst/>
          </p:spPr>
          <p:style>
            <a:lnRef idx="2">
              <a:schemeClr val="accent1"/>
            </a:lnRef>
            <a:fillRef idx="0">
              <a:schemeClr val="accent1"/>
            </a:fillRef>
            <a:effectRef idx="1">
              <a:schemeClr val="accent1"/>
            </a:effectRef>
            <a:fontRef idx="minor">
              <a:schemeClr val="tx1"/>
            </a:fontRef>
          </p:style>
        </p:cxnSp>
        <p:cxnSp>
          <p:nvCxnSpPr>
            <p:cNvPr id="993" name="Łącznik prosty 992"/>
            <p:cNvCxnSpPr/>
            <p:nvPr/>
          </p:nvCxnSpPr>
          <p:spPr>
            <a:xfrm>
              <a:off x="2178388" y="3609442"/>
              <a:ext cx="205619" cy="0"/>
            </a:xfrm>
            <a:prstGeom prst="line">
              <a:avLst/>
            </a:prstGeom>
            <a:ln w="22225">
              <a:solidFill>
                <a:srgbClr val="66CCFF"/>
              </a:solidFill>
            </a:ln>
            <a:effectLst/>
          </p:spPr>
          <p:style>
            <a:lnRef idx="2">
              <a:schemeClr val="accent1"/>
            </a:lnRef>
            <a:fillRef idx="0">
              <a:schemeClr val="accent1"/>
            </a:fillRef>
            <a:effectRef idx="1">
              <a:schemeClr val="accent1"/>
            </a:effectRef>
            <a:fontRef idx="minor">
              <a:schemeClr val="tx1"/>
            </a:fontRef>
          </p:style>
        </p:cxnSp>
        <p:cxnSp>
          <p:nvCxnSpPr>
            <p:cNvPr id="994" name="Łącznik prosty 993"/>
            <p:cNvCxnSpPr/>
            <p:nvPr/>
          </p:nvCxnSpPr>
          <p:spPr>
            <a:xfrm>
              <a:off x="2178388" y="3653892"/>
              <a:ext cx="205619" cy="0"/>
            </a:xfrm>
            <a:prstGeom prst="line">
              <a:avLst/>
            </a:prstGeom>
            <a:ln w="22225">
              <a:solidFill>
                <a:srgbClr val="66CCFF"/>
              </a:solidFill>
            </a:ln>
            <a:effectLst/>
          </p:spPr>
          <p:style>
            <a:lnRef idx="2">
              <a:schemeClr val="accent1"/>
            </a:lnRef>
            <a:fillRef idx="0">
              <a:schemeClr val="accent1"/>
            </a:fillRef>
            <a:effectRef idx="1">
              <a:schemeClr val="accent1"/>
            </a:effectRef>
            <a:fontRef idx="minor">
              <a:schemeClr val="tx1"/>
            </a:fontRef>
          </p:style>
        </p:cxnSp>
        <p:cxnSp>
          <p:nvCxnSpPr>
            <p:cNvPr id="995" name="Łącznik prosty 994"/>
            <p:cNvCxnSpPr/>
            <p:nvPr/>
          </p:nvCxnSpPr>
          <p:spPr>
            <a:xfrm>
              <a:off x="2178388" y="3698342"/>
              <a:ext cx="205619" cy="0"/>
            </a:xfrm>
            <a:prstGeom prst="line">
              <a:avLst/>
            </a:prstGeom>
            <a:ln w="22225">
              <a:solidFill>
                <a:srgbClr val="66CCFF"/>
              </a:solidFill>
            </a:ln>
            <a:effectLst/>
          </p:spPr>
          <p:style>
            <a:lnRef idx="2">
              <a:schemeClr val="accent1"/>
            </a:lnRef>
            <a:fillRef idx="0">
              <a:schemeClr val="accent1"/>
            </a:fillRef>
            <a:effectRef idx="1">
              <a:schemeClr val="accent1"/>
            </a:effectRef>
            <a:fontRef idx="minor">
              <a:schemeClr val="tx1"/>
            </a:fontRef>
          </p:style>
        </p:cxnSp>
        <p:cxnSp>
          <p:nvCxnSpPr>
            <p:cNvPr id="996" name="Łącznik prosty 995"/>
            <p:cNvCxnSpPr/>
            <p:nvPr/>
          </p:nvCxnSpPr>
          <p:spPr>
            <a:xfrm>
              <a:off x="2178388" y="3742792"/>
              <a:ext cx="205619" cy="0"/>
            </a:xfrm>
            <a:prstGeom prst="line">
              <a:avLst/>
            </a:prstGeom>
            <a:ln w="22225">
              <a:solidFill>
                <a:srgbClr val="66CCFF"/>
              </a:solidFill>
            </a:ln>
            <a:effectLst/>
          </p:spPr>
          <p:style>
            <a:lnRef idx="2">
              <a:schemeClr val="accent1"/>
            </a:lnRef>
            <a:fillRef idx="0">
              <a:schemeClr val="accent1"/>
            </a:fillRef>
            <a:effectRef idx="1">
              <a:schemeClr val="accent1"/>
            </a:effectRef>
            <a:fontRef idx="minor">
              <a:schemeClr val="tx1"/>
            </a:fontRef>
          </p:style>
        </p:cxnSp>
        <p:cxnSp>
          <p:nvCxnSpPr>
            <p:cNvPr id="997" name="Łącznik prosty 996"/>
            <p:cNvCxnSpPr/>
            <p:nvPr/>
          </p:nvCxnSpPr>
          <p:spPr>
            <a:xfrm>
              <a:off x="2178388" y="3787242"/>
              <a:ext cx="205619" cy="0"/>
            </a:xfrm>
            <a:prstGeom prst="line">
              <a:avLst/>
            </a:prstGeom>
            <a:ln w="22225">
              <a:solidFill>
                <a:srgbClr val="66CCFF"/>
              </a:solidFill>
            </a:ln>
            <a:effectLst/>
          </p:spPr>
          <p:style>
            <a:lnRef idx="2">
              <a:schemeClr val="accent1"/>
            </a:lnRef>
            <a:fillRef idx="0">
              <a:schemeClr val="accent1"/>
            </a:fillRef>
            <a:effectRef idx="1">
              <a:schemeClr val="accent1"/>
            </a:effectRef>
            <a:fontRef idx="minor">
              <a:schemeClr val="tx1"/>
            </a:fontRef>
          </p:style>
        </p:cxnSp>
        <p:cxnSp>
          <p:nvCxnSpPr>
            <p:cNvPr id="998" name="Łącznik prosty 997"/>
            <p:cNvCxnSpPr/>
            <p:nvPr/>
          </p:nvCxnSpPr>
          <p:spPr>
            <a:xfrm>
              <a:off x="2178388" y="3831692"/>
              <a:ext cx="205619" cy="0"/>
            </a:xfrm>
            <a:prstGeom prst="line">
              <a:avLst/>
            </a:prstGeom>
            <a:ln w="22225">
              <a:solidFill>
                <a:srgbClr val="66CCFF"/>
              </a:solidFill>
            </a:ln>
            <a:effectLst/>
          </p:spPr>
          <p:style>
            <a:lnRef idx="2">
              <a:schemeClr val="accent1"/>
            </a:lnRef>
            <a:fillRef idx="0">
              <a:schemeClr val="accent1"/>
            </a:fillRef>
            <a:effectRef idx="1">
              <a:schemeClr val="accent1"/>
            </a:effectRef>
            <a:fontRef idx="minor">
              <a:schemeClr val="tx1"/>
            </a:fontRef>
          </p:style>
        </p:cxnSp>
        <p:cxnSp>
          <p:nvCxnSpPr>
            <p:cNvPr id="999" name="Łącznik prosty 998"/>
            <p:cNvCxnSpPr/>
            <p:nvPr/>
          </p:nvCxnSpPr>
          <p:spPr>
            <a:xfrm>
              <a:off x="2178388" y="3876142"/>
              <a:ext cx="205619" cy="0"/>
            </a:xfrm>
            <a:prstGeom prst="line">
              <a:avLst/>
            </a:prstGeom>
            <a:ln w="22225">
              <a:solidFill>
                <a:srgbClr val="66CCFF"/>
              </a:solidFill>
            </a:ln>
            <a:effectLst/>
          </p:spPr>
          <p:style>
            <a:lnRef idx="2">
              <a:schemeClr val="accent1"/>
            </a:lnRef>
            <a:fillRef idx="0">
              <a:schemeClr val="accent1"/>
            </a:fillRef>
            <a:effectRef idx="1">
              <a:schemeClr val="accent1"/>
            </a:effectRef>
            <a:fontRef idx="minor">
              <a:schemeClr val="tx1"/>
            </a:fontRef>
          </p:style>
        </p:cxnSp>
      </p:grpSp>
      <p:grpSp>
        <p:nvGrpSpPr>
          <p:cNvPr id="794" name="Grupa 793"/>
          <p:cNvGrpSpPr/>
          <p:nvPr/>
        </p:nvGrpSpPr>
        <p:grpSpPr>
          <a:xfrm>
            <a:off x="1401061" y="1245435"/>
            <a:ext cx="7177376" cy="615554"/>
            <a:chOff x="1401061" y="710715"/>
            <a:chExt cx="7177376" cy="615554"/>
          </a:xfrm>
        </p:grpSpPr>
        <p:sp>
          <p:nvSpPr>
            <p:cNvPr id="795" name="PoleTekstowe 794"/>
            <p:cNvSpPr txBox="1"/>
            <p:nvPr/>
          </p:nvSpPr>
          <p:spPr>
            <a:xfrm>
              <a:off x="1401061" y="1018492"/>
              <a:ext cx="366657" cy="307777"/>
            </a:xfrm>
            <a:prstGeom prst="rect">
              <a:avLst/>
            </a:prstGeom>
            <a:noFill/>
          </p:spPr>
          <p:txBody>
            <a:bodyPr wrap="none" rtlCol="0">
              <a:spAutoFit/>
            </a:bodyPr>
            <a:lstStyle/>
            <a:p>
              <a:r>
                <a:rPr lang="en-US" sz="1400" dirty="0" smtClean="0"/>
                <a:t>44</a:t>
              </a:r>
              <a:endParaRPr lang="en-US" sz="1400" dirty="0"/>
            </a:p>
          </p:txBody>
        </p:sp>
        <p:sp>
          <p:nvSpPr>
            <p:cNvPr id="908" name="PoleTekstowe 907"/>
            <p:cNvSpPr txBox="1"/>
            <p:nvPr/>
          </p:nvSpPr>
          <p:spPr>
            <a:xfrm>
              <a:off x="1887541" y="1018492"/>
              <a:ext cx="366657" cy="307777"/>
            </a:xfrm>
            <a:prstGeom prst="rect">
              <a:avLst/>
            </a:prstGeom>
            <a:noFill/>
          </p:spPr>
          <p:txBody>
            <a:bodyPr wrap="none" rtlCol="0">
              <a:spAutoFit/>
            </a:bodyPr>
            <a:lstStyle/>
            <a:p>
              <a:r>
                <a:rPr lang="en-US" sz="1400" dirty="0" smtClean="0"/>
                <a:t>30</a:t>
              </a:r>
              <a:endParaRPr lang="en-US" sz="1400" dirty="0"/>
            </a:p>
          </p:txBody>
        </p:sp>
        <p:sp>
          <p:nvSpPr>
            <p:cNvPr id="909" name="PoleTekstowe 908"/>
            <p:cNvSpPr txBox="1"/>
            <p:nvPr/>
          </p:nvSpPr>
          <p:spPr>
            <a:xfrm>
              <a:off x="2374021" y="1018492"/>
              <a:ext cx="366657" cy="307777"/>
            </a:xfrm>
            <a:prstGeom prst="rect">
              <a:avLst/>
            </a:prstGeom>
            <a:noFill/>
          </p:spPr>
          <p:txBody>
            <a:bodyPr wrap="none" rtlCol="0">
              <a:spAutoFit/>
            </a:bodyPr>
            <a:lstStyle/>
            <a:p>
              <a:r>
                <a:rPr lang="en-US" sz="1400" dirty="0" smtClean="0"/>
                <a:t>48</a:t>
              </a:r>
              <a:endParaRPr lang="en-US" sz="1400" dirty="0"/>
            </a:p>
          </p:txBody>
        </p:sp>
        <p:sp>
          <p:nvSpPr>
            <p:cNvPr id="910" name="PoleTekstowe 909"/>
            <p:cNvSpPr txBox="1"/>
            <p:nvPr/>
          </p:nvSpPr>
          <p:spPr>
            <a:xfrm>
              <a:off x="2860501" y="1018492"/>
              <a:ext cx="366657" cy="307777"/>
            </a:xfrm>
            <a:prstGeom prst="rect">
              <a:avLst/>
            </a:prstGeom>
            <a:noFill/>
          </p:spPr>
          <p:txBody>
            <a:bodyPr wrap="none" rtlCol="0">
              <a:spAutoFit/>
            </a:bodyPr>
            <a:lstStyle/>
            <a:p>
              <a:r>
                <a:rPr lang="en-US" sz="1400" dirty="0" smtClean="0"/>
                <a:t>17</a:t>
              </a:r>
              <a:endParaRPr lang="en-US" sz="1400" dirty="0"/>
            </a:p>
          </p:txBody>
        </p:sp>
        <p:sp>
          <p:nvSpPr>
            <p:cNvPr id="911" name="PoleTekstowe 910"/>
            <p:cNvSpPr txBox="1"/>
            <p:nvPr/>
          </p:nvSpPr>
          <p:spPr>
            <a:xfrm>
              <a:off x="3346981" y="1018492"/>
              <a:ext cx="366657" cy="307777"/>
            </a:xfrm>
            <a:prstGeom prst="rect">
              <a:avLst/>
            </a:prstGeom>
            <a:noFill/>
          </p:spPr>
          <p:txBody>
            <a:bodyPr wrap="none" rtlCol="0">
              <a:spAutoFit/>
            </a:bodyPr>
            <a:lstStyle/>
            <a:p>
              <a:r>
                <a:rPr lang="en-US" sz="1400" dirty="0" smtClean="0"/>
                <a:t>46</a:t>
              </a:r>
              <a:endParaRPr lang="en-US" sz="1400" dirty="0"/>
            </a:p>
          </p:txBody>
        </p:sp>
        <p:sp>
          <p:nvSpPr>
            <p:cNvPr id="912" name="PoleTekstowe 911"/>
            <p:cNvSpPr txBox="1"/>
            <p:nvPr/>
          </p:nvSpPr>
          <p:spPr>
            <a:xfrm>
              <a:off x="3833461" y="1018492"/>
              <a:ext cx="366657" cy="307777"/>
            </a:xfrm>
            <a:prstGeom prst="rect">
              <a:avLst/>
            </a:prstGeom>
            <a:noFill/>
          </p:spPr>
          <p:txBody>
            <a:bodyPr wrap="none" rtlCol="0">
              <a:spAutoFit/>
            </a:bodyPr>
            <a:lstStyle/>
            <a:p>
              <a:r>
                <a:rPr lang="en-US" sz="1400" dirty="0" smtClean="0"/>
                <a:t>37</a:t>
              </a:r>
              <a:endParaRPr lang="en-US" sz="1400" dirty="0"/>
            </a:p>
          </p:txBody>
        </p:sp>
        <p:sp>
          <p:nvSpPr>
            <p:cNvPr id="913" name="PoleTekstowe 912"/>
            <p:cNvSpPr txBox="1"/>
            <p:nvPr/>
          </p:nvSpPr>
          <p:spPr>
            <a:xfrm>
              <a:off x="4319941" y="1018492"/>
              <a:ext cx="366657" cy="307777"/>
            </a:xfrm>
            <a:prstGeom prst="rect">
              <a:avLst/>
            </a:prstGeom>
            <a:noFill/>
          </p:spPr>
          <p:txBody>
            <a:bodyPr wrap="none" rtlCol="0">
              <a:spAutoFit/>
            </a:bodyPr>
            <a:lstStyle/>
            <a:p>
              <a:r>
                <a:rPr lang="en-US" sz="1400" dirty="0" smtClean="0"/>
                <a:t>48</a:t>
              </a:r>
              <a:endParaRPr lang="en-US" sz="1400" dirty="0"/>
            </a:p>
          </p:txBody>
        </p:sp>
        <p:sp>
          <p:nvSpPr>
            <p:cNvPr id="914" name="PoleTekstowe 913"/>
            <p:cNvSpPr txBox="1"/>
            <p:nvPr/>
          </p:nvSpPr>
          <p:spPr>
            <a:xfrm>
              <a:off x="4806421" y="1018492"/>
              <a:ext cx="366657" cy="307777"/>
            </a:xfrm>
            <a:prstGeom prst="rect">
              <a:avLst/>
            </a:prstGeom>
            <a:noFill/>
          </p:spPr>
          <p:txBody>
            <a:bodyPr wrap="none" rtlCol="0">
              <a:spAutoFit/>
            </a:bodyPr>
            <a:lstStyle/>
            <a:p>
              <a:r>
                <a:rPr lang="en-US" sz="1400" dirty="0" smtClean="0"/>
                <a:t>09</a:t>
              </a:r>
              <a:endParaRPr lang="en-US" sz="1400" dirty="0"/>
            </a:p>
          </p:txBody>
        </p:sp>
        <p:sp>
          <p:nvSpPr>
            <p:cNvPr id="915" name="PoleTekstowe 914"/>
            <p:cNvSpPr txBox="1"/>
            <p:nvPr/>
          </p:nvSpPr>
          <p:spPr>
            <a:xfrm>
              <a:off x="5292901" y="1018492"/>
              <a:ext cx="366657" cy="307777"/>
            </a:xfrm>
            <a:prstGeom prst="rect">
              <a:avLst/>
            </a:prstGeom>
            <a:noFill/>
          </p:spPr>
          <p:txBody>
            <a:bodyPr wrap="none" rtlCol="0">
              <a:spAutoFit/>
            </a:bodyPr>
            <a:lstStyle/>
            <a:p>
              <a:r>
                <a:rPr lang="en-US" sz="1400" dirty="0" smtClean="0"/>
                <a:t>45</a:t>
              </a:r>
              <a:endParaRPr lang="en-US" sz="1400" dirty="0"/>
            </a:p>
          </p:txBody>
        </p:sp>
        <p:sp>
          <p:nvSpPr>
            <p:cNvPr id="916" name="PoleTekstowe 915"/>
            <p:cNvSpPr txBox="1"/>
            <p:nvPr/>
          </p:nvSpPr>
          <p:spPr>
            <a:xfrm>
              <a:off x="5779381" y="1018492"/>
              <a:ext cx="366657" cy="307777"/>
            </a:xfrm>
            <a:prstGeom prst="rect">
              <a:avLst/>
            </a:prstGeom>
            <a:noFill/>
          </p:spPr>
          <p:txBody>
            <a:bodyPr wrap="none" rtlCol="0">
              <a:spAutoFit/>
            </a:bodyPr>
            <a:lstStyle/>
            <a:p>
              <a:r>
                <a:rPr lang="en-US" sz="1400" dirty="0" smtClean="0"/>
                <a:t>32</a:t>
              </a:r>
              <a:endParaRPr lang="en-US" sz="1400" dirty="0"/>
            </a:p>
          </p:txBody>
        </p:sp>
        <p:sp>
          <p:nvSpPr>
            <p:cNvPr id="917" name="PoleTekstowe 916"/>
            <p:cNvSpPr txBox="1"/>
            <p:nvPr/>
          </p:nvSpPr>
          <p:spPr>
            <a:xfrm>
              <a:off x="6265861" y="1018492"/>
              <a:ext cx="366657" cy="307777"/>
            </a:xfrm>
            <a:prstGeom prst="rect">
              <a:avLst/>
            </a:prstGeom>
            <a:noFill/>
          </p:spPr>
          <p:txBody>
            <a:bodyPr wrap="none" rtlCol="0">
              <a:spAutoFit/>
            </a:bodyPr>
            <a:lstStyle/>
            <a:p>
              <a:r>
                <a:rPr lang="en-US" sz="1400" dirty="0" smtClean="0"/>
                <a:t>48</a:t>
              </a:r>
              <a:endParaRPr lang="en-US" sz="1400" dirty="0"/>
            </a:p>
          </p:txBody>
        </p:sp>
        <p:sp>
          <p:nvSpPr>
            <p:cNvPr id="918" name="PoleTekstowe 917"/>
            <p:cNvSpPr txBox="1"/>
            <p:nvPr/>
          </p:nvSpPr>
          <p:spPr>
            <a:xfrm>
              <a:off x="6752341" y="1018492"/>
              <a:ext cx="366657" cy="307777"/>
            </a:xfrm>
            <a:prstGeom prst="rect">
              <a:avLst/>
            </a:prstGeom>
            <a:noFill/>
          </p:spPr>
          <p:txBody>
            <a:bodyPr wrap="none" rtlCol="0">
              <a:spAutoFit/>
            </a:bodyPr>
            <a:lstStyle/>
            <a:p>
              <a:r>
                <a:rPr lang="en-US" sz="1400" dirty="0" smtClean="0"/>
                <a:t>21</a:t>
              </a:r>
              <a:endParaRPr lang="en-US" sz="1400" dirty="0"/>
            </a:p>
          </p:txBody>
        </p:sp>
        <p:sp>
          <p:nvSpPr>
            <p:cNvPr id="919" name="PoleTekstowe 918"/>
            <p:cNvSpPr txBox="1"/>
            <p:nvPr/>
          </p:nvSpPr>
          <p:spPr>
            <a:xfrm>
              <a:off x="7238821" y="1018492"/>
              <a:ext cx="366657" cy="307777"/>
            </a:xfrm>
            <a:prstGeom prst="rect">
              <a:avLst/>
            </a:prstGeom>
            <a:noFill/>
          </p:spPr>
          <p:txBody>
            <a:bodyPr wrap="none" rtlCol="0">
              <a:spAutoFit/>
            </a:bodyPr>
            <a:lstStyle/>
            <a:p>
              <a:r>
                <a:rPr lang="en-US" sz="1400" dirty="0" smtClean="0"/>
                <a:t>46</a:t>
              </a:r>
              <a:endParaRPr lang="en-US" sz="1400" dirty="0"/>
            </a:p>
          </p:txBody>
        </p:sp>
        <p:sp>
          <p:nvSpPr>
            <p:cNvPr id="920" name="PoleTekstowe 919"/>
            <p:cNvSpPr txBox="1"/>
            <p:nvPr/>
          </p:nvSpPr>
          <p:spPr>
            <a:xfrm>
              <a:off x="7725301" y="1018492"/>
              <a:ext cx="366657" cy="307777"/>
            </a:xfrm>
            <a:prstGeom prst="rect">
              <a:avLst/>
            </a:prstGeom>
            <a:noFill/>
          </p:spPr>
          <p:txBody>
            <a:bodyPr wrap="none" rtlCol="0">
              <a:spAutoFit/>
            </a:bodyPr>
            <a:lstStyle/>
            <a:p>
              <a:r>
                <a:rPr lang="en-US" sz="1400" dirty="0" smtClean="0"/>
                <a:t>39</a:t>
              </a:r>
              <a:endParaRPr lang="en-US" sz="1400" dirty="0"/>
            </a:p>
          </p:txBody>
        </p:sp>
        <p:sp>
          <p:nvSpPr>
            <p:cNvPr id="921" name="PoleTekstowe 920"/>
            <p:cNvSpPr txBox="1"/>
            <p:nvPr/>
          </p:nvSpPr>
          <p:spPr>
            <a:xfrm>
              <a:off x="8211780" y="1018492"/>
              <a:ext cx="366657" cy="307777"/>
            </a:xfrm>
            <a:prstGeom prst="rect">
              <a:avLst/>
            </a:prstGeom>
            <a:noFill/>
          </p:spPr>
          <p:txBody>
            <a:bodyPr wrap="none" rtlCol="0">
              <a:spAutoFit/>
            </a:bodyPr>
            <a:lstStyle/>
            <a:p>
              <a:r>
                <a:rPr lang="en-US" sz="1400" dirty="0" smtClean="0"/>
                <a:t>49</a:t>
              </a:r>
              <a:endParaRPr lang="en-US" sz="1400" dirty="0"/>
            </a:p>
          </p:txBody>
        </p:sp>
        <p:sp>
          <p:nvSpPr>
            <p:cNvPr id="922" name="PoleTekstowe 921"/>
            <p:cNvSpPr txBox="1"/>
            <p:nvPr/>
          </p:nvSpPr>
          <p:spPr>
            <a:xfrm>
              <a:off x="4281687" y="710715"/>
              <a:ext cx="1162736" cy="307777"/>
            </a:xfrm>
            <a:prstGeom prst="rect">
              <a:avLst/>
            </a:prstGeom>
            <a:noFill/>
          </p:spPr>
          <p:txBody>
            <a:bodyPr wrap="none" rtlCol="0">
              <a:spAutoFit/>
            </a:bodyPr>
            <a:lstStyle/>
            <a:p>
              <a:pPr algn="ctr"/>
              <a:r>
                <a:rPr lang="en-US" sz="1400" dirty="0" smtClean="0"/>
                <a:t>Toggling [%]</a:t>
              </a:r>
              <a:endParaRPr lang="en-US" sz="1400" dirty="0"/>
            </a:p>
          </p:txBody>
        </p:sp>
      </p:grpSp>
    </p:spTree>
    <p:extLst>
      <p:ext uri="{BB962C8B-B14F-4D97-AF65-F5344CB8AC3E}">
        <p14:creationId xmlns:p14="http://schemas.microsoft.com/office/powerpoint/2010/main" val="1714925781"/>
      </p:ext>
    </p:extLst>
  </p:cSld>
  <p:clrMapOvr>
    <a:masterClrMapping/>
  </p:clrMapOvr>
  <p:timing>
    <p:tnLst>
      <p:par>
        <p:cTn xmlns:p14="http://schemas.microsoft.com/office/powerpoint/2010/mai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normAutofit fontScale="90000"/>
          </a:bodyPr>
          <a:lstStyle/>
          <a:p>
            <a:r>
              <a:rPr lang="en-US" dirty="0" smtClean="0"/>
              <a:t>Selection of controls</a:t>
            </a:r>
            <a:endParaRPr lang="en-US" dirty="0"/>
          </a:p>
        </p:txBody>
      </p:sp>
      <p:grpSp>
        <p:nvGrpSpPr>
          <p:cNvPr id="13" name="Grupa 12"/>
          <p:cNvGrpSpPr/>
          <p:nvPr/>
        </p:nvGrpSpPr>
        <p:grpSpPr>
          <a:xfrm>
            <a:off x="1088565" y="974875"/>
            <a:ext cx="4933108" cy="2061030"/>
            <a:chOff x="786190" y="902305"/>
            <a:chExt cx="4933108" cy="2061030"/>
          </a:xfrm>
        </p:grpSpPr>
        <p:sp>
          <p:nvSpPr>
            <p:cNvPr id="8" name="Zaokrąglony prostokąt 7"/>
            <p:cNvSpPr/>
            <p:nvPr/>
          </p:nvSpPr>
          <p:spPr>
            <a:xfrm>
              <a:off x="786190" y="902305"/>
              <a:ext cx="4933108" cy="2061030"/>
            </a:xfrm>
            <a:prstGeom prst="roundRect">
              <a:avLst>
                <a:gd name="adj" fmla="val 4419"/>
              </a:avLst>
            </a:prstGeom>
            <a:solidFill>
              <a:schemeClr val="bg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6" name="Grupa 5"/>
            <p:cNvGrpSpPr/>
            <p:nvPr/>
          </p:nvGrpSpPr>
          <p:grpSpPr>
            <a:xfrm>
              <a:off x="832791" y="971107"/>
              <a:ext cx="4838127" cy="1921902"/>
              <a:chOff x="1346199" y="954306"/>
              <a:chExt cx="7340601" cy="2401751"/>
            </a:xfrm>
          </p:grpSpPr>
          <p:grpSp>
            <p:nvGrpSpPr>
              <p:cNvPr id="3" name="Grupa 2"/>
              <p:cNvGrpSpPr/>
              <p:nvPr/>
            </p:nvGrpSpPr>
            <p:grpSpPr>
              <a:xfrm>
                <a:off x="1346199" y="954306"/>
                <a:ext cx="7340601" cy="933450"/>
                <a:chOff x="1346199" y="1474391"/>
                <a:chExt cx="7797801" cy="933450"/>
              </a:xfrm>
            </p:grpSpPr>
            <p:cxnSp>
              <p:nvCxnSpPr>
                <p:cNvPr id="850" name="Łącznik prosty 849"/>
                <p:cNvCxnSpPr/>
                <p:nvPr/>
              </p:nvCxnSpPr>
              <p:spPr>
                <a:xfrm>
                  <a:off x="1346199" y="1474391"/>
                  <a:ext cx="7797801" cy="0"/>
                </a:xfrm>
                <a:prstGeom prst="line">
                  <a:avLst/>
                </a:prstGeom>
                <a:ln w="22225">
                  <a:solidFill>
                    <a:schemeClr val="bg1">
                      <a:lumMod val="75000"/>
                    </a:schemeClr>
                  </a:solidFill>
                </a:ln>
                <a:effectLst/>
              </p:spPr>
              <p:style>
                <a:lnRef idx="2">
                  <a:schemeClr val="accent1"/>
                </a:lnRef>
                <a:fillRef idx="0">
                  <a:schemeClr val="accent1"/>
                </a:fillRef>
                <a:effectRef idx="1">
                  <a:schemeClr val="accent1"/>
                </a:effectRef>
                <a:fontRef idx="minor">
                  <a:schemeClr val="tx1"/>
                </a:fontRef>
              </p:style>
            </p:cxnSp>
            <p:cxnSp>
              <p:nvCxnSpPr>
                <p:cNvPr id="851" name="Łącznik prosty 850"/>
                <p:cNvCxnSpPr/>
                <p:nvPr/>
              </p:nvCxnSpPr>
              <p:spPr>
                <a:xfrm>
                  <a:off x="1346199" y="1518841"/>
                  <a:ext cx="7797801" cy="0"/>
                </a:xfrm>
                <a:prstGeom prst="line">
                  <a:avLst/>
                </a:prstGeom>
                <a:ln w="22225">
                  <a:solidFill>
                    <a:schemeClr val="bg1">
                      <a:lumMod val="75000"/>
                    </a:schemeClr>
                  </a:solidFill>
                </a:ln>
                <a:effectLst/>
              </p:spPr>
              <p:style>
                <a:lnRef idx="2">
                  <a:schemeClr val="accent1"/>
                </a:lnRef>
                <a:fillRef idx="0">
                  <a:schemeClr val="accent1"/>
                </a:fillRef>
                <a:effectRef idx="1">
                  <a:schemeClr val="accent1"/>
                </a:effectRef>
                <a:fontRef idx="minor">
                  <a:schemeClr val="tx1"/>
                </a:fontRef>
              </p:style>
            </p:cxnSp>
            <p:cxnSp>
              <p:nvCxnSpPr>
                <p:cNvPr id="852" name="Łącznik prosty 851"/>
                <p:cNvCxnSpPr/>
                <p:nvPr/>
              </p:nvCxnSpPr>
              <p:spPr>
                <a:xfrm>
                  <a:off x="1346199" y="1563291"/>
                  <a:ext cx="7797801" cy="0"/>
                </a:xfrm>
                <a:prstGeom prst="line">
                  <a:avLst/>
                </a:prstGeom>
                <a:ln w="22225">
                  <a:solidFill>
                    <a:schemeClr val="bg1">
                      <a:lumMod val="75000"/>
                    </a:schemeClr>
                  </a:solidFill>
                </a:ln>
                <a:effectLst/>
              </p:spPr>
              <p:style>
                <a:lnRef idx="2">
                  <a:schemeClr val="accent1"/>
                </a:lnRef>
                <a:fillRef idx="0">
                  <a:schemeClr val="accent1"/>
                </a:fillRef>
                <a:effectRef idx="1">
                  <a:schemeClr val="accent1"/>
                </a:effectRef>
                <a:fontRef idx="minor">
                  <a:schemeClr val="tx1"/>
                </a:fontRef>
              </p:style>
            </p:cxnSp>
            <p:cxnSp>
              <p:nvCxnSpPr>
                <p:cNvPr id="853" name="Łącznik prosty 852"/>
                <p:cNvCxnSpPr/>
                <p:nvPr/>
              </p:nvCxnSpPr>
              <p:spPr>
                <a:xfrm>
                  <a:off x="1346199" y="1607741"/>
                  <a:ext cx="7797801" cy="0"/>
                </a:xfrm>
                <a:prstGeom prst="line">
                  <a:avLst/>
                </a:prstGeom>
                <a:ln w="22225">
                  <a:solidFill>
                    <a:schemeClr val="bg1">
                      <a:lumMod val="75000"/>
                    </a:schemeClr>
                  </a:solidFill>
                </a:ln>
                <a:effectLst/>
              </p:spPr>
              <p:style>
                <a:lnRef idx="2">
                  <a:schemeClr val="accent1"/>
                </a:lnRef>
                <a:fillRef idx="0">
                  <a:schemeClr val="accent1"/>
                </a:fillRef>
                <a:effectRef idx="1">
                  <a:schemeClr val="accent1"/>
                </a:effectRef>
                <a:fontRef idx="minor">
                  <a:schemeClr val="tx1"/>
                </a:fontRef>
              </p:style>
            </p:cxnSp>
            <p:cxnSp>
              <p:nvCxnSpPr>
                <p:cNvPr id="854" name="Łącznik prosty 853"/>
                <p:cNvCxnSpPr/>
                <p:nvPr/>
              </p:nvCxnSpPr>
              <p:spPr>
                <a:xfrm>
                  <a:off x="1346199" y="1652191"/>
                  <a:ext cx="7797801" cy="0"/>
                </a:xfrm>
                <a:prstGeom prst="line">
                  <a:avLst/>
                </a:prstGeom>
                <a:ln w="22225">
                  <a:solidFill>
                    <a:schemeClr val="bg1">
                      <a:lumMod val="75000"/>
                    </a:schemeClr>
                  </a:solidFill>
                </a:ln>
                <a:effectLst/>
              </p:spPr>
              <p:style>
                <a:lnRef idx="2">
                  <a:schemeClr val="accent1"/>
                </a:lnRef>
                <a:fillRef idx="0">
                  <a:schemeClr val="accent1"/>
                </a:fillRef>
                <a:effectRef idx="1">
                  <a:schemeClr val="accent1"/>
                </a:effectRef>
                <a:fontRef idx="minor">
                  <a:schemeClr val="tx1"/>
                </a:fontRef>
              </p:style>
            </p:cxnSp>
            <p:cxnSp>
              <p:nvCxnSpPr>
                <p:cNvPr id="855" name="Łącznik prosty 854"/>
                <p:cNvCxnSpPr/>
                <p:nvPr/>
              </p:nvCxnSpPr>
              <p:spPr>
                <a:xfrm>
                  <a:off x="1346199" y="1696641"/>
                  <a:ext cx="7797801" cy="0"/>
                </a:xfrm>
                <a:prstGeom prst="line">
                  <a:avLst/>
                </a:prstGeom>
                <a:ln w="22225">
                  <a:solidFill>
                    <a:schemeClr val="bg1">
                      <a:lumMod val="75000"/>
                    </a:schemeClr>
                  </a:solidFill>
                </a:ln>
                <a:effectLst/>
              </p:spPr>
              <p:style>
                <a:lnRef idx="2">
                  <a:schemeClr val="accent1"/>
                </a:lnRef>
                <a:fillRef idx="0">
                  <a:schemeClr val="accent1"/>
                </a:fillRef>
                <a:effectRef idx="1">
                  <a:schemeClr val="accent1"/>
                </a:effectRef>
                <a:fontRef idx="minor">
                  <a:schemeClr val="tx1"/>
                </a:fontRef>
              </p:style>
            </p:cxnSp>
            <p:cxnSp>
              <p:nvCxnSpPr>
                <p:cNvPr id="856" name="Łącznik prosty 855"/>
                <p:cNvCxnSpPr/>
                <p:nvPr/>
              </p:nvCxnSpPr>
              <p:spPr>
                <a:xfrm>
                  <a:off x="1346199" y="1741091"/>
                  <a:ext cx="7797801" cy="0"/>
                </a:xfrm>
                <a:prstGeom prst="line">
                  <a:avLst/>
                </a:prstGeom>
                <a:ln w="22225">
                  <a:solidFill>
                    <a:schemeClr val="bg1">
                      <a:lumMod val="75000"/>
                    </a:schemeClr>
                  </a:solidFill>
                </a:ln>
                <a:effectLst/>
              </p:spPr>
              <p:style>
                <a:lnRef idx="2">
                  <a:schemeClr val="accent1"/>
                </a:lnRef>
                <a:fillRef idx="0">
                  <a:schemeClr val="accent1"/>
                </a:fillRef>
                <a:effectRef idx="1">
                  <a:schemeClr val="accent1"/>
                </a:effectRef>
                <a:fontRef idx="minor">
                  <a:schemeClr val="tx1"/>
                </a:fontRef>
              </p:style>
            </p:cxnSp>
            <p:cxnSp>
              <p:nvCxnSpPr>
                <p:cNvPr id="857" name="Łącznik prosty 856"/>
                <p:cNvCxnSpPr/>
                <p:nvPr/>
              </p:nvCxnSpPr>
              <p:spPr>
                <a:xfrm>
                  <a:off x="1346199" y="1785541"/>
                  <a:ext cx="7797801" cy="0"/>
                </a:xfrm>
                <a:prstGeom prst="line">
                  <a:avLst/>
                </a:prstGeom>
                <a:ln w="22225">
                  <a:solidFill>
                    <a:schemeClr val="bg1">
                      <a:lumMod val="75000"/>
                    </a:schemeClr>
                  </a:solidFill>
                </a:ln>
                <a:effectLst/>
              </p:spPr>
              <p:style>
                <a:lnRef idx="2">
                  <a:schemeClr val="accent1"/>
                </a:lnRef>
                <a:fillRef idx="0">
                  <a:schemeClr val="accent1"/>
                </a:fillRef>
                <a:effectRef idx="1">
                  <a:schemeClr val="accent1"/>
                </a:effectRef>
                <a:fontRef idx="minor">
                  <a:schemeClr val="tx1"/>
                </a:fontRef>
              </p:style>
            </p:cxnSp>
            <p:cxnSp>
              <p:nvCxnSpPr>
                <p:cNvPr id="858" name="Łącznik prosty 857"/>
                <p:cNvCxnSpPr/>
                <p:nvPr/>
              </p:nvCxnSpPr>
              <p:spPr>
                <a:xfrm>
                  <a:off x="1346199" y="1829991"/>
                  <a:ext cx="7797801" cy="0"/>
                </a:xfrm>
                <a:prstGeom prst="line">
                  <a:avLst/>
                </a:prstGeom>
                <a:ln w="22225">
                  <a:solidFill>
                    <a:schemeClr val="bg1">
                      <a:lumMod val="75000"/>
                    </a:schemeClr>
                  </a:solidFill>
                </a:ln>
                <a:effectLst/>
              </p:spPr>
              <p:style>
                <a:lnRef idx="2">
                  <a:schemeClr val="accent1"/>
                </a:lnRef>
                <a:fillRef idx="0">
                  <a:schemeClr val="accent1"/>
                </a:fillRef>
                <a:effectRef idx="1">
                  <a:schemeClr val="accent1"/>
                </a:effectRef>
                <a:fontRef idx="minor">
                  <a:schemeClr val="tx1"/>
                </a:fontRef>
              </p:style>
            </p:cxnSp>
            <p:cxnSp>
              <p:nvCxnSpPr>
                <p:cNvPr id="859" name="Łącznik prosty 858"/>
                <p:cNvCxnSpPr/>
                <p:nvPr/>
              </p:nvCxnSpPr>
              <p:spPr>
                <a:xfrm>
                  <a:off x="1346199" y="1874441"/>
                  <a:ext cx="7797801" cy="0"/>
                </a:xfrm>
                <a:prstGeom prst="line">
                  <a:avLst/>
                </a:prstGeom>
                <a:ln w="22225">
                  <a:solidFill>
                    <a:schemeClr val="bg1">
                      <a:lumMod val="75000"/>
                    </a:schemeClr>
                  </a:solidFill>
                </a:ln>
                <a:effectLst/>
              </p:spPr>
              <p:style>
                <a:lnRef idx="2">
                  <a:schemeClr val="accent1"/>
                </a:lnRef>
                <a:fillRef idx="0">
                  <a:schemeClr val="accent1"/>
                </a:fillRef>
                <a:effectRef idx="1">
                  <a:schemeClr val="accent1"/>
                </a:effectRef>
                <a:fontRef idx="minor">
                  <a:schemeClr val="tx1"/>
                </a:fontRef>
              </p:style>
            </p:cxnSp>
            <p:cxnSp>
              <p:nvCxnSpPr>
                <p:cNvPr id="860" name="Łącznik prosty 859"/>
                <p:cNvCxnSpPr/>
                <p:nvPr/>
              </p:nvCxnSpPr>
              <p:spPr>
                <a:xfrm>
                  <a:off x="1346199" y="1918891"/>
                  <a:ext cx="7797801" cy="0"/>
                </a:xfrm>
                <a:prstGeom prst="line">
                  <a:avLst/>
                </a:prstGeom>
                <a:ln w="22225">
                  <a:solidFill>
                    <a:schemeClr val="bg1">
                      <a:lumMod val="75000"/>
                    </a:schemeClr>
                  </a:solidFill>
                </a:ln>
                <a:effectLst/>
              </p:spPr>
              <p:style>
                <a:lnRef idx="2">
                  <a:schemeClr val="accent1"/>
                </a:lnRef>
                <a:fillRef idx="0">
                  <a:schemeClr val="accent1"/>
                </a:fillRef>
                <a:effectRef idx="1">
                  <a:schemeClr val="accent1"/>
                </a:effectRef>
                <a:fontRef idx="minor">
                  <a:schemeClr val="tx1"/>
                </a:fontRef>
              </p:style>
            </p:cxnSp>
            <p:cxnSp>
              <p:nvCxnSpPr>
                <p:cNvPr id="861" name="Łącznik prosty 860"/>
                <p:cNvCxnSpPr/>
                <p:nvPr/>
              </p:nvCxnSpPr>
              <p:spPr>
                <a:xfrm>
                  <a:off x="1346199" y="1963341"/>
                  <a:ext cx="7797801" cy="0"/>
                </a:xfrm>
                <a:prstGeom prst="line">
                  <a:avLst/>
                </a:prstGeom>
                <a:ln w="22225">
                  <a:solidFill>
                    <a:schemeClr val="bg1">
                      <a:lumMod val="75000"/>
                    </a:schemeClr>
                  </a:solidFill>
                </a:ln>
                <a:effectLst/>
              </p:spPr>
              <p:style>
                <a:lnRef idx="2">
                  <a:schemeClr val="accent1"/>
                </a:lnRef>
                <a:fillRef idx="0">
                  <a:schemeClr val="accent1"/>
                </a:fillRef>
                <a:effectRef idx="1">
                  <a:schemeClr val="accent1"/>
                </a:effectRef>
                <a:fontRef idx="minor">
                  <a:schemeClr val="tx1"/>
                </a:fontRef>
              </p:style>
            </p:cxnSp>
            <p:cxnSp>
              <p:nvCxnSpPr>
                <p:cNvPr id="862" name="Łącznik prosty 861"/>
                <p:cNvCxnSpPr/>
                <p:nvPr/>
              </p:nvCxnSpPr>
              <p:spPr>
                <a:xfrm>
                  <a:off x="1346199" y="2007791"/>
                  <a:ext cx="7797801" cy="0"/>
                </a:xfrm>
                <a:prstGeom prst="line">
                  <a:avLst/>
                </a:prstGeom>
                <a:ln w="22225">
                  <a:solidFill>
                    <a:schemeClr val="bg1">
                      <a:lumMod val="75000"/>
                    </a:schemeClr>
                  </a:solidFill>
                </a:ln>
                <a:effectLst/>
              </p:spPr>
              <p:style>
                <a:lnRef idx="2">
                  <a:schemeClr val="accent1"/>
                </a:lnRef>
                <a:fillRef idx="0">
                  <a:schemeClr val="accent1"/>
                </a:fillRef>
                <a:effectRef idx="1">
                  <a:schemeClr val="accent1"/>
                </a:effectRef>
                <a:fontRef idx="minor">
                  <a:schemeClr val="tx1"/>
                </a:fontRef>
              </p:style>
            </p:cxnSp>
            <p:cxnSp>
              <p:nvCxnSpPr>
                <p:cNvPr id="863" name="Łącznik prosty 862"/>
                <p:cNvCxnSpPr/>
                <p:nvPr/>
              </p:nvCxnSpPr>
              <p:spPr>
                <a:xfrm>
                  <a:off x="1346199" y="2052241"/>
                  <a:ext cx="7797801" cy="0"/>
                </a:xfrm>
                <a:prstGeom prst="line">
                  <a:avLst/>
                </a:prstGeom>
                <a:ln w="22225">
                  <a:solidFill>
                    <a:schemeClr val="bg1">
                      <a:lumMod val="75000"/>
                    </a:schemeClr>
                  </a:solidFill>
                </a:ln>
                <a:effectLst/>
              </p:spPr>
              <p:style>
                <a:lnRef idx="2">
                  <a:schemeClr val="accent1"/>
                </a:lnRef>
                <a:fillRef idx="0">
                  <a:schemeClr val="accent1"/>
                </a:fillRef>
                <a:effectRef idx="1">
                  <a:schemeClr val="accent1"/>
                </a:effectRef>
                <a:fontRef idx="minor">
                  <a:schemeClr val="tx1"/>
                </a:fontRef>
              </p:style>
            </p:cxnSp>
            <p:cxnSp>
              <p:nvCxnSpPr>
                <p:cNvPr id="864" name="Łącznik prosty 863"/>
                <p:cNvCxnSpPr/>
                <p:nvPr/>
              </p:nvCxnSpPr>
              <p:spPr>
                <a:xfrm>
                  <a:off x="1346199" y="2096691"/>
                  <a:ext cx="7797801" cy="0"/>
                </a:xfrm>
                <a:prstGeom prst="line">
                  <a:avLst/>
                </a:prstGeom>
                <a:ln w="22225">
                  <a:solidFill>
                    <a:schemeClr val="bg1">
                      <a:lumMod val="75000"/>
                    </a:schemeClr>
                  </a:solidFill>
                </a:ln>
                <a:effectLst/>
              </p:spPr>
              <p:style>
                <a:lnRef idx="2">
                  <a:schemeClr val="accent1"/>
                </a:lnRef>
                <a:fillRef idx="0">
                  <a:schemeClr val="accent1"/>
                </a:fillRef>
                <a:effectRef idx="1">
                  <a:schemeClr val="accent1"/>
                </a:effectRef>
                <a:fontRef idx="minor">
                  <a:schemeClr val="tx1"/>
                </a:fontRef>
              </p:style>
            </p:cxnSp>
            <p:cxnSp>
              <p:nvCxnSpPr>
                <p:cNvPr id="865" name="Łącznik prosty 864"/>
                <p:cNvCxnSpPr/>
                <p:nvPr/>
              </p:nvCxnSpPr>
              <p:spPr>
                <a:xfrm>
                  <a:off x="1346199" y="2141141"/>
                  <a:ext cx="7797801" cy="0"/>
                </a:xfrm>
                <a:prstGeom prst="line">
                  <a:avLst/>
                </a:prstGeom>
                <a:ln w="22225">
                  <a:solidFill>
                    <a:schemeClr val="bg1">
                      <a:lumMod val="75000"/>
                    </a:schemeClr>
                  </a:solidFill>
                </a:ln>
                <a:effectLst/>
              </p:spPr>
              <p:style>
                <a:lnRef idx="2">
                  <a:schemeClr val="accent1"/>
                </a:lnRef>
                <a:fillRef idx="0">
                  <a:schemeClr val="accent1"/>
                </a:fillRef>
                <a:effectRef idx="1">
                  <a:schemeClr val="accent1"/>
                </a:effectRef>
                <a:fontRef idx="minor">
                  <a:schemeClr val="tx1"/>
                </a:fontRef>
              </p:style>
            </p:cxnSp>
            <p:cxnSp>
              <p:nvCxnSpPr>
                <p:cNvPr id="866" name="Łącznik prosty 865"/>
                <p:cNvCxnSpPr/>
                <p:nvPr/>
              </p:nvCxnSpPr>
              <p:spPr>
                <a:xfrm>
                  <a:off x="1346199" y="2185591"/>
                  <a:ext cx="7797801" cy="0"/>
                </a:xfrm>
                <a:prstGeom prst="line">
                  <a:avLst/>
                </a:prstGeom>
                <a:ln w="22225">
                  <a:solidFill>
                    <a:schemeClr val="bg1">
                      <a:lumMod val="75000"/>
                    </a:schemeClr>
                  </a:solidFill>
                </a:ln>
                <a:effectLst/>
              </p:spPr>
              <p:style>
                <a:lnRef idx="2">
                  <a:schemeClr val="accent1"/>
                </a:lnRef>
                <a:fillRef idx="0">
                  <a:schemeClr val="accent1"/>
                </a:fillRef>
                <a:effectRef idx="1">
                  <a:schemeClr val="accent1"/>
                </a:effectRef>
                <a:fontRef idx="minor">
                  <a:schemeClr val="tx1"/>
                </a:fontRef>
              </p:style>
            </p:cxnSp>
            <p:cxnSp>
              <p:nvCxnSpPr>
                <p:cNvPr id="867" name="Łącznik prosty 866"/>
                <p:cNvCxnSpPr/>
                <p:nvPr/>
              </p:nvCxnSpPr>
              <p:spPr>
                <a:xfrm>
                  <a:off x="1346199" y="2230041"/>
                  <a:ext cx="7797801" cy="0"/>
                </a:xfrm>
                <a:prstGeom prst="line">
                  <a:avLst/>
                </a:prstGeom>
                <a:ln w="22225">
                  <a:solidFill>
                    <a:schemeClr val="bg1">
                      <a:lumMod val="75000"/>
                    </a:schemeClr>
                  </a:solidFill>
                </a:ln>
                <a:effectLst/>
              </p:spPr>
              <p:style>
                <a:lnRef idx="2">
                  <a:schemeClr val="accent1"/>
                </a:lnRef>
                <a:fillRef idx="0">
                  <a:schemeClr val="accent1"/>
                </a:fillRef>
                <a:effectRef idx="1">
                  <a:schemeClr val="accent1"/>
                </a:effectRef>
                <a:fontRef idx="minor">
                  <a:schemeClr val="tx1"/>
                </a:fontRef>
              </p:style>
            </p:cxnSp>
            <p:cxnSp>
              <p:nvCxnSpPr>
                <p:cNvPr id="868" name="Łącznik prosty 867"/>
                <p:cNvCxnSpPr/>
                <p:nvPr/>
              </p:nvCxnSpPr>
              <p:spPr>
                <a:xfrm>
                  <a:off x="1346199" y="2274491"/>
                  <a:ext cx="7797801" cy="0"/>
                </a:xfrm>
                <a:prstGeom prst="line">
                  <a:avLst/>
                </a:prstGeom>
                <a:ln w="22225">
                  <a:solidFill>
                    <a:schemeClr val="bg1">
                      <a:lumMod val="75000"/>
                    </a:schemeClr>
                  </a:solidFill>
                </a:ln>
                <a:effectLst/>
              </p:spPr>
              <p:style>
                <a:lnRef idx="2">
                  <a:schemeClr val="accent1"/>
                </a:lnRef>
                <a:fillRef idx="0">
                  <a:schemeClr val="accent1"/>
                </a:fillRef>
                <a:effectRef idx="1">
                  <a:schemeClr val="accent1"/>
                </a:effectRef>
                <a:fontRef idx="minor">
                  <a:schemeClr val="tx1"/>
                </a:fontRef>
              </p:style>
            </p:cxnSp>
            <p:cxnSp>
              <p:nvCxnSpPr>
                <p:cNvPr id="869" name="Łącznik prosty 868"/>
                <p:cNvCxnSpPr/>
                <p:nvPr/>
              </p:nvCxnSpPr>
              <p:spPr>
                <a:xfrm>
                  <a:off x="1346199" y="2318941"/>
                  <a:ext cx="7797801" cy="0"/>
                </a:xfrm>
                <a:prstGeom prst="line">
                  <a:avLst/>
                </a:prstGeom>
                <a:ln w="22225">
                  <a:solidFill>
                    <a:schemeClr val="bg1">
                      <a:lumMod val="75000"/>
                    </a:schemeClr>
                  </a:solidFill>
                </a:ln>
                <a:effectLst/>
              </p:spPr>
              <p:style>
                <a:lnRef idx="2">
                  <a:schemeClr val="accent1"/>
                </a:lnRef>
                <a:fillRef idx="0">
                  <a:schemeClr val="accent1"/>
                </a:fillRef>
                <a:effectRef idx="1">
                  <a:schemeClr val="accent1"/>
                </a:effectRef>
                <a:fontRef idx="minor">
                  <a:schemeClr val="tx1"/>
                </a:fontRef>
              </p:style>
            </p:cxnSp>
            <p:cxnSp>
              <p:nvCxnSpPr>
                <p:cNvPr id="870" name="Łącznik prosty 869"/>
                <p:cNvCxnSpPr/>
                <p:nvPr/>
              </p:nvCxnSpPr>
              <p:spPr>
                <a:xfrm>
                  <a:off x="1346199" y="2363391"/>
                  <a:ext cx="7797801" cy="0"/>
                </a:xfrm>
                <a:prstGeom prst="line">
                  <a:avLst/>
                </a:prstGeom>
                <a:ln w="22225">
                  <a:solidFill>
                    <a:schemeClr val="bg1">
                      <a:lumMod val="75000"/>
                    </a:schemeClr>
                  </a:solidFill>
                </a:ln>
                <a:effectLst/>
              </p:spPr>
              <p:style>
                <a:lnRef idx="2">
                  <a:schemeClr val="accent1"/>
                </a:lnRef>
                <a:fillRef idx="0">
                  <a:schemeClr val="accent1"/>
                </a:fillRef>
                <a:effectRef idx="1">
                  <a:schemeClr val="accent1"/>
                </a:effectRef>
                <a:fontRef idx="minor">
                  <a:schemeClr val="tx1"/>
                </a:fontRef>
              </p:style>
            </p:cxnSp>
            <p:cxnSp>
              <p:nvCxnSpPr>
                <p:cNvPr id="871" name="Łącznik prosty 870"/>
                <p:cNvCxnSpPr/>
                <p:nvPr/>
              </p:nvCxnSpPr>
              <p:spPr>
                <a:xfrm>
                  <a:off x="1346199" y="2407841"/>
                  <a:ext cx="7797801" cy="0"/>
                </a:xfrm>
                <a:prstGeom prst="line">
                  <a:avLst/>
                </a:prstGeom>
                <a:ln w="22225">
                  <a:solidFill>
                    <a:schemeClr val="bg1">
                      <a:lumMod val="75000"/>
                    </a:schemeClr>
                  </a:solidFill>
                </a:ln>
                <a:effectLst/>
              </p:spPr>
              <p:style>
                <a:lnRef idx="2">
                  <a:schemeClr val="accent1"/>
                </a:lnRef>
                <a:fillRef idx="0">
                  <a:schemeClr val="accent1"/>
                </a:fillRef>
                <a:effectRef idx="1">
                  <a:schemeClr val="accent1"/>
                </a:effectRef>
                <a:fontRef idx="minor">
                  <a:schemeClr val="tx1"/>
                </a:fontRef>
              </p:style>
            </p:cxnSp>
          </p:grpSp>
          <p:grpSp>
            <p:nvGrpSpPr>
              <p:cNvPr id="10" name="Grupa 9"/>
              <p:cNvGrpSpPr/>
              <p:nvPr/>
            </p:nvGrpSpPr>
            <p:grpSpPr>
              <a:xfrm>
                <a:off x="1346200" y="1933657"/>
                <a:ext cx="7340600" cy="355600"/>
                <a:chOff x="2178388" y="2453742"/>
                <a:chExt cx="205619" cy="355600"/>
              </a:xfrm>
            </p:grpSpPr>
            <p:cxnSp>
              <p:nvCxnSpPr>
                <p:cNvPr id="930" name="Łącznik prosty 929"/>
                <p:cNvCxnSpPr/>
                <p:nvPr/>
              </p:nvCxnSpPr>
              <p:spPr>
                <a:xfrm>
                  <a:off x="2178388" y="2453742"/>
                  <a:ext cx="205619" cy="0"/>
                </a:xfrm>
                <a:prstGeom prst="line">
                  <a:avLst/>
                </a:prstGeom>
                <a:ln w="22225">
                  <a:solidFill>
                    <a:srgbClr val="FF0000"/>
                  </a:solidFill>
                </a:ln>
                <a:effectLst/>
              </p:spPr>
              <p:style>
                <a:lnRef idx="2">
                  <a:schemeClr val="accent1"/>
                </a:lnRef>
                <a:fillRef idx="0">
                  <a:schemeClr val="accent1"/>
                </a:fillRef>
                <a:effectRef idx="1">
                  <a:schemeClr val="accent1"/>
                </a:effectRef>
                <a:fontRef idx="minor">
                  <a:schemeClr val="tx1"/>
                </a:fontRef>
              </p:style>
            </p:cxnSp>
            <p:cxnSp>
              <p:nvCxnSpPr>
                <p:cNvPr id="931" name="Łącznik prosty 930"/>
                <p:cNvCxnSpPr/>
                <p:nvPr/>
              </p:nvCxnSpPr>
              <p:spPr>
                <a:xfrm>
                  <a:off x="2178388" y="2498192"/>
                  <a:ext cx="205619" cy="0"/>
                </a:xfrm>
                <a:prstGeom prst="line">
                  <a:avLst/>
                </a:prstGeom>
                <a:ln w="22225">
                  <a:solidFill>
                    <a:srgbClr val="FF0000"/>
                  </a:solidFill>
                </a:ln>
                <a:effectLst/>
              </p:spPr>
              <p:style>
                <a:lnRef idx="2">
                  <a:schemeClr val="accent1"/>
                </a:lnRef>
                <a:fillRef idx="0">
                  <a:schemeClr val="accent1"/>
                </a:fillRef>
                <a:effectRef idx="1">
                  <a:schemeClr val="accent1"/>
                </a:effectRef>
                <a:fontRef idx="minor">
                  <a:schemeClr val="tx1"/>
                </a:fontRef>
              </p:style>
            </p:cxnSp>
            <p:cxnSp>
              <p:nvCxnSpPr>
                <p:cNvPr id="932" name="Łącznik prosty 931"/>
                <p:cNvCxnSpPr/>
                <p:nvPr/>
              </p:nvCxnSpPr>
              <p:spPr>
                <a:xfrm>
                  <a:off x="2178388" y="2542642"/>
                  <a:ext cx="205619" cy="0"/>
                </a:xfrm>
                <a:prstGeom prst="line">
                  <a:avLst/>
                </a:prstGeom>
                <a:ln w="22225">
                  <a:solidFill>
                    <a:srgbClr val="FF0000"/>
                  </a:solidFill>
                </a:ln>
                <a:effectLst/>
              </p:spPr>
              <p:style>
                <a:lnRef idx="2">
                  <a:schemeClr val="accent1"/>
                </a:lnRef>
                <a:fillRef idx="0">
                  <a:schemeClr val="accent1"/>
                </a:fillRef>
                <a:effectRef idx="1">
                  <a:schemeClr val="accent1"/>
                </a:effectRef>
                <a:fontRef idx="minor">
                  <a:schemeClr val="tx1"/>
                </a:fontRef>
              </p:style>
            </p:cxnSp>
            <p:cxnSp>
              <p:nvCxnSpPr>
                <p:cNvPr id="933" name="Łącznik prosty 932"/>
                <p:cNvCxnSpPr/>
                <p:nvPr/>
              </p:nvCxnSpPr>
              <p:spPr>
                <a:xfrm>
                  <a:off x="2178388" y="2587092"/>
                  <a:ext cx="205619" cy="0"/>
                </a:xfrm>
                <a:prstGeom prst="line">
                  <a:avLst/>
                </a:prstGeom>
                <a:ln w="22225">
                  <a:solidFill>
                    <a:srgbClr val="FF0000"/>
                  </a:solidFill>
                </a:ln>
                <a:effectLst/>
              </p:spPr>
              <p:style>
                <a:lnRef idx="2">
                  <a:schemeClr val="accent1"/>
                </a:lnRef>
                <a:fillRef idx="0">
                  <a:schemeClr val="accent1"/>
                </a:fillRef>
                <a:effectRef idx="1">
                  <a:schemeClr val="accent1"/>
                </a:effectRef>
                <a:fontRef idx="minor">
                  <a:schemeClr val="tx1"/>
                </a:fontRef>
              </p:style>
            </p:cxnSp>
            <p:cxnSp>
              <p:nvCxnSpPr>
                <p:cNvPr id="934" name="Łącznik prosty 933"/>
                <p:cNvCxnSpPr/>
                <p:nvPr/>
              </p:nvCxnSpPr>
              <p:spPr>
                <a:xfrm>
                  <a:off x="2178388" y="2631542"/>
                  <a:ext cx="205619" cy="0"/>
                </a:xfrm>
                <a:prstGeom prst="line">
                  <a:avLst/>
                </a:prstGeom>
                <a:ln w="22225">
                  <a:solidFill>
                    <a:srgbClr val="FF0000"/>
                  </a:solidFill>
                </a:ln>
                <a:effectLst/>
              </p:spPr>
              <p:style>
                <a:lnRef idx="2">
                  <a:schemeClr val="accent1"/>
                </a:lnRef>
                <a:fillRef idx="0">
                  <a:schemeClr val="accent1"/>
                </a:fillRef>
                <a:effectRef idx="1">
                  <a:schemeClr val="accent1"/>
                </a:effectRef>
                <a:fontRef idx="minor">
                  <a:schemeClr val="tx1"/>
                </a:fontRef>
              </p:style>
            </p:cxnSp>
            <p:cxnSp>
              <p:nvCxnSpPr>
                <p:cNvPr id="935" name="Łącznik prosty 934"/>
                <p:cNvCxnSpPr/>
                <p:nvPr/>
              </p:nvCxnSpPr>
              <p:spPr>
                <a:xfrm>
                  <a:off x="2178388" y="2675992"/>
                  <a:ext cx="205619" cy="0"/>
                </a:xfrm>
                <a:prstGeom prst="line">
                  <a:avLst/>
                </a:prstGeom>
                <a:ln w="22225">
                  <a:solidFill>
                    <a:srgbClr val="FF0000"/>
                  </a:solidFill>
                </a:ln>
                <a:effectLst/>
              </p:spPr>
              <p:style>
                <a:lnRef idx="2">
                  <a:schemeClr val="accent1"/>
                </a:lnRef>
                <a:fillRef idx="0">
                  <a:schemeClr val="accent1"/>
                </a:fillRef>
                <a:effectRef idx="1">
                  <a:schemeClr val="accent1"/>
                </a:effectRef>
                <a:fontRef idx="minor">
                  <a:schemeClr val="tx1"/>
                </a:fontRef>
              </p:style>
            </p:cxnSp>
            <p:cxnSp>
              <p:nvCxnSpPr>
                <p:cNvPr id="936" name="Łącznik prosty 935"/>
                <p:cNvCxnSpPr/>
                <p:nvPr/>
              </p:nvCxnSpPr>
              <p:spPr>
                <a:xfrm>
                  <a:off x="2178388" y="2720442"/>
                  <a:ext cx="205619" cy="0"/>
                </a:xfrm>
                <a:prstGeom prst="line">
                  <a:avLst/>
                </a:prstGeom>
                <a:ln w="22225">
                  <a:solidFill>
                    <a:srgbClr val="FF0000"/>
                  </a:solidFill>
                </a:ln>
                <a:effectLst/>
              </p:spPr>
              <p:style>
                <a:lnRef idx="2">
                  <a:schemeClr val="accent1"/>
                </a:lnRef>
                <a:fillRef idx="0">
                  <a:schemeClr val="accent1"/>
                </a:fillRef>
                <a:effectRef idx="1">
                  <a:schemeClr val="accent1"/>
                </a:effectRef>
                <a:fontRef idx="minor">
                  <a:schemeClr val="tx1"/>
                </a:fontRef>
              </p:style>
            </p:cxnSp>
            <p:cxnSp>
              <p:nvCxnSpPr>
                <p:cNvPr id="937" name="Łącznik prosty 936"/>
                <p:cNvCxnSpPr/>
                <p:nvPr/>
              </p:nvCxnSpPr>
              <p:spPr>
                <a:xfrm>
                  <a:off x="2178388" y="2764892"/>
                  <a:ext cx="205619" cy="0"/>
                </a:xfrm>
                <a:prstGeom prst="line">
                  <a:avLst/>
                </a:prstGeom>
                <a:ln w="22225">
                  <a:solidFill>
                    <a:srgbClr val="FF0000"/>
                  </a:solidFill>
                </a:ln>
                <a:effectLst/>
              </p:spPr>
              <p:style>
                <a:lnRef idx="2">
                  <a:schemeClr val="accent1"/>
                </a:lnRef>
                <a:fillRef idx="0">
                  <a:schemeClr val="accent1"/>
                </a:fillRef>
                <a:effectRef idx="1">
                  <a:schemeClr val="accent1"/>
                </a:effectRef>
                <a:fontRef idx="minor">
                  <a:schemeClr val="tx1"/>
                </a:fontRef>
              </p:style>
            </p:cxnSp>
            <p:cxnSp>
              <p:nvCxnSpPr>
                <p:cNvPr id="938" name="Łącznik prosty 937"/>
                <p:cNvCxnSpPr/>
                <p:nvPr/>
              </p:nvCxnSpPr>
              <p:spPr>
                <a:xfrm>
                  <a:off x="2178388" y="2809342"/>
                  <a:ext cx="205619" cy="0"/>
                </a:xfrm>
                <a:prstGeom prst="line">
                  <a:avLst/>
                </a:prstGeom>
                <a:ln w="22225">
                  <a:solidFill>
                    <a:srgbClr val="FF0000"/>
                  </a:solidFill>
                </a:ln>
                <a:effectLst/>
              </p:spPr>
              <p:style>
                <a:lnRef idx="2">
                  <a:schemeClr val="accent1"/>
                </a:lnRef>
                <a:fillRef idx="0">
                  <a:schemeClr val="accent1"/>
                </a:fillRef>
                <a:effectRef idx="1">
                  <a:schemeClr val="accent1"/>
                </a:effectRef>
                <a:fontRef idx="minor">
                  <a:schemeClr val="tx1"/>
                </a:fontRef>
              </p:style>
            </p:cxnSp>
          </p:grpSp>
          <p:grpSp>
            <p:nvGrpSpPr>
              <p:cNvPr id="11" name="Grupa 10"/>
              <p:cNvGrpSpPr/>
              <p:nvPr/>
            </p:nvGrpSpPr>
            <p:grpSpPr>
              <a:xfrm>
                <a:off x="1346200" y="2333707"/>
                <a:ext cx="7340600" cy="1022350"/>
                <a:chOff x="2178388" y="2853792"/>
                <a:chExt cx="205619" cy="1022350"/>
              </a:xfrm>
            </p:grpSpPr>
            <p:cxnSp>
              <p:nvCxnSpPr>
                <p:cNvPr id="939" name="Łącznik prosty 938"/>
                <p:cNvCxnSpPr/>
                <p:nvPr/>
              </p:nvCxnSpPr>
              <p:spPr>
                <a:xfrm>
                  <a:off x="2178388" y="2853792"/>
                  <a:ext cx="205619" cy="0"/>
                </a:xfrm>
                <a:prstGeom prst="line">
                  <a:avLst/>
                </a:prstGeom>
                <a:ln w="22225">
                  <a:solidFill>
                    <a:srgbClr val="5FA6FE"/>
                  </a:solidFill>
                </a:ln>
                <a:effectLst/>
              </p:spPr>
              <p:style>
                <a:lnRef idx="2">
                  <a:schemeClr val="accent1"/>
                </a:lnRef>
                <a:fillRef idx="0">
                  <a:schemeClr val="accent1"/>
                </a:fillRef>
                <a:effectRef idx="1">
                  <a:schemeClr val="accent1"/>
                </a:effectRef>
                <a:fontRef idx="minor">
                  <a:schemeClr val="tx1"/>
                </a:fontRef>
              </p:style>
            </p:cxnSp>
            <p:cxnSp>
              <p:nvCxnSpPr>
                <p:cNvPr id="940" name="Łącznik prosty 939"/>
                <p:cNvCxnSpPr/>
                <p:nvPr/>
              </p:nvCxnSpPr>
              <p:spPr>
                <a:xfrm>
                  <a:off x="2178388" y="2898242"/>
                  <a:ext cx="205619" cy="0"/>
                </a:xfrm>
                <a:prstGeom prst="line">
                  <a:avLst/>
                </a:prstGeom>
                <a:ln w="22225">
                  <a:solidFill>
                    <a:srgbClr val="5FA6FE"/>
                  </a:solidFill>
                </a:ln>
                <a:effectLst/>
              </p:spPr>
              <p:style>
                <a:lnRef idx="2">
                  <a:schemeClr val="accent1"/>
                </a:lnRef>
                <a:fillRef idx="0">
                  <a:schemeClr val="accent1"/>
                </a:fillRef>
                <a:effectRef idx="1">
                  <a:schemeClr val="accent1"/>
                </a:effectRef>
                <a:fontRef idx="minor">
                  <a:schemeClr val="tx1"/>
                </a:fontRef>
              </p:style>
            </p:cxnSp>
            <p:cxnSp>
              <p:nvCxnSpPr>
                <p:cNvPr id="941" name="Łącznik prosty 940"/>
                <p:cNvCxnSpPr/>
                <p:nvPr/>
              </p:nvCxnSpPr>
              <p:spPr>
                <a:xfrm>
                  <a:off x="2178388" y="2942692"/>
                  <a:ext cx="205619" cy="0"/>
                </a:xfrm>
                <a:prstGeom prst="line">
                  <a:avLst/>
                </a:prstGeom>
                <a:ln w="22225">
                  <a:solidFill>
                    <a:srgbClr val="5FA6FE"/>
                  </a:solidFill>
                </a:ln>
                <a:effectLst/>
              </p:spPr>
              <p:style>
                <a:lnRef idx="2">
                  <a:schemeClr val="accent1"/>
                </a:lnRef>
                <a:fillRef idx="0">
                  <a:schemeClr val="accent1"/>
                </a:fillRef>
                <a:effectRef idx="1">
                  <a:schemeClr val="accent1"/>
                </a:effectRef>
                <a:fontRef idx="minor">
                  <a:schemeClr val="tx1"/>
                </a:fontRef>
              </p:style>
            </p:cxnSp>
            <p:cxnSp>
              <p:nvCxnSpPr>
                <p:cNvPr id="942" name="Łącznik prosty 941"/>
                <p:cNvCxnSpPr/>
                <p:nvPr/>
              </p:nvCxnSpPr>
              <p:spPr>
                <a:xfrm>
                  <a:off x="2178388" y="2987142"/>
                  <a:ext cx="205619" cy="0"/>
                </a:xfrm>
                <a:prstGeom prst="line">
                  <a:avLst/>
                </a:prstGeom>
                <a:ln w="22225">
                  <a:solidFill>
                    <a:srgbClr val="5FA6FE"/>
                  </a:solidFill>
                </a:ln>
                <a:effectLst/>
              </p:spPr>
              <p:style>
                <a:lnRef idx="2">
                  <a:schemeClr val="accent1"/>
                </a:lnRef>
                <a:fillRef idx="0">
                  <a:schemeClr val="accent1"/>
                </a:fillRef>
                <a:effectRef idx="1">
                  <a:schemeClr val="accent1"/>
                </a:effectRef>
                <a:fontRef idx="minor">
                  <a:schemeClr val="tx1"/>
                </a:fontRef>
              </p:style>
            </p:cxnSp>
            <p:cxnSp>
              <p:nvCxnSpPr>
                <p:cNvPr id="943" name="Łącznik prosty 942"/>
                <p:cNvCxnSpPr/>
                <p:nvPr/>
              </p:nvCxnSpPr>
              <p:spPr>
                <a:xfrm>
                  <a:off x="2178388" y="3031592"/>
                  <a:ext cx="205619" cy="0"/>
                </a:xfrm>
                <a:prstGeom prst="line">
                  <a:avLst/>
                </a:prstGeom>
                <a:ln w="22225">
                  <a:solidFill>
                    <a:srgbClr val="5FA6FE"/>
                  </a:solidFill>
                </a:ln>
                <a:effectLst/>
              </p:spPr>
              <p:style>
                <a:lnRef idx="2">
                  <a:schemeClr val="accent1"/>
                </a:lnRef>
                <a:fillRef idx="0">
                  <a:schemeClr val="accent1"/>
                </a:fillRef>
                <a:effectRef idx="1">
                  <a:schemeClr val="accent1"/>
                </a:effectRef>
                <a:fontRef idx="minor">
                  <a:schemeClr val="tx1"/>
                </a:fontRef>
              </p:style>
            </p:cxnSp>
            <p:cxnSp>
              <p:nvCxnSpPr>
                <p:cNvPr id="944" name="Łącznik prosty 943"/>
                <p:cNvCxnSpPr/>
                <p:nvPr/>
              </p:nvCxnSpPr>
              <p:spPr>
                <a:xfrm>
                  <a:off x="2178388" y="3076042"/>
                  <a:ext cx="205619" cy="0"/>
                </a:xfrm>
                <a:prstGeom prst="line">
                  <a:avLst/>
                </a:prstGeom>
                <a:ln w="22225">
                  <a:solidFill>
                    <a:srgbClr val="5FA6FE"/>
                  </a:solidFill>
                </a:ln>
                <a:effectLst/>
              </p:spPr>
              <p:style>
                <a:lnRef idx="2">
                  <a:schemeClr val="accent1"/>
                </a:lnRef>
                <a:fillRef idx="0">
                  <a:schemeClr val="accent1"/>
                </a:fillRef>
                <a:effectRef idx="1">
                  <a:schemeClr val="accent1"/>
                </a:effectRef>
                <a:fontRef idx="minor">
                  <a:schemeClr val="tx1"/>
                </a:fontRef>
              </p:style>
            </p:cxnSp>
            <p:cxnSp>
              <p:nvCxnSpPr>
                <p:cNvPr id="945" name="Łącznik prosty 944"/>
                <p:cNvCxnSpPr/>
                <p:nvPr/>
              </p:nvCxnSpPr>
              <p:spPr>
                <a:xfrm>
                  <a:off x="2178388" y="3120492"/>
                  <a:ext cx="205619" cy="0"/>
                </a:xfrm>
                <a:prstGeom prst="line">
                  <a:avLst/>
                </a:prstGeom>
                <a:ln w="22225">
                  <a:solidFill>
                    <a:srgbClr val="5FA6FE"/>
                  </a:solidFill>
                </a:ln>
                <a:effectLst/>
              </p:spPr>
              <p:style>
                <a:lnRef idx="2">
                  <a:schemeClr val="accent1"/>
                </a:lnRef>
                <a:fillRef idx="0">
                  <a:schemeClr val="accent1"/>
                </a:fillRef>
                <a:effectRef idx="1">
                  <a:schemeClr val="accent1"/>
                </a:effectRef>
                <a:fontRef idx="minor">
                  <a:schemeClr val="tx1"/>
                </a:fontRef>
              </p:style>
            </p:cxnSp>
            <p:cxnSp>
              <p:nvCxnSpPr>
                <p:cNvPr id="946" name="Łącznik prosty 945"/>
                <p:cNvCxnSpPr/>
                <p:nvPr/>
              </p:nvCxnSpPr>
              <p:spPr>
                <a:xfrm>
                  <a:off x="2178388" y="3164942"/>
                  <a:ext cx="205619" cy="0"/>
                </a:xfrm>
                <a:prstGeom prst="line">
                  <a:avLst/>
                </a:prstGeom>
                <a:ln w="22225">
                  <a:solidFill>
                    <a:srgbClr val="5FA6FE"/>
                  </a:solidFill>
                </a:ln>
                <a:effectLst/>
              </p:spPr>
              <p:style>
                <a:lnRef idx="2">
                  <a:schemeClr val="accent1"/>
                </a:lnRef>
                <a:fillRef idx="0">
                  <a:schemeClr val="accent1"/>
                </a:fillRef>
                <a:effectRef idx="1">
                  <a:schemeClr val="accent1"/>
                </a:effectRef>
                <a:fontRef idx="minor">
                  <a:schemeClr val="tx1"/>
                </a:fontRef>
              </p:style>
            </p:cxnSp>
            <p:cxnSp>
              <p:nvCxnSpPr>
                <p:cNvPr id="947" name="Łącznik prosty 946"/>
                <p:cNvCxnSpPr/>
                <p:nvPr/>
              </p:nvCxnSpPr>
              <p:spPr>
                <a:xfrm>
                  <a:off x="2178388" y="3209392"/>
                  <a:ext cx="205619" cy="0"/>
                </a:xfrm>
                <a:prstGeom prst="line">
                  <a:avLst/>
                </a:prstGeom>
                <a:ln w="22225">
                  <a:solidFill>
                    <a:srgbClr val="5FA6FE"/>
                  </a:solidFill>
                </a:ln>
                <a:effectLst/>
              </p:spPr>
              <p:style>
                <a:lnRef idx="2">
                  <a:schemeClr val="accent1"/>
                </a:lnRef>
                <a:fillRef idx="0">
                  <a:schemeClr val="accent1"/>
                </a:fillRef>
                <a:effectRef idx="1">
                  <a:schemeClr val="accent1"/>
                </a:effectRef>
                <a:fontRef idx="minor">
                  <a:schemeClr val="tx1"/>
                </a:fontRef>
              </p:style>
            </p:cxnSp>
            <p:cxnSp>
              <p:nvCxnSpPr>
                <p:cNvPr id="948" name="Łącznik prosty 947"/>
                <p:cNvCxnSpPr/>
                <p:nvPr/>
              </p:nvCxnSpPr>
              <p:spPr>
                <a:xfrm>
                  <a:off x="2178388" y="3253842"/>
                  <a:ext cx="205619" cy="0"/>
                </a:xfrm>
                <a:prstGeom prst="line">
                  <a:avLst/>
                </a:prstGeom>
                <a:ln w="22225">
                  <a:solidFill>
                    <a:srgbClr val="5FA6FE"/>
                  </a:solidFill>
                </a:ln>
                <a:effectLst/>
              </p:spPr>
              <p:style>
                <a:lnRef idx="2">
                  <a:schemeClr val="accent1"/>
                </a:lnRef>
                <a:fillRef idx="0">
                  <a:schemeClr val="accent1"/>
                </a:fillRef>
                <a:effectRef idx="1">
                  <a:schemeClr val="accent1"/>
                </a:effectRef>
                <a:fontRef idx="minor">
                  <a:schemeClr val="tx1"/>
                </a:fontRef>
              </p:style>
            </p:cxnSp>
            <p:cxnSp>
              <p:nvCxnSpPr>
                <p:cNvPr id="949" name="Łącznik prosty 948"/>
                <p:cNvCxnSpPr/>
                <p:nvPr/>
              </p:nvCxnSpPr>
              <p:spPr>
                <a:xfrm>
                  <a:off x="2178388" y="3298292"/>
                  <a:ext cx="205619" cy="0"/>
                </a:xfrm>
                <a:prstGeom prst="line">
                  <a:avLst/>
                </a:prstGeom>
                <a:ln w="22225">
                  <a:solidFill>
                    <a:srgbClr val="5FA6FE"/>
                  </a:solidFill>
                </a:ln>
                <a:effectLst/>
              </p:spPr>
              <p:style>
                <a:lnRef idx="2">
                  <a:schemeClr val="accent1"/>
                </a:lnRef>
                <a:fillRef idx="0">
                  <a:schemeClr val="accent1"/>
                </a:fillRef>
                <a:effectRef idx="1">
                  <a:schemeClr val="accent1"/>
                </a:effectRef>
                <a:fontRef idx="minor">
                  <a:schemeClr val="tx1"/>
                </a:fontRef>
              </p:style>
            </p:cxnSp>
            <p:cxnSp>
              <p:nvCxnSpPr>
                <p:cNvPr id="950" name="Łącznik prosty 949"/>
                <p:cNvCxnSpPr/>
                <p:nvPr/>
              </p:nvCxnSpPr>
              <p:spPr>
                <a:xfrm>
                  <a:off x="2178388" y="3342742"/>
                  <a:ext cx="205619" cy="0"/>
                </a:xfrm>
                <a:prstGeom prst="line">
                  <a:avLst/>
                </a:prstGeom>
                <a:ln w="22225">
                  <a:solidFill>
                    <a:srgbClr val="5FA6FE"/>
                  </a:solidFill>
                </a:ln>
                <a:effectLst/>
              </p:spPr>
              <p:style>
                <a:lnRef idx="2">
                  <a:schemeClr val="accent1"/>
                </a:lnRef>
                <a:fillRef idx="0">
                  <a:schemeClr val="accent1"/>
                </a:fillRef>
                <a:effectRef idx="1">
                  <a:schemeClr val="accent1"/>
                </a:effectRef>
                <a:fontRef idx="minor">
                  <a:schemeClr val="tx1"/>
                </a:fontRef>
              </p:style>
            </p:cxnSp>
            <p:cxnSp>
              <p:nvCxnSpPr>
                <p:cNvPr id="951" name="Łącznik prosty 950"/>
                <p:cNvCxnSpPr/>
                <p:nvPr/>
              </p:nvCxnSpPr>
              <p:spPr>
                <a:xfrm>
                  <a:off x="2178388" y="3387192"/>
                  <a:ext cx="205619" cy="0"/>
                </a:xfrm>
                <a:prstGeom prst="line">
                  <a:avLst/>
                </a:prstGeom>
                <a:ln w="22225">
                  <a:solidFill>
                    <a:srgbClr val="5FA6FE"/>
                  </a:solidFill>
                </a:ln>
                <a:effectLst/>
              </p:spPr>
              <p:style>
                <a:lnRef idx="2">
                  <a:schemeClr val="accent1"/>
                </a:lnRef>
                <a:fillRef idx="0">
                  <a:schemeClr val="accent1"/>
                </a:fillRef>
                <a:effectRef idx="1">
                  <a:schemeClr val="accent1"/>
                </a:effectRef>
                <a:fontRef idx="minor">
                  <a:schemeClr val="tx1"/>
                </a:fontRef>
              </p:style>
            </p:cxnSp>
            <p:cxnSp>
              <p:nvCxnSpPr>
                <p:cNvPr id="952" name="Łącznik prosty 951"/>
                <p:cNvCxnSpPr/>
                <p:nvPr/>
              </p:nvCxnSpPr>
              <p:spPr>
                <a:xfrm>
                  <a:off x="2178388" y="3431642"/>
                  <a:ext cx="205619" cy="0"/>
                </a:xfrm>
                <a:prstGeom prst="line">
                  <a:avLst/>
                </a:prstGeom>
                <a:ln w="22225">
                  <a:solidFill>
                    <a:srgbClr val="5FA6FE"/>
                  </a:solidFill>
                </a:ln>
                <a:effectLst/>
              </p:spPr>
              <p:style>
                <a:lnRef idx="2">
                  <a:schemeClr val="accent1"/>
                </a:lnRef>
                <a:fillRef idx="0">
                  <a:schemeClr val="accent1"/>
                </a:fillRef>
                <a:effectRef idx="1">
                  <a:schemeClr val="accent1"/>
                </a:effectRef>
                <a:fontRef idx="minor">
                  <a:schemeClr val="tx1"/>
                </a:fontRef>
              </p:style>
            </p:cxnSp>
            <p:cxnSp>
              <p:nvCxnSpPr>
                <p:cNvPr id="953" name="Łącznik prosty 952"/>
                <p:cNvCxnSpPr/>
                <p:nvPr/>
              </p:nvCxnSpPr>
              <p:spPr>
                <a:xfrm>
                  <a:off x="2178388" y="3476092"/>
                  <a:ext cx="205619" cy="0"/>
                </a:xfrm>
                <a:prstGeom prst="line">
                  <a:avLst/>
                </a:prstGeom>
                <a:ln w="22225">
                  <a:solidFill>
                    <a:srgbClr val="5FA6FE"/>
                  </a:solidFill>
                </a:ln>
                <a:effectLst/>
              </p:spPr>
              <p:style>
                <a:lnRef idx="2">
                  <a:schemeClr val="accent1"/>
                </a:lnRef>
                <a:fillRef idx="0">
                  <a:schemeClr val="accent1"/>
                </a:fillRef>
                <a:effectRef idx="1">
                  <a:schemeClr val="accent1"/>
                </a:effectRef>
                <a:fontRef idx="minor">
                  <a:schemeClr val="tx1"/>
                </a:fontRef>
              </p:style>
            </p:cxnSp>
            <p:cxnSp>
              <p:nvCxnSpPr>
                <p:cNvPr id="991" name="Łącznik prosty 990"/>
                <p:cNvCxnSpPr/>
                <p:nvPr/>
              </p:nvCxnSpPr>
              <p:spPr>
                <a:xfrm>
                  <a:off x="2178388" y="3520542"/>
                  <a:ext cx="205619" cy="0"/>
                </a:xfrm>
                <a:prstGeom prst="line">
                  <a:avLst/>
                </a:prstGeom>
                <a:ln w="22225">
                  <a:solidFill>
                    <a:srgbClr val="5FA6FE"/>
                  </a:solidFill>
                </a:ln>
                <a:effectLst/>
              </p:spPr>
              <p:style>
                <a:lnRef idx="2">
                  <a:schemeClr val="accent1"/>
                </a:lnRef>
                <a:fillRef idx="0">
                  <a:schemeClr val="accent1"/>
                </a:fillRef>
                <a:effectRef idx="1">
                  <a:schemeClr val="accent1"/>
                </a:effectRef>
                <a:fontRef idx="minor">
                  <a:schemeClr val="tx1"/>
                </a:fontRef>
              </p:style>
            </p:cxnSp>
            <p:cxnSp>
              <p:nvCxnSpPr>
                <p:cNvPr id="992" name="Łącznik prosty 991"/>
                <p:cNvCxnSpPr/>
                <p:nvPr/>
              </p:nvCxnSpPr>
              <p:spPr>
                <a:xfrm>
                  <a:off x="2178388" y="3564992"/>
                  <a:ext cx="205619" cy="0"/>
                </a:xfrm>
                <a:prstGeom prst="line">
                  <a:avLst/>
                </a:prstGeom>
                <a:ln w="22225">
                  <a:solidFill>
                    <a:srgbClr val="5FA6FE"/>
                  </a:solidFill>
                </a:ln>
                <a:effectLst/>
              </p:spPr>
              <p:style>
                <a:lnRef idx="2">
                  <a:schemeClr val="accent1"/>
                </a:lnRef>
                <a:fillRef idx="0">
                  <a:schemeClr val="accent1"/>
                </a:fillRef>
                <a:effectRef idx="1">
                  <a:schemeClr val="accent1"/>
                </a:effectRef>
                <a:fontRef idx="minor">
                  <a:schemeClr val="tx1"/>
                </a:fontRef>
              </p:style>
            </p:cxnSp>
            <p:cxnSp>
              <p:nvCxnSpPr>
                <p:cNvPr id="993" name="Łącznik prosty 992"/>
                <p:cNvCxnSpPr/>
                <p:nvPr/>
              </p:nvCxnSpPr>
              <p:spPr>
                <a:xfrm>
                  <a:off x="2178388" y="3609442"/>
                  <a:ext cx="205619" cy="0"/>
                </a:xfrm>
                <a:prstGeom prst="line">
                  <a:avLst/>
                </a:prstGeom>
                <a:ln w="22225">
                  <a:solidFill>
                    <a:srgbClr val="5FA6FE"/>
                  </a:solidFill>
                </a:ln>
                <a:effectLst/>
              </p:spPr>
              <p:style>
                <a:lnRef idx="2">
                  <a:schemeClr val="accent1"/>
                </a:lnRef>
                <a:fillRef idx="0">
                  <a:schemeClr val="accent1"/>
                </a:fillRef>
                <a:effectRef idx="1">
                  <a:schemeClr val="accent1"/>
                </a:effectRef>
                <a:fontRef idx="minor">
                  <a:schemeClr val="tx1"/>
                </a:fontRef>
              </p:style>
            </p:cxnSp>
            <p:cxnSp>
              <p:nvCxnSpPr>
                <p:cNvPr id="994" name="Łącznik prosty 993"/>
                <p:cNvCxnSpPr/>
                <p:nvPr/>
              </p:nvCxnSpPr>
              <p:spPr>
                <a:xfrm>
                  <a:off x="2178388" y="3653892"/>
                  <a:ext cx="205619" cy="0"/>
                </a:xfrm>
                <a:prstGeom prst="line">
                  <a:avLst/>
                </a:prstGeom>
                <a:ln w="22225">
                  <a:solidFill>
                    <a:srgbClr val="5FA6FE"/>
                  </a:solidFill>
                </a:ln>
                <a:effectLst/>
              </p:spPr>
              <p:style>
                <a:lnRef idx="2">
                  <a:schemeClr val="accent1"/>
                </a:lnRef>
                <a:fillRef idx="0">
                  <a:schemeClr val="accent1"/>
                </a:fillRef>
                <a:effectRef idx="1">
                  <a:schemeClr val="accent1"/>
                </a:effectRef>
                <a:fontRef idx="minor">
                  <a:schemeClr val="tx1"/>
                </a:fontRef>
              </p:style>
            </p:cxnSp>
            <p:cxnSp>
              <p:nvCxnSpPr>
                <p:cNvPr id="995" name="Łącznik prosty 994"/>
                <p:cNvCxnSpPr/>
                <p:nvPr/>
              </p:nvCxnSpPr>
              <p:spPr>
                <a:xfrm>
                  <a:off x="2178388" y="3698342"/>
                  <a:ext cx="205619" cy="0"/>
                </a:xfrm>
                <a:prstGeom prst="line">
                  <a:avLst/>
                </a:prstGeom>
                <a:ln w="22225">
                  <a:solidFill>
                    <a:srgbClr val="5FA6FE"/>
                  </a:solidFill>
                </a:ln>
                <a:effectLst/>
              </p:spPr>
              <p:style>
                <a:lnRef idx="2">
                  <a:schemeClr val="accent1"/>
                </a:lnRef>
                <a:fillRef idx="0">
                  <a:schemeClr val="accent1"/>
                </a:fillRef>
                <a:effectRef idx="1">
                  <a:schemeClr val="accent1"/>
                </a:effectRef>
                <a:fontRef idx="minor">
                  <a:schemeClr val="tx1"/>
                </a:fontRef>
              </p:style>
            </p:cxnSp>
            <p:cxnSp>
              <p:nvCxnSpPr>
                <p:cNvPr id="996" name="Łącznik prosty 995"/>
                <p:cNvCxnSpPr/>
                <p:nvPr/>
              </p:nvCxnSpPr>
              <p:spPr>
                <a:xfrm>
                  <a:off x="2178388" y="3742792"/>
                  <a:ext cx="205619" cy="0"/>
                </a:xfrm>
                <a:prstGeom prst="line">
                  <a:avLst/>
                </a:prstGeom>
                <a:ln w="22225">
                  <a:solidFill>
                    <a:srgbClr val="5FA6FE"/>
                  </a:solidFill>
                </a:ln>
                <a:effectLst/>
              </p:spPr>
              <p:style>
                <a:lnRef idx="2">
                  <a:schemeClr val="accent1"/>
                </a:lnRef>
                <a:fillRef idx="0">
                  <a:schemeClr val="accent1"/>
                </a:fillRef>
                <a:effectRef idx="1">
                  <a:schemeClr val="accent1"/>
                </a:effectRef>
                <a:fontRef idx="minor">
                  <a:schemeClr val="tx1"/>
                </a:fontRef>
              </p:style>
            </p:cxnSp>
            <p:cxnSp>
              <p:nvCxnSpPr>
                <p:cNvPr id="997" name="Łącznik prosty 996"/>
                <p:cNvCxnSpPr/>
                <p:nvPr/>
              </p:nvCxnSpPr>
              <p:spPr>
                <a:xfrm>
                  <a:off x="2178388" y="3787242"/>
                  <a:ext cx="205619" cy="0"/>
                </a:xfrm>
                <a:prstGeom prst="line">
                  <a:avLst/>
                </a:prstGeom>
                <a:ln w="22225">
                  <a:solidFill>
                    <a:srgbClr val="5FA6FE"/>
                  </a:solidFill>
                </a:ln>
                <a:effectLst/>
              </p:spPr>
              <p:style>
                <a:lnRef idx="2">
                  <a:schemeClr val="accent1"/>
                </a:lnRef>
                <a:fillRef idx="0">
                  <a:schemeClr val="accent1"/>
                </a:fillRef>
                <a:effectRef idx="1">
                  <a:schemeClr val="accent1"/>
                </a:effectRef>
                <a:fontRef idx="minor">
                  <a:schemeClr val="tx1"/>
                </a:fontRef>
              </p:style>
            </p:cxnSp>
            <p:cxnSp>
              <p:nvCxnSpPr>
                <p:cNvPr id="998" name="Łącznik prosty 997"/>
                <p:cNvCxnSpPr/>
                <p:nvPr/>
              </p:nvCxnSpPr>
              <p:spPr>
                <a:xfrm>
                  <a:off x="2178388" y="3831692"/>
                  <a:ext cx="205619" cy="0"/>
                </a:xfrm>
                <a:prstGeom prst="line">
                  <a:avLst/>
                </a:prstGeom>
                <a:ln w="22225">
                  <a:solidFill>
                    <a:srgbClr val="5FA6FE"/>
                  </a:solidFill>
                </a:ln>
                <a:effectLst/>
              </p:spPr>
              <p:style>
                <a:lnRef idx="2">
                  <a:schemeClr val="accent1"/>
                </a:lnRef>
                <a:fillRef idx="0">
                  <a:schemeClr val="accent1"/>
                </a:fillRef>
                <a:effectRef idx="1">
                  <a:schemeClr val="accent1"/>
                </a:effectRef>
                <a:fontRef idx="minor">
                  <a:schemeClr val="tx1"/>
                </a:fontRef>
              </p:style>
            </p:cxnSp>
            <p:cxnSp>
              <p:nvCxnSpPr>
                <p:cNvPr id="999" name="Łącznik prosty 998"/>
                <p:cNvCxnSpPr/>
                <p:nvPr/>
              </p:nvCxnSpPr>
              <p:spPr>
                <a:xfrm>
                  <a:off x="2178388" y="3876142"/>
                  <a:ext cx="205619" cy="0"/>
                </a:xfrm>
                <a:prstGeom prst="line">
                  <a:avLst/>
                </a:prstGeom>
                <a:ln w="22225">
                  <a:solidFill>
                    <a:srgbClr val="5FA6FE"/>
                  </a:solidFill>
                </a:ln>
                <a:effectLst/>
              </p:spPr>
              <p:style>
                <a:lnRef idx="2">
                  <a:schemeClr val="accent1"/>
                </a:lnRef>
                <a:fillRef idx="0">
                  <a:schemeClr val="accent1"/>
                </a:fillRef>
                <a:effectRef idx="1">
                  <a:schemeClr val="accent1"/>
                </a:effectRef>
                <a:fontRef idx="minor">
                  <a:schemeClr val="tx1"/>
                </a:fontRef>
              </p:style>
            </p:cxnSp>
          </p:grpSp>
        </p:grpSp>
      </p:grpSp>
      <p:grpSp>
        <p:nvGrpSpPr>
          <p:cNvPr id="63" name="Grupa 62"/>
          <p:cNvGrpSpPr/>
          <p:nvPr/>
        </p:nvGrpSpPr>
        <p:grpSpPr>
          <a:xfrm>
            <a:off x="1088565" y="3727363"/>
            <a:ext cx="4933108" cy="2061030"/>
            <a:chOff x="1080885" y="3437083"/>
            <a:chExt cx="4933108" cy="2061030"/>
          </a:xfrm>
        </p:grpSpPr>
        <p:sp>
          <p:nvSpPr>
            <p:cNvPr id="1762" name="Zaokrąglony prostokąt 1761"/>
            <p:cNvSpPr/>
            <p:nvPr/>
          </p:nvSpPr>
          <p:spPr>
            <a:xfrm>
              <a:off x="1080885" y="3437083"/>
              <a:ext cx="4933108" cy="2061030"/>
            </a:xfrm>
            <a:prstGeom prst="roundRect">
              <a:avLst>
                <a:gd name="adj" fmla="val 4419"/>
              </a:avLst>
            </a:prstGeom>
            <a:solidFill>
              <a:schemeClr val="bg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1236" name="Grupa 1235"/>
            <p:cNvGrpSpPr/>
            <p:nvPr/>
          </p:nvGrpSpPr>
          <p:grpSpPr>
            <a:xfrm>
              <a:off x="1118238" y="3506269"/>
              <a:ext cx="4838127" cy="1921902"/>
              <a:chOff x="1346199" y="954306"/>
              <a:chExt cx="7340601" cy="2401751"/>
            </a:xfrm>
          </p:grpSpPr>
          <p:grpSp>
            <p:nvGrpSpPr>
              <p:cNvPr id="1237" name="Grupa 1236"/>
              <p:cNvGrpSpPr/>
              <p:nvPr/>
            </p:nvGrpSpPr>
            <p:grpSpPr>
              <a:xfrm>
                <a:off x="1346199" y="954306"/>
                <a:ext cx="7340601" cy="933450"/>
                <a:chOff x="1346199" y="1474391"/>
                <a:chExt cx="7797801" cy="933450"/>
              </a:xfrm>
            </p:grpSpPr>
            <p:cxnSp>
              <p:nvCxnSpPr>
                <p:cNvPr id="1273" name="Łącznik prosty 1272"/>
                <p:cNvCxnSpPr/>
                <p:nvPr/>
              </p:nvCxnSpPr>
              <p:spPr>
                <a:xfrm>
                  <a:off x="1346199" y="1474391"/>
                  <a:ext cx="7797801" cy="0"/>
                </a:xfrm>
                <a:prstGeom prst="line">
                  <a:avLst/>
                </a:prstGeom>
                <a:ln w="22225">
                  <a:solidFill>
                    <a:schemeClr val="bg1">
                      <a:lumMod val="75000"/>
                    </a:schemeClr>
                  </a:solidFill>
                </a:ln>
                <a:effectLst/>
              </p:spPr>
              <p:style>
                <a:lnRef idx="2">
                  <a:schemeClr val="accent1"/>
                </a:lnRef>
                <a:fillRef idx="0">
                  <a:schemeClr val="accent1"/>
                </a:fillRef>
                <a:effectRef idx="1">
                  <a:schemeClr val="accent1"/>
                </a:effectRef>
                <a:fontRef idx="minor">
                  <a:schemeClr val="tx1"/>
                </a:fontRef>
              </p:style>
            </p:cxnSp>
            <p:cxnSp>
              <p:nvCxnSpPr>
                <p:cNvPr id="1274" name="Łącznik prosty 1273"/>
                <p:cNvCxnSpPr/>
                <p:nvPr/>
              </p:nvCxnSpPr>
              <p:spPr>
                <a:xfrm>
                  <a:off x="1346199" y="1518841"/>
                  <a:ext cx="7797801" cy="0"/>
                </a:xfrm>
                <a:prstGeom prst="line">
                  <a:avLst/>
                </a:prstGeom>
                <a:ln w="22225">
                  <a:solidFill>
                    <a:schemeClr val="bg1">
                      <a:lumMod val="75000"/>
                    </a:schemeClr>
                  </a:solidFill>
                </a:ln>
                <a:effectLst/>
              </p:spPr>
              <p:style>
                <a:lnRef idx="2">
                  <a:schemeClr val="accent1"/>
                </a:lnRef>
                <a:fillRef idx="0">
                  <a:schemeClr val="accent1"/>
                </a:fillRef>
                <a:effectRef idx="1">
                  <a:schemeClr val="accent1"/>
                </a:effectRef>
                <a:fontRef idx="minor">
                  <a:schemeClr val="tx1"/>
                </a:fontRef>
              </p:style>
            </p:cxnSp>
            <p:cxnSp>
              <p:nvCxnSpPr>
                <p:cNvPr id="1275" name="Łącznik prosty 1274"/>
                <p:cNvCxnSpPr/>
                <p:nvPr/>
              </p:nvCxnSpPr>
              <p:spPr>
                <a:xfrm>
                  <a:off x="1346199" y="1563291"/>
                  <a:ext cx="7797801" cy="0"/>
                </a:xfrm>
                <a:prstGeom prst="line">
                  <a:avLst/>
                </a:prstGeom>
                <a:ln w="22225">
                  <a:solidFill>
                    <a:schemeClr val="bg1">
                      <a:lumMod val="75000"/>
                    </a:schemeClr>
                  </a:solidFill>
                </a:ln>
                <a:effectLst/>
              </p:spPr>
              <p:style>
                <a:lnRef idx="2">
                  <a:schemeClr val="accent1"/>
                </a:lnRef>
                <a:fillRef idx="0">
                  <a:schemeClr val="accent1"/>
                </a:fillRef>
                <a:effectRef idx="1">
                  <a:schemeClr val="accent1"/>
                </a:effectRef>
                <a:fontRef idx="minor">
                  <a:schemeClr val="tx1"/>
                </a:fontRef>
              </p:style>
            </p:cxnSp>
            <p:cxnSp>
              <p:nvCxnSpPr>
                <p:cNvPr id="1276" name="Łącznik prosty 1275"/>
                <p:cNvCxnSpPr/>
                <p:nvPr/>
              </p:nvCxnSpPr>
              <p:spPr>
                <a:xfrm>
                  <a:off x="1346199" y="1607741"/>
                  <a:ext cx="7797801" cy="0"/>
                </a:xfrm>
                <a:prstGeom prst="line">
                  <a:avLst/>
                </a:prstGeom>
                <a:ln w="22225">
                  <a:solidFill>
                    <a:schemeClr val="bg1">
                      <a:lumMod val="75000"/>
                    </a:schemeClr>
                  </a:solidFill>
                </a:ln>
                <a:effectLst/>
              </p:spPr>
              <p:style>
                <a:lnRef idx="2">
                  <a:schemeClr val="accent1"/>
                </a:lnRef>
                <a:fillRef idx="0">
                  <a:schemeClr val="accent1"/>
                </a:fillRef>
                <a:effectRef idx="1">
                  <a:schemeClr val="accent1"/>
                </a:effectRef>
                <a:fontRef idx="minor">
                  <a:schemeClr val="tx1"/>
                </a:fontRef>
              </p:style>
            </p:cxnSp>
            <p:cxnSp>
              <p:nvCxnSpPr>
                <p:cNvPr id="1277" name="Łącznik prosty 1276"/>
                <p:cNvCxnSpPr/>
                <p:nvPr/>
              </p:nvCxnSpPr>
              <p:spPr>
                <a:xfrm>
                  <a:off x="1346199" y="1652191"/>
                  <a:ext cx="7797801" cy="0"/>
                </a:xfrm>
                <a:prstGeom prst="line">
                  <a:avLst/>
                </a:prstGeom>
                <a:ln w="22225">
                  <a:solidFill>
                    <a:schemeClr val="bg1">
                      <a:lumMod val="75000"/>
                    </a:schemeClr>
                  </a:solidFill>
                </a:ln>
                <a:effectLst/>
              </p:spPr>
              <p:style>
                <a:lnRef idx="2">
                  <a:schemeClr val="accent1"/>
                </a:lnRef>
                <a:fillRef idx="0">
                  <a:schemeClr val="accent1"/>
                </a:fillRef>
                <a:effectRef idx="1">
                  <a:schemeClr val="accent1"/>
                </a:effectRef>
                <a:fontRef idx="minor">
                  <a:schemeClr val="tx1"/>
                </a:fontRef>
              </p:style>
            </p:cxnSp>
            <p:cxnSp>
              <p:nvCxnSpPr>
                <p:cNvPr id="1278" name="Łącznik prosty 1277"/>
                <p:cNvCxnSpPr/>
                <p:nvPr/>
              </p:nvCxnSpPr>
              <p:spPr>
                <a:xfrm>
                  <a:off x="1346199" y="1696641"/>
                  <a:ext cx="7797801" cy="0"/>
                </a:xfrm>
                <a:prstGeom prst="line">
                  <a:avLst/>
                </a:prstGeom>
                <a:ln w="22225">
                  <a:solidFill>
                    <a:schemeClr val="bg1">
                      <a:lumMod val="75000"/>
                    </a:schemeClr>
                  </a:solidFill>
                </a:ln>
                <a:effectLst/>
              </p:spPr>
              <p:style>
                <a:lnRef idx="2">
                  <a:schemeClr val="accent1"/>
                </a:lnRef>
                <a:fillRef idx="0">
                  <a:schemeClr val="accent1"/>
                </a:fillRef>
                <a:effectRef idx="1">
                  <a:schemeClr val="accent1"/>
                </a:effectRef>
                <a:fontRef idx="minor">
                  <a:schemeClr val="tx1"/>
                </a:fontRef>
              </p:style>
            </p:cxnSp>
            <p:cxnSp>
              <p:nvCxnSpPr>
                <p:cNvPr id="1279" name="Łącznik prosty 1278"/>
                <p:cNvCxnSpPr/>
                <p:nvPr/>
              </p:nvCxnSpPr>
              <p:spPr>
                <a:xfrm>
                  <a:off x="1346199" y="1741091"/>
                  <a:ext cx="7797801" cy="0"/>
                </a:xfrm>
                <a:prstGeom prst="line">
                  <a:avLst/>
                </a:prstGeom>
                <a:ln w="22225">
                  <a:solidFill>
                    <a:schemeClr val="bg1">
                      <a:lumMod val="75000"/>
                    </a:schemeClr>
                  </a:solidFill>
                </a:ln>
                <a:effectLst/>
              </p:spPr>
              <p:style>
                <a:lnRef idx="2">
                  <a:schemeClr val="accent1"/>
                </a:lnRef>
                <a:fillRef idx="0">
                  <a:schemeClr val="accent1"/>
                </a:fillRef>
                <a:effectRef idx="1">
                  <a:schemeClr val="accent1"/>
                </a:effectRef>
                <a:fontRef idx="minor">
                  <a:schemeClr val="tx1"/>
                </a:fontRef>
              </p:style>
            </p:cxnSp>
            <p:cxnSp>
              <p:nvCxnSpPr>
                <p:cNvPr id="1280" name="Łącznik prosty 1279"/>
                <p:cNvCxnSpPr/>
                <p:nvPr/>
              </p:nvCxnSpPr>
              <p:spPr>
                <a:xfrm>
                  <a:off x="1346199" y="1785541"/>
                  <a:ext cx="7797801" cy="0"/>
                </a:xfrm>
                <a:prstGeom prst="line">
                  <a:avLst/>
                </a:prstGeom>
                <a:ln w="22225">
                  <a:solidFill>
                    <a:schemeClr val="bg1">
                      <a:lumMod val="75000"/>
                    </a:schemeClr>
                  </a:solidFill>
                </a:ln>
                <a:effectLst/>
              </p:spPr>
              <p:style>
                <a:lnRef idx="2">
                  <a:schemeClr val="accent1"/>
                </a:lnRef>
                <a:fillRef idx="0">
                  <a:schemeClr val="accent1"/>
                </a:fillRef>
                <a:effectRef idx="1">
                  <a:schemeClr val="accent1"/>
                </a:effectRef>
                <a:fontRef idx="minor">
                  <a:schemeClr val="tx1"/>
                </a:fontRef>
              </p:style>
            </p:cxnSp>
            <p:cxnSp>
              <p:nvCxnSpPr>
                <p:cNvPr id="1281" name="Łącznik prosty 1280"/>
                <p:cNvCxnSpPr/>
                <p:nvPr/>
              </p:nvCxnSpPr>
              <p:spPr>
                <a:xfrm>
                  <a:off x="1346199" y="1829991"/>
                  <a:ext cx="7797801" cy="0"/>
                </a:xfrm>
                <a:prstGeom prst="line">
                  <a:avLst/>
                </a:prstGeom>
                <a:ln w="22225">
                  <a:solidFill>
                    <a:schemeClr val="bg1">
                      <a:lumMod val="75000"/>
                    </a:schemeClr>
                  </a:solidFill>
                </a:ln>
                <a:effectLst/>
              </p:spPr>
              <p:style>
                <a:lnRef idx="2">
                  <a:schemeClr val="accent1"/>
                </a:lnRef>
                <a:fillRef idx="0">
                  <a:schemeClr val="accent1"/>
                </a:fillRef>
                <a:effectRef idx="1">
                  <a:schemeClr val="accent1"/>
                </a:effectRef>
                <a:fontRef idx="minor">
                  <a:schemeClr val="tx1"/>
                </a:fontRef>
              </p:style>
            </p:cxnSp>
            <p:cxnSp>
              <p:nvCxnSpPr>
                <p:cNvPr id="1282" name="Łącznik prosty 1281"/>
                <p:cNvCxnSpPr/>
                <p:nvPr/>
              </p:nvCxnSpPr>
              <p:spPr>
                <a:xfrm>
                  <a:off x="1346199" y="1874441"/>
                  <a:ext cx="7797801" cy="0"/>
                </a:xfrm>
                <a:prstGeom prst="line">
                  <a:avLst/>
                </a:prstGeom>
                <a:ln w="22225">
                  <a:solidFill>
                    <a:schemeClr val="bg1">
                      <a:lumMod val="75000"/>
                    </a:schemeClr>
                  </a:solidFill>
                </a:ln>
                <a:effectLst/>
              </p:spPr>
              <p:style>
                <a:lnRef idx="2">
                  <a:schemeClr val="accent1"/>
                </a:lnRef>
                <a:fillRef idx="0">
                  <a:schemeClr val="accent1"/>
                </a:fillRef>
                <a:effectRef idx="1">
                  <a:schemeClr val="accent1"/>
                </a:effectRef>
                <a:fontRef idx="minor">
                  <a:schemeClr val="tx1"/>
                </a:fontRef>
              </p:style>
            </p:cxnSp>
            <p:cxnSp>
              <p:nvCxnSpPr>
                <p:cNvPr id="1283" name="Łącznik prosty 1282"/>
                <p:cNvCxnSpPr/>
                <p:nvPr/>
              </p:nvCxnSpPr>
              <p:spPr>
                <a:xfrm>
                  <a:off x="1346199" y="1918891"/>
                  <a:ext cx="7797801" cy="0"/>
                </a:xfrm>
                <a:prstGeom prst="line">
                  <a:avLst/>
                </a:prstGeom>
                <a:ln w="22225">
                  <a:solidFill>
                    <a:schemeClr val="bg1">
                      <a:lumMod val="75000"/>
                    </a:schemeClr>
                  </a:solidFill>
                </a:ln>
                <a:effectLst/>
              </p:spPr>
              <p:style>
                <a:lnRef idx="2">
                  <a:schemeClr val="accent1"/>
                </a:lnRef>
                <a:fillRef idx="0">
                  <a:schemeClr val="accent1"/>
                </a:fillRef>
                <a:effectRef idx="1">
                  <a:schemeClr val="accent1"/>
                </a:effectRef>
                <a:fontRef idx="minor">
                  <a:schemeClr val="tx1"/>
                </a:fontRef>
              </p:style>
            </p:cxnSp>
            <p:cxnSp>
              <p:nvCxnSpPr>
                <p:cNvPr id="1284" name="Łącznik prosty 1283"/>
                <p:cNvCxnSpPr/>
                <p:nvPr/>
              </p:nvCxnSpPr>
              <p:spPr>
                <a:xfrm>
                  <a:off x="1346199" y="1963341"/>
                  <a:ext cx="7797801" cy="0"/>
                </a:xfrm>
                <a:prstGeom prst="line">
                  <a:avLst/>
                </a:prstGeom>
                <a:ln w="22225">
                  <a:solidFill>
                    <a:schemeClr val="bg1">
                      <a:lumMod val="75000"/>
                    </a:schemeClr>
                  </a:solidFill>
                </a:ln>
                <a:effectLst/>
              </p:spPr>
              <p:style>
                <a:lnRef idx="2">
                  <a:schemeClr val="accent1"/>
                </a:lnRef>
                <a:fillRef idx="0">
                  <a:schemeClr val="accent1"/>
                </a:fillRef>
                <a:effectRef idx="1">
                  <a:schemeClr val="accent1"/>
                </a:effectRef>
                <a:fontRef idx="minor">
                  <a:schemeClr val="tx1"/>
                </a:fontRef>
              </p:style>
            </p:cxnSp>
            <p:cxnSp>
              <p:nvCxnSpPr>
                <p:cNvPr id="1285" name="Łącznik prosty 1284"/>
                <p:cNvCxnSpPr/>
                <p:nvPr/>
              </p:nvCxnSpPr>
              <p:spPr>
                <a:xfrm>
                  <a:off x="1346199" y="2007791"/>
                  <a:ext cx="7797801" cy="0"/>
                </a:xfrm>
                <a:prstGeom prst="line">
                  <a:avLst/>
                </a:prstGeom>
                <a:ln w="22225">
                  <a:solidFill>
                    <a:schemeClr val="bg1">
                      <a:lumMod val="75000"/>
                    </a:schemeClr>
                  </a:solidFill>
                </a:ln>
                <a:effectLst/>
              </p:spPr>
              <p:style>
                <a:lnRef idx="2">
                  <a:schemeClr val="accent1"/>
                </a:lnRef>
                <a:fillRef idx="0">
                  <a:schemeClr val="accent1"/>
                </a:fillRef>
                <a:effectRef idx="1">
                  <a:schemeClr val="accent1"/>
                </a:effectRef>
                <a:fontRef idx="minor">
                  <a:schemeClr val="tx1"/>
                </a:fontRef>
              </p:style>
            </p:cxnSp>
            <p:cxnSp>
              <p:nvCxnSpPr>
                <p:cNvPr id="1286" name="Łącznik prosty 1285"/>
                <p:cNvCxnSpPr/>
                <p:nvPr/>
              </p:nvCxnSpPr>
              <p:spPr>
                <a:xfrm>
                  <a:off x="1346199" y="2052241"/>
                  <a:ext cx="7797801" cy="0"/>
                </a:xfrm>
                <a:prstGeom prst="line">
                  <a:avLst/>
                </a:prstGeom>
                <a:ln w="22225">
                  <a:solidFill>
                    <a:schemeClr val="bg1">
                      <a:lumMod val="75000"/>
                    </a:schemeClr>
                  </a:solidFill>
                </a:ln>
                <a:effectLst/>
              </p:spPr>
              <p:style>
                <a:lnRef idx="2">
                  <a:schemeClr val="accent1"/>
                </a:lnRef>
                <a:fillRef idx="0">
                  <a:schemeClr val="accent1"/>
                </a:fillRef>
                <a:effectRef idx="1">
                  <a:schemeClr val="accent1"/>
                </a:effectRef>
                <a:fontRef idx="minor">
                  <a:schemeClr val="tx1"/>
                </a:fontRef>
              </p:style>
            </p:cxnSp>
            <p:cxnSp>
              <p:nvCxnSpPr>
                <p:cNvPr id="1287" name="Łącznik prosty 1286"/>
                <p:cNvCxnSpPr/>
                <p:nvPr/>
              </p:nvCxnSpPr>
              <p:spPr>
                <a:xfrm>
                  <a:off x="1346199" y="2096691"/>
                  <a:ext cx="7797801" cy="0"/>
                </a:xfrm>
                <a:prstGeom prst="line">
                  <a:avLst/>
                </a:prstGeom>
                <a:ln w="22225">
                  <a:solidFill>
                    <a:schemeClr val="bg1">
                      <a:lumMod val="75000"/>
                    </a:schemeClr>
                  </a:solidFill>
                </a:ln>
                <a:effectLst/>
              </p:spPr>
              <p:style>
                <a:lnRef idx="2">
                  <a:schemeClr val="accent1"/>
                </a:lnRef>
                <a:fillRef idx="0">
                  <a:schemeClr val="accent1"/>
                </a:fillRef>
                <a:effectRef idx="1">
                  <a:schemeClr val="accent1"/>
                </a:effectRef>
                <a:fontRef idx="minor">
                  <a:schemeClr val="tx1"/>
                </a:fontRef>
              </p:style>
            </p:cxnSp>
            <p:cxnSp>
              <p:nvCxnSpPr>
                <p:cNvPr id="1288" name="Łącznik prosty 1287"/>
                <p:cNvCxnSpPr/>
                <p:nvPr/>
              </p:nvCxnSpPr>
              <p:spPr>
                <a:xfrm>
                  <a:off x="1346199" y="2141141"/>
                  <a:ext cx="7797801" cy="0"/>
                </a:xfrm>
                <a:prstGeom prst="line">
                  <a:avLst/>
                </a:prstGeom>
                <a:ln w="22225">
                  <a:solidFill>
                    <a:schemeClr val="bg1">
                      <a:lumMod val="75000"/>
                    </a:schemeClr>
                  </a:solidFill>
                </a:ln>
                <a:effectLst/>
              </p:spPr>
              <p:style>
                <a:lnRef idx="2">
                  <a:schemeClr val="accent1"/>
                </a:lnRef>
                <a:fillRef idx="0">
                  <a:schemeClr val="accent1"/>
                </a:fillRef>
                <a:effectRef idx="1">
                  <a:schemeClr val="accent1"/>
                </a:effectRef>
                <a:fontRef idx="minor">
                  <a:schemeClr val="tx1"/>
                </a:fontRef>
              </p:style>
            </p:cxnSp>
            <p:cxnSp>
              <p:nvCxnSpPr>
                <p:cNvPr id="1289" name="Łącznik prosty 1288"/>
                <p:cNvCxnSpPr/>
                <p:nvPr/>
              </p:nvCxnSpPr>
              <p:spPr>
                <a:xfrm>
                  <a:off x="1346199" y="2185591"/>
                  <a:ext cx="7797801" cy="0"/>
                </a:xfrm>
                <a:prstGeom prst="line">
                  <a:avLst/>
                </a:prstGeom>
                <a:ln w="22225">
                  <a:solidFill>
                    <a:schemeClr val="bg1">
                      <a:lumMod val="75000"/>
                    </a:schemeClr>
                  </a:solidFill>
                </a:ln>
                <a:effectLst/>
              </p:spPr>
              <p:style>
                <a:lnRef idx="2">
                  <a:schemeClr val="accent1"/>
                </a:lnRef>
                <a:fillRef idx="0">
                  <a:schemeClr val="accent1"/>
                </a:fillRef>
                <a:effectRef idx="1">
                  <a:schemeClr val="accent1"/>
                </a:effectRef>
                <a:fontRef idx="minor">
                  <a:schemeClr val="tx1"/>
                </a:fontRef>
              </p:style>
            </p:cxnSp>
            <p:cxnSp>
              <p:nvCxnSpPr>
                <p:cNvPr id="1290" name="Łącznik prosty 1289"/>
                <p:cNvCxnSpPr/>
                <p:nvPr/>
              </p:nvCxnSpPr>
              <p:spPr>
                <a:xfrm>
                  <a:off x="1346199" y="2230041"/>
                  <a:ext cx="7797801" cy="0"/>
                </a:xfrm>
                <a:prstGeom prst="line">
                  <a:avLst/>
                </a:prstGeom>
                <a:ln w="22225">
                  <a:solidFill>
                    <a:schemeClr val="bg1">
                      <a:lumMod val="75000"/>
                    </a:schemeClr>
                  </a:solidFill>
                </a:ln>
                <a:effectLst/>
              </p:spPr>
              <p:style>
                <a:lnRef idx="2">
                  <a:schemeClr val="accent1"/>
                </a:lnRef>
                <a:fillRef idx="0">
                  <a:schemeClr val="accent1"/>
                </a:fillRef>
                <a:effectRef idx="1">
                  <a:schemeClr val="accent1"/>
                </a:effectRef>
                <a:fontRef idx="minor">
                  <a:schemeClr val="tx1"/>
                </a:fontRef>
              </p:style>
            </p:cxnSp>
            <p:cxnSp>
              <p:nvCxnSpPr>
                <p:cNvPr id="1291" name="Łącznik prosty 1290"/>
                <p:cNvCxnSpPr/>
                <p:nvPr/>
              </p:nvCxnSpPr>
              <p:spPr>
                <a:xfrm>
                  <a:off x="1346199" y="2274491"/>
                  <a:ext cx="7797801" cy="0"/>
                </a:xfrm>
                <a:prstGeom prst="line">
                  <a:avLst/>
                </a:prstGeom>
                <a:ln w="22225">
                  <a:solidFill>
                    <a:schemeClr val="bg1">
                      <a:lumMod val="75000"/>
                    </a:schemeClr>
                  </a:solidFill>
                </a:ln>
                <a:effectLst/>
              </p:spPr>
              <p:style>
                <a:lnRef idx="2">
                  <a:schemeClr val="accent1"/>
                </a:lnRef>
                <a:fillRef idx="0">
                  <a:schemeClr val="accent1"/>
                </a:fillRef>
                <a:effectRef idx="1">
                  <a:schemeClr val="accent1"/>
                </a:effectRef>
                <a:fontRef idx="minor">
                  <a:schemeClr val="tx1"/>
                </a:fontRef>
              </p:style>
            </p:cxnSp>
            <p:cxnSp>
              <p:nvCxnSpPr>
                <p:cNvPr id="1292" name="Łącznik prosty 1291"/>
                <p:cNvCxnSpPr/>
                <p:nvPr/>
              </p:nvCxnSpPr>
              <p:spPr>
                <a:xfrm>
                  <a:off x="1346199" y="2318941"/>
                  <a:ext cx="7797801" cy="0"/>
                </a:xfrm>
                <a:prstGeom prst="line">
                  <a:avLst/>
                </a:prstGeom>
                <a:ln w="22225">
                  <a:solidFill>
                    <a:schemeClr val="bg1">
                      <a:lumMod val="75000"/>
                    </a:schemeClr>
                  </a:solidFill>
                </a:ln>
                <a:effectLst/>
              </p:spPr>
              <p:style>
                <a:lnRef idx="2">
                  <a:schemeClr val="accent1"/>
                </a:lnRef>
                <a:fillRef idx="0">
                  <a:schemeClr val="accent1"/>
                </a:fillRef>
                <a:effectRef idx="1">
                  <a:schemeClr val="accent1"/>
                </a:effectRef>
                <a:fontRef idx="minor">
                  <a:schemeClr val="tx1"/>
                </a:fontRef>
              </p:style>
            </p:cxnSp>
            <p:cxnSp>
              <p:nvCxnSpPr>
                <p:cNvPr id="1293" name="Łącznik prosty 1292"/>
                <p:cNvCxnSpPr/>
                <p:nvPr/>
              </p:nvCxnSpPr>
              <p:spPr>
                <a:xfrm>
                  <a:off x="1346199" y="2363391"/>
                  <a:ext cx="7797801" cy="0"/>
                </a:xfrm>
                <a:prstGeom prst="line">
                  <a:avLst/>
                </a:prstGeom>
                <a:ln w="22225">
                  <a:solidFill>
                    <a:schemeClr val="bg1">
                      <a:lumMod val="75000"/>
                    </a:schemeClr>
                  </a:solidFill>
                </a:ln>
                <a:effectLst/>
              </p:spPr>
              <p:style>
                <a:lnRef idx="2">
                  <a:schemeClr val="accent1"/>
                </a:lnRef>
                <a:fillRef idx="0">
                  <a:schemeClr val="accent1"/>
                </a:fillRef>
                <a:effectRef idx="1">
                  <a:schemeClr val="accent1"/>
                </a:effectRef>
                <a:fontRef idx="minor">
                  <a:schemeClr val="tx1"/>
                </a:fontRef>
              </p:style>
            </p:cxnSp>
            <p:cxnSp>
              <p:nvCxnSpPr>
                <p:cNvPr id="1294" name="Łącznik prosty 1293"/>
                <p:cNvCxnSpPr/>
                <p:nvPr/>
              </p:nvCxnSpPr>
              <p:spPr>
                <a:xfrm>
                  <a:off x="1346199" y="2407841"/>
                  <a:ext cx="7797801" cy="0"/>
                </a:xfrm>
                <a:prstGeom prst="line">
                  <a:avLst/>
                </a:prstGeom>
                <a:ln w="22225">
                  <a:solidFill>
                    <a:schemeClr val="bg1">
                      <a:lumMod val="75000"/>
                    </a:schemeClr>
                  </a:solidFill>
                </a:ln>
                <a:effectLst/>
              </p:spPr>
              <p:style>
                <a:lnRef idx="2">
                  <a:schemeClr val="accent1"/>
                </a:lnRef>
                <a:fillRef idx="0">
                  <a:schemeClr val="accent1"/>
                </a:fillRef>
                <a:effectRef idx="1">
                  <a:schemeClr val="accent1"/>
                </a:effectRef>
                <a:fontRef idx="minor">
                  <a:schemeClr val="tx1"/>
                </a:fontRef>
              </p:style>
            </p:cxnSp>
          </p:grpSp>
          <p:grpSp>
            <p:nvGrpSpPr>
              <p:cNvPr id="1238" name="Grupa 1237"/>
              <p:cNvGrpSpPr/>
              <p:nvPr/>
            </p:nvGrpSpPr>
            <p:grpSpPr>
              <a:xfrm>
                <a:off x="1346200" y="1933657"/>
                <a:ext cx="7340600" cy="355600"/>
                <a:chOff x="2178388" y="2453742"/>
                <a:chExt cx="205619" cy="355600"/>
              </a:xfrm>
            </p:grpSpPr>
            <p:cxnSp>
              <p:nvCxnSpPr>
                <p:cNvPr id="1264" name="Łącznik prosty 1263"/>
                <p:cNvCxnSpPr/>
                <p:nvPr/>
              </p:nvCxnSpPr>
              <p:spPr>
                <a:xfrm>
                  <a:off x="2178388" y="2453742"/>
                  <a:ext cx="205619" cy="0"/>
                </a:xfrm>
                <a:prstGeom prst="line">
                  <a:avLst/>
                </a:prstGeom>
                <a:ln w="22225">
                  <a:solidFill>
                    <a:srgbClr val="5FA6FE"/>
                  </a:solidFill>
                </a:ln>
                <a:effectLst/>
              </p:spPr>
              <p:style>
                <a:lnRef idx="2">
                  <a:schemeClr val="accent1"/>
                </a:lnRef>
                <a:fillRef idx="0">
                  <a:schemeClr val="accent1"/>
                </a:fillRef>
                <a:effectRef idx="1">
                  <a:schemeClr val="accent1"/>
                </a:effectRef>
                <a:fontRef idx="minor">
                  <a:schemeClr val="tx1"/>
                </a:fontRef>
              </p:style>
            </p:cxnSp>
            <p:cxnSp>
              <p:nvCxnSpPr>
                <p:cNvPr id="1265" name="Łącznik prosty 1264"/>
                <p:cNvCxnSpPr/>
                <p:nvPr/>
              </p:nvCxnSpPr>
              <p:spPr>
                <a:xfrm>
                  <a:off x="2178388" y="2498192"/>
                  <a:ext cx="205619" cy="0"/>
                </a:xfrm>
                <a:prstGeom prst="line">
                  <a:avLst/>
                </a:prstGeom>
                <a:ln w="22225">
                  <a:solidFill>
                    <a:srgbClr val="5FA6FE"/>
                  </a:solidFill>
                </a:ln>
                <a:effectLst/>
              </p:spPr>
              <p:style>
                <a:lnRef idx="2">
                  <a:schemeClr val="accent1"/>
                </a:lnRef>
                <a:fillRef idx="0">
                  <a:schemeClr val="accent1"/>
                </a:fillRef>
                <a:effectRef idx="1">
                  <a:schemeClr val="accent1"/>
                </a:effectRef>
                <a:fontRef idx="minor">
                  <a:schemeClr val="tx1"/>
                </a:fontRef>
              </p:style>
            </p:cxnSp>
            <p:cxnSp>
              <p:nvCxnSpPr>
                <p:cNvPr id="1266" name="Łącznik prosty 1265"/>
                <p:cNvCxnSpPr/>
                <p:nvPr/>
              </p:nvCxnSpPr>
              <p:spPr>
                <a:xfrm>
                  <a:off x="2178388" y="2542642"/>
                  <a:ext cx="205619" cy="0"/>
                </a:xfrm>
                <a:prstGeom prst="line">
                  <a:avLst/>
                </a:prstGeom>
                <a:ln w="22225">
                  <a:solidFill>
                    <a:srgbClr val="5FA6FE"/>
                  </a:solidFill>
                </a:ln>
                <a:effectLst/>
              </p:spPr>
              <p:style>
                <a:lnRef idx="2">
                  <a:schemeClr val="accent1"/>
                </a:lnRef>
                <a:fillRef idx="0">
                  <a:schemeClr val="accent1"/>
                </a:fillRef>
                <a:effectRef idx="1">
                  <a:schemeClr val="accent1"/>
                </a:effectRef>
                <a:fontRef idx="minor">
                  <a:schemeClr val="tx1"/>
                </a:fontRef>
              </p:style>
            </p:cxnSp>
            <p:cxnSp>
              <p:nvCxnSpPr>
                <p:cNvPr id="1267" name="Łącznik prosty 1266"/>
                <p:cNvCxnSpPr/>
                <p:nvPr/>
              </p:nvCxnSpPr>
              <p:spPr>
                <a:xfrm>
                  <a:off x="2178388" y="2587092"/>
                  <a:ext cx="205619" cy="0"/>
                </a:xfrm>
                <a:prstGeom prst="line">
                  <a:avLst/>
                </a:prstGeom>
                <a:ln w="22225">
                  <a:solidFill>
                    <a:srgbClr val="5FA6FE"/>
                  </a:solidFill>
                </a:ln>
                <a:effectLst/>
              </p:spPr>
              <p:style>
                <a:lnRef idx="2">
                  <a:schemeClr val="accent1"/>
                </a:lnRef>
                <a:fillRef idx="0">
                  <a:schemeClr val="accent1"/>
                </a:fillRef>
                <a:effectRef idx="1">
                  <a:schemeClr val="accent1"/>
                </a:effectRef>
                <a:fontRef idx="minor">
                  <a:schemeClr val="tx1"/>
                </a:fontRef>
              </p:style>
            </p:cxnSp>
            <p:cxnSp>
              <p:nvCxnSpPr>
                <p:cNvPr id="1268" name="Łącznik prosty 1267"/>
                <p:cNvCxnSpPr/>
                <p:nvPr/>
              </p:nvCxnSpPr>
              <p:spPr>
                <a:xfrm>
                  <a:off x="2178388" y="2631542"/>
                  <a:ext cx="205619" cy="0"/>
                </a:xfrm>
                <a:prstGeom prst="line">
                  <a:avLst/>
                </a:prstGeom>
                <a:ln w="22225">
                  <a:solidFill>
                    <a:srgbClr val="5FA6FE"/>
                  </a:solidFill>
                </a:ln>
                <a:effectLst/>
              </p:spPr>
              <p:style>
                <a:lnRef idx="2">
                  <a:schemeClr val="accent1"/>
                </a:lnRef>
                <a:fillRef idx="0">
                  <a:schemeClr val="accent1"/>
                </a:fillRef>
                <a:effectRef idx="1">
                  <a:schemeClr val="accent1"/>
                </a:effectRef>
                <a:fontRef idx="minor">
                  <a:schemeClr val="tx1"/>
                </a:fontRef>
              </p:style>
            </p:cxnSp>
            <p:cxnSp>
              <p:nvCxnSpPr>
                <p:cNvPr id="1269" name="Łącznik prosty 1268"/>
                <p:cNvCxnSpPr/>
                <p:nvPr/>
              </p:nvCxnSpPr>
              <p:spPr>
                <a:xfrm>
                  <a:off x="2178388" y="2675992"/>
                  <a:ext cx="205619" cy="0"/>
                </a:xfrm>
                <a:prstGeom prst="line">
                  <a:avLst/>
                </a:prstGeom>
                <a:ln w="22225">
                  <a:solidFill>
                    <a:srgbClr val="5FA6FE"/>
                  </a:solidFill>
                </a:ln>
                <a:effectLst/>
              </p:spPr>
              <p:style>
                <a:lnRef idx="2">
                  <a:schemeClr val="accent1"/>
                </a:lnRef>
                <a:fillRef idx="0">
                  <a:schemeClr val="accent1"/>
                </a:fillRef>
                <a:effectRef idx="1">
                  <a:schemeClr val="accent1"/>
                </a:effectRef>
                <a:fontRef idx="minor">
                  <a:schemeClr val="tx1"/>
                </a:fontRef>
              </p:style>
            </p:cxnSp>
            <p:cxnSp>
              <p:nvCxnSpPr>
                <p:cNvPr id="1270" name="Łącznik prosty 1269"/>
                <p:cNvCxnSpPr/>
                <p:nvPr/>
              </p:nvCxnSpPr>
              <p:spPr>
                <a:xfrm>
                  <a:off x="2178388" y="2720442"/>
                  <a:ext cx="205619" cy="0"/>
                </a:xfrm>
                <a:prstGeom prst="line">
                  <a:avLst/>
                </a:prstGeom>
                <a:ln w="22225">
                  <a:solidFill>
                    <a:srgbClr val="5FA6FE"/>
                  </a:solidFill>
                </a:ln>
                <a:effectLst/>
              </p:spPr>
              <p:style>
                <a:lnRef idx="2">
                  <a:schemeClr val="accent1"/>
                </a:lnRef>
                <a:fillRef idx="0">
                  <a:schemeClr val="accent1"/>
                </a:fillRef>
                <a:effectRef idx="1">
                  <a:schemeClr val="accent1"/>
                </a:effectRef>
                <a:fontRef idx="minor">
                  <a:schemeClr val="tx1"/>
                </a:fontRef>
              </p:style>
            </p:cxnSp>
            <p:cxnSp>
              <p:nvCxnSpPr>
                <p:cNvPr id="1271" name="Łącznik prosty 1270"/>
                <p:cNvCxnSpPr/>
                <p:nvPr/>
              </p:nvCxnSpPr>
              <p:spPr>
                <a:xfrm>
                  <a:off x="2178388" y="2764892"/>
                  <a:ext cx="205619" cy="0"/>
                </a:xfrm>
                <a:prstGeom prst="line">
                  <a:avLst/>
                </a:prstGeom>
                <a:ln w="22225">
                  <a:solidFill>
                    <a:srgbClr val="5FA6FE"/>
                  </a:solidFill>
                </a:ln>
                <a:effectLst/>
              </p:spPr>
              <p:style>
                <a:lnRef idx="2">
                  <a:schemeClr val="accent1"/>
                </a:lnRef>
                <a:fillRef idx="0">
                  <a:schemeClr val="accent1"/>
                </a:fillRef>
                <a:effectRef idx="1">
                  <a:schemeClr val="accent1"/>
                </a:effectRef>
                <a:fontRef idx="minor">
                  <a:schemeClr val="tx1"/>
                </a:fontRef>
              </p:style>
            </p:cxnSp>
            <p:cxnSp>
              <p:nvCxnSpPr>
                <p:cNvPr id="1272" name="Łącznik prosty 1271"/>
                <p:cNvCxnSpPr/>
                <p:nvPr/>
              </p:nvCxnSpPr>
              <p:spPr>
                <a:xfrm>
                  <a:off x="2178388" y="2809342"/>
                  <a:ext cx="205619" cy="0"/>
                </a:xfrm>
                <a:prstGeom prst="line">
                  <a:avLst/>
                </a:prstGeom>
                <a:ln w="22225">
                  <a:solidFill>
                    <a:srgbClr val="5FA6FE"/>
                  </a:solidFill>
                </a:ln>
                <a:effectLst/>
              </p:spPr>
              <p:style>
                <a:lnRef idx="2">
                  <a:schemeClr val="accent1"/>
                </a:lnRef>
                <a:fillRef idx="0">
                  <a:schemeClr val="accent1"/>
                </a:fillRef>
                <a:effectRef idx="1">
                  <a:schemeClr val="accent1"/>
                </a:effectRef>
                <a:fontRef idx="minor">
                  <a:schemeClr val="tx1"/>
                </a:fontRef>
              </p:style>
            </p:cxnSp>
          </p:grpSp>
          <p:grpSp>
            <p:nvGrpSpPr>
              <p:cNvPr id="1239" name="Grupa 1238"/>
              <p:cNvGrpSpPr/>
              <p:nvPr/>
            </p:nvGrpSpPr>
            <p:grpSpPr>
              <a:xfrm>
                <a:off x="1346200" y="2333707"/>
                <a:ext cx="7340600" cy="1022350"/>
                <a:chOff x="2178388" y="2853792"/>
                <a:chExt cx="205619" cy="1022350"/>
              </a:xfrm>
            </p:grpSpPr>
            <p:cxnSp>
              <p:nvCxnSpPr>
                <p:cNvPr id="1240" name="Łącznik prosty 1239"/>
                <p:cNvCxnSpPr/>
                <p:nvPr/>
              </p:nvCxnSpPr>
              <p:spPr>
                <a:xfrm>
                  <a:off x="2178388" y="2853792"/>
                  <a:ext cx="205619" cy="0"/>
                </a:xfrm>
                <a:prstGeom prst="line">
                  <a:avLst/>
                </a:prstGeom>
                <a:ln w="22225">
                  <a:solidFill>
                    <a:srgbClr val="5FA6FE"/>
                  </a:solidFill>
                </a:ln>
                <a:effectLst/>
              </p:spPr>
              <p:style>
                <a:lnRef idx="2">
                  <a:schemeClr val="accent1"/>
                </a:lnRef>
                <a:fillRef idx="0">
                  <a:schemeClr val="accent1"/>
                </a:fillRef>
                <a:effectRef idx="1">
                  <a:schemeClr val="accent1"/>
                </a:effectRef>
                <a:fontRef idx="minor">
                  <a:schemeClr val="tx1"/>
                </a:fontRef>
              </p:style>
            </p:cxnSp>
            <p:cxnSp>
              <p:nvCxnSpPr>
                <p:cNvPr id="1241" name="Łącznik prosty 1240"/>
                <p:cNvCxnSpPr/>
                <p:nvPr/>
              </p:nvCxnSpPr>
              <p:spPr>
                <a:xfrm>
                  <a:off x="2178388" y="2898242"/>
                  <a:ext cx="205619" cy="0"/>
                </a:xfrm>
                <a:prstGeom prst="line">
                  <a:avLst/>
                </a:prstGeom>
                <a:ln w="22225">
                  <a:solidFill>
                    <a:srgbClr val="5FA6FE"/>
                  </a:solidFill>
                </a:ln>
                <a:effectLst/>
              </p:spPr>
              <p:style>
                <a:lnRef idx="2">
                  <a:schemeClr val="accent1"/>
                </a:lnRef>
                <a:fillRef idx="0">
                  <a:schemeClr val="accent1"/>
                </a:fillRef>
                <a:effectRef idx="1">
                  <a:schemeClr val="accent1"/>
                </a:effectRef>
                <a:fontRef idx="minor">
                  <a:schemeClr val="tx1"/>
                </a:fontRef>
              </p:style>
            </p:cxnSp>
            <p:cxnSp>
              <p:nvCxnSpPr>
                <p:cNvPr id="1242" name="Łącznik prosty 1241"/>
                <p:cNvCxnSpPr/>
                <p:nvPr/>
              </p:nvCxnSpPr>
              <p:spPr>
                <a:xfrm>
                  <a:off x="2178388" y="2942692"/>
                  <a:ext cx="205619" cy="0"/>
                </a:xfrm>
                <a:prstGeom prst="line">
                  <a:avLst/>
                </a:prstGeom>
                <a:ln w="22225">
                  <a:solidFill>
                    <a:srgbClr val="5FA6FE"/>
                  </a:solidFill>
                </a:ln>
                <a:effectLst/>
              </p:spPr>
              <p:style>
                <a:lnRef idx="2">
                  <a:schemeClr val="accent1"/>
                </a:lnRef>
                <a:fillRef idx="0">
                  <a:schemeClr val="accent1"/>
                </a:fillRef>
                <a:effectRef idx="1">
                  <a:schemeClr val="accent1"/>
                </a:effectRef>
                <a:fontRef idx="minor">
                  <a:schemeClr val="tx1"/>
                </a:fontRef>
              </p:style>
            </p:cxnSp>
            <p:cxnSp>
              <p:nvCxnSpPr>
                <p:cNvPr id="1243" name="Łącznik prosty 1242"/>
                <p:cNvCxnSpPr/>
                <p:nvPr/>
              </p:nvCxnSpPr>
              <p:spPr>
                <a:xfrm>
                  <a:off x="2178388" y="2987142"/>
                  <a:ext cx="205619" cy="0"/>
                </a:xfrm>
                <a:prstGeom prst="line">
                  <a:avLst/>
                </a:prstGeom>
                <a:ln w="22225">
                  <a:solidFill>
                    <a:srgbClr val="5FA6FE"/>
                  </a:solidFill>
                </a:ln>
                <a:effectLst/>
              </p:spPr>
              <p:style>
                <a:lnRef idx="2">
                  <a:schemeClr val="accent1"/>
                </a:lnRef>
                <a:fillRef idx="0">
                  <a:schemeClr val="accent1"/>
                </a:fillRef>
                <a:effectRef idx="1">
                  <a:schemeClr val="accent1"/>
                </a:effectRef>
                <a:fontRef idx="minor">
                  <a:schemeClr val="tx1"/>
                </a:fontRef>
              </p:style>
            </p:cxnSp>
            <p:cxnSp>
              <p:nvCxnSpPr>
                <p:cNvPr id="1244" name="Łącznik prosty 1243"/>
                <p:cNvCxnSpPr/>
                <p:nvPr/>
              </p:nvCxnSpPr>
              <p:spPr>
                <a:xfrm>
                  <a:off x="2178388" y="3031592"/>
                  <a:ext cx="205619" cy="0"/>
                </a:xfrm>
                <a:prstGeom prst="line">
                  <a:avLst/>
                </a:prstGeom>
                <a:ln w="22225">
                  <a:solidFill>
                    <a:srgbClr val="5FA6FE"/>
                  </a:solidFill>
                </a:ln>
                <a:effectLst/>
              </p:spPr>
              <p:style>
                <a:lnRef idx="2">
                  <a:schemeClr val="accent1"/>
                </a:lnRef>
                <a:fillRef idx="0">
                  <a:schemeClr val="accent1"/>
                </a:fillRef>
                <a:effectRef idx="1">
                  <a:schemeClr val="accent1"/>
                </a:effectRef>
                <a:fontRef idx="minor">
                  <a:schemeClr val="tx1"/>
                </a:fontRef>
              </p:style>
            </p:cxnSp>
            <p:cxnSp>
              <p:nvCxnSpPr>
                <p:cNvPr id="1245" name="Łącznik prosty 1244"/>
                <p:cNvCxnSpPr/>
                <p:nvPr/>
              </p:nvCxnSpPr>
              <p:spPr>
                <a:xfrm>
                  <a:off x="2178388" y="3076042"/>
                  <a:ext cx="205619" cy="0"/>
                </a:xfrm>
                <a:prstGeom prst="line">
                  <a:avLst/>
                </a:prstGeom>
                <a:ln w="22225">
                  <a:solidFill>
                    <a:srgbClr val="5FA6FE"/>
                  </a:solidFill>
                </a:ln>
                <a:effectLst/>
              </p:spPr>
              <p:style>
                <a:lnRef idx="2">
                  <a:schemeClr val="accent1"/>
                </a:lnRef>
                <a:fillRef idx="0">
                  <a:schemeClr val="accent1"/>
                </a:fillRef>
                <a:effectRef idx="1">
                  <a:schemeClr val="accent1"/>
                </a:effectRef>
                <a:fontRef idx="minor">
                  <a:schemeClr val="tx1"/>
                </a:fontRef>
              </p:style>
            </p:cxnSp>
            <p:cxnSp>
              <p:nvCxnSpPr>
                <p:cNvPr id="1246" name="Łącznik prosty 1245"/>
                <p:cNvCxnSpPr/>
                <p:nvPr/>
              </p:nvCxnSpPr>
              <p:spPr>
                <a:xfrm>
                  <a:off x="2178388" y="3120492"/>
                  <a:ext cx="205619" cy="0"/>
                </a:xfrm>
                <a:prstGeom prst="line">
                  <a:avLst/>
                </a:prstGeom>
                <a:ln w="22225">
                  <a:solidFill>
                    <a:srgbClr val="5FA6FE"/>
                  </a:solidFill>
                </a:ln>
                <a:effectLst/>
              </p:spPr>
              <p:style>
                <a:lnRef idx="2">
                  <a:schemeClr val="accent1"/>
                </a:lnRef>
                <a:fillRef idx="0">
                  <a:schemeClr val="accent1"/>
                </a:fillRef>
                <a:effectRef idx="1">
                  <a:schemeClr val="accent1"/>
                </a:effectRef>
                <a:fontRef idx="minor">
                  <a:schemeClr val="tx1"/>
                </a:fontRef>
              </p:style>
            </p:cxnSp>
            <p:cxnSp>
              <p:nvCxnSpPr>
                <p:cNvPr id="1247" name="Łącznik prosty 1246"/>
                <p:cNvCxnSpPr/>
                <p:nvPr/>
              </p:nvCxnSpPr>
              <p:spPr>
                <a:xfrm>
                  <a:off x="2178388" y="3164942"/>
                  <a:ext cx="205619" cy="0"/>
                </a:xfrm>
                <a:prstGeom prst="line">
                  <a:avLst/>
                </a:prstGeom>
                <a:ln w="22225">
                  <a:solidFill>
                    <a:srgbClr val="5FA6FE"/>
                  </a:solidFill>
                </a:ln>
                <a:effectLst/>
              </p:spPr>
              <p:style>
                <a:lnRef idx="2">
                  <a:schemeClr val="accent1"/>
                </a:lnRef>
                <a:fillRef idx="0">
                  <a:schemeClr val="accent1"/>
                </a:fillRef>
                <a:effectRef idx="1">
                  <a:schemeClr val="accent1"/>
                </a:effectRef>
                <a:fontRef idx="minor">
                  <a:schemeClr val="tx1"/>
                </a:fontRef>
              </p:style>
            </p:cxnSp>
            <p:cxnSp>
              <p:nvCxnSpPr>
                <p:cNvPr id="1248" name="Łącznik prosty 1247"/>
                <p:cNvCxnSpPr/>
                <p:nvPr/>
              </p:nvCxnSpPr>
              <p:spPr>
                <a:xfrm>
                  <a:off x="2178388" y="3209392"/>
                  <a:ext cx="205619" cy="0"/>
                </a:xfrm>
                <a:prstGeom prst="line">
                  <a:avLst/>
                </a:prstGeom>
                <a:ln w="22225">
                  <a:solidFill>
                    <a:srgbClr val="5FA6FE"/>
                  </a:solidFill>
                </a:ln>
                <a:effectLst/>
              </p:spPr>
              <p:style>
                <a:lnRef idx="2">
                  <a:schemeClr val="accent1"/>
                </a:lnRef>
                <a:fillRef idx="0">
                  <a:schemeClr val="accent1"/>
                </a:fillRef>
                <a:effectRef idx="1">
                  <a:schemeClr val="accent1"/>
                </a:effectRef>
                <a:fontRef idx="minor">
                  <a:schemeClr val="tx1"/>
                </a:fontRef>
              </p:style>
            </p:cxnSp>
            <p:cxnSp>
              <p:nvCxnSpPr>
                <p:cNvPr id="1249" name="Łącznik prosty 1248"/>
                <p:cNvCxnSpPr/>
                <p:nvPr/>
              </p:nvCxnSpPr>
              <p:spPr>
                <a:xfrm>
                  <a:off x="2178388" y="3253842"/>
                  <a:ext cx="205619" cy="0"/>
                </a:xfrm>
                <a:prstGeom prst="line">
                  <a:avLst/>
                </a:prstGeom>
                <a:ln w="22225">
                  <a:solidFill>
                    <a:srgbClr val="5FA6FE"/>
                  </a:solidFill>
                </a:ln>
                <a:effectLst/>
              </p:spPr>
              <p:style>
                <a:lnRef idx="2">
                  <a:schemeClr val="accent1"/>
                </a:lnRef>
                <a:fillRef idx="0">
                  <a:schemeClr val="accent1"/>
                </a:fillRef>
                <a:effectRef idx="1">
                  <a:schemeClr val="accent1"/>
                </a:effectRef>
                <a:fontRef idx="minor">
                  <a:schemeClr val="tx1"/>
                </a:fontRef>
              </p:style>
            </p:cxnSp>
            <p:cxnSp>
              <p:nvCxnSpPr>
                <p:cNvPr id="1250" name="Łącznik prosty 1249"/>
                <p:cNvCxnSpPr/>
                <p:nvPr/>
              </p:nvCxnSpPr>
              <p:spPr>
                <a:xfrm>
                  <a:off x="2178388" y="3298292"/>
                  <a:ext cx="205619" cy="0"/>
                </a:xfrm>
                <a:prstGeom prst="line">
                  <a:avLst/>
                </a:prstGeom>
                <a:ln w="22225">
                  <a:solidFill>
                    <a:srgbClr val="5FA6FE"/>
                  </a:solidFill>
                </a:ln>
                <a:effectLst/>
              </p:spPr>
              <p:style>
                <a:lnRef idx="2">
                  <a:schemeClr val="accent1"/>
                </a:lnRef>
                <a:fillRef idx="0">
                  <a:schemeClr val="accent1"/>
                </a:fillRef>
                <a:effectRef idx="1">
                  <a:schemeClr val="accent1"/>
                </a:effectRef>
                <a:fontRef idx="minor">
                  <a:schemeClr val="tx1"/>
                </a:fontRef>
              </p:style>
            </p:cxnSp>
            <p:cxnSp>
              <p:nvCxnSpPr>
                <p:cNvPr id="1251" name="Łącznik prosty 1250"/>
                <p:cNvCxnSpPr/>
                <p:nvPr/>
              </p:nvCxnSpPr>
              <p:spPr>
                <a:xfrm>
                  <a:off x="2178388" y="3342742"/>
                  <a:ext cx="205619" cy="0"/>
                </a:xfrm>
                <a:prstGeom prst="line">
                  <a:avLst/>
                </a:prstGeom>
                <a:ln w="22225">
                  <a:solidFill>
                    <a:srgbClr val="5FA6FE"/>
                  </a:solidFill>
                </a:ln>
                <a:effectLst/>
              </p:spPr>
              <p:style>
                <a:lnRef idx="2">
                  <a:schemeClr val="accent1"/>
                </a:lnRef>
                <a:fillRef idx="0">
                  <a:schemeClr val="accent1"/>
                </a:fillRef>
                <a:effectRef idx="1">
                  <a:schemeClr val="accent1"/>
                </a:effectRef>
                <a:fontRef idx="minor">
                  <a:schemeClr val="tx1"/>
                </a:fontRef>
              </p:style>
            </p:cxnSp>
            <p:cxnSp>
              <p:nvCxnSpPr>
                <p:cNvPr id="1252" name="Łącznik prosty 1251"/>
                <p:cNvCxnSpPr/>
                <p:nvPr/>
              </p:nvCxnSpPr>
              <p:spPr>
                <a:xfrm>
                  <a:off x="2178388" y="3387192"/>
                  <a:ext cx="205619" cy="0"/>
                </a:xfrm>
                <a:prstGeom prst="line">
                  <a:avLst/>
                </a:prstGeom>
                <a:ln w="22225">
                  <a:solidFill>
                    <a:srgbClr val="5FA6FE"/>
                  </a:solidFill>
                </a:ln>
                <a:effectLst/>
              </p:spPr>
              <p:style>
                <a:lnRef idx="2">
                  <a:schemeClr val="accent1"/>
                </a:lnRef>
                <a:fillRef idx="0">
                  <a:schemeClr val="accent1"/>
                </a:fillRef>
                <a:effectRef idx="1">
                  <a:schemeClr val="accent1"/>
                </a:effectRef>
                <a:fontRef idx="minor">
                  <a:schemeClr val="tx1"/>
                </a:fontRef>
              </p:style>
            </p:cxnSp>
            <p:cxnSp>
              <p:nvCxnSpPr>
                <p:cNvPr id="1253" name="Łącznik prosty 1252"/>
                <p:cNvCxnSpPr/>
                <p:nvPr/>
              </p:nvCxnSpPr>
              <p:spPr>
                <a:xfrm>
                  <a:off x="2178388" y="3431642"/>
                  <a:ext cx="205619" cy="0"/>
                </a:xfrm>
                <a:prstGeom prst="line">
                  <a:avLst/>
                </a:prstGeom>
                <a:ln w="22225">
                  <a:solidFill>
                    <a:srgbClr val="5FA6FE"/>
                  </a:solidFill>
                </a:ln>
                <a:effectLst/>
              </p:spPr>
              <p:style>
                <a:lnRef idx="2">
                  <a:schemeClr val="accent1"/>
                </a:lnRef>
                <a:fillRef idx="0">
                  <a:schemeClr val="accent1"/>
                </a:fillRef>
                <a:effectRef idx="1">
                  <a:schemeClr val="accent1"/>
                </a:effectRef>
                <a:fontRef idx="minor">
                  <a:schemeClr val="tx1"/>
                </a:fontRef>
              </p:style>
            </p:cxnSp>
            <p:cxnSp>
              <p:nvCxnSpPr>
                <p:cNvPr id="1254" name="Łącznik prosty 1253"/>
                <p:cNvCxnSpPr/>
                <p:nvPr/>
              </p:nvCxnSpPr>
              <p:spPr>
                <a:xfrm>
                  <a:off x="2178388" y="3476092"/>
                  <a:ext cx="205619" cy="0"/>
                </a:xfrm>
                <a:prstGeom prst="line">
                  <a:avLst/>
                </a:prstGeom>
                <a:ln w="22225">
                  <a:solidFill>
                    <a:srgbClr val="5FA6FE"/>
                  </a:solidFill>
                </a:ln>
                <a:effectLst/>
              </p:spPr>
              <p:style>
                <a:lnRef idx="2">
                  <a:schemeClr val="accent1"/>
                </a:lnRef>
                <a:fillRef idx="0">
                  <a:schemeClr val="accent1"/>
                </a:fillRef>
                <a:effectRef idx="1">
                  <a:schemeClr val="accent1"/>
                </a:effectRef>
                <a:fontRef idx="minor">
                  <a:schemeClr val="tx1"/>
                </a:fontRef>
              </p:style>
            </p:cxnSp>
            <p:cxnSp>
              <p:nvCxnSpPr>
                <p:cNvPr id="1255" name="Łącznik prosty 1254"/>
                <p:cNvCxnSpPr/>
                <p:nvPr/>
              </p:nvCxnSpPr>
              <p:spPr>
                <a:xfrm>
                  <a:off x="2178388" y="3520542"/>
                  <a:ext cx="205619" cy="0"/>
                </a:xfrm>
                <a:prstGeom prst="line">
                  <a:avLst/>
                </a:prstGeom>
                <a:ln w="22225">
                  <a:solidFill>
                    <a:srgbClr val="5FA6FE"/>
                  </a:solidFill>
                </a:ln>
                <a:effectLst/>
              </p:spPr>
              <p:style>
                <a:lnRef idx="2">
                  <a:schemeClr val="accent1"/>
                </a:lnRef>
                <a:fillRef idx="0">
                  <a:schemeClr val="accent1"/>
                </a:fillRef>
                <a:effectRef idx="1">
                  <a:schemeClr val="accent1"/>
                </a:effectRef>
                <a:fontRef idx="minor">
                  <a:schemeClr val="tx1"/>
                </a:fontRef>
              </p:style>
            </p:cxnSp>
            <p:cxnSp>
              <p:nvCxnSpPr>
                <p:cNvPr id="1256" name="Łącznik prosty 1255"/>
                <p:cNvCxnSpPr/>
                <p:nvPr/>
              </p:nvCxnSpPr>
              <p:spPr>
                <a:xfrm>
                  <a:off x="2178388" y="3564992"/>
                  <a:ext cx="205619" cy="0"/>
                </a:xfrm>
                <a:prstGeom prst="line">
                  <a:avLst/>
                </a:prstGeom>
                <a:ln w="22225">
                  <a:solidFill>
                    <a:srgbClr val="5FA6FE"/>
                  </a:solidFill>
                </a:ln>
                <a:effectLst/>
              </p:spPr>
              <p:style>
                <a:lnRef idx="2">
                  <a:schemeClr val="accent1"/>
                </a:lnRef>
                <a:fillRef idx="0">
                  <a:schemeClr val="accent1"/>
                </a:fillRef>
                <a:effectRef idx="1">
                  <a:schemeClr val="accent1"/>
                </a:effectRef>
                <a:fontRef idx="minor">
                  <a:schemeClr val="tx1"/>
                </a:fontRef>
              </p:style>
            </p:cxnSp>
            <p:cxnSp>
              <p:nvCxnSpPr>
                <p:cNvPr id="1257" name="Łącznik prosty 1256"/>
                <p:cNvCxnSpPr/>
                <p:nvPr/>
              </p:nvCxnSpPr>
              <p:spPr>
                <a:xfrm>
                  <a:off x="2178388" y="3609442"/>
                  <a:ext cx="205619" cy="0"/>
                </a:xfrm>
                <a:prstGeom prst="line">
                  <a:avLst/>
                </a:prstGeom>
                <a:ln w="22225">
                  <a:solidFill>
                    <a:srgbClr val="5FA6FE"/>
                  </a:solidFill>
                </a:ln>
                <a:effectLst/>
              </p:spPr>
              <p:style>
                <a:lnRef idx="2">
                  <a:schemeClr val="accent1"/>
                </a:lnRef>
                <a:fillRef idx="0">
                  <a:schemeClr val="accent1"/>
                </a:fillRef>
                <a:effectRef idx="1">
                  <a:schemeClr val="accent1"/>
                </a:effectRef>
                <a:fontRef idx="minor">
                  <a:schemeClr val="tx1"/>
                </a:fontRef>
              </p:style>
            </p:cxnSp>
            <p:cxnSp>
              <p:nvCxnSpPr>
                <p:cNvPr id="1258" name="Łącznik prosty 1257"/>
                <p:cNvCxnSpPr/>
                <p:nvPr/>
              </p:nvCxnSpPr>
              <p:spPr>
                <a:xfrm>
                  <a:off x="2178388" y="3653892"/>
                  <a:ext cx="205619" cy="0"/>
                </a:xfrm>
                <a:prstGeom prst="line">
                  <a:avLst/>
                </a:prstGeom>
                <a:ln w="22225">
                  <a:solidFill>
                    <a:srgbClr val="5FA6FE"/>
                  </a:solidFill>
                </a:ln>
                <a:effectLst/>
              </p:spPr>
              <p:style>
                <a:lnRef idx="2">
                  <a:schemeClr val="accent1"/>
                </a:lnRef>
                <a:fillRef idx="0">
                  <a:schemeClr val="accent1"/>
                </a:fillRef>
                <a:effectRef idx="1">
                  <a:schemeClr val="accent1"/>
                </a:effectRef>
                <a:fontRef idx="minor">
                  <a:schemeClr val="tx1"/>
                </a:fontRef>
              </p:style>
            </p:cxnSp>
            <p:cxnSp>
              <p:nvCxnSpPr>
                <p:cNvPr id="1259" name="Łącznik prosty 1258"/>
                <p:cNvCxnSpPr/>
                <p:nvPr/>
              </p:nvCxnSpPr>
              <p:spPr>
                <a:xfrm>
                  <a:off x="2178388" y="3698342"/>
                  <a:ext cx="205619" cy="0"/>
                </a:xfrm>
                <a:prstGeom prst="line">
                  <a:avLst/>
                </a:prstGeom>
                <a:ln w="22225">
                  <a:solidFill>
                    <a:srgbClr val="5FA6FE"/>
                  </a:solidFill>
                </a:ln>
                <a:effectLst/>
              </p:spPr>
              <p:style>
                <a:lnRef idx="2">
                  <a:schemeClr val="accent1"/>
                </a:lnRef>
                <a:fillRef idx="0">
                  <a:schemeClr val="accent1"/>
                </a:fillRef>
                <a:effectRef idx="1">
                  <a:schemeClr val="accent1"/>
                </a:effectRef>
                <a:fontRef idx="minor">
                  <a:schemeClr val="tx1"/>
                </a:fontRef>
              </p:style>
            </p:cxnSp>
            <p:cxnSp>
              <p:nvCxnSpPr>
                <p:cNvPr id="1260" name="Łącznik prosty 1259"/>
                <p:cNvCxnSpPr/>
                <p:nvPr/>
              </p:nvCxnSpPr>
              <p:spPr>
                <a:xfrm>
                  <a:off x="2178388" y="3742792"/>
                  <a:ext cx="205619" cy="0"/>
                </a:xfrm>
                <a:prstGeom prst="line">
                  <a:avLst/>
                </a:prstGeom>
                <a:ln w="22225">
                  <a:solidFill>
                    <a:srgbClr val="5FA6FE"/>
                  </a:solidFill>
                </a:ln>
                <a:effectLst/>
              </p:spPr>
              <p:style>
                <a:lnRef idx="2">
                  <a:schemeClr val="accent1"/>
                </a:lnRef>
                <a:fillRef idx="0">
                  <a:schemeClr val="accent1"/>
                </a:fillRef>
                <a:effectRef idx="1">
                  <a:schemeClr val="accent1"/>
                </a:effectRef>
                <a:fontRef idx="minor">
                  <a:schemeClr val="tx1"/>
                </a:fontRef>
              </p:style>
            </p:cxnSp>
            <p:cxnSp>
              <p:nvCxnSpPr>
                <p:cNvPr id="1261" name="Łącznik prosty 1260"/>
                <p:cNvCxnSpPr/>
                <p:nvPr/>
              </p:nvCxnSpPr>
              <p:spPr>
                <a:xfrm>
                  <a:off x="2178388" y="3787242"/>
                  <a:ext cx="205619" cy="0"/>
                </a:xfrm>
                <a:prstGeom prst="line">
                  <a:avLst/>
                </a:prstGeom>
                <a:ln w="22225">
                  <a:solidFill>
                    <a:srgbClr val="5FA6FE"/>
                  </a:solidFill>
                </a:ln>
                <a:effectLst/>
              </p:spPr>
              <p:style>
                <a:lnRef idx="2">
                  <a:schemeClr val="accent1"/>
                </a:lnRef>
                <a:fillRef idx="0">
                  <a:schemeClr val="accent1"/>
                </a:fillRef>
                <a:effectRef idx="1">
                  <a:schemeClr val="accent1"/>
                </a:effectRef>
                <a:fontRef idx="minor">
                  <a:schemeClr val="tx1"/>
                </a:fontRef>
              </p:style>
            </p:cxnSp>
            <p:cxnSp>
              <p:nvCxnSpPr>
                <p:cNvPr id="1262" name="Łącznik prosty 1261"/>
                <p:cNvCxnSpPr/>
                <p:nvPr/>
              </p:nvCxnSpPr>
              <p:spPr>
                <a:xfrm>
                  <a:off x="2178388" y="3831692"/>
                  <a:ext cx="205619" cy="0"/>
                </a:xfrm>
                <a:prstGeom prst="line">
                  <a:avLst/>
                </a:prstGeom>
                <a:ln w="22225">
                  <a:solidFill>
                    <a:srgbClr val="5FA6FE"/>
                  </a:solidFill>
                </a:ln>
                <a:effectLst/>
              </p:spPr>
              <p:style>
                <a:lnRef idx="2">
                  <a:schemeClr val="accent1"/>
                </a:lnRef>
                <a:fillRef idx="0">
                  <a:schemeClr val="accent1"/>
                </a:fillRef>
                <a:effectRef idx="1">
                  <a:schemeClr val="accent1"/>
                </a:effectRef>
                <a:fontRef idx="minor">
                  <a:schemeClr val="tx1"/>
                </a:fontRef>
              </p:style>
            </p:cxnSp>
            <p:cxnSp>
              <p:nvCxnSpPr>
                <p:cNvPr id="1263" name="Łącznik prosty 1262"/>
                <p:cNvCxnSpPr/>
                <p:nvPr/>
              </p:nvCxnSpPr>
              <p:spPr>
                <a:xfrm>
                  <a:off x="2178388" y="3876142"/>
                  <a:ext cx="205619" cy="0"/>
                </a:xfrm>
                <a:prstGeom prst="line">
                  <a:avLst/>
                </a:prstGeom>
                <a:ln w="22225">
                  <a:solidFill>
                    <a:srgbClr val="5FA6FE"/>
                  </a:solidFill>
                </a:ln>
                <a:effectLst/>
              </p:spPr>
              <p:style>
                <a:lnRef idx="2">
                  <a:schemeClr val="accent1"/>
                </a:lnRef>
                <a:fillRef idx="0">
                  <a:schemeClr val="accent1"/>
                </a:fillRef>
                <a:effectRef idx="1">
                  <a:schemeClr val="accent1"/>
                </a:effectRef>
                <a:fontRef idx="minor">
                  <a:schemeClr val="tx1"/>
                </a:fontRef>
              </p:style>
            </p:cxnSp>
          </p:grpSp>
        </p:grpSp>
        <p:grpSp>
          <p:nvGrpSpPr>
            <p:cNvPr id="9" name="Grupa 8"/>
            <p:cNvGrpSpPr/>
            <p:nvPr/>
          </p:nvGrpSpPr>
          <p:grpSpPr>
            <a:xfrm>
              <a:off x="5791200" y="4289752"/>
              <a:ext cx="165164" cy="1138217"/>
              <a:chOff x="6798466" y="3071061"/>
              <a:chExt cx="1493293" cy="1138217"/>
            </a:xfrm>
          </p:grpSpPr>
          <p:cxnSp>
            <p:nvCxnSpPr>
              <p:cNvPr id="1323" name="Łącznik prosty 1322"/>
              <p:cNvCxnSpPr/>
              <p:nvPr/>
            </p:nvCxnSpPr>
            <p:spPr>
              <a:xfrm>
                <a:off x="6798466" y="3071061"/>
                <a:ext cx="1493293" cy="0"/>
              </a:xfrm>
              <a:prstGeom prst="line">
                <a:avLst/>
              </a:prstGeom>
              <a:ln w="22225">
                <a:solidFill>
                  <a:srgbClr val="FF0000"/>
                </a:solidFill>
              </a:ln>
              <a:effectLst/>
            </p:spPr>
            <p:style>
              <a:lnRef idx="2">
                <a:schemeClr val="accent1"/>
              </a:lnRef>
              <a:fillRef idx="0">
                <a:schemeClr val="accent1"/>
              </a:fillRef>
              <a:effectRef idx="1">
                <a:schemeClr val="accent1"/>
              </a:effectRef>
              <a:fontRef idx="minor">
                <a:schemeClr val="tx1"/>
              </a:fontRef>
            </p:style>
          </p:cxnSp>
          <p:cxnSp>
            <p:nvCxnSpPr>
              <p:cNvPr id="1324" name="Łącznik prosty 1323"/>
              <p:cNvCxnSpPr/>
              <p:nvPr/>
            </p:nvCxnSpPr>
            <p:spPr>
              <a:xfrm>
                <a:off x="6798466" y="3106630"/>
                <a:ext cx="1493293" cy="0"/>
              </a:xfrm>
              <a:prstGeom prst="line">
                <a:avLst/>
              </a:prstGeom>
              <a:ln w="22225">
                <a:solidFill>
                  <a:srgbClr val="FF0000"/>
                </a:solidFill>
              </a:ln>
              <a:effectLst/>
            </p:spPr>
            <p:style>
              <a:lnRef idx="2">
                <a:schemeClr val="accent1"/>
              </a:lnRef>
              <a:fillRef idx="0">
                <a:schemeClr val="accent1"/>
              </a:fillRef>
              <a:effectRef idx="1">
                <a:schemeClr val="accent1"/>
              </a:effectRef>
              <a:fontRef idx="minor">
                <a:schemeClr val="tx1"/>
              </a:fontRef>
            </p:style>
          </p:cxnSp>
          <p:cxnSp>
            <p:nvCxnSpPr>
              <p:cNvPr id="1325" name="Łącznik prosty 1324"/>
              <p:cNvCxnSpPr/>
              <p:nvPr/>
            </p:nvCxnSpPr>
            <p:spPr>
              <a:xfrm>
                <a:off x="6798466" y="3142200"/>
                <a:ext cx="1493293" cy="0"/>
              </a:xfrm>
              <a:prstGeom prst="line">
                <a:avLst/>
              </a:prstGeom>
              <a:ln w="22225">
                <a:solidFill>
                  <a:srgbClr val="FF0000"/>
                </a:solidFill>
              </a:ln>
              <a:effectLst/>
            </p:spPr>
            <p:style>
              <a:lnRef idx="2">
                <a:schemeClr val="accent1"/>
              </a:lnRef>
              <a:fillRef idx="0">
                <a:schemeClr val="accent1"/>
              </a:fillRef>
              <a:effectRef idx="1">
                <a:schemeClr val="accent1"/>
              </a:effectRef>
              <a:fontRef idx="minor">
                <a:schemeClr val="tx1"/>
              </a:fontRef>
            </p:style>
          </p:cxnSp>
          <p:cxnSp>
            <p:nvCxnSpPr>
              <p:cNvPr id="1326" name="Łącznik prosty 1325"/>
              <p:cNvCxnSpPr/>
              <p:nvPr/>
            </p:nvCxnSpPr>
            <p:spPr>
              <a:xfrm>
                <a:off x="6798466" y="3177769"/>
                <a:ext cx="1493293" cy="0"/>
              </a:xfrm>
              <a:prstGeom prst="line">
                <a:avLst/>
              </a:prstGeom>
              <a:ln w="22225">
                <a:solidFill>
                  <a:srgbClr val="FF0000"/>
                </a:solidFill>
              </a:ln>
              <a:effectLst/>
            </p:spPr>
            <p:style>
              <a:lnRef idx="2">
                <a:schemeClr val="accent1"/>
              </a:lnRef>
              <a:fillRef idx="0">
                <a:schemeClr val="accent1"/>
              </a:fillRef>
              <a:effectRef idx="1">
                <a:schemeClr val="accent1"/>
              </a:effectRef>
              <a:fontRef idx="minor">
                <a:schemeClr val="tx1"/>
              </a:fontRef>
            </p:style>
          </p:cxnSp>
          <p:cxnSp>
            <p:nvCxnSpPr>
              <p:cNvPr id="1327" name="Łącznik prosty 1326"/>
              <p:cNvCxnSpPr/>
              <p:nvPr/>
            </p:nvCxnSpPr>
            <p:spPr>
              <a:xfrm>
                <a:off x="6798466" y="3213338"/>
                <a:ext cx="1493293" cy="0"/>
              </a:xfrm>
              <a:prstGeom prst="line">
                <a:avLst/>
              </a:prstGeom>
              <a:ln w="22225">
                <a:solidFill>
                  <a:srgbClr val="FF0000"/>
                </a:solidFill>
              </a:ln>
              <a:effectLst/>
            </p:spPr>
            <p:style>
              <a:lnRef idx="2">
                <a:schemeClr val="accent1"/>
              </a:lnRef>
              <a:fillRef idx="0">
                <a:schemeClr val="accent1"/>
              </a:fillRef>
              <a:effectRef idx="1">
                <a:schemeClr val="accent1"/>
              </a:effectRef>
              <a:fontRef idx="minor">
                <a:schemeClr val="tx1"/>
              </a:fontRef>
            </p:style>
          </p:cxnSp>
          <p:cxnSp>
            <p:nvCxnSpPr>
              <p:cNvPr id="1328" name="Łącznik prosty 1327"/>
              <p:cNvCxnSpPr/>
              <p:nvPr/>
            </p:nvCxnSpPr>
            <p:spPr>
              <a:xfrm>
                <a:off x="6798466" y="3248907"/>
                <a:ext cx="1493293" cy="0"/>
              </a:xfrm>
              <a:prstGeom prst="line">
                <a:avLst/>
              </a:prstGeom>
              <a:ln w="22225">
                <a:solidFill>
                  <a:srgbClr val="FF0000"/>
                </a:solidFill>
              </a:ln>
              <a:effectLst/>
            </p:spPr>
            <p:style>
              <a:lnRef idx="2">
                <a:schemeClr val="accent1"/>
              </a:lnRef>
              <a:fillRef idx="0">
                <a:schemeClr val="accent1"/>
              </a:fillRef>
              <a:effectRef idx="1">
                <a:schemeClr val="accent1"/>
              </a:effectRef>
              <a:fontRef idx="minor">
                <a:schemeClr val="tx1"/>
              </a:fontRef>
            </p:style>
          </p:cxnSp>
          <p:cxnSp>
            <p:nvCxnSpPr>
              <p:cNvPr id="1329" name="Łącznik prosty 1328"/>
              <p:cNvCxnSpPr/>
              <p:nvPr/>
            </p:nvCxnSpPr>
            <p:spPr>
              <a:xfrm>
                <a:off x="6798466" y="3284476"/>
                <a:ext cx="1493293" cy="0"/>
              </a:xfrm>
              <a:prstGeom prst="line">
                <a:avLst/>
              </a:prstGeom>
              <a:ln w="22225">
                <a:solidFill>
                  <a:srgbClr val="FF0000"/>
                </a:solidFill>
              </a:ln>
              <a:effectLst/>
            </p:spPr>
            <p:style>
              <a:lnRef idx="2">
                <a:schemeClr val="accent1"/>
              </a:lnRef>
              <a:fillRef idx="0">
                <a:schemeClr val="accent1"/>
              </a:fillRef>
              <a:effectRef idx="1">
                <a:schemeClr val="accent1"/>
              </a:effectRef>
              <a:fontRef idx="minor">
                <a:schemeClr val="tx1"/>
              </a:fontRef>
            </p:style>
          </p:cxnSp>
          <p:cxnSp>
            <p:nvCxnSpPr>
              <p:cNvPr id="1330" name="Łącznik prosty 1329"/>
              <p:cNvCxnSpPr/>
              <p:nvPr/>
            </p:nvCxnSpPr>
            <p:spPr>
              <a:xfrm>
                <a:off x="6798466" y="3320046"/>
                <a:ext cx="1493293" cy="0"/>
              </a:xfrm>
              <a:prstGeom prst="line">
                <a:avLst/>
              </a:prstGeom>
              <a:ln w="22225">
                <a:solidFill>
                  <a:srgbClr val="FF0000"/>
                </a:solidFill>
              </a:ln>
              <a:effectLst/>
            </p:spPr>
            <p:style>
              <a:lnRef idx="2">
                <a:schemeClr val="accent1"/>
              </a:lnRef>
              <a:fillRef idx="0">
                <a:schemeClr val="accent1"/>
              </a:fillRef>
              <a:effectRef idx="1">
                <a:schemeClr val="accent1"/>
              </a:effectRef>
              <a:fontRef idx="minor">
                <a:schemeClr val="tx1"/>
              </a:fontRef>
            </p:style>
          </p:cxnSp>
          <p:cxnSp>
            <p:nvCxnSpPr>
              <p:cNvPr id="1331" name="Łącznik prosty 1330"/>
              <p:cNvCxnSpPr/>
              <p:nvPr/>
            </p:nvCxnSpPr>
            <p:spPr>
              <a:xfrm>
                <a:off x="6798466" y="3355615"/>
                <a:ext cx="1493293" cy="0"/>
              </a:xfrm>
              <a:prstGeom prst="line">
                <a:avLst/>
              </a:prstGeom>
              <a:ln w="22225">
                <a:solidFill>
                  <a:srgbClr val="FF0000"/>
                </a:solidFill>
              </a:ln>
              <a:effectLst/>
            </p:spPr>
            <p:style>
              <a:lnRef idx="2">
                <a:schemeClr val="accent1"/>
              </a:lnRef>
              <a:fillRef idx="0">
                <a:schemeClr val="accent1"/>
              </a:fillRef>
              <a:effectRef idx="1">
                <a:schemeClr val="accent1"/>
              </a:effectRef>
              <a:fontRef idx="minor">
                <a:schemeClr val="tx1"/>
              </a:fontRef>
            </p:style>
          </p:cxnSp>
          <p:cxnSp>
            <p:nvCxnSpPr>
              <p:cNvPr id="1299" name="Łącznik prosty 1298"/>
              <p:cNvCxnSpPr/>
              <p:nvPr/>
            </p:nvCxnSpPr>
            <p:spPr>
              <a:xfrm>
                <a:off x="6798466" y="3391185"/>
                <a:ext cx="1493293" cy="0"/>
              </a:xfrm>
              <a:prstGeom prst="line">
                <a:avLst/>
              </a:prstGeom>
              <a:ln w="22225">
                <a:solidFill>
                  <a:srgbClr val="FF0000"/>
                </a:solidFill>
              </a:ln>
              <a:effectLst/>
            </p:spPr>
            <p:style>
              <a:lnRef idx="2">
                <a:schemeClr val="accent1"/>
              </a:lnRef>
              <a:fillRef idx="0">
                <a:schemeClr val="accent1"/>
              </a:fillRef>
              <a:effectRef idx="1">
                <a:schemeClr val="accent1"/>
              </a:effectRef>
              <a:fontRef idx="minor">
                <a:schemeClr val="tx1"/>
              </a:fontRef>
            </p:style>
          </p:cxnSp>
          <p:cxnSp>
            <p:nvCxnSpPr>
              <p:cNvPr id="1300" name="Łącznik prosty 1299"/>
              <p:cNvCxnSpPr/>
              <p:nvPr/>
            </p:nvCxnSpPr>
            <p:spPr>
              <a:xfrm>
                <a:off x="6798466" y="3426754"/>
                <a:ext cx="1493293" cy="0"/>
              </a:xfrm>
              <a:prstGeom prst="line">
                <a:avLst/>
              </a:prstGeom>
              <a:ln w="22225">
                <a:solidFill>
                  <a:srgbClr val="FF0000"/>
                </a:solidFill>
              </a:ln>
              <a:effectLst/>
            </p:spPr>
            <p:style>
              <a:lnRef idx="2">
                <a:schemeClr val="accent1"/>
              </a:lnRef>
              <a:fillRef idx="0">
                <a:schemeClr val="accent1"/>
              </a:fillRef>
              <a:effectRef idx="1">
                <a:schemeClr val="accent1"/>
              </a:effectRef>
              <a:fontRef idx="minor">
                <a:schemeClr val="tx1"/>
              </a:fontRef>
            </p:style>
          </p:cxnSp>
          <p:cxnSp>
            <p:nvCxnSpPr>
              <p:cNvPr id="1301" name="Łącznik prosty 1300"/>
              <p:cNvCxnSpPr/>
              <p:nvPr/>
            </p:nvCxnSpPr>
            <p:spPr>
              <a:xfrm>
                <a:off x="6798466" y="3462324"/>
                <a:ext cx="1493293" cy="0"/>
              </a:xfrm>
              <a:prstGeom prst="line">
                <a:avLst/>
              </a:prstGeom>
              <a:ln w="22225">
                <a:solidFill>
                  <a:srgbClr val="FF0000"/>
                </a:solidFill>
              </a:ln>
              <a:effectLst/>
            </p:spPr>
            <p:style>
              <a:lnRef idx="2">
                <a:schemeClr val="accent1"/>
              </a:lnRef>
              <a:fillRef idx="0">
                <a:schemeClr val="accent1"/>
              </a:fillRef>
              <a:effectRef idx="1">
                <a:schemeClr val="accent1"/>
              </a:effectRef>
              <a:fontRef idx="minor">
                <a:schemeClr val="tx1"/>
              </a:fontRef>
            </p:style>
          </p:cxnSp>
          <p:cxnSp>
            <p:nvCxnSpPr>
              <p:cNvPr id="1302" name="Łącznik prosty 1301"/>
              <p:cNvCxnSpPr/>
              <p:nvPr/>
            </p:nvCxnSpPr>
            <p:spPr>
              <a:xfrm>
                <a:off x="6798466" y="3497893"/>
                <a:ext cx="1493293" cy="0"/>
              </a:xfrm>
              <a:prstGeom prst="line">
                <a:avLst/>
              </a:prstGeom>
              <a:ln w="22225">
                <a:solidFill>
                  <a:srgbClr val="FF0000"/>
                </a:solidFill>
              </a:ln>
              <a:effectLst/>
            </p:spPr>
            <p:style>
              <a:lnRef idx="2">
                <a:schemeClr val="accent1"/>
              </a:lnRef>
              <a:fillRef idx="0">
                <a:schemeClr val="accent1"/>
              </a:fillRef>
              <a:effectRef idx="1">
                <a:schemeClr val="accent1"/>
              </a:effectRef>
              <a:fontRef idx="minor">
                <a:schemeClr val="tx1"/>
              </a:fontRef>
            </p:style>
          </p:cxnSp>
          <p:cxnSp>
            <p:nvCxnSpPr>
              <p:cNvPr id="1303" name="Łącznik prosty 1302"/>
              <p:cNvCxnSpPr/>
              <p:nvPr/>
            </p:nvCxnSpPr>
            <p:spPr>
              <a:xfrm>
                <a:off x="6798466" y="3533462"/>
                <a:ext cx="1493293" cy="0"/>
              </a:xfrm>
              <a:prstGeom prst="line">
                <a:avLst/>
              </a:prstGeom>
              <a:ln w="22225">
                <a:solidFill>
                  <a:srgbClr val="FF0000"/>
                </a:solidFill>
              </a:ln>
              <a:effectLst/>
            </p:spPr>
            <p:style>
              <a:lnRef idx="2">
                <a:schemeClr val="accent1"/>
              </a:lnRef>
              <a:fillRef idx="0">
                <a:schemeClr val="accent1"/>
              </a:fillRef>
              <a:effectRef idx="1">
                <a:schemeClr val="accent1"/>
              </a:effectRef>
              <a:fontRef idx="minor">
                <a:schemeClr val="tx1"/>
              </a:fontRef>
            </p:style>
          </p:cxnSp>
          <p:cxnSp>
            <p:nvCxnSpPr>
              <p:cNvPr id="1304" name="Łącznik prosty 1303"/>
              <p:cNvCxnSpPr/>
              <p:nvPr/>
            </p:nvCxnSpPr>
            <p:spPr>
              <a:xfrm>
                <a:off x="6798466" y="3569031"/>
                <a:ext cx="1493293" cy="0"/>
              </a:xfrm>
              <a:prstGeom prst="line">
                <a:avLst/>
              </a:prstGeom>
              <a:ln w="22225">
                <a:solidFill>
                  <a:srgbClr val="FF0000"/>
                </a:solidFill>
              </a:ln>
              <a:effectLst/>
            </p:spPr>
            <p:style>
              <a:lnRef idx="2">
                <a:schemeClr val="accent1"/>
              </a:lnRef>
              <a:fillRef idx="0">
                <a:schemeClr val="accent1"/>
              </a:fillRef>
              <a:effectRef idx="1">
                <a:schemeClr val="accent1"/>
              </a:effectRef>
              <a:fontRef idx="minor">
                <a:schemeClr val="tx1"/>
              </a:fontRef>
            </p:style>
          </p:cxnSp>
          <p:cxnSp>
            <p:nvCxnSpPr>
              <p:cNvPr id="1305" name="Łącznik prosty 1304"/>
              <p:cNvCxnSpPr/>
              <p:nvPr/>
            </p:nvCxnSpPr>
            <p:spPr>
              <a:xfrm>
                <a:off x="6798466" y="3604601"/>
                <a:ext cx="1493293" cy="0"/>
              </a:xfrm>
              <a:prstGeom prst="line">
                <a:avLst/>
              </a:prstGeom>
              <a:ln w="22225">
                <a:solidFill>
                  <a:srgbClr val="FF0000"/>
                </a:solidFill>
              </a:ln>
              <a:effectLst/>
            </p:spPr>
            <p:style>
              <a:lnRef idx="2">
                <a:schemeClr val="accent1"/>
              </a:lnRef>
              <a:fillRef idx="0">
                <a:schemeClr val="accent1"/>
              </a:fillRef>
              <a:effectRef idx="1">
                <a:schemeClr val="accent1"/>
              </a:effectRef>
              <a:fontRef idx="minor">
                <a:schemeClr val="tx1"/>
              </a:fontRef>
            </p:style>
          </p:cxnSp>
          <p:cxnSp>
            <p:nvCxnSpPr>
              <p:cNvPr id="1306" name="Łącznik prosty 1305"/>
              <p:cNvCxnSpPr/>
              <p:nvPr/>
            </p:nvCxnSpPr>
            <p:spPr>
              <a:xfrm>
                <a:off x="6798466" y="3640170"/>
                <a:ext cx="1493293" cy="0"/>
              </a:xfrm>
              <a:prstGeom prst="line">
                <a:avLst/>
              </a:prstGeom>
              <a:ln w="22225">
                <a:solidFill>
                  <a:srgbClr val="FF0000"/>
                </a:solidFill>
              </a:ln>
              <a:effectLst/>
            </p:spPr>
            <p:style>
              <a:lnRef idx="2">
                <a:schemeClr val="accent1"/>
              </a:lnRef>
              <a:fillRef idx="0">
                <a:schemeClr val="accent1"/>
              </a:fillRef>
              <a:effectRef idx="1">
                <a:schemeClr val="accent1"/>
              </a:effectRef>
              <a:fontRef idx="minor">
                <a:schemeClr val="tx1"/>
              </a:fontRef>
            </p:style>
          </p:cxnSp>
          <p:cxnSp>
            <p:nvCxnSpPr>
              <p:cNvPr id="1307" name="Łącznik prosty 1306"/>
              <p:cNvCxnSpPr/>
              <p:nvPr/>
            </p:nvCxnSpPr>
            <p:spPr>
              <a:xfrm>
                <a:off x="6798466" y="3675739"/>
                <a:ext cx="1493293" cy="0"/>
              </a:xfrm>
              <a:prstGeom prst="line">
                <a:avLst/>
              </a:prstGeom>
              <a:ln w="22225">
                <a:solidFill>
                  <a:srgbClr val="FF0000"/>
                </a:solidFill>
              </a:ln>
              <a:effectLst/>
            </p:spPr>
            <p:style>
              <a:lnRef idx="2">
                <a:schemeClr val="accent1"/>
              </a:lnRef>
              <a:fillRef idx="0">
                <a:schemeClr val="accent1"/>
              </a:fillRef>
              <a:effectRef idx="1">
                <a:schemeClr val="accent1"/>
              </a:effectRef>
              <a:fontRef idx="minor">
                <a:schemeClr val="tx1"/>
              </a:fontRef>
            </p:style>
          </p:cxnSp>
          <p:cxnSp>
            <p:nvCxnSpPr>
              <p:cNvPr id="1308" name="Łącznik prosty 1307"/>
              <p:cNvCxnSpPr/>
              <p:nvPr/>
            </p:nvCxnSpPr>
            <p:spPr>
              <a:xfrm>
                <a:off x="6798466" y="3711308"/>
                <a:ext cx="1493293" cy="0"/>
              </a:xfrm>
              <a:prstGeom prst="line">
                <a:avLst/>
              </a:prstGeom>
              <a:ln w="22225">
                <a:solidFill>
                  <a:srgbClr val="FF0000"/>
                </a:solidFill>
              </a:ln>
              <a:effectLst/>
            </p:spPr>
            <p:style>
              <a:lnRef idx="2">
                <a:schemeClr val="accent1"/>
              </a:lnRef>
              <a:fillRef idx="0">
                <a:schemeClr val="accent1"/>
              </a:fillRef>
              <a:effectRef idx="1">
                <a:schemeClr val="accent1"/>
              </a:effectRef>
              <a:fontRef idx="minor">
                <a:schemeClr val="tx1"/>
              </a:fontRef>
            </p:style>
          </p:cxnSp>
          <p:cxnSp>
            <p:nvCxnSpPr>
              <p:cNvPr id="1309" name="Łącznik prosty 1308"/>
              <p:cNvCxnSpPr/>
              <p:nvPr/>
            </p:nvCxnSpPr>
            <p:spPr>
              <a:xfrm>
                <a:off x="6798466" y="3746878"/>
                <a:ext cx="1493293" cy="0"/>
              </a:xfrm>
              <a:prstGeom prst="line">
                <a:avLst/>
              </a:prstGeom>
              <a:ln w="22225">
                <a:solidFill>
                  <a:srgbClr val="FF0000"/>
                </a:solidFill>
              </a:ln>
              <a:effectLst/>
            </p:spPr>
            <p:style>
              <a:lnRef idx="2">
                <a:schemeClr val="accent1"/>
              </a:lnRef>
              <a:fillRef idx="0">
                <a:schemeClr val="accent1"/>
              </a:fillRef>
              <a:effectRef idx="1">
                <a:schemeClr val="accent1"/>
              </a:effectRef>
              <a:fontRef idx="minor">
                <a:schemeClr val="tx1"/>
              </a:fontRef>
            </p:style>
          </p:cxnSp>
          <p:cxnSp>
            <p:nvCxnSpPr>
              <p:cNvPr id="1310" name="Łącznik prosty 1309"/>
              <p:cNvCxnSpPr/>
              <p:nvPr/>
            </p:nvCxnSpPr>
            <p:spPr>
              <a:xfrm>
                <a:off x="6798466" y="3782447"/>
                <a:ext cx="1493293" cy="0"/>
              </a:xfrm>
              <a:prstGeom prst="line">
                <a:avLst/>
              </a:prstGeom>
              <a:ln w="22225">
                <a:solidFill>
                  <a:srgbClr val="FF0000"/>
                </a:solidFill>
              </a:ln>
              <a:effectLst/>
            </p:spPr>
            <p:style>
              <a:lnRef idx="2">
                <a:schemeClr val="accent1"/>
              </a:lnRef>
              <a:fillRef idx="0">
                <a:schemeClr val="accent1"/>
              </a:fillRef>
              <a:effectRef idx="1">
                <a:schemeClr val="accent1"/>
              </a:effectRef>
              <a:fontRef idx="minor">
                <a:schemeClr val="tx1"/>
              </a:fontRef>
            </p:style>
          </p:cxnSp>
          <p:cxnSp>
            <p:nvCxnSpPr>
              <p:cNvPr id="1311" name="Łącznik prosty 1310"/>
              <p:cNvCxnSpPr/>
              <p:nvPr/>
            </p:nvCxnSpPr>
            <p:spPr>
              <a:xfrm>
                <a:off x="6798466" y="3818016"/>
                <a:ext cx="1493293" cy="0"/>
              </a:xfrm>
              <a:prstGeom prst="line">
                <a:avLst/>
              </a:prstGeom>
              <a:ln w="22225">
                <a:solidFill>
                  <a:srgbClr val="FF0000"/>
                </a:solidFill>
              </a:ln>
              <a:effectLst/>
            </p:spPr>
            <p:style>
              <a:lnRef idx="2">
                <a:schemeClr val="accent1"/>
              </a:lnRef>
              <a:fillRef idx="0">
                <a:schemeClr val="accent1"/>
              </a:fillRef>
              <a:effectRef idx="1">
                <a:schemeClr val="accent1"/>
              </a:effectRef>
              <a:fontRef idx="minor">
                <a:schemeClr val="tx1"/>
              </a:fontRef>
            </p:style>
          </p:cxnSp>
          <p:cxnSp>
            <p:nvCxnSpPr>
              <p:cNvPr id="1312" name="Łącznik prosty 1311"/>
              <p:cNvCxnSpPr/>
              <p:nvPr/>
            </p:nvCxnSpPr>
            <p:spPr>
              <a:xfrm>
                <a:off x="6798466" y="3853585"/>
                <a:ext cx="1493293" cy="0"/>
              </a:xfrm>
              <a:prstGeom prst="line">
                <a:avLst/>
              </a:prstGeom>
              <a:ln w="22225">
                <a:solidFill>
                  <a:srgbClr val="FF0000"/>
                </a:solidFill>
              </a:ln>
              <a:effectLst/>
            </p:spPr>
            <p:style>
              <a:lnRef idx="2">
                <a:schemeClr val="accent1"/>
              </a:lnRef>
              <a:fillRef idx="0">
                <a:schemeClr val="accent1"/>
              </a:fillRef>
              <a:effectRef idx="1">
                <a:schemeClr val="accent1"/>
              </a:effectRef>
              <a:fontRef idx="minor">
                <a:schemeClr val="tx1"/>
              </a:fontRef>
            </p:style>
          </p:cxnSp>
          <p:cxnSp>
            <p:nvCxnSpPr>
              <p:cNvPr id="1313" name="Łącznik prosty 1312"/>
              <p:cNvCxnSpPr/>
              <p:nvPr/>
            </p:nvCxnSpPr>
            <p:spPr>
              <a:xfrm>
                <a:off x="6798466" y="3889155"/>
                <a:ext cx="1493293" cy="0"/>
              </a:xfrm>
              <a:prstGeom prst="line">
                <a:avLst/>
              </a:prstGeom>
              <a:ln w="22225">
                <a:solidFill>
                  <a:srgbClr val="FF0000"/>
                </a:solidFill>
              </a:ln>
              <a:effectLst/>
            </p:spPr>
            <p:style>
              <a:lnRef idx="2">
                <a:schemeClr val="accent1"/>
              </a:lnRef>
              <a:fillRef idx="0">
                <a:schemeClr val="accent1"/>
              </a:fillRef>
              <a:effectRef idx="1">
                <a:schemeClr val="accent1"/>
              </a:effectRef>
              <a:fontRef idx="minor">
                <a:schemeClr val="tx1"/>
              </a:fontRef>
            </p:style>
          </p:cxnSp>
          <p:cxnSp>
            <p:nvCxnSpPr>
              <p:cNvPr id="1314" name="Łącznik prosty 1313"/>
              <p:cNvCxnSpPr/>
              <p:nvPr/>
            </p:nvCxnSpPr>
            <p:spPr>
              <a:xfrm>
                <a:off x="6798466" y="3924724"/>
                <a:ext cx="1493293" cy="0"/>
              </a:xfrm>
              <a:prstGeom prst="line">
                <a:avLst/>
              </a:prstGeom>
              <a:ln w="22225">
                <a:solidFill>
                  <a:srgbClr val="FF0000"/>
                </a:solidFill>
              </a:ln>
              <a:effectLst/>
            </p:spPr>
            <p:style>
              <a:lnRef idx="2">
                <a:schemeClr val="accent1"/>
              </a:lnRef>
              <a:fillRef idx="0">
                <a:schemeClr val="accent1"/>
              </a:fillRef>
              <a:effectRef idx="1">
                <a:schemeClr val="accent1"/>
              </a:effectRef>
              <a:fontRef idx="minor">
                <a:schemeClr val="tx1"/>
              </a:fontRef>
            </p:style>
          </p:cxnSp>
          <p:cxnSp>
            <p:nvCxnSpPr>
              <p:cNvPr id="1315" name="Łącznik prosty 1314"/>
              <p:cNvCxnSpPr/>
              <p:nvPr/>
            </p:nvCxnSpPr>
            <p:spPr>
              <a:xfrm>
                <a:off x="6798466" y="3960293"/>
                <a:ext cx="1493293" cy="0"/>
              </a:xfrm>
              <a:prstGeom prst="line">
                <a:avLst/>
              </a:prstGeom>
              <a:ln w="22225">
                <a:solidFill>
                  <a:srgbClr val="FF0000"/>
                </a:solidFill>
              </a:ln>
              <a:effectLst/>
            </p:spPr>
            <p:style>
              <a:lnRef idx="2">
                <a:schemeClr val="accent1"/>
              </a:lnRef>
              <a:fillRef idx="0">
                <a:schemeClr val="accent1"/>
              </a:fillRef>
              <a:effectRef idx="1">
                <a:schemeClr val="accent1"/>
              </a:effectRef>
              <a:fontRef idx="minor">
                <a:schemeClr val="tx1"/>
              </a:fontRef>
            </p:style>
          </p:cxnSp>
          <p:cxnSp>
            <p:nvCxnSpPr>
              <p:cNvPr id="1316" name="Łącznik prosty 1315"/>
              <p:cNvCxnSpPr/>
              <p:nvPr/>
            </p:nvCxnSpPr>
            <p:spPr>
              <a:xfrm>
                <a:off x="6798466" y="3995862"/>
                <a:ext cx="1493293" cy="0"/>
              </a:xfrm>
              <a:prstGeom prst="line">
                <a:avLst/>
              </a:prstGeom>
              <a:ln w="22225">
                <a:solidFill>
                  <a:srgbClr val="FF0000"/>
                </a:solidFill>
              </a:ln>
              <a:effectLst/>
            </p:spPr>
            <p:style>
              <a:lnRef idx="2">
                <a:schemeClr val="accent1"/>
              </a:lnRef>
              <a:fillRef idx="0">
                <a:schemeClr val="accent1"/>
              </a:fillRef>
              <a:effectRef idx="1">
                <a:schemeClr val="accent1"/>
              </a:effectRef>
              <a:fontRef idx="minor">
                <a:schemeClr val="tx1"/>
              </a:fontRef>
            </p:style>
          </p:cxnSp>
          <p:cxnSp>
            <p:nvCxnSpPr>
              <p:cNvPr id="1317" name="Łącznik prosty 1316"/>
              <p:cNvCxnSpPr/>
              <p:nvPr/>
            </p:nvCxnSpPr>
            <p:spPr>
              <a:xfrm>
                <a:off x="6798466" y="4031432"/>
                <a:ext cx="1493293" cy="0"/>
              </a:xfrm>
              <a:prstGeom prst="line">
                <a:avLst/>
              </a:prstGeom>
              <a:ln w="22225">
                <a:solidFill>
                  <a:srgbClr val="FF0000"/>
                </a:solidFill>
              </a:ln>
              <a:effectLst/>
            </p:spPr>
            <p:style>
              <a:lnRef idx="2">
                <a:schemeClr val="accent1"/>
              </a:lnRef>
              <a:fillRef idx="0">
                <a:schemeClr val="accent1"/>
              </a:fillRef>
              <a:effectRef idx="1">
                <a:schemeClr val="accent1"/>
              </a:effectRef>
              <a:fontRef idx="minor">
                <a:schemeClr val="tx1"/>
              </a:fontRef>
            </p:style>
          </p:cxnSp>
          <p:cxnSp>
            <p:nvCxnSpPr>
              <p:cNvPr id="1318" name="Łącznik prosty 1317"/>
              <p:cNvCxnSpPr/>
              <p:nvPr/>
            </p:nvCxnSpPr>
            <p:spPr>
              <a:xfrm>
                <a:off x="6798466" y="4067001"/>
                <a:ext cx="1493293" cy="0"/>
              </a:xfrm>
              <a:prstGeom prst="line">
                <a:avLst/>
              </a:prstGeom>
              <a:ln w="22225">
                <a:solidFill>
                  <a:srgbClr val="FF0000"/>
                </a:solidFill>
              </a:ln>
              <a:effectLst/>
            </p:spPr>
            <p:style>
              <a:lnRef idx="2">
                <a:schemeClr val="accent1"/>
              </a:lnRef>
              <a:fillRef idx="0">
                <a:schemeClr val="accent1"/>
              </a:fillRef>
              <a:effectRef idx="1">
                <a:schemeClr val="accent1"/>
              </a:effectRef>
              <a:fontRef idx="minor">
                <a:schemeClr val="tx1"/>
              </a:fontRef>
            </p:style>
          </p:cxnSp>
          <p:cxnSp>
            <p:nvCxnSpPr>
              <p:cNvPr id="1319" name="Łącznik prosty 1318"/>
              <p:cNvCxnSpPr/>
              <p:nvPr/>
            </p:nvCxnSpPr>
            <p:spPr>
              <a:xfrm>
                <a:off x="6798466" y="4102570"/>
                <a:ext cx="1493293" cy="0"/>
              </a:xfrm>
              <a:prstGeom prst="line">
                <a:avLst/>
              </a:prstGeom>
              <a:ln w="22225">
                <a:solidFill>
                  <a:srgbClr val="FF0000"/>
                </a:solidFill>
              </a:ln>
              <a:effectLst/>
            </p:spPr>
            <p:style>
              <a:lnRef idx="2">
                <a:schemeClr val="accent1"/>
              </a:lnRef>
              <a:fillRef idx="0">
                <a:schemeClr val="accent1"/>
              </a:fillRef>
              <a:effectRef idx="1">
                <a:schemeClr val="accent1"/>
              </a:effectRef>
              <a:fontRef idx="minor">
                <a:schemeClr val="tx1"/>
              </a:fontRef>
            </p:style>
          </p:cxnSp>
          <p:cxnSp>
            <p:nvCxnSpPr>
              <p:cNvPr id="1320" name="Łącznik prosty 1319"/>
              <p:cNvCxnSpPr/>
              <p:nvPr/>
            </p:nvCxnSpPr>
            <p:spPr>
              <a:xfrm>
                <a:off x="6798466" y="4138139"/>
                <a:ext cx="1493293" cy="0"/>
              </a:xfrm>
              <a:prstGeom prst="line">
                <a:avLst/>
              </a:prstGeom>
              <a:ln w="22225">
                <a:solidFill>
                  <a:srgbClr val="FF0000"/>
                </a:solidFill>
              </a:ln>
              <a:effectLst/>
            </p:spPr>
            <p:style>
              <a:lnRef idx="2">
                <a:schemeClr val="accent1"/>
              </a:lnRef>
              <a:fillRef idx="0">
                <a:schemeClr val="accent1"/>
              </a:fillRef>
              <a:effectRef idx="1">
                <a:schemeClr val="accent1"/>
              </a:effectRef>
              <a:fontRef idx="minor">
                <a:schemeClr val="tx1"/>
              </a:fontRef>
            </p:style>
          </p:cxnSp>
          <p:cxnSp>
            <p:nvCxnSpPr>
              <p:cNvPr id="1321" name="Łącznik prosty 1320"/>
              <p:cNvCxnSpPr/>
              <p:nvPr/>
            </p:nvCxnSpPr>
            <p:spPr>
              <a:xfrm>
                <a:off x="6798466" y="4173709"/>
                <a:ext cx="1493293" cy="0"/>
              </a:xfrm>
              <a:prstGeom prst="line">
                <a:avLst/>
              </a:prstGeom>
              <a:ln w="22225">
                <a:solidFill>
                  <a:srgbClr val="FF0000"/>
                </a:solidFill>
              </a:ln>
              <a:effectLst/>
            </p:spPr>
            <p:style>
              <a:lnRef idx="2">
                <a:schemeClr val="accent1"/>
              </a:lnRef>
              <a:fillRef idx="0">
                <a:schemeClr val="accent1"/>
              </a:fillRef>
              <a:effectRef idx="1">
                <a:schemeClr val="accent1"/>
              </a:effectRef>
              <a:fontRef idx="minor">
                <a:schemeClr val="tx1"/>
              </a:fontRef>
            </p:style>
          </p:cxnSp>
          <p:cxnSp>
            <p:nvCxnSpPr>
              <p:cNvPr id="1322" name="Łącznik prosty 1321"/>
              <p:cNvCxnSpPr/>
              <p:nvPr/>
            </p:nvCxnSpPr>
            <p:spPr>
              <a:xfrm>
                <a:off x="6798466" y="4209278"/>
                <a:ext cx="1493293" cy="0"/>
              </a:xfrm>
              <a:prstGeom prst="line">
                <a:avLst/>
              </a:prstGeom>
              <a:ln w="22225">
                <a:solidFill>
                  <a:srgbClr val="FF0000"/>
                </a:solidFill>
              </a:ln>
              <a:effectLst/>
            </p:spPr>
            <p:style>
              <a:lnRef idx="2">
                <a:schemeClr val="accent1"/>
              </a:lnRef>
              <a:fillRef idx="0">
                <a:schemeClr val="accent1"/>
              </a:fillRef>
              <a:effectRef idx="1">
                <a:schemeClr val="accent1"/>
              </a:effectRef>
              <a:fontRef idx="minor">
                <a:schemeClr val="tx1"/>
              </a:fontRef>
            </p:style>
          </p:cxnSp>
        </p:grpSp>
        <p:grpSp>
          <p:nvGrpSpPr>
            <p:cNvPr id="1524" name="Grupa 1523"/>
            <p:cNvGrpSpPr/>
            <p:nvPr/>
          </p:nvGrpSpPr>
          <p:grpSpPr>
            <a:xfrm>
              <a:off x="4824171" y="4289752"/>
              <a:ext cx="165164" cy="1138217"/>
              <a:chOff x="6798466" y="3071061"/>
              <a:chExt cx="1493293" cy="1138217"/>
            </a:xfrm>
          </p:grpSpPr>
          <p:cxnSp>
            <p:nvCxnSpPr>
              <p:cNvPr id="1525" name="Łącznik prosty 1524"/>
              <p:cNvCxnSpPr/>
              <p:nvPr/>
            </p:nvCxnSpPr>
            <p:spPr>
              <a:xfrm>
                <a:off x="6798466" y="3071061"/>
                <a:ext cx="1493293" cy="0"/>
              </a:xfrm>
              <a:prstGeom prst="line">
                <a:avLst/>
              </a:prstGeom>
              <a:ln w="22225">
                <a:solidFill>
                  <a:srgbClr val="FF0000"/>
                </a:solidFill>
              </a:ln>
              <a:effectLst/>
            </p:spPr>
            <p:style>
              <a:lnRef idx="2">
                <a:schemeClr val="accent1"/>
              </a:lnRef>
              <a:fillRef idx="0">
                <a:schemeClr val="accent1"/>
              </a:fillRef>
              <a:effectRef idx="1">
                <a:schemeClr val="accent1"/>
              </a:effectRef>
              <a:fontRef idx="minor">
                <a:schemeClr val="tx1"/>
              </a:fontRef>
            </p:style>
          </p:cxnSp>
          <p:cxnSp>
            <p:nvCxnSpPr>
              <p:cNvPr id="1526" name="Łącznik prosty 1525"/>
              <p:cNvCxnSpPr/>
              <p:nvPr/>
            </p:nvCxnSpPr>
            <p:spPr>
              <a:xfrm>
                <a:off x="6798466" y="3106630"/>
                <a:ext cx="1493293" cy="0"/>
              </a:xfrm>
              <a:prstGeom prst="line">
                <a:avLst/>
              </a:prstGeom>
              <a:ln w="22225">
                <a:solidFill>
                  <a:srgbClr val="FF0000"/>
                </a:solidFill>
              </a:ln>
              <a:effectLst/>
            </p:spPr>
            <p:style>
              <a:lnRef idx="2">
                <a:schemeClr val="accent1"/>
              </a:lnRef>
              <a:fillRef idx="0">
                <a:schemeClr val="accent1"/>
              </a:fillRef>
              <a:effectRef idx="1">
                <a:schemeClr val="accent1"/>
              </a:effectRef>
              <a:fontRef idx="minor">
                <a:schemeClr val="tx1"/>
              </a:fontRef>
            </p:style>
          </p:cxnSp>
          <p:cxnSp>
            <p:nvCxnSpPr>
              <p:cNvPr id="1527" name="Łącznik prosty 1526"/>
              <p:cNvCxnSpPr/>
              <p:nvPr/>
            </p:nvCxnSpPr>
            <p:spPr>
              <a:xfrm>
                <a:off x="6798466" y="3142200"/>
                <a:ext cx="1493293" cy="0"/>
              </a:xfrm>
              <a:prstGeom prst="line">
                <a:avLst/>
              </a:prstGeom>
              <a:ln w="22225">
                <a:solidFill>
                  <a:srgbClr val="FF0000"/>
                </a:solidFill>
              </a:ln>
              <a:effectLst/>
            </p:spPr>
            <p:style>
              <a:lnRef idx="2">
                <a:schemeClr val="accent1"/>
              </a:lnRef>
              <a:fillRef idx="0">
                <a:schemeClr val="accent1"/>
              </a:fillRef>
              <a:effectRef idx="1">
                <a:schemeClr val="accent1"/>
              </a:effectRef>
              <a:fontRef idx="minor">
                <a:schemeClr val="tx1"/>
              </a:fontRef>
            </p:style>
          </p:cxnSp>
          <p:cxnSp>
            <p:nvCxnSpPr>
              <p:cNvPr id="1528" name="Łącznik prosty 1527"/>
              <p:cNvCxnSpPr/>
              <p:nvPr/>
            </p:nvCxnSpPr>
            <p:spPr>
              <a:xfrm>
                <a:off x="6798466" y="3177769"/>
                <a:ext cx="1493293" cy="0"/>
              </a:xfrm>
              <a:prstGeom prst="line">
                <a:avLst/>
              </a:prstGeom>
              <a:ln w="22225">
                <a:solidFill>
                  <a:srgbClr val="FF0000"/>
                </a:solidFill>
              </a:ln>
              <a:effectLst/>
            </p:spPr>
            <p:style>
              <a:lnRef idx="2">
                <a:schemeClr val="accent1"/>
              </a:lnRef>
              <a:fillRef idx="0">
                <a:schemeClr val="accent1"/>
              </a:fillRef>
              <a:effectRef idx="1">
                <a:schemeClr val="accent1"/>
              </a:effectRef>
              <a:fontRef idx="minor">
                <a:schemeClr val="tx1"/>
              </a:fontRef>
            </p:style>
          </p:cxnSp>
          <p:cxnSp>
            <p:nvCxnSpPr>
              <p:cNvPr id="1529" name="Łącznik prosty 1528"/>
              <p:cNvCxnSpPr/>
              <p:nvPr/>
            </p:nvCxnSpPr>
            <p:spPr>
              <a:xfrm>
                <a:off x="6798466" y="3213338"/>
                <a:ext cx="1493293" cy="0"/>
              </a:xfrm>
              <a:prstGeom prst="line">
                <a:avLst/>
              </a:prstGeom>
              <a:ln w="22225">
                <a:solidFill>
                  <a:srgbClr val="FF0000"/>
                </a:solidFill>
              </a:ln>
              <a:effectLst/>
            </p:spPr>
            <p:style>
              <a:lnRef idx="2">
                <a:schemeClr val="accent1"/>
              </a:lnRef>
              <a:fillRef idx="0">
                <a:schemeClr val="accent1"/>
              </a:fillRef>
              <a:effectRef idx="1">
                <a:schemeClr val="accent1"/>
              </a:effectRef>
              <a:fontRef idx="minor">
                <a:schemeClr val="tx1"/>
              </a:fontRef>
            </p:style>
          </p:cxnSp>
          <p:cxnSp>
            <p:nvCxnSpPr>
              <p:cNvPr id="1530" name="Łącznik prosty 1529"/>
              <p:cNvCxnSpPr/>
              <p:nvPr/>
            </p:nvCxnSpPr>
            <p:spPr>
              <a:xfrm>
                <a:off x="6798466" y="3248907"/>
                <a:ext cx="1493293" cy="0"/>
              </a:xfrm>
              <a:prstGeom prst="line">
                <a:avLst/>
              </a:prstGeom>
              <a:ln w="22225">
                <a:solidFill>
                  <a:srgbClr val="FF0000"/>
                </a:solidFill>
              </a:ln>
              <a:effectLst/>
            </p:spPr>
            <p:style>
              <a:lnRef idx="2">
                <a:schemeClr val="accent1"/>
              </a:lnRef>
              <a:fillRef idx="0">
                <a:schemeClr val="accent1"/>
              </a:fillRef>
              <a:effectRef idx="1">
                <a:schemeClr val="accent1"/>
              </a:effectRef>
              <a:fontRef idx="minor">
                <a:schemeClr val="tx1"/>
              </a:fontRef>
            </p:style>
          </p:cxnSp>
          <p:cxnSp>
            <p:nvCxnSpPr>
              <p:cNvPr id="1531" name="Łącznik prosty 1530"/>
              <p:cNvCxnSpPr/>
              <p:nvPr/>
            </p:nvCxnSpPr>
            <p:spPr>
              <a:xfrm>
                <a:off x="6798466" y="3284476"/>
                <a:ext cx="1493293" cy="0"/>
              </a:xfrm>
              <a:prstGeom prst="line">
                <a:avLst/>
              </a:prstGeom>
              <a:ln w="22225">
                <a:solidFill>
                  <a:srgbClr val="FF0000"/>
                </a:solidFill>
              </a:ln>
              <a:effectLst/>
            </p:spPr>
            <p:style>
              <a:lnRef idx="2">
                <a:schemeClr val="accent1"/>
              </a:lnRef>
              <a:fillRef idx="0">
                <a:schemeClr val="accent1"/>
              </a:fillRef>
              <a:effectRef idx="1">
                <a:schemeClr val="accent1"/>
              </a:effectRef>
              <a:fontRef idx="minor">
                <a:schemeClr val="tx1"/>
              </a:fontRef>
            </p:style>
          </p:cxnSp>
          <p:cxnSp>
            <p:nvCxnSpPr>
              <p:cNvPr id="1532" name="Łącznik prosty 1531"/>
              <p:cNvCxnSpPr/>
              <p:nvPr/>
            </p:nvCxnSpPr>
            <p:spPr>
              <a:xfrm>
                <a:off x="6798466" y="3320046"/>
                <a:ext cx="1493293" cy="0"/>
              </a:xfrm>
              <a:prstGeom prst="line">
                <a:avLst/>
              </a:prstGeom>
              <a:ln w="22225">
                <a:solidFill>
                  <a:srgbClr val="FF0000"/>
                </a:solidFill>
              </a:ln>
              <a:effectLst/>
            </p:spPr>
            <p:style>
              <a:lnRef idx="2">
                <a:schemeClr val="accent1"/>
              </a:lnRef>
              <a:fillRef idx="0">
                <a:schemeClr val="accent1"/>
              </a:fillRef>
              <a:effectRef idx="1">
                <a:schemeClr val="accent1"/>
              </a:effectRef>
              <a:fontRef idx="minor">
                <a:schemeClr val="tx1"/>
              </a:fontRef>
            </p:style>
          </p:cxnSp>
          <p:cxnSp>
            <p:nvCxnSpPr>
              <p:cNvPr id="1533" name="Łącznik prosty 1532"/>
              <p:cNvCxnSpPr/>
              <p:nvPr/>
            </p:nvCxnSpPr>
            <p:spPr>
              <a:xfrm>
                <a:off x="6798466" y="3355615"/>
                <a:ext cx="1493293" cy="0"/>
              </a:xfrm>
              <a:prstGeom prst="line">
                <a:avLst/>
              </a:prstGeom>
              <a:ln w="22225">
                <a:solidFill>
                  <a:srgbClr val="FF0000"/>
                </a:solidFill>
              </a:ln>
              <a:effectLst/>
            </p:spPr>
            <p:style>
              <a:lnRef idx="2">
                <a:schemeClr val="accent1"/>
              </a:lnRef>
              <a:fillRef idx="0">
                <a:schemeClr val="accent1"/>
              </a:fillRef>
              <a:effectRef idx="1">
                <a:schemeClr val="accent1"/>
              </a:effectRef>
              <a:fontRef idx="minor">
                <a:schemeClr val="tx1"/>
              </a:fontRef>
            </p:style>
          </p:cxnSp>
          <p:cxnSp>
            <p:nvCxnSpPr>
              <p:cNvPr id="1534" name="Łącznik prosty 1533"/>
              <p:cNvCxnSpPr/>
              <p:nvPr/>
            </p:nvCxnSpPr>
            <p:spPr>
              <a:xfrm>
                <a:off x="6798466" y="3391185"/>
                <a:ext cx="1493293" cy="0"/>
              </a:xfrm>
              <a:prstGeom prst="line">
                <a:avLst/>
              </a:prstGeom>
              <a:ln w="22225">
                <a:solidFill>
                  <a:srgbClr val="FF0000"/>
                </a:solidFill>
              </a:ln>
              <a:effectLst/>
            </p:spPr>
            <p:style>
              <a:lnRef idx="2">
                <a:schemeClr val="accent1"/>
              </a:lnRef>
              <a:fillRef idx="0">
                <a:schemeClr val="accent1"/>
              </a:fillRef>
              <a:effectRef idx="1">
                <a:schemeClr val="accent1"/>
              </a:effectRef>
              <a:fontRef idx="minor">
                <a:schemeClr val="tx1"/>
              </a:fontRef>
            </p:style>
          </p:cxnSp>
          <p:cxnSp>
            <p:nvCxnSpPr>
              <p:cNvPr id="1535" name="Łącznik prosty 1534"/>
              <p:cNvCxnSpPr/>
              <p:nvPr/>
            </p:nvCxnSpPr>
            <p:spPr>
              <a:xfrm>
                <a:off x="6798466" y="3426754"/>
                <a:ext cx="1493293" cy="0"/>
              </a:xfrm>
              <a:prstGeom prst="line">
                <a:avLst/>
              </a:prstGeom>
              <a:ln w="22225">
                <a:solidFill>
                  <a:srgbClr val="FF0000"/>
                </a:solidFill>
              </a:ln>
              <a:effectLst/>
            </p:spPr>
            <p:style>
              <a:lnRef idx="2">
                <a:schemeClr val="accent1"/>
              </a:lnRef>
              <a:fillRef idx="0">
                <a:schemeClr val="accent1"/>
              </a:fillRef>
              <a:effectRef idx="1">
                <a:schemeClr val="accent1"/>
              </a:effectRef>
              <a:fontRef idx="minor">
                <a:schemeClr val="tx1"/>
              </a:fontRef>
            </p:style>
          </p:cxnSp>
          <p:cxnSp>
            <p:nvCxnSpPr>
              <p:cNvPr id="1536" name="Łącznik prosty 1535"/>
              <p:cNvCxnSpPr/>
              <p:nvPr/>
            </p:nvCxnSpPr>
            <p:spPr>
              <a:xfrm>
                <a:off x="6798466" y="3462324"/>
                <a:ext cx="1493293" cy="0"/>
              </a:xfrm>
              <a:prstGeom prst="line">
                <a:avLst/>
              </a:prstGeom>
              <a:ln w="22225">
                <a:solidFill>
                  <a:srgbClr val="FF0000"/>
                </a:solidFill>
              </a:ln>
              <a:effectLst/>
            </p:spPr>
            <p:style>
              <a:lnRef idx="2">
                <a:schemeClr val="accent1"/>
              </a:lnRef>
              <a:fillRef idx="0">
                <a:schemeClr val="accent1"/>
              </a:fillRef>
              <a:effectRef idx="1">
                <a:schemeClr val="accent1"/>
              </a:effectRef>
              <a:fontRef idx="minor">
                <a:schemeClr val="tx1"/>
              </a:fontRef>
            </p:style>
          </p:cxnSp>
          <p:cxnSp>
            <p:nvCxnSpPr>
              <p:cNvPr id="1537" name="Łącznik prosty 1536"/>
              <p:cNvCxnSpPr/>
              <p:nvPr/>
            </p:nvCxnSpPr>
            <p:spPr>
              <a:xfrm>
                <a:off x="6798466" y="3497893"/>
                <a:ext cx="1493293" cy="0"/>
              </a:xfrm>
              <a:prstGeom prst="line">
                <a:avLst/>
              </a:prstGeom>
              <a:ln w="22225">
                <a:solidFill>
                  <a:srgbClr val="FF0000"/>
                </a:solidFill>
              </a:ln>
              <a:effectLst/>
            </p:spPr>
            <p:style>
              <a:lnRef idx="2">
                <a:schemeClr val="accent1"/>
              </a:lnRef>
              <a:fillRef idx="0">
                <a:schemeClr val="accent1"/>
              </a:fillRef>
              <a:effectRef idx="1">
                <a:schemeClr val="accent1"/>
              </a:effectRef>
              <a:fontRef idx="minor">
                <a:schemeClr val="tx1"/>
              </a:fontRef>
            </p:style>
          </p:cxnSp>
          <p:cxnSp>
            <p:nvCxnSpPr>
              <p:cNvPr id="1538" name="Łącznik prosty 1537"/>
              <p:cNvCxnSpPr/>
              <p:nvPr/>
            </p:nvCxnSpPr>
            <p:spPr>
              <a:xfrm>
                <a:off x="6798466" y="3533462"/>
                <a:ext cx="1493293" cy="0"/>
              </a:xfrm>
              <a:prstGeom prst="line">
                <a:avLst/>
              </a:prstGeom>
              <a:ln w="22225">
                <a:solidFill>
                  <a:srgbClr val="FF0000"/>
                </a:solidFill>
              </a:ln>
              <a:effectLst/>
            </p:spPr>
            <p:style>
              <a:lnRef idx="2">
                <a:schemeClr val="accent1"/>
              </a:lnRef>
              <a:fillRef idx="0">
                <a:schemeClr val="accent1"/>
              </a:fillRef>
              <a:effectRef idx="1">
                <a:schemeClr val="accent1"/>
              </a:effectRef>
              <a:fontRef idx="minor">
                <a:schemeClr val="tx1"/>
              </a:fontRef>
            </p:style>
          </p:cxnSp>
          <p:cxnSp>
            <p:nvCxnSpPr>
              <p:cNvPr id="1539" name="Łącznik prosty 1538"/>
              <p:cNvCxnSpPr/>
              <p:nvPr/>
            </p:nvCxnSpPr>
            <p:spPr>
              <a:xfrm>
                <a:off x="6798466" y="3569031"/>
                <a:ext cx="1493293" cy="0"/>
              </a:xfrm>
              <a:prstGeom prst="line">
                <a:avLst/>
              </a:prstGeom>
              <a:ln w="22225">
                <a:solidFill>
                  <a:srgbClr val="FF0000"/>
                </a:solidFill>
              </a:ln>
              <a:effectLst/>
            </p:spPr>
            <p:style>
              <a:lnRef idx="2">
                <a:schemeClr val="accent1"/>
              </a:lnRef>
              <a:fillRef idx="0">
                <a:schemeClr val="accent1"/>
              </a:fillRef>
              <a:effectRef idx="1">
                <a:schemeClr val="accent1"/>
              </a:effectRef>
              <a:fontRef idx="minor">
                <a:schemeClr val="tx1"/>
              </a:fontRef>
            </p:style>
          </p:cxnSp>
          <p:cxnSp>
            <p:nvCxnSpPr>
              <p:cNvPr id="1540" name="Łącznik prosty 1539"/>
              <p:cNvCxnSpPr/>
              <p:nvPr/>
            </p:nvCxnSpPr>
            <p:spPr>
              <a:xfrm>
                <a:off x="6798466" y="3604601"/>
                <a:ext cx="1493293" cy="0"/>
              </a:xfrm>
              <a:prstGeom prst="line">
                <a:avLst/>
              </a:prstGeom>
              <a:ln w="22225">
                <a:solidFill>
                  <a:srgbClr val="FF0000"/>
                </a:solidFill>
              </a:ln>
              <a:effectLst/>
            </p:spPr>
            <p:style>
              <a:lnRef idx="2">
                <a:schemeClr val="accent1"/>
              </a:lnRef>
              <a:fillRef idx="0">
                <a:schemeClr val="accent1"/>
              </a:fillRef>
              <a:effectRef idx="1">
                <a:schemeClr val="accent1"/>
              </a:effectRef>
              <a:fontRef idx="minor">
                <a:schemeClr val="tx1"/>
              </a:fontRef>
            </p:style>
          </p:cxnSp>
          <p:cxnSp>
            <p:nvCxnSpPr>
              <p:cNvPr id="1541" name="Łącznik prosty 1540"/>
              <p:cNvCxnSpPr/>
              <p:nvPr/>
            </p:nvCxnSpPr>
            <p:spPr>
              <a:xfrm>
                <a:off x="6798466" y="3640170"/>
                <a:ext cx="1493293" cy="0"/>
              </a:xfrm>
              <a:prstGeom prst="line">
                <a:avLst/>
              </a:prstGeom>
              <a:ln w="22225">
                <a:solidFill>
                  <a:srgbClr val="FF0000"/>
                </a:solidFill>
              </a:ln>
              <a:effectLst/>
            </p:spPr>
            <p:style>
              <a:lnRef idx="2">
                <a:schemeClr val="accent1"/>
              </a:lnRef>
              <a:fillRef idx="0">
                <a:schemeClr val="accent1"/>
              </a:fillRef>
              <a:effectRef idx="1">
                <a:schemeClr val="accent1"/>
              </a:effectRef>
              <a:fontRef idx="minor">
                <a:schemeClr val="tx1"/>
              </a:fontRef>
            </p:style>
          </p:cxnSp>
          <p:cxnSp>
            <p:nvCxnSpPr>
              <p:cNvPr id="1542" name="Łącznik prosty 1541"/>
              <p:cNvCxnSpPr/>
              <p:nvPr/>
            </p:nvCxnSpPr>
            <p:spPr>
              <a:xfrm>
                <a:off x="6798466" y="3675739"/>
                <a:ext cx="1493293" cy="0"/>
              </a:xfrm>
              <a:prstGeom prst="line">
                <a:avLst/>
              </a:prstGeom>
              <a:ln w="22225">
                <a:solidFill>
                  <a:srgbClr val="FF0000"/>
                </a:solidFill>
              </a:ln>
              <a:effectLst/>
            </p:spPr>
            <p:style>
              <a:lnRef idx="2">
                <a:schemeClr val="accent1"/>
              </a:lnRef>
              <a:fillRef idx="0">
                <a:schemeClr val="accent1"/>
              </a:fillRef>
              <a:effectRef idx="1">
                <a:schemeClr val="accent1"/>
              </a:effectRef>
              <a:fontRef idx="minor">
                <a:schemeClr val="tx1"/>
              </a:fontRef>
            </p:style>
          </p:cxnSp>
          <p:cxnSp>
            <p:nvCxnSpPr>
              <p:cNvPr id="1543" name="Łącznik prosty 1542"/>
              <p:cNvCxnSpPr/>
              <p:nvPr/>
            </p:nvCxnSpPr>
            <p:spPr>
              <a:xfrm>
                <a:off x="6798466" y="3711308"/>
                <a:ext cx="1493293" cy="0"/>
              </a:xfrm>
              <a:prstGeom prst="line">
                <a:avLst/>
              </a:prstGeom>
              <a:ln w="22225">
                <a:solidFill>
                  <a:srgbClr val="FF0000"/>
                </a:solidFill>
              </a:ln>
              <a:effectLst/>
            </p:spPr>
            <p:style>
              <a:lnRef idx="2">
                <a:schemeClr val="accent1"/>
              </a:lnRef>
              <a:fillRef idx="0">
                <a:schemeClr val="accent1"/>
              </a:fillRef>
              <a:effectRef idx="1">
                <a:schemeClr val="accent1"/>
              </a:effectRef>
              <a:fontRef idx="minor">
                <a:schemeClr val="tx1"/>
              </a:fontRef>
            </p:style>
          </p:cxnSp>
          <p:cxnSp>
            <p:nvCxnSpPr>
              <p:cNvPr id="1544" name="Łącznik prosty 1543"/>
              <p:cNvCxnSpPr/>
              <p:nvPr/>
            </p:nvCxnSpPr>
            <p:spPr>
              <a:xfrm>
                <a:off x="6798466" y="3746878"/>
                <a:ext cx="1493293" cy="0"/>
              </a:xfrm>
              <a:prstGeom prst="line">
                <a:avLst/>
              </a:prstGeom>
              <a:ln w="22225">
                <a:solidFill>
                  <a:srgbClr val="FF0000"/>
                </a:solidFill>
              </a:ln>
              <a:effectLst/>
            </p:spPr>
            <p:style>
              <a:lnRef idx="2">
                <a:schemeClr val="accent1"/>
              </a:lnRef>
              <a:fillRef idx="0">
                <a:schemeClr val="accent1"/>
              </a:fillRef>
              <a:effectRef idx="1">
                <a:schemeClr val="accent1"/>
              </a:effectRef>
              <a:fontRef idx="minor">
                <a:schemeClr val="tx1"/>
              </a:fontRef>
            </p:style>
          </p:cxnSp>
          <p:cxnSp>
            <p:nvCxnSpPr>
              <p:cNvPr id="1545" name="Łącznik prosty 1544"/>
              <p:cNvCxnSpPr/>
              <p:nvPr/>
            </p:nvCxnSpPr>
            <p:spPr>
              <a:xfrm>
                <a:off x="6798466" y="3782447"/>
                <a:ext cx="1493293" cy="0"/>
              </a:xfrm>
              <a:prstGeom prst="line">
                <a:avLst/>
              </a:prstGeom>
              <a:ln w="22225">
                <a:solidFill>
                  <a:srgbClr val="FF0000"/>
                </a:solidFill>
              </a:ln>
              <a:effectLst/>
            </p:spPr>
            <p:style>
              <a:lnRef idx="2">
                <a:schemeClr val="accent1"/>
              </a:lnRef>
              <a:fillRef idx="0">
                <a:schemeClr val="accent1"/>
              </a:fillRef>
              <a:effectRef idx="1">
                <a:schemeClr val="accent1"/>
              </a:effectRef>
              <a:fontRef idx="minor">
                <a:schemeClr val="tx1"/>
              </a:fontRef>
            </p:style>
          </p:cxnSp>
          <p:cxnSp>
            <p:nvCxnSpPr>
              <p:cNvPr id="1546" name="Łącznik prosty 1545"/>
              <p:cNvCxnSpPr/>
              <p:nvPr/>
            </p:nvCxnSpPr>
            <p:spPr>
              <a:xfrm>
                <a:off x="6798466" y="3818016"/>
                <a:ext cx="1493293" cy="0"/>
              </a:xfrm>
              <a:prstGeom prst="line">
                <a:avLst/>
              </a:prstGeom>
              <a:ln w="22225">
                <a:solidFill>
                  <a:srgbClr val="FF0000"/>
                </a:solidFill>
              </a:ln>
              <a:effectLst/>
            </p:spPr>
            <p:style>
              <a:lnRef idx="2">
                <a:schemeClr val="accent1"/>
              </a:lnRef>
              <a:fillRef idx="0">
                <a:schemeClr val="accent1"/>
              </a:fillRef>
              <a:effectRef idx="1">
                <a:schemeClr val="accent1"/>
              </a:effectRef>
              <a:fontRef idx="minor">
                <a:schemeClr val="tx1"/>
              </a:fontRef>
            </p:style>
          </p:cxnSp>
          <p:cxnSp>
            <p:nvCxnSpPr>
              <p:cNvPr id="1547" name="Łącznik prosty 1546"/>
              <p:cNvCxnSpPr/>
              <p:nvPr/>
            </p:nvCxnSpPr>
            <p:spPr>
              <a:xfrm>
                <a:off x="6798466" y="3853585"/>
                <a:ext cx="1493293" cy="0"/>
              </a:xfrm>
              <a:prstGeom prst="line">
                <a:avLst/>
              </a:prstGeom>
              <a:ln w="22225">
                <a:solidFill>
                  <a:srgbClr val="FF0000"/>
                </a:solidFill>
              </a:ln>
              <a:effectLst/>
            </p:spPr>
            <p:style>
              <a:lnRef idx="2">
                <a:schemeClr val="accent1"/>
              </a:lnRef>
              <a:fillRef idx="0">
                <a:schemeClr val="accent1"/>
              </a:fillRef>
              <a:effectRef idx="1">
                <a:schemeClr val="accent1"/>
              </a:effectRef>
              <a:fontRef idx="minor">
                <a:schemeClr val="tx1"/>
              </a:fontRef>
            </p:style>
          </p:cxnSp>
          <p:cxnSp>
            <p:nvCxnSpPr>
              <p:cNvPr id="1548" name="Łącznik prosty 1547"/>
              <p:cNvCxnSpPr/>
              <p:nvPr/>
            </p:nvCxnSpPr>
            <p:spPr>
              <a:xfrm>
                <a:off x="6798466" y="3889155"/>
                <a:ext cx="1493293" cy="0"/>
              </a:xfrm>
              <a:prstGeom prst="line">
                <a:avLst/>
              </a:prstGeom>
              <a:ln w="22225">
                <a:solidFill>
                  <a:srgbClr val="FF0000"/>
                </a:solidFill>
              </a:ln>
              <a:effectLst/>
            </p:spPr>
            <p:style>
              <a:lnRef idx="2">
                <a:schemeClr val="accent1"/>
              </a:lnRef>
              <a:fillRef idx="0">
                <a:schemeClr val="accent1"/>
              </a:fillRef>
              <a:effectRef idx="1">
                <a:schemeClr val="accent1"/>
              </a:effectRef>
              <a:fontRef idx="minor">
                <a:schemeClr val="tx1"/>
              </a:fontRef>
            </p:style>
          </p:cxnSp>
          <p:cxnSp>
            <p:nvCxnSpPr>
              <p:cNvPr id="1549" name="Łącznik prosty 1548"/>
              <p:cNvCxnSpPr/>
              <p:nvPr/>
            </p:nvCxnSpPr>
            <p:spPr>
              <a:xfrm>
                <a:off x="6798466" y="3924724"/>
                <a:ext cx="1493293" cy="0"/>
              </a:xfrm>
              <a:prstGeom prst="line">
                <a:avLst/>
              </a:prstGeom>
              <a:ln w="22225">
                <a:solidFill>
                  <a:srgbClr val="FF0000"/>
                </a:solidFill>
              </a:ln>
              <a:effectLst/>
            </p:spPr>
            <p:style>
              <a:lnRef idx="2">
                <a:schemeClr val="accent1"/>
              </a:lnRef>
              <a:fillRef idx="0">
                <a:schemeClr val="accent1"/>
              </a:fillRef>
              <a:effectRef idx="1">
                <a:schemeClr val="accent1"/>
              </a:effectRef>
              <a:fontRef idx="minor">
                <a:schemeClr val="tx1"/>
              </a:fontRef>
            </p:style>
          </p:cxnSp>
          <p:cxnSp>
            <p:nvCxnSpPr>
              <p:cNvPr id="1550" name="Łącznik prosty 1549"/>
              <p:cNvCxnSpPr/>
              <p:nvPr/>
            </p:nvCxnSpPr>
            <p:spPr>
              <a:xfrm>
                <a:off x="6798466" y="3960293"/>
                <a:ext cx="1493293" cy="0"/>
              </a:xfrm>
              <a:prstGeom prst="line">
                <a:avLst/>
              </a:prstGeom>
              <a:ln w="22225">
                <a:solidFill>
                  <a:srgbClr val="FF0000"/>
                </a:solidFill>
              </a:ln>
              <a:effectLst/>
            </p:spPr>
            <p:style>
              <a:lnRef idx="2">
                <a:schemeClr val="accent1"/>
              </a:lnRef>
              <a:fillRef idx="0">
                <a:schemeClr val="accent1"/>
              </a:fillRef>
              <a:effectRef idx="1">
                <a:schemeClr val="accent1"/>
              </a:effectRef>
              <a:fontRef idx="minor">
                <a:schemeClr val="tx1"/>
              </a:fontRef>
            </p:style>
          </p:cxnSp>
          <p:cxnSp>
            <p:nvCxnSpPr>
              <p:cNvPr id="1551" name="Łącznik prosty 1550"/>
              <p:cNvCxnSpPr/>
              <p:nvPr/>
            </p:nvCxnSpPr>
            <p:spPr>
              <a:xfrm>
                <a:off x="6798466" y="3995862"/>
                <a:ext cx="1493293" cy="0"/>
              </a:xfrm>
              <a:prstGeom prst="line">
                <a:avLst/>
              </a:prstGeom>
              <a:ln w="22225">
                <a:solidFill>
                  <a:srgbClr val="FF0000"/>
                </a:solidFill>
              </a:ln>
              <a:effectLst/>
            </p:spPr>
            <p:style>
              <a:lnRef idx="2">
                <a:schemeClr val="accent1"/>
              </a:lnRef>
              <a:fillRef idx="0">
                <a:schemeClr val="accent1"/>
              </a:fillRef>
              <a:effectRef idx="1">
                <a:schemeClr val="accent1"/>
              </a:effectRef>
              <a:fontRef idx="minor">
                <a:schemeClr val="tx1"/>
              </a:fontRef>
            </p:style>
          </p:cxnSp>
          <p:cxnSp>
            <p:nvCxnSpPr>
              <p:cNvPr id="1552" name="Łącznik prosty 1551"/>
              <p:cNvCxnSpPr/>
              <p:nvPr/>
            </p:nvCxnSpPr>
            <p:spPr>
              <a:xfrm>
                <a:off x="6798466" y="4031432"/>
                <a:ext cx="1493293" cy="0"/>
              </a:xfrm>
              <a:prstGeom prst="line">
                <a:avLst/>
              </a:prstGeom>
              <a:ln w="22225">
                <a:solidFill>
                  <a:srgbClr val="FF0000"/>
                </a:solidFill>
              </a:ln>
              <a:effectLst/>
            </p:spPr>
            <p:style>
              <a:lnRef idx="2">
                <a:schemeClr val="accent1"/>
              </a:lnRef>
              <a:fillRef idx="0">
                <a:schemeClr val="accent1"/>
              </a:fillRef>
              <a:effectRef idx="1">
                <a:schemeClr val="accent1"/>
              </a:effectRef>
              <a:fontRef idx="minor">
                <a:schemeClr val="tx1"/>
              </a:fontRef>
            </p:style>
          </p:cxnSp>
          <p:cxnSp>
            <p:nvCxnSpPr>
              <p:cNvPr id="1553" name="Łącznik prosty 1552"/>
              <p:cNvCxnSpPr/>
              <p:nvPr/>
            </p:nvCxnSpPr>
            <p:spPr>
              <a:xfrm>
                <a:off x="6798466" y="4067001"/>
                <a:ext cx="1493293" cy="0"/>
              </a:xfrm>
              <a:prstGeom prst="line">
                <a:avLst/>
              </a:prstGeom>
              <a:ln w="22225">
                <a:solidFill>
                  <a:srgbClr val="FF0000"/>
                </a:solidFill>
              </a:ln>
              <a:effectLst/>
            </p:spPr>
            <p:style>
              <a:lnRef idx="2">
                <a:schemeClr val="accent1"/>
              </a:lnRef>
              <a:fillRef idx="0">
                <a:schemeClr val="accent1"/>
              </a:fillRef>
              <a:effectRef idx="1">
                <a:schemeClr val="accent1"/>
              </a:effectRef>
              <a:fontRef idx="minor">
                <a:schemeClr val="tx1"/>
              </a:fontRef>
            </p:style>
          </p:cxnSp>
          <p:cxnSp>
            <p:nvCxnSpPr>
              <p:cNvPr id="1554" name="Łącznik prosty 1553"/>
              <p:cNvCxnSpPr/>
              <p:nvPr/>
            </p:nvCxnSpPr>
            <p:spPr>
              <a:xfrm>
                <a:off x="6798466" y="4102570"/>
                <a:ext cx="1493293" cy="0"/>
              </a:xfrm>
              <a:prstGeom prst="line">
                <a:avLst/>
              </a:prstGeom>
              <a:ln w="22225">
                <a:solidFill>
                  <a:srgbClr val="FF0000"/>
                </a:solidFill>
              </a:ln>
              <a:effectLst/>
            </p:spPr>
            <p:style>
              <a:lnRef idx="2">
                <a:schemeClr val="accent1"/>
              </a:lnRef>
              <a:fillRef idx="0">
                <a:schemeClr val="accent1"/>
              </a:fillRef>
              <a:effectRef idx="1">
                <a:schemeClr val="accent1"/>
              </a:effectRef>
              <a:fontRef idx="minor">
                <a:schemeClr val="tx1"/>
              </a:fontRef>
            </p:style>
          </p:cxnSp>
          <p:cxnSp>
            <p:nvCxnSpPr>
              <p:cNvPr id="1555" name="Łącznik prosty 1554"/>
              <p:cNvCxnSpPr/>
              <p:nvPr/>
            </p:nvCxnSpPr>
            <p:spPr>
              <a:xfrm>
                <a:off x="6798466" y="4138139"/>
                <a:ext cx="1493293" cy="0"/>
              </a:xfrm>
              <a:prstGeom prst="line">
                <a:avLst/>
              </a:prstGeom>
              <a:ln w="22225">
                <a:solidFill>
                  <a:srgbClr val="FF0000"/>
                </a:solidFill>
              </a:ln>
              <a:effectLst/>
            </p:spPr>
            <p:style>
              <a:lnRef idx="2">
                <a:schemeClr val="accent1"/>
              </a:lnRef>
              <a:fillRef idx="0">
                <a:schemeClr val="accent1"/>
              </a:fillRef>
              <a:effectRef idx="1">
                <a:schemeClr val="accent1"/>
              </a:effectRef>
              <a:fontRef idx="minor">
                <a:schemeClr val="tx1"/>
              </a:fontRef>
            </p:style>
          </p:cxnSp>
          <p:cxnSp>
            <p:nvCxnSpPr>
              <p:cNvPr id="1556" name="Łącznik prosty 1555"/>
              <p:cNvCxnSpPr/>
              <p:nvPr/>
            </p:nvCxnSpPr>
            <p:spPr>
              <a:xfrm>
                <a:off x="6798466" y="4173709"/>
                <a:ext cx="1493293" cy="0"/>
              </a:xfrm>
              <a:prstGeom prst="line">
                <a:avLst/>
              </a:prstGeom>
              <a:ln w="22225">
                <a:solidFill>
                  <a:srgbClr val="FF0000"/>
                </a:solidFill>
              </a:ln>
              <a:effectLst/>
            </p:spPr>
            <p:style>
              <a:lnRef idx="2">
                <a:schemeClr val="accent1"/>
              </a:lnRef>
              <a:fillRef idx="0">
                <a:schemeClr val="accent1"/>
              </a:fillRef>
              <a:effectRef idx="1">
                <a:schemeClr val="accent1"/>
              </a:effectRef>
              <a:fontRef idx="minor">
                <a:schemeClr val="tx1"/>
              </a:fontRef>
            </p:style>
          </p:cxnSp>
          <p:cxnSp>
            <p:nvCxnSpPr>
              <p:cNvPr id="1557" name="Łącznik prosty 1556"/>
              <p:cNvCxnSpPr/>
              <p:nvPr/>
            </p:nvCxnSpPr>
            <p:spPr>
              <a:xfrm>
                <a:off x="6798466" y="4209278"/>
                <a:ext cx="1493293" cy="0"/>
              </a:xfrm>
              <a:prstGeom prst="line">
                <a:avLst/>
              </a:prstGeom>
              <a:ln w="22225">
                <a:solidFill>
                  <a:srgbClr val="FF0000"/>
                </a:solidFill>
              </a:ln>
              <a:effectLst/>
            </p:spPr>
            <p:style>
              <a:lnRef idx="2">
                <a:schemeClr val="accent1"/>
              </a:lnRef>
              <a:fillRef idx="0">
                <a:schemeClr val="accent1"/>
              </a:fillRef>
              <a:effectRef idx="1">
                <a:schemeClr val="accent1"/>
              </a:effectRef>
              <a:fontRef idx="minor">
                <a:schemeClr val="tx1"/>
              </a:fontRef>
            </p:style>
          </p:cxnSp>
        </p:grpSp>
        <p:grpSp>
          <p:nvGrpSpPr>
            <p:cNvPr id="1558" name="Grupa 1557"/>
            <p:cNvGrpSpPr/>
            <p:nvPr/>
          </p:nvGrpSpPr>
          <p:grpSpPr>
            <a:xfrm>
              <a:off x="3857141" y="4289752"/>
              <a:ext cx="165164" cy="1138217"/>
              <a:chOff x="6798466" y="3071061"/>
              <a:chExt cx="1493293" cy="1138217"/>
            </a:xfrm>
          </p:grpSpPr>
          <p:cxnSp>
            <p:nvCxnSpPr>
              <p:cNvPr id="1559" name="Łącznik prosty 1558"/>
              <p:cNvCxnSpPr/>
              <p:nvPr/>
            </p:nvCxnSpPr>
            <p:spPr>
              <a:xfrm>
                <a:off x="6798466" y="3071061"/>
                <a:ext cx="1493293" cy="0"/>
              </a:xfrm>
              <a:prstGeom prst="line">
                <a:avLst/>
              </a:prstGeom>
              <a:ln w="22225">
                <a:solidFill>
                  <a:srgbClr val="FF0000"/>
                </a:solidFill>
              </a:ln>
              <a:effectLst/>
            </p:spPr>
            <p:style>
              <a:lnRef idx="2">
                <a:schemeClr val="accent1"/>
              </a:lnRef>
              <a:fillRef idx="0">
                <a:schemeClr val="accent1"/>
              </a:fillRef>
              <a:effectRef idx="1">
                <a:schemeClr val="accent1"/>
              </a:effectRef>
              <a:fontRef idx="minor">
                <a:schemeClr val="tx1"/>
              </a:fontRef>
            </p:style>
          </p:cxnSp>
          <p:cxnSp>
            <p:nvCxnSpPr>
              <p:cNvPr id="1560" name="Łącznik prosty 1559"/>
              <p:cNvCxnSpPr/>
              <p:nvPr/>
            </p:nvCxnSpPr>
            <p:spPr>
              <a:xfrm>
                <a:off x="6798466" y="3106630"/>
                <a:ext cx="1493293" cy="0"/>
              </a:xfrm>
              <a:prstGeom prst="line">
                <a:avLst/>
              </a:prstGeom>
              <a:ln w="22225">
                <a:solidFill>
                  <a:srgbClr val="FF0000"/>
                </a:solidFill>
              </a:ln>
              <a:effectLst/>
            </p:spPr>
            <p:style>
              <a:lnRef idx="2">
                <a:schemeClr val="accent1"/>
              </a:lnRef>
              <a:fillRef idx="0">
                <a:schemeClr val="accent1"/>
              </a:fillRef>
              <a:effectRef idx="1">
                <a:schemeClr val="accent1"/>
              </a:effectRef>
              <a:fontRef idx="minor">
                <a:schemeClr val="tx1"/>
              </a:fontRef>
            </p:style>
          </p:cxnSp>
          <p:cxnSp>
            <p:nvCxnSpPr>
              <p:cNvPr id="1561" name="Łącznik prosty 1560"/>
              <p:cNvCxnSpPr/>
              <p:nvPr/>
            </p:nvCxnSpPr>
            <p:spPr>
              <a:xfrm>
                <a:off x="6798466" y="3142200"/>
                <a:ext cx="1493293" cy="0"/>
              </a:xfrm>
              <a:prstGeom prst="line">
                <a:avLst/>
              </a:prstGeom>
              <a:ln w="22225">
                <a:solidFill>
                  <a:srgbClr val="FF0000"/>
                </a:solidFill>
              </a:ln>
              <a:effectLst/>
            </p:spPr>
            <p:style>
              <a:lnRef idx="2">
                <a:schemeClr val="accent1"/>
              </a:lnRef>
              <a:fillRef idx="0">
                <a:schemeClr val="accent1"/>
              </a:fillRef>
              <a:effectRef idx="1">
                <a:schemeClr val="accent1"/>
              </a:effectRef>
              <a:fontRef idx="minor">
                <a:schemeClr val="tx1"/>
              </a:fontRef>
            </p:style>
          </p:cxnSp>
          <p:cxnSp>
            <p:nvCxnSpPr>
              <p:cNvPr id="1562" name="Łącznik prosty 1561"/>
              <p:cNvCxnSpPr/>
              <p:nvPr/>
            </p:nvCxnSpPr>
            <p:spPr>
              <a:xfrm>
                <a:off x="6798466" y="3177769"/>
                <a:ext cx="1493293" cy="0"/>
              </a:xfrm>
              <a:prstGeom prst="line">
                <a:avLst/>
              </a:prstGeom>
              <a:ln w="22225">
                <a:solidFill>
                  <a:srgbClr val="FF0000"/>
                </a:solidFill>
              </a:ln>
              <a:effectLst/>
            </p:spPr>
            <p:style>
              <a:lnRef idx="2">
                <a:schemeClr val="accent1"/>
              </a:lnRef>
              <a:fillRef idx="0">
                <a:schemeClr val="accent1"/>
              </a:fillRef>
              <a:effectRef idx="1">
                <a:schemeClr val="accent1"/>
              </a:effectRef>
              <a:fontRef idx="minor">
                <a:schemeClr val="tx1"/>
              </a:fontRef>
            </p:style>
          </p:cxnSp>
          <p:cxnSp>
            <p:nvCxnSpPr>
              <p:cNvPr id="1563" name="Łącznik prosty 1562"/>
              <p:cNvCxnSpPr/>
              <p:nvPr/>
            </p:nvCxnSpPr>
            <p:spPr>
              <a:xfrm>
                <a:off x="6798466" y="3213338"/>
                <a:ext cx="1493293" cy="0"/>
              </a:xfrm>
              <a:prstGeom prst="line">
                <a:avLst/>
              </a:prstGeom>
              <a:ln w="22225">
                <a:solidFill>
                  <a:srgbClr val="FF0000"/>
                </a:solidFill>
              </a:ln>
              <a:effectLst/>
            </p:spPr>
            <p:style>
              <a:lnRef idx="2">
                <a:schemeClr val="accent1"/>
              </a:lnRef>
              <a:fillRef idx="0">
                <a:schemeClr val="accent1"/>
              </a:fillRef>
              <a:effectRef idx="1">
                <a:schemeClr val="accent1"/>
              </a:effectRef>
              <a:fontRef idx="minor">
                <a:schemeClr val="tx1"/>
              </a:fontRef>
            </p:style>
          </p:cxnSp>
          <p:cxnSp>
            <p:nvCxnSpPr>
              <p:cNvPr id="1564" name="Łącznik prosty 1563"/>
              <p:cNvCxnSpPr/>
              <p:nvPr/>
            </p:nvCxnSpPr>
            <p:spPr>
              <a:xfrm>
                <a:off x="6798466" y="3248907"/>
                <a:ext cx="1493293" cy="0"/>
              </a:xfrm>
              <a:prstGeom prst="line">
                <a:avLst/>
              </a:prstGeom>
              <a:ln w="22225">
                <a:solidFill>
                  <a:srgbClr val="FF0000"/>
                </a:solidFill>
              </a:ln>
              <a:effectLst/>
            </p:spPr>
            <p:style>
              <a:lnRef idx="2">
                <a:schemeClr val="accent1"/>
              </a:lnRef>
              <a:fillRef idx="0">
                <a:schemeClr val="accent1"/>
              </a:fillRef>
              <a:effectRef idx="1">
                <a:schemeClr val="accent1"/>
              </a:effectRef>
              <a:fontRef idx="minor">
                <a:schemeClr val="tx1"/>
              </a:fontRef>
            </p:style>
          </p:cxnSp>
          <p:cxnSp>
            <p:nvCxnSpPr>
              <p:cNvPr id="1565" name="Łącznik prosty 1564"/>
              <p:cNvCxnSpPr/>
              <p:nvPr/>
            </p:nvCxnSpPr>
            <p:spPr>
              <a:xfrm>
                <a:off x="6798466" y="3284476"/>
                <a:ext cx="1493293" cy="0"/>
              </a:xfrm>
              <a:prstGeom prst="line">
                <a:avLst/>
              </a:prstGeom>
              <a:ln w="22225">
                <a:solidFill>
                  <a:srgbClr val="FF0000"/>
                </a:solidFill>
              </a:ln>
              <a:effectLst/>
            </p:spPr>
            <p:style>
              <a:lnRef idx="2">
                <a:schemeClr val="accent1"/>
              </a:lnRef>
              <a:fillRef idx="0">
                <a:schemeClr val="accent1"/>
              </a:fillRef>
              <a:effectRef idx="1">
                <a:schemeClr val="accent1"/>
              </a:effectRef>
              <a:fontRef idx="minor">
                <a:schemeClr val="tx1"/>
              </a:fontRef>
            </p:style>
          </p:cxnSp>
          <p:cxnSp>
            <p:nvCxnSpPr>
              <p:cNvPr id="1566" name="Łącznik prosty 1565"/>
              <p:cNvCxnSpPr/>
              <p:nvPr/>
            </p:nvCxnSpPr>
            <p:spPr>
              <a:xfrm>
                <a:off x="6798466" y="3320046"/>
                <a:ext cx="1493293" cy="0"/>
              </a:xfrm>
              <a:prstGeom prst="line">
                <a:avLst/>
              </a:prstGeom>
              <a:ln w="22225">
                <a:solidFill>
                  <a:srgbClr val="FF0000"/>
                </a:solidFill>
              </a:ln>
              <a:effectLst/>
            </p:spPr>
            <p:style>
              <a:lnRef idx="2">
                <a:schemeClr val="accent1"/>
              </a:lnRef>
              <a:fillRef idx="0">
                <a:schemeClr val="accent1"/>
              </a:fillRef>
              <a:effectRef idx="1">
                <a:schemeClr val="accent1"/>
              </a:effectRef>
              <a:fontRef idx="minor">
                <a:schemeClr val="tx1"/>
              </a:fontRef>
            </p:style>
          </p:cxnSp>
          <p:cxnSp>
            <p:nvCxnSpPr>
              <p:cNvPr id="1567" name="Łącznik prosty 1566"/>
              <p:cNvCxnSpPr/>
              <p:nvPr/>
            </p:nvCxnSpPr>
            <p:spPr>
              <a:xfrm>
                <a:off x="6798466" y="3355615"/>
                <a:ext cx="1493293" cy="0"/>
              </a:xfrm>
              <a:prstGeom prst="line">
                <a:avLst/>
              </a:prstGeom>
              <a:ln w="22225">
                <a:solidFill>
                  <a:srgbClr val="FF0000"/>
                </a:solidFill>
              </a:ln>
              <a:effectLst/>
            </p:spPr>
            <p:style>
              <a:lnRef idx="2">
                <a:schemeClr val="accent1"/>
              </a:lnRef>
              <a:fillRef idx="0">
                <a:schemeClr val="accent1"/>
              </a:fillRef>
              <a:effectRef idx="1">
                <a:schemeClr val="accent1"/>
              </a:effectRef>
              <a:fontRef idx="minor">
                <a:schemeClr val="tx1"/>
              </a:fontRef>
            </p:style>
          </p:cxnSp>
          <p:cxnSp>
            <p:nvCxnSpPr>
              <p:cNvPr id="1568" name="Łącznik prosty 1567"/>
              <p:cNvCxnSpPr/>
              <p:nvPr/>
            </p:nvCxnSpPr>
            <p:spPr>
              <a:xfrm>
                <a:off x="6798466" y="3391185"/>
                <a:ext cx="1493293" cy="0"/>
              </a:xfrm>
              <a:prstGeom prst="line">
                <a:avLst/>
              </a:prstGeom>
              <a:ln w="22225">
                <a:solidFill>
                  <a:srgbClr val="FF0000"/>
                </a:solidFill>
              </a:ln>
              <a:effectLst/>
            </p:spPr>
            <p:style>
              <a:lnRef idx="2">
                <a:schemeClr val="accent1"/>
              </a:lnRef>
              <a:fillRef idx="0">
                <a:schemeClr val="accent1"/>
              </a:fillRef>
              <a:effectRef idx="1">
                <a:schemeClr val="accent1"/>
              </a:effectRef>
              <a:fontRef idx="minor">
                <a:schemeClr val="tx1"/>
              </a:fontRef>
            </p:style>
          </p:cxnSp>
          <p:cxnSp>
            <p:nvCxnSpPr>
              <p:cNvPr id="1569" name="Łącznik prosty 1568"/>
              <p:cNvCxnSpPr/>
              <p:nvPr/>
            </p:nvCxnSpPr>
            <p:spPr>
              <a:xfrm>
                <a:off x="6798466" y="3426754"/>
                <a:ext cx="1493293" cy="0"/>
              </a:xfrm>
              <a:prstGeom prst="line">
                <a:avLst/>
              </a:prstGeom>
              <a:ln w="22225">
                <a:solidFill>
                  <a:srgbClr val="FF0000"/>
                </a:solidFill>
              </a:ln>
              <a:effectLst/>
            </p:spPr>
            <p:style>
              <a:lnRef idx="2">
                <a:schemeClr val="accent1"/>
              </a:lnRef>
              <a:fillRef idx="0">
                <a:schemeClr val="accent1"/>
              </a:fillRef>
              <a:effectRef idx="1">
                <a:schemeClr val="accent1"/>
              </a:effectRef>
              <a:fontRef idx="minor">
                <a:schemeClr val="tx1"/>
              </a:fontRef>
            </p:style>
          </p:cxnSp>
          <p:cxnSp>
            <p:nvCxnSpPr>
              <p:cNvPr id="1570" name="Łącznik prosty 1569"/>
              <p:cNvCxnSpPr/>
              <p:nvPr/>
            </p:nvCxnSpPr>
            <p:spPr>
              <a:xfrm>
                <a:off x="6798466" y="3462324"/>
                <a:ext cx="1493293" cy="0"/>
              </a:xfrm>
              <a:prstGeom prst="line">
                <a:avLst/>
              </a:prstGeom>
              <a:ln w="22225">
                <a:solidFill>
                  <a:srgbClr val="FF0000"/>
                </a:solidFill>
              </a:ln>
              <a:effectLst/>
            </p:spPr>
            <p:style>
              <a:lnRef idx="2">
                <a:schemeClr val="accent1"/>
              </a:lnRef>
              <a:fillRef idx="0">
                <a:schemeClr val="accent1"/>
              </a:fillRef>
              <a:effectRef idx="1">
                <a:schemeClr val="accent1"/>
              </a:effectRef>
              <a:fontRef idx="minor">
                <a:schemeClr val="tx1"/>
              </a:fontRef>
            </p:style>
          </p:cxnSp>
          <p:cxnSp>
            <p:nvCxnSpPr>
              <p:cNvPr id="1571" name="Łącznik prosty 1570"/>
              <p:cNvCxnSpPr/>
              <p:nvPr/>
            </p:nvCxnSpPr>
            <p:spPr>
              <a:xfrm>
                <a:off x="6798466" y="3497893"/>
                <a:ext cx="1493293" cy="0"/>
              </a:xfrm>
              <a:prstGeom prst="line">
                <a:avLst/>
              </a:prstGeom>
              <a:ln w="22225">
                <a:solidFill>
                  <a:srgbClr val="FF0000"/>
                </a:solidFill>
              </a:ln>
              <a:effectLst/>
            </p:spPr>
            <p:style>
              <a:lnRef idx="2">
                <a:schemeClr val="accent1"/>
              </a:lnRef>
              <a:fillRef idx="0">
                <a:schemeClr val="accent1"/>
              </a:fillRef>
              <a:effectRef idx="1">
                <a:schemeClr val="accent1"/>
              </a:effectRef>
              <a:fontRef idx="minor">
                <a:schemeClr val="tx1"/>
              </a:fontRef>
            </p:style>
          </p:cxnSp>
          <p:cxnSp>
            <p:nvCxnSpPr>
              <p:cNvPr id="1572" name="Łącznik prosty 1571"/>
              <p:cNvCxnSpPr/>
              <p:nvPr/>
            </p:nvCxnSpPr>
            <p:spPr>
              <a:xfrm>
                <a:off x="6798466" y="3533462"/>
                <a:ext cx="1493293" cy="0"/>
              </a:xfrm>
              <a:prstGeom prst="line">
                <a:avLst/>
              </a:prstGeom>
              <a:ln w="22225">
                <a:solidFill>
                  <a:srgbClr val="FF0000"/>
                </a:solidFill>
              </a:ln>
              <a:effectLst/>
            </p:spPr>
            <p:style>
              <a:lnRef idx="2">
                <a:schemeClr val="accent1"/>
              </a:lnRef>
              <a:fillRef idx="0">
                <a:schemeClr val="accent1"/>
              </a:fillRef>
              <a:effectRef idx="1">
                <a:schemeClr val="accent1"/>
              </a:effectRef>
              <a:fontRef idx="minor">
                <a:schemeClr val="tx1"/>
              </a:fontRef>
            </p:style>
          </p:cxnSp>
          <p:cxnSp>
            <p:nvCxnSpPr>
              <p:cNvPr id="1573" name="Łącznik prosty 1572"/>
              <p:cNvCxnSpPr/>
              <p:nvPr/>
            </p:nvCxnSpPr>
            <p:spPr>
              <a:xfrm>
                <a:off x="6798466" y="3569031"/>
                <a:ext cx="1493293" cy="0"/>
              </a:xfrm>
              <a:prstGeom prst="line">
                <a:avLst/>
              </a:prstGeom>
              <a:ln w="22225">
                <a:solidFill>
                  <a:srgbClr val="FF0000"/>
                </a:solidFill>
              </a:ln>
              <a:effectLst/>
            </p:spPr>
            <p:style>
              <a:lnRef idx="2">
                <a:schemeClr val="accent1"/>
              </a:lnRef>
              <a:fillRef idx="0">
                <a:schemeClr val="accent1"/>
              </a:fillRef>
              <a:effectRef idx="1">
                <a:schemeClr val="accent1"/>
              </a:effectRef>
              <a:fontRef idx="minor">
                <a:schemeClr val="tx1"/>
              </a:fontRef>
            </p:style>
          </p:cxnSp>
          <p:cxnSp>
            <p:nvCxnSpPr>
              <p:cNvPr id="1574" name="Łącznik prosty 1573"/>
              <p:cNvCxnSpPr/>
              <p:nvPr/>
            </p:nvCxnSpPr>
            <p:spPr>
              <a:xfrm>
                <a:off x="6798466" y="3604601"/>
                <a:ext cx="1493293" cy="0"/>
              </a:xfrm>
              <a:prstGeom prst="line">
                <a:avLst/>
              </a:prstGeom>
              <a:ln w="22225">
                <a:solidFill>
                  <a:srgbClr val="FF0000"/>
                </a:solidFill>
              </a:ln>
              <a:effectLst/>
            </p:spPr>
            <p:style>
              <a:lnRef idx="2">
                <a:schemeClr val="accent1"/>
              </a:lnRef>
              <a:fillRef idx="0">
                <a:schemeClr val="accent1"/>
              </a:fillRef>
              <a:effectRef idx="1">
                <a:schemeClr val="accent1"/>
              </a:effectRef>
              <a:fontRef idx="minor">
                <a:schemeClr val="tx1"/>
              </a:fontRef>
            </p:style>
          </p:cxnSp>
          <p:cxnSp>
            <p:nvCxnSpPr>
              <p:cNvPr id="1575" name="Łącznik prosty 1574"/>
              <p:cNvCxnSpPr/>
              <p:nvPr/>
            </p:nvCxnSpPr>
            <p:spPr>
              <a:xfrm>
                <a:off x="6798466" y="3640170"/>
                <a:ext cx="1493293" cy="0"/>
              </a:xfrm>
              <a:prstGeom prst="line">
                <a:avLst/>
              </a:prstGeom>
              <a:ln w="22225">
                <a:solidFill>
                  <a:srgbClr val="FF0000"/>
                </a:solidFill>
              </a:ln>
              <a:effectLst/>
            </p:spPr>
            <p:style>
              <a:lnRef idx="2">
                <a:schemeClr val="accent1"/>
              </a:lnRef>
              <a:fillRef idx="0">
                <a:schemeClr val="accent1"/>
              </a:fillRef>
              <a:effectRef idx="1">
                <a:schemeClr val="accent1"/>
              </a:effectRef>
              <a:fontRef idx="minor">
                <a:schemeClr val="tx1"/>
              </a:fontRef>
            </p:style>
          </p:cxnSp>
          <p:cxnSp>
            <p:nvCxnSpPr>
              <p:cNvPr id="1576" name="Łącznik prosty 1575"/>
              <p:cNvCxnSpPr/>
              <p:nvPr/>
            </p:nvCxnSpPr>
            <p:spPr>
              <a:xfrm>
                <a:off x="6798466" y="3675739"/>
                <a:ext cx="1493293" cy="0"/>
              </a:xfrm>
              <a:prstGeom prst="line">
                <a:avLst/>
              </a:prstGeom>
              <a:ln w="22225">
                <a:solidFill>
                  <a:srgbClr val="FF0000"/>
                </a:solidFill>
              </a:ln>
              <a:effectLst/>
            </p:spPr>
            <p:style>
              <a:lnRef idx="2">
                <a:schemeClr val="accent1"/>
              </a:lnRef>
              <a:fillRef idx="0">
                <a:schemeClr val="accent1"/>
              </a:fillRef>
              <a:effectRef idx="1">
                <a:schemeClr val="accent1"/>
              </a:effectRef>
              <a:fontRef idx="minor">
                <a:schemeClr val="tx1"/>
              </a:fontRef>
            </p:style>
          </p:cxnSp>
          <p:cxnSp>
            <p:nvCxnSpPr>
              <p:cNvPr id="1577" name="Łącznik prosty 1576"/>
              <p:cNvCxnSpPr/>
              <p:nvPr/>
            </p:nvCxnSpPr>
            <p:spPr>
              <a:xfrm>
                <a:off x="6798466" y="3711308"/>
                <a:ext cx="1493293" cy="0"/>
              </a:xfrm>
              <a:prstGeom prst="line">
                <a:avLst/>
              </a:prstGeom>
              <a:ln w="22225">
                <a:solidFill>
                  <a:srgbClr val="FF0000"/>
                </a:solidFill>
              </a:ln>
              <a:effectLst/>
            </p:spPr>
            <p:style>
              <a:lnRef idx="2">
                <a:schemeClr val="accent1"/>
              </a:lnRef>
              <a:fillRef idx="0">
                <a:schemeClr val="accent1"/>
              </a:fillRef>
              <a:effectRef idx="1">
                <a:schemeClr val="accent1"/>
              </a:effectRef>
              <a:fontRef idx="minor">
                <a:schemeClr val="tx1"/>
              </a:fontRef>
            </p:style>
          </p:cxnSp>
          <p:cxnSp>
            <p:nvCxnSpPr>
              <p:cNvPr id="1578" name="Łącznik prosty 1577"/>
              <p:cNvCxnSpPr/>
              <p:nvPr/>
            </p:nvCxnSpPr>
            <p:spPr>
              <a:xfrm>
                <a:off x="6798466" y="3746878"/>
                <a:ext cx="1493293" cy="0"/>
              </a:xfrm>
              <a:prstGeom prst="line">
                <a:avLst/>
              </a:prstGeom>
              <a:ln w="22225">
                <a:solidFill>
                  <a:srgbClr val="FF0000"/>
                </a:solidFill>
              </a:ln>
              <a:effectLst/>
            </p:spPr>
            <p:style>
              <a:lnRef idx="2">
                <a:schemeClr val="accent1"/>
              </a:lnRef>
              <a:fillRef idx="0">
                <a:schemeClr val="accent1"/>
              </a:fillRef>
              <a:effectRef idx="1">
                <a:schemeClr val="accent1"/>
              </a:effectRef>
              <a:fontRef idx="minor">
                <a:schemeClr val="tx1"/>
              </a:fontRef>
            </p:style>
          </p:cxnSp>
          <p:cxnSp>
            <p:nvCxnSpPr>
              <p:cNvPr id="1579" name="Łącznik prosty 1578"/>
              <p:cNvCxnSpPr/>
              <p:nvPr/>
            </p:nvCxnSpPr>
            <p:spPr>
              <a:xfrm>
                <a:off x="6798466" y="3782447"/>
                <a:ext cx="1493293" cy="0"/>
              </a:xfrm>
              <a:prstGeom prst="line">
                <a:avLst/>
              </a:prstGeom>
              <a:ln w="22225">
                <a:solidFill>
                  <a:srgbClr val="FF0000"/>
                </a:solidFill>
              </a:ln>
              <a:effectLst/>
            </p:spPr>
            <p:style>
              <a:lnRef idx="2">
                <a:schemeClr val="accent1"/>
              </a:lnRef>
              <a:fillRef idx="0">
                <a:schemeClr val="accent1"/>
              </a:fillRef>
              <a:effectRef idx="1">
                <a:schemeClr val="accent1"/>
              </a:effectRef>
              <a:fontRef idx="minor">
                <a:schemeClr val="tx1"/>
              </a:fontRef>
            </p:style>
          </p:cxnSp>
          <p:cxnSp>
            <p:nvCxnSpPr>
              <p:cNvPr id="1580" name="Łącznik prosty 1579"/>
              <p:cNvCxnSpPr/>
              <p:nvPr/>
            </p:nvCxnSpPr>
            <p:spPr>
              <a:xfrm>
                <a:off x="6798466" y="3818016"/>
                <a:ext cx="1493293" cy="0"/>
              </a:xfrm>
              <a:prstGeom prst="line">
                <a:avLst/>
              </a:prstGeom>
              <a:ln w="22225">
                <a:solidFill>
                  <a:srgbClr val="FF0000"/>
                </a:solidFill>
              </a:ln>
              <a:effectLst/>
            </p:spPr>
            <p:style>
              <a:lnRef idx="2">
                <a:schemeClr val="accent1"/>
              </a:lnRef>
              <a:fillRef idx="0">
                <a:schemeClr val="accent1"/>
              </a:fillRef>
              <a:effectRef idx="1">
                <a:schemeClr val="accent1"/>
              </a:effectRef>
              <a:fontRef idx="minor">
                <a:schemeClr val="tx1"/>
              </a:fontRef>
            </p:style>
          </p:cxnSp>
          <p:cxnSp>
            <p:nvCxnSpPr>
              <p:cNvPr id="1581" name="Łącznik prosty 1580"/>
              <p:cNvCxnSpPr/>
              <p:nvPr/>
            </p:nvCxnSpPr>
            <p:spPr>
              <a:xfrm>
                <a:off x="6798466" y="3853585"/>
                <a:ext cx="1493293" cy="0"/>
              </a:xfrm>
              <a:prstGeom prst="line">
                <a:avLst/>
              </a:prstGeom>
              <a:ln w="22225">
                <a:solidFill>
                  <a:srgbClr val="FF0000"/>
                </a:solidFill>
              </a:ln>
              <a:effectLst/>
            </p:spPr>
            <p:style>
              <a:lnRef idx="2">
                <a:schemeClr val="accent1"/>
              </a:lnRef>
              <a:fillRef idx="0">
                <a:schemeClr val="accent1"/>
              </a:fillRef>
              <a:effectRef idx="1">
                <a:schemeClr val="accent1"/>
              </a:effectRef>
              <a:fontRef idx="minor">
                <a:schemeClr val="tx1"/>
              </a:fontRef>
            </p:style>
          </p:cxnSp>
          <p:cxnSp>
            <p:nvCxnSpPr>
              <p:cNvPr id="1582" name="Łącznik prosty 1581"/>
              <p:cNvCxnSpPr/>
              <p:nvPr/>
            </p:nvCxnSpPr>
            <p:spPr>
              <a:xfrm>
                <a:off x="6798466" y="3889155"/>
                <a:ext cx="1493293" cy="0"/>
              </a:xfrm>
              <a:prstGeom prst="line">
                <a:avLst/>
              </a:prstGeom>
              <a:ln w="22225">
                <a:solidFill>
                  <a:srgbClr val="FF0000"/>
                </a:solidFill>
              </a:ln>
              <a:effectLst/>
            </p:spPr>
            <p:style>
              <a:lnRef idx="2">
                <a:schemeClr val="accent1"/>
              </a:lnRef>
              <a:fillRef idx="0">
                <a:schemeClr val="accent1"/>
              </a:fillRef>
              <a:effectRef idx="1">
                <a:schemeClr val="accent1"/>
              </a:effectRef>
              <a:fontRef idx="minor">
                <a:schemeClr val="tx1"/>
              </a:fontRef>
            </p:style>
          </p:cxnSp>
          <p:cxnSp>
            <p:nvCxnSpPr>
              <p:cNvPr id="1583" name="Łącznik prosty 1582"/>
              <p:cNvCxnSpPr/>
              <p:nvPr/>
            </p:nvCxnSpPr>
            <p:spPr>
              <a:xfrm>
                <a:off x="6798466" y="3924724"/>
                <a:ext cx="1493293" cy="0"/>
              </a:xfrm>
              <a:prstGeom prst="line">
                <a:avLst/>
              </a:prstGeom>
              <a:ln w="22225">
                <a:solidFill>
                  <a:srgbClr val="FF0000"/>
                </a:solidFill>
              </a:ln>
              <a:effectLst/>
            </p:spPr>
            <p:style>
              <a:lnRef idx="2">
                <a:schemeClr val="accent1"/>
              </a:lnRef>
              <a:fillRef idx="0">
                <a:schemeClr val="accent1"/>
              </a:fillRef>
              <a:effectRef idx="1">
                <a:schemeClr val="accent1"/>
              </a:effectRef>
              <a:fontRef idx="minor">
                <a:schemeClr val="tx1"/>
              </a:fontRef>
            </p:style>
          </p:cxnSp>
          <p:cxnSp>
            <p:nvCxnSpPr>
              <p:cNvPr id="1584" name="Łącznik prosty 1583"/>
              <p:cNvCxnSpPr/>
              <p:nvPr/>
            </p:nvCxnSpPr>
            <p:spPr>
              <a:xfrm>
                <a:off x="6798466" y="3960293"/>
                <a:ext cx="1493293" cy="0"/>
              </a:xfrm>
              <a:prstGeom prst="line">
                <a:avLst/>
              </a:prstGeom>
              <a:ln w="22225">
                <a:solidFill>
                  <a:srgbClr val="FF0000"/>
                </a:solidFill>
              </a:ln>
              <a:effectLst/>
            </p:spPr>
            <p:style>
              <a:lnRef idx="2">
                <a:schemeClr val="accent1"/>
              </a:lnRef>
              <a:fillRef idx="0">
                <a:schemeClr val="accent1"/>
              </a:fillRef>
              <a:effectRef idx="1">
                <a:schemeClr val="accent1"/>
              </a:effectRef>
              <a:fontRef idx="minor">
                <a:schemeClr val="tx1"/>
              </a:fontRef>
            </p:style>
          </p:cxnSp>
          <p:cxnSp>
            <p:nvCxnSpPr>
              <p:cNvPr id="1585" name="Łącznik prosty 1584"/>
              <p:cNvCxnSpPr/>
              <p:nvPr/>
            </p:nvCxnSpPr>
            <p:spPr>
              <a:xfrm>
                <a:off x="6798466" y="3995862"/>
                <a:ext cx="1493293" cy="0"/>
              </a:xfrm>
              <a:prstGeom prst="line">
                <a:avLst/>
              </a:prstGeom>
              <a:ln w="22225">
                <a:solidFill>
                  <a:srgbClr val="FF0000"/>
                </a:solidFill>
              </a:ln>
              <a:effectLst/>
            </p:spPr>
            <p:style>
              <a:lnRef idx="2">
                <a:schemeClr val="accent1"/>
              </a:lnRef>
              <a:fillRef idx="0">
                <a:schemeClr val="accent1"/>
              </a:fillRef>
              <a:effectRef idx="1">
                <a:schemeClr val="accent1"/>
              </a:effectRef>
              <a:fontRef idx="minor">
                <a:schemeClr val="tx1"/>
              </a:fontRef>
            </p:style>
          </p:cxnSp>
          <p:cxnSp>
            <p:nvCxnSpPr>
              <p:cNvPr id="1586" name="Łącznik prosty 1585"/>
              <p:cNvCxnSpPr/>
              <p:nvPr/>
            </p:nvCxnSpPr>
            <p:spPr>
              <a:xfrm>
                <a:off x="6798466" y="4031432"/>
                <a:ext cx="1493293" cy="0"/>
              </a:xfrm>
              <a:prstGeom prst="line">
                <a:avLst/>
              </a:prstGeom>
              <a:ln w="22225">
                <a:solidFill>
                  <a:srgbClr val="FF0000"/>
                </a:solidFill>
              </a:ln>
              <a:effectLst/>
            </p:spPr>
            <p:style>
              <a:lnRef idx="2">
                <a:schemeClr val="accent1"/>
              </a:lnRef>
              <a:fillRef idx="0">
                <a:schemeClr val="accent1"/>
              </a:fillRef>
              <a:effectRef idx="1">
                <a:schemeClr val="accent1"/>
              </a:effectRef>
              <a:fontRef idx="minor">
                <a:schemeClr val="tx1"/>
              </a:fontRef>
            </p:style>
          </p:cxnSp>
          <p:cxnSp>
            <p:nvCxnSpPr>
              <p:cNvPr id="1587" name="Łącznik prosty 1586"/>
              <p:cNvCxnSpPr/>
              <p:nvPr/>
            </p:nvCxnSpPr>
            <p:spPr>
              <a:xfrm>
                <a:off x="6798466" y="4067001"/>
                <a:ext cx="1493293" cy="0"/>
              </a:xfrm>
              <a:prstGeom prst="line">
                <a:avLst/>
              </a:prstGeom>
              <a:ln w="22225">
                <a:solidFill>
                  <a:srgbClr val="FF0000"/>
                </a:solidFill>
              </a:ln>
              <a:effectLst/>
            </p:spPr>
            <p:style>
              <a:lnRef idx="2">
                <a:schemeClr val="accent1"/>
              </a:lnRef>
              <a:fillRef idx="0">
                <a:schemeClr val="accent1"/>
              </a:fillRef>
              <a:effectRef idx="1">
                <a:schemeClr val="accent1"/>
              </a:effectRef>
              <a:fontRef idx="minor">
                <a:schemeClr val="tx1"/>
              </a:fontRef>
            </p:style>
          </p:cxnSp>
          <p:cxnSp>
            <p:nvCxnSpPr>
              <p:cNvPr id="1588" name="Łącznik prosty 1587"/>
              <p:cNvCxnSpPr/>
              <p:nvPr/>
            </p:nvCxnSpPr>
            <p:spPr>
              <a:xfrm>
                <a:off x="6798466" y="4102570"/>
                <a:ext cx="1493293" cy="0"/>
              </a:xfrm>
              <a:prstGeom prst="line">
                <a:avLst/>
              </a:prstGeom>
              <a:ln w="22225">
                <a:solidFill>
                  <a:srgbClr val="FF0000"/>
                </a:solidFill>
              </a:ln>
              <a:effectLst/>
            </p:spPr>
            <p:style>
              <a:lnRef idx="2">
                <a:schemeClr val="accent1"/>
              </a:lnRef>
              <a:fillRef idx="0">
                <a:schemeClr val="accent1"/>
              </a:fillRef>
              <a:effectRef idx="1">
                <a:schemeClr val="accent1"/>
              </a:effectRef>
              <a:fontRef idx="minor">
                <a:schemeClr val="tx1"/>
              </a:fontRef>
            </p:style>
          </p:cxnSp>
          <p:cxnSp>
            <p:nvCxnSpPr>
              <p:cNvPr id="1589" name="Łącznik prosty 1588"/>
              <p:cNvCxnSpPr/>
              <p:nvPr/>
            </p:nvCxnSpPr>
            <p:spPr>
              <a:xfrm>
                <a:off x="6798466" y="4138139"/>
                <a:ext cx="1493293" cy="0"/>
              </a:xfrm>
              <a:prstGeom prst="line">
                <a:avLst/>
              </a:prstGeom>
              <a:ln w="22225">
                <a:solidFill>
                  <a:srgbClr val="FF0000"/>
                </a:solidFill>
              </a:ln>
              <a:effectLst/>
            </p:spPr>
            <p:style>
              <a:lnRef idx="2">
                <a:schemeClr val="accent1"/>
              </a:lnRef>
              <a:fillRef idx="0">
                <a:schemeClr val="accent1"/>
              </a:fillRef>
              <a:effectRef idx="1">
                <a:schemeClr val="accent1"/>
              </a:effectRef>
              <a:fontRef idx="minor">
                <a:schemeClr val="tx1"/>
              </a:fontRef>
            </p:style>
          </p:cxnSp>
          <p:cxnSp>
            <p:nvCxnSpPr>
              <p:cNvPr id="1590" name="Łącznik prosty 1589"/>
              <p:cNvCxnSpPr/>
              <p:nvPr/>
            </p:nvCxnSpPr>
            <p:spPr>
              <a:xfrm>
                <a:off x="6798466" y="4173709"/>
                <a:ext cx="1493293" cy="0"/>
              </a:xfrm>
              <a:prstGeom prst="line">
                <a:avLst/>
              </a:prstGeom>
              <a:ln w="22225">
                <a:solidFill>
                  <a:srgbClr val="FF0000"/>
                </a:solidFill>
              </a:ln>
              <a:effectLst/>
            </p:spPr>
            <p:style>
              <a:lnRef idx="2">
                <a:schemeClr val="accent1"/>
              </a:lnRef>
              <a:fillRef idx="0">
                <a:schemeClr val="accent1"/>
              </a:fillRef>
              <a:effectRef idx="1">
                <a:schemeClr val="accent1"/>
              </a:effectRef>
              <a:fontRef idx="minor">
                <a:schemeClr val="tx1"/>
              </a:fontRef>
            </p:style>
          </p:cxnSp>
          <p:cxnSp>
            <p:nvCxnSpPr>
              <p:cNvPr id="1591" name="Łącznik prosty 1590"/>
              <p:cNvCxnSpPr/>
              <p:nvPr/>
            </p:nvCxnSpPr>
            <p:spPr>
              <a:xfrm>
                <a:off x="6798466" y="4209278"/>
                <a:ext cx="1493293" cy="0"/>
              </a:xfrm>
              <a:prstGeom prst="line">
                <a:avLst/>
              </a:prstGeom>
              <a:ln w="22225">
                <a:solidFill>
                  <a:srgbClr val="FF0000"/>
                </a:solidFill>
              </a:ln>
              <a:effectLst/>
            </p:spPr>
            <p:style>
              <a:lnRef idx="2">
                <a:schemeClr val="accent1"/>
              </a:lnRef>
              <a:fillRef idx="0">
                <a:schemeClr val="accent1"/>
              </a:fillRef>
              <a:effectRef idx="1">
                <a:schemeClr val="accent1"/>
              </a:effectRef>
              <a:fontRef idx="minor">
                <a:schemeClr val="tx1"/>
              </a:fontRef>
            </p:style>
          </p:cxnSp>
        </p:grpSp>
        <p:grpSp>
          <p:nvGrpSpPr>
            <p:cNvPr id="1592" name="Grupa 1591"/>
            <p:cNvGrpSpPr/>
            <p:nvPr/>
          </p:nvGrpSpPr>
          <p:grpSpPr>
            <a:xfrm>
              <a:off x="2890111" y="4289752"/>
              <a:ext cx="165164" cy="1138217"/>
              <a:chOff x="6798466" y="3071061"/>
              <a:chExt cx="1493293" cy="1138217"/>
            </a:xfrm>
          </p:grpSpPr>
          <p:cxnSp>
            <p:nvCxnSpPr>
              <p:cNvPr id="1593" name="Łącznik prosty 1592"/>
              <p:cNvCxnSpPr/>
              <p:nvPr/>
            </p:nvCxnSpPr>
            <p:spPr>
              <a:xfrm>
                <a:off x="6798466" y="3071061"/>
                <a:ext cx="1493293" cy="0"/>
              </a:xfrm>
              <a:prstGeom prst="line">
                <a:avLst/>
              </a:prstGeom>
              <a:ln w="22225">
                <a:solidFill>
                  <a:srgbClr val="FF0000"/>
                </a:solidFill>
              </a:ln>
              <a:effectLst/>
            </p:spPr>
            <p:style>
              <a:lnRef idx="2">
                <a:schemeClr val="accent1"/>
              </a:lnRef>
              <a:fillRef idx="0">
                <a:schemeClr val="accent1"/>
              </a:fillRef>
              <a:effectRef idx="1">
                <a:schemeClr val="accent1"/>
              </a:effectRef>
              <a:fontRef idx="minor">
                <a:schemeClr val="tx1"/>
              </a:fontRef>
            </p:style>
          </p:cxnSp>
          <p:cxnSp>
            <p:nvCxnSpPr>
              <p:cNvPr id="1594" name="Łącznik prosty 1593"/>
              <p:cNvCxnSpPr/>
              <p:nvPr/>
            </p:nvCxnSpPr>
            <p:spPr>
              <a:xfrm>
                <a:off x="6798466" y="3106630"/>
                <a:ext cx="1493293" cy="0"/>
              </a:xfrm>
              <a:prstGeom prst="line">
                <a:avLst/>
              </a:prstGeom>
              <a:ln w="22225">
                <a:solidFill>
                  <a:srgbClr val="FF0000"/>
                </a:solidFill>
              </a:ln>
              <a:effectLst/>
            </p:spPr>
            <p:style>
              <a:lnRef idx="2">
                <a:schemeClr val="accent1"/>
              </a:lnRef>
              <a:fillRef idx="0">
                <a:schemeClr val="accent1"/>
              </a:fillRef>
              <a:effectRef idx="1">
                <a:schemeClr val="accent1"/>
              </a:effectRef>
              <a:fontRef idx="minor">
                <a:schemeClr val="tx1"/>
              </a:fontRef>
            </p:style>
          </p:cxnSp>
          <p:cxnSp>
            <p:nvCxnSpPr>
              <p:cNvPr id="1595" name="Łącznik prosty 1594"/>
              <p:cNvCxnSpPr/>
              <p:nvPr/>
            </p:nvCxnSpPr>
            <p:spPr>
              <a:xfrm>
                <a:off x="6798466" y="3142200"/>
                <a:ext cx="1493293" cy="0"/>
              </a:xfrm>
              <a:prstGeom prst="line">
                <a:avLst/>
              </a:prstGeom>
              <a:ln w="22225">
                <a:solidFill>
                  <a:srgbClr val="FF0000"/>
                </a:solidFill>
              </a:ln>
              <a:effectLst/>
            </p:spPr>
            <p:style>
              <a:lnRef idx="2">
                <a:schemeClr val="accent1"/>
              </a:lnRef>
              <a:fillRef idx="0">
                <a:schemeClr val="accent1"/>
              </a:fillRef>
              <a:effectRef idx="1">
                <a:schemeClr val="accent1"/>
              </a:effectRef>
              <a:fontRef idx="minor">
                <a:schemeClr val="tx1"/>
              </a:fontRef>
            </p:style>
          </p:cxnSp>
          <p:cxnSp>
            <p:nvCxnSpPr>
              <p:cNvPr id="1596" name="Łącznik prosty 1595"/>
              <p:cNvCxnSpPr/>
              <p:nvPr/>
            </p:nvCxnSpPr>
            <p:spPr>
              <a:xfrm>
                <a:off x="6798466" y="3177769"/>
                <a:ext cx="1493293" cy="0"/>
              </a:xfrm>
              <a:prstGeom prst="line">
                <a:avLst/>
              </a:prstGeom>
              <a:ln w="22225">
                <a:solidFill>
                  <a:srgbClr val="FF0000"/>
                </a:solidFill>
              </a:ln>
              <a:effectLst/>
            </p:spPr>
            <p:style>
              <a:lnRef idx="2">
                <a:schemeClr val="accent1"/>
              </a:lnRef>
              <a:fillRef idx="0">
                <a:schemeClr val="accent1"/>
              </a:fillRef>
              <a:effectRef idx="1">
                <a:schemeClr val="accent1"/>
              </a:effectRef>
              <a:fontRef idx="minor">
                <a:schemeClr val="tx1"/>
              </a:fontRef>
            </p:style>
          </p:cxnSp>
          <p:cxnSp>
            <p:nvCxnSpPr>
              <p:cNvPr id="1597" name="Łącznik prosty 1596"/>
              <p:cNvCxnSpPr/>
              <p:nvPr/>
            </p:nvCxnSpPr>
            <p:spPr>
              <a:xfrm>
                <a:off x="6798466" y="3213338"/>
                <a:ext cx="1493293" cy="0"/>
              </a:xfrm>
              <a:prstGeom prst="line">
                <a:avLst/>
              </a:prstGeom>
              <a:ln w="22225">
                <a:solidFill>
                  <a:srgbClr val="FF0000"/>
                </a:solidFill>
              </a:ln>
              <a:effectLst/>
            </p:spPr>
            <p:style>
              <a:lnRef idx="2">
                <a:schemeClr val="accent1"/>
              </a:lnRef>
              <a:fillRef idx="0">
                <a:schemeClr val="accent1"/>
              </a:fillRef>
              <a:effectRef idx="1">
                <a:schemeClr val="accent1"/>
              </a:effectRef>
              <a:fontRef idx="minor">
                <a:schemeClr val="tx1"/>
              </a:fontRef>
            </p:style>
          </p:cxnSp>
          <p:cxnSp>
            <p:nvCxnSpPr>
              <p:cNvPr id="1598" name="Łącznik prosty 1597"/>
              <p:cNvCxnSpPr/>
              <p:nvPr/>
            </p:nvCxnSpPr>
            <p:spPr>
              <a:xfrm>
                <a:off x="6798466" y="3248907"/>
                <a:ext cx="1493293" cy="0"/>
              </a:xfrm>
              <a:prstGeom prst="line">
                <a:avLst/>
              </a:prstGeom>
              <a:ln w="22225">
                <a:solidFill>
                  <a:srgbClr val="FF0000"/>
                </a:solidFill>
              </a:ln>
              <a:effectLst/>
            </p:spPr>
            <p:style>
              <a:lnRef idx="2">
                <a:schemeClr val="accent1"/>
              </a:lnRef>
              <a:fillRef idx="0">
                <a:schemeClr val="accent1"/>
              </a:fillRef>
              <a:effectRef idx="1">
                <a:schemeClr val="accent1"/>
              </a:effectRef>
              <a:fontRef idx="minor">
                <a:schemeClr val="tx1"/>
              </a:fontRef>
            </p:style>
          </p:cxnSp>
          <p:cxnSp>
            <p:nvCxnSpPr>
              <p:cNvPr id="1599" name="Łącznik prosty 1598"/>
              <p:cNvCxnSpPr/>
              <p:nvPr/>
            </p:nvCxnSpPr>
            <p:spPr>
              <a:xfrm>
                <a:off x="6798466" y="3284476"/>
                <a:ext cx="1493293" cy="0"/>
              </a:xfrm>
              <a:prstGeom prst="line">
                <a:avLst/>
              </a:prstGeom>
              <a:ln w="22225">
                <a:solidFill>
                  <a:srgbClr val="FF0000"/>
                </a:solidFill>
              </a:ln>
              <a:effectLst/>
            </p:spPr>
            <p:style>
              <a:lnRef idx="2">
                <a:schemeClr val="accent1"/>
              </a:lnRef>
              <a:fillRef idx="0">
                <a:schemeClr val="accent1"/>
              </a:fillRef>
              <a:effectRef idx="1">
                <a:schemeClr val="accent1"/>
              </a:effectRef>
              <a:fontRef idx="minor">
                <a:schemeClr val="tx1"/>
              </a:fontRef>
            </p:style>
          </p:cxnSp>
          <p:cxnSp>
            <p:nvCxnSpPr>
              <p:cNvPr id="1600" name="Łącznik prosty 1599"/>
              <p:cNvCxnSpPr/>
              <p:nvPr/>
            </p:nvCxnSpPr>
            <p:spPr>
              <a:xfrm>
                <a:off x="6798466" y="3320046"/>
                <a:ext cx="1493293" cy="0"/>
              </a:xfrm>
              <a:prstGeom prst="line">
                <a:avLst/>
              </a:prstGeom>
              <a:ln w="22225">
                <a:solidFill>
                  <a:srgbClr val="FF0000"/>
                </a:solidFill>
              </a:ln>
              <a:effectLst/>
            </p:spPr>
            <p:style>
              <a:lnRef idx="2">
                <a:schemeClr val="accent1"/>
              </a:lnRef>
              <a:fillRef idx="0">
                <a:schemeClr val="accent1"/>
              </a:fillRef>
              <a:effectRef idx="1">
                <a:schemeClr val="accent1"/>
              </a:effectRef>
              <a:fontRef idx="minor">
                <a:schemeClr val="tx1"/>
              </a:fontRef>
            </p:style>
          </p:cxnSp>
          <p:cxnSp>
            <p:nvCxnSpPr>
              <p:cNvPr id="1601" name="Łącznik prosty 1600"/>
              <p:cNvCxnSpPr/>
              <p:nvPr/>
            </p:nvCxnSpPr>
            <p:spPr>
              <a:xfrm>
                <a:off x="6798466" y="3355615"/>
                <a:ext cx="1493293" cy="0"/>
              </a:xfrm>
              <a:prstGeom prst="line">
                <a:avLst/>
              </a:prstGeom>
              <a:ln w="22225">
                <a:solidFill>
                  <a:srgbClr val="FF0000"/>
                </a:solidFill>
              </a:ln>
              <a:effectLst/>
            </p:spPr>
            <p:style>
              <a:lnRef idx="2">
                <a:schemeClr val="accent1"/>
              </a:lnRef>
              <a:fillRef idx="0">
                <a:schemeClr val="accent1"/>
              </a:fillRef>
              <a:effectRef idx="1">
                <a:schemeClr val="accent1"/>
              </a:effectRef>
              <a:fontRef idx="minor">
                <a:schemeClr val="tx1"/>
              </a:fontRef>
            </p:style>
          </p:cxnSp>
          <p:cxnSp>
            <p:nvCxnSpPr>
              <p:cNvPr id="1602" name="Łącznik prosty 1601"/>
              <p:cNvCxnSpPr/>
              <p:nvPr/>
            </p:nvCxnSpPr>
            <p:spPr>
              <a:xfrm>
                <a:off x="6798466" y="3391185"/>
                <a:ext cx="1493293" cy="0"/>
              </a:xfrm>
              <a:prstGeom prst="line">
                <a:avLst/>
              </a:prstGeom>
              <a:ln w="22225">
                <a:solidFill>
                  <a:srgbClr val="FF0000"/>
                </a:solidFill>
              </a:ln>
              <a:effectLst/>
            </p:spPr>
            <p:style>
              <a:lnRef idx="2">
                <a:schemeClr val="accent1"/>
              </a:lnRef>
              <a:fillRef idx="0">
                <a:schemeClr val="accent1"/>
              </a:fillRef>
              <a:effectRef idx="1">
                <a:schemeClr val="accent1"/>
              </a:effectRef>
              <a:fontRef idx="minor">
                <a:schemeClr val="tx1"/>
              </a:fontRef>
            </p:style>
          </p:cxnSp>
          <p:cxnSp>
            <p:nvCxnSpPr>
              <p:cNvPr id="1603" name="Łącznik prosty 1602"/>
              <p:cNvCxnSpPr/>
              <p:nvPr/>
            </p:nvCxnSpPr>
            <p:spPr>
              <a:xfrm>
                <a:off x="6798466" y="3426754"/>
                <a:ext cx="1493293" cy="0"/>
              </a:xfrm>
              <a:prstGeom prst="line">
                <a:avLst/>
              </a:prstGeom>
              <a:ln w="22225">
                <a:solidFill>
                  <a:srgbClr val="FF0000"/>
                </a:solidFill>
              </a:ln>
              <a:effectLst/>
            </p:spPr>
            <p:style>
              <a:lnRef idx="2">
                <a:schemeClr val="accent1"/>
              </a:lnRef>
              <a:fillRef idx="0">
                <a:schemeClr val="accent1"/>
              </a:fillRef>
              <a:effectRef idx="1">
                <a:schemeClr val="accent1"/>
              </a:effectRef>
              <a:fontRef idx="minor">
                <a:schemeClr val="tx1"/>
              </a:fontRef>
            </p:style>
          </p:cxnSp>
          <p:cxnSp>
            <p:nvCxnSpPr>
              <p:cNvPr id="1604" name="Łącznik prosty 1603"/>
              <p:cNvCxnSpPr/>
              <p:nvPr/>
            </p:nvCxnSpPr>
            <p:spPr>
              <a:xfrm>
                <a:off x="6798466" y="3462324"/>
                <a:ext cx="1493293" cy="0"/>
              </a:xfrm>
              <a:prstGeom prst="line">
                <a:avLst/>
              </a:prstGeom>
              <a:ln w="22225">
                <a:solidFill>
                  <a:srgbClr val="FF0000"/>
                </a:solidFill>
              </a:ln>
              <a:effectLst/>
            </p:spPr>
            <p:style>
              <a:lnRef idx="2">
                <a:schemeClr val="accent1"/>
              </a:lnRef>
              <a:fillRef idx="0">
                <a:schemeClr val="accent1"/>
              </a:fillRef>
              <a:effectRef idx="1">
                <a:schemeClr val="accent1"/>
              </a:effectRef>
              <a:fontRef idx="minor">
                <a:schemeClr val="tx1"/>
              </a:fontRef>
            </p:style>
          </p:cxnSp>
          <p:cxnSp>
            <p:nvCxnSpPr>
              <p:cNvPr id="1605" name="Łącznik prosty 1604"/>
              <p:cNvCxnSpPr/>
              <p:nvPr/>
            </p:nvCxnSpPr>
            <p:spPr>
              <a:xfrm>
                <a:off x="6798466" y="3497893"/>
                <a:ext cx="1493293" cy="0"/>
              </a:xfrm>
              <a:prstGeom prst="line">
                <a:avLst/>
              </a:prstGeom>
              <a:ln w="22225">
                <a:solidFill>
                  <a:srgbClr val="FF0000"/>
                </a:solidFill>
              </a:ln>
              <a:effectLst/>
            </p:spPr>
            <p:style>
              <a:lnRef idx="2">
                <a:schemeClr val="accent1"/>
              </a:lnRef>
              <a:fillRef idx="0">
                <a:schemeClr val="accent1"/>
              </a:fillRef>
              <a:effectRef idx="1">
                <a:schemeClr val="accent1"/>
              </a:effectRef>
              <a:fontRef idx="minor">
                <a:schemeClr val="tx1"/>
              </a:fontRef>
            </p:style>
          </p:cxnSp>
          <p:cxnSp>
            <p:nvCxnSpPr>
              <p:cNvPr id="1606" name="Łącznik prosty 1605"/>
              <p:cNvCxnSpPr/>
              <p:nvPr/>
            </p:nvCxnSpPr>
            <p:spPr>
              <a:xfrm>
                <a:off x="6798466" y="3533462"/>
                <a:ext cx="1493293" cy="0"/>
              </a:xfrm>
              <a:prstGeom prst="line">
                <a:avLst/>
              </a:prstGeom>
              <a:ln w="22225">
                <a:solidFill>
                  <a:srgbClr val="FF0000"/>
                </a:solidFill>
              </a:ln>
              <a:effectLst/>
            </p:spPr>
            <p:style>
              <a:lnRef idx="2">
                <a:schemeClr val="accent1"/>
              </a:lnRef>
              <a:fillRef idx="0">
                <a:schemeClr val="accent1"/>
              </a:fillRef>
              <a:effectRef idx="1">
                <a:schemeClr val="accent1"/>
              </a:effectRef>
              <a:fontRef idx="minor">
                <a:schemeClr val="tx1"/>
              </a:fontRef>
            </p:style>
          </p:cxnSp>
          <p:cxnSp>
            <p:nvCxnSpPr>
              <p:cNvPr id="1607" name="Łącznik prosty 1606"/>
              <p:cNvCxnSpPr/>
              <p:nvPr/>
            </p:nvCxnSpPr>
            <p:spPr>
              <a:xfrm>
                <a:off x="6798466" y="3569031"/>
                <a:ext cx="1493293" cy="0"/>
              </a:xfrm>
              <a:prstGeom prst="line">
                <a:avLst/>
              </a:prstGeom>
              <a:ln w="22225">
                <a:solidFill>
                  <a:srgbClr val="FF0000"/>
                </a:solidFill>
              </a:ln>
              <a:effectLst/>
            </p:spPr>
            <p:style>
              <a:lnRef idx="2">
                <a:schemeClr val="accent1"/>
              </a:lnRef>
              <a:fillRef idx="0">
                <a:schemeClr val="accent1"/>
              </a:fillRef>
              <a:effectRef idx="1">
                <a:schemeClr val="accent1"/>
              </a:effectRef>
              <a:fontRef idx="minor">
                <a:schemeClr val="tx1"/>
              </a:fontRef>
            </p:style>
          </p:cxnSp>
          <p:cxnSp>
            <p:nvCxnSpPr>
              <p:cNvPr id="1608" name="Łącznik prosty 1607"/>
              <p:cNvCxnSpPr/>
              <p:nvPr/>
            </p:nvCxnSpPr>
            <p:spPr>
              <a:xfrm>
                <a:off x="6798466" y="3604601"/>
                <a:ext cx="1493293" cy="0"/>
              </a:xfrm>
              <a:prstGeom prst="line">
                <a:avLst/>
              </a:prstGeom>
              <a:ln w="22225">
                <a:solidFill>
                  <a:srgbClr val="FF0000"/>
                </a:solidFill>
              </a:ln>
              <a:effectLst/>
            </p:spPr>
            <p:style>
              <a:lnRef idx="2">
                <a:schemeClr val="accent1"/>
              </a:lnRef>
              <a:fillRef idx="0">
                <a:schemeClr val="accent1"/>
              </a:fillRef>
              <a:effectRef idx="1">
                <a:schemeClr val="accent1"/>
              </a:effectRef>
              <a:fontRef idx="minor">
                <a:schemeClr val="tx1"/>
              </a:fontRef>
            </p:style>
          </p:cxnSp>
          <p:cxnSp>
            <p:nvCxnSpPr>
              <p:cNvPr id="1609" name="Łącznik prosty 1608"/>
              <p:cNvCxnSpPr/>
              <p:nvPr/>
            </p:nvCxnSpPr>
            <p:spPr>
              <a:xfrm>
                <a:off x="6798466" y="3640170"/>
                <a:ext cx="1493293" cy="0"/>
              </a:xfrm>
              <a:prstGeom prst="line">
                <a:avLst/>
              </a:prstGeom>
              <a:ln w="22225">
                <a:solidFill>
                  <a:srgbClr val="FF0000"/>
                </a:solidFill>
              </a:ln>
              <a:effectLst/>
            </p:spPr>
            <p:style>
              <a:lnRef idx="2">
                <a:schemeClr val="accent1"/>
              </a:lnRef>
              <a:fillRef idx="0">
                <a:schemeClr val="accent1"/>
              </a:fillRef>
              <a:effectRef idx="1">
                <a:schemeClr val="accent1"/>
              </a:effectRef>
              <a:fontRef idx="minor">
                <a:schemeClr val="tx1"/>
              </a:fontRef>
            </p:style>
          </p:cxnSp>
          <p:cxnSp>
            <p:nvCxnSpPr>
              <p:cNvPr id="1610" name="Łącznik prosty 1609"/>
              <p:cNvCxnSpPr/>
              <p:nvPr/>
            </p:nvCxnSpPr>
            <p:spPr>
              <a:xfrm>
                <a:off x="6798466" y="3675739"/>
                <a:ext cx="1493293" cy="0"/>
              </a:xfrm>
              <a:prstGeom prst="line">
                <a:avLst/>
              </a:prstGeom>
              <a:ln w="22225">
                <a:solidFill>
                  <a:srgbClr val="FF0000"/>
                </a:solidFill>
              </a:ln>
              <a:effectLst/>
            </p:spPr>
            <p:style>
              <a:lnRef idx="2">
                <a:schemeClr val="accent1"/>
              </a:lnRef>
              <a:fillRef idx="0">
                <a:schemeClr val="accent1"/>
              </a:fillRef>
              <a:effectRef idx="1">
                <a:schemeClr val="accent1"/>
              </a:effectRef>
              <a:fontRef idx="minor">
                <a:schemeClr val="tx1"/>
              </a:fontRef>
            </p:style>
          </p:cxnSp>
          <p:cxnSp>
            <p:nvCxnSpPr>
              <p:cNvPr id="1611" name="Łącznik prosty 1610"/>
              <p:cNvCxnSpPr/>
              <p:nvPr/>
            </p:nvCxnSpPr>
            <p:spPr>
              <a:xfrm>
                <a:off x="6798466" y="3711308"/>
                <a:ext cx="1493293" cy="0"/>
              </a:xfrm>
              <a:prstGeom prst="line">
                <a:avLst/>
              </a:prstGeom>
              <a:ln w="22225">
                <a:solidFill>
                  <a:srgbClr val="FF0000"/>
                </a:solidFill>
              </a:ln>
              <a:effectLst/>
            </p:spPr>
            <p:style>
              <a:lnRef idx="2">
                <a:schemeClr val="accent1"/>
              </a:lnRef>
              <a:fillRef idx="0">
                <a:schemeClr val="accent1"/>
              </a:fillRef>
              <a:effectRef idx="1">
                <a:schemeClr val="accent1"/>
              </a:effectRef>
              <a:fontRef idx="minor">
                <a:schemeClr val="tx1"/>
              </a:fontRef>
            </p:style>
          </p:cxnSp>
          <p:cxnSp>
            <p:nvCxnSpPr>
              <p:cNvPr id="1612" name="Łącznik prosty 1611"/>
              <p:cNvCxnSpPr/>
              <p:nvPr/>
            </p:nvCxnSpPr>
            <p:spPr>
              <a:xfrm>
                <a:off x="6798466" y="3746878"/>
                <a:ext cx="1493293" cy="0"/>
              </a:xfrm>
              <a:prstGeom prst="line">
                <a:avLst/>
              </a:prstGeom>
              <a:ln w="22225">
                <a:solidFill>
                  <a:srgbClr val="FF0000"/>
                </a:solidFill>
              </a:ln>
              <a:effectLst/>
            </p:spPr>
            <p:style>
              <a:lnRef idx="2">
                <a:schemeClr val="accent1"/>
              </a:lnRef>
              <a:fillRef idx="0">
                <a:schemeClr val="accent1"/>
              </a:fillRef>
              <a:effectRef idx="1">
                <a:schemeClr val="accent1"/>
              </a:effectRef>
              <a:fontRef idx="minor">
                <a:schemeClr val="tx1"/>
              </a:fontRef>
            </p:style>
          </p:cxnSp>
          <p:cxnSp>
            <p:nvCxnSpPr>
              <p:cNvPr id="1613" name="Łącznik prosty 1612"/>
              <p:cNvCxnSpPr/>
              <p:nvPr/>
            </p:nvCxnSpPr>
            <p:spPr>
              <a:xfrm>
                <a:off x="6798466" y="3782447"/>
                <a:ext cx="1493293" cy="0"/>
              </a:xfrm>
              <a:prstGeom prst="line">
                <a:avLst/>
              </a:prstGeom>
              <a:ln w="22225">
                <a:solidFill>
                  <a:srgbClr val="FF0000"/>
                </a:solidFill>
              </a:ln>
              <a:effectLst/>
            </p:spPr>
            <p:style>
              <a:lnRef idx="2">
                <a:schemeClr val="accent1"/>
              </a:lnRef>
              <a:fillRef idx="0">
                <a:schemeClr val="accent1"/>
              </a:fillRef>
              <a:effectRef idx="1">
                <a:schemeClr val="accent1"/>
              </a:effectRef>
              <a:fontRef idx="minor">
                <a:schemeClr val="tx1"/>
              </a:fontRef>
            </p:style>
          </p:cxnSp>
          <p:cxnSp>
            <p:nvCxnSpPr>
              <p:cNvPr id="1614" name="Łącznik prosty 1613"/>
              <p:cNvCxnSpPr/>
              <p:nvPr/>
            </p:nvCxnSpPr>
            <p:spPr>
              <a:xfrm>
                <a:off x="6798466" y="3818016"/>
                <a:ext cx="1493293" cy="0"/>
              </a:xfrm>
              <a:prstGeom prst="line">
                <a:avLst/>
              </a:prstGeom>
              <a:ln w="22225">
                <a:solidFill>
                  <a:srgbClr val="FF0000"/>
                </a:solidFill>
              </a:ln>
              <a:effectLst/>
            </p:spPr>
            <p:style>
              <a:lnRef idx="2">
                <a:schemeClr val="accent1"/>
              </a:lnRef>
              <a:fillRef idx="0">
                <a:schemeClr val="accent1"/>
              </a:fillRef>
              <a:effectRef idx="1">
                <a:schemeClr val="accent1"/>
              </a:effectRef>
              <a:fontRef idx="minor">
                <a:schemeClr val="tx1"/>
              </a:fontRef>
            </p:style>
          </p:cxnSp>
          <p:cxnSp>
            <p:nvCxnSpPr>
              <p:cNvPr id="1615" name="Łącznik prosty 1614"/>
              <p:cNvCxnSpPr/>
              <p:nvPr/>
            </p:nvCxnSpPr>
            <p:spPr>
              <a:xfrm>
                <a:off x="6798466" y="3853585"/>
                <a:ext cx="1493293" cy="0"/>
              </a:xfrm>
              <a:prstGeom prst="line">
                <a:avLst/>
              </a:prstGeom>
              <a:ln w="22225">
                <a:solidFill>
                  <a:srgbClr val="FF0000"/>
                </a:solidFill>
              </a:ln>
              <a:effectLst/>
            </p:spPr>
            <p:style>
              <a:lnRef idx="2">
                <a:schemeClr val="accent1"/>
              </a:lnRef>
              <a:fillRef idx="0">
                <a:schemeClr val="accent1"/>
              </a:fillRef>
              <a:effectRef idx="1">
                <a:schemeClr val="accent1"/>
              </a:effectRef>
              <a:fontRef idx="minor">
                <a:schemeClr val="tx1"/>
              </a:fontRef>
            </p:style>
          </p:cxnSp>
          <p:cxnSp>
            <p:nvCxnSpPr>
              <p:cNvPr id="1616" name="Łącznik prosty 1615"/>
              <p:cNvCxnSpPr/>
              <p:nvPr/>
            </p:nvCxnSpPr>
            <p:spPr>
              <a:xfrm>
                <a:off x="6798466" y="3889155"/>
                <a:ext cx="1493293" cy="0"/>
              </a:xfrm>
              <a:prstGeom prst="line">
                <a:avLst/>
              </a:prstGeom>
              <a:ln w="22225">
                <a:solidFill>
                  <a:srgbClr val="FF0000"/>
                </a:solidFill>
              </a:ln>
              <a:effectLst/>
            </p:spPr>
            <p:style>
              <a:lnRef idx="2">
                <a:schemeClr val="accent1"/>
              </a:lnRef>
              <a:fillRef idx="0">
                <a:schemeClr val="accent1"/>
              </a:fillRef>
              <a:effectRef idx="1">
                <a:schemeClr val="accent1"/>
              </a:effectRef>
              <a:fontRef idx="minor">
                <a:schemeClr val="tx1"/>
              </a:fontRef>
            </p:style>
          </p:cxnSp>
          <p:cxnSp>
            <p:nvCxnSpPr>
              <p:cNvPr id="1617" name="Łącznik prosty 1616"/>
              <p:cNvCxnSpPr/>
              <p:nvPr/>
            </p:nvCxnSpPr>
            <p:spPr>
              <a:xfrm>
                <a:off x="6798466" y="3924724"/>
                <a:ext cx="1493293" cy="0"/>
              </a:xfrm>
              <a:prstGeom prst="line">
                <a:avLst/>
              </a:prstGeom>
              <a:ln w="22225">
                <a:solidFill>
                  <a:srgbClr val="FF0000"/>
                </a:solidFill>
              </a:ln>
              <a:effectLst/>
            </p:spPr>
            <p:style>
              <a:lnRef idx="2">
                <a:schemeClr val="accent1"/>
              </a:lnRef>
              <a:fillRef idx="0">
                <a:schemeClr val="accent1"/>
              </a:fillRef>
              <a:effectRef idx="1">
                <a:schemeClr val="accent1"/>
              </a:effectRef>
              <a:fontRef idx="minor">
                <a:schemeClr val="tx1"/>
              </a:fontRef>
            </p:style>
          </p:cxnSp>
          <p:cxnSp>
            <p:nvCxnSpPr>
              <p:cNvPr id="1618" name="Łącznik prosty 1617"/>
              <p:cNvCxnSpPr/>
              <p:nvPr/>
            </p:nvCxnSpPr>
            <p:spPr>
              <a:xfrm>
                <a:off x="6798466" y="3960293"/>
                <a:ext cx="1493293" cy="0"/>
              </a:xfrm>
              <a:prstGeom prst="line">
                <a:avLst/>
              </a:prstGeom>
              <a:ln w="22225">
                <a:solidFill>
                  <a:srgbClr val="FF0000"/>
                </a:solidFill>
              </a:ln>
              <a:effectLst/>
            </p:spPr>
            <p:style>
              <a:lnRef idx="2">
                <a:schemeClr val="accent1"/>
              </a:lnRef>
              <a:fillRef idx="0">
                <a:schemeClr val="accent1"/>
              </a:fillRef>
              <a:effectRef idx="1">
                <a:schemeClr val="accent1"/>
              </a:effectRef>
              <a:fontRef idx="minor">
                <a:schemeClr val="tx1"/>
              </a:fontRef>
            </p:style>
          </p:cxnSp>
          <p:cxnSp>
            <p:nvCxnSpPr>
              <p:cNvPr id="1619" name="Łącznik prosty 1618"/>
              <p:cNvCxnSpPr/>
              <p:nvPr/>
            </p:nvCxnSpPr>
            <p:spPr>
              <a:xfrm>
                <a:off x="6798466" y="3995862"/>
                <a:ext cx="1493293" cy="0"/>
              </a:xfrm>
              <a:prstGeom prst="line">
                <a:avLst/>
              </a:prstGeom>
              <a:ln w="22225">
                <a:solidFill>
                  <a:srgbClr val="FF0000"/>
                </a:solidFill>
              </a:ln>
              <a:effectLst/>
            </p:spPr>
            <p:style>
              <a:lnRef idx="2">
                <a:schemeClr val="accent1"/>
              </a:lnRef>
              <a:fillRef idx="0">
                <a:schemeClr val="accent1"/>
              </a:fillRef>
              <a:effectRef idx="1">
                <a:schemeClr val="accent1"/>
              </a:effectRef>
              <a:fontRef idx="minor">
                <a:schemeClr val="tx1"/>
              </a:fontRef>
            </p:style>
          </p:cxnSp>
          <p:cxnSp>
            <p:nvCxnSpPr>
              <p:cNvPr id="1620" name="Łącznik prosty 1619"/>
              <p:cNvCxnSpPr/>
              <p:nvPr/>
            </p:nvCxnSpPr>
            <p:spPr>
              <a:xfrm>
                <a:off x="6798466" y="4031432"/>
                <a:ext cx="1493293" cy="0"/>
              </a:xfrm>
              <a:prstGeom prst="line">
                <a:avLst/>
              </a:prstGeom>
              <a:ln w="22225">
                <a:solidFill>
                  <a:srgbClr val="FF0000"/>
                </a:solidFill>
              </a:ln>
              <a:effectLst/>
            </p:spPr>
            <p:style>
              <a:lnRef idx="2">
                <a:schemeClr val="accent1"/>
              </a:lnRef>
              <a:fillRef idx="0">
                <a:schemeClr val="accent1"/>
              </a:fillRef>
              <a:effectRef idx="1">
                <a:schemeClr val="accent1"/>
              </a:effectRef>
              <a:fontRef idx="minor">
                <a:schemeClr val="tx1"/>
              </a:fontRef>
            </p:style>
          </p:cxnSp>
          <p:cxnSp>
            <p:nvCxnSpPr>
              <p:cNvPr id="1621" name="Łącznik prosty 1620"/>
              <p:cNvCxnSpPr/>
              <p:nvPr/>
            </p:nvCxnSpPr>
            <p:spPr>
              <a:xfrm>
                <a:off x="6798466" y="4067001"/>
                <a:ext cx="1493293" cy="0"/>
              </a:xfrm>
              <a:prstGeom prst="line">
                <a:avLst/>
              </a:prstGeom>
              <a:ln w="22225">
                <a:solidFill>
                  <a:srgbClr val="FF0000"/>
                </a:solidFill>
              </a:ln>
              <a:effectLst/>
            </p:spPr>
            <p:style>
              <a:lnRef idx="2">
                <a:schemeClr val="accent1"/>
              </a:lnRef>
              <a:fillRef idx="0">
                <a:schemeClr val="accent1"/>
              </a:fillRef>
              <a:effectRef idx="1">
                <a:schemeClr val="accent1"/>
              </a:effectRef>
              <a:fontRef idx="minor">
                <a:schemeClr val="tx1"/>
              </a:fontRef>
            </p:style>
          </p:cxnSp>
          <p:cxnSp>
            <p:nvCxnSpPr>
              <p:cNvPr id="1622" name="Łącznik prosty 1621"/>
              <p:cNvCxnSpPr/>
              <p:nvPr/>
            </p:nvCxnSpPr>
            <p:spPr>
              <a:xfrm>
                <a:off x="6798466" y="4102570"/>
                <a:ext cx="1493293" cy="0"/>
              </a:xfrm>
              <a:prstGeom prst="line">
                <a:avLst/>
              </a:prstGeom>
              <a:ln w="22225">
                <a:solidFill>
                  <a:srgbClr val="FF0000"/>
                </a:solidFill>
              </a:ln>
              <a:effectLst/>
            </p:spPr>
            <p:style>
              <a:lnRef idx="2">
                <a:schemeClr val="accent1"/>
              </a:lnRef>
              <a:fillRef idx="0">
                <a:schemeClr val="accent1"/>
              </a:fillRef>
              <a:effectRef idx="1">
                <a:schemeClr val="accent1"/>
              </a:effectRef>
              <a:fontRef idx="minor">
                <a:schemeClr val="tx1"/>
              </a:fontRef>
            </p:style>
          </p:cxnSp>
          <p:cxnSp>
            <p:nvCxnSpPr>
              <p:cNvPr id="1623" name="Łącznik prosty 1622"/>
              <p:cNvCxnSpPr/>
              <p:nvPr/>
            </p:nvCxnSpPr>
            <p:spPr>
              <a:xfrm>
                <a:off x="6798466" y="4138139"/>
                <a:ext cx="1493293" cy="0"/>
              </a:xfrm>
              <a:prstGeom prst="line">
                <a:avLst/>
              </a:prstGeom>
              <a:ln w="22225">
                <a:solidFill>
                  <a:srgbClr val="FF0000"/>
                </a:solidFill>
              </a:ln>
              <a:effectLst/>
            </p:spPr>
            <p:style>
              <a:lnRef idx="2">
                <a:schemeClr val="accent1"/>
              </a:lnRef>
              <a:fillRef idx="0">
                <a:schemeClr val="accent1"/>
              </a:fillRef>
              <a:effectRef idx="1">
                <a:schemeClr val="accent1"/>
              </a:effectRef>
              <a:fontRef idx="minor">
                <a:schemeClr val="tx1"/>
              </a:fontRef>
            </p:style>
          </p:cxnSp>
          <p:cxnSp>
            <p:nvCxnSpPr>
              <p:cNvPr id="1624" name="Łącznik prosty 1623"/>
              <p:cNvCxnSpPr/>
              <p:nvPr/>
            </p:nvCxnSpPr>
            <p:spPr>
              <a:xfrm>
                <a:off x="6798466" y="4173709"/>
                <a:ext cx="1493293" cy="0"/>
              </a:xfrm>
              <a:prstGeom prst="line">
                <a:avLst/>
              </a:prstGeom>
              <a:ln w="22225">
                <a:solidFill>
                  <a:srgbClr val="FF0000"/>
                </a:solidFill>
              </a:ln>
              <a:effectLst/>
            </p:spPr>
            <p:style>
              <a:lnRef idx="2">
                <a:schemeClr val="accent1"/>
              </a:lnRef>
              <a:fillRef idx="0">
                <a:schemeClr val="accent1"/>
              </a:fillRef>
              <a:effectRef idx="1">
                <a:schemeClr val="accent1"/>
              </a:effectRef>
              <a:fontRef idx="minor">
                <a:schemeClr val="tx1"/>
              </a:fontRef>
            </p:style>
          </p:cxnSp>
          <p:cxnSp>
            <p:nvCxnSpPr>
              <p:cNvPr id="1625" name="Łącznik prosty 1624"/>
              <p:cNvCxnSpPr/>
              <p:nvPr/>
            </p:nvCxnSpPr>
            <p:spPr>
              <a:xfrm>
                <a:off x="6798466" y="4209278"/>
                <a:ext cx="1493293" cy="0"/>
              </a:xfrm>
              <a:prstGeom prst="line">
                <a:avLst/>
              </a:prstGeom>
              <a:ln w="22225">
                <a:solidFill>
                  <a:srgbClr val="FF0000"/>
                </a:solidFill>
              </a:ln>
              <a:effectLst/>
            </p:spPr>
            <p:style>
              <a:lnRef idx="2">
                <a:schemeClr val="accent1"/>
              </a:lnRef>
              <a:fillRef idx="0">
                <a:schemeClr val="accent1"/>
              </a:fillRef>
              <a:effectRef idx="1">
                <a:schemeClr val="accent1"/>
              </a:effectRef>
              <a:fontRef idx="minor">
                <a:schemeClr val="tx1"/>
              </a:fontRef>
            </p:style>
          </p:cxnSp>
        </p:grpSp>
        <p:grpSp>
          <p:nvGrpSpPr>
            <p:cNvPr id="1626" name="Grupa 1625"/>
            <p:cNvGrpSpPr/>
            <p:nvPr/>
          </p:nvGrpSpPr>
          <p:grpSpPr>
            <a:xfrm>
              <a:off x="1923081" y="4289752"/>
              <a:ext cx="165164" cy="1138217"/>
              <a:chOff x="6798466" y="3071061"/>
              <a:chExt cx="1493293" cy="1138217"/>
            </a:xfrm>
          </p:grpSpPr>
          <p:cxnSp>
            <p:nvCxnSpPr>
              <p:cNvPr id="1627" name="Łącznik prosty 1626"/>
              <p:cNvCxnSpPr/>
              <p:nvPr/>
            </p:nvCxnSpPr>
            <p:spPr>
              <a:xfrm>
                <a:off x="6798466" y="3071061"/>
                <a:ext cx="1493293" cy="0"/>
              </a:xfrm>
              <a:prstGeom prst="line">
                <a:avLst/>
              </a:prstGeom>
              <a:ln w="22225">
                <a:solidFill>
                  <a:srgbClr val="FF0000"/>
                </a:solidFill>
              </a:ln>
              <a:effectLst/>
            </p:spPr>
            <p:style>
              <a:lnRef idx="2">
                <a:schemeClr val="accent1"/>
              </a:lnRef>
              <a:fillRef idx="0">
                <a:schemeClr val="accent1"/>
              </a:fillRef>
              <a:effectRef idx="1">
                <a:schemeClr val="accent1"/>
              </a:effectRef>
              <a:fontRef idx="minor">
                <a:schemeClr val="tx1"/>
              </a:fontRef>
            </p:style>
          </p:cxnSp>
          <p:cxnSp>
            <p:nvCxnSpPr>
              <p:cNvPr id="1628" name="Łącznik prosty 1627"/>
              <p:cNvCxnSpPr/>
              <p:nvPr/>
            </p:nvCxnSpPr>
            <p:spPr>
              <a:xfrm>
                <a:off x="6798466" y="3106630"/>
                <a:ext cx="1493293" cy="0"/>
              </a:xfrm>
              <a:prstGeom prst="line">
                <a:avLst/>
              </a:prstGeom>
              <a:ln w="22225">
                <a:solidFill>
                  <a:srgbClr val="FF0000"/>
                </a:solidFill>
              </a:ln>
              <a:effectLst/>
            </p:spPr>
            <p:style>
              <a:lnRef idx="2">
                <a:schemeClr val="accent1"/>
              </a:lnRef>
              <a:fillRef idx="0">
                <a:schemeClr val="accent1"/>
              </a:fillRef>
              <a:effectRef idx="1">
                <a:schemeClr val="accent1"/>
              </a:effectRef>
              <a:fontRef idx="minor">
                <a:schemeClr val="tx1"/>
              </a:fontRef>
            </p:style>
          </p:cxnSp>
          <p:cxnSp>
            <p:nvCxnSpPr>
              <p:cNvPr id="1629" name="Łącznik prosty 1628"/>
              <p:cNvCxnSpPr/>
              <p:nvPr/>
            </p:nvCxnSpPr>
            <p:spPr>
              <a:xfrm>
                <a:off x="6798466" y="3142200"/>
                <a:ext cx="1493293" cy="0"/>
              </a:xfrm>
              <a:prstGeom prst="line">
                <a:avLst/>
              </a:prstGeom>
              <a:ln w="22225">
                <a:solidFill>
                  <a:srgbClr val="FF0000"/>
                </a:solidFill>
              </a:ln>
              <a:effectLst/>
            </p:spPr>
            <p:style>
              <a:lnRef idx="2">
                <a:schemeClr val="accent1"/>
              </a:lnRef>
              <a:fillRef idx="0">
                <a:schemeClr val="accent1"/>
              </a:fillRef>
              <a:effectRef idx="1">
                <a:schemeClr val="accent1"/>
              </a:effectRef>
              <a:fontRef idx="minor">
                <a:schemeClr val="tx1"/>
              </a:fontRef>
            </p:style>
          </p:cxnSp>
          <p:cxnSp>
            <p:nvCxnSpPr>
              <p:cNvPr id="1630" name="Łącznik prosty 1629"/>
              <p:cNvCxnSpPr/>
              <p:nvPr/>
            </p:nvCxnSpPr>
            <p:spPr>
              <a:xfrm>
                <a:off x="6798466" y="3177769"/>
                <a:ext cx="1493293" cy="0"/>
              </a:xfrm>
              <a:prstGeom prst="line">
                <a:avLst/>
              </a:prstGeom>
              <a:ln w="22225">
                <a:solidFill>
                  <a:srgbClr val="FF0000"/>
                </a:solidFill>
              </a:ln>
              <a:effectLst/>
            </p:spPr>
            <p:style>
              <a:lnRef idx="2">
                <a:schemeClr val="accent1"/>
              </a:lnRef>
              <a:fillRef idx="0">
                <a:schemeClr val="accent1"/>
              </a:fillRef>
              <a:effectRef idx="1">
                <a:schemeClr val="accent1"/>
              </a:effectRef>
              <a:fontRef idx="minor">
                <a:schemeClr val="tx1"/>
              </a:fontRef>
            </p:style>
          </p:cxnSp>
          <p:cxnSp>
            <p:nvCxnSpPr>
              <p:cNvPr id="1631" name="Łącznik prosty 1630"/>
              <p:cNvCxnSpPr/>
              <p:nvPr/>
            </p:nvCxnSpPr>
            <p:spPr>
              <a:xfrm>
                <a:off x="6798466" y="3213338"/>
                <a:ext cx="1493293" cy="0"/>
              </a:xfrm>
              <a:prstGeom prst="line">
                <a:avLst/>
              </a:prstGeom>
              <a:ln w="22225">
                <a:solidFill>
                  <a:srgbClr val="FF0000"/>
                </a:solidFill>
              </a:ln>
              <a:effectLst/>
            </p:spPr>
            <p:style>
              <a:lnRef idx="2">
                <a:schemeClr val="accent1"/>
              </a:lnRef>
              <a:fillRef idx="0">
                <a:schemeClr val="accent1"/>
              </a:fillRef>
              <a:effectRef idx="1">
                <a:schemeClr val="accent1"/>
              </a:effectRef>
              <a:fontRef idx="minor">
                <a:schemeClr val="tx1"/>
              </a:fontRef>
            </p:style>
          </p:cxnSp>
          <p:cxnSp>
            <p:nvCxnSpPr>
              <p:cNvPr id="1632" name="Łącznik prosty 1631"/>
              <p:cNvCxnSpPr/>
              <p:nvPr/>
            </p:nvCxnSpPr>
            <p:spPr>
              <a:xfrm>
                <a:off x="6798466" y="3248907"/>
                <a:ext cx="1493293" cy="0"/>
              </a:xfrm>
              <a:prstGeom prst="line">
                <a:avLst/>
              </a:prstGeom>
              <a:ln w="22225">
                <a:solidFill>
                  <a:srgbClr val="FF0000"/>
                </a:solidFill>
              </a:ln>
              <a:effectLst/>
            </p:spPr>
            <p:style>
              <a:lnRef idx="2">
                <a:schemeClr val="accent1"/>
              </a:lnRef>
              <a:fillRef idx="0">
                <a:schemeClr val="accent1"/>
              </a:fillRef>
              <a:effectRef idx="1">
                <a:schemeClr val="accent1"/>
              </a:effectRef>
              <a:fontRef idx="minor">
                <a:schemeClr val="tx1"/>
              </a:fontRef>
            </p:style>
          </p:cxnSp>
          <p:cxnSp>
            <p:nvCxnSpPr>
              <p:cNvPr id="1633" name="Łącznik prosty 1632"/>
              <p:cNvCxnSpPr/>
              <p:nvPr/>
            </p:nvCxnSpPr>
            <p:spPr>
              <a:xfrm>
                <a:off x="6798466" y="3284476"/>
                <a:ext cx="1493293" cy="0"/>
              </a:xfrm>
              <a:prstGeom prst="line">
                <a:avLst/>
              </a:prstGeom>
              <a:ln w="22225">
                <a:solidFill>
                  <a:srgbClr val="FF0000"/>
                </a:solidFill>
              </a:ln>
              <a:effectLst/>
            </p:spPr>
            <p:style>
              <a:lnRef idx="2">
                <a:schemeClr val="accent1"/>
              </a:lnRef>
              <a:fillRef idx="0">
                <a:schemeClr val="accent1"/>
              </a:fillRef>
              <a:effectRef idx="1">
                <a:schemeClr val="accent1"/>
              </a:effectRef>
              <a:fontRef idx="minor">
                <a:schemeClr val="tx1"/>
              </a:fontRef>
            </p:style>
          </p:cxnSp>
          <p:cxnSp>
            <p:nvCxnSpPr>
              <p:cNvPr id="1634" name="Łącznik prosty 1633"/>
              <p:cNvCxnSpPr/>
              <p:nvPr/>
            </p:nvCxnSpPr>
            <p:spPr>
              <a:xfrm>
                <a:off x="6798466" y="3320046"/>
                <a:ext cx="1493293" cy="0"/>
              </a:xfrm>
              <a:prstGeom prst="line">
                <a:avLst/>
              </a:prstGeom>
              <a:ln w="22225">
                <a:solidFill>
                  <a:srgbClr val="FF0000"/>
                </a:solidFill>
              </a:ln>
              <a:effectLst/>
            </p:spPr>
            <p:style>
              <a:lnRef idx="2">
                <a:schemeClr val="accent1"/>
              </a:lnRef>
              <a:fillRef idx="0">
                <a:schemeClr val="accent1"/>
              </a:fillRef>
              <a:effectRef idx="1">
                <a:schemeClr val="accent1"/>
              </a:effectRef>
              <a:fontRef idx="minor">
                <a:schemeClr val="tx1"/>
              </a:fontRef>
            </p:style>
          </p:cxnSp>
          <p:cxnSp>
            <p:nvCxnSpPr>
              <p:cNvPr id="1635" name="Łącznik prosty 1634"/>
              <p:cNvCxnSpPr/>
              <p:nvPr/>
            </p:nvCxnSpPr>
            <p:spPr>
              <a:xfrm>
                <a:off x="6798466" y="3355615"/>
                <a:ext cx="1493293" cy="0"/>
              </a:xfrm>
              <a:prstGeom prst="line">
                <a:avLst/>
              </a:prstGeom>
              <a:ln w="22225">
                <a:solidFill>
                  <a:srgbClr val="FF0000"/>
                </a:solidFill>
              </a:ln>
              <a:effectLst/>
            </p:spPr>
            <p:style>
              <a:lnRef idx="2">
                <a:schemeClr val="accent1"/>
              </a:lnRef>
              <a:fillRef idx="0">
                <a:schemeClr val="accent1"/>
              </a:fillRef>
              <a:effectRef idx="1">
                <a:schemeClr val="accent1"/>
              </a:effectRef>
              <a:fontRef idx="minor">
                <a:schemeClr val="tx1"/>
              </a:fontRef>
            </p:style>
          </p:cxnSp>
          <p:cxnSp>
            <p:nvCxnSpPr>
              <p:cNvPr id="1636" name="Łącznik prosty 1635"/>
              <p:cNvCxnSpPr/>
              <p:nvPr/>
            </p:nvCxnSpPr>
            <p:spPr>
              <a:xfrm>
                <a:off x="6798466" y="3391185"/>
                <a:ext cx="1493293" cy="0"/>
              </a:xfrm>
              <a:prstGeom prst="line">
                <a:avLst/>
              </a:prstGeom>
              <a:ln w="22225">
                <a:solidFill>
                  <a:srgbClr val="FF0000"/>
                </a:solidFill>
              </a:ln>
              <a:effectLst/>
            </p:spPr>
            <p:style>
              <a:lnRef idx="2">
                <a:schemeClr val="accent1"/>
              </a:lnRef>
              <a:fillRef idx="0">
                <a:schemeClr val="accent1"/>
              </a:fillRef>
              <a:effectRef idx="1">
                <a:schemeClr val="accent1"/>
              </a:effectRef>
              <a:fontRef idx="minor">
                <a:schemeClr val="tx1"/>
              </a:fontRef>
            </p:style>
          </p:cxnSp>
          <p:cxnSp>
            <p:nvCxnSpPr>
              <p:cNvPr id="1637" name="Łącznik prosty 1636"/>
              <p:cNvCxnSpPr/>
              <p:nvPr/>
            </p:nvCxnSpPr>
            <p:spPr>
              <a:xfrm>
                <a:off x="6798466" y="3426754"/>
                <a:ext cx="1493293" cy="0"/>
              </a:xfrm>
              <a:prstGeom prst="line">
                <a:avLst/>
              </a:prstGeom>
              <a:ln w="22225">
                <a:solidFill>
                  <a:srgbClr val="FF0000"/>
                </a:solidFill>
              </a:ln>
              <a:effectLst/>
            </p:spPr>
            <p:style>
              <a:lnRef idx="2">
                <a:schemeClr val="accent1"/>
              </a:lnRef>
              <a:fillRef idx="0">
                <a:schemeClr val="accent1"/>
              </a:fillRef>
              <a:effectRef idx="1">
                <a:schemeClr val="accent1"/>
              </a:effectRef>
              <a:fontRef idx="minor">
                <a:schemeClr val="tx1"/>
              </a:fontRef>
            </p:style>
          </p:cxnSp>
          <p:cxnSp>
            <p:nvCxnSpPr>
              <p:cNvPr id="1638" name="Łącznik prosty 1637"/>
              <p:cNvCxnSpPr/>
              <p:nvPr/>
            </p:nvCxnSpPr>
            <p:spPr>
              <a:xfrm>
                <a:off x="6798466" y="3462324"/>
                <a:ext cx="1493293" cy="0"/>
              </a:xfrm>
              <a:prstGeom prst="line">
                <a:avLst/>
              </a:prstGeom>
              <a:ln w="22225">
                <a:solidFill>
                  <a:srgbClr val="FF0000"/>
                </a:solidFill>
              </a:ln>
              <a:effectLst/>
            </p:spPr>
            <p:style>
              <a:lnRef idx="2">
                <a:schemeClr val="accent1"/>
              </a:lnRef>
              <a:fillRef idx="0">
                <a:schemeClr val="accent1"/>
              </a:fillRef>
              <a:effectRef idx="1">
                <a:schemeClr val="accent1"/>
              </a:effectRef>
              <a:fontRef idx="minor">
                <a:schemeClr val="tx1"/>
              </a:fontRef>
            </p:style>
          </p:cxnSp>
          <p:cxnSp>
            <p:nvCxnSpPr>
              <p:cNvPr id="1639" name="Łącznik prosty 1638"/>
              <p:cNvCxnSpPr/>
              <p:nvPr/>
            </p:nvCxnSpPr>
            <p:spPr>
              <a:xfrm>
                <a:off x="6798466" y="3497893"/>
                <a:ext cx="1493293" cy="0"/>
              </a:xfrm>
              <a:prstGeom prst="line">
                <a:avLst/>
              </a:prstGeom>
              <a:ln w="22225">
                <a:solidFill>
                  <a:srgbClr val="FF0000"/>
                </a:solidFill>
              </a:ln>
              <a:effectLst/>
            </p:spPr>
            <p:style>
              <a:lnRef idx="2">
                <a:schemeClr val="accent1"/>
              </a:lnRef>
              <a:fillRef idx="0">
                <a:schemeClr val="accent1"/>
              </a:fillRef>
              <a:effectRef idx="1">
                <a:schemeClr val="accent1"/>
              </a:effectRef>
              <a:fontRef idx="minor">
                <a:schemeClr val="tx1"/>
              </a:fontRef>
            </p:style>
          </p:cxnSp>
          <p:cxnSp>
            <p:nvCxnSpPr>
              <p:cNvPr id="1640" name="Łącznik prosty 1639"/>
              <p:cNvCxnSpPr/>
              <p:nvPr/>
            </p:nvCxnSpPr>
            <p:spPr>
              <a:xfrm>
                <a:off x="6798466" y="3533462"/>
                <a:ext cx="1493293" cy="0"/>
              </a:xfrm>
              <a:prstGeom prst="line">
                <a:avLst/>
              </a:prstGeom>
              <a:ln w="22225">
                <a:solidFill>
                  <a:srgbClr val="FF0000"/>
                </a:solidFill>
              </a:ln>
              <a:effectLst/>
            </p:spPr>
            <p:style>
              <a:lnRef idx="2">
                <a:schemeClr val="accent1"/>
              </a:lnRef>
              <a:fillRef idx="0">
                <a:schemeClr val="accent1"/>
              </a:fillRef>
              <a:effectRef idx="1">
                <a:schemeClr val="accent1"/>
              </a:effectRef>
              <a:fontRef idx="minor">
                <a:schemeClr val="tx1"/>
              </a:fontRef>
            </p:style>
          </p:cxnSp>
          <p:cxnSp>
            <p:nvCxnSpPr>
              <p:cNvPr id="1641" name="Łącznik prosty 1640"/>
              <p:cNvCxnSpPr/>
              <p:nvPr/>
            </p:nvCxnSpPr>
            <p:spPr>
              <a:xfrm>
                <a:off x="6798466" y="3569031"/>
                <a:ext cx="1493293" cy="0"/>
              </a:xfrm>
              <a:prstGeom prst="line">
                <a:avLst/>
              </a:prstGeom>
              <a:ln w="22225">
                <a:solidFill>
                  <a:srgbClr val="FF0000"/>
                </a:solidFill>
              </a:ln>
              <a:effectLst/>
            </p:spPr>
            <p:style>
              <a:lnRef idx="2">
                <a:schemeClr val="accent1"/>
              </a:lnRef>
              <a:fillRef idx="0">
                <a:schemeClr val="accent1"/>
              </a:fillRef>
              <a:effectRef idx="1">
                <a:schemeClr val="accent1"/>
              </a:effectRef>
              <a:fontRef idx="minor">
                <a:schemeClr val="tx1"/>
              </a:fontRef>
            </p:style>
          </p:cxnSp>
          <p:cxnSp>
            <p:nvCxnSpPr>
              <p:cNvPr id="1642" name="Łącznik prosty 1641"/>
              <p:cNvCxnSpPr/>
              <p:nvPr/>
            </p:nvCxnSpPr>
            <p:spPr>
              <a:xfrm>
                <a:off x="6798466" y="3604601"/>
                <a:ext cx="1493293" cy="0"/>
              </a:xfrm>
              <a:prstGeom prst="line">
                <a:avLst/>
              </a:prstGeom>
              <a:ln w="22225">
                <a:solidFill>
                  <a:srgbClr val="FF0000"/>
                </a:solidFill>
              </a:ln>
              <a:effectLst/>
            </p:spPr>
            <p:style>
              <a:lnRef idx="2">
                <a:schemeClr val="accent1"/>
              </a:lnRef>
              <a:fillRef idx="0">
                <a:schemeClr val="accent1"/>
              </a:fillRef>
              <a:effectRef idx="1">
                <a:schemeClr val="accent1"/>
              </a:effectRef>
              <a:fontRef idx="minor">
                <a:schemeClr val="tx1"/>
              </a:fontRef>
            </p:style>
          </p:cxnSp>
          <p:cxnSp>
            <p:nvCxnSpPr>
              <p:cNvPr id="1643" name="Łącznik prosty 1642"/>
              <p:cNvCxnSpPr/>
              <p:nvPr/>
            </p:nvCxnSpPr>
            <p:spPr>
              <a:xfrm>
                <a:off x="6798466" y="3640170"/>
                <a:ext cx="1493293" cy="0"/>
              </a:xfrm>
              <a:prstGeom prst="line">
                <a:avLst/>
              </a:prstGeom>
              <a:ln w="22225">
                <a:solidFill>
                  <a:srgbClr val="FF0000"/>
                </a:solidFill>
              </a:ln>
              <a:effectLst/>
            </p:spPr>
            <p:style>
              <a:lnRef idx="2">
                <a:schemeClr val="accent1"/>
              </a:lnRef>
              <a:fillRef idx="0">
                <a:schemeClr val="accent1"/>
              </a:fillRef>
              <a:effectRef idx="1">
                <a:schemeClr val="accent1"/>
              </a:effectRef>
              <a:fontRef idx="minor">
                <a:schemeClr val="tx1"/>
              </a:fontRef>
            </p:style>
          </p:cxnSp>
          <p:cxnSp>
            <p:nvCxnSpPr>
              <p:cNvPr id="1644" name="Łącznik prosty 1643"/>
              <p:cNvCxnSpPr/>
              <p:nvPr/>
            </p:nvCxnSpPr>
            <p:spPr>
              <a:xfrm>
                <a:off x="6798466" y="3675739"/>
                <a:ext cx="1493293" cy="0"/>
              </a:xfrm>
              <a:prstGeom prst="line">
                <a:avLst/>
              </a:prstGeom>
              <a:ln w="22225">
                <a:solidFill>
                  <a:srgbClr val="FF0000"/>
                </a:solidFill>
              </a:ln>
              <a:effectLst/>
            </p:spPr>
            <p:style>
              <a:lnRef idx="2">
                <a:schemeClr val="accent1"/>
              </a:lnRef>
              <a:fillRef idx="0">
                <a:schemeClr val="accent1"/>
              </a:fillRef>
              <a:effectRef idx="1">
                <a:schemeClr val="accent1"/>
              </a:effectRef>
              <a:fontRef idx="minor">
                <a:schemeClr val="tx1"/>
              </a:fontRef>
            </p:style>
          </p:cxnSp>
          <p:cxnSp>
            <p:nvCxnSpPr>
              <p:cNvPr id="1645" name="Łącznik prosty 1644"/>
              <p:cNvCxnSpPr/>
              <p:nvPr/>
            </p:nvCxnSpPr>
            <p:spPr>
              <a:xfrm>
                <a:off x="6798466" y="3711308"/>
                <a:ext cx="1493293" cy="0"/>
              </a:xfrm>
              <a:prstGeom prst="line">
                <a:avLst/>
              </a:prstGeom>
              <a:ln w="22225">
                <a:solidFill>
                  <a:srgbClr val="FF0000"/>
                </a:solidFill>
              </a:ln>
              <a:effectLst/>
            </p:spPr>
            <p:style>
              <a:lnRef idx="2">
                <a:schemeClr val="accent1"/>
              </a:lnRef>
              <a:fillRef idx="0">
                <a:schemeClr val="accent1"/>
              </a:fillRef>
              <a:effectRef idx="1">
                <a:schemeClr val="accent1"/>
              </a:effectRef>
              <a:fontRef idx="minor">
                <a:schemeClr val="tx1"/>
              </a:fontRef>
            </p:style>
          </p:cxnSp>
          <p:cxnSp>
            <p:nvCxnSpPr>
              <p:cNvPr id="1646" name="Łącznik prosty 1645"/>
              <p:cNvCxnSpPr/>
              <p:nvPr/>
            </p:nvCxnSpPr>
            <p:spPr>
              <a:xfrm>
                <a:off x="6798466" y="3746878"/>
                <a:ext cx="1493293" cy="0"/>
              </a:xfrm>
              <a:prstGeom prst="line">
                <a:avLst/>
              </a:prstGeom>
              <a:ln w="22225">
                <a:solidFill>
                  <a:srgbClr val="FF0000"/>
                </a:solidFill>
              </a:ln>
              <a:effectLst/>
            </p:spPr>
            <p:style>
              <a:lnRef idx="2">
                <a:schemeClr val="accent1"/>
              </a:lnRef>
              <a:fillRef idx="0">
                <a:schemeClr val="accent1"/>
              </a:fillRef>
              <a:effectRef idx="1">
                <a:schemeClr val="accent1"/>
              </a:effectRef>
              <a:fontRef idx="minor">
                <a:schemeClr val="tx1"/>
              </a:fontRef>
            </p:style>
          </p:cxnSp>
          <p:cxnSp>
            <p:nvCxnSpPr>
              <p:cNvPr id="1647" name="Łącznik prosty 1646"/>
              <p:cNvCxnSpPr/>
              <p:nvPr/>
            </p:nvCxnSpPr>
            <p:spPr>
              <a:xfrm>
                <a:off x="6798466" y="3782447"/>
                <a:ext cx="1493293" cy="0"/>
              </a:xfrm>
              <a:prstGeom prst="line">
                <a:avLst/>
              </a:prstGeom>
              <a:ln w="22225">
                <a:solidFill>
                  <a:srgbClr val="FF0000"/>
                </a:solidFill>
              </a:ln>
              <a:effectLst/>
            </p:spPr>
            <p:style>
              <a:lnRef idx="2">
                <a:schemeClr val="accent1"/>
              </a:lnRef>
              <a:fillRef idx="0">
                <a:schemeClr val="accent1"/>
              </a:fillRef>
              <a:effectRef idx="1">
                <a:schemeClr val="accent1"/>
              </a:effectRef>
              <a:fontRef idx="minor">
                <a:schemeClr val="tx1"/>
              </a:fontRef>
            </p:style>
          </p:cxnSp>
          <p:cxnSp>
            <p:nvCxnSpPr>
              <p:cNvPr id="1648" name="Łącznik prosty 1647"/>
              <p:cNvCxnSpPr/>
              <p:nvPr/>
            </p:nvCxnSpPr>
            <p:spPr>
              <a:xfrm>
                <a:off x="6798466" y="3818016"/>
                <a:ext cx="1493293" cy="0"/>
              </a:xfrm>
              <a:prstGeom prst="line">
                <a:avLst/>
              </a:prstGeom>
              <a:ln w="22225">
                <a:solidFill>
                  <a:srgbClr val="FF0000"/>
                </a:solidFill>
              </a:ln>
              <a:effectLst/>
            </p:spPr>
            <p:style>
              <a:lnRef idx="2">
                <a:schemeClr val="accent1"/>
              </a:lnRef>
              <a:fillRef idx="0">
                <a:schemeClr val="accent1"/>
              </a:fillRef>
              <a:effectRef idx="1">
                <a:schemeClr val="accent1"/>
              </a:effectRef>
              <a:fontRef idx="minor">
                <a:schemeClr val="tx1"/>
              </a:fontRef>
            </p:style>
          </p:cxnSp>
          <p:cxnSp>
            <p:nvCxnSpPr>
              <p:cNvPr id="1649" name="Łącznik prosty 1648"/>
              <p:cNvCxnSpPr/>
              <p:nvPr/>
            </p:nvCxnSpPr>
            <p:spPr>
              <a:xfrm>
                <a:off x="6798466" y="3853585"/>
                <a:ext cx="1493293" cy="0"/>
              </a:xfrm>
              <a:prstGeom prst="line">
                <a:avLst/>
              </a:prstGeom>
              <a:ln w="22225">
                <a:solidFill>
                  <a:srgbClr val="FF0000"/>
                </a:solidFill>
              </a:ln>
              <a:effectLst/>
            </p:spPr>
            <p:style>
              <a:lnRef idx="2">
                <a:schemeClr val="accent1"/>
              </a:lnRef>
              <a:fillRef idx="0">
                <a:schemeClr val="accent1"/>
              </a:fillRef>
              <a:effectRef idx="1">
                <a:schemeClr val="accent1"/>
              </a:effectRef>
              <a:fontRef idx="minor">
                <a:schemeClr val="tx1"/>
              </a:fontRef>
            </p:style>
          </p:cxnSp>
          <p:cxnSp>
            <p:nvCxnSpPr>
              <p:cNvPr id="1650" name="Łącznik prosty 1649"/>
              <p:cNvCxnSpPr/>
              <p:nvPr/>
            </p:nvCxnSpPr>
            <p:spPr>
              <a:xfrm>
                <a:off x="6798466" y="3889155"/>
                <a:ext cx="1493293" cy="0"/>
              </a:xfrm>
              <a:prstGeom prst="line">
                <a:avLst/>
              </a:prstGeom>
              <a:ln w="22225">
                <a:solidFill>
                  <a:srgbClr val="FF0000"/>
                </a:solidFill>
              </a:ln>
              <a:effectLst/>
            </p:spPr>
            <p:style>
              <a:lnRef idx="2">
                <a:schemeClr val="accent1"/>
              </a:lnRef>
              <a:fillRef idx="0">
                <a:schemeClr val="accent1"/>
              </a:fillRef>
              <a:effectRef idx="1">
                <a:schemeClr val="accent1"/>
              </a:effectRef>
              <a:fontRef idx="minor">
                <a:schemeClr val="tx1"/>
              </a:fontRef>
            </p:style>
          </p:cxnSp>
          <p:cxnSp>
            <p:nvCxnSpPr>
              <p:cNvPr id="1651" name="Łącznik prosty 1650"/>
              <p:cNvCxnSpPr/>
              <p:nvPr/>
            </p:nvCxnSpPr>
            <p:spPr>
              <a:xfrm>
                <a:off x="6798466" y="3924724"/>
                <a:ext cx="1493293" cy="0"/>
              </a:xfrm>
              <a:prstGeom prst="line">
                <a:avLst/>
              </a:prstGeom>
              <a:ln w="22225">
                <a:solidFill>
                  <a:srgbClr val="FF0000"/>
                </a:solidFill>
              </a:ln>
              <a:effectLst/>
            </p:spPr>
            <p:style>
              <a:lnRef idx="2">
                <a:schemeClr val="accent1"/>
              </a:lnRef>
              <a:fillRef idx="0">
                <a:schemeClr val="accent1"/>
              </a:fillRef>
              <a:effectRef idx="1">
                <a:schemeClr val="accent1"/>
              </a:effectRef>
              <a:fontRef idx="minor">
                <a:schemeClr val="tx1"/>
              </a:fontRef>
            </p:style>
          </p:cxnSp>
          <p:cxnSp>
            <p:nvCxnSpPr>
              <p:cNvPr id="1652" name="Łącznik prosty 1651"/>
              <p:cNvCxnSpPr/>
              <p:nvPr/>
            </p:nvCxnSpPr>
            <p:spPr>
              <a:xfrm>
                <a:off x="6798466" y="3960293"/>
                <a:ext cx="1493293" cy="0"/>
              </a:xfrm>
              <a:prstGeom prst="line">
                <a:avLst/>
              </a:prstGeom>
              <a:ln w="22225">
                <a:solidFill>
                  <a:srgbClr val="FF0000"/>
                </a:solidFill>
              </a:ln>
              <a:effectLst/>
            </p:spPr>
            <p:style>
              <a:lnRef idx="2">
                <a:schemeClr val="accent1"/>
              </a:lnRef>
              <a:fillRef idx="0">
                <a:schemeClr val="accent1"/>
              </a:fillRef>
              <a:effectRef idx="1">
                <a:schemeClr val="accent1"/>
              </a:effectRef>
              <a:fontRef idx="minor">
                <a:schemeClr val="tx1"/>
              </a:fontRef>
            </p:style>
          </p:cxnSp>
          <p:cxnSp>
            <p:nvCxnSpPr>
              <p:cNvPr id="1653" name="Łącznik prosty 1652"/>
              <p:cNvCxnSpPr/>
              <p:nvPr/>
            </p:nvCxnSpPr>
            <p:spPr>
              <a:xfrm>
                <a:off x="6798466" y="3995862"/>
                <a:ext cx="1493293" cy="0"/>
              </a:xfrm>
              <a:prstGeom prst="line">
                <a:avLst/>
              </a:prstGeom>
              <a:ln w="22225">
                <a:solidFill>
                  <a:srgbClr val="FF0000"/>
                </a:solidFill>
              </a:ln>
              <a:effectLst/>
            </p:spPr>
            <p:style>
              <a:lnRef idx="2">
                <a:schemeClr val="accent1"/>
              </a:lnRef>
              <a:fillRef idx="0">
                <a:schemeClr val="accent1"/>
              </a:fillRef>
              <a:effectRef idx="1">
                <a:schemeClr val="accent1"/>
              </a:effectRef>
              <a:fontRef idx="minor">
                <a:schemeClr val="tx1"/>
              </a:fontRef>
            </p:style>
          </p:cxnSp>
          <p:cxnSp>
            <p:nvCxnSpPr>
              <p:cNvPr id="1654" name="Łącznik prosty 1653"/>
              <p:cNvCxnSpPr/>
              <p:nvPr/>
            </p:nvCxnSpPr>
            <p:spPr>
              <a:xfrm>
                <a:off x="6798466" y="4031432"/>
                <a:ext cx="1493293" cy="0"/>
              </a:xfrm>
              <a:prstGeom prst="line">
                <a:avLst/>
              </a:prstGeom>
              <a:ln w="22225">
                <a:solidFill>
                  <a:srgbClr val="FF0000"/>
                </a:solidFill>
              </a:ln>
              <a:effectLst/>
            </p:spPr>
            <p:style>
              <a:lnRef idx="2">
                <a:schemeClr val="accent1"/>
              </a:lnRef>
              <a:fillRef idx="0">
                <a:schemeClr val="accent1"/>
              </a:fillRef>
              <a:effectRef idx="1">
                <a:schemeClr val="accent1"/>
              </a:effectRef>
              <a:fontRef idx="minor">
                <a:schemeClr val="tx1"/>
              </a:fontRef>
            </p:style>
          </p:cxnSp>
          <p:cxnSp>
            <p:nvCxnSpPr>
              <p:cNvPr id="1655" name="Łącznik prosty 1654"/>
              <p:cNvCxnSpPr/>
              <p:nvPr/>
            </p:nvCxnSpPr>
            <p:spPr>
              <a:xfrm>
                <a:off x="6798466" y="4067001"/>
                <a:ext cx="1493293" cy="0"/>
              </a:xfrm>
              <a:prstGeom prst="line">
                <a:avLst/>
              </a:prstGeom>
              <a:ln w="22225">
                <a:solidFill>
                  <a:srgbClr val="FF0000"/>
                </a:solidFill>
              </a:ln>
              <a:effectLst/>
            </p:spPr>
            <p:style>
              <a:lnRef idx="2">
                <a:schemeClr val="accent1"/>
              </a:lnRef>
              <a:fillRef idx="0">
                <a:schemeClr val="accent1"/>
              </a:fillRef>
              <a:effectRef idx="1">
                <a:schemeClr val="accent1"/>
              </a:effectRef>
              <a:fontRef idx="minor">
                <a:schemeClr val="tx1"/>
              </a:fontRef>
            </p:style>
          </p:cxnSp>
          <p:cxnSp>
            <p:nvCxnSpPr>
              <p:cNvPr id="1656" name="Łącznik prosty 1655"/>
              <p:cNvCxnSpPr/>
              <p:nvPr/>
            </p:nvCxnSpPr>
            <p:spPr>
              <a:xfrm>
                <a:off x="6798466" y="4102570"/>
                <a:ext cx="1493293" cy="0"/>
              </a:xfrm>
              <a:prstGeom prst="line">
                <a:avLst/>
              </a:prstGeom>
              <a:ln w="22225">
                <a:solidFill>
                  <a:srgbClr val="FF0000"/>
                </a:solidFill>
              </a:ln>
              <a:effectLst/>
            </p:spPr>
            <p:style>
              <a:lnRef idx="2">
                <a:schemeClr val="accent1"/>
              </a:lnRef>
              <a:fillRef idx="0">
                <a:schemeClr val="accent1"/>
              </a:fillRef>
              <a:effectRef idx="1">
                <a:schemeClr val="accent1"/>
              </a:effectRef>
              <a:fontRef idx="minor">
                <a:schemeClr val="tx1"/>
              </a:fontRef>
            </p:style>
          </p:cxnSp>
          <p:cxnSp>
            <p:nvCxnSpPr>
              <p:cNvPr id="1657" name="Łącznik prosty 1656"/>
              <p:cNvCxnSpPr/>
              <p:nvPr/>
            </p:nvCxnSpPr>
            <p:spPr>
              <a:xfrm>
                <a:off x="6798466" y="4138139"/>
                <a:ext cx="1493293" cy="0"/>
              </a:xfrm>
              <a:prstGeom prst="line">
                <a:avLst/>
              </a:prstGeom>
              <a:ln w="22225">
                <a:solidFill>
                  <a:srgbClr val="FF0000"/>
                </a:solidFill>
              </a:ln>
              <a:effectLst/>
            </p:spPr>
            <p:style>
              <a:lnRef idx="2">
                <a:schemeClr val="accent1"/>
              </a:lnRef>
              <a:fillRef idx="0">
                <a:schemeClr val="accent1"/>
              </a:fillRef>
              <a:effectRef idx="1">
                <a:schemeClr val="accent1"/>
              </a:effectRef>
              <a:fontRef idx="minor">
                <a:schemeClr val="tx1"/>
              </a:fontRef>
            </p:style>
          </p:cxnSp>
          <p:cxnSp>
            <p:nvCxnSpPr>
              <p:cNvPr id="1658" name="Łącznik prosty 1657"/>
              <p:cNvCxnSpPr/>
              <p:nvPr/>
            </p:nvCxnSpPr>
            <p:spPr>
              <a:xfrm>
                <a:off x="6798466" y="4173709"/>
                <a:ext cx="1493293" cy="0"/>
              </a:xfrm>
              <a:prstGeom prst="line">
                <a:avLst/>
              </a:prstGeom>
              <a:ln w="22225">
                <a:solidFill>
                  <a:srgbClr val="FF0000"/>
                </a:solidFill>
              </a:ln>
              <a:effectLst/>
            </p:spPr>
            <p:style>
              <a:lnRef idx="2">
                <a:schemeClr val="accent1"/>
              </a:lnRef>
              <a:fillRef idx="0">
                <a:schemeClr val="accent1"/>
              </a:fillRef>
              <a:effectRef idx="1">
                <a:schemeClr val="accent1"/>
              </a:effectRef>
              <a:fontRef idx="minor">
                <a:schemeClr val="tx1"/>
              </a:fontRef>
            </p:style>
          </p:cxnSp>
          <p:cxnSp>
            <p:nvCxnSpPr>
              <p:cNvPr id="1659" name="Łącznik prosty 1658"/>
              <p:cNvCxnSpPr/>
              <p:nvPr/>
            </p:nvCxnSpPr>
            <p:spPr>
              <a:xfrm>
                <a:off x="6798466" y="4209278"/>
                <a:ext cx="1493293" cy="0"/>
              </a:xfrm>
              <a:prstGeom prst="line">
                <a:avLst/>
              </a:prstGeom>
              <a:ln w="22225">
                <a:solidFill>
                  <a:srgbClr val="FF0000"/>
                </a:solidFill>
              </a:ln>
              <a:effectLst/>
            </p:spPr>
            <p:style>
              <a:lnRef idx="2">
                <a:schemeClr val="accent1"/>
              </a:lnRef>
              <a:fillRef idx="0">
                <a:schemeClr val="accent1"/>
              </a:fillRef>
              <a:effectRef idx="1">
                <a:schemeClr val="accent1"/>
              </a:effectRef>
              <a:fontRef idx="minor">
                <a:schemeClr val="tx1"/>
              </a:fontRef>
            </p:style>
          </p:cxnSp>
        </p:grpSp>
      </p:grpSp>
      <p:sp>
        <p:nvSpPr>
          <p:cNvPr id="1772" name="PoleTekstowe 1771"/>
          <p:cNvSpPr txBox="1"/>
          <p:nvPr/>
        </p:nvSpPr>
        <p:spPr>
          <a:xfrm>
            <a:off x="4765909" y="4261223"/>
            <a:ext cx="337129" cy="338554"/>
          </a:xfrm>
          <a:prstGeom prst="rect">
            <a:avLst/>
          </a:prstGeom>
          <a:noFill/>
        </p:spPr>
        <p:txBody>
          <a:bodyPr wrap="none" rtlCol="0">
            <a:spAutoFit/>
          </a:bodyPr>
          <a:lstStyle/>
          <a:p>
            <a:r>
              <a:rPr lang="en-US" sz="1600" i="1" noProof="1" smtClean="0">
                <a:latin typeface="Times New Roman"/>
                <a:cs typeface="Times New Roman"/>
              </a:rPr>
              <a:t>h</a:t>
            </a:r>
            <a:endParaRPr lang="en-US" sz="1600" i="1" baseline="-25000" noProof="1">
              <a:latin typeface="Times New Roman"/>
              <a:cs typeface="Times New Roman"/>
            </a:endParaRPr>
          </a:p>
        </p:txBody>
      </p:sp>
      <p:cxnSp>
        <p:nvCxnSpPr>
          <p:cNvPr id="66" name="Łącznik prosty ze strzałką 65"/>
          <p:cNvCxnSpPr/>
          <p:nvPr/>
        </p:nvCxnSpPr>
        <p:spPr>
          <a:xfrm>
            <a:off x="1088565" y="3373371"/>
            <a:ext cx="4875479" cy="0"/>
          </a:xfrm>
          <a:prstGeom prst="straightConnector1">
            <a:avLst/>
          </a:prstGeom>
          <a:ln w="12700" cmpd="sng">
            <a:solidFill>
              <a:schemeClr val="tx1"/>
            </a:solidFill>
            <a:headEnd type="arrow"/>
            <a:tailEnd type="arrow"/>
          </a:ln>
        </p:spPr>
        <p:style>
          <a:lnRef idx="2">
            <a:schemeClr val="accent1"/>
          </a:lnRef>
          <a:fillRef idx="0">
            <a:schemeClr val="accent1"/>
          </a:fillRef>
          <a:effectRef idx="1">
            <a:schemeClr val="accent1"/>
          </a:effectRef>
          <a:fontRef idx="minor">
            <a:schemeClr val="tx1"/>
          </a:fontRef>
        </p:style>
      </p:cxnSp>
      <p:sp>
        <p:nvSpPr>
          <p:cNvPr id="1773" name="PoleTekstowe 1772"/>
          <p:cNvSpPr txBox="1"/>
          <p:nvPr/>
        </p:nvSpPr>
        <p:spPr>
          <a:xfrm>
            <a:off x="3412910" y="3191999"/>
            <a:ext cx="302386" cy="338554"/>
          </a:xfrm>
          <a:prstGeom prst="rect">
            <a:avLst/>
          </a:prstGeom>
          <a:solidFill>
            <a:schemeClr val="bg1"/>
          </a:solidFill>
        </p:spPr>
        <p:txBody>
          <a:bodyPr wrap="none" rtlCol="0">
            <a:spAutoFit/>
          </a:bodyPr>
          <a:lstStyle/>
          <a:p>
            <a:r>
              <a:rPr lang="en-US" sz="1600" dirty="0" smtClean="0">
                <a:latin typeface="Times New Roman"/>
                <a:cs typeface="Times New Roman"/>
              </a:rPr>
              <a:t>L</a:t>
            </a:r>
            <a:endParaRPr lang="en-US" sz="1600" dirty="0">
              <a:latin typeface="Times New Roman"/>
              <a:cs typeface="Times New Roman"/>
            </a:endParaRPr>
          </a:p>
        </p:txBody>
      </p:sp>
      <p:cxnSp>
        <p:nvCxnSpPr>
          <p:cNvPr id="1776" name="Łącznik prosty ze strzałką 1775"/>
          <p:cNvCxnSpPr/>
          <p:nvPr/>
        </p:nvCxnSpPr>
        <p:spPr>
          <a:xfrm>
            <a:off x="4029985" y="4578723"/>
            <a:ext cx="793074" cy="0"/>
          </a:xfrm>
          <a:prstGeom prst="straightConnector1">
            <a:avLst/>
          </a:prstGeom>
          <a:ln w="12700">
            <a:solidFill>
              <a:schemeClr val="tx1"/>
            </a:solidFill>
            <a:headEnd type="stealth" w="med" len="med"/>
            <a:tailEnd type="stealth" w="med" len="med"/>
          </a:ln>
          <a:effectLst/>
        </p:spPr>
        <p:style>
          <a:lnRef idx="2">
            <a:schemeClr val="accent1"/>
          </a:lnRef>
          <a:fillRef idx="0">
            <a:schemeClr val="accent1"/>
          </a:fillRef>
          <a:effectRef idx="1">
            <a:schemeClr val="accent1"/>
          </a:effectRef>
          <a:fontRef idx="minor">
            <a:schemeClr val="tx1"/>
          </a:fontRef>
        </p:style>
      </p:cxnSp>
      <p:sp>
        <p:nvSpPr>
          <p:cNvPr id="1770" name="PoleTekstowe 1769"/>
          <p:cNvSpPr txBox="1"/>
          <p:nvPr/>
        </p:nvSpPr>
        <p:spPr>
          <a:xfrm>
            <a:off x="4291684" y="4261223"/>
            <a:ext cx="291544" cy="338554"/>
          </a:xfrm>
          <a:prstGeom prst="rect">
            <a:avLst/>
          </a:prstGeom>
          <a:noFill/>
        </p:spPr>
        <p:txBody>
          <a:bodyPr wrap="none" rtlCol="0">
            <a:spAutoFit/>
          </a:bodyPr>
          <a:lstStyle/>
          <a:p>
            <a:r>
              <a:rPr lang="en-US" sz="1600" i="1" noProof="1" smtClean="0">
                <a:latin typeface="Times New Roman"/>
                <a:cs typeface="Times New Roman"/>
              </a:rPr>
              <a:t>t</a:t>
            </a:r>
            <a:endParaRPr lang="en-US" sz="1600" i="1" baseline="-25000" noProof="1">
              <a:latin typeface="Times New Roman"/>
              <a:cs typeface="Times New Roman"/>
            </a:endParaRPr>
          </a:p>
        </p:txBody>
      </p:sp>
      <p:cxnSp>
        <p:nvCxnSpPr>
          <p:cNvPr id="1777" name="Łącznik prosty ze strzałką 1776"/>
          <p:cNvCxnSpPr/>
          <p:nvPr/>
        </p:nvCxnSpPr>
        <p:spPr>
          <a:xfrm flipV="1">
            <a:off x="6291277" y="2147486"/>
            <a:ext cx="0" cy="818093"/>
          </a:xfrm>
          <a:prstGeom prst="straightConnector1">
            <a:avLst/>
          </a:prstGeom>
          <a:ln w="12700" cmpd="sng">
            <a:solidFill>
              <a:schemeClr val="tx1"/>
            </a:solidFill>
            <a:headEnd type="arrow"/>
            <a:tailEnd type="arrow"/>
          </a:ln>
        </p:spPr>
        <p:style>
          <a:lnRef idx="2">
            <a:schemeClr val="accent1"/>
          </a:lnRef>
          <a:fillRef idx="0">
            <a:schemeClr val="accent1"/>
          </a:fillRef>
          <a:effectRef idx="1">
            <a:schemeClr val="accent1"/>
          </a:effectRef>
          <a:fontRef idx="minor">
            <a:schemeClr val="tx1"/>
          </a:fontRef>
        </p:style>
      </p:cxnSp>
      <p:sp>
        <p:nvSpPr>
          <p:cNvPr id="1768" name="PoleTekstowe 1767"/>
          <p:cNvSpPr txBox="1"/>
          <p:nvPr/>
        </p:nvSpPr>
        <p:spPr>
          <a:xfrm>
            <a:off x="6116317" y="2365229"/>
            <a:ext cx="325730" cy="338554"/>
          </a:xfrm>
          <a:prstGeom prst="rect">
            <a:avLst/>
          </a:prstGeom>
          <a:solidFill>
            <a:srgbClr val="FFFFFF"/>
          </a:solidFill>
        </p:spPr>
        <p:txBody>
          <a:bodyPr wrap="none" rtlCol="0">
            <a:spAutoFit/>
          </a:bodyPr>
          <a:lstStyle/>
          <a:p>
            <a:r>
              <a:rPr lang="en-US" sz="1600" dirty="0" smtClean="0">
                <a:latin typeface="Times New Roman"/>
                <a:cs typeface="Times New Roman"/>
              </a:rPr>
              <a:t>A</a:t>
            </a:r>
            <a:endParaRPr lang="en-US" sz="1600" dirty="0">
              <a:latin typeface="Times New Roman"/>
              <a:cs typeface="Times New Roman"/>
            </a:endParaRPr>
          </a:p>
        </p:txBody>
      </p:sp>
      <p:cxnSp>
        <p:nvCxnSpPr>
          <p:cNvPr id="1778" name="Łącznik prosty ze strzałką 1777"/>
          <p:cNvCxnSpPr/>
          <p:nvPr/>
        </p:nvCxnSpPr>
        <p:spPr>
          <a:xfrm flipV="1">
            <a:off x="6543288" y="1827362"/>
            <a:ext cx="0" cy="1138218"/>
          </a:xfrm>
          <a:prstGeom prst="straightConnector1">
            <a:avLst/>
          </a:prstGeom>
          <a:ln w="12700" cmpd="sng">
            <a:solidFill>
              <a:schemeClr val="tx1"/>
            </a:solidFill>
            <a:headEnd type="arrow"/>
            <a:tailEnd type="arrow"/>
          </a:ln>
        </p:spPr>
        <p:style>
          <a:lnRef idx="2">
            <a:schemeClr val="accent1"/>
          </a:lnRef>
          <a:fillRef idx="0">
            <a:schemeClr val="accent1"/>
          </a:fillRef>
          <a:effectRef idx="1">
            <a:schemeClr val="accent1"/>
          </a:effectRef>
          <a:fontRef idx="minor">
            <a:schemeClr val="tx1"/>
          </a:fontRef>
        </p:style>
      </p:cxnSp>
      <p:sp>
        <p:nvSpPr>
          <p:cNvPr id="1766" name="PoleTekstowe 1765"/>
          <p:cNvSpPr txBox="1"/>
          <p:nvPr/>
        </p:nvSpPr>
        <p:spPr>
          <a:xfrm>
            <a:off x="6396948" y="2216094"/>
            <a:ext cx="337129" cy="338554"/>
          </a:xfrm>
          <a:prstGeom prst="rect">
            <a:avLst/>
          </a:prstGeom>
          <a:solidFill>
            <a:srgbClr val="FFFFFF"/>
          </a:solidFill>
        </p:spPr>
        <p:txBody>
          <a:bodyPr wrap="none" rtlCol="0">
            <a:spAutoFit/>
          </a:bodyPr>
          <a:lstStyle/>
          <a:p>
            <a:r>
              <a:rPr lang="en-US" sz="1600" i="1" noProof="1" smtClean="0">
                <a:latin typeface="Times New Roman"/>
                <a:cs typeface="Times New Roman"/>
              </a:rPr>
              <a:t>a</a:t>
            </a:r>
            <a:endParaRPr lang="en-US" sz="1600" i="1" baseline="-25000" noProof="1">
              <a:latin typeface="Times New Roman"/>
              <a:cs typeface="Times New Roman"/>
            </a:endParaRPr>
          </a:p>
        </p:txBody>
      </p:sp>
      <p:cxnSp>
        <p:nvCxnSpPr>
          <p:cNvPr id="1779" name="Łącznik prosty ze strzałką 1778"/>
          <p:cNvCxnSpPr/>
          <p:nvPr/>
        </p:nvCxnSpPr>
        <p:spPr>
          <a:xfrm flipV="1">
            <a:off x="6261577" y="4598779"/>
            <a:ext cx="0" cy="1138218"/>
          </a:xfrm>
          <a:prstGeom prst="straightConnector1">
            <a:avLst/>
          </a:prstGeom>
          <a:ln w="12700" cmpd="sng">
            <a:solidFill>
              <a:schemeClr val="tx1"/>
            </a:solidFill>
            <a:headEnd type="arrow"/>
            <a:tailEnd type="arrow"/>
          </a:ln>
        </p:spPr>
        <p:style>
          <a:lnRef idx="2">
            <a:schemeClr val="accent1"/>
          </a:lnRef>
          <a:fillRef idx="0">
            <a:schemeClr val="accent1"/>
          </a:fillRef>
          <a:effectRef idx="1">
            <a:schemeClr val="accent1"/>
          </a:effectRef>
          <a:fontRef idx="minor">
            <a:schemeClr val="tx1"/>
          </a:fontRef>
        </p:style>
      </p:cxnSp>
      <p:sp>
        <p:nvSpPr>
          <p:cNvPr id="1780" name="PoleTekstowe 1779"/>
          <p:cNvSpPr txBox="1"/>
          <p:nvPr/>
        </p:nvSpPr>
        <p:spPr>
          <a:xfrm>
            <a:off x="6115237" y="4987511"/>
            <a:ext cx="337129" cy="338554"/>
          </a:xfrm>
          <a:prstGeom prst="rect">
            <a:avLst/>
          </a:prstGeom>
          <a:solidFill>
            <a:srgbClr val="FFFFFF"/>
          </a:solidFill>
        </p:spPr>
        <p:txBody>
          <a:bodyPr wrap="none" rtlCol="0">
            <a:spAutoFit/>
          </a:bodyPr>
          <a:lstStyle/>
          <a:p>
            <a:r>
              <a:rPr lang="en-US" sz="1600" i="1" noProof="1" smtClean="0">
                <a:latin typeface="Times New Roman"/>
                <a:cs typeface="Times New Roman"/>
              </a:rPr>
              <a:t>a</a:t>
            </a:r>
            <a:endParaRPr lang="en-US" sz="1600" i="1" baseline="-25000" noProof="1">
              <a:latin typeface="Times New Roman"/>
              <a:cs typeface="Times New Roman"/>
            </a:endParaRPr>
          </a:p>
        </p:txBody>
      </p:sp>
      <p:grpSp>
        <p:nvGrpSpPr>
          <p:cNvPr id="7" name="Grupa 6"/>
          <p:cNvGrpSpPr/>
          <p:nvPr/>
        </p:nvGrpSpPr>
        <p:grpSpPr>
          <a:xfrm>
            <a:off x="2273867" y="4330088"/>
            <a:ext cx="6266910" cy="2011209"/>
            <a:chOff x="2273867" y="4330088"/>
            <a:chExt cx="6266910" cy="2011209"/>
          </a:xfrm>
        </p:grpSpPr>
        <p:grpSp>
          <p:nvGrpSpPr>
            <p:cNvPr id="78" name="Grupa 77"/>
            <p:cNvGrpSpPr/>
            <p:nvPr/>
          </p:nvGrpSpPr>
          <p:grpSpPr>
            <a:xfrm>
              <a:off x="6981084" y="5005204"/>
              <a:ext cx="1559693" cy="877200"/>
              <a:chOff x="6855345" y="4307300"/>
              <a:chExt cx="1559693" cy="877200"/>
            </a:xfrm>
          </p:grpSpPr>
          <p:sp>
            <p:nvSpPr>
              <p:cNvPr id="1782" name="PoleTekstowe 1781"/>
              <p:cNvSpPr txBox="1"/>
              <p:nvPr/>
            </p:nvSpPr>
            <p:spPr>
              <a:xfrm>
                <a:off x="6855345" y="4307300"/>
                <a:ext cx="390385" cy="523220"/>
              </a:xfrm>
              <a:prstGeom prst="rect">
                <a:avLst/>
              </a:prstGeom>
              <a:noFill/>
            </p:spPr>
            <p:txBody>
              <a:bodyPr wrap="none" rtlCol="0">
                <a:spAutoFit/>
              </a:bodyPr>
              <a:lstStyle/>
              <a:p>
                <a:r>
                  <a:rPr lang="en-US" sz="2800" i="1" dirty="0" smtClean="0">
                    <a:latin typeface="Times New Roman"/>
                    <a:cs typeface="Times New Roman"/>
                  </a:rPr>
                  <a:t>h</a:t>
                </a:r>
                <a:endParaRPr lang="en-US" sz="2800" dirty="0">
                  <a:latin typeface="Times New Roman"/>
                  <a:cs typeface="Times New Roman"/>
                </a:endParaRPr>
              </a:p>
            </p:txBody>
          </p:sp>
          <p:sp>
            <p:nvSpPr>
              <p:cNvPr id="1783" name="PoleTekstowe 1782"/>
              <p:cNvSpPr txBox="1"/>
              <p:nvPr/>
            </p:nvSpPr>
            <p:spPr>
              <a:xfrm>
                <a:off x="6860214" y="4630204"/>
                <a:ext cx="326265" cy="523220"/>
              </a:xfrm>
              <a:prstGeom prst="rect">
                <a:avLst/>
              </a:prstGeom>
              <a:noFill/>
            </p:spPr>
            <p:txBody>
              <a:bodyPr wrap="none" rtlCol="0">
                <a:spAutoFit/>
              </a:bodyPr>
              <a:lstStyle/>
              <a:p>
                <a:r>
                  <a:rPr lang="en-US" sz="2800" i="1" dirty="0" smtClean="0">
                    <a:latin typeface="Times New Roman"/>
                    <a:cs typeface="Times New Roman"/>
                  </a:rPr>
                  <a:t>t</a:t>
                </a:r>
                <a:endParaRPr lang="en-US" sz="2800" dirty="0">
                  <a:latin typeface="Times New Roman"/>
                  <a:cs typeface="Times New Roman"/>
                </a:endParaRPr>
              </a:p>
            </p:txBody>
          </p:sp>
          <p:sp>
            <p:nvSpPr>
              <p:cNvPr id="1784" name="PoleTekstowe 1783"/>
              <p:cNvSpPr txBox="1"/>
              <p:nvPr/>
            </p:nvSpPr>
            <p:spPr>
              <a:xfrm>
                <a:off x="7691763" y="4452764"/>
                <a:ext cx="723275" cy="523220"/>
              </a:xfrm>
              <a:prstGeom prst="rect">
                <a:avLst/>
              </a:prstGeom>
              <a:noFill/>
            </p:spPr>
            <p:txBody>
              <a:bodyPr wrap="none" rtlCol="0">
                <a:spAutoFit/>
              </a:bodyPr>
              <a:lstStyle/>
              <a:p>
                <a:r>
                  <a:rPr lang="en-US" sz="2800" dirty="0" smtClean="0">
                    <a:latin typeface="Times New Roman"/>
                    <a:cs typeface="Times New Roman"/>
                  </a:rPr>
                  <a:t> – 1</a:t>
                </a:r>
                <a:endParaRPr lang="en-US" sz="2800" dirty="0">
                  <a:latin typeface="Times New Roman"/>
                  <a:cs typeface="Times New Roman"/>
                </a:endParaRPr>
              </a:p>
            </p:txBody>
          </p:sp>
          <p:sp>
            <p:nvSpPr>
              <p:cNvPr id="1785" name="PoleTekstowe 1784"/>
              <p:cNvSpPr txBox="1"/>
              <p:nvPr/>
            </p:nvSpPr>
            <p:spPr>
              <a:xfrm>
                <a:off x="7412132" y="4661280"/>
                <a:ext cx="453970" cy="523220"/>
              </a:xfrm>
              <a:prstGeom prst="rect">
                <a:avLst/>
              </a:prstGeom>
              <a:noFill/>
            </p:spPr>
            <p:txBody>
              <a:bodyPr wrap="none" rtlCol="0">
                <a:spAutoFit/>
              </a:bodyPr>
              <a:lstStyle/>
              <a:p>
                <a:r>
                  <a:rPr lang="en-US" sz="2800" dirty="0" smtClean="0">
                    <a:latin typeface="Times New Roman"/>
                    <a:cs typeface="Times New Roman"/>
                  </a:rPr>
                  <a:t>A</a:t>
                </a:r>
                <a:endParaRPr lang="en-US" sz="2800" dirty="0">
                  <a:latin typeface="Times New Roman"/>
                  <a:cs typeface="Times New Roman"/>
                </a:endParaRPr>
              </a:p>
            </p:txBody>
          </p:sp>
          <p:sp>
            <p:nvSpPr>
              <p:cNvPr id="1786" name="PoleTekstowe 1785"/>
              <p:cNvSpPr txBox="1"/>
              <p:nvPr/>
            </p:nvSpPr>
            <p:spPr>
              <a:xfrm>
                <a:off x="7451879" y="4307300"/>
                <a:ext cx="390385" cy="523220"/>
              </a:xfrm>
              <a:prstGeom prst="rect">
                <a:avLst/>
              </a:prstGeom>
              <a:noFill/>
            </p:spPr>
            <p:txBody>
              <a:bodyPr wrap="none" rtlCol="0">
                <a:spAutoFit/>
              </a:bodyPr>
              <a:lstStyle/>
              <a:p>
                <a:r>
                  <a:rPr lang="en-US" sz="2800" i="1" dirty="0" smtClean="0">
                    <a:latin typeface="Times New Roman"/>
                    <a:cs typeface="Times New Roman"/>
                  </a:rPr>
                  <a:t>a</a:t>
                </a:r>
                <a:endParaRPr lang="en-US" sz="2800" dirty="0">
                  <a:latin typeface="Times New Roman"/>
                  <a:cs typeface="Times New Roman"/>
                </a:endParaRPr>
              </a:p>
            </p:txBody>
          </p:sp>
          <p:cxnSp>
            <p:nvCxnSpPr>
              <p:cNvPr id="76" name="Łącznik prosty 75"/>
              <p:cNvCxnSpPr/>
              <p:nvPr/>
            </p:nvCxnSpPr>
            <p:spPr>
              <a:xfrm>
                <a:off x="6889711" y="4768443"/>
                <a:ext cx="263403" cy="0"/>
              </a:xfrm>
              <a:prstGeom prst="line">
                <a:avLst/>
              </a:prstGeom>
              <a:ln w="19050"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787" name="Łącznik prosty 1786"/>
              <p:cNvCxnSpPr/>
              <p:nvPr/>
            </p:nvCxnSpPr>
            <p:spPr>
              <a:xfrm>
                <a:off x="7507116" y="4768443"/>
                <a:ext cx="263403" cy="0"/>
              </a:xfrm>
              <a:prstGeom prst="line">
                <a:avLst/>
              </a:prstGeom>
              <a:ln w="19050" cmpd="sng">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1788" name="PoleTekstowe 1787"/>
              <p:cNvSpPr txBox="1"/>
              <p:nvPr/>
            </p:nvSpPr>
            <p:spPr>
              <a:xfrm>
                <a:off x="7148968" y="4481984"/>
                <a:ext cx="387170" cy="523220"/>
              </a:xfrm>
              <a:prstGeom prst="rect">
                <a:avLst/>
              </a:prstGeom>
              <a:noFill/>
            </p:spPr>
            <p:txBody>
              <a:bodyPr wrap="none" rtlCol="0">
                <a:spAutoFit/>
              </a:bodyPr>
              <a:lstStyle/>
              <a:p>
                <a:r>
                  <a:rPr lang="en-US" sz="2800" dirty="0" smtClean="0">
                    <a:latin typeface="Times New Roman"/>
                    <a:cs typeface="Times New Roman"/>
                  </a:rPr>
                  <a:t>=</a:t>
                </a:r>
                <a:endParaRPr lang="en-US" sz="2800" dirty="0">
                  <a:latin typeface="Times New Roman"/>
                  <a:cs typeface="Times New Roman"/>
                </a:endParaRPr>
              </a:p>
            </p:txBody>
          </p:sp>
        </p:grpSp>
        <p:sp>
          <p:nvSpPr>
            <p:cNvPr id="79" name="Strzałka w dół 78"/>
            <p:cNvSpPr/>
            <p:nvPr/>
          </p:nvSpPr>
          <p:spPr>
            <a:xfrm>
              <a:off x="7398424" y="4330088"/>
              <a:ext cx="358387" cy="676978"/>
            </a:xfrm>
            <a:prstGeom prst="down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0" name="PoleTekstowe 79"/>
            <p:cNvSpPr txBox="1"/>
            <p:nvPr/>
          </p:nvSpPr>
          <p:spPr>
            <a:xfrm>
              <a:off x="2273867" y="5941187"/>
              <a:ext cx="5211683" cy="400110"/>
            </a:xfrm>
            <a:prstGeom prst="rect">
              <a:avLst/>
            </a:prstGeom>
            <a:noFill/>
          </p:spPr>
          <p:txBody>
            <a:bodyPr wrap="none" rtlCol="0">
              <a:spAutoFit/>
            </a:bodyPr>
            <a:lstStyle/>
            <a:p>
              <a:r>
                <a:rPr lang="en-US" sz="2000" dirty="0" smtClean="0"/>
                <a:t>Find the best values of h and t matching  a/A – 1</a:t>
              </a:r>
              <a:endParaRPr lang="en-US" sz="2000" dirty="0"/>
            </a:p>
          </p:txBody>
        </p:sp>
      </p:grpSp>
      <p:grpSp>
        <p:nvGrpSpPr>
          <p:cNvPr id="12" name="Grupa 11"/>
          <p:cNvGrpSpPr/>
          <p:nvPr/>
        </p:nvGrpSpPr>
        <p:grpSpPr>
          <a:xfrm>
            <a:off x="6230862" y="3328257"/>
            <a:ext cx="2642489" cy="814524"/>
            <a:chOff x="6230862" y="3328257"/>
            <a:chExt cx="2642489" cy="814524"/>
          </a:xfrm>
        </p:grpSpPr>
        <p:sp>
          <p:nvSpPr>
            <p:cNvPr id="74" name="PoleTekstowe 73"/>
            <p:cNvSpPr txBox="1"/>
            <p:nvPr/>
          </p:nvSpPr>
          <p:spPr>
            <a:xfrm>
              <a:off x="6285733" y="3328257"/>
              <a:ext cx="2587618" cy="400110"/>
            </a:xfrm>
            <a:prstGeom prst="rect">
              <a:avLst/>
            </a:prstGeom>
            <a:noFill/>
          </p:spPr>
          <p:txBody>
            <a:bodyPr wrap="none" rtlCol="0">
              <a:spAutoFit/>
            </a:bodyPr>
            <a:lstStyle/>
            <a:p>
              <a:r>
                <a:rPr lang="en-US" sz="2000" dirty="0" smtClean="0">
                  <a:latin typeface="Times New Roman"/>
                  <a:cs typeface="Times New Roman"/>
                </a:rPr>
                <a:t>(</a:t>
              </a:r>
              <a:r>
                <a:rPr lang="en-US" sz="2000" i="1" dirty="0" smtClean="0">
                  <a:latin typeface="Times New Roman"/>
                  <a:cs typeface="Times New Roman"/>
                </a:rPr>
                <a:t>a</a:t>
              </a:r>
              <a:r>
                <a:rPr lang="en-US" sz="2000" dirty="0" smtClean="0">
                  <a:latin typeface="Times New Roman"/>
                  <a:cs typeface="Times New Roman"/>
                </a:rPr>
                <a:t> – A) × L = </a:t>
              </a:r>
              <a:r>
                <a:rPr lang="en-US" sz="2000" i="1" dirty="0" smtClean="0">
                  <a:latin typeface="Times New Roman"/>
                  <a:cs typeface="Times New Roman"/>
                </a:rPr>
                <a:t>a</a:t>
              </a:r>
              <a:r>
                <a:rPr lang="en-US" sz="2000" dirty="0" smtClean="0">
                  <a:latin typeface="Times New Roman"/>
                  <a:cs typeface="Times New Roman"/>
                </a:rPr>
                <a:t> × </a:t>
              </a:r>
              <a:r>
                <a:rPr lang="en-US" sz="2000" i="1" dirty="0" smtClean="0">
                  <a:latin typeface="Times New Roman"/>
                  <a:cs typeface="Times New Roman"/>
                </a:rPr>
                <a:t>h</a:t>
              </a:r>
              <a:r>
                <a:rPr lang="en-US" sz="2000" dirty="0" smtClean="0">
                  <a:latin typeface="Times New Roman"/>
                  <a:cs typeface="Times New Roman"/>
                </a:rPr>
                <a:t> × </a:t>
              </a:r>
              <a:r>
                <a:rPr lang="en-US" sz="2000" i="1" dirty="0" smtClean="0">
                  <a:latin typeface="Times New Roman"/>
                  <a:cs typeface="Times New Roman"/>
                </a:rPr>
                <a:t>v</a:t>
              </a:r>
              <a:endParaRPr lang="en-US" sz="2000" i="1" dirty="0">
                <a:latin typeface="Times New Roman"/>
                <a:cs typeface="Times New Roman"/>
              </a:endParaRPr>
            </a:p>
          </p:txBody>
        </p:sp>
        <p:sp>
          <p:nvSpPr>
            <p:cNvPr id="1781" name="PoleTekstowe 1780"/>
            <p:cNvSpPr txBox="1"/>
            <p:nvPr/>
          </p:nvSpPr>
          <p:spPr>
            <a:xfrm>
              <a:off x="6781635" y="3742671"/>
              <a:ext cx="1634632" cy="400110"/>
            </a:xfrm>
            <a:prstGeom prst="rect">
              <a:avLst/>
            </a:prstGeom>
            <a:noFill/>
          </p:spPr>
          <p:txBody>
            <a:bodyPr wrap="none" rtlCol="0">
              <a:spAutoFit/>
            </a:bodyPr>
            <a:lstStyle/>
            <a:p>
              <a:r>
                <a:rPr lang="en-US" sz="2000" dirty="0" smtClean="0">
                  <a:latin typeface="Times New Roman"/>
                  <a:cs typeface="Times New Roman"/>
                </a:rPr>
                <a:t>(</a:t>
              </a:r>
              <a:r>
                <a:rPr lang="en-US" sz="2000" i="1" dirty="0" smtClean="0">
                  <a:latin typeface="Times New Roman"/>
                  <a:cs typeface="Times New Roman"/>
                </a:rPr>
                <a:t>h</a:t>
              </a:r>
              <a:r>
                <a:rPr lang="en-US" sz="2000" dirty="0" smtClean="0">
                  <a:latin typeface="Times New Roman"/>
                  <a:cs typeface="Times New Roman"/>
                </a:rPr>
                <a:t> + </a:t>
              </a:r>
              <a:r>
                <a:rPr lang="en-US" sz="2000" i="1" dirty="0" smtClean="0">
                  <a:latin typeface="Times New Roman"/>
                  <a:cs typeface="Times New Roman"/>
                </a:rPr>
                <a:t>t</a:t>
              </a:r>
              <a:r>
                <a:rPr lang="en-US" sz="2000" dirty="0" smtClean="0">
                  <a:latin typeface="Times New Roman"/>
                  <a:cs typeface="Times New Roman"/>
                </a:rPr>
                <a:t>) × </a:t>
              </a:r>
              <a:r>
                <a:rPr lang="en-US" sz="2000" i="1" dirty="0" smtClean="0">
                  <a:latin typeface="Times New Roman"/>
                  <a:cs typeface="Times New Roman"/>
                </a:rPr>
                <a:t>v</a:t>
              </a:r>
              <a:r>
                <a:rPr lang="en-US" sz="2000" dirty="0" smtClean="0">
                  <a:latin typeface="Times New Roman"/>
                  <a:cs typeface="Times New Roman"/>
                </a:rPr>
                <a:t> = L</a:t>
              </a:r>
              <a:endParaRPr lang="en-US" sz="2000" dirty="0">
                <a:latin typeface="Times New Roman"/>
                <a:cs typeface="Times New Roman"/>
              </a:endParaRPr>
            </a:p>
          </p:txBody>
        </p:sp>
        <p:grpSp>
          <p:nvGrpSpPr>
            <p:cNvPr id="322" name="Grupa 321"/>
            <p:cNvGrpSpPr/>
            <p:nvPr/>
          </p:nvGrpSpPr>
          <p:grpSpPr>
            <a:xfrm>
              <a:off x="6230862" y="3378128"/>
              <a:ext cx="2606204" cy="330249"/>
              <a:chOff x="2178388" y="2453742"/>
              <a:chExt cx="205619" cy="355600"/>
            </a:xfrm>
          </p:grpSpPr>
          <p:cxnSp>
            <p:nvCxnSpPr>
              <p:cNvPr id="323" name="Łącznik prosty 322"/>
              <p:cNvCxnSpPr/>
              <p:nvPr/>
            </p:nvCxnSpPr>
            <p:spPr>
              <a:xfrm>
                <a:off x="2178388" y="2453742"/>
                <a:ext cx="205619" cy="0"/>
              </a:xfrm>
              <a:prstGeom prst="line">
                <a:avLst/>
              </a:prstGeom>
              <a:ln w="22225">
                <a:solidFill>
                  <a:srgbClr val="FF0000">
                    <a:alpha val="30000"/>
                  </a:srgbClr>
                </a:solidFill>
              </a:ln>
              <a:effectLst/>
            </p:spPr>
            <p:style>
              <a:lnRef idx="2">
                <a:schemeClr val="accent1"/>
              </a:lnRef>
              <a:fillRef idx="0">
                <a:schemeClr val="accent1"/>
              </a:fillRef>
              <a:effectRef idx="1">
                <a:schemeClr val="accent1"/>
              </a:effectRef>
              <a:fontRef idx="minor">
                <a:schemeClr val="tx1"/>
              </a:fontRef>
            </p:style>
          </p:cxnSp>
          <p:cxnSp>
            <p:nvCxnSpPr>
              <p:cNvPr id="324" name="Łącznik prosty 323"/>
              <p:cNvCxnSpPr/>
              <p:nvPr/>
            </p:nvCxnSpPr>
            <p:spPr>
              <a:xfrm>
                <a:off x="2178388" y="2498192"/>
                <a:ext cx="205619" cy="0"/>
              </a:xfrm>
              <a:prstGeom prst="line">
                <a:avLst/>
              </a:prstGeom>
              <a:ln w="22225">
                <a:solidFill>
                  <a:srgbClr val="FF0000">
                    <a:alpha val="30000"/>
                  </a:srgbClr>
                </a:solidFill>
              </a:ln>
              <a:effectLst/>
            </p:spPr>
            <p:style>
              <a:lnRef idx="2">
                <a:schemeClr val="accent1"/>
              </a:lnRef>
              <a:fillRef idx="0">
                <a:schemeClr val="accent1"/>
              </a:fillRef>
              <a:effectRef idx="1">
                <a:schemeClr val="accent1"/>
              </a:effectRef>
              <a:fontRef idx="minor">
                <a:schemeClr val="tx1"/>
              </a:fontRef>
            </p:style>
          </p:cxnSp>
          <p:cxnSp>
            <p:nvCxnSpPr>
              <p:cNvPr id="325" name="Łącznik prosty 324"/>
              <p:cNvCxnSpPr/>
              <p:nvPr/>
            </p:nvCxnSpPr>
            <p:spPr>
              <a:xfrm>
                <a:off x="2178388" y="2542642"/>
                <a:ext cx="205619" cy="0"/>
              </a:xfrm>
              <a:prstGeom prst="line">
                <a:avLst/>
              </a:prstGeom>
              <a:ln w="22225">
                <a:solidFill>
                  <a:srgbClr val="FF0000">
                    <a:alpha val="30000"/>
                  </a:srgbClr>
                </a:solidFill>
              </a:ln>
              <a:effectLst/>
            </p:spPr>
            <p:style>
              <a:lnRef idx="2">
                <a:schemeClr val="accent1"/>
              </a:lnRef>
              <a:fillRef idx="0">
                <a:schemeClr val="accent1"/>
              </a:fillRef>
              <a:effectRef idx="1">
                <a:schemeClr val="accent1"/>
              </a:effectRef>
              <a:fontRef idx="minor">
                <a:schemeClr val="tx1"/>
              </a:fontRef>
            </p:style>
          </p:cxnSp>
          <p:cxnSp>
            <p:nvCxnSpPr>
              <p:cNvPr id="326" name="Łącznik prosty 325"/>
              <p:cNvCxnSpPr/>
              <p:nvPr/>
            </p:nvCxnSpPr>
            <p:spPr>
              <a:xfrm>
                <a:off x="2178388" y="2587092"/>
                <a:ext cx="205619" cy="0"/>
              </a:xfrm>
              <a:prstGeom prst="line">
                <a:avLst/>
              </a:prstGeom>
              <a:ln w="22225">
                <a:solidFill>
                  <a:srgbClr val="FF0000">
                    <a:alpha val="30000"/>
                  </a:srgbClr>
                </a:solidFill>
              </a:ln>
              <a:effectLst/>
            </p:spPr>
            <p:style>
              <a:lnRef idx="2">
                <a:schemeClr val="accent1"/>
              </a:lnRef>
              <a:fillRef idx="0">
                <a:schemeClr val="accent1"/>
              </a:fillRef>
              <a:effectRef idx="1">
                <a:schemeClr val="accent1"/>
              </a:effectRef>
              <a:fontRef idx="minor">
                <a:schemeClr val="tx1"/>
              </a:fontRef>
            </p:style>
          </p:cxnSp>
          <p:cxnSp>
            <p:nvCxnSpPr>
              <p:cNvPr id="327" name="Łącznik prosty 326"/>
              <p:cNvCxnSpPr/>
              <p:nvPr/>
            </p:nvCxnSpPr>
            <p:spPr>
              <a:xfrm>
                <a:off x="2178388" y="2631542"/>
                <a:ext cx="205619" cy="0"/>
              </a:xfrm>
              <a:prstGeom prst="line">
                <a:avLst/>
              </a:prstGeom>
              <a:ln w="22225">
                <a:solidFill>
                  <a:srgbClr val="FF0000">
                    <a:alpha val="30000"/>
                  </a:srgbClr>
                </a:solidFill>
              </a:ln>
              <a:effectLst/>
            </p:spPr>
            <p:style>
              <a:lnRef idx="2">
                <a:schemeClr val="accent1"/>
              </a:lnRef>
              <a:fillRef idx="0">
                <a:schemeClr val="accent1"/>
              </a:fillRef>
              <a:effectRef idx="1">
                <a:schemeClr val="accent1"/>
              </a:effectRef>
              <a:fontRef idx="minor">
                <a:schemeClr val="tx1"/>
              </a:fontRef>
            </p:style>
          </p:cxnSp>
          <p:cxnSp>
            <p:nvCxnSpPr>
              <p:cNvPr id="328" name="Łącznik prosty 327"/>
              <p:cNvCxnSpPr/>
              <p:nvPr/>
            </p:nvCxnSpPr>
            <p:spPr>
              <a:xfrm>
                <a:off x="2178388" y="2675992"/>
                <a:ext cx="205619" cy="0"/>
              </a:xfrm>
              <a:prstGeom prst="line">
                <a:avLst/>
              </a:prstGeom>
              <a:ln w="22225">
                <a:solidFill>
                  <a:srgbClr val="FF0000">
                    <a:alpha val="30000"/>
                  </a:srgbClr>
                </a:solidFill>
              </a:ln>
              <a:effectLst/>
            </p:spPr>
            <p:style>
              <a:lnRef idx="2">
                <a:schemeClr val="accent1"/>
              </a:lnRef>
              <a:fillRef idx="0">
                <a:schemeClr val="accent1"/>
              </a:fillRef>
              <a:effectRef idx="1">
                <a:schemeClr val="accent1"/>
              </a:effectRef>
              <a:fontRef idx="minor">
                <a:schemeClr val="tx1"/>
              </a:fontRef>
            </p:style>
          </p:cxnSp>
          <p:cxnSp>
            <p:nvCxnSpPr>
              <p:cNvPr id="329" name="Łącznik prosty 328"/>
              <p:cNvCxnSpPr/>
              <p:nvPr/>
            </p:nvCxnSpPr>
            <p:spPr>
              <a:xfrm>
                <a:off x="2178388" y="2720442"/>
                <a:ext cx="205619" cy="0"/>
              </a:xfrm>
              <a:prstGeom prst="line">
                <a:avLst/>
              </a:prstGeom>
              <a:ln w="22225">
                <a:solidFill>
                  <a:srgbClr val="FF0000">
                    <a:alpha val="30000"/>
                  </a:srgbClr>
                </a:solidFill>
              </a:ln>
              <a:effectLst/>
            </p:spPr>
            <p:style>
              <a:lnRef idx="2">
                <a:schemeClr val="accent1"/>
              </a:lnRef>
              <a:fillRef idx="0">
                <a:schemeClr val="accent1"/>
              </a:fillRef>
              <a:effectRef idx="1">
                <a:schemeClr val="accent1"/>
              </a:effectRef>
              <a:fontRef idx="minor">
                <a:schemeClr val="tx1"/>
              </a:fontRef>
            </p:style>
          </p:cxnSp>
          <p:cxnSp>
            <p:nvCxnSpPr>
              <p:cNvPr id="330" name="Łącznik prosty 329"/>
              <p:cNvCxnSpPr/>
              <p:nvPr/>
            </p:nvCxnSpPr>
            <p:spPr>
              <a:xfrm>
                <a:off x="2178388" y="2764892"/>
                <a:ext cx="205619" cy="0"/>
              </a:xfrm>
              <a:prstGeom prst="line">
                <a:avLst/>
              </a:prstGeom>
              <a:ln w="22225">
                <a:solidFill>
                  <a:srgbClr val="FF0000">
                    <a:alpha val="30000"/>
                  </a:srgbClr>
                </a:solidFill>
              </a:ln>
              <a:effectLst/>
            </p:spPr>
            <p:style>
              <a:lnRef idx="2">
                <a:schemeClr val="accent1"/>
              </a:lnRef>
              <a:fillRef idx="0">
                <a:schemeClr val="accent1"/>
              </a:fillRef>
              <a:effectRef idx="1">
                <a:schemeClr val="accent1"/>
              </a:effectRef>
              <a:fontRef idx="minor">
                <a:schemeClr val="tx1"/>
              </a:fontRef>
            </p:style>
          </p:cxnSp>
          <p:cxnSp>
            <p:nvCxnSpPr>
              <p:cNvPr id="331" name="Łącznik prosty 330"/>
              <p:cNvCxnSpPr/>
              <p:nvPr/>
            </p:nvCxnSpPr>
            <p:spPr>
              <a:xfrm>
                <a:off x="2178388" y="2809342"/>
                <a:ext cx="205619" cy="0"/>
              </a:xfrm>
              <a:prstGeom prst="line">
                <a:avLst/>
              </a:prstGeom>
              <a:ln w="22225">
                <a:solidFill>
                  <a:srgbClr val="FF0000">
                    <a:alpha val="30000"/>
                  </a:srgbClr>
                </a:solidFill>
              </a:ln>
              <a:effectLst/>
            </p:spPr>
            <p:style>
              <a:lnRef idx="2">
                <a:schemeClr val="accent1"/>
              </a:lnRef>
              <a:fillRef idx="0">
                <a:schemeClr val="accent1"/>
              </a:fillRef>
              <a:effectRef idx="1">
                <a:schemeClr val="accent1"/>
              </a:effectRef>
              <a:fontRef idx="minor">
                <a:schemeClr val="tx1"/>
              </a:fontRef>
            </p:style>
          </p:cxnSp>
        </p:grpSp>
      </p:grpSp>
    </p:spTree>
    <p:extLst>
      <p:ext uri="{BB962C8B-B14F-4D97-AF65-F5344CB8AC3E}">
        <p14:creationId xmlns:p14="http://schemas.microsoft.com/office/powerpoint/2010/main" val="3995879555"/>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Wykres 3"/>
          <p:cNvGraphicFramePr>
            <a:graphicFrameLocks/>
          </p:cNvGraphicFramePr>
          <p:nvPr>
            <p:extLst>
              <p:ext uri="{D42A27DB-BD31-4B8C-83A1-F6EECF244321}">
                <p14:modId xmlns:p14="http://schemas.microsoft.com/office/powerpoint/2010/main" val="2208348344"/>
              </p:ext>
            </p:extLst>
          </p:nvPr>
        </p:nvGraphicFramePr>
        <p:xfrm>
          <a:off x="1676995" y="980465"/>
          <a:ext cx="6781800" cy="5429250"/>
        </p:xfrm>
        <a:graphic>
          <a:graphicData uri="http://schemas.openxmlformats.org/drawingml/2006/chart">
            <c:chart xmlns:c="http://schemas.openxmlformats.org/drawingml/2006/chart" xmlns:r="http://schemas.openxmlformats.org/officeDocument/2006/relationships" r:id="rId3"/>
          </a:graphicData>
        </a:graphic>
      </p:graphicFrame>
      <p:sp>
        <p:nvSpPr>
          <p:cNvPr id="5" name="PoleTekstowe 4"/>
          <p:cNvSpPr txBox="1"/>
          <p:nvPr/>
        </p:nvSpPr>
        <p:spPr>
          <a:xfrm>
            <a:off x="6159560" y="5673020"/>
            <a:ext cx="2260642" cy="307777"/>
          </a:xfrm>
          <a:prstGeom prst="rect">
            <a:avLst/>
          </a:prstGeom>
          <a:noFill/>
        </p:spPr>
        <p:txBody>
          <a:bodyPr wrap="none" rtlCol="0">
            <a:spAutoFit/>
          </a:bodyPr>
          <a:lstStyle/>
          <a:p>
            <a:r>
              <a:rPr lang="en-US" sz="1400" dirty="0" smtClean="0"/>
              <a:t>Requested toggle rate [%]</a:t>
            </a:r>
            <a:endParaRPr lang="en-US" sz="1400" dirty="0"/>
          </a:p>
        </p:txBody>
      </p:sp>
      <p:sp>
        <p:nvSpPr>
          <p:cNvPr id="6" name="PoleTekstowe 5"/>
          <p:cNvSpPr txBox="1"/>
          <p:nvPr/>
        </p:nvSpPr>
        <p:spPr>
          <a:xfrm>
            <a:off x="1138421" y="711426"/>
            <a:ext cx="1471489" cy="307777"/>
          </a:xfrm>
          <a:prstGeom prst="rect">
            <a:avLst/>
          </a:prstGeom>
          <a:noFill/>
        </p:spPr>
        <p:txBody>
          <a:bodyPr wrap="none" rtlCol="0">
            <a:spAutoFit/>
          </a:bodyPr>
          <a:lstStyle/>
          <a:p>
            <a:r>
              <a:rPr lang="en-US" sz="1400" dirty="0" smtClean="0"/>
              <a:t>Actual WTM [%]</a:t>
            </a:r>
            <a:endParaRPr lang="en-US" sz="1400" dirty="0"/>
          </a:p>
        </p:txBody>
      </p:sp>
      <p:grpSp>
        <p:nvGrpSpPr>
          <p:cNvPr id="7" name="Grupa 6"/>
          <p:cNvGrpSpPr/>
          <p:nvPr/>
        </p:nvGrpSpPr>
        <p:grpSpPr>
          <a:xfrm>
            <a:off x="407900" y="2617198"/>
            <a:ext cx="1354959" cy="830997"/>
            <a:chOff x="220748" y="2617198"/>
            <a:chExt cx="1354959" cy="830997"/>
          </a:xfrm>
        </p:grpSpPr>
        <p:sp>
          <p:nvSpPr>
            <p:cNvPr id="15" name="PoleTekstowe 14"/>
            <p:cNvSpPr txBox="1"/>
            <p:nvPr/>
          </p:nvSpPr>
          <p:spPr>
            <a:xfrm>
              <a:off x="557279" y="2617198"/>
              <a:ext cx="1018428" cy="830997"/>
            </a:xfrm>
            <a:prstGeom prst="rect">
              <a:avLst/>
            </a:prstGeom>
            <a:noFill/>
          </p:spPr>
          <p:txBody>
            <a:bodyPr wrap="none" rtlCol="0">
              <a:spAutoFit/>
            </a:bodyPr>
            <a:lstStyle/>
            <a:p>
              <a:r>
                <a:rPr lang="en-US" sz="1600" dirty="0" smtClean="0"/>
                <a:t>average</a:t>
              </a:r>
              <a:br>
                <a:rPr lang="en-US" sz="1600" dirty="0" smtClean="0"/>
              </a:br>
              <a:r>
                <a:rPr lang="en-US" sz="1600" dirty="0" smtClean="0"/>
                <a:t>deviation</a:t>
              </a:r>
              <a:br>
                <a:rPr lang="en-US" sz="1600" dirty="0" smtClean="0"/>
              </a:br>
              <a:r>
                <a:rPr lang="en-US" sz="1600" dirty="0" smtClean="0"/>
                <a:t>maximum</a:t>
              </a:r>
            </a:p>
          </p:txBody>
        </p:sp>
        <p:cxnSp>
          <p:nvCxnSpPr>
            <p:cNvPr id="16" name="Łącznik prosty 15"/>
            <p:cNvCxnSpPr/>
            <p:nvPr/>
          </p:nvCxnSpPr>
          <p:spPr>
            <a:xfrm flipH="1">
              <a:off x="220748" y="2816248"/>
              <a:ext cx="277364" cy="0"/>
            </a:xfrm>
            <a:prstGeom prst="line">
              <a:avLst/>
            </a:prstGeom>
            <a:ln w="101600" cap="rnd" cmpd="sng">
              <a:solidFill>
                <a:srgbClr val="FF0000"/>
              </a:solidFill>
            </a:ln>
            <a:effectLst>
              <a:outerShdw blurRad="50800" dist="25400" dir="2700000" algn="tl" rotWithShape="0">
                <a:srgbClr val="000000">
                  <a:alpha val="43000"/>
                </a:srgbClr>
              </a:outerShdw>
            </a:effectLst>
          </p:spPr>
          <p:style>
            <a:lnRef idx="2">
              <a:schemeClr val="accent1"/>
            </a:lnRef>
            <a:fillRef idx="0">
              <a:schemeClr val="accent1"/>
            </a:fillRef>
            <a:effectRef idx="1">
              <a:schemeClr val="accent1"/>
            </a:effectRef>
            <a:fontRef idx="minor">
              <a:schemeClr val="tx1"/>
            </a:fontRef>
          </p:style>
        </p:cxnSp>
        <p:cxnSp>
          <p:nvCxnSpPr>
            <p:cNvPr id="17" name="Łącznik prosty 16"/>
            <p:cNvCxnSpPr/>
            <p:nvPr/>
          </p:nvCxnSpPr>
          <p:spPr>
            <a:xfrm flipH="1">
              <a:off x="220748" y="3061316"/>
              <a:ext cx="277364" cy="0"/>
            </a:xfrm>
            <a:prstGeom prst="line">
              <a:avLst/>
            </a:prstGeom>
            <a:ln w="101600" cap="rnd" cmpd="sng">
              <a:solidFill>
                <a:schemeClr val="bg2">
                  <a:lumMod val="50000"/>
                </a:schemeClr>
              </a:solidFill>
            </a:ln>
            <a:effectLst>
              <a:outerShdw blurRad="50800" dist="25400" dir="2700000" algn="tl" rotWithShape="0">
                <a:srgbClr val="000000">
                  <a:alpha val="43000"/>
                </a:srgbClr>
              </a:outerShdw>
            </a:effectLst>
          </p:spPr>
          <p:style>
            <a:lnRef idx="2">
              <a:schemeClr val="accent1"/>
            </a:lnRef>
            <a:fillRef idx="0">
              <a:schemeClr val="accent1"/>
            </a:fillRef>
            <a:effectRef idx="1">
              <a:schemeClr val="accent1"/>
            </a:effectRef>
            <a:fontRef idx="minor">
              <a:schemeClr val="tx1"/>
            </a:fontRef>
          </p:style>
        </p:cxnSp>
        <p:cxnSp>
          <p:nvCxnSpPr>
            <p:cNvPr id="18" name="Łącznik prosty 17"/>
            <p:cNvCxnSpPr/>
            <p:nvPr/>
          </p:nvCxnSpPr>
          <p:spPr>
            <a:xfrm flipH="1">
              <a:off x="220748" y="3306384"/>
              <a:ext cx="277364" cy="0"/>
            </a:xfrm>
            <a:prstGeom prst="line">
              <a:avLst/>
            </a:prstGeom>
            <a:ln w="101600" cap="rnd" cmpd="sng">
              <a:solidFill>
                <a:srgbClr val="3366FF"/>
              </a:solidFill>
            </a:ln>
            <a:effectLst>
              <a:outerShdw blurRad="50800" dist="25400" dir="2700000" algn="tl" rotWithShape="0">
                <a:srgbClr val="000000">
                  <a:alpha val="43000"/>
                </a:srgbClr>
              </a:outerShdw>
            </a:effectLst>
          </p:spPr>
          <p:style>
            <a:lnRef idx="2">
              <a:schemeClr val="accent1"/>
            </a:lnRef>
            <a:fillRef idx="0">
              <a:schemeClr val="accent1"/>
            </a:fillRef>
            <a:effectRef idx="1">
              <a:schemeClr val="accent1"/>
            </a:effectRef>
            <a:fontRef idx="minor">
              <a:schemeClr val="tx1"/>
            </a:fontRef>
          </p:style>
        </p:cxnSp>
      </p:grpSp>
      <p:sp>
        <p:nvSpPr>
          <p:cNvPr id="3" name="PoleTekstowe 2"/>
          <p:cNvSpPr txBox="1"/>
          <p:nvPr/>
        </p:nvSpPr>
        <p:spPr>
          <a:xfrm>
            <a:off x="5318125" y="4094558"/>
            <a:ext cx="3051284" cy="1323439"/>
          </a:xfrm>
          <a:prstGeom prst="rect">
            <a:avLst/>
          </a:prstGeom>
          <a:solidFill>
            <a:srgbClr val="FFFFFF"/>
          </a:solidFill>
        </p:spPr>
        <p:txBody>
          <a:bodyPr wrap="square" rtlCol="0">
            <a:spAutoFit/>
          </a:bodyPr>
          <a:lstStyle/>
          <a:p>
            <a:pPr algn="r"/>
            <a:r>
              <a:rPr lang="en-US" sz="2000" dirty="0" smtClean="0"/>
              <a:t>5 designs</a:t>
            </a:r>
          </a:p>
          <a:p>
            <a:pPr algn="r"/>
            <a:r>
              <a:rPr lang="en-US" sz="2000" dirty="0" smtClean="0"/>
              <a:t>33-bit PRPG</a:t>
            </a:r>
          </a:p>
          <a:p>
            <a:pPr algn="r"/>
            <a:r>
              <a:rPr lang="en-US" sz="2000" dirty="0" smtClean="0"/>
              <a:t>10,000 pseudorandom patterns</a:t>
            </a:r>
            <a:endParaRPr lang="en-US" sz="2000" dirty="0"/>
          </a:p>
        </p:txBody>
      </p:sp>
      <p:sp>
        <p:nvSpPr>
          <p:cNvPr id="8" name="Tytuł 7"/>
          <p:cNvSpPr>
            <a:spLocks noGrp="1"/>
          </p:cNvSpPr>
          <p:nvPr>
            <p:ph type="title"/>
          </p:nvPr>
        </p:nvSpPr>
        <p:spPr/>
        <p:txBody>
          <a:bodyPr>
            <a:normAutofit fontScale="90000"/>
          </a:bodyPr>
          <a:lstStyle/>
          <a:p>
            <a:r>
              <a:rPr lang="en-US" dirty="0" smtClean="0"/>
              <a:t>Validation</a:t>
            </a:r>
            <a:endParaRPr lang="en-US" dirty="0"/>
          </a:p>
        </p:txBody>
      </p:sp>
    </p:spTree>
    <p:extLst>
      <p:ext uri="{BB962C8B-B14F-4D97-AF65-F5344CB8AC3E}">
        <p14:creationId xmlns:p14="http://schemas.microsoft.com/office/powerpoint/2010/main" val="2136274878"/>
      </p:ext>
    </p:extLst>
  </p:cSld>
  <p:clrMapOvr>
    <a:masterClrMapping/>
  </p:clrMapOvr>
  <p:timing>
    <p:tnLst>
      <p:par>
        <p:cTn xmlns:p14="http://schemas.microsoft.com/office/powerpoint/2010/mai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normAutofit fontScale="90000"/>
          </a:bodyPr>
          <a:lstStyle/>
          <a:p>
            <a:r>
              <a:rPr lang="en-US" dirty="0" smtClean="0"/>
              <a:t>Validation</a:t>
            </a:r>
            <a:endParaRPr lang="en-US" dirty="0"/>
          </a:p>
        </p:txBody>
      </p:sp>
      <p:graphicFrame>
        <p:nvGraphicFramePr>
          <p:cNvPr id="4" name="Wykres 3"/>
          <p:cNvGraphicFramePr>
            <a:graphicFrameLocks/>
          </p:cNvGraphicFramePr>
          <p:nvPr>
            <p:extLst>
              <p:ext uri="{D42A27DB-BD31-4B8C-83A1-F6EECF244321}">
                <p14:modId xmlns:p14="http://schemas.microsoft.com/office/powerpoint/2010/main" val="2166514440"/>
              </p:ext>
            </p:extLst>
          </p:nvPr>
        </p:nvGraphicFramePr>
        <p:xfrm>
          <a:off x="1683519" y="970881"/>
          <a:ext cx="6756350" cy="5443261"/>
        </p:xfrm>
        <a:graphic>
          <a:graphicData uri="http://schemas.openxmlformats.org/drawingml/2006/chart">
            <c:chart xmlns:c="http://schemas.openxmlformats.org/drawingml/2006/chart" xmlns:r="http://schemas.openxmlformats.org/officeDocument/2006/relationships" r:id="rId3"/>
          </a:graphicData>
        </a:graphic>
      </p:graphicFrame>
      <p:grpSp>
        <p:nvGrpSpPr>
          <p:cNvPr id="8" name="Grupa 7"/>
          <p:cNvGrpSpPr/>
          <p:nvPr/>
        </p:nvGrpSpPr>
        <p:grpSpPr>
          <a:xfrm>
            <a:off x="394532" y="2617198"/>
            <a:ext cx="1354959" cy="830997"/>
            <a:chOff x="220748" y="2617198"/>
            <a:chExt cx="1354959" cy="830997"/>
          </a:xfrm>
        </p:grpSpPr>
        <p:sp>
          <p:nvSpPr>
            <p:cNvPr id="9" name="PoleTekstowe 8"/>
            <p:cNvSpPr txBox="1"/>
            <p:nvPr/>
          </p:nvSpPr>
          <p:spPr>
            <a:xfrm>
              <a:off x="557279" y="2617198"/>
              <a:ext cx="1018428" cy="830997"/>
            </a:xfrm>
            <a:prstGeom prst="rect">
              <a:avLst/>
            </a:prstGeom>
            <a:noFill/>
          </p:spPr>
          <p:txBody>
            <a:bodyPr wrap="none" rtlCol="0">
              <a:spAutoFit/>
            </a:bodyPr>
            <a:lstStyle/>
            <a:p>
              <a:r>
                <a:rPr lang="en-US" sz="1600" dirty="0" smtClean="0"/>
                <a:t>average</a:t>
              </a:r>
              <a:br>
                <a:rPr lang="en-US" sz="1600" dirty="0" smtClean="0"/>
              </a:br>
              <a:r>
                <a:rPr lang="en-US" sz="1600" dirty="0" smtClean="0"/>
                <a:t>deviation</a:t>
              </a:r>
              <a:br>
                <a:rPr lang="en-US" sz="1600" dirty="0" smtClean="0"/>
              </a:br>
              <a:r>
                <a:rPr lang="en-US" sz="1600" dirty="0" smtClean="0"/>
                <a:t>maximum</a:t>
              </a:r>
            </a:p>
          </p:txBody>
        </p:sp>
        <p:cxnSp>
          <p:nvCxnSpPr>
            <p:cNvPr id="10" name="Łącznik prosty 9"/>
            <p:cNvCxnSpPr/>
            <p:nvPr/>
          </p:nvCxnSpPr>
          <p:spPr>
            <a:xfrm flipH="1">
              <a:off x="220748" y="2816248"/>
              <a:ext cx="277364" cy="0"/>
            </a:xfrm>
            <a:prstGeom prst="line">
              <a:avLst/>
            </a:prstGeom>
            <a:ln w="101600" cap="rnd" cmpd="sng">
              <a:solidFill>
                <a:srgbClr val="FF0000"/>
              </a:solidFill>
            </a:ln>
            <a:effectLst>
              <a:outerShdw blurRad="50800" dist="25400" dir="2700000" algn="tl" rotWithShape="0">
                <a:srgbClr val="000000">
                  <a:alpha val="43000"/>
                </a:srgbClr>
              </a:outerShdw>
            </a:effectLst>
          </p:spPr>
          <p:style>
            <a:lnRef idx="2">
              <a:schemeClr val="accent1"/>
            </a:lnRef>
            <a:fillRef idx="0">
              <a:schemeClr val="accent1"/>
            </a:fillRef>
            <a:effectRef idx="1">
              <a:schemeClr val="accent1"/>
            </a:effectRef>
            <a:fontRef idx="minor">
              <a:schemeClr val="tx1"/>
            </a:fontRef>
          </p:style>
        </p:cxnSp>
        <p:cxnSp>
          <p:nvCxnSpPr>
            <p:cNvPr id="11" name="Łącznik prosty 10"/>
            <p:cNvCxnSpPr/>
            <p:nvPr/>
          </p:nvCxnSpPr>
          <p:spPr>
            <a:xfrm flipH="1">
              <a:off x="220748" y="3061316"/>
              <a:ext cx="277364" cy="0"/>
            </a:xfrm>
            <a:prstGeom prst="line">
              <a:avLst/>
            </a:prstGeom>
            <a:ln w="101600" cap="rnd" cmpd="sng">
              <a:solidFill>
                <a:schemeClr val="bg2">
                  <a:lumMod val="50000"/>
                </a:schemeClr>
              </a:solidFill>
            </a:ln>
            <a:effectLst>
              <a:outerShdw blurRad="50800" dist="25400" dir="2700000" algn="tl" rotWithShape="0">
                <a:srgbClr val="000000">
                  <a:alpha val="43000"/>
                </a:srgbClr>
              </a:outerShdw>
            </a:effectLst>
          </p:spPr>
          <p:style>
            <a:lnRef idx="2">
              <a:schemeClr val="accent1"/>
            </a:lnRef>
            <a:fillRef idx="0">
              <a:schemeClr val="accent1"/>
            </a:fillRef>
            <a:effectRef idx="1">
              <a:schemeClr val="accent1"/>
            </a:effectRef>
            <a:fontRef idx="minor">
              <a:schemeClr val="tx1"/>
            </a:fontRef>
          </p:style>
        </p:cxnSp>
        <p:cxnSp>
          <p:nvCxnSpPr>
            <p:cNvPr id="12" name="Łącznik prosty 11"/>
            <p:cNvCxnSpPr/>
            <p:nvPr/>
          </p:nvCxnSpPr>
          <p:spPr>
            <a:xfrm flipH="1">
              <a:off x="220748" y="3306384"/>
              <a:ext cx="277364" cy="0"/>
            </a:xfrm>
            <a:prstGeom prst="line">
              <a:avLst/>
            </a:prstGeom>
            <a:ln w="101600" cap="rnd" cmpd="sng">
              <a:solidFill>
                <a:srgbClr val="3366FF"/>
              </a:solidFill>
            </a:ln>
            <a:effectLst>
              <a:outerShdw blurRad="50800" dist="25400" dir="2700000" algn="tl" rotWithShape="0">
                <a:srgbClr val="000000">
                  <a:alpha val="43000"/>
                </a:srgbClr>
              </a:outerShdw>
            </a:effectLst>
          </p:spPr>
          <p:style>
            <a:lnRef idx="2">
              <a:schemeClr val="accent1"/>
            </a:lnRef>
            <a:fillRef idx="0">
              <a:schemeClr val="accent1"/>
            </a:fillRef>
            <a:effectRef idx="1">
              <a:schemeClr val="accent1"/>
            </a:effectRef>
            <a:fontRef idx="minor">
              <a:schemeClr val="tx1"/>
            </a:fontRef>
          </p:style>
        </p:cxnSp>
      </p:grpSp>
      <p:sp>
        <p:nvSpPr>
          <p:cNvPr id="14" name="PoleTekstowe 13"/>
          <p:cNvSpPr txBox="1"/>
          <p:nvPr/>
        </p:nvSpPr>
        <p:spPr>
          <a:xfrm>
            <a:off x="1138421" y="711426"/>
            <a:ext cx="1471489" cy="307777"/>
          </a:xfrm>
          <a:prstGeom prst="rect">
            <a:avLst/>
          </a:prstGeom>
          <a:noFill/>
        </p:spPr>
        <p:txBody>
          <a:bodyPr wrap="none" rtlCol="0">
            <a:spAutoFit/>
          </a:bodyPr>
          <a:lstStyle/>
          <a:p>
            <a:r>
              <a:rPr lang="en-US" sz="1400" dirty="0" smtClean="0"/>
              <a:t>Actual WTM [%]</a:t>
            </a:r>
            <a:endParaRPr lang="en-US" sz="1400" dirty="0"/>
          </a:p>
        </p:txBody>
      </p:sp>
      <p:sp>
        <p:nvSpPr>
          <p:cNvPr id="16" name="PoleTekstowe 15"/>
          <p:cNvSpPr txBox="1"/>
          <p:nvPr/>
        </p:nvSpPr>
        <p:spPr>
          <a:xfrm>
            <a:off x="6159560" y="5673020"/>
            <a:ext cx="2260642" cy="307777"/>
          </a:xfrm>
          <a:prstGeom prst="rect">
            <a:avLst/>
          </a:prstGeom>
          <a:noFill/>
        </p:spPr>
        <p:txBody>
          <a:bodyPr wrap="none" rtlCol="0">
            <a:spAutoFit/>
          </a:bodyPr>
          <a:lstStyle/>
          <a:p>
            <a:r>
              <a:rPr lang="en-US" sz="1400" dirty="0" smtClean="0"/>
              <a:t>Requested toggle rate [%]</a:t>
            </a:r>
            <a:endParaRPr lang="en-US" sz="1400" dirty="0"/>
          </a:p>
        </p:txBody>
      </p:sp>
      <p:sp>
        <p:nvSpPr>
          <p:cNvPr id="13" name="PoleTekstowe 12"/>
          <p:cNvSpPr txBox="1"/>
          <p:nvPr/>
        </p:nvSpPr>
        <p:spPr>
          <a:xfrm>
            <a:off x="4922762" y="4121294"/>
            <a:ext cx="3446647" cy="1015663"/>
          </a:xfrm>
          <a:prstGeom prst="rect">
            <a:avLst/>
          </a:prstGeom>
          <a:solidFill>
            <a:srgbClr val="FFFFFF"/>
          </a:solidFill>
        </p:spPr>
        <p:txBody>
          <a:bodyPr wrap="square" rtlCol="0">
            <a:spAutoFit/>
          </a:bodyPr>
          <a:lstStyle/>
          <a:p>
            <a:pPr algn="r"/>
            <a:r>
              <a:rPr lang="en-US" sz="2000" dirty="0" smtClean="0"/>
              <a:t>5 designs</a:t>
            </a:r>
          </a:p>
          <a:p>
            <a:pPr algn="r"/>
            <a:r>
              <a:rPr lang="en-US" sz="2000" dirty="0" smtClean="0"/>
              <a:t>32- &amp; 33-bit PRPG</a:t>
            </a:r>
          </a:p>
          <a:p>
            <a:pPr algn="r"/>
            <a:r>
              <a:rPr lang="en-US" sz="2000" dirty="0" smtClean="0"/>
              <a:t>10,000 pseudorandom patterns</a:t>
            </a:r>
            <a:endParaRPr lang="en-US" sz="2000" dirty="0"/>
          </a:p>
        </p:txBody>
      </p:sp>
    </p:spTree>
    <p:extLst>
      <p:ext uri="{BB962C8B-B14F-4D97-AF65-F5344CB8AC3E}">
        <p14:creationId xmlns:p14="http://schemas.microsoft.com/office/powerpoint/2010/main" val="518326147"/>
      </p:ext>
    </p:extLst>
  </p:cSld>
  <p:clrMapOvr>
    <a:masterClrMapping/>
  </p:clrMapOvr>
  <p:timing>
    <p:tnLst>
      <p:par>
        <p:cTn xmlns:p14="http://schemas.microsoft.com/office/powerpoint/2010/mai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normAutofit fontScale="90000"/>
          </a:bodyPr>
          <a:lstStyle/>
          <a:p>
            <a:r>
              <a:rPr lang="en-US" dirty="0" smtClean="0"/>
              <a:t>Fault coverage</a:t>
            </a:r>
            <a:endParaRPr lang="en-US" dirty="0"/>
          </a:p>
        </p:txBody>
      </p:sp>
      <p:graphicFrame>
        <p:nvGraphicFramePr>
          <p:cNvPr id="4" name="Chart 1"/>
          <p:cNvGraphicFramePr>
            <a:graphicFrameLocks noGrp="1"/>
          </p:cNvGraphicFramePr>
          <p:nvPr>
            <p:extLst>
              <p:ext uri="{D42A27DB-BD31-4B8C-83A1-F6EECF244321}">
                <p14:modId xmlns:p14="http://schemas.microsoft.com/office/powerpoint/2010/main" val="1499603158"/>
              </p:ext>
            </p:extLst>
          </p:nvPr>
        </p:nvGraphicFramePr>
        <p:xfrm>
          <a:off x="1469181" y="1041765"/>
          <a:ext cx="7700094" cy="5328592"/>
        </p:xfrm>
        <a:graphic>
          <a:graphicData uri="http://schemas.openxmlformats.org/drawingml/2006/chart">
            <c:chart xmlns:c="http://schemas.openxmlformats.org/drawingml/2006/chart" xmlns:r="http://schemas.openxmlformats.org/officeDocument/2006/relationships" r:id="rId3"/>
          </a:graphicData>
        </a:graphic>
      </p:graphicFrame>
      <p:sp>
        <p:nvSpPr>
          <p:cNvPr id="5" name="PoleTekstowe 4"/>
          <p:cNvSpPr txBox="1"/>
          <p:nvPr/>
        </p:nvSpPr>
        <p:spPr>
          <a:xfrm>
            <a:off x="7366800" y="5645992"/>
            <a:ext cx="1280018" cy="338554"/>
          </a:xfrm>
          <a:prstGeom prst="rect">
            <a:avLst/>
          </a:prstGeom>
          <a:noFill/>
        </p:spPr>
        <p:txBody>
          <a:bodyPr wrap="none" rtlCol="0">
            <a:spAutoFit/>
          </a:bodyPr>
          <a:lstStyle/>
          <a:p>
            <a:r>
              <a:rPr lang="en-US" sz="1600" dirty="0" smtClean="0"/>
              <a:t>Test patterns</a:t>
            </a:r>
            <a:endParaRPr lang="en-US" sz="1600" dirty="0"/>
          </a:p>
        </p:txBody>
      </p:sp>
      <p:sp>
        <p:nvSpPr>
          <p:cNvPr id="6" name="PoleTekstowe 5"/>
          <p:cNvSpPr txBox="1"/>
          <p:nvPr/>
        </p:nvSpPr>
        <p:spPr>
          <a:xfrm>
            <a:off x="1642855" y="830605"/>
            <a:ext cx="457176" cy="338554"/>
          </a:xfrm>
          <a:prstGeom prst="rect">
            <a:avLst/>
          </a:prstGeom>
          <a:noFill/>
        </p:spPr>
        <p:txBody>
          <a:bodyPr wrap="none" rtlCol="0">
            <a:spAutoFit/>
          </a:bodyPr>
          <a:lstStyle/>
          <a:p>
            <a:r>
              <a:rPr lang="en-US" sz="1600" dirty="0" smtClean="0"/>
              <a:t>[%]</a:t>
            </a:r>
            <a:endParaRPr lang="en-US" sz="1600" dirty="0"/>
          </a:p>
        </p:txBody>
      </p:sp>
      <p:grpSp>
        <p:nvGrpSpPr>
          <p:cNvPr id="7" name="Grupa 6"/>
          <p:cNvGrpSpPr/>
          <p:nvPr/>
        </p:nvGrpSpPr>
        <p:grpSpPr>
          <a:xfrm>
            <a:off x="220748" y="2157588"/>
            <a:ext cx="1244868" cy="2062103"/>
            <a:chOff x="196558" y="1416806"/>
            <a:chExt cx="1244868" cy="2062103"/>
          </a:xfrm>
        </p:grpSpPr>
        <p:sp>
          <p:nvSpPr>
            <p:cNvPr id="8" name="PoleTekstowe 7"/>
            <p:cNvSpPr txBox="1"/>
            <p:nvPr/>
          </p:nvSpPr>
          <p:spPr>
            <a:xfrm>
              <a:off x="577012" y="1416806"/>
              <a:ext cx="864414" cy="2062103"/>
            </a:xfrm>
            <a:prstGeom prst="rect">
              <a:avLst/>
            </a:prstGeom>
            <a:noFill/>
          </p:spPr>
          <p:txBody>
            <a:bodyPr wrap="none" rtlCol="0">
              <a:spAutoFit/>
            </a:bodyPr>
            <a:lstStyle/>
            <a:p>
              <a:r>
                <a:rPr lang="en-US" sz="1600" dirty="0" smtClean="0"/>
                <a:t/>
              </a:r>
              <a:br>
                <a:rPr lang="en-US" sz="1600" dirty="0" smtClean="0"/>
              </a:br>
              <a:r>
                <a:rPr lang="en-US" sz="1400" dirty="0" smtClean="0"/>
                <a:t>WTM [%]</a:t>
              </a:r>
              <a:r>
                <a:rPr lang="en-US" sz="1600" dirty="0" smtClean="0"/>
                <a:t/>
              </a:r>
              <a:br>
                <a:rPr lang="en-US" sz="1600" dirty="0" smtClean="0"/>
              </a:br>
              <a:r>
                <a:rPr lang="en-US" sz="1600" dirty="0" smtClean="0"/>
                <a:t>49.67</a:t>
              </a:r>
              <a:br>
                <a:rPr lang="en-US" sz="1600" dirty="0" smtClean="0"/>
              </a:br>
              <a:r>
                <a:rPr lang="en-US" sz="1600" dirty="0" smtClean="0"/>
                <a:t>24.85</a:t>
              </a:r>
              <a:br>
                <a:rPr lang="en-US" sz="1600" dirty="0" smtClean="0"/>
              </a:br>
              <a:r>
                <a:rPr lang="en-US" sz="1600" dirty="0" smtClean="0"/>
                <a:t>18.67</a:t>
              </a:r>
              <a:br>
                <a:rPr lang="en-US" sz="1600" dirty="0" smtClean="0"/>
              </a:br>
              <a:r>
                <a:rPr lang="en-US" sz="1600" dirty="0" smtClean="0"/>
                <a:t>14.14</a:t>
              </a:r>
            </a:p>
            <a:p>
              <a:r>
                <a:rPr lang="en-US" sz="1600" dirty="0" smtClean="0"/>
                <a:t>9.46</a:t>
              </a:r>
            </a:p>
            <a:p>
              <a:r>
                <a:rPr lang="en-US" sz="1600" dirty="0" smtClean="0"/>
                <a:t>5.22</a:t>
              </a:r>
            </a:p>
          </p:txBody>
        </p:sp>
        <p:cxnSp>
          <p:nvCxnSpPr>
            <p:cNvPr id="9" name="Łącznik prosty 8"/>
            <p:cNvCxnSpPr/>
            <p:nvPr/>
          </p:nvCxnSpPr>
          <p:spPr>
            <a:xfrm flipH="1">
              <a:off x="196558" y="2075466"/>
              <a:ext cx="277364" cy="0"/>
            </a:xfrm>
            <a:prstGeom prst="line">
              <a:avLst/>
            </a:prstGeom>
            <a:ln w="63500" cap="rnd" cmpd="sng">
              <a:solidFill>
                <a:srgbClr val="FF0000"/>
              </a:solidFill>
            </a:ln>
            <a:effectLst>
              <a:outerShdw blurRad="50800" dist="25400" dir="2700000" algn="tl" rotWithShape="0">
                <a:srgbClr val="000000">
                  <a:alpha val="43000"/>
                </a:srgbClr>
              </a:outerShdw>
            </a:effectLst>
          </p:spPr>
          <p:style>
            <a:lnRef idx="2">
              <a:schemeClr val="accent1"/>
            </a:lnRef>
            <a:fillRef idx="0">
              <a:schemeClr val="accent1"/>
            </a:fillRef>
            <a:effectRef idx="1">
              <a:schemeClr val="accent1"/>
            </a:effectRef>
            <a:fontRef idx="minor">
              <a:schemeClr val="tx1"/>
            </a:fontRef>
          </p:style>
        </p:cxnSp>
        <p:cxnSp>
          <p:nvCxnSpPr>
            <p:cNvPr id="10" name="Łącznik prosty 9"/>
            <p:cNvCxnSpPr/>
            <p:nvPr/>
          </p:nvCxnSpPr>
          <p:spPr>
            <a:xfrm flipH="1">
              <a:off x="196558" y="2320534"/>
              <a:ext cx="277364" cy="0"/>
            </a:xfrm>
            <a:prstGeom prst="line">
              <a:avLst/>
            </a:prstGeom>
            <a:ln w="63500" cap="rnd" cmpd="sng">
              <a:solidFill>
                <a:srgbClr val="FF8000"/>
              </a:solidFill>
            </a:ln>
            <a:effectLst>
              <a:outerShdw blurRad="50800" dist="25400" dir="2700000" algn="tl" rotWithShape="0">
                <a:srgbClr val="000000">
                  <a:alpha val="43000"/>
                </a:srgbClr>
              </a:outerShdw>
            </a:effectLst>
          </p:spPr>
          <p:style>
            <a:lnRef idx="2">
              <a:schemeClr val="accent1"/>
            </a:lnRef>
            <a:fillRef idx="0">
              <a:schemeClr val="accent1"/>
            </a:fillRef>
            <a:effectRef idx="1">
              <a:schemeClr val="accent1"/>
            </a:effectRef>
            <a:fontRef idx="minor">
              <a:schemeClr val="tx1"/>
            </a:fontRef>
          </p:style>
        </p:cxnSp>
        <p:cxnSp>
          <p:nvCxnSpPr>
            <p:cNvPr id="12" name="Łącznik prosty 11"/>
            <p:cNvCxnSpPr/>
            <p:nvPr/>
          </p:nvCxnSpPr>
          <p:spPr>
            <a:xfrm flipH="1">
              <a:off x="196558" y="2568770"/>
              <a:ext cx="277364" cy="0"/>
            </a:xfrm>
            <a:prstGeom prst="line">
              <a:avLst/>
            </a:prstGeom>
            <a:ln w="63500" cap="rnd" cmpd="sng">
              <a:solidFill>
                <a:srgbClr val="00FF00"/>
              </a:solidFill>
            </a:ln>
            <a:effectLst>
              <a:outerShdw blurRad="50800" dist="25400" dir="2700000" algn="tl" rotWithShape="0">
                <a:srgbClr val="000000">
                  <a:alpha val="43000"/>
                </a:srgbClr>
              </a:outerShdw>
            </a:effectLst>
          </p:spPr>
          <p:style>
            <a:lnRef idx="2">
              <a:schemeClr val="accent1"/>
            </a:lnRef>
            <a:fillRef idx="0">
              <a:schemeClr val="accent1"/>
            </a:fillRef>
            <a:effectRef idx="1">
              <a:schemeClr val="accent1"/>
            </a:effectRef>
            <a:fontRef idx="minor">
              <a:schemeClr val="tx1"/>
            </a:fontRef>
          </p:style>
        </p:cxnSp>
        <p:cxnSp>
          <p:nvCxnSpPr>
            <p:cNvPr id="13" name="Łącznik prosty 12"/>
            <p:cNvCxnSpPr/>
            <p:nvPr/>
          </p:nvCxnSpPr>
          <p:spPr>
            <a:xfrm flipH="1">
              <a:off x="196558" y="2813838"/>
              <a:ext cx="277364" cy="0"/>
            </a:xfrm>
            <a:prstGeom prst="line">
              <a:avLst/>
            </a:prstGeom>
            <a:ln w="63500" cap="rnd" cmpd="sng">
              <a:solidFill>
                <a:srgbClr val="66CCFF"/>
              </a:solidFill>
            </a:ln>
            <a:effectLst>
              <a:outerShdw blurRad="50800" dist="25400" dir="2700000" algn="tl" rotWithShape="0">
                <a:srgbClr val="000000">
                  <a:alpha val="43000"/>
                </a:srgbClr>
              </a:outerShdw>
            </a:effectLst>
          </p:spPr>
          <p:style>
            <a:lnRef idx="2">
              <a:schemeClr val="accent1"/>
            </a:lnRef>
            <a:fillRef idx="0">
              <a:schemeClr val="accent1"/>
            </a:fillRef>
            <a:effectRef idx="1">
              <a:schemeClr val="accent1"/>
            </a:effectRef>
            <a:fontRef idx="minor">
              <a:schemeClr val="tx1"/>
            </a:fontRef>
          </p:style>
        </p:cxnSp>
        <p:cxnSp>
          <p:nvCxnSpPr>
            <p:cNvPr id="14" name="Łącznik prosty 13"/>
            <p:cNvCxnSpPr/>
            <p:nvPr/>
          </p:nvCxnSpPr>
          <p:spPr>
            <a:xfrm flipH="1">
              <a:off x="196558" y="3058906"/>
              <a:ext cx="277364" cy="0"/>
            </a:xfrm>
            <a:prstGeom prst="line">
              <a:avLst/>
            </a:prstGeom>
            <a:ln w="63500" cap="rnd" cmpd="sng">
              <a:solidFill>
                <a:srgbClr val="3366FF"/>
              </a:solidFill>
            </a:ln>
            <a:effectLst>
              <a:outerShdw blurRad="50800" dist="25400" dir="2700000" algn="tl" rotWithShape="0">
                <a:srgbClr val="000000">
                  <a:alpha val="43000"/>
                </a:srgbClr>
              </a:outerShdw>
            </a:effectLst>
          </p:spPr>
          <p:style>
            <a:lnRef idx="2">
              <a:schemeClr val="accent1"/>
            </a:lnRef>
            <a:fillRef idx="0">
              <a:schemeClr val="accent1"/>
            </a:fillRef>
            <a:effectRef idx="1">
              <a:schemeClr val="accent1"/>
            </a:effectRef>
            <a:fontRef idx="minor">
              <a:schemeClr val="tx1"/>
            </a:fontRef>
          </p:style>
        </p:cxnSp>
        <p:cxnSp>
          <p:nvCxnSpPr>
            <p:cNvPr id="15" name="Łącznik prosty 14"/>
            <p:cNvCxnSpPr/>
            <p:nvPr/>
          </p:nvCxnSpPr>
          <p:spPr>
            <a:xfrm flipH="1">
              <a:off x="196558" y="3303974"/>
              <a:ext cx="277364" cy="0"/>
            </a:xfrm>
            <a:prstGeom prst="line">
              <a:avLst/>
            </a:prstGeom>
            <a:ln w="63500" cap="rnd" cmpd="sng">
              <a:solidFill>
                <a:srgbClr val="FF00FF"/>
              </a:solidFill>
            </a:ln>
            <a:effectLst>
              <a:outerShdw blurRad="50800" dist="25400" dir="2700000" algn="tl" rotWithShape="0">
                <a:srgbClr val="000000">
                  <a:alpha val="43000"/>
                </a:srgbClr>
              </a:outerShdw>
            </a:effectLst>
          </p:spPr>
          <p:style>
            <a:lnRef idx="2">
              <a:schemeClr val="accent1"/>
            </a:lnRef>
            <a:fillRef idx="0">
              <a:schemeClr val="accent1"/>
            </a:fillRef>
            <a:effectRef idx="1">
              <a:schemeClr val="accent1"/>
            </a:effectRef>
            <a:fontRef idx="minor">
              <a:schemeClr val="tx1"/>
            </a:fontRef>
          </p:style>
        </p:cxnSp>
      </p:grpSp>
      <p:sp>
        <p:nvSpPr>
          <p:cNvPr id="3" name="PoleTekstowe 2"/>
          <p:cNvSpPr txBox="1"/>
          <p:nvPr/>
        </p:nvSpPr>
        <p:spPr>
          <a:xfrm>
            <a:off x="5788527" y="3820420"/>
            <a:ext cx="2870652" cy="1015663"/>
          </a:xfrm>
          <a:prstGeom prst="rect">
            <a:avLst/>
          </a:prstGeom>
          <a:solidFill>
            <a:srgbClr val="FFFFFF"/>
          </a:solidFill>
        </p:spPr>
        <p:txBody>
          <a:bodyPr wrap="square" rtlCol="0">
            <a:spAutoFit/>
          </a:bodyPr>
          <a:lstStyle/>
          <a:p>
            <a:pPr algn="r"/>
            <a:r>
              <a:rPr lang="en-US" sz="2000" dirty="0" smtClean="0"/>
              <a:t>32-bit PRESTO</a:t>
            </a:r>
          </a:p>
          <a:p>
            <a:pPr algn="r"/>
            <a:r>
              <a:rPr lang="en-US" sz="2000" dirty="0" smtClean="0"/>
              <a:t>Industrial design</a:t>
            </a:r>
          </a:p>
          <a:p>
            <a:pPr algn="r"/>
            <a:r>
              <a:rPr lang="en-US" sz="2000" dirty="0" smtClean="0"/>
              <a:t>Single stuck-at faults</a:t>
            </a:r>
            <a:endParaRPr lang="en-US" sz="2000" dirty="0"/>
          </a:p>
        </p:txBody>
      </p:sp>
    </p:spTree>
    <p:extLst>
      <p:ext uri="{BB962C8B-B14F-4D97-AF65-F5344CB8AC3E}">
        <p14:creationId xmlns:p14="http://schemas.microsoft.com/office/powerpoint/2010/main" val="3145219977"/>
      </p:ext>
    </p:extLst>
  </p:cSld>
  <p:clrMapOvr>
    <a:masterClrMapping/>
  </p:clrMapOvr>
  <p:timing>
    <p:tnLst>
      <p:par>
        <p:cTn xmlns:p14="http://schemas.microsoft.com/office/powerpoint/2010/mai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normAutofit fontScale="90000"/>
          </a:bodyPr>
          <a:lstStyle/>
          <a:p>
            <a:r>
              <a:rPr lang="en-US" dirty="0" smtClean="0"/>
              <a:t>Fault coverage – BIST ready</a:t>
            </a:r>
            <a:endParaRPr lang="en-US" dirty="0"/>
          </a:p>
        </p:txBody>
      </p:sp>
      <p:graphicFrame>
        <p:nvGraphicFramePr>
          <p:cNvPr id="7" name="Chart 1"/>
          <p:cNvGraphicFramePr>
            <a:graphicFrameLocks noGrp="1"/>
          </p:cNvGraphicFramePr>
          <p:nvPr>
            <p:extLst>
              <p:ext uri="{D42A27DB-BD31-4B8C-83A1-F6EECF244321}">
                <p14:modId xmlns:p14="http://schemas.microsoft.com/office/powerpoint/2010/main" val="1895123470"/>
              </p:ext>
            </p:extLst>
          </p:nvPr>
        </p:nvGraphicFramePr>
        <p:xfrm>
          <a:off x="1469743" y="1064380"/>
          <a:ext cx="7444447" cy="5294443"/>
        </p:xfrm>
        <a:graphic>
          <a:graphicData uri="http://schemas.openxmlformats.org/drawingml/2006/chart">
            <c:chart xmlns:c="http://schemas.openxmlformats.org/drawingml/2006/chart" xmlns:r="http://schemas.openxmlformats.org/officeDocument/2006/relationships" r:id="rId3"/>
          </a:graphicData>
        </a:graphic>
      </p:graphicFrame>
      <p:sp>
        <p:nvSpPr>
          <p:cNvPr id="11" name="PoleTekstowe 10"/>
          <p:cNvSpPr txBox="1"/>
          <p:nvPr/>
        </p:nvSpPr>
        <p:spPr>
          <a:xfrm>
            <a:off x="7366800" y="5645992"/>
            <a:ext cx="1280018" cy="338554"/>
          </a:xfrm>
          <a:prstGeom prst="rect">
            <a:avLst/>
          </a:prstGeom>
          <a:noFill/>
        </p:spPr>
        <p:txBody>
          <a:bodyPr wrap="none" rtlCol="0">
            <a:spAutoFit/>
          </a:bodyPr>
          <a:lstStyle/>
          <a:p>
            <a:r>
              <a:rPr lang="en-US" sz="1600" dirty="0" smtClean="0"/>
              <a:t>Test patterns</a:t>
            </a:r>
            <a:endParaRPr lang="en-US" sz="1600" dirty="0"/>
          </a:p>
        </p:txBody>
      </p:sp>
      <p:grpSp>
        <p:nvGrpSpPr>
          <p:cNvPr id="14" name="Grupa 13"/>
          <p:cNvGrpSpPr/>
          <p:nvPr/>
        </p:nvGrpSpPr>
        <p:grpSpPr>
          <a:xfrm>
            <a:off x="220748" y="2157588"/>
            <a:ext cx="1164660" cy="2062103"/>
            <a:chOff x="196558" y="1416806"/>
            <a:chExt cx="1164660" cy="2062103"/>
          </a:xfrm>
        </p:grpSpPr>
        <p:sp>
          <p:nvSpPr>
            <p:cNvPr id="15" name="PoleTekstowe 14"/>
            <p:cNvSpPr txBox="1"/>
            <p:nvPr/>
          </p:nvSpPr>
          <p:spPr>
            <a:xfrm>
              <a:off x="496804" y="1416806"/>
              <a:ext cx="864414" cy="2062103"/>
            </a:xfrm>
            <a:prstGeom prst="rect">
              <a:avLst/>
            </a:prstGeom>
            <a:noFill/>
          </p:spPr>
          <p:txBody>
            <a:bodyPr wrap="none" rtlCol="0">
              <a:spAutoFit/>
            </a:bodyPr>
            <a:lstStyle/>
            <a:p>
              <a:r>
                <a:rPr lang="en-US" sz="1600" dirty="0" smtClean="0"/>
                <a:t/>
              </a:r>
              <a:br>
                <a:rPr lang="en-US" sz="1600" dirty="0" smtClean="0"/>
              </a:br>
              <a:r>
                <a:rPr lang="en-US" sz="1400" dirty="0" smtClean="0"/>
                <a:t>WTM [%]</a:t>
              </a:r>
              <a:r>
                <a:rPr lang="en-US" sz="1600" dirty="0" smtClean="0"/>
                <a:t/>
              </a:r>
              <a:br>
                <a:rPr lang="en-US" sz="1600" dirty="0" smtClean="0"/>
              </a:br>
              <a:r>
                <a:rPr lang="en-US" sz="1600" dirty="0" smtClean="0"/>
                <a:t>49.75</a:t>
              </a:r>
              <a:br>
                <a:rPr lang="en-US" sz="1600" dirty="0" smtClean="0"/>
              </a:br>
              <a:r>
                <a:rPr lang="en-US" sz="1600" dirty="0" smtClean="0"/>
                <a:t>24.53</a:t>
              </a:r>
              <a:br>
                <a:rPr lang="en-US" sz="1600" dirty="0" smtClean="0"/>
              </a:br>
              <a:r>
                <a:rPr lang="en-US" sz="1600" dirty="0" smtClean="0"/>
                <a:t>21.49</a:t>
              </a:r>
              <a:br>
                <a:rPr lang="en-US" sz="1600" dirty="0" smtClean="0"/>
              </a:br>
              <a:r>
                <a:rPr lang="en-US" sz="1600" dirty="0" smtClean="0"/>
                <a:t>14.55</a:t>
              </a:r>
            </a:p>
            <a:p>
              <a:r>
                <a:rPr lang="en-US" sz="1600" dirty="0" smtClean="0"/>
                <a:t>9.04</a:t>
              </a:r>
            </a:p>
            <a:p>
              <a:r>
                <a:rPr lang="en-US" sz="1600" dirty="0" smtClean="0"/>
                <a:t>4.96</a:t>
              </a:r>
            </a:p>
          </p:txBody>
        </p:sp>
        <p:cxnSp>
          <p:nvCxnSpPr>
            <p:cNvPr id="16" name="Łącznik prosty 15"/>
            <p:cNvCxnSpPr/>
            <p:nvPr/>
          </p:nvCxnSpPr>
          <p:spPr>
            <a:xfrm flipH="1">
              <a:off x="196558" y="2075466"/>
              <a:ext cx="277364" cy="0"/>
            </a:xfrm>
            <a:prstGeom prst="line">
              <a:avLst/>
            </a:prstGeom>
            <a:ln w="63500" cap="rnd" cmpd="sng">
              <a:solidFill>
                <a:srgbClr val="FF0000"/>
              </a:solidFill>
            </a:ln>
            <a:effectLst>
              <a:outerShdw blurRad="50800" dist="25400" dir="2700000" algn="tl" rotWithShape="0">
                <a:srgbClr val="000000">
                  <a:alpha val="43000"/>
                </a:srgbClr>
              </a:outerShdw>
            </a:effectLst>
          </p:spPr>
          <p:style>
            <a:lnRef idx="2">
              <a:schemeClr val="accent1"/>
            </a:lnRef>
            <a:fillRef idx="0">
              <a:schemeClr val="accent1"/>
            </a:fillRef>
            <a:effectRef idx="1">
              <a:schemeClr val="accent1"/>
            </a:effectRef>
            <a:fontRef idx="minor">
              <a:schemeClr val="tx1"/>
            </a:fontRef>
          </p:style>
        </p:cxnSp>
        <p:cxnSp>
          <p:nvCxnSpPr>
            <p:cNvPr id="17" name="Łącznik prosty 16"/>
            <p:cNvCxnSpPr/>
            <p:nvPr/>
          </p:nvCxnSpPr>
          <p:spPr>
            <a:xfrm flipH="1">
              <a:off x="196558" y="2320534"/>
              <a:ext cx="277364" cy="0"/>
            </a:xfrm>
            <a:prstGeom prst="line">
              <a:avLst/>
            </a:prstGeom>
            <a:ln w="63500" cap="rnd" cmpd="sng">
              <a:solidFill>
                <a:srgbClr val="FF8000"/>
              </a:solidFill>
            </a:ln>
            <a:effectLst>
              <a:outerShdw blurRad="50800" dist="25400" dir="2700000" algn="tl" rotWithShape="0">
                <a:srgbClr val="000000">
                  <a:alpha val="43000"/>
                </a:srgbClr>
              </a:outerShdw>
            </a:effectLst>
          </p:spPr>
          <p:style>
            <a:lnRef idx="2">
              <a:schemeClr val="accent1"/>
            </a:lnRef>
            <a:fillRef idx="0">
              <a:schemeClr val="accent1"/>
            </a:fillRef>
            <a:effectRef idx="1">
              <a:schemeClr val="accent1"/>
            </a:effectRef>
            <a:fontRef idx="minor">
              <a:schemeClr val="tx1"/>
            </a:fontRef>
          </p:style>
        </p:cxnSp>
        <p:cxnSp>
          <p:nvCxnSpPr>
            <p:cNvPr id="18" name="Łącznik prosty 17"/>
            <p:cNvCxnSpPr/>
            <p:nvPr/>
          </p:nvCxnSpPr>
          <p:spPr>
            <a:xfrm flipH="1">
              <a:off x="196558" y="2568770"/>
              <a:ext cx="277364" cy="0"/>
            </a:xfrm>
            <a:prstGeom prst="line">
              <a:avLst/>
            </a:prstGeom>
            <a:ln w="63500" cap="rnd" cmpd="sng">
              <a:solidFill>
                <a:srgbClr val="00FF00"/>
              </a:solidFill>
            </a:ln>
            <a:effectLst>
              <a:outerShdw blurRad="50800" dist="25400" dir="2700000" algn="tl" rotWithShape="0">
                <a:srgbClr val="000000">
                  <a:alpha val="43000"/>
                </a:srgbClr>
              </a:outerShdw>
            </a:effectLst>
          </p:spPr>
          <p:style>
            <a:lnRef idx="2">
              <a:schemeClr val="accent1"/>
            </a:lnRef>
            <a:fillRef idx="0">
              <a:schemeClr val="accent1"/>
            </a:fillRef>
            <a:effectRef idx="1">
              <a:schemeClr val="accent1"/>
            </a:effectRef>
            <a:fontRef idx="minor">
              <a:schemeClr val="tx1"/>
            </a:fontRef>
          </p:style>
        </p:cxnSp>
        <p:cxnSp>
          <p:nvCxnSpPr>
            <p:cNvPr id="19" name="Łącznik prosty 18"/>
            <p:cNvCxnSpPr/>
            <p:nvPr/>
          </p:nvCxnSpPr>
          <p:spPr>
            <a:xfrm flipH="1">
              <a:off x="196558" y="2813838"/>
              <a:ext cx="277364" cy="0"/>
            </a:xfrm>
            <a:prstGeom prst="line">
              <a:avLst/>
            </a:prstGeom>
            <a:ln w="63500" cap="rnd" cmpd="sng">
              <a:solidFill>
                <a:srgbClr val="66CCFF"/>
              </a:solidFill>
            </a:ln>
            <a:effectLst>
              <a:outerShdw blurRad="50800" dist="25400" dir="2700000" algn="tl" rotWithShape="0">
                <a:srgbClr val="000000">
                  <a:alpha val="43000"/>
                </a:srgbClr>
              </a:outerShdw>
            </a:effectLst>
          </p:spPr>
          <p:style>
            <a:lnRef idx="2">
              <a:schemeClr val="accent1"/>
            </a:lnRef>
            <a:fillRef idx="0">
              <a:schemeClr val="accent1"/>
            </a:fillRef>
            <a:effectRef idx="1">
              <a:schemeClr val="accent1"/>
            </a:effectRef>
            <a:fontRef idx="minor">
              <a:schemeClr val="tx1"/>
            </a:fontRef>
          </p:style>
        </p:cxnSp>
        <p:cxnSp>
          <p:nvCxnSpPr>
            <p:cNvPr id="20" name="Łącznik prosty 19"/>
            <p:cNvCxnSpPr/>
            <p:nvPr/>
          </p:nvCxnSpPr>
          <p:spPr>
            <a:xfrm flipH="1">
              <a:off x="196558" y="3058906"/>
              <a:ext cx="277364" cy="0"/>
            </a:xfrm>
            <a:prstGeom prst="line">
              <a:avLst/>
            </a:prstGeom>
            <a:ln w="63500" cap="rnd" cmpd="sng">
              <a:solidFill>
                <a:srgbClr val="3366FF"/>
              </a:solidFill>
            </a:ln>
            <a:effectLst>
              <a:outerShdw blurRad="50800" dist="25400" dir="2700000" algn="tl" rotWithShape="0">
                <a:srgbClr val="000000">
                  <a:alpha val="43000"/>
                </a:srgbClr>
              </a:outerShdw>
            </a:effectLst>
          </p:spPr>
          <p:style>
            <a:lnRef idx="2">
              <a:schemeClr val="accent1"/>
            </a:lnRef>
            <a:fillRef idx="0">
              <a:schemeClr val="accent1"/>
            </a:fillRef>
            <a:effectRef idx="1">
              <a:schemeClr val="accent1"/>
            </a:effectRef>
            <a:fontRef idx="minor">
              <a:schemeClr val="tx1"/>
            </a:fontRef>
          </p:style>
        </p:cxnSp>
        <p:cxnSp>
          <p:nvCxnSpPr>
            <p:cNvPr id="21" name="Łącznik prosty 20"/>
            <p:cNvCxnSpPr/>
            <p:nvPr/>
          </p:nvCxnSpPr>
          <p:spPr>
            <a:xfrm flipH="1">
              <a:off x="196558" y="3303974"/>
              <a:ext cx="277364" cy="0"/>
            </a:xfrm>
            <a:prstGeom prst="line">
              <a:avLst/>
            </a:prstGeom>
            <a:ln w="63500" cap="rnd" cmpd="sng">
              <a:solidFill>
                <a:srgbClr val="FF00FF"/>
              </a:solidFill>
            </a:ln>
            <a:effectLst>
              <a:outerShdw blurRad="50800" dist="25400" dir="2700000" algn="tl" rotWithShape="0">
                <a:srgbClr val="000000">
                  <a:alpha val="43000"/>
                </a:srgbClr>
              </a:outerShdw>
            </a:effectLst>
          </p:spPr>
          <p:style>
            <a:lnRef idx="2">
              <a:schemeClr val="accent1"/>
            </a:lnRef>
            <a:fillRef idx="0">
              <a:schemeClr val="accent1"/>
            </a:fillRef>
            <a:effectRef idx="1">
              <a:schemeClr val="accent1"/>
            </a:effectRef>
            <a:fontRef idx="minor">
              <a:schemeClr val="tx1"/>
            </a:fontRef>
          </p:style>
        </p:cxnSp>
      </p:grpSp>
      <p:sp>
        <p:nvSpPr>
          <p:cNvPr id="22" name="PoleTekstowe 21"/>
          <p:cNvSpPr txBox="1"/>
          <p:nvPr/>
        </p:nvSpPr>
        <p:spPr>
          <a:xfrm>
            <a:off x="1642855" y="830605"/>
            <a:ext cx="457176" cy="338554"/>
          </a:xfrm>
          <a:prstGeom prst="rect">
            <a:avLst/>
          </a:prstGeom>
          <a:noFill/>
        </p:spPr>
        <p:txBody>
          <a:bodyPr wrap="none" rtlCol="0">
            <a:spAutoFit/>
          </a:bodyPr>
          <a:lstStyle/>
          <a:p>
            <a:r>
              <a:rPr lang="en-US" sz="1600" dirty="0" smtClean="0"/>
              <a:t>[%]</a:t>
            </a:r>
            <a:endParaRPr lang="en-US" sz="1600" dirty="0"/>
          </a:p>
        </p:txBody>
      </p:sp>
      <p:sp>
        <p:nvSpPr>
          <p:cNvPr id="24" name="PoleTekstowe 23"/>
          <p:cNvSpPr txBox="1"/>
          <p:nvPr/>
        </p:nvSpPr>
        <p:spPr>
          <a:xfrm>
            <a:off x="4919580" y="3713476"/>
            <a:ext cx="3739600" cy="1015663"/>
          </a:xfrm>
          <a:prstGeom prst="rect">
            <a:avLst/>
          </a:prstGeom>
          <a:solidFill>
            <a:schemeClr val="bg1"/>
          </a:solidFill>
        </p:spPr>
        <p:txBody>
          <a:bodyPr wrap="square" rtlCol="0">
            <a:spAutoFit/>
          </a:bodyPr>
          <a:lstStyle/>
          <a:p>
            <a:pPr algn="r"/>
            <a:r>
              <a:rPr lang="en-US" sz="2000" dirty="0" smtClean="0"/>
              <a:t>32-bit PRESTO</a:t>
            </a:r>
          </a:p>
          <a:p>
            <a:pPr algn="r"/>
            <a:r>
              <a:rPr lang="en-US" sz="2000" dirty="0" smtClean="0"/>
              <a:t>BIST-ready industrial design</a:t>
            </a:r>
          </a:p>
          <a:p>
            <a:pPr algn="r"/>
            <a:r>
              <a:rPr lang="en-US" sz="2000" dirty="0" smtClean="0"/>
              <a:t>Single stuck-at faults</a:t>
            </a:r>
            <a:endParaRPr lang="en-US" sz="2000" dirty="0"/>
          </a:p>
        </p:txBody>
      </p:sp>
    </p:spTree>
    <p:extLst>
      <p:ext uri="{BB962C8B-B14F-4D97-AF65-F5344CB8AC3E}">
        <p14:creationId xmlns:p14="http://schemas.microsoft.com/office/powerpoint/2010/main" val="1268955731"/>
      </p:ext>
    </p:extLst>
  </p:cSld>
  <p:clrMapOvr>
    <a:masterClrMapping/>
  </p:clrMapOvr>
  <p:timing>
    <p:tnLst>
      <p:par>
        <p:cTn xmlns:p14="http://schemas.microsoft.com/office/powerpoint/2010/mai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25" name="Grupa 224"/>
          <p:cNvGrpSpPr/>
          <p:nvPr/>
        </p:nvGrpSpPr>
        <p:grpSpPr>
          <a:xfrm>
            <a:off x="6340393" y="1363892"/>
            <a:ext cx="1384440" cy="1847477"/>
            <a:chOff x="6187030" y="2816931"/>
            <a:chExt cx="1384440" cy="609093"/>
          </a:xfrm>
        </p:grpSpPr>
        <p:sp>
          <p:nvSpPr>
            <p:cNvPr id="226" name="Line 18"/>
            <p:cNvSpPr>
              <a:spLocks noChangeShapeType="1"/>
            </p:cNvSpPr>
            <p:nvPr/>
          </p:nvSpPr>
          <p:spPr bwMode="auto">
            <a:xfrm rot="5400000" flipH="1">
              <a:off x="6188787" y="3121478"/>
              <a:ext cx="609093" cy="0"/>
            </a:xfrm>
            <a:prstGeom prst="line">
              <a:avLst/>
            </a:prstGeom>
            <a:noFill/>
            <a:ln w="12700">
              <a:solidFill>
                <a:srgbClr val="000000"/>
              </a:solidFill>
              <a:round/>
              <a:headEnd/>
              <a:tailEnd/>
            </a:ln>
          </p:spPr>
          <p:txBody>
            <a:bodyPr wrap="none" lIns="92075" tIns="46038" rIns="92075" bIns="46038" anchor="ctr">
              <a:prstTxWarp prst="textNoShape">
                <a:avLst/>
              </a:prstTxWarp>
            </a:bodyPr>
            <a:lstStyle/>
            <a:p>
              <a:endParaRPr lang="en-US"/>
            </a:p>
          </p:txBody>
        </p:sp>
        <p:sp>
          <p:nvSpPr>
            <p:cNvPr id="227" name="Line 18"/>
            <p:cNvSpPr>
              <a:spLocks noChangeShapeType="1"/>
            </p:cNvSpPr>
            <p:nvPr/>
          </p:nvSpPr>
          <p:spPr bwMode="auto">
            <a:xfrm rot="5400000" flipH="1">
              <a:off x="6476819" y="3121478"/>
              <a:ext cx="609093" cy="0"/>
            </a:xfrm>
            <a:prstGeom prst="line">
              <a:avLst/>
            </a:prstGeom>
            <a:noFill/>
            <a:ln w="12700">
              <a:solidFill>
                <a:srgbClr val="000000"/>
              </a:solidFill>
              <a:round/>
              <a:headEnd/>
              <a:tailEnd/>
            </a:ln>
          </p:spPr>
          <p:txBody>
            <a:bodyPr wrap="none" lIns="92075" tIns="46038" rIns="92075" bIns="46038" anchor="ctr">
              <a:prstTxWarp prst="textNoShape">
                <a:avLst/>
              </a:prstTxWarp>
            </a:bodyPr>
            <a:lstStyle/>
            <a:p>
              <a:endParaRPr lang="en-US"/>
            </a:p>
          </p:txBody>
        </p:sp>
        <p:sp>
          <p:nvSpPr>
            <p:cNvPr id="228" name="Line 18"/>
            <p:cNvSpPr>
              <a:spLocks noChangeShapeType="1"/>
            </p:cNvSpPr>
            <p:nvPr/>
          </p:nvSpPr>
          <p:spPr bwMode="auto">
            <a:xfrm rot="5400000" flipH="1">
              <a:off x="6764851" y="3121478"/>
              <a:ext cx="609093" cy="0"/>
            </a:xfrm>
            <a:prstGeom prst="line">
              <a:avLst/>
            </a:prstGeom>
            <a:noFill/>
            <a:ln w="12700">
              <a:solidFill>
                <a:srgbClr val="000000"/>
              </a:solidFill>
              <a:round/>
              <a:headEnd/>
              <a:tailEnd/>
            </a:ln>
          </p:spPr>
          <p:txBody>
            <a:bodyPr wrap="none" lIns="92075" tIns="46038" rIns="92075" bIns="46038" anchor="ctr">
              <a:prstTxWarp prst="textNoShape">
                <a:avLst/>
              </a:prstTxWarp>
            </a:bodyPr>
            <a:lstStyle/>
            <a:p>
              <a:endParaRPr lang="en-US"/>
            </a:p>
          </p:txBody>
        </p:sp>
        <p:sp>
          <p:nvSpPr>
            <p:cNvPr id="229" name="Line 18"/>
            <p:cNvSpPr>
              <a:spLocks noChangeShapeType="1"/>
            </p:cNvSpPr>
            <p:nvPr/>
          </p:nvSpPr>
          <p:spPr bwMode="auto">
            <a:xfrm rot="5400000" flipH="1">
              <a:off x="5882483" y="3121478"/>
              <a:ext cx="609093" cy="0"/>
            </a:xfrm>
            <a:prstGeom prst="line">
              <a:avLst/>
            </a:prstGeom>
            <a:noFill/>
            <a:ln w="12700">
              <a:solidFill>
                <a:srgbClr val="000000"/>
              </a:solidFill>
              <a:round/>
              <a:headEnd/>
              <a:tailEnd/>
            </a:ln>
          </p:spPr>
          <p:txBody>
            <a:bodyPr wrap="none" lIns="92075" tIns="46038" rIns="92075" bIns="46038" anchor="ctr">
              <a:prstTxWarp prst="textNoShape">
                <a:avLst/>
              </a:prstTxWarp>
            </a:bodyPr>
            <a:lstStyle/>
            <a:p>
              <a:endParaRPr lang="en-US"/>
            </a:p>
          </p:txBody>
        </p:sp>
        <p:sp>
          <p:nvSpPr>
            <p:cNvPr id="230" name="Line 18"/>
            <p:cNvSpPr>
              <a:spLocks noChangeShapeType="1"/>
            </p:cNvSpPr>
            <p:nvPr/>
          </p:nvSpPr>
          <p:spPr bwMode="auto">
            <a:xfrm rot="5400000" flipH="1">
              <a:off x="7266923" y="3121478"/>
              <a:ext cx="609093" cy="0"/>
            </a:xfrm>
            <a:prstGeom prst="line">
              <a:avLst/>
            </a:prstGeom>
            <a:noFill/>
            <a:ln w="12700">
              <a:solidFill>
                <a:srgbClr val="000000"/>
              </a:solidFill>
              <a:round/>
              <a:headEnd/>
              <a:tailEnd/>
            </a:ln>
          </p:spPr>
          <p:txBody>
            <a:bodyPr wrap="none" lIns="92075" tIns="46038" rIns="92075" bIns="46038" anchor="ctr">
              <a:prstTxWarp prst="textNoShape">
                <a:avLst/>
              </a:prstTxWarp>
            </a:bodyPr>
            <a:lstStyle/>
            <a:p>
              <a:endParaRPr lang="en-US"/>
            </a:p>
          </p:txBody>
        </p:sp>
      </p:grpSp>
      <p:grpSp>
        <p:nvGrpSpPr>
          <p:cNvPr id="224" name="Grupa 223"/>
          <p:cNvGrpSpPr/>
          <p:nvPr/>
        </p:nvGrpSpPr>
        <p:grpSpPr>
          <a:xfrm>
            <a:off x="6340209" y="1352338"/>
            <a:ext cx="1381265" cy="993561"/>
            <a:chOff x="6187029" y="3098457"/>
            <a:chExt cx="1381265" cy="327567"/>
          </a:xfrm>
        </p:grpSpPr>
        <p:sp>
          <p:nvSpPr>
            <p:cNvPr id="254" name="Line 18"/>
            <p:cNvSpPr>
              <a:spLocks noChangeShapeType="1"/>
            </p:cNvSpPr>
            <p:nvPr/>
          </p:nvSpPr>
          <p:spPr bwMode="auto">
            <a:xfrm rot="5400000" flipH="1">
              <a:off x="6339619" y="3261343"/>
              <a:ext cx="307428" cy="0"/>
            </a:xfrm>
            <a:prstGeom prst="line">
              <a:avLst/>
            </a:prstGeom>
            <a:noFill/>
            <a:ln w="12700">
              <a:solidFill>
                <a:srgbClr val="FF0000"/>
              </a:solidFill>
              <a:round/>
              <a:headEnd/>
              <a:tailEnd/>
            </a:ln>
          </p:spPr>
          <p:txBody>
            <a:bodyPr wrap="none" lIns="92075" tIns="46038" rIns="92075" bIns="46038" anchor="ctr">
              <a:prstTxWarp prst="textNoShape">
                <a:avLst/>
              </a:prstTxWarp>
            </a:bodyPr>
            <a:lstStyle/>
            <a:p>
              <a:endParaRPr lang="en-US"/>
            </a:p>
          </p:txBody>
        </p:sp>
        <p:sp>
          <p:nvSpPr>
            <p:cNvPr id="255" name="Line 18"/>
            <p:cNvSpPr>
              <a:spLocks noChangeShapeType="1"/>
            </p:cNvSpPr>
            <p:nvPr/>
          </p:nvSpPr>
          <p:spPr bwMode="auto">
            <a:xfrm rot="5400000" flipH="1">
              <a:off x="6638228" y="3241920"/>
              <a:ext cx="286273" cy="0"/>
            </a:xfrm>
            <a:prstGeom prst="line">
              <a:avLst/>
            </a:prstGeom>
            <a:noFill/>
            <a:ln w="12700">
              <a:solidFill>
                <a:srgbClr val="FF0000"/>
              </a:solidFill>
              <a:round/>
              <a:headEnd/>
              <a:tailEnd/>
            </a:ln>
          </p:spPr>
          <p:txBody>
            <a:bodyPr wrap="none" lIns="92075" tIns="46038" rIns="92075" bIns="46038" anchor="ctr">
              <a:prstTxWarp prst="textNoShape">
                <a:avLst/>
              </a:prstTxWarp>
            </a:bodyPr>
            <a:lstStyle/>
            <a:p>
              <a:endParaRPr lang="en-US"/>
            </a:p>
          </p:txBody>
        </p:sp>
        <p:sp>
          <p:nvSpPr>
            <p:cNvPr id="284" name="Line 18"/>
            <p:cNvSpPr>
              <a:spLocks noChangeShapeType="1"/>
            </p:cNvSpPr>
            <p:nvPr/>
          </p:nvSpPr>
          <p:spPr bwMode="auto">
            <a:xfrm rot="5400000" flipH="1">
              <a:off x="6946756" y="3240981"/>
              <a:ext cx="245281" cy="0"/>
            </a:xfrm>
            <a:prstGeom prst="line">
              <a:avLst/>
            </a:prstGeom>
            <a:noFill/>
            <a:ln w="12700">
              <a:solidFill>
                <a:srgbClr val="FF0000"/>
              </a:solidFill>
              <a:round/>
              <a:headEnd/>
              <a:tailEnd/>
            </a:ln>
          </p:spPr>
          <p:txBody>
            <a:bodyPr wrap="none" lIns="92075" tIns="46038" rIns="92075" bIns="46038" anchor="ctr">
              <a:prstTxWarp prst="textNoShape">
                <a:avLst/>
              </a:prstTxWarp>
            </a:bodyPr>
            <a:lstStyle/>
            <a:p>
              <a:endParaRPr lang="en-US"/>
            </a:p>
          </p:txBody>
        </p:sp>
        <p:sp>
          <p:nvSpPr>
            <p:cNvPr id="285" name="Line 18"/>
            <p:cNvSpPr>
              <a:spLocks noChangeShapeType="1"/>
            </p:cNvSpPr>
            <p:nvPr/>
          </p:nvSpPr>
          <p:spPr bwMode="auto">
            <a:xfrm rot="5400000" flipH="1">
              <a:off x="6027809" y="3266804"/>
              <a:ext cx="318440" cy="0"/>
            </a:xfrm>
            <a:prstGeom prst="line">
              <a:avLst/>
            </a:prstGeom>
            <a:noFill/>
            <a:ln w="12700">
              <a:solidFill>
                <a:srgbClr val="FF0000"/>
              </a:solidFill>
              <a:round/>
              <a:headEnd/>
              <a:tailEnd/>
            </a:ln>
          </p:spPr>
          <p:txBody>
            <a:bodyPr wrap="none" lIns="92075" tIns="46038" rIns="92075" bIns="46038" anchor="ctr">
              <a:prstTxWarp prst="textNoShape">
                <a:avLst/>
              </a:prstTxWarp>
            </a:bodyPr>
            <a:lstStyle/>
            <a:p>
              <a:endParaRPr lang="en-US"/>
            </a:p>
          </p:txBody>
        </p:sp>
        <p:sp>
          <p:nvSpPr>
            <p:cNvPr id="286" name="Line 18"/>
            <p:cNvSpPr>
              <a:spLocks noChangeShapeType="1"/>
            </p:cNvSpPr>
            <p:nvPr/>
          </p:nvSpPr>
          <p:spPr bwMode="auto">
            <a:xfrm rot="5400000" flipH="1">
              <a:off x="7419094" y="3247657"/>
              <a:ext cx="298400" cy="0"/>
            </a:xfrm>
            <a:prstGeom prst="line">
              <a:avLst/>
            </a:prstGeom>
            <a:noFill/>
            <a:ln w="12700">
              <a:solidFill>
                <a:srgbClr val="FF0000"/>
              </a:solidFill>
              <a:round/>
              <a:headEnd/>
              <a:tailEnd/>
            </a:ln>
          </p:spPr>
          <p:txBody>
            <a:bodyPr wrap="none" lIns="92075" tIns="46038" rIns="92075" bIns="46038" anchor="ctr">
              <a:prstTxWarp prst="textNoShape">
                <a:avLst/>
              </a:prstTxWarp>
            </a:bodyPr>
            <a:lstStyle/>
            <a:p>
              <a:endParaRPr lang="en-US"/>
            </a:p>
          </p:txBody>
        </p:sp>
      </p:grpSp>
      <p:sp>
        <p:nvSpPr>
          <p:cNvPr id="170" name="Line 18"/>
          <p:cNvSpPr>
            <a:spLocks noChangeShapeType="1"/>
          </p:cNvSpPr>
          <p:nvPr/>
        </p:nvSpPr>
        <p:spPr bwMode="auto">
          <a:xfrm flipH="1">
            <a:off x="5729056" y="1517915"/>
            <a:ext cx="164303" cy="0"/>
          </a:xfrm>
          <a:prstGeom prst="line">
            <a:avLst/>
          </a:prstGeom>
          <a:noFill/>
          <a:ln w="12700">
            <a:solidFill>
              <a:srgbClr val="FF0000"/>
            </a:solidFill>
            <a:round/>
            <a:headEnd/>
            <a:tailEnd/>
          </a:ln>
        </p:spPr>
        <p:txBody>
          <a:bodyPr wrap="none" lIns="92075" tIns="46038" rIns="92075" bIns="46038" anchor="ctr">
            <a:prstTxWarp prst="textNoShape">
              <a:avLst/>
            </a:prstTxWarp>
          </a:bodyPr>
          <a:lstStyle/>
          <a:p>
            <a:endParaRPr lang="en-US"/>
          </a:p>
        </p:txBody>
      </p:sp>
      <p:sp>
        <p:nvSpPr>
          <p:cNvPr id="2" name="Tytuł 1"/>
          <p:cNvSpPr>
            <a:spLocks noGrp="1"/>
          </p:cNvSpPr>
          <p:nvPr>
            <p:ph type="title"/>
          </p:nvPr>
        </p:nvSpPr>
        <p:spPr/>
        <p:txBody>
          <a:bodyPr>
            <a:normAutofit fontScale="90000"/>
          </a:bodyPr>
          <a:lstStyle/>
          <a:p>
            <a:r>
              <a:rPr lang="en-US" dirty="0" smtClean="0"/>
              <a:t>Deterministic control</a:t>
            </a:r>
            <a:endParaRPr lang="en-US" dirty="0"/>
          </a:p>
        </p:txBody>
      </p:sp>
      <p:sp>
        <p:nvSpPr>
          <p:cNvPr id="155" name="Dowolny kształt 154"/>
          <p:cNvSpPr/>
          <p:nvPr/>
        </p:nvSpPr>
        <p:spPr>
          <a:xfrm>
            <a:off x="4122507" y="2372500"/>
            <a:ext cx="3373985" cy="1524372"/>
          </a:xfrm>
          <a:custGeom>
            <a:avLst/>
            <a:gdLst>
              <a:gd name="connsiteX0" fmla="*/ 0 w 1311768"/>
              <a:gd name="connsiteY0" fmla="*/ 0 h 990930"/>
              <a:gd name="connsiteX1" fmla="*/ 0 w 1311768"/>
              <a:gd name="connsiteY1" fmla="*/ 530357 h 990930"/>
              <a:gd name="connsiteX2" fmla="*/ 1311768 w 1311768"/>
              <a:gd name="connsiteY2" fmla="*/ 530357 h 990930"/>
              <a:gd name="connsiteX3" fmla="*/ 1311768 w 1311768"/>
              <a:gd name="connsiteY3" fmla="*/ 990930 h 990930"/>
              <a:gd name="connsiteX0" fmla="*/ 0 w 1311768"/>
              <a:gd name="connsiteY0" fmla="*/ 0 h 2330830"/>
              <a:gd name="connsiteX1" fmla="*/ 0 w 1311768"/>
              <a:gd name="connsiteY1" fmla="*/ 1870257 h 2330830"/>
              <a:gd name="connsiteX2" fmla="*/ 1311768 w 1311768"/>
              <a:gd name="connsiteY2" fmla="*/ 1870257 h 2330830"/>
              <a:gd name="connsiteX3" fmla="*/ 1311768 w 1311768"/>
              <a:gd name="connsiteY3" fmla="*/ 2330830 h 2330830"/>
            </a:gdLst>
            <a:ahLst/>
            <a:cxnLst>
              <a:cxn ang="0">
                <a:pos x="connsiteX0" y="connsiteY0"/>
              </a:cxn>
              <a:cxn ang="0">
                <a:pos x="connsiteX1" y="connsiteY1"/>
              </a:cxn>
              <a:cxn ang="0">
                <a:pos x="connsiteX2" y="connsiteY2"/>
              </a:cxn>
              <a:cxn ang="0">
                <a:pos x="connsiteX3" y="connsiteY3"/>
              </a:cxn>
            </a:cxnLst>
            <a:rect l="l" t="t" r="r" b="b"/>
            <a:pathLst>
              <a:path w="1311768" h="2330830">
                <a:moveTo>
                  <a:pt x="0" y="0"/>
                </a:moveTo>
                <a:lnTo>
                  <a:pt x="0" y="1870257"/>
                </a:lnTo>
                <a:lnTo>
                  <a:pt x="1311768" y="1870257"/>
                </a:lnTo>
                <a:lnTo>
                  <a:pt x="1311768" y="2330830"/>
                </a:lnTo>
              </a:path>
            </a:pathLst>
          </a:custGeom>
          <a:noFill/>
          <a:ln w="12700">
            <a:solidFill>
              <a:schemeClr val="tx2">
                <a:lumMod val="40000"/>
                <a:lumOff val="60000"/>
              </a:schemeClr>
            </a:solidFill>
            <a:round/>
            <a:headEnd/>
            <a:tailEnd/>
          </a:ln>
        </p:spPr>
        <p:txBody>
          <a:bodyPr rtlCol="0" anchor="ctr"/>
          <a:lstStyle/>
          <a:p>
            <a:pPr algn="ctr"/>
            <a:endParaRPr lang="en-US"/>
          </a:p>
        </p:txBody>
      </p:sp>
      <p:sp>
        <p:nvSpPr>
          <p:cNvPr id="156" name="Line 18"/>
          <p:cNvSpPr>
            <a:spLocks noChangeShapeType="1"/>
          </p:cNvSpPr>
          <p:nvPr/>
        </p:nvSpPr>
        <p:spPr bwMode="auto">
          <a:xfrm rot="10800000" flipH="1">
            <a:off x="2364206" y="3129895"/>
            <a:ext cx="135632" cy="0"/>
          </a:xfrm>
          <a:prstGeom prst="line">
            <a:avLst/>
          </a:prstGeom>
          <a:noFill/>
          <a:ln w="12700">
            <a:solidFill>
              <a:srgbClr val="000000"/>
            </a:solidFill>
            <a:round/>
            <a:headEnd type="none" w="sm" len="sm"/>
            <a:tailEnd type="none"/>
          </a:ln>
        </p:spPr>
        <p:txBody>
          <a:bodyPr wrap="none" lIns="92075" tIns="46038" rIns="92075" bIns="46038" anchor="ctr">
            <a:prstTxWarp prst="textNoShape">
              <a:avLst/>
            </a:prstTxWarp>
          </a:bodyPr>
          <a:lstStyle/>
          <a:p>
            <a:endParaRPr lang="en-US"/>
          </a:p>
        </p:txBody>
      </p:sp>
      <p:sp>
        <p:nvSpPr>
          <p:cNvPr id="157" name="Line 18"/>
          <p:cNvSpPr>
            <a:spLocks noChangeShapeType="1"/>
          </p:cNvSpPr>
          <p:nvPr/>
        </p:nvSpPr>
        <p:spPr bwMode="auto">
          <a:xfrm rot="10800000" flipH="1">
            <a:off x="2364206" y="3184250"/>
            <a:ext cx="135632" cy="0"/>
          </a:xfrm>
          <a:prstGeom prst="line">
            <a:avLst/>
          </a:prstGeom>
          <a:noFill/>
          <a:ln w="12700">
            <a:solidFill>
              <a:srgbClr val="000000"/>
            </a:solidFill>
            <a:round/>
            <a:headEnd type="none" w="sm" len="sm"/>
            <a:tailEnd type="none"/>
          </a:ln>
        </p:spPr>
        <p:txBody>
          <a:bodyPr wrap="none" lIns="92075" tIns="46038" rIns="92075" bIns="46038" anchor="ctr">
            <a:prstTxWarp prst="textNoShape">
              <a:avLst/>
            </a:prstTxWarp>
          </a:bodyPr>
          <a:lstStyle/>
          <a:p>
            <a:endParaRPr lang="en-US"/>
          </a:p>
        </p:txBody>
      </p:sp>
      <p:sp>
        <p:nvSpPr>
          <p:cNvPr id="158" name="Line 18"/>
          <p:cNvSpPr>
            <a:spLocks noChangeShapeType="1"/>
          </p:cNvSpPr>
          <p:nvPr/>
        </p:nvSpPr>
        <p:spPr bwMode="auto">
          <a:xfrm rot="10800000" flipH="1">
            <a:off x="2364206" y="3238606"/>
            <a:ext cx="135632" cy="0"/>
          </a:xfrm>
          <a:prstGeom prst="line">
            <a:avLst/>
          </a:prstGeom>
          <a:noFill/>
          <a:ln w="12700">
            <a:solidFill>
              <a:srgbClr val="000000"/>
            </a:solidFill>
            <a:round/>
            <a:headEnd type="none" w="sm" len="sm"/>
            <a:tailEnd type="none"/>
          </a:ln>
        </p:spPr>
        <p:txBody>
          <a:bodyPr wrap="none" lIns="92075" tIns="46038" rIns="92075" bIns="46038" anchor="ctr">
            <a:prstTxWarp prst="textNoShape">
              <a:avLst/>
            </a:prstTxWarp>
          </a:bodyPr>
          <a:lstStyle/>
          <a:p>
            <a:endParaRPr lang="en-US"/>
          </a:p>
        </p:txBody>
      </p:sp>
      <p:sp>
        <p:nvSpPr>
          <p:cNvPr id="159" name="Line 18"/>
          <p:cNvSpPr>
            <a:spLocks noChangeShapeType="1"/>
          </p:cNvSpPr>
          <p:nvPr/>
        </p:nvSpPr>
        <p:spPr bwMode="auto">
          <a:xfrm rot="10800000" flipH="1">
            <a:off x="2357856" y="2611742"/>
            <a:ext cx="135632" cy="0"/>
          </a:xfrm>
          <a:prstGeom prst="line">
            <a:avLst/>
          </a:prstGeom>
          <a:noFill/>
          <a:ln w="12700">
            <a:solidFill>
              <a:srgbClr val="000000"/>
            </a:solidFill>
            <a:round/>
            <a:headEnd type="none" w="sm" len="sm"/>
            <a:tailEnd type="none"/>
          </a:ln>
        </p:spPr>
        <p:txBody>
          <a:bodyPr wrap="none" lIns="92075" tIns="46038" rIns="92075" bIns="46038" anchor="ctr">
            <a:prstTxWarp prst="textNoShape">
              <a:avLst/>
            </a:prstTxWarp>
          </a:bodyPr>
          <a:lstStyle/>
          <a:p>
            <a:endParaRPr lang="en-US"/>
          </a:p>
        </p:txBody>
      </p:sp>
      <p:sp>
        <p:nvSpPr>
          <p:cNvPr id="160" name="Line 18"/>
          <p:cNvSpPr>
            <a:spLocks noChangeShapeType="1"/>
          </p:cNvSpPr>
          <p:nvPr/>
        </p:nvSpPr>
        <p:spPr bwMode="auto">
          <a:xfrm rot="10800000" flipH="1">
            <a:off x="2357856" y="2696449"/>
            <a:ext cx="135632" cy="0"/>
          </a:xfrm>
          <a:prstGeom prst="line">
            <a:avLst/>
          </a:prstGeom>
          <a:noFill/>
          <a:ln w="12700">
            <a:solidFill>
              <a:srgbClr val="000000"/>
            </a:solidFill>
            <a:round/>
            <a:headEnd type="none" w="sm" len="sm"/>
            <a:tailEnd type="none"/>
          </a:ln>
        </p:spPr>
        <p:txBody>
          <a:bodyPr wrap="none" lIns="92075" tIns="46038" rIns="92075" bIns="46038" anchor="ctr">
            <a:prstTxWarp prst="textNoShape">
              <a:avLst/>
            </a:prstTxWarp>
          </a:bodyPr>
          <a:lstStyle/>
          <a:p>
            <a:endParaRPr lang="en-US"/>
          </a:p>
        </p:txBody>
      </p:sp>
      <p:sp>
        <p:nvSpPr>
          <p:cNvPr id="161" name="Freeform 32"/>
          <p:cNvSpPr>
            <a:spLocks/>
          </p:cNvSpPr>
          <p:nvPr/>
        </p:nvSpPr>
        <p:spPr bwMode="auto">
          <a:xfrm flipH="1" flipV="1">
            <a:off x="2397523" y="3798074"/>
            <a:ext cx="177799" cy="2350555"/>
          </a:xfrm>
          <a:custGeom>
            <a:avLst/>
            <a:gdLst>
              <a:gd name="T0" fmla="*/ 2147483647 w 870"/>
              <a:gd name="T1" fmla="*/ 0 h 1638"/>
              <a:gd name="T2" fmla="*/ 2147483647 w 870"/>
              <a:gd name="T3" fmla="*/ 2147483647 h 1638"/>
              <a:gd name="T4" fmla="*/ 0 w 870"/>
              <a:gd name="T5" fmla="*/ 2147483647 h 1638"/>
              <a:gd name="T6" fmla="*/ 0 60000 65536"/>
              <a:gd name="T7" fmla="*/ 0 60000 65536"/>
              <a:gd name="T8" fmla="*/ 0 60000 65536"/>
              <a:gd name="T9" fmla="*/ 0 w 870"/>
              <a:gd name="T10" fmla="*/ 0 h 1638"/>
              <a:gd name="T11" fmla="*/ 870 w 870"/>
              <a:gd name="T12" fmla="*/ 1638 h 1638"/>
            </a:gdLst>
            <a:ahLst/>
            <a:cxnLst>
              <a:cxn ang="T6">
                <a:pos x="T0" y="T1"/>
              </a:cxn>
              <a:cxn ang="T7">
                <a:pos x="T2" y="T3"/>
              </a:cxn>
              <a:cxn ang="T8">
                <a:pos x="T4" y="T5"/>
              </a:cxn>
            </a:cxnLst>
            <a:rect l="T9" t="T10" r="T11" b="T12"/>
            <a:pathLst>
              <a:path w="870" h="1638">
                <a:moveTo>
                  <a:pt x="870" y="0"/>
                </a:moveTo>
                <a:lnTo>
                  <a:pt x="870" y="1638"/>
                </a:lnTo>
                <a:lnTo>
                  <a:pt x="0" y="1638"/>
                </a:lnTo>
              </a:path>
            </a:pathLst>
          </a:custGeom>
          <a:noFill/>
          <a:ln w="12700">
            <a:solidFill>
              <a:srgbClr val="000000"/>
            </a:solidFill>
            <a:round/>
            <a:headEnd type="oval" w="sm" len="sm"/>
            <a:tailEnd/>
          </a:ln>
        </p:spPr>
        <p:txBody>
          <a:bodyPr wrap="none" lIns="92075" tIns="46038" rIns="92075" bIns="46038" anchor="ctr">
            <a:prstTxWarp prst="textNoShape">
              <a:avLst/>
            </a:prstTxWarp>
          </a:bodyPr>
          <a:lstStyle/>
          <a:p>
            <a:endParaRPr lang="pl-PL"/>
          </a:p>
        </p:txBody>
      </p:sp>
      <p:sp>
        <p:nvSpPr>
          <p:cNvPr id="162" name="Freeform 32"/>
          <p:cNvSpPr>
            <a:spLocks/>
          </p:cNvSpPr>
          <p:nvPr/>
        </p:nvSpPr>
        <p:spPr bwMode="auto">
          <a:xfrm flipH="1" flipV="1">
            <a:off x="2226538" y="2198741"/>
            <a:ext cx="281053" cy="2111127"/>
          </a:xfrm>
          <a:custGeom>
            <a:avLst/>
            <a:gdLst>
              <a:gd name="T0" fmla="*/ 2147483647 w 870"/>
              <a:gd name="T1" fmla="*/ 0 h 1638"/>
              <a:gd name="T2" fmla="*/ 2147483647 w 870"/>
              <a:gd name="T3" fmla="*/ 2147483647 h 1638"/>
              <a:gd name="T4" fmla="*/ 0 w 870"/>
              <a:gd name="T5" fmla="*/ 2147483647 h 1638"/>
              <a:gd name="T6" fmla="*/ 0 60000 65536"/>
              <a:gd name="T7" fmla="*/ 0 60000 65536"/>
              <a:gd name="T8" fmla="*/ 0 60000 65536"/>
              <a:gd name="T9" fmla="*/ 0 w 870"/>
              <a:gd name="T10" fmla="*/ 0 h 1638"/>
              <a:gd name="T11" fmla="*/ 870 w 870"/>
              <a:gd name="T12" fmla="*/ 1638 h 1638"/>
            </a:gdLst>
            <a:ahLst/>
            <a:cxnLst>
              <a:cxn ang="T6">
                <a:pos x="T0" y="T1"/>
              </a:cxn>
              <a:cxn ang="T7">
                <a:pos x="T2" y="T3"/>
              </a:cxn>
              <a:cxn ang="T8">
                <a:pos x="T4" y="T5"/>
              </a:cxn>
            </a:cxnLst>
            <a:rect l="T9" t="T10" r="T11" b="T12"/>
            <a:pathLst>
              <a:path w="870" h="1638">
                <a:moveTo>
                  <a:pt x="870" y="0"/>
                </a:moveTo>
                <a:lnTo>
                  <a:pt x="870" y="1638"/>
                </a:lnTo>
                <a:lnTo>
                  <a:pt x="0" y="1638"/>
                </a:lnTo>
              </a:path>
            </a:pathLst>
          </a:custGeom>
          <a:noFill/>
          <a:ln w="12700">
            <a:solidFill>
              <a:srgbClr val="000000"/>
            </a:solidFill>
            <a:round/>
            <a:headEnd type="oval" w="sm" len="sm"/>
            <a:tailEnd/>
          </a:ln>
        </p:spPr>
        <p:txBody>
          <a:bodyPr wrap="none" lIns="92075" tIns="46038" rIns="92075" bIns="46038" anchor="ctr">
            <a:prstTxWarp prst="textNoShape">
              <a:avLst/>
            </a:prstTxWarp>
          </a:bodyPr>
          <a:lstStyle/>
          <a:p>
            <a:endParaRPr lang="pl-PL"/>
          </a:p>
        </p:txBody>
      </p:sp>
      <p:sp>
        <p:nvSpPr>
          <p:cNvPr id="163" name="Line 18"/>
          <p:cNvSpPr>
            <a:spLocks noChangeShapeType="1"/>
          </p:cNvSpPr>
          <p:nvPr/>
        </p:nvSpPr>
        <p:spPr bwMode="auto">
          <a:xfrm rot="10800000" flipH="1">
            <a:off x="2010516" y="3075540"/>
            <a:ext cx="470148" cy="0"/>
          </a:xfrm>
          <a:prstGeom prst="line">
            <a:avLst/>
          </a:prstGeom>
          <a:noFill/>
          <a:ln w="12700">
            <a:solidFill>
              <a:srgbClr val="000000"/>
            </a:solidFill>
            <a:round/>
            <a:headEnd type="none" w="sm" len="sm"/>
            <a:tailEnd type="none"/>
          </a:ln>
        </p:spPr>
        <p:txBody>
          <a:bodyPr wrap="none" lIns="92075" tIns="46038" rIns="92075" bIns="46038" anchor="ctr">
            <a:prstTxWarp prst="textNoShape">
              <a:avLst/>
            </a:prstTxWarp>
          </a:bodyPr>
          <a:lstStyle/>
          <a:p>
            <a:endParaRPr lang="en-US"/>
          </a:p>
        </p:txBody>
      </p:sp>
      <p:sp>
        <p:nvSpPr>
          <p:cNvPr id="164" name="Line 18"/>
          <p:cNvSpPr>
            <a:spLocks noChangeShapeType="1"/>
          </p:cNvSpPr>
          <p:nvPr/>
        </p:nvSpPr>
        <p:spPr bwMode="auto">
          <a:xfrm rot="10800000" flipH="1">
            <a:off x="2010516" y="2054728"/>
            <a:ext cx="470148" cy="0"/>
          </a:xfrm>
          <a:prstGeom prst="line">
            <a:avLst/>
          </a:prstGeom>
          <a:noFill/>
          <a:ln w="12700">
            <a:solidFill>
              <a:srgbClr val="000000"/>
            </a:solidFill>
            <a:round/>
            <a:headEnd type="none" w="sm" len="sm"/>
            <a:tailEnd type="none"/>
          </a:ln>
        </p:spPr>
        <p:txBody>
          <a:bodyPr wrap="none" lIns="92075" tIns="46038" rIns="92075" bIns="46038" anchor="ctr">
            <a:prstTxWarp prst="textNoShape">
              <a:avLst/>
            </a:prstTxWarp>
          </a:bodyPr>
          <a:lstStyle/>
          <a:p>
            <a:endParaRPr lang="en-US"/>
          </a:p>
        </p:txBody>
      </p:sp>
      <p:grpSp>
        <p:nvGrpSpPr>
          <p:cNvPr id="165" name="Grupa 164"/>
          <p:cNvGrpSpPr/>
          <p:nvPr/>
        </p:nvGrpSpPr>
        <p:grpSpPr>
          <a:xfrm>
            <a:off x="4024150" y="943752"/>
            <a:ext cx="183125" cy="1284238"/>
            <a:chOff x="3886201" y="1139827"/>
            <a:chExt cx="183125" cy="1284238"/>
          </a:xfrm>
        </p:grpSpPr>
        <p:sp>
          <p:nvSpPr>
            <p:cNvPr id="166" name="Line 18"/>
            <p:cNvSpPr>
              <a:spLocks noChangeShapeType="1"/>
            </p:cNvSpPr>
            <p:nvPr/>
          </p:nvSpPr>
          <p:spPr bwMode="auto">
            <a:xfrm rot="16200000" flipH="1">
              <a:off x="3244564" y="1781464"/>
              <a:ext cx="1284238" cy="964"/>
            </a:xfrm>
            <a:prstGeom prst="line">
              <a:avLst/>
            </a:prstGeom>
            <a:noFill/>
            <a:ln w="12700">
              <a:solidFill>
                <a:schemeClr val="tx2">
                  <a:lumMod val="40000"/>
                  <a:lumOff val="60000"/>
                </a:schemeClr>
              </a:solidFill>
              <a:round/>
              <a:headEnd type="oval" w="sm" len="sm"/>
              <a:tailEnd/>
            </a:ln>
          </p:spPr>
          <p:txBody>
            <a:bodyPr wrap="none" lIns="92075" tIns="46038" rIns="92075" bIns="46038" anchor="ctr">
              <a:prstTxWarp prst="textNoShape">
                <a:avLst/>
              </a:prstTxWarp>
            </a:bodyPr>
            <a:lstStyle/>
            <a:p>
              <a:endParaRPr lang="en-US"/>
            </a:p>
          </p:txBody>
        </p:sp>
        <p:sp>
          <p:nvSpPr>
            <p:cNvPr id="167" name="Line 18"/>
            <p:cNvSpPr>
              <a:spLocks noChangeShapeType="1"/>
            </p:cNvSpPr>
            <p:nvPr/>
          </p:nvSpPr>
          <p:spPr bwMode="auto">
            <a:xfrm rot="16200000" flipH="1" flipV="1">
              <a:off x="3470867" y="1940695"/>
              <a:ext cx="954036" cy="0"/>
            </a:xfrm>
            <a:prstGeom prst="line">
              <a:avLst/>
            </a:prstGeom>
            <a:noFill/>
            <a:ln w="12700">
              <a:solidFill>
                <a:schemeClr val="tx2">
                  <a:lumMod val="40000"/>
                  <a:lumOff val="60000"/>
                </a:schemeClr>
              </a:solidFill>
              <a:round/>
              <a:headEnd type="oval" w="sm" len="sm"/>
              <a:tailEnd/>
            </a:ln>
          </p:spPr>
          <p:txBody>
            <a:bodyPr wrap="none" lIns="92075" tIns="46038" rIns="92075" bIns="46038" anchor="ctr">
              <a:prstTxWarp prst="textNoShape">
                <a:avLst/>
              </a:prstTxWarp>
            </a:bodyPr>
            <a:lstStyle/>
            <a:p>
              <a:endParaRPr lang="en-US"/>
            </a:p>
          </p:txBody>
        </p:sp>
        <p:sp>
          <p:nvSpPr>
            <p:cNvPr id="168" name="Line 18"/>
            <p:cNvSpPr>
              <a:spLocks noChangeShapeType="1"/>
            </p:cNvSpPr>
            <p:nvPr/>
          </p:nvSpPr>
          <p:spPr bwMode="auto">
            <a:xfrm rot="16200000" flipH="1" flipV="1">
              <a:off x="3699862" y="2108969"/>
              <a:ext cx="617487" cy="0"/>
            </a:xfrm>
            <a:prstGeom prst="line">
              <a:avLst/>
            </a:prstGeom>
            <a:noFill/>
            <a:ln w="12700">
              <a:solidFill>
                <a:schemeClr val="tx2">
                  <a:lumMod val="40000"/>
                  <a:lumOff val="60000"/>
                </a:schemeClr>
              </a:solidFill>
              <a:round/>
              <a:headEnd type="oval" w="sm" len="sm"/>
              <a:tailEnd/>
            </a:ln>
          </p:spPr>
          <p:txBody>
            <a:bodyPr wrap="none" lIns="92075" tIns="46038" rIns="92075" bIns="46038" anchor="ctr">
              <a:prstTxWarp prst="textNoShape">
                <a:avLst/>
              </a:prstTxWarp>
            </a:bodyPr>
            <a:lstStyle/>
            <a:p>
              <a:endParaRPr lang="en-US"/>
            </a:p>
          </p:txBody>
        </p:sp>
        <p:sp>
          <p:nvSpPr>
            <p:cNvPr id="169" name="Line 18"/>
            <p:cNvSpPr>
              <a:spLocks noChangeShapeType="1"/>
            </p:cNvSpPr>
            <p:nvPr/>
          </p:nvSpPr>
          <p:spPr bwMode="auto">
            <a:xfrm rot="16200000" flipH="1" flipV="1">
              <a:off x="3916159" y="2270898"/>
              <a:ext cx="306334" cy="0"/>
            </a:xfrm>
            <a:prstGeom prst="line">
              <a:avLst/>
            </a:prstGeom>
            <a:noFill/>
            <a:ln w="12700">
              <a:solidFill>
                <a:schemeClr val="tx2">
                  <a:lumMod val="40000"/>
                  <a:lumOff val="60000"/>
                </a:schemeClr>
              </a:solidFill>
              <a:round/>
              <a:headEnd type="oval" w="sm" len="sm"/>
              <a:tailEnd/>
            </a:ln>
          </p:spPr>
          <p:txBody>
            <a:bodyPr wrap="none" lIns="92075" tIns="46038" rIns="92075" bIns="46038" anchor="ctr">
              <a:prstTxWarp prst="textNoShape">
                <a:avLst/>
              </a:prstTxWarp>
            </a:bodyPr>
            <a:lstStyle/>
            <a:p>
              <a:endParaRPr lang="en-US"/>
            </a:p>
          </p:txBody>
        </p:sp>
      </p:grpSp>
      <p:sp>
        <p:nvSpPr>
          <p:cNvPr id="176" name="Dowolny kształt 175"/>
          <p:cNvSpPr/>
          <p:nvPr/>
        </p:nvSpPr>
        <p:spPr>
          <a:xfrm>
            <a:off x="7804326" y="979751"/>
            <a:ext cx="522111" cy="900960"/>
          </a:xfrm>
          <a:custGeom>
            <a:avLst/>
            <a:gdLst>
              <a:gd name="connsiteX0" fmla="*/ 0 w 522111"/>
              <a:gd name="connsiteY0" fmla="*/ 0 h 1143000"/>
              <a:gd name="connsiteX1" fmla="*/ 522111 w 522111"/>
              <a:gd name="connsiteY1" fmla="*/ 0 h 1143000"/>
              <a:gd name="connsiteX2" fmla="*/ 522111 w 522111"/>
              <a:gd name="connsiteY2" fmla="*/ 1143000 h 1143000"/>
              <a:gd name="connsiteX3" fmla="*/ 56445 w 522111"/>
              <a:gd name="connsiteY3" fmla="*/ 1143000 h 1143000"/>
            </a:gdLst>
            <a:ahLst/>
            <a:cxnLst>
              <a:cxn ang="0">
                <a:pos x="connsiteX0" y="connsiteY0"/>
              </a:cxn>
              <a:cxn ang="0">
                <a:pos x="connsiteX1" y="connsiteY1"/>
              </a:cxn>
              <a:cxn ang="0">
                <a:pos x="connsiteX2" y="connsiteY2"/>
              </a:cxn>
              <a:cxn ang="0">
                <a:pos x="connsiteX3" y="connsiteY3"/>
              </a:cxn>
            </a:cxnLst>
            <a:rect l="l" t="t" r="r" b="b"/>
            <a:pathLst>
              <a:path w="522111" h="1143000">
                <a:moveTo>
                  <a:pt x="0" y="0"/>
                </a:moveTo>
                <a:lnTo>
                  <a:pt x="522111" y="0"/>
                </a:lnTo>
                <a:lnTo>
                  <a:pt x="522111" y="1143000"/>
                </a:lnTo>
                <a:lnTo>
                  <a:pt x="56445" y="1143000"/>
                </a:lnTo>
              </a:path>
            </a:pathLst>
          </a:custGeom>
          <a:noFill/>
          <a:ln w="12700">
            <a:solidFill>
              <a:srgbClr val="FF0000"/>
            </a:solidFill>
            <a:round/>
            <a:headEnd/>
            <a:tailEnd type="stealth" w="med" len="med"/>
          </a:ln>
        </p:spPr>
        <p:txBody>
          <a:bodyPr wrap="none" lIns="92075" tIns="46038" rIns="92075" bIns="46038" anchor="ctr">
            <a:prstTxWarp prst="textNoShape">
              <a:avLst/>
            </a:prstTxWarp>
          </a:bodyPr>
          <a:lstStyle/>
          <a:p>
            <a:endParaRPr lang="en-US">
              <a:solidFill>
                <a:srgbClr val="FFFFFF"/>
              </a:solidFill>
              <a:latin typeface="Arial" charset="0"/>
            </a:endParaRPr>
          </a:p>
        </p:txBody>
      </p:sp>
      <p:sp>
        <p:nvSpPr>
          <p:cNvPr id="177" name="Dowolny kształt 176"/>
          <p:cNvSpPr/>
          <p:nvPr/>
        </p:nvSpPr>
        <p:spPr>
          <a:xfrm>
            <a:off x="2016516" y="2146530"/>
            <a:ext cx="1929978" cy="1801283"/>
          </a:xfrm>
          <a:custGeom>
            <a:avLst/>
            <a:gdLst>
              <a:gd name="connsiteX0" fmla="*/ 1473200 w 1473200"/>
              <a:gd name="connsiteY0" fmla="*/ 550334 h 1744134"/>
              <a:gd name="connsiteX1" fmla="*/ 1473200 w 1473200"/>
              <a:gd name="connsiteY1" fmla="*/ 550334 h 1744134"/>
              <a:gd name="connsiteX2" fmla="*/ 1473200 w 1473200"/>
              <a:gd name="connsiteY2" fmla="*/ 1744134 h 1744134"/>
              <a:gd name="connsiteX3" fmla="*/ 0 w 1473200"/>
              <a:gd name="connsiteY3" fmla="*/ 1744134 h 1744134"/>
              <a:gd name="connsiteX4" fmla="*/ 0 w 1473200"/>
              <a:gd name="connsiteY4" fmla="*/ 0 h 1744134"/>
              <a:gd name="connsiteX0" fmla="*/ 1473200 w 1473200"/>
              <a:gd name="connsiteY0" fmla="*/ 550334 h 1744134"/>
              <a:gd name="connsiteX1" fmla="*/ 1473200 w 1473200"/>
              <a:gd name="connsiteY1" fmla="*/ 740939 h 1744134"/>
              <a:gd name="connsiteX2" fmla="*/ 1473200 w 1473200"/>
              <a:gd name="connsiteY2" fmla="*/ 1744134 h 1744134"/>
              <a:gd name="connsiteX3" fmla="*/ 0 w 1473200"/>
              <a:gd name="connsiteY3" fmla="*/ 1744134 h 1744134"/>
              <a:gd name="connsiteX4" fmla="*/ 0 w 1473200"/>
              <a:gd name="connsiteY4" fmla="*/ 0 h 1744134"/>
              <a:gd name="connsiteX0" fmla="*/ 1473200 w 1473200"/>
              <a:gd name="connsiteY0" fmla="*/ 728642 h 1744134"/>
              <a:gd name="connsiteX1" fmla="*/ 1473200 w 1473200"/>
              <a:gd name="connsiteY1" fmla="*/ 740939 h 1744134"/>
              <a:gd name="connsiteX2" fmla="*/ 1473200 w 1473200"/>
              <a:gd name="connsiteY2" fmla="*/ 1744134 h 1744134"/>
              <a:gd name="connsiteX3" fmla="*/ 0 w 1473200"/>
              <a:gd name="connsiteY3" fmla="*/ 1744134 h 1744134"/>
              <a:gd name="connsiteX4" fmla="*/ 0 w 1473200"/>
              <a:gd name="connsiteY4" fmla="*/ 0 h 174413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73200" h="1744134">
                <a:moveTo>
                  <a:pt x="1473200" y="728642"/>
                </a:moveTo>
                <a:lnTo>
                  <a:pt x="1473200" y="740939"/>
                </a:lnTo>
                <a:lnTo>
                  <a:pt x="1473200" y="1744134"/>
                </a:lnTo>
                <a:lnTo>
                  <a:pt x="0" y="1744134"/>
                </a:lnTo>
                <a:lnTo>
                  <a:pt x="0" y="0"/>
                </a:lnTo>
              </a:path>
            </a:pathLst>
          </a:custGeom>
          <a:noFill/>
          <a:ln w="12700">
            <a:solidFill>
              <a:srgbClr val="000000"/>
            </a:solidFill>
            <a:round/>
            <a:headEnd type="oval" w="sm" len="sm"/>
            <a:tailEnd type="none" w="sm" len="sm"/>
          </a:ln>
        </p:spPr>
        <p:txBody>
          <a:bodyPr wrap="none" lIns="92075" tIns="46038" rIns="92075" bIns="46038" anchor="ctr">
            <a:prstTxWarp prst="textNoShape">
              <a:avLst/>
            </a:prstTxWarp>
          </a:bodyPr>
          <a:lstStyle/>
          <a:p>
            <a:endParaRPr lang="en-US">
              <a:latin typeface="Arial" charset="0"/>
            </a:endParaRPr>
          </a:p>
        </p:txBody>
      </p:sp>
      <p:sp>
        <p:nvSpPr>
          <p:cNvPr id="178" name="Line 18"/>
          <p:cNvSpPr>
            <a:spLocks noChangeShapeType="1"/>
          </p:cNvSpPr>
          <p:nvPr/>
        </p:nvSpPr>
        <p:spPr bwMode="auto">
          <a:xfrm rot="10800000" flipH="1">
            <a:off x="1578468" y="2622780"/>
            <a:ext cx="359742" cy="781742"/>
          </a:xfrm>
          <a:prstGeom prst="line">
            <a:avLst/>
          </a:prstGeom>
          <a:noFill/>
          <a:ln w="12700">
            <a:solidFill>
              <a:srgbClr val="000000"/>
            </a:solidFill>
            <a:round/>
            <a:headEnd type="none" w="sm" len="sm"/>
            <a:tailEnd type="none"/>
          </a:ln>
        </p:spPr>
        <p:txBody>
          <a:bodyPr wrap="none" lIns="92075" tIns="46038" rIns="92075" bIns="46038" anchor="ctr">
            <a:prstTxWarp prst="textNoShape">
              <a:avLst/>
            </a:prstTxWarp>
          </a:bodyPr>
          <a:lstStyle/>
          <a:p>
            <a:endParaRPr lang="en-US"/>
          </a:p>
        </p:txBody>
      </p:sp>
      <p:sp>
        <p:nvSpPr>
          <p:cNvPr id="179" name="Line 18"/>
          <p:cNvSpPr>
            <a:spLocks noChangeShapeType="1"/>
          </p:cNvSpPr>
          <p:nvPr/>
        </p:nvSpPr>
        <p:spPr bwMode="auto">
          <a:xfrm rot="10800000" flipH="1">
            <a:off x="1576260" y="3175228"/>
            <a:ext cx="412751" cy="444501"/>
          </a:xfrm>
          <a:prstGeom prst="line">
            <a:avLst/>
          </a:prstGeom>
          <a:noFill/>
          <a:ln w="12700">
            <a:solidFill>
              <a:srgbClr val="000000"/>
            </a:solidFill>
            <a:round/>
            <a:headEnd type="none" w="sm" len="sm"/>
            <a:tailEnd type="none"/>
          </a:ln>
        </p:spPr>
        <p:txBody>
          <a:bodyPr wrap="none" lIns="92075" tIns="46038" rIns="92075" bIns="46038" anchor="ctr">
            <a:prstTxWarp prst="textNoShape">
              <a:avLst/>
            </a:prstTxWarp>
          </a:bodyPr>
          <a:lstStyle/>
          <a:p>
            <a:endParaRPr lang="en-US"/>
          </a:p>
        </p:txBody>
      </p:sp>
      <p:sp>
        <p:nvSpPr>
          <p:cNvPr id="180" name="Line 18"/>
          <p:cNvSpPr>
            <a:spLocks noChangeShapeType="1"/>
          </p:cNvSpPr>
          <p:nvPr/>
        </p:nvSpPr>
        <p:spPr bwMode="auto">
          <a:xfrm rot="10800000" flipH="1" flipV="1">
            <a:off x="1582610" y="2216380"/>
            <a:ext cx="355898" cy="774452"/>
          </a:xfrm>
          <a:prstGeom prst="line">
            <a:avLst/>
          </a:prstGeom>
          <a:noFill/>
          <a:ln w="12700">
            <a:solidFill>
              <a:srgbClr val="000000"/>
            </a:solidFill>
            <a:round/>
            <a:headEnd type="none" w="sm" len="sm"/>
            <a:tailEnd type="none"/>
          </a:ln>
        </p:spPr>
        <p:txBody>
          <a:bodyPr wrap="none" lIns="92075" tIns="46038" rIns="92075" bIns="46038" anchor="ctr">
            <a:prstTxWarp prst="textNoShape">
              <a:avLst/>
            </a:prstTxWarp>
          </a:bodyPr>
          <a:lstStyle/>
          <a:p>
            <a:endParaRPr lang="en-US"/>
          </a:p>
        </p:txBody>
      </p:sp>
      <p:sp>
        <p:nvSpPr>
          <p:cNvPr id="181" name="Line 18"/>
          <p:cNvSpPr>
            <a:spLocks noChangeShapeType="1"/>
          </p:cNvSpPr>
          <p:nvPr/>
        </p:nvSpPr>
        <p:spPr bwMode="auto">
          <a:xfrm rot="10800000" flipH="1">
            <a:off x="2010516" y="2539733"/>
            <a:ext cx="470148" cy="0"/>
          </a:xfrm>
          <a:prstGeom prst="line">
            <a:avLst/>
          </a:prstGeom>
          <a:noFill/>
          <a:ln w="12700">
            <a:solidFill>
              <a:srgbClr val="000000"/>
            </a:solidFill>
            <a:round/>
            <a:headEnd type="none" w="sm" len="sm"/>
            <a:tailEnd type="none"/>
          </a:ln>
        </p:spPr>
        <p:txBody>
          <a:bodyPr wrap="none" lIns="92075" tIns="46038" rIns="92075" bIns="46038" anchor="ctr">
            <a:prstTxWarp prst="textNoShape">
              <a:avLst/>
            </a:prstTxWarp>
          </a:bodyPr>
          <a:lstStyle/>
          <a:p>
            <a:endParaRPr lang="en-US"/>
          </a:p>
        </p:txBody>
      </p:sp>
      <p:sp>
        <p:nvSpPr>
          <p:cNvPr id="182" name="Line 18"/>
          <p:cNvSpPr>
            <a:spLocks noChangeShapeType="1"/>
          </p:cNvSpPr>
          <p:nvPr/>
        </p:nvSpPr>
        <p:spPr bwMode="auto">
          <a:xfrm rot="10800000" flipH="1">
            <a:off x="2010516" y="3611345"/>
            <a:ext cx="470148" cy="0"/>
          </a:xfrm>
          <a:prstGeom prst="line">
            <a:avLst/>
          </a:prstGeom>
          <a:noFill/>
          <a:ln w="12700">
            <a:solidFill>
              <a:srgbClr val="000000"/>
            </a:solidFill>
            <a:round/>
            <a:headEnd type="none" w="sm" len="sm"/>
            <a:tailEnd type="none"/>
          </a:ln>
        </p:spPr>
        <p:txBody>
          <a:bodyPr wrap="none" lIns="92075" tIns="46038" rIns="92075" bIns="46038" anchor="ctr">
            <a:prstTxWarp prst="textNoShape">
              <a:avLst/>
            </a:prstTxWarp>
          </a:bodyPr>
          <a:lstStyle/>
          <a:p>
            <a:endParaRPr lang="en-US"/>
          </a:p>
        </p:txBody>
      </p:sp>
      <p:sp>
        <p:nvSpPr>
          <p:cNvPr id="183" name="Line 18"/>
          <p:cNvSpPr>
            <a:spLocks noChangeShapeType="1"/>
          </p:cNvSpPr>
          <p:nvPr/>
        </p:nvSpPr>
        <p:spPr bwMode="auto">
          <a:xfrm rot="10800000" flipH="1">
            <a:off x="1459655" y="1910712"/>
            <a:ext cx="550861" cy="0"/>
          </a:xfrm>
          <a:prstGeom prst="line">
            <a:avLst/>
          </a:prstGeom>
          <a:noFill/>
          <a:ln w="12700">
            <a:solidFill>
              <a:srgbClr val="000000"/>
            </a:solidFill>
            <a:round/>
            <a:headEnd type="none" w="sm" len="sm"/>
            <a:tailEnd type="none"/>
          </a:ln>
        </p:spPr>
        <p:txBody>
          <a:bodyPr wrap="none" lIns="92075" tIns="46038" rIns="92075" bIns="46038" anchor="ctr">
            <a:prstTxWarp prst="textNoShape">
              <a:avLst/>
            </a:prstTxWarp>
          </a:bodyPr>
          <a:lstStyle/>
          <a:p>
            <a:endParaRPr lang="en-US"/>
          </a:p>
        </p:txBody>
      </p:sp>
      <p:sp>
        <p:nvSpPr>
          <p:cNvPr id="184" name="Line 18"/>
          <p:cNvSpPr>
            <a:spLocks noChangeShapeType="1"/>
          </p:cNvSpPr>
          <p:nvPr/>
        </p:nvSpPr>
        <p:spPr bwMode="auto">
          <a:xfrm rot="10800000" flipH="1" flipV="1">
            <a:off x="1550860" y="2000480"/>
            <a:ext cx="459656" cy="486296"/>
          </a:xfrm>
          <a:prstGeom prst="line">
            <a:avLst/>
          </a:prstGeom>
          <a:noFill/>
          <a:ln w="12700">
            <a:solidFill>
              <a:srgbClr val="000000"/>
            </a:solidFill>
            <a:round/>
            <a:headEnd type="none" w="sm" len="sm"/>
            <a:tailEnd type="none"/>
          </a:ln>
        </p:spPr>
        <p:txBody>
          <a:bodyPr wrap="none" lIns="92075" tIns="46038" rIns="92075" bIns="46038" anchor="ctr">
            <a:prstTxWarp prst="textNoShape">
              <a:avLst/>
            </a:prstTxWarp>
          </a:bodyPr>
          <a:lstStyle/>
          <a:p>
            <a:endParaRPr lang="en-US"/>
          </a:p>
        </p:txBody>
      </p:sp>
      <p:sp>
        <p:nvSpPr>
          <p:cNvPr id="185" name="Line 18"/>
          <p:cNvSpPr>
            <a:spLocks noChangeShapeType="1"/>
          </p:cNvSpPr>
          <p:nvPr/>
        </p:nvSpPr>
        <p:spPr bwMode="auto">
          <a:xfrm flipH="1">
            <a:off x="1497122" y="3755362"/>
            <a:ext cx="513393" cy="0"/>
          </a:xfrm>
          <a:prstGeom prst="line">
            <a:avLst/>
          </a:prstGeom>
          <a:noFill/>
          <a:ln w="12700">
            <a:solidFill>
              <a:srgbClr val="000000"/>
            </a:solidFill>
            <a:round/>
            <a:headEnd/>
            <a:tailEnd/>
          </a:ln>
        </p:spPr>
        <p:txBody>
          <a:bodyPr wrap="none" lIns="92075" tIns="46038" rIns="92075" bIns="46038" anchor="ctr">
            <a:prstTxWarp prst="textNoShape">
              <a:avLst/>
            </a:prstTxWarp>
          </a:bodyPr>
          <a:lstStyle/>
          <a:p>
            <a:endParaRPr lang="en-US"/>
          </a:p>
        </p:txBody>
      </p:sp>
      <p:sp>
        <p:nvSpPr>
          <p:cNvPr id="187" name="Line 18"/>
          <p:cNvSpPr>
            <a:spLocks noChangeShapeType="1"/>
          </p:cNvSpPr>
          <p:nvPr/>
        </p:nvSpPr>
        <p:spPr bwMode="auto">
          <a:xfrm flipH="1">
            <a:off x="5921437" y="1402424"/>
            <a:ext cx="331798" cy="0"/>
          </a:xfrm>
          <a:prstGeom prst="line">
            <a:avLst/>
          </a:prstGeom>
          <a:noFill/>
          <a:ln w="12700">
            <a:solidFill>
              <a:srgbClr val="FF0000"/>
            </a:solidFill>
            <a:round/>
            <a:headEnd/>
            <a:tailEnd/>
          </a:ln>
        </p:spPr>
        <p:txBody>
          <a:bodyPr wrap="none" lIns="92075" tIns="46038" rIns="92075" bIns="46038" anchor="ctr">
            <a:prstTxWarp prst="textNoShape">
              <a:avLst/>
            </a:prstTxWarp>
          </a:bodyPr>
          <a:lstStyle/>
          <a:p>
            <a:endParaRPr lang="en-US">
              <a:solidFill>
                <a:srgbClr val="FFFFFF"/>
              </a:solidFill>
            </a:endParaRPr>
          </a:p>
        </p:txBody>
      </p:sp>
      <p:sp>
        <p:nvSpPr>
          <p:cNvPr id="188" name="Line 67"/>
          <p:cNvSpPr>
            <a:spLocks noChangeShapeType="1"/>
          </p:cNvSpPr>
          <p:nvPr/>
        </p:nvSpPr>
        <p:spPr bwMode="auto">
          <a:xfrm rot="5400000">
            <a:off x="6526555" y="4983342"/>
            <a:ext cx="2088232" cy="0"/>
          </a:xfrm>
          <a:prstGeom prst="line">
            <a:avLst/>
          </a:prstGeom>
          <a:noFill/>
          <a:ln w="12700">
            <a:solidFill>
              <a:srgbClr val="000000"/>
            </a:solidFill>
            <a:round/>
            <a:headEnd/>
            <a:tailEnd type="stealth" w="med" len="med"/>
          </a:ln>
        </p:spPr>
        <p:txBody>
          <a:bodyPr wrap="none" lIns="92075" tIns="46038" rIns="92075" bIns="46038" anchor="ctr">
            <a:prstTxWarp prst="textNoShape">
              <a:avLst/>
            </a:prstTxWarp>
          </a:bodyPr>
          <a:lstStyle/>
          <a:p>
            <a:endParaRPr lang="en-US"/>
          </a:p>
        </p:txBody>
      </p:sp>
      <p:sp>
        <p:nvSpPr>
          <p:cNvPr id="189" name="Line 67"/>
          <p:cNvSpPr>
            <a:spLocks noChangeShapeType="1"/>
          </p:cNvSpPr>
          <p:nvPr/>
        </p:nvSpPr>
        <p:spPr bwMode="auto">
          <a:xfrm rot="5400000">
            <a:off x="6087136" y="4071727"/>
            <a:ext cx="231095" cy="0"/>
          </a:xfrm>
          <a:prstGeom prst="line">
            <a:avLst/>
          </a:prstGeom>
          <a:noFill/>
          <a:ln w="12700">
            <a:solidFill>
              <a:srgbClr val="000000"/>
            </a:solidFill>
            <a:round/>
            <a:headEnd/>
            <a:tailEnd type="stealth" w="med" len="med"/>
          </a:ln>
        </p:spPr>
        <p:txBody>
          <a:bodyPr wrap="none" lIns="92075" tIns="46038" rIns="92075" bIns="46038" anchor="ctr">
            <a:prstTxWarp prst="textNoShape">
              <a:avLst/>
            </a:prstTxWarp>
          </a:bodyPr>
          <a:lstStyle/>
          <a:p>
            <a:endParaRPr lang="en-US"/>
          </a:p>
        </p:txBody>
      </p:sp>
      <p:sp>
        <p:nvSpPr>
          <p:cNvPr id="190" name="Line 67"/>
          <p:cNvSpPr>
            <a:spLocks noChangeShapeType="1"/>
          </p:cNvSpPr>
          <p:nvPr/>
        </p:nvSpPr>
        <p:spPr bwMode="auto">
          <a:xfrm rot="5400000" flipV="1">
            <a:off x="6238031" y="4211427"/>
            <a:ext cx="510495" cy="0"/>
          </a:xfrm>
          <a:prstGeom prst="line">
            <a:avLst/>
          </a:prstGeom>
          <a:noFill/>
          <a:ln w="12700">
            <a:solidFill>
              <a:srgbClr val="000000"/>
            </a:solidFill>
            <a:round/>
            <a:headEnd/>
            <a:tailEnd type="stealth" w="med" len="med"/>
          </a:ln>
        </p:spPr>
        <p:txBody>
          <a:bodyPr wrap="none" lIns="92075" tIns="46038" rIns="92075" bIns="46038" anchor="ctr">
            <a:prstTxWarp prst="textNoShape">
              <a:avLst/>
            </a:prstTxWarp>
          </a:bodyPr>
          <a:lstStyle/>
          <a:p>
            <a:endParaRPr lang="en-US"/>
          </a:p>
        </p:txBody>
      </p:sp>
      <p:sp>
        <p:nvSpPr>
          <p:cNvPr id="191" name="Line 67"/>
          <p:cNvSpPr>
            <a:spLocks noChangeShapeType="1"/>
          </p:cNvSpPr>
          <p:nvPr/>
        </p:nvSpPr>
        <p:spPr bwMode="auto">
          <a:xfrm rot="5400000">
            <a:off x="6419626" y="4356431"/>
            <a:ext cx="728495" cy="0"/>
          </a:xfrm>
          <a:prstGeom prst="line">
            <a:avLst/>
          </a:prstGeom>
          <a:noFill/>
          <a:ln w="12700">
            <a:solidFill>
              <a:srgbClr val="000000"/>
            </a:solidFill>
            <a:round/>
            <a:headEnd/>
            <a:tailEnd type="stealth" w="med" len="med"/>
          </a:ln>
        </p:spPr>
        <p:txBody>
          <a:bodyPr wrap="none" lIns="92075" tIns="46038" rIns="92075" bIns="46038" anchor="ctr">
            <a:prstTxWarp prst="textNoShape">
              <a:avLst/>
            </a:prstTxWarp>
          </a:bodyPr>
          <a:lstStyle/>
          <a:p>
            <a:endParaRPr lang="en-US"/>
          </a:p>
        </p:txBody>
      </p:sp>
      <p:sp>
        <p:nvSpPr>
          <p:cNvPr id="192" name="Line 67"/>
          <p:cNvSpPr>
            <a:spLocks noChangeShapeType="1"/>
          </p:cNvSpPr>
          <p:nvPr/>
        </p:nvSpPr>
        <p:spPr bwMode="auto">
          <a:xfrm rot="5400000">
            <a:off x="6594875" y="4507781"/>
            <a:ext cx="959187" cy="0"/>
          </a:xfrm>
          <a:prstGeom prst="line">
            <a:avLst/>
          </a:prstGeom>
          <a:noFill/>
          <a:ln w="12700">
            <a:solidFill>
              <a:srgbClr val="000000"/>
            </a:solidFill>
            <a:round/>
            <a:headEnd/>
            <a:tailEnd type="stealth" w="med" len="med"/>
          </a:ln>
        </p:spPr>
        <p:txBody>
          <a:bodyPr wrap="none" lIns="92075" tIns="46038" rIns="92075" bIns="46038" anchor="ctr">
            <a:prstTxWarp prst="textNoShape">
              <a:avLst/>
            </a:prstTxWarp>
          </a:bodyPr>
          <a:lstStyle/>
          <a:p>
            <a:endParaRPr lang="en-US"/>
          </a:p>
        </p:txBody>
      </p:sp>
      <p:grpSp>
        <p:nvGrpSpPr>
          <p:cNvPr id="193" name="Grupa 192"/>
          <p:cNvGrpSpPr/>
          <p:nvPr/>
        </p:nvGrpSpPr>
        <p:grpSpPr>
          <a:xfrm>
            <a:off x="6123169" y="3596140"/>
            <a:ext cx="868077" cy="317378"/>
            <a:chOff x="6113822" y="3454400"/>
            <a:chExt cx="868077" cy="255974"/>
          </a:xfrm>
        </p:grpSpPr>
        <p:sp>
          <p:nvSpPr>
            <p:cNvPr id="194" name="Line 18"/>
            <p:cNvSpPr>
              <a:spLocks noChangeShapeType="1"/>
            </p:cNvSpPr>
            <p:nvPr/>
          </p:nvSpPr>
          <p:spPr bwMode="auto">
            <a:xfrm rot="16200000" flipH="1" flipV="1">
              <a:off x="5985835" y="3582387"/>
              <a:ext cx="255974" cy="0"/>
            </a:xfrm>
            <a:prstGeom prst="line">
              <a:avLst/>
            </a:prstGeom>
            <a:noFill/>
            <a:ln w="12700">
              <a:solidFill>
                <a:srgbClr val="8EB4E3"/>
              </a:solidFill>
              <a:round/>
              <a:headEnd type="oval" w="sm" len="sm"/>
              <a:tailEnd/>
            </a:ln>
          </p:spPr>
          <p:txBody>
            <a:bodyPr wrap="none" lIns="92075" tIns="46038" rIns="92075" bIns="46038" anchor="ctr">
              <a:prstTxWarp prst="textNoShape">
                <a:avLst/>
              </a:prstTxWarp>
            </a:bodyPr>
            <a:lstStyle/>
            <a:p>
              <a:endParaRPr lang="en-US"/>
            </a:p>
          </p:txBody>
        </p:sp>
        <p:sp>
          <p:nvSpPr>
            <p:cNvPr id="195" name="Line 18"/>
            <p:cNvSpPr>
              <a:spLocks noChangeShapeType="1"/>
            </p:cNvSpPr>
            <p:nvPr/>
          </p:nvSpPr>
          <p:spPr bwMode="auto">
            <a:xfrm rot="16200000" flipH="1" flipV="1">
              <a:off x="6853912" y="3582387"/>
              <a:ext cx="255974" cy="0"/>
            </a:xfrm>
            <a:prstGeom prst="line">
              <a:avLst/>
            </a:prstGeom>
            <a:noFill/>
            <a:ln w="12700">
              <a:solidFill>
                <a:srgbClr val="8EB4E3"/>
              </a:solidFill>
              <a:round/>
              <a:headEnd type="oval" w="sm" len="sm"/>
              <a:tailEnd/>
            </a:ln>
          </p:spPr>
          <p:txBody>
            <a:bodyPr wrap="none" lIns="92075" tIns="46038" rIns="92075" bIns="46038" anchor="ctr">
              <a:prstTxWarp prst="textNoShape">
                <a:avLst/>
              </a:prstTxWarp>
            </a:bodyPr>
            <a:lstStyle/>
            <a:p>
              <a:endParaRPr lang="en-US"/>
            </a:p>
          </p:txBody>
        </p:sp>
        <p:sp>
          <p:nvSpPr>
            <p:cNvPr id="196" name="Line 18"/>
            <p:cNvSpPr>
              <a:spLocks noChangeShapeType="1"/>
            </p:cNvSpPr>
            <p:nvPr/>
          </p:nvSpPr>
          <p:spPr bwMode="auto">
            <a:xfrm rot="16200000" flipH="1" flipV="1">
              <a:off x="6565880" y="3582387"/>
              <a:ext cx="255974" cy="0"/>
            </a:xfrm>
            <a:prstGeom prst="line">
              <a:avLst/>
            </a:prstGeom>
            <a:noFill/>
            <a:ln w="12700">
              <a:solidFill>
                <a:srgbClr val="8EB4E3"/>
              </a:solidFill>
              <a:round/>
              <a:headEnd type="oval" w="sm" len="sm"/>
              <a:tailEnd/>
            </a:ln>
          </p:spPr>
          <p:txBody>
            <a:bodyPr wrap="none" lIns="92075" tIns="46038" rIns="92075" bIns="46038" anchor="ctr">
              <a:prstTxWarp prst="textNoShape">
                <a:avLst/>
              </a:prstTxWarp>
            </a:bodyPr>
            <a:lstStyle/>
            <a:p>
              <a:endParaRPr lang="en-US"/>
            </a:p>
          </p:txBody>
        </p:sp>
        <p:sp>
          <p:nvSpPr>
            <p:cNvPr id="197" name="Line 18"/>
            <p:cNvSpPr>
              <a:spLocks noChangeShapeType="1"/>
            </p:cNvSpPr>
            <p:nvPr/>
          </p:nvSpPr>
          <p:spPr bwMode="auto">
            <a:xfrm rot="16200000" flipH="1" flipV="1">
              <a:off x="6277848" y="3582387"/>
              <a:ext cx="255974" cy="0"/>
            </a:xfrm>
            <a:prstGeom prst="line">
              <a:avLst/>
            </a:prstGeom>
            <a:noFill/>
            <a:ln w="12700">
              <a:solidFill>
                <a:srgbClr val="8EB4E3"/>
              </a:solidFill>
              <a:round/>
              <a:headEnd type="oval" w="sm" len="sm"/>
              <a:tailEnd/>
            </a:ln>
          </p:spPr>
          <p:txBody>
            <a:bodyPr wrap="none" lIns="92075" tIns="46038" rIns="92075" bIns="46038" anchor="ctr">
              <a:prstTxWarp prst="textNoShape">
                <a:avLst/>
              </a:prstTxWarp>
            </a:bodyPr>
            <a:lstStyle/>
            <a:p>
              <a:endParaRPr lang="en-US"/>
            </a:p>
          </p:txBody>
        </p:sp>
      </p:grpSp>
      <p:grpSp>
        <p:nvGrpSpPr>
          <p:cNvPr id="198" name="Grupa 197"/>
          <p:cNvGrpSpPr/>
          <p:nvPr/>
        </p:nvGrpSpPr>
        <p:grpSpPr>
          <a:xfrm>
            <a:off x="6277938" y="3184250"/>
            <a:ext cx="1369200" cy="701341"/>
            <a:chOff x="6340599" y="3210818"/>
            <a:chExt cx="1369200" cy="471630"/>
          </a:xfrm>
        </p:grpSpPr>
        <p:sp>
          <p:nvSpPr>
            <p:cNvPr id="199" name="Line 18"/>
            <p:cNvSpPr>
              <a:spLocks noChangeShapeType="1"/>
            </p:cNvSpPr>
            <p:nvPr/>
          </p:nvSpPr>
          <p:spPr bwMode="auto">
            <a:xfrm rot="5400000" flipH="1">
              <a:off x="7001521" y="3446633"/>
              <a:ext cx="441930" cy="0"/>
            </a:xfrm>
            <a:prstGeom prst="line">
              <a:avLst/>
            </a:prstGeom>
            <a:noFill/>
            <a:ln w="12700">
              <a:solidFill>
                <a:srgbClr val="000000"/>
              </a:solidFill>
              <a:round/>
              <a:headEnd/>
              <a:tailEnd/>
            </a:ln>
          </p:spPr>
          <p:txBody>
            <a:bodyPr wrap="none" lIns="92075" tIns="46038" rIns="92075" bIns="46038" anchor="ctr">
              <a:prstTxWarp prst="textNoShape">
                <a:avLst/>
              </a:prstTxWarp>
            </a:bodyPr>
            <a:lstStyle/>
            <a:p>
              <a:endParaRPr lang="en-US"/>
            </a:p>
          </p:txBody>
        </p:sp>
        <p:sp>
          <p:nvSpPr>
            <p:cNvPr id="200" name="Line 18"/>
            <p:cNvSpPr>
              <a:spLocks noChangeShapeType="1"/>
            </p:cNvSpPr>
            <p:nvPr/>
          </p:nvSpPr>
          <p:spPr bwMode="auto">
            <a:xfrm rot="5400000" flipH="1">
              <a:off x="6412757" y="3446633"/>
              <a:ext cx="441930" cy="0"/>
            </a:xfrm>
            <a:prstGeom prst="line">
              <a:avLst/>
            </a:prstGeom>
            <a:noFill/>
            <a:ln w="12700">
              <a:solidFill>
                <a:srgbClr val="000000"/>
              </a:solidFill>
              <a:round/>
              <a:headEnd/>
              <a:tailEnd/>
            </a:ln>
          </p:spPr>
          <p:txBody>
            <a:bodyPr wrap="none" lIns="92075" tIns="46038" rIns="92075" bIns="46038" anchor="ctr">
              <a:prstTxWarp prst="textNoShape">
                <a:avLst/>
              </a:prstTxWarp>
            </a:bodyPr>
            <a:lstStyle/>
            <a:p>
              <a:endParaRPr lang="en-US"/>
            </a:p>
          </p:txBody>
        </p:sp>
        <p:sp>
          <p:nvSpPr>
            <p:cNvPr id="201" name="Line 18"/>
            <p:cNvSpPr>
              <a:spLocks noChangeShapeType="1"/>
            </p:cNvSpPr>
            <p:nvPr/>
          </p:nvSpPr>
          <p:spPr bwMode="auto">
            <a:xfrm rot="5400000" flipH="1">
              <a:off x="6699530" y="3431783"/>
              <a:ext cx="441930" cy="0"/>
            </a:xfrm>
            <a:prstGeom prst="line">
              <a:avLst/>
            </a:prstGeom>
            <a:noFill/>
            <a:ln w="12700">
              <a:solidFill>
                <a:srgbClr val="000000"/>
              </a:solidFill>
              <a:round/>
              <a:headEnd/>
              <a:tailEnd/>
            </a:ln>
          </p:spPr>
          <p:txBody>
            <a:bodyPr wrap="none" lIns="92075" tIns="46038" rIns="92075" bIns="46038" anchor="ctr">
              <a:prstTxWarp prst="textNoShape">
                <a:avLst/>
              </a:prstTxWarp>
            </a:bodyPr>
            <a:lstStyle/>
            <a:p>
              <a:endParaRPr lang="en-US"/>
            </a:p>
          </p:txBody>
        </p:sp>
        <p:sp>
          <p:nvSpPr>
            <p:cNvPr id="202" name="Line 18"/>
            <p:cNvSpPr>
              <a:spLocks noChangeShapeType="1"/>
            </p:cNvSpPr>
            <p:nvPr/>
          </p:nvSpPr>
          <p:spPr bwMode="auto">
            <a:xfrm rot="5400000" flipH="1">
              <a:off x="6119634" y="3461483"/>
              <a:ext cx="441930" cy="0"/>
            </a:xfrm>
            <a:prstGeom prst="line">
              <a:avLst/>
            </a:prstGeom>
            <a:noFill/>
            <a:ln w="12700">
              <a:solidFill>
                <a:srgbClr val="000000"/>
              </a:solidFill>
              <a:round/>
              <a:headEnd/>
              <a:tailEnd/>
            </a:ln>
          </p:spPr>
          <p:txBody>
            <a:bodyPr wrap="none" lIns="92075" tIns="46038" rIns="92075" bIns="46038" anchor="ctr">
              <a:prstTxWarp prst="textNoShape">
                <a:avLst/>
              </a:prstTxWarp>
            </a:bodyPr>
            <a:lstStyle/>
            <a:p>
              <a:endParaRPr lang="en-US"/>
            </a:p>
          </p:txBody>
        </p:sp>
        <p:sp>
          <p:nvSpPr>
            <p:cNvPr id="203" name="Line 18"/>
            <p:cNvSpPr>
              <a:spLocks noChangeShapeType="1"/>
            </p:cNvSpPr>
            <p:nvPr/>
          </p:nvSpPr>
          <p:spPr bwMode="auto">
            <a:xfrm rot="5400000" flipH="1">
              <a:off x="7488834" y="3431783"/>
              <a:ext cx="441930" cy="0"/>
            </a:xfrm>
            <a:prstGeom prst="line">
              <a:avLst/>
            </a:prstGeom>
            <a:noFill/>
            <a:ln w="12700">
              <a:solidFill>
                <a:srgbClr val="000000"/>
              </a:solidFill>
              <a:round/>
              <a:headEnd/>
              <a:tailEnd/>
            </a:ln>
          </p:spPr>
          <p:txBody>
            <a:bodyPr wrap="none" lIns="92075" tIns="46038" rIns="92075" bIns="46038" anchor="ctr">
              <a:prstTxWarp prst="textNoShape">
                <a:avLst/>
              </a:prstTxWarp>
            </a:bodyPr>
            <a:lstStyle/>
            <a:p>
              <a:endParaRPr lang="en-US"/>
            </a:p>
          </p:txBody>
        </p:sp>
      </p:grpSp>
      <p:sp>
        <p:nvSpPr>
          <p:cNvPr id="204" name="Freeform 104"/>
          <p:cNvSpPr>
            <a:spLocks/>
          </p:cNvSpPr>
          <p:nvPr/>
        </p:nvSpPr>
        <p:spPr bwMode="auto">
          <a:xfrm rot="5400000" flipV="1">
            <a:off x="7441468" y="3775245"/>
            <a:ext cx="266878" cy="239008"/>
          </a:xfrm>
          <a:custGeom>
            <a:avLst/>
            <a:gdLst>
              <a:gd name="T0" fmla="*/ 1430 w 4776"/>
              <a:gd name="T1" fmla="*/ 11 h 3640"/>
              <a:gd name="T2" fmla="*/ 1760 w 4776"/>
              <a:gd name="T3" fmla="*/ 26 h 3640"/>
              <a:gd name="T4" fmla="*/ 2090 w 4776"/>
              <a:gd name="T5" fmla="*/ 63 h 3640"/>
              <a:gd name="T6" fmla="*/ 2399 w 4776"/>
              <a:gd name="T7" fmla="*/ 126 h 3640"/>
              <a:gd name="T8" fmla="*/ 2692 w 4776"/>
              <a:gd name="T9" fmla="*/ 204 h 3640"/>
              <a:gd name="T10" fmla="*/ 2980 w 4776"/>
              <a:gd name="T11" fmla="*/ 309 h 3640"/>
              <a:gd name="T12" fmla="*/ 3257 w 4776"/>
              <a:gd name="T13" fmla="*/ 435 h 3640"/>
              <a:gd name="T14" fmla="*/ 3551 w 4776"/>
              <a:gd name="T15" fmla="*/ 597 h 3640"/>
              <a:gd name="T16" fmla="*/ 3771 w 4776"/>
              <a:gd name="T17" fmla="*/ 744 h 3640"/>
              <a:gd name="T18" fmla="*/ 3959 w 4776"/>
              <a:gd name="T19" fmla="*/ 890 h 3640"/>
              <a:gd name="T20" fmla="*/ 4168 w 4776"/>
              <a:gd name="T21" fmla="*/ 1074 h 3640"/>
              <a:gd name="T22" fmla="*/ 4367 w 4776"/>
              <a:gd name="T23" fmla="*/ 1283 h 3640"/>
              <a:gd name="T24" fmla="*/ 4566 w 4776"/>
              <a:gd name="T25" fmla="*/ 1535 h 3640"/>
              <a:gd name="T26" fmla="*/ 4729 w 4776"/>
              <a:gd name="T27" fmla="*/ 1760 h 3640"/>
              <a:gd name="T28" fmla="*/ 4708 w 4776"/>
              <a:gd name="T29" fmla="*/ 1932 h 3640"/>
              <a:gd name="T30" fmla="*/ 4603 w 4776"/>
              <a:gd name="T31" fmla="*/ 2084 h 3640"/>
              <a:gd name="T32" fmla="*/ 4472 w 4776"/>
              <a:gd name="T33" fmla="*/ 2252 h 3640"/>
              <a:gd name="T34" fmla="*/ 4326 w 4776"/>
              <a:gd name="T35" fmla="*/ 2425 h 3640"/>
              <a:gd name="T36" fmla="*/ 4111 w 4776"/>
              <a:gd name="T37" fmla="*/ 2624 h 3640"/>
              <a:gd name="T38" fmla="*/ 3886 w 4776"/>
              <a:gd name="T39" fmla="*/ 2812 h 3640"/>
              <a:gd name="T40" fmla="*/ 3608 w 4776"/>
              <a:gd name="T41" fmla="*/ 3011 h 3640"/>
              <a:gd name="T42" fmla="*/ 3346 w 4776"/>
              <a:gd name="T43" fmla="*/ 3163 h 3640"/>
              <a:gd name="T44" fmla="*/ 3037 w 4776"/>
              <a:gd name="T45" fmla="*/ 3310 h 3640"/>
              <a:gd name="T46" fmla="*/ 2681 w 4776"/>
              <a:gd name="T47" fmla="*/ 3446 h 3640"/>
              <a:gd name="T48" fmla="*/ 2388 w 4776"/>
              <a:gd name="T49" fmla="*/ 3524 h 3640"/>
              <a:gd name="T50" fmla="*/ 2053 w 4776"/>
              <a:gd name="T51" fmla="*/ 3592 h 3640"/>
              <a:gd name="T52" fmla="*/ 1629 w 4776"/>
              <a:gd name="T53" fmla="*/ 3634 h 3640"/>
              <a:gd name="T54" fmla="*/ 880 w 4776"/>
              <a:gd name="T55" fmla="*/ 3640 h 3640"/>
              <a:gd name="T56" fmla="*/ 11 w 4776"/>
              <a:gd name="T57" fmla="*/ 3634 h 3640"/>
              <a:gd name="T58" fmla="*/ 152 w 4776"/>
              <a:gd name="T59" fmla="*/ 3383 h 3640"/>
              <a:gd name="T60" fmla="*/ 299 w 4776"/>
              <a:gd name="T61" fmla="*/ 3053 h 3640"/>
              <a:gd name="T62" fmla="*/ 409 w 4776"/>
              <a:gd name="T63" fmla="*/ 2713 h 3640"/>
              <a:gd name="T64" fmla="*/ 493 w 4776"/>
              <a:gd name="T65" fmla="*/ 2336 h 3640"/>
              <a:gd name="T66" fmla="*/ 519 w 4776"/>
              <a:gd name="T67" fmla="*/ 1995 h 3640"/>
              <a:gd name="T68" fmla="*/ 524 w 4776"/>
              <a:gd name="T69" fmla="*/ 1660 h 3640"/>
              <a:gd name="T70" fmla="*/ 498 w 4776"/>
              <a:gd name="T71" fmla="*/ 1367 h 3640"/>
              <a:gd name="T72" fmla="*/ 435 w 4776"/>
              <a:gd name="T73" fmla="*/ 1032 h 3640"/>
              <a:gd name="T74" fmla="*/ 335 w 4776"/>
              <a:gd name="T75" fmla="*/ 702 h 3640"/>
              <a:gd name="T76" fmla="*/ 231 w 4776"/>
              <a:gd name="T77" fmla="*/ 430 h 3640"/>
              <a:gd name="T78" fmla="*/ 84 w 4776"/>
              <a:gd name="T79" fmla="*/ 136 h 3640"/>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4776"/>
              <a:gd name="T121" fmla="*/ 0 h 3640"/>
              <a:gd name="T122" fmla="*/ 4776 w 4776"/>
              <a:gd name="T123" fmla="*/ 3640 h 3640"/>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4776" h="3640">
                <a:moveTo>
                  <a:pt x="0" y="0"/>
                </a:moveTo>
                <a:lnTo>
                  <a:pt x="1430" y="11"/>
                </a:lnTo>
                <a:lnTo>
                  <a:pt x="1639" y="21"/>
                </a:lnTo>
                <a:lnTo>
                  <a:pt x="1760" y="26"/>
                </a:lnTo>
                <a:lnTo>
                  <a:pt x="1922" y="42"/>
                </a:lnTo>
                <a:lnTo>
                  <a:pt x="2090" y="63"/>
                </a:lnTo>
                <a:lnTo>
                  <a:pt x="2231" y="89"/>
                </a:lnTo>
                <a:lnTo>
                  <a:pt x="2399" y="126"/>
                </a:lnTo>
                <a:lnTo>
                  <a:pt x="2529" y="157"/>
                </a:lnTo>
                <a:lnTo>
                  <a:pt x="2692" y="204"/>
                </a:lnTo>
                <a:lnTo>
                  <a:pt x="2838" y="257"/>
                </a:lnTo>
                <a:lnTo>
                  <a:pt x="2980" y="309"/>
                </a:lnTo>
                <a:lnTo>
                  <a:pt x="3111" y="367"/>
                </a:lnTo>
                <a:lnTo>
                  <a:pt x="3257" y="435"/>
                </a:lnTo>
                <a:lnTo>
                  <a:pt x="3409" y="519"/>
                </a:lnTo>
                <a:lnTo>
                  <a:pt x="3551" y="597"/>
                </a:lnTo>
                <a:lnTo>
                  <a:pt x="3661" y="665"/>
                </a:lnTo>
                <a:lnTo>
                  <a:pt x="3771" y="744"/>
                </a:lnTo>
                <a:lnTo>
                  <a:pt x="3865" y="812"/>
                </a:lnTo>
                <a:lnTo>
                  <a:pt x="3959" y="890"/>
                </a:lnTo>
                <a:lnTo>
                  <a:pt x="4048" y="969"/>
                </a:lnTo>
                <a:lnTo>
                  <a:pt x="4168" y="1074"/>
                </a:lnTo>
                <a:lnTo>
                  <a:pt x="4273" y="1189"/>
                </a:lnTo>
                <a:lnTo>
                  <a:pt x="4367" y="1283"/>
                </a:lnTo>
                <a:lnTo>
                  <a:pt x="4477" y="1419"/>
                </a:lnTo>
                <a:lnTo>
                  <a:pt x="4566" y="1535"/>
                </a:lnTo>
                <a:lnTo>
                  <a:pt x="4655" y="1655"/>
                </a:lnTo>
                <a:lnTo>
                  <a:pt x="4729" y="1760"/>
                </a:lnTo>
                <a:lnTo>
                  <a:pt x="4776" y="1833"/>
                </a:lnTo>
                <a:lnTo>
                  <a:pt x="4708" y="1932"/>
                </a:lnTo>
                <a:lnTo>
                  <a:pt x="4661" y="2011"/>
                </a:lnTo>
                <a:lnTo>
                  <a:pt x="4603" y="2084"/>
                </a:lnTo>
                <a:lnTo>
                  <a:pt x="4535" y="2173"/>
                </a:lnTo>
                <a:lnTo>
                  <a:pt x="4472" y="2252"/>
                </a:lnTo>
                <a:lnTo>
                  <a:pt x="4388" y="2346"/>
                </a:lnTo>
                <a:lnTo>
                  <a:pt x="4326" y="2425"/>
                </a:lnTo>
                <a:lnTo>
                  <a:pt x="4221" y="2524"/>
                </a:lnTo>
                <a:lnTo>
                  <a:pt x="4111" y="2624"/>
                </a:lnTo>
                <a:lnTo>
                  <a:pt x="4006" y="2718"/>
                </a:lnTo>
                <a:lnTo>
                  <a:pt x="3886" y="2812"/>
                </a:lnTo>
                <a:lnTo>
                  <a:pt x="3781" y="2896"/>
                </a:lnTo>
                <a:lnTo>
                  <a:pt x="3608" y="3011"/>
                </a:lnTo>
                <a:lnTo>
                  <a:pt x="3498" y="3079"/>
                </a:lnTo>
                <a:lnTo>
                  <a:pt x="3346" y="3163"/>
                </a:lnTo>
                <a:lnTo>
                  <a:pt x="3210" y="3236"/>
                </a:lnTo>
                <a:lnTo>
                  <a:pt x="3037" y="3310"/>
                </a:lnTo>
                <a:lnTo>
                  <a:pt x="2870" y="3378"/>
                </a:lnTo>
                <a:lnTo>
                  <a:pt x="2681" y="3446"/>
                </a:lnTo>
                <a:lnTo>
                  <a:pt x="2519" y="3493"/>
                </a:lnTo>
                <a:lnTo>
                  <a:pt x="2388" y="3524"/>
                </a:lnTo>
                <a:lnTo>
                  <a:pt x="2210" y="3561"/>
                </a:lnTo>
                <a:lnTo>
                  <a:pt x="2053" y="3592"/>
                </a:lnTo>
                <a:lnTo>
                  <a:pt x="1870" y="3613"/>
                </a:lnTo>
                <a:lnTo>
                  <a:pt x="1629" y="3634"/>
                </a:lnTo>
                <a:lnTo>
                  <a:pt x="1435" y="3640"/>
                </a:lnTo>
                <a:lnTo>
                  <a:pt x="880" y="3640"/>
                </a:lnTo>
                <a:lnTo>
                  <a:pt x="262" y="3640"/>
                </a:lnTo>
                <a:lnTo>
                  <a:pt x="11" y="3634"/>
                </a:lnTo>
                <a:lnTo>
                  <a:pt x="84" y="3514"/>
                </a:lnTo>
                <a:lnTo>
                  <a:pt x="152" y="3383"/>
                </a:lnTo>
                <a:lnTo>
                  <a:pt x="231" y="3221"/>
                </a:lnTo>
                <a:lnTo>
                  <a:pt x="299" y="3053"/>
                </a:lnTo>
                <a:lnTo>
                  <a:pt x="351" y="2906"/>
                </a:lnTo>
                <a:lnTo>
                  <a:pt x="409" y="2713"/>
                </a:lnTo>
                <a:lnTo>
                  <a:pt x="445" y="2545"/>
                </a:lnTo>
                <a:lnTo>
                  <a:pt x="493" y="2336"/>
                </a:lnTo>
                <a:lnTo>
                  <a:pt x="508" y="2163"/>
                </a:lnTo>
                <a:lnTo>
                  <a:pt x="519" y="1995"/>
                </a:lnTo>
                <a:lnTo>
                  <a:pt x="529" y="1828"/>
                </a:lnTo>
                <a:lnTo>
                  <a:pt x="524" y="1660"/>
                </a:lnTo>
                <a:lnTo>
                  <a:pt x="513" y="1503"/>
                </a:lnTo>
                <a:lnTo>
                  <a:pt x="498" y="1367"/>
                </a:lnTo>
                <a:lnTo>
                  <a:pt x="472" y="1205"/>
                </a:lnTo>
                <a:lnTo>
                  <a:pt x="435" y="1032"/>
                </a:lnTo>
                <a:lnTo>
                  <a:pt x="383" y="843"/>
                </a:lnTo>
                <a:lnTo>
                  <a:pt x="335" y="702"/>
                </a:lnTo>
                <a:lnTo>
                  <a:pt x="283" y="561"/>
                </a:lnTo>
                <a:lnTo>
                  <a:pt x="231" y="430"/>
                </a:lnTo>
                <a:lnTo>
                  <a:pt x="163" y="288"/>
                </a:lnTo>
                <a:lnTo>
                  <a:pt x="84" y="136"/>
                </a:lnTo>
                <a:lnTo>
                  <a:pt x="0" y="0"/>
                </a:lnTo>
                <a:close/>
              </a:path>
            </a:pathLst>
          </a:custGeom>
          <a:solidFill>
            <a:schemeClr val="bg1"/>
          </a:solidFill>
          <a:ln w="15875">
            <a:solidFill>
              <a:srgbClr val="000000"/>
            </a:solidFill>
            <a:miter lim="800000"/>
            <a:headEnd/>
            <a:tailEnd/>
          </a:ln>
        </p:spPr>
        <p:txBody>
          <a:bodyPr wrap="none" anchor="ctr">
            <a:prstTxWarp prst="textNoShape">
              <a:avLst/>
            </a:prstTxWarp>
          </a:bodyPr>
          <a:lstStyle/>
          <a:p>
            <a:endParaRPr lang="en-US"/>
          </a:p>
        </p:txBody>
      </p:sp>
      <p:sp>
        <p:nvSpPr>
          <p:cNvPr id="205" name="Freeform 104"/>
          <p:cNvSpPr>
            <a:spLocks/>
          </p:cNvSpPr>
          <p:nvPr/>
        </p:nvSpPr>
        <p:spPr bwMode="auto">
          <a:xfrm rot="5400000" flipV="1">
            <a:off x="6941455" y="3775245"/>
            <a:ext cx="266878" cy="239008"/>
          </a:xfrm>
          <a:custGeom>
            <a:avLst/>
            <a:gdLst>
              <a:gd name="T0" fmla="*/ 1430 w 4776"/>
              <a:gd name="T1" fmla="*/ 11 h 3640"/>
              <a:gd name="T2" fmla="*/ 1760 w 4776"/>
              <a:gd name="T3" fmla="*/ 26 h 3640"/>
              <a:gd name="T4" fmla="*/ 2090 w 4776"/>
              <a:gd name="T5" fmla="*/ 63 h 3640"/>
              <a:gd name="T6" fmla="*/ 2399 w 4776"/>
              <a:gd name="T7" fmla="*/ 126 h 3640"/>
              <a:gd name="T8" fmla="*/ 2692 w 4776"/>
              <a:gd name="T9" fmla="*/ 204 h 3640"/>
              <a:gd name="T10" fmla="*/ 2980 w 4776"/>
              <a:gd name="T11" fmla="*/ 309 h 3640"/>
              <a:gd name="T12" fmla="*/ 3257 w 4776"/>
              <a:gd name="T13" fmla="*/ 435 h 3640"/>
              <a:gd name="T14" fmla="*/ 3551 w 4776"/>
              <a:gd name="T15" fmla="*/ 597 h 3640"/>
              <a:gd name="T16" fmla="*/ 3771 w 4776"/>
              <a:gd name="T17" fmla="*/ 744 h 3640"/>
              <a:gd name="T18" fmla="*/ 3959 w 4776"/>
              <a:gd name="T19" fmla="*/ 890 h 3640"/>
              <a:gd name="T20" fmla="*/ 4168 w 4776"/>
              <a:gd name="T21" fmla="*/ 1074 h 3640"/>
              <a:gd name="T22" fmla="*/ 4367 w 4776"/>
              <a:gd name="T23" fmla="*/ 1283 h 3640"/>
              <a:gd name="T24" fmla="*/ 4566 w 4776"/>
              <a:gd name="T25" fmla="*/ 1535 h 3640"/>
              <a:gd name="T26" fmla="*/ 4729 w 4776"/>
              <a:gd name="T27" fmla="*/ 1760 h 3640"/>
              <a:gd name="T28" fmla="*/ 4708 w 4776"/>
              <a:gd name="T29" fmla="*/ 1932 h 3640"/>
              <a:gd name="T30" fmla="*/ 4603 w 4776"/>
              <a:gd name="T31" fmla="*/ 2084 h 3640"/>
              <a:gd name="T32" fmla="*/ 4472 w 4776"/>
              <a:gd name="T33" fmla="*/ 2252 h 3640"/>
              <a:gd name="T34" fmla="*/ 4326 w 4776"/>
              <a:gd name="T35" fmla="*/ 2425 h 3640"/>
              <a:gd name="T36" fmla="*/ 4111 w 4776"/>
              <a:gd name="T37" fmla="*/ 2624 h 3640"/>
              <a:gd name="T38" fmla="*/ 3886 w 4776"/>
              <a:gd name="T39" fmla="*/ 2812 h 3640"/>
              <a:gd name="T40" fmla="*/ 3608 w 4776"/>
              <a:gd name="T41" fmla="*/ 3011 h 3640"/>
              <a:gd name="T42" fmla="*/ 3346 w 4776"/>
              <a:gd name="T43" fmla="*/ 3163 h 3640"/>
              <a:gd name="T44" fmla="*/ 3037 w 4776"/>
              <a:gd name="T45" fmla="*/ 3310 h 3640"/>
              <a:gd name="T46" fmla="*/ 2681 w 4776"/>
              <a:gd name="T47" fmla="*/ 3446 h 3640"/>
              <a:gd name="T48" fmla="*/ 2388 w 4776"/>
              <a:gd name="T49" fmla="*/ 3524 h 3640"/>
              <a:gd name="T50" fmla="*/ 2053 w 4776"/>
              <a:gd name="T51" fmla="*/ 3592 h 3640"/>
              <a:gd name="T52" fmla="*/ 1629 w 4776"/>
              <a:gd name="T53" fmla="*/ 3634 h 3640"/>
              <a:gd name="T54" fmla="*/ 880 w 4776"/>
              <a:gd name="T55" fmla="*/ 3640 h 3640"/>
              <a:gd name="T56" fmla="*/ 11 w 4776"/>
              <a:gd name="T57" fmla="*/ 3634 h 3640"/>
              <a:gd name="T58" fmla="*/ 152 w 4776"/>
              <a:gd name="T59" fmla="*/ 3383 h 3640"/>
              <a:gd name="T60" fmla="*/ 299 w 4776"/>
              <a:gd name="T61" fmla="*/ 3053 h 3640"/>
              <a:gd name="T62" fmla="*/ 409 w 4776"/>
              <a:gd name="T63" fmla="*/ 2713 h 3640"/>
              <a:gd name="T64" fmla="*/ 493 w 4776"/>
              <a:gd name="T65" fmla="*/ 2336 h 3640"/>
              <a:gd name="T66" fmla="*/ 519 w 4776"/>
              <a:gd name="T67" fmla="*/ 1995 h 3640"/>
              <a:gd name="T68" fmla="*/ 524 w 4776"/>
              <a:gd name="T69" fmla="*/ 1660 h 3640"/>
              <a:gd name="T70" fmla="*/ 498 w 4776"/>
              <a:gd name="T71" fmla="*/ 1367 h 3640"/>
              <a:gd name="T72" fmla="*/ 435 w 4776"/>
              <a:gd name="T73" fmla="*/ 1032 h 3640"/>
              <a:gd name="T74" fmla="*/ 335 w 4776"/>
              <a:gd name="T75" fmla="*/ 702 h 3640"/>
              <a:gd name="T76" fmla="*/ 231 w 4776"/>
              <a:gd name="T77" fmla="*/ 430 h 3640"/>
              <a:gd name="T78" fmla="*/ 84 w 4776"/>
              <a:gd name="T79" fmla="*/ 136 h 3640"/>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4776"/>
              <a:gd name="T121" fmla="*/ 0 h 3640"/>
              <a:gd name="T122" fmla="*/ 4776 w 4776"/>
              <a:gd name="T123" fmla="*/ 3640 h 3640"/>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4776" h="3640">
                <a:moveTo>
                  <a:pt x="0" y="0"/>
                </a:moveTo>
                <a:lnTo>
                  <a:pt x="1430" y="11"/>
                </a:lnTo>
                <a:lnTo>
                  <a:pt x="1639" y="21"/>
                </a:lnTo>
                <a:lnTo>
                  <a:pt x="1760" y="26"/>
                </a:lnTo>
                <a:lnTo>
                  <a:pt x="1922" y="42"/>
                </a:lnTo>
                <a:lnTo>
                  <a:pt x="2090" y="63"/>
                </a:lnTo>
                <a:lnTo>
                  <a:pt x="2231" y="89"/>
                </a:lnTo>
                <a:lnTo>
                  <a:pt x="2399" y="126"/>
                </a:lnTo>
                <a:lnTo>
                  <a:pt x="2529" y="157"/>
                </a:lnTo>
                <a:lnTo>
                  <a:pt x="2692" y="204"/>
                </a:lnTo>
                <a:lnTo>
                  <a:pt x="2838" y="257"/>
                </a:lnTo>
                <a:lnTo>
                  <a:pt x="2980" y="309"/>
                </a:lnTo>
                <a:lnTo>
                  <a:pt x="3111" y="367"/>
                </a:lnTo>
                <a:lnTo>
                  <a:pt x="3257" y="435"/>
                </a:lnTo>
                <a:lnTo>
                  <a:pt x="3409" y="519"/>
                </a:lnTo>
                <a:lnTo>
                  <a:pt x="3551" y="597"/>
                </a:lnTo>
                <a:lnTo>
                  <a:pt x="3661" y="665"/>
                </a:lnTo>
                <a:lnTo>
                  <a:pt x="3771" y="744"/>
                </a:lnTo>
                <a:lnTo>
                  <a:pt x="3865" y="812"/>
                </a:lnTo>
                <a:lnTo>
                  <a:pt x="3959" y="890"/>
                </a:lnTo>
                <a:lnTo>
                  <a:pt x="4048" y="969"/>
                </a:lnTo>
                <a:lnTo>
                  <a:pt x="4168" y="1074"/>
                </a:lnTo>
                <a:lnTo>
                  <a:pt x="4273" y="1189"/>
                </a:lnTo>
                <a:lnTo>
                  <a:pt x="4367" y="1283"/>
                </a:lnTo>
                <a:lnTo>
                  <a:pt x="4477" y="1419"/>
                </a:lnTo>
                <a:lnTo>
                  <a:pt x="4566" y="1535"/>
                </a:lnTo>
                <a:lnTo>
                  <a:pt x="4655" y="1655"/>
                </a:lnTo>
                <a:lnTo>
                  <a:pt x="4729" y="1760"/>
                </a:lnTo>
                <a:lnTo>
                  <a:pt x="4776" y="1833"/>
                </a:lnTo>
                <a:lnTo>
                  <a:pt x="4708" y="1932"/>
                </a:lnTo>
                <a:lnTo>
                  <a:pt x="4661" y="2011"/>
                </a:lnTo>
                <a:lnTo>
                  <a:pt x="4603" y="2084"/>
                </a:lnTo>
                <a:lnTo>
                  <a:pt x="4535" y="2173"/>
                </a:lnTo>
                <a:lnTo>
                  <a:pt x="4472" y="2252"/>
                </a:lnTo>
                <a:lnTo>
                  <a:pt x="4388" y="2346"/>
                </a:lnTo>
                <a:lnTo>
                  <a:pt x="4326" y="2425"/>
                </a:lnTo>
                <a:lnTo>
                  <a:pt x="4221" y="2524"/>
                </a:lnTo>
                <a:lnTo>
                  <a:pt x="4111" y="2624"/>
                </a:lnTo>
                <a:lnTo>
                  <a:pt x="4006" y="2718"/>
                </a:lnTo>
                <a:lnTo>
                  <a:pt x="3886" y="2812"/>
                </a:lnTo>
                <a:lnTo>
                  <a:pt x="3781" y="2896"/>
                </a:lnTo>
                <a:lnTo>
                  <a:pt x="3608" y="3011"/>
                </a:lnTo>
                <a:lnTo>
                  <a:pt x="3498" y="3079"/>
                </a:lnTo>
                <a:lnTo>
                  <a:pt x="3346" y="3163"/>
                </a:lnTo>
                <a:lnTo>
                  <a:pt x="3210" y="3236"/>
                </a:lnTo>
                <a:lnTo>
                  <a:pt x="3037" y="3310"/>
                </a:lnTo>
                <a:lnTo>
                  <a:pt x="2870" y="3378"/>
                </a:lnTo>
                <a:lnTo>
                  <a:pt x="2681" y="3446"/>
                </a:lnTo>
                <a:lnTo>
                  <a:pt x="2519" y="3493"/>
                </a:lnTo>
                <a:lnTo>
                  <a:pt x="2388" y="3524"/>
                </a:lnTo>
                <a:lnTo>
                  <a:pt x="2210" y="3561"/>
                </a:lnTo>
                <a:lnTo>
                  <a:pt x="2053" y="3592"/>
                </a:lnTo>
                <a:lnTo>
                  <a:pt x="1870" y="3613"/>
                </a:lnTo>
                <a:lnTo>
                  <a:pt x="1629" y="3634"/>
                </a:lnTo>
                <a:lnTo>
                  <a:pt x="1435" y="3640"/>
                </a:lnTo>
                <a:lnTo>
                  <a:pt x="880" y="3640"/>
                </a:lnTo>
                <a:lnTo>
                  <a:pt x="262" y="3640"/>
                </a:lnTo>
                <a:lnTo>
                  <a:pt x="11" y="3634"/>
                </a:lnTo>
                <a:lnTo>
                  <a:pt x="84" y="3514"/>
                </a:lnTo>
                <a:lnTo>
                  <a:pt x="152" y="3383"/>
                </a:lnTo>
                <a:lnTo>
                  <a:pt x="231" y="3221"/>
                </a:lnTo>
                <a:lnTo>
                  <a:pt x="299" y="3053"/>
                </a:lnTo>
                <a:lnTo>
                  <a:pt x="351" y="2906"/>
                </a:lnTo>
                <a:lnTo>
                  <a:pt x="409" y="2713"/>
                </a:lnTo>
                <a:lnTo>
                  <a:pt x="445" y="2545"/>
                </a:lnTo>
                <a:lnTo>
                  <a:pt x="493" y="2336"/>
                </a:lnTo>
                <a:lnTo>
                  <a:pt x="508" y="2163"/>
                </a:lnTo>
                <a:lnTo>
                  <a:pt x="519" y="1995"/>
                </a:lnTo>
                <a:lnTo>
                  <a:pt x="529" y="1828"/>
                </a:lnTo>
                <a:lnTo>
                  <a:pt x="524" y="1660"/>
                </a:lnTo>
                <a:lnTo>
                  <a:pt x="513" y="1503"/>
                </a:lnTo>
                <a:lnTo>
                  <a:pt x="498" y="1367"/>
                </a:lnTo>
                <a:lnTo>
                  <a:pt x="472" y="1205"/>
                </a:lnTo>
                <a:lnTo>
                  <a:pt x="435" y="1032"/>
                </a:lnTo>
                <a:lnTo>
                  <a:pt x="383" y="843"/>
                </a:lnTo>
                <a:lnTo>
                  <a:pt x="335" y="702"/>
                </a:lnTo>
                <a:lnTo>
                  <a:pt x="283" y="561"/>
                </a:lnTo>
                <a:lnTo>
                  <a:pt x="231" y="430"/>
                </a:lnTo>
                <a:lnTo>
                  <a:pt x="163" y="288"/>
                </a:lnTo>
                <a:lnTo>
                  <a:pt x="84" y="136"/>
                </a:lnTo>
                <a:lnTo>
                  <a:pt x="0" y="0"/>
                </a:lnTo>
                <a:close/>
              </a:path>
            </a:pathLst>
          </a:custGeom>
          <a:solidFill>
            <a:schemeClr val="bg1"/>
          </a:solidFill>
          <a:ln w="15875">
            <a:solidFill>
              <a:srgbClr val="000000"/>
            </a:solidFill>
            <a:miter lim="800000"/>
            <a:headEnd/>
            <a:tailEnd/>
          </a:ln>
        </p:spPr>
        <p:txBody>
          <a:bodyPr wrap="none" anchor="ctr">
            <a:prstTxWarp prst="textNoShape">
              <a:avLst/>
            </a:prstTxWarp>
          </a:bodyPr>
          <a:lstStyle/>
          <a:p>
            <a:endParaRPr lang="en-US"/>
          </a:p>
        </p:txBody>
      </p:sp>
      <p:sp>
        <p:nvSpPr>
          <p:cNvPr id="206" name="Freeform 104"/>
          <p:cNvSpPr>
            <a:spLocks/>
          </p:cNvSpPr>
          <p:nvPr/>
        </p:nvSpPr>
        <p:spPr bwMode="auto">
          <a:xfrm rot="5400000" flipV="1">
            <a:off x="6065918" y="3775245"/>
            <a:ext cx="266878" cy="239008"/>
          </a:xfrm>
          <a:custGeom>
            <a:avLst/>
            <a:gdLst>
              <a:gd name="T0" fmla="*/ 1430 w 4776"/>
              <a:gd name="T1" fmla="*/ 11 h 3640"/>
              <a:gd name="T2" fmla="*/ 1760 w 4776"/>
              <a:gd name="T3" fmla="*/ 26 h 3640"/>
              <a:gd name="T4" fmla="*/ 2090 w 4776"/>
              <a:gd name="T5" fmla="*/ 63 h 3640"/>
              <a:gd name="T6" fmla="*/ 2399 w 4776"/>
              <a:gd name="T7" fmla="*/ 126 h 3640"/>
              <a:gd name="T8" fmla="*/ 2692 w 4776"/>
              <a:gd name="T9" fmla="*/ 204 h 3640"/>
              <a:gd name="T10" fmla="*/ 2980 w 4776"/>
              <a:gd name="T11" fmla="*/ 309 h 3640"/>
              <a:gd name="T12" fmla="*/ 3257 w 4776"/>
              <a:gd name="T13" fmla="*/ 435 h 3640"/>
              <a:gd name="T14" fmla="*/ 3551 w 4776"/>
              <a:gd name="T15" fmla="*/ 597 h 3640"/>
              <a:gd name="T16" fmla="*/ 3771 w 4776"/>
              <a:gd name="T17" fmla="*/ 744 h 3640"/>
              <a:gd name="T18" fmla="*/ 3959 w 4776"/>
              <a:gd name="T19" fmla="*/ 890 h 3640"/>
              <a:gd name="T20" fmla="*/ 4168 w 4776"/>
              <a:gd name="T21" fmla="*/ 1074 h 3640"/>
              <a:gd name="T22" fmla="*/ 4367 w 4776"/>
              <a:gd name="T23" fmla="*/ 1283 h 3640"/>
              <a:gd name="T24" fmla="*/ 4566 w 4776"/>
              <a:gd name="T25" fmla="*/ 1535 h 3640"/>
              <a:gd name="T26" fmla="*/ 4729 w 4776"/>
              <a:gd name="T27" fmla="*/ 1760 h 3640"/>
              <a:gd name="T28" fmla="*/ 4708 w 4776"/>
              <a:gd name="T29" fmla="*/ 1932 h 3640"/>
              <a:gd name="T30" fmla="*/ 4603 w 4776"/>
              <a:gd name="T31" fmla="*/ 2084 h 3640"/>
              <a:gd name="T32" fmla="*/ 4472 w 4776"/>
              <a:gd name="T33" fmla="*/ 2252 h 3640"/>
              <a:gd name="T34" fmla="*/ 4326 w 4776"/>
              <a:gd name="T35" fmla="*/ 2425 h 3640"/>
              <a:gd name="T36" fmla="*/ 4111 w 4776"/>
              <a:gd name="T37" fmla="*/ 2624 h 3640"/>
              <a:gd name="T38" fmla="*/ 3886 w 4776"/>
              <a:gd name="T39" fmla="*/ 2812 h 3640"/>
              <a:gd name="T40" fmla="*/ 3608 w 4776"/>
              <a:gd name="T41" fmla="*/ 3011 h 3640"/>
              <a:gd name="T42" fmla="*/ 3346 w 4776"/>
              <a:gd name="T43" fmla="*/ 3163 h 3640"/>
              <a:gd name="T44" fmla="*/ 3037 w 4776"/>
              <a:gd name="T45" fmla="*/ 3310 h 3640"/>
              <a:gd name="T46" fmla="*/ 2681 w 4776"/>
              <a:gd name="T47" fmla="*/ 3446 h 3640"/>
              <a:gd name="T48" fmla="*/ 2388 w 4776"/>
              <a:gd name="T49" fmla="*/ 3524 h 3640"/>
              <a:gd name="T50" fmla="*/ 2053 w 4776"/>
              <a:gd name="T51" fmla="*/ 3592 h 3640"/>
              <a:gd name="T52" fmla="*/ 1629 w 4776"/>
              <a:gd name="T53" fmla="*/ 3634 h 3640"/>
              <a:gd name="T54" fmla="*/ 880 w 4776"/>
              <a:gd name="T55" fmla="*/ 3640 h 3640"/>
              <a:gd name="T56" fmla="*/ 11 w 4776"/>
              <a:gd name="T57" fmla="*/ 3634 h 3640"/>
              <a:gd name="T58" fmla="*/ 152 w 4776"/>
              <a:gd name="T59" fmla="*/ 3383 h 3640"/>
              <a:gd name="T60" fmla="*/ 299 w 4776"/>
              <a:gd name="T61" fmla="*/ 3053 h 3640"/>
              <a:gd name="T62" fmla="*/ 409 w 4776"/>
              <a:gd name="T63" fmla="*/ 2713 h 3640"/>
              <a:gd name="T64" fmla="*/ 493 w 4776"/>
              <a:gd name="T65" fmla="*/ 2336 h 3640"/>
              <a:gd name="T66" fmla="*/ 519 w 4776"/>
              <a:gd name="T67" fmla="*/ 1995 h 3640"/>
              <a:gd name="T68" fmla="*/ 524 w 4776"/>
              <a:gd name="T69" fmla="*/ 1660 h 3640"/>
              <a:gd name="T70" fmla="*/ 498 w 4776"/>
              <a:gd name="T71" fmla="*/ 1367 h 3640"/>
              <a:gd name="T72" fmla="*/ 435 w 4776"/>
              <a:gd name="T73" fmla="*/ 1032 h 3640"/>
              <a:gd name="T74" fmla="*/ 335 w 4776"/>
              <a:gd name="T75" fmla="*/ 702 h 3640"/>
              <a:gd name="T76" fmla="*/ 231 w 4776"/>
              <a:gd name="T77" fmla="*/ 430 h 3640"/>
              <a:gd name="T78" fmla="*/ 84 w 4776"/>
              <a:gd name="T79" fmla="*/ 136 h 3640"/>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4776"/>
              <a:gd name="T121" fmla="*/ 0 h 3640"/>
              <a:gd name="T122" fmla="*/ 4776 w 4776"/>
              <a:gd name="T123" fmla="*/ 3640 h 3640"/>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4776" h="3640">
                <a:moveTo>
                  <a:pt x="0" y="0"/>
                </a:moveTo>
                <a:lnTo>
                  <a:pt x="1430" y="11"/>
                </a:lnTo>
                <a:lnTo>
                  <a:pt x="1639" y="21"/>
                </a:lnTo>
                <a:lnTo>
                  <a:pt x="1760" y="26"/>
                </a:lnTo>
                <a:lnTo>
                  <a:pt x="1922" y="42"/>
                </a:lnTo>
                <a:lnTo>
                  <a:pt x="2090" y="63"/>
                </a:lnTo>
                <a:lnTo>
                  <a:pt x="2231" y="89"/>
                </a:lnTo>
                <a:lnTo>
                  <a:pt x="2399" y="126"/>
                </a:lnTo>
                <a:lnTo>
                  <a:pt x="2529" y="157"/>
                </a:lnTo>
                <a:lnTo>
                  <a:pt x="2692" y="204"/>
                </a:lnTo>
                <a:lnTo>
                  <a:pt x="2838" y="257"/>
                </a:lnTo>
                <a:lnTo>
                  <a:pt x="2980" y="309"/>
                </a:lnTo>
                <a:lnTo>
                  <a:pt x="3111" y="367"/>
                </a:lnTo>
                <a:lnTo>
                  <a:pt x="3257" y="435"/>
                </a:lnTo>
                <a:lnTo>
                  <a:pt x="3409" y="519"/>
                </a:lnTo>
                <a:lnTo>
                  <a:pt x="3551" y="597"/>
                </a:lnTo>
                <a:lnTo>
                  <a:pt x="3661" y="665"/>
                </a:lnTo>
                <a:lnTo>
                  <a:pt x="3771" y="744"/>
                </a:lnTo>
                <a:lnTo>
                  <a:pt x="3865" y="812"/>
                </a:lnTo>
                <a:lnTo>
                  <a:pt x="3959" y="890"/>
                </a:lnTo>
                <a:lnTo>
                  <a:pt x="4048" y="969"/>
                </a:lnTo>
                <a:lnTo>
                  <a:pt x="4168" y="1074"/>
                </a:lnTo>
                <a:lnTo>
                  <a:pt x="4273" y="1189"/>
                </a:lnTo>
                <a:lnTo>
                  <a:pt x="4367" y="1283"/>
                </a:lnTo>
                <a:lnTo>
                  <a:pt x="4477" y="1419"/>
                </a:lnTo>
                <a:lnTo>
                  <a:pt x="4566" y="1535"/>
                </a:lnTo>
                <a:lnTo>
                  <a:pt x="4655" y="1655"/>
                </a:lnTo>
                <a:lnTo>
                  <a:pt x="4729" y="1760"/>
                </a:lnTo>
                <a:lnTo>
                  <a:pt x="4776" y="1833"/>
                </a:lnTo>
                <a:lnTo>
                  <a:pt x="4708" y="1932"/>
                </a:lnTo>
                <a:lnTo>
                  <a:pt x="4661" y="2011"/>
                </a:lnTo>
                <a:lnTo>
                  <a:pt x="4603" y="2084"/>
                </a:lnTo>
                <a:lnTo>
                  <a:pt x="4535" y="2173"/>
                </a:lnTo>
                <a:lnTo>
                  <a:pt x="4472" y="2252"/>
                </a:lnTo>
                <a:lnTo>
                  <a:pt x="4388" y="2346"/>
                </a:lnTo>
                <a:lnTo>
                  <a:pt x="4326" y="2425"/>
                </a:lnTo>
                <a:lnTo>
                  <a:pt x="4221" y="2524"/>
                </a:lnTo>
                <a:lnTo>
                  <a:pt x="4111" y="2624"/>
                </a:lnTo>
                <a:lnTo>
                  <a:pt x="4006" y="2718"/>
                </a:lnTo>
                <a:lnTo>
                  <a:pt x="3886" y="2812"/>
                </a:lnTo>
                <a:lnTo>
                  <a:pt x="3781" y="2896"/>
                </a:lnTo>
                <a:lnTo>
                  <a:pt x="3608" y="3011"/>
                </a:lnTo>
                <a:lnTo>
                  <a:pt x="3498" y="3079"/>
                </a:lnTo>
                <a:lnTo>
                  <a:pt x="3346" y="3163"/>
                </a:lnTo>
                <a:lnTo>
                  <a:pt x="3210" y="3236"/>
                </a:lnTo>
                <a:lnTo>
                  <a:pt x="3037" y="3310"/>
                </a:lnTo>
                <a:lnTo>
                  <a:pt x="2870" y="3378"/>
                </a:lnTo>
                <a:lnTo>
                  <a:pt x="2681" y="3446"/>
                </a:lnTo>
                <a:lnTo>
                  <a:pt x="2519" y="3493"/>
                </a:lnTo>
                <a:lnTo>
                  <a:pt x="2388" y="3524"/>
                </a:lnTo>
                <a:lnTo>
                  <a:pt x="2210" y="3561"/>
                </a:lnTo>
                <a:lnTo>
                  <a:pt x="2053" y="3592"/>
                </a:lnTo>
                <a:lnTo>
                  <a:pt x="1870" y="3613"/>
                </a:lnTo>
                <a:lnTo>
                  <a:pt x="1629" y="3634"/>
                </a:lnTo>
                <a:lnTo>
                  <a:pt x="1435" y="3640"/>
                </a:lnTo>
                <a:lnTo>
                  <a:pt x="880" y="3640"/>
                </a:lnTo>
                <a:lnTo>
                  <a:pt x="262" y="3640"/>
                </a:lnTo>
                <a:lnTo>
                  <a:pt x="11" y="3634"/>
                </a:lnTo>
                <a:lnTo>
                  <a:pt x="84" y="3514"/>
                </a:lnTo>
                <a:lnTo>
                  <a:pt x="152" y="3383"/>
                </a:lnTo>
                <a:lnTo>
                  <a:pt x="231" y="3221"/>
                </a:lnTo>
                <a:lnTo>
                  <a:pt x="299" y="3053"/>
                </a:lnTo>
                <a:lnTo>
                  <a:pt x="351" y="2906"/>
                </a:lnTo>
                <a:lnTo>
                  <a:pt x="409" y="2713"/>
                </a:lnTo>
                <a:lnTo>
                  <a:pt x="445" y="2545"/>
                </a:lnTo>
                <a:lnTo>
                  <a:pt x="493" y="2336"/>
                </a:lnTo>
                <a:lnTo>
                  <a:pt x="508" y="2163"/>
                </a:lnTo>
                <a:lnTo>
                  <a:pt x="519" y="1995"/>
                </a:lnTo>
                <a:lnTo>
                  <a:pt x="529" y="1828"/>
                </a:lnTo>
                <a:lnTo>
                  <a:pt x="524" y="1660"/>
                </a:lnTo>
                <a:lnTo>
                  <a:pt x="513" y="1503"/>
                </a:lnTo>
                <a:lnTo>
                  <a:pt x="498" y="1367"/>
                </a:lnTo>
                <a:lnTo>
                  <a:pt x="472" y="1205"/>
                </a:lnTo>
                <a:lnTo>
                  <a:pt x="435" y="1032"/>
                </a:lnTo>
                <a:lnTo>
                  <a:pt x="383" y="843"/>
                </a:lnTo>
                <a:lnTo>
                  <a:pt x="335" y="702"/>
                </a:lnTo>
                <a:lnTo>
                  <a:pt x="283" y="561"/>
                </a:lnTo>
                <a:lnTo>
                  <a:pt x="231" y="430"/>
                </a:lnTo>
                <a:lnTo>
                  <a:pt x="163" y="288"/>
                </a:lnTo>
                <a:lnTo>
                  <a:pt x="84" y="136"/>
                </a:lnTo>
                <a:lnTo>
                  <a:pt x="0" y="0"/>
                </a:lnTo>
                <a:close/>
              </a:path>
            </a:pathLst>
          </a:custGeom>
          <a:solidFill>
            <a:schemeClr val="bg1"/>
          </a:solidFill>
          <a:ln w="15875">
            <a:solidFill>
              <a:srgbClr val="000000"/>
            </a:solidFill>
            <a:miter lim="800000"/>
            <a:headEnd/>
            <a:tailEnd/>
          </a:ln>
        </p:spPr>
        <p:txBody>
          <a:bodyPr wrap="none" anchor="ctr">
            <a:prstTxWarp prst="textNoShape">
              <a:avLst/>
            </a:prstTxWarp>
          </a:bodyPr>
          <a:lstStyle/>
          <a:p>
            <a:endParaRPr lang="en-US"/>
          </a:p>
        </p:txBody>
      </p:sp>
      <p:sp>
        <p:nvSpPr>
          <p:cNvPr id="207" name="Freeform 104"/>
          <p:cNvSpPr>
            <a:spLocks/>
          </p:cNvSpPr>
          <p:nvPr/>
        </p:nvSpPr>
        <p:spPr bwMode="auto">
          <a:xfrm rot="5400000" flipV="1">
            <a:off x="6359041" y="3775245"/>
            <a:ext cx="266878" cy="239008"/>
          </a:xfrm>
          <a:custGeom>
            <a:avLst/>
            <a:gdLst>
              <a:gd name="T0" fmla="*/ 1430 w 4776"/>
              <a:gd name="T1" fmla="*/ 11 h 3640"/>
              <a:gd name="T2" fmla="*/ 1760 w 4776"/>
              <a:gd name="T3" fmla="*/ 26 h 3640"/>
              <a:gd name="T4" fmla="*/ 2090 w 4776"/>
              <a:gd name="T5" fmla="*/ 63 h 3640"/>
              <a:gd name="T6" fmla="*/ 2399 w 4776"/>
              <a:gd name="T7" fmla="*/ 126 h 3640"/>
              <a:gd name="T8" fmla="*/ 2692 w 4776"/>
              <a:gd name="T9" fmla="*/ 204 h 3640"/>
              <a:gd name="T10" fmla="*/ 2980 w 4776"/>
              <a:gd name="T11" fmla="*/ 309 h 3640"/>
              <a:gd name="T12" fmla="*/ 3257 w 4776"/>
              <a:gd name="T13" fmla="*/ 435 h 3640"/>
              <a:gd name="T14" fmla="*/ 3551 w 4776"/>
              <a:gd name="T15" fmla="*/ 597 h 3640"/>
              <a:gd name="T16" fmla="*/ 3771 w 4776"/>
              <a:gd name="T17" fmla="*/ 744 h 3640"/>
              <a:gd name="T18" fmla="*/ 3959 w 4776"/>
              <a:gd name="T19" fmla="*/ 890 h 3640"/>
              <a:gd name="T20" fmla="*/ 4168 w 4776"/>
              <a:gd name="T21" fmla="*/ 1074 h 3640"/>
              <a:gd name="T22" fmla="*/ 4367 w 4776"/>
              <a:gd name="T23" fmla="*/ 1283 h 3640"/>
              <a:gd name="T24" fmla="*/ 4566 w 4776"/>
              <a:gd name="T25" fmla="*/ 1535 h 3640"/>
              <a:gd name="T26" fmla="*/ 4729 w 4776"/>
              <a:gd name="T27" fmla="*/ 1760 h 3640"/>
              <a:gd name="T28" fmla="*/ 4708 w 4776"/>
              <a:gd name="T29" fmla="*/ 1932 h 3640"/>
              <a:gd name="T30" fmla="*/ 4603 w 4776"/>
              <a:gd name="T31" fmla="*/ 2084 h 3640"/>
              <a:gd name="T32" fmla="*/ 4472 w 4776"/>
              <a:gd name="T33" fmla="*/ 2252 h 3640"/>
              <a:gd name="T34" fmla="*/ 4326 w 4776"/>
              <a:gd name="T35" fmla="*/ 2425 h 3640"/>
              <a:gd name="T36" fmla="*/ 4111 w 4776"/>
              <a:gd name="T37" fmla="*/ 2624 h 3640"/>
              <a:gd name="T38" fmla="*/ 3886 w 4776"/>
              <a:gd name="T39" fmla="*/ 2812 h 3640"/>
              <a:gd name="T40" fmla="*/ 3608 w 4776"/>
              <a:gd name="T41" fmla="*/ 3011 h 3640"/>
              <a:gd name="T42" fmla="*/ 3346 w 4776"/>
              <a:gd name="T43" fmla="*/ 3163 h 3640"/>
              <a:gd name="T44" fmla="*/ 3037 w 4776"/>
              <a:gd name="T45" fmla="*/ 3310 h 3640"/>
              <a:gd name="T46" fmla="*/ 2681 w 4776"/>
              <a:gd name="T47" fmla="*/ 3446 h 3640"/>
              <a:gd name="T48" fmla="*/ 2388 w 4776"/>
              <a:gd name="T49" fmla="*/ 3524 h 3640"/>
              <a:gd name="T50" fmla="*/ 2053 w 4776"/>
              <a:gd name="T51" fmla="*/ 3592 h 3640"/>
              <a:gd name="T52" fmla="*/ 1629 w 4776"/>
              <a:gd name="T53" fmla="*/ 3634 h 3640"/>
              <a:gd name="T54" fmla="*/ 880 w 4776"/>
              <a:gd name="T55" fmla="*/ 3640 h 3640"/>
              <a:gd name="T56" fmla="*/ 11 w 4776"/>
              <a:gd name="T57" fmla="*/ 3634 h 3640"/>
              <a:gd name="T58" fmla="*/ 152 w 4776"/>
              <a:gd name="T59" fmla="*/ 3383 h 3640"/>
              <a:gd name="T60" fmla="*/ 299 w 4776"/>
              <a:gd name="T61" fmla="*/ 3053 h 3640"/>
              <a:gd name="T62" fmla="*/ 409 w 4776"/>
              <a:gd name="T63" fmla="*/ 2713 h 3640"/>
              <a:gd name="T64" fmla="*/ 493 w 4776"/>
              <a:gd name="T65" fmla="*/ 2336 h 3640"/>
              <a:gd name="T66" fmla="*/ 519 w 4776"/>
              <a:gd name="T67" fmla="*/ 1995 h 3640"/>
              <a:gd name="T68" fmla="*/ 524 w 4776"/>
              <a:gd name="T69" fmla="*/ 1660 h 3640"/>
              <a:gd name="T70" fmla="*/ 498 w 4776"/>
              <a:gd name="T71" fmla="*/ 1367 h 3640"/>
              <a:gd name="T72" fmla="*/ 435 w 4776"/>
              <a:gd name="T73" fmla="*/ 1032 h 3640"/>
              <a:gd name="T74" fmla="*/ 335 w 4776"/>
              <a:gd name="T75" fmla="*/ 702 h 3640"/>
              <a:gd name="T76" fmla="*/ 231 w 4776"/>
              <a:gd name="T77" fmla="*/ 430 h 3640"/>
              <a:gd name="T78" fmla="*/ 84 w 4776"/>
              <a:gd name="T79" fmla="*/ 136 h 3640"/>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4776"/>
              <a:gd name="T121" fmla="*/ 0 h 3640"/>
              <a:gd name="T122" fmla="*/ 4776 w 4776"/>
              <a:gd name="T123" fmla="*/ 3640 h 3640"/>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4776" h="3640">
                <a:moveTo>
                  <a:pt x="0" y="0"/>
                </a:moveTo>
                <a:lnTo>
                  <a:pt x="1430" y="11"/>
                </a:lnTo>
                <a:lnTo>
                  <a:pt x="1639" y="21"/>
                </a:lnTo>
                <a:lnTo>
                  <a:pt x="1760" y="26"/>
                </a:lnTo>
                <a:lnTo>
                  <a:pt x="1922" y="42"/>
                </a:lnTo>
                <a:lnTo>
                  <a:pt x="2090" y="63"/>
                </a:lnTo>
                <a:lnTo>
                  <a:pt x="2231" y="89"/>
                </a:lnTo>
                <a:lnTo>
                  <a:pt x="2399" y="126"/>
                </a:lnTo>
                <a:lnTo>
                  <a:pt x="2529" y="157"/>
                </a:lnTo>
                <a:lnTo>
                  <a:pt x="2692" y="204"/>
                </a:lnTo>
                <a:lnTo>
                  <a:pt x="2838" y="257"/>
                </a:lnTo>
                <a:lnTo>
                  <a:pt x="2980" y="309"/>
                </a:lnTo>
                <a:lnTo>
                  <a:pt x="3111" y="367"/>
                </a:lnTo>
                <a:lnTo>
                  <a:pt x="3257" y="435"/>
                </a:lnTo>
                <a:lnTo>
                  <a:pt x="3409" y="519"/>
                </a:lnTo>
                <a:lnTo>
                  <a:pt x="3551" y="597"/>
                </a:lnTo>
                <a:lnTo>
                  <a:pt x="3661" y="665"/>
                </a:lnTo>
                <a:lnTo>
                  <a:pt x="3771" y="744"/>
                </a:lnTo>
                <a:lnTo>
                  <a:pt x="3865" y="812"/>
                </a:lnTo>
                <a:lnTo>
                  <a:pt x="3959" y="890"/>
                </a:lnTo>
                <a:lnTo>
                  <a:pt x="4048" y="969"/>
                </a:lnTo>
                <a:lnTo>
                  <a:pt x="4168" y="1074"/>
                </a:lnTo>
                <a:lnTo>
                  <a:pt x="4273" y="1189"/>
                </a:lnTo>
                <a:lnTo>
                  <a:pt x="4367" y="1283"/>
                </a:lnTo>
                <a:lnTo>
                  <a:pt x="4477" y="1419"/>
                </a:lnTo>
                <a:lnTo>
                  <a:pt x="4566" y="1535"/>
                </a:lnTo>
                <a:lnTo>
                  <a:pt x="4655" y="1655"/>
                </a:lnTo>
                <a:lnTo>
                  <a:pt x="4729" y="1760"/>
                </a:lnTo>
                <a:lnTo>
                  <a:pt x="4776" y="1833"/>
                </a:lnTo>
                <a:lnTo>
                  <a:pt x="4708" y="1932"/>
                </a:lnTo>
                <a:lnTo>
                  <a:pt x="4661" y="2011"/>
                </a:lnTo>
                <a:lnTo>
                  <a:pt x="4603" y="2084"/>
                </a:lnTo>
                <a:lnTo>
                  <a:pt x="4535" y="2173"/>
                </a:lnTo>
                <a:lnTo>
                  <a:pt x="4472" y="2252"/>
                </a:lnTo>
                <a:lnTo>
                  <a:pt x="4388" y="2346"/>
                </a:lnTo>
                <a:lnTo>
                  <a:pt x="4326" y="2425"/>
                </a:lnTo>
                <a:lnTo>
                  <a:pt x="4221" y="2524"/>
                </a:lnTo>
                <a:lnTo>
                  <a:pt x="4111" y="2624"/>
                </a:lnTo>
                <a:lnTo>
                  <a:pt x="4006" y="2718"/>
                </a:lnTo>
                <a:lnTo>
                  <a:pt x="3886" y="2812"/>
                </a:lnTo>
                <a:lnTo>
                  <a:pt x="3781" y="2896"/>
                </a:lnTo>
                <a:lnTo>
                  <a:pt x="3608" y="3011"/>
                </a:lnTo>
                <a:lnTo>
                  <a:pt x="3498" y="3079"/>
                </a:lnTo>
                <a:lnTo>
                  <a:pt x="3346" y="3163"/>
                </a:lnTo>
                <a:lnTo>
                  <a:pt x="3210" y="3236"/>
                </a:lnTo>
                <a:lnTo>
                  <a:pt x="3037" y="3310"/>
                </a:lnTo>
                <a:lnTo>
                  <a:pt x="2870" y="3378"/>
                </a:lnTo>
                <a:lnTo>
                  <a:pt x="2681" y="3446"/>
                </a:lnTo>
                <a:lnTo>
                  <a:pt x="2519" y="3493"/>
                </a:lnTo>
                <a:lnTo>
                  <a:pt x="2388" y="3524"/>
                </a:lnTo>
                <a:lnTo>
                  <a:pt x="2210" y="3561"/>
                </a:lnTo>
                <a:lnTo>
                  <a:pt x="2053" y="3592"/>
                </a:lnTo>
                <a:lnTo>
                  <a:pt x="1870" y="3613"/>
                </a:lnTo>
                <a:lnTo>
                  <a:pt x="1629" y="3634"/>
                </a:lnTo>
                <a:lnTo>
                  <a:pt x="1435" y="3640"/>
                </a:lnTo>
                <a:lnTo>
                  <a:pt x="880" y="3640"/>
                </a:lnTo>
                <a:lnTo>
                  <a:pt x="262" y="3640"/>
                </a:lnTo>
                <a:lnTo>
                  <a:pt x="11" y="3634"/>
                </a:lnTo>
                <a:lnTo>
                  <a:pt x="84" y="3514"/>
                </a:lnTo>
                <a:lnTo>
                  <a:pt x="152" y="3383"/>
                </a:lnTo>
                <a:lnTo>
                  <a:pt x="231" y="3221"/>
                </a:lnTo>
                <a:lnTo>
                  <a:pt x="299" y="3053"/>
                </a:lnTo>
                <a:lnTo>
                  <a:pt x="351" y="2906"/>
                </a:lnTo>
                <a:lnTo>
                  <a:pt x="409" y="2713"/>
                </a:lnTo>
                <a:lnTo>
                  <a:pt x="445" y="2545"/>
                </a:lnTo>
                <a:lnTo>
                  <a:pt x="493" y="2336"/>
                </a:lnTo>
                <a:lnTo>
                  <a:pt x="508" y="2163"/>
                </a:lnTo>
                <a:lnTo>
                  <a:pt x="519" y="1995"/>
                </a:lnTo>
                <a:lnTo>
                  <a:pt x="529" y="1828"/>
                </a:lnTo>
                <a:lnTo>
                  <a:pt x="524" y="1660"/>
                </a:lnTo>
                <a:lnTo>
                  <a:pt x="513" y="1503"/>
                </a:lnTo>
                <a:lnTo>
                  <a:pt x="498" y="1367"/>
                </a:lnTo>
                <a:lnTo>
                  <a:pt x="472" y="1205"/>
                </a:lnTo>
                <a:lnTo>
                  <a:pt x="435" y="1032"/>
                </a:lnTo>
                <a:lnTo>
                  <a:pt x="383" y="843"/>
                </a:lnTo>
                <a:lnTo>
                  <a:pt x="335" y="702"/>
                </a:lnTo>
                <a:lnTo>
                  <a:pt x="283" y="561"/>
                </a:lnTo>
                <a:lnTo>
                  <a:pt x="231" y="430"/>
                </a:lnTo>
                <a:lnTo>
                  <a:pt x="163" y="288"/>
                </a:lnTo>
                <a:lnTo>
                  <a:pt x="84" y="136"/>
                </a:lnTo>
                <a:lnTo>
                  <a:pt x="0" y="0"/>
                </a:lnTo>
                <a:close/>
              </a:path>
            </a:pathLst>
          </a:custGeom>
          <a:solidFill>
            <a:schemeClr val="bg1"/>
          </a:solidFill>
          <a:ln w="15875">
            <a:solidFill>
              <a:srgbClr val="000000"/>
            </a:solidFill>
            <a:miter lim="800000"/>
            <a:headEnd/>
            <a:tailEnd/>
          </a:ln>
        </p:spPr>
        <p:txBody>
          <a:bodyPr wrap="none" anchor="ctr">
            <a:prstTxWarp prst="textNoShape">
              <a:avLst/>
            </a:prstTxWarp>
          </a:bodyPr>
          <a:lstStyle/>
          <a:p>
            <a:endParaRPr lang="en-US"/>
          </a:p>
        </p:txBody>
      </p:sp>
      <p:sp>
        <p:nvSpPr>
          <p:cNvPr id="208" name="Freeform 104"/>
          <p:cNvSpPr>
            <a:spLocks/>
          </p:cNvSpPr>
          <p:nvPr/>
        </p:nvSpPr>
        <p:spPr bwMode="auto">
          <a:xfrm rot="5400000" flipV="1">
            <a:off x="6647073" y="3775245"/>
            <a:ext cx="266878" cy="239008"/>
          </a:xfrm>
          <a:custGeom>
            <a:avLst/>
            <a:gdLst>
              <a:gd name="T0" fmla="*/ 1430 w 4776"/>
              <a:gd name="T1" fmla="*/ 11 h 3640"/>
              <a:gd name="T2" fmla="*/ 1760 w 4776"/>
              <a:gd name="T3" fmla="*/ 26 h 3640"/>
              <a:gd name="T4" fmla="*/ 2090 w 4776"/>
              <a:gd name="T5" fmla="*/ 63 h 3640"/>
              <a:gd name="T6" fmla="*/ 2399 w 4776"/>
              <a:gd name="T7" fmla="*/ 126 h 3640"/>
              <a:gd name="T8" fmla="*/ 2692 w 4776"/>
              <a:gd name="T9" fmla="*/ 204 h 3640"/>
              <a:gd name="T10" fmla="*/ 2980 w 4776"/>
              <a:gd name="T11" fmla="*/ 309 h 3640"/>
              <a:gd name="T12" fmla="*/ 3257 w 4776"/>
              <a:gd name="T13" fmla="*/ 435 h 3640"/>
              <a:gd name="T14" fmla="*/ 3551 w 4776"/>
              <a:gd name="T15" fmla="*/ 597 h 3640"/>
              <a:gd name="T16" fmla="*/ 3771 w 4776"/>
              <a:gd name="T17" fmla="*/ 744 h 3640"/>
              <a:gd name="T18" fmla="*/ 3959 w 4776"/>
              <a:gd name="T19" fmla="*/ 890 h 3640"/>
              <a:gd name="T20" fmla="*/ 4168 w 4776"/>
              <a:gd name="T21" fmla="*/ 1074 h 3640"/>
              <a:gd name="T22" fmla="*/ 4367 w 4776"/>
              <a:gd name="T23" fmla="*/ 1283 h 3640"/>
              <a:gd name="T24" fmla="*/ 4566 w 4776"/>
              <a:gd name="T25" fmla="*/ 1535 h 3640"/>
              <a:gd name="T26" fmla="*/ 4729 w 4776"/>
              <a:gd name="T27" fmla="*/ 1760 h 3640"/>
              <a:gd name="T28" fmla="*/ 4708 w 4776"/>
              <a:gd name="T29" fmla="*/ 1932 h 3640"/>
              <a:gd name="T30" fmla="*/ 4603 w 4776"/>
              <a:gd name="T31" fmla="*/ 2084 h 3640"/>
              <a:gd name="T32" fmla="*/ 4472 w 4776"/>
              <a:gd name="T33" fmla="*/ 2252 h 3640"/>
              <a:gd name="T34" fmla="*/ 4326 w 4776"/>
              <a:gd name="T35" fmla="*/ 2425 h 3640"/>
              <a:gd name="T36" fmla="*/ 4111 w 4776"/>
              <a:gd name="T37" fmla="*/ 2624 h 3640"/>
              <a:gd name="T38" fmla="*/ 3886 w 4776"/>
              <a:gd name="T39" fmla="*/ 2812 h 3640"/>
              <a:gd name="T40" fmla="*/ 3608 w 4776"/>
              <a:gd name="T41" fmla="*/ 3011 h 3640"/>
              <a:gd name="T42" fmla="*/ 3346 w 4776"/>
              <a:gd name="T43" fmla="*/ 3163 h 3640"/>
              <a:gd name="T44" fmla="*/ 3037 w 4776"/>
              <a:gd name="T45" fmla="*/ 3310 h 3640"/>
              <a:gd name="T46" fmla="*/ 2681 w 4776"/>
              <a:gd name="T47" fmla="*/ 3446 h 3640"/>
              <a:gd name="T48" fmla="*/ 2388 w 4776"/>
              <a:gd name="T49" fmla="*/ 3524 h 3640"/>
              <a:gd name="T50" fmla="*/ 2053 w 4776"/>
              <a:gd name="T51" fmla="*/ 3592 h 3640"/>
              <a:gd name="T52" fmla="*/ 1629 w 4776"/>
              <a:gd name="T53" fmla="*/ 3634 h 3640"/>
              <a:gd name="T54" fmla="*/ 880 w 4776"/>
              <a:gd name="T55" fmla="*/ 3640 h 3640"/>
              <a:gd name="T56" fmla="*/ 11 w 4776"/>
              <a:gd name="T57" fmla="*/ 3634 h 3640"/>
              <a:gd name="T58" fmla="*/ 152 w 4776"/>
              <a:gd name="T59" fmla="*/ 3383 h 3640"/>
              <a:gd name="T60" fmla="*/ 299 w 4776"/>
              <a:gd name="T61" fmla="*/ 3053 h 3640"/>
              <a:gd name="T62" fmla="*/ 409 w 4776"/>
              <a:gd name="T63" fmla="*/ 2713 h 3640"/>
              <a:gd name="T64" fmla="*/ 493 w 4776"/>
              <a:gd name="T65" fmla="*/ 2336 h 3640"/>
              <a:gd name="T66" fmla="*/ 519 w 4776"/>
              <a:gd name="T67" fmla="*/ 1995 h 3640"/>
              <a:gd name="T68" fmla="*/ 524 w 4776"/>
              <a:gd name="T69" fmla="*/ 1660 h 3640"/>
              <a:gd name="T70" fmla="*/ 498 w 4776"/>
              <a:gd name="T71" fmla="*/ 1367 h 3640"/>
              <a:gd name="T72" fmla="*/ 435 w 4776"/>
              <a:gd name="T73" fmla="*/ 1032 h 3640"/>
              <a:gd name="T74" fmla="*/ 335 w 4776"/>
              <a:gd name="T75" fmla="*/ 702 h 3640"/>
              <a:gd name="T76" fmla="*/ 231 w 4776"/>
              <a:gd name="T77" fmla="*/ 430 h 3640"/>
              <a:gd name="T78" fmla="*/ 84 w 4776"/>
              <a:gd name="T79" fmla="*/ 136 h 3640"/>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4776"/>
              <a:gd name="T121" fmla="*/ 0 h 3640"/>
              <a:gd name="T122" fmla="*/ 4776 w 4776"/>
              <a:gd name="T123" fmla="*/ 3640 h 3640"/>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4776" h="3640">
                <a:moveTo>
                  <a:pt x="0" y="0"/>
                </a:moveTo>
                <a:lnTo>
                  <a:pt x="1430" y="11"/>
                </a:lnTo>
                <a:lnTo>
                  <a:pt x="1639" y="21"/>
                </a:lnTo>
                <a:lnTo>
                  <a:pt x="1760" y="26"/>
                </a:lnTo>
                <a:lnTo>
                  <a:pt x="1922" y="42"/>
                </a:lnTo>
                <a:lnTo>
                  <a:pt x="2090" y="63"/>
                </a:lnTo>
                <a:lnTo>
                  <a:pt x="2231" y="89"/>
                </a:lnTo>
                <a:lnTo>
                  <a:pt x="2399" y="126"/>
                </a:lnTo>
                <a:lnTo>
                  <a:pt x="2529" y="157"/>
                </a:lnTo>
                <a:lnTo>
                  <a:pt x="2692" y="204"/>
                </a:lnTo>
                <a:lnTo>
                  <a:pt x="2838" y="257"/>
                </a:lnTo>
                <a:lnTo>
                  <a:pt x="2980" y="309"/>
                </a:lnTo>
                <a:lnTo>
                  <a:pt x="3111" y="367"/>
                </a:lnTo>
                <a:lnTo>
                  <a:pt x="3257" y="435"/>
                </a:lnTo>
                <a:lnTo>
                  <a:pt x="3409" y="519"/>
                </a:lnTo>
                <a:lnTo>
                  <a:pt x="3551" y="597"/>
                </a:lnTo>
                <a:lnTo>
                  <a:pt x="3661" y="665"/>
                </a:lnTo>
                <a:lnTo>
                  <a:pt x="3771" y="744"/>
                </a:lnTo>
                <a:lnTo>
                  <a:pt x="3865" y="812"/>
                </a:lnTo>
                <a:lnTo>
                  <a:pt x="3959" y="890"/>
                </a:lnTo>
                <a:lnTo>
                  <a:pt x="4048" y="969"/>
                </a:lnTo>
                <a:lnTo>
                  <a:pt x="4168" y="1074"/>
                </a:lnTo>
                <a:lnTo>
                  <a:pt x="4273" y="1189"/>
                </a:lnTo>
                <a:lnTo>
                  <a:pt x="4367" y="1283"/>
                </a:lnTo>
                <a:lnTo>
                  <a:pt x="4477" y="1419"/>
                </a:lnTo>
                <a:lnTo>
                  <a:pt x="4566" y="1535"/>
                </a:lnTo>
                <a:lnTo>
                  <a:pt x="4655" y="1655"/>
                </a:lnTo>
                <a:lnTo>
                  <a:pt x="4729" y="1760"/>
                </a:lnTo>
                <a:lnTo>
                  <a:pt x="4776" y="1833"/>
                </a:lnTo>
                <a:lnTo>
                  <a:pt x="4708" y="1932"/>
                </a:lnTo>
                <a:lnTo>
                  <a:pt x="4661" y="2011"/>
                </a:lnTo>
                <a:lnTo>
                  <a:pt x="4603" y="2084"/>
                </a:lnTo>
                <a:lnTo>
                  <a:pt x="4535" y="2173"/>
                </a:lnTo>
                <a:lnTo>
                  <a:pt x="4472" y="2252"/>
                </a:lnTo>
                <a:lnTo>
                  <a:pt x="4388" y="2346"/>
                </a:lnTo>
                <a:lnTo>
                  <a:pt x="4326" y="2425"/>
                </a:lnTo>
                <a:lnTo>
                  <a:pt x="4221" y="2524"/>
                </a:lnTo>
                <a:lnTo>
                  <a:pt x="4111" y="2624"/>
                </a:lnTo>
                <a:lnTo>
                  <a:pt x="4006" y="2718"/>
                </a:lnTo>
                <a:lnTo>
                  <a:pt x="3886" y="2812"/>
                </a:lnTo>
                <a:lnTo>
                  <a:pt x="3781" y="2896"/>
                </a:lnTo>
                <a:lnTo>
                  <a:pt x="3608" y="3011"/>
                </a:lnTo>
                <a:lnTo>
                  <a:pt x="3498" y="3079"/>
                </a:lnTo>
                <a:lnTo>
                  <a:pt x="3346" y="3163"/>
                </a:lnTo>
                <a:lnTo>
                  <a:pt x="3210" y="3236"/>
                </a:lnTo>
                <a:lnTo>
                  <a:pt x="3037" y="3310"/>
                </a:lnTo>
                <a:lnTo>
                  <a:pt x="2870" y="3378"/>
                </a:lnTo>
                <a:lnTo>
                  <a:pt x="2681" y="3446"/>
                </a:lnTo>
                <a:lnTo>
                  <a:pt x="2519" y="3493"/>
                </a:lnTo>
                <a:lnTo>
                  <a:pt x="2388" y="3524"/>
                </a:lnTo>
                <a:lnTo>
                  <a:pt x="2210" y="3561"/>
                </a:lnTo>
                <a:lnTo>
                  <a:pt x="2053" y="3592"/>
                </a:lnTo>
                <a:lnTo>
                  <a:pt x="1870" y="3613"/>
                </a:lnTo>
                <a:lnTo>
                  <a:pt x="1629" y="3634"/>
                </a:lnTo>
                <a:lnTo>
                  <a:pt x="1435" y="3640"/>
                </a:lnTo>
                <a:lnTo>
                  <a:pt x="880" y="3640"/>
                </a:lnTo>
                <a:lnTo>
                  <a:pt x="262" y="3640"/>
                </a:lnTo>
                <a:lnTo>
                  <a:pt x="11" y="3634"/>
                </a:lnTo>
                <a:lnTo>
                  <a:pt x="84" y="3514"/>
                </a:lnTo>
                <a:lnTo>
                  <a:pt x="152" y="3383"/>
                </a:lnTo>
                <a:lnTo>
                  <a:pt x="231" y="3221"/>
                </a:lnTo>
                <a:lnTo>
                  <a:pt x="299" y="3053"/>
                </a:lnTo>
                <a:lnTo>
                  <a:pt x="351" y="2906"/>
                </a:lnTo>
                <a:lnTo>
                  <a:pt x="409" y="2713"/>
                </a:lnTo>
                <a:lnTo>
                  <a:pt x="445" y="2545"/>
                </a:lnTo>
                <a:lnTo>
                  <a:pt x="493" y="2336"/>
                </a:lnTo>
                <a:lnTo>
                  <a:pt x="508" y="2163"/>
                </a:lnTo>
                <a:lnTo>
                  <a:pt x="519" y="1995"/>
                </a:lnTo>
                <a:lnTo>
                  <a:pt x="529" y="1828"/>
                </a:lnTo>
                <a:lnTo>
                  <a:pt x="524" y="1660"/>
                </a:lnTo>
                <a:lnTo>
                  <a:pt x="513" y="1503"/>
                </a:lnTo>
                <a:lnTo>
                  <a:pt x="498" y="1367"/>
                </a:lnTo>
                <a:lnTo>
                  <a:pt x="472" y="1205"/>
                </a:lnTo>
                <a:lnTo>
                  <a:pt x="435" y="1032"/>
                </a:lnTo>
                <a:lnTo>
                  <a:pt x="383" y="843"/>
                </a:lnTo>
                <a:lnTo>
                  <a:pt x="335" y="702"/>
                </a:lnTo>
                <a:lnTo>
                  <a:pt x="283" y="561"/>
                </a:lnTo>
                <a:lnTo>
                  <a:pt x="231" y="430"/>
                </a:lnTo>
                <a:lnTo>
                  <a:pt x="163" y="288"/>
                </a:lnTo>
                <a:lnTo>
                  <a:pt x="84" y="136"/>
                </a:lnTo>
                <a:lnTo>
                  <a:pt x="0" y="0"/>
                </a:lnTo>
                <a:close/>
              </a:path>
            </a:pathLst>
          </a:custGeom>
          <a:solidFill>
            <a:schemeClr val="bg1"/>
          </a:solidFill>
          <a:ln w="15875">
            <a:solidFill>
              <a:srgbClr val="000000"/>
            </a:solidFill>
            <a:miter lim="800000"/>
            <a:headEnd/>
            <a:tailEnd/>
          </a:ln>
        </p:spPr>
        <p:txBody>
          <a:bodyPr wrap="none" anchor="ctr">
            <a:prstTxWarp prst="textNoShape">
              <a:avLst/>
            </a:prstTxWarp>
          </a:bodyPr>
          <a:lstStyle/>
          <a:p>
            <a:endParaRPr lang="en-US"/>
          </a:p>
        </p:txBody>
      </p:sp>
      <p:sp>
        <p:nvSpPr>
          <p:cNvPr id="209" name="Freeform 32"/>
          <p:cNvSpPr>
            <a:spLocks/>
          </p:cNvSpPr>
          <p:nvPr/>
        </p:nvSpPr>
        <p:spPr bwMode="auto">
          <a:xfrm rot="16200000">
            <a:off x="5227565" y="957536"/>
            <a:ext cx="395713" cy="4276533"/>
          </a:xfrm>
          <a:custGeom>
            <a:avLst/>
            <a:gdLst>
              <a:gd name="T0" fmla="*/ 2147483647 w 870"/>
              <a:gd name="T1" fmla="*/ 0 h 1638"/>
              <a:gd name="T2" fmla="*/ 2147483647 w 870"/>
              <a:gd name="T3" fmla="*/ 2147483647 h 1638"/>
              <a:gd name="T4" fmla="*/ 0 w 870"/>
              <a:gd name="T5" fmla="*/ 2147483647 h 1638"/>
              <a:gd name="T6" fmla="*/ 0 60000 65536"/>
              <a:gd name="T7" fmla="*/ 0 60000 65536"/>
              <a:gd name="T8" fmla="*/ 0 60000 65536"/>
              <a:gd name="T9" fmla="*/ 0 w 870"/>
              <a:gd name="T10" fmla="*/ 0 h 1638"/>
              <a:gd name="T11" fmla="*/ 870 w 870"/>
              <a:gd name="T12" fmla="*/ 1638 h 1638"/>
            </a:gdLst>
            <a:ahLst/>
            <a:cxnLst>
              <a:cxn ang="T6">
                <a:pos x="T0" y="T1"/>
              </a:cxn>
              <a:cxn ang="T7">
                <a:pos x="T2" y="T3"/>
              </a:cxn>
              <a:cxn ang="T8">
                <a:pos x="T4" y="T5"/>
              </a:cxn>
            </a:cxnLst>
            <a:rect l="T9" t="T10" r="T11" b="T12"/>
            <a:pathLst>
              <a:path w="870" h="1638">
                <a:moveTo>
                  <a:pt x="870" y="0"/>
                </a:moveTo>
                <a:lnTo>
                  <a:pt x="870" y="1638"/>
                </a:lnTo>
                <a:lnTo>
                  <a:pt x="0" y="1638"/>
                </a:lnTo>
              </a:path>
            </a:pathLst>
          </a:custGeom>
          <a:noFill/>
          <a:ln w="12700">
            <a:solidFill>
              <a:srgbClr val="000000"/>
            </a:solidFill>
            <a:round/>
            <a:headEnd type="none" w="sm" len="sm"/>
            <a:tailEnd type="none"/>
          </a:ln>
        </p:spPr>
        <p:txBody>
          <a:bodyPr wrap="none" lIns="92075" tIns="46038" rIns="92075" bIns="46038" anchor="ctr">
            <a:prstTxWarp prst="textNoShape">
              <a:avLst/>
            </a:prstTxWarp>
          </a:bodyPr>
          <a:lstStyle/>
          <a:p>
            <a:endParaRPr lang="pl-PL"/>
          </a:p>
        </p:txBody>
      </p:sp>
      <p:grpSp>
        <p:nvGrpSpPr>
          <p:cNvPr id="5" name="Grupa 4"/>
          <p:cNvGrpSpPr/>
          <p:nvPr/>
        </p:nvGrpSpPr>
        <p:grpSpPr>
          <a:xfrm>
            <a:off x="4574668" y="1969274"/>
            <a:ext cx="381186" cy="95251"/>
            <a:chOff x="5061199" y="2165349"/>
            <a:chExt cx="381186" cy="95251"/>
          </a:xfrm>
        </p:grpSpPr>
        <p:sp>
          <p:nvSpPr>
            <p:cNvPr id="210" name="Freeform 32"/>
            <p:cNvSpPr>
              <a:spLocks/>
            </p:cNvSpPr>
            <p:nvPr/>
          </p:nvSpPr>
          <p:spPr bwMode="auto">
            <a:xfrm flipH="1" flipV="1">
              <a:off x="5061199" y="2165349"/>
              <a:ext cx="345182" cy="0"/>
            </a:xfrm>
            <a:custGeom>
              <a:avLst/>
              <a:gdLst>
                <a:gd name="T0" fmla="*/ 2147483647 w 870"/>
                <a:gd name="T1" fmla="*/ 0 h 1638"/>
                <a:gd name="T2" fmla="*/ 2147483647 w 870"/>
                <a:gd name="T3" fmla="*/ 2147483647 h 1638"/>
                <a:gd name="T4" fmla="*/ 0 w 870"/>
                <a:gd name="T5" fmla="*/ 2147483647 h 1638"/>
                <a:gd name="T6" fmla="*/ 0 60000 65536"/>
                <a:gd name="T7" fmla="*/ 0 60000 65536"/>
                <a:gd name="T8" fmla="*/ 0 60000 65536"/>
                <a:gd name="T9" fmla="*/ 0 w 870"/>
                <a:gd name="T10" fmla="*/ 0 h 1638"/>
                <a:gd name="T11" fmla="*/ 870 w 870"/>
                <a:gd name="T12" fmla="*/ 1638 h 1638"/>
                <a:gd name="connsiteX0" fmla="*/ 10000 w 10000"/>
                <a:gd name="connsiteY0" fmla="*/ 0 h 0"/>
                <a:gd name="connsiteX1" fmla="*/ 0 w 10000"/>
                <a:gd name="connsiteY1" fmla="*/ 0 h 0"/>
              </a:gdLst>
              <a:ahLst/>
              <a:cxnLst>
                <a:cxn ang="0">
                  <a:pos x="connsiteX0" y="connsiteY0"/>
                </a:cxn>
                <a:cxn ang="0">
                  <a:pos x="connsiteX1" y="connsiteY1"/>
                </a:cxn>
              </a:cxnLst>
              <a:rect l="l" t="t" r="r" b="b"/>
              <a:pathLst>
                <a:path w="10000">
                  <a:moveTo>
                    <a:pt x="10000" y="0"/>
                  </a:moveTo>
                  <a:lnTo>
                    <a:pt x="0" y="0"/>
                  </a:lnTo>
                </a:path>
              </a:pathLst>
            </a:custGeom>
            <a:noFill/>
            <a:ln w="12700">
              <a:solidFill>
                <a:schemeClr val="tx2">
                  <a:lumMod val="40000"/>
                  <a:lumOff val="60000"/>
                </a:schemeClr>
              </a:solidFill>
              <a:round/>
              <a:headEnd type="none" w="sm" len="sm"/>
              <a:tailEnd type="none"/>
            </a:ln>
          </p:spPr>
          <p:txBody>
            <a:bodyPr wrap="none" lIns="92075" tIns="46038" rIns="92075" bIns="46038" anchor="ctr">
              <a:prstTxWarp prst="textNoShape">
                <a:avLst/>
              </a:prstTxWarp>
            </a:bodyPr>
            <a:lstStyle/>
            <a:p>
              <a:endParaRPr lang="pl-PL"/>
            </a:p>
          </p:txBody>
        </p:sp>
        <p:sp>
          <p:nvSpPr>
            <p:cNvPr id="211" name="Freeform 32"/>
            <p:cNvSpPr>
              <a:spLocks/>
            </p:cNvSpPr>
            <p:nvPr/>
          </p:nvSpPr>
          <p:spPr bwMode="auto">
            <a:xfrm flipH="1" flipV="1">
              <a:off x="5061199" y="2209799"/>
              <a:ext cx="381186" cy="0"/>
            </a:xfrm>
            <a:custGeom>
              <a:avLst/>
              <a:gdLst>
                <a:gd name="T0" fmla="*/ 2147483647 w 870"/>
                <a:gd name="T1" fmla="*/ 0 h 1638"/>
                <a:gd name="T2" fmla="*/ 2147483647 w 870"/>
                <a:gd name="T3" fmla="*/ 2147483647 h 1638"/>
                <a:gd name="T4" fmla="*/ 0 w 870"/>
                <a:gd name="T5" fmla="*/ 2147483647 h 1638"/>
                <a:gd name="T6" fmla="*/ 0 60000 65536"/>
                <a:gd name="T7" fmla="*/ 0 60000 65536"/>
                <a:gd name="T8" fmla="*/ 0 60000 65536"/>
                <a:gd name="T9" fmla="*/ 0 w 870"/>
                <a:gd name="T10" fmla="*/ 0 h 1638"/>
                <a:gd name="T11" fmla="*/ 870 w 870"/>
                <a:gd name="T12" fmla="*/ 1638 h 1638"/>
                <a:gd name="connsiteX0" fmla="*/ 10000 w 10000"/>
                <a:gd name="connsiteY0" fmla="*/ 0 h 0"/>
                <a:gd name="connsiteX1" fmla="*/ 0 w 10000"/>
                <a:gd name="connsiteY1" fmla="*/ 0 h 0"/>
              </a:gdLst>
              <a:ahLst/>
              <a:cxnLst>
                <a:cxn ang="0">
                  <a:pos x="connsiteX0" y="connsiteY0"/>
                </a:cxn>
                <a:cxn ang="0">
                  <a:pos x="connsiteX1" y="connsiteY1"/>
                </a:cxn>
              </a:cxnLst>
              <a:rect l="l" t="t" r="r" b="b"/>
              <a:pathLst>
                <a:path w="10000">
                  <a:moveTo>
                    <a:pt x="10000" y="0"/>
                  </a:moveTo>
                  <a:lnTo>
                    <a:pt x="0" y="0"/>
                  </a:lnTo>
                </a:path>
              </a:pathLst>
            </a:custGeom>
            <a:noFill/>
            <a:ln w="12700">
              <a:solidFill>
                <a:schemeClr val="tx2">
                  <a:lumMod val="40000"/>
                  <a:lumOff val="60000"/>
                </a:schemeClr>
              </a:solidFill>
              <a:round/>
              <a:headEnd type="none" w="sm" len="sm"/>
              <a:tailEnd type="none"/>
            </a:ln>
          </p:spPr>
          <p:txBody>
            <a:bodyPr wrap="none" lIns="92075" tIns="46038" rIns="92075" bIns="46038" anchor="ctr">
              <a:prstTxWarp prst="textNoShape">
                <a:avLst/>
              </a:prstTxWarp>
            </a:bodyPr>
            <a:lstStyle/>
            <a:p>
              <a:endParaRPr lang="pl-PL"/>
            </a:p>
          </p:txBody>
        </p:sp>
        <p:sp>
          <p:nvSpPr>
            <p:cNvPr id="212" name="Freeform 32"/>
            <p:cNvSpPr>
              <a:spLocks/>
            </p:cNvSpPr>
            <p:nvPr/>
          </p:nvSpPr>
          <p:spPr bwMode="auto">
            <a:xfrm flipH="1" flipV="1">
              <a:off x="5061199" y="2260600"/>
              <a:ext cx="273174" cy="0"/>
            </a:xfrm>
            <a:custGeom>
              <a:avLst/>
              <a:gdLst>
                <a:gd name="T0" fmla="*/ 2147483647 w 870"/>
                <a:gd name="T1" fmla="*/ 0 h 1638"/>
                <a:gd name="T2" fmla="*/ 2147483647 w 870"/>
                <a:gd name="T3" fmla="*/ 2147483647 h 1638"/>
                <a:gd name="T4" fmla="*/ 0 w 870"/>
                <a:gd name="T5" fmla="*/ 2147483647 h 1638"/>
                <a:gd name="T6" fmla="*/ 0 60000 65536"/>
                <a:gd name="T7" fmla="*/ 0 60000 65536"/>
                <a:gd name="T8" fmla="*/ 0 60000 65536"/>
                <a:gd name="T9" fmla="*/ 0 w 870"/>
                <a:gd name="T10" fmla="*/ 0 h 1638"/>
                <a:gd name="T11" fmla="*/ 870 w 870"/>
                <a:gd name="T12" fmla="*/ 1638 h 1638"/>
                <a:gd name="connsiteX0" fmla="*/ 10000 w 10000"/>
                <a:gd name="connsiteY0" fmla="*/ 0 h 0"/>
                <a:gd name="connsiteX1" fmla="*/ 0 w 10000"/>
                <a:gd name="connsiteY1" fmla="*/ 0 h 0"/>
              </a:gdLst>
              <a:ahLst/>
              <a:cxnLst>
                <a:cxn ang="0">
                  <a:pos x="connsiteX0" y="connsiteY0"/>
                </a:cxn>
                <a:cxn ang="0">
                  <a:pos x="connsiteX1" y="connsiteY1"/>
                </a:cxn>
              </a:cxnLst>
              <a:rect l="l" t="t" r="r" b="b"/>
              <a:pathLst>
                <a:path w="10000">
                  <a:moveTo>
                    <a:pt x="10000" y="0"/>
                  </a:moveTo>
                  <a:lnTo>
                    <a:pt x="0" y="0"/>
                  </a:lnTo>
                </a:path>
              </a:pathLst>
            </a:custGeom>
            <a:noFill/>
            <a:ln w="12700">
              <a:solidFill>
                <a:schemeClr val="tx2">
                  <a:lumMod val="40000"/>
                  <a:lumOff val="60000"/>
                </a:schemeClr>
              </a:solidFill>
              <a:round/>
              <a:headEnd type="none" w="sm" len="sm"/>
              <a:tailEnd type="none"/>
            </a:ln>
          </p:spPr>
          <p:txBody>
            <a:bodyPr wrap="none" lIns="92075" tIns="46038" rIns="92075" bIns="46038" anchor="ctr">
              <a:prstTxWarp prst="textNoShape">
                <a:avLst/>
              </a:prstTxWarp>
            </a:bodyPr>
            <a:lstStyle/>
            <a:p>
              <a:endParaRPr lang="pl-PL"/>
            </a:p>
          </p:txBody>
        </p:sp>
      </p:grpSp>
      <p:sp>
        <p:nvSpPr>
          <p:cNvPr id="213" name="Freeform 32"/>
          <p:cNvSpPr>
            <a:spLocks/>
          </p:cNvSpPr>
          <p:nvPr/>
        </p:nvSpPr>
        <p:spPr bwMode="auto">
          <a:xfrm flipH="1" flipV="1">
            <a:off x="4625006" y="2112150"/>
            <a:ext cx="223144" cy="4040274"/>
          </a:xfrm>
          <a:custGeom>
            <a:avLst/>
            <a:gdLst>
              <a:gd name="T0" fmla="*/ 2147483647 w 870"/>
              <a:gd name="T1" fmla="*/ 0 h 1638"/>
              <a:gd name="T2" fmla="*/ 2147483647 w 870"/>
              <a:gd name="T3" fmla="*/ 2147483647 h 1638"/>
              <a:gd name="T4" fmla="*/ 0 w 870"/>
              <a:gd name="T5" fmla="*/ 2147483647 h 1638"/>
              <a:gd name="T6" fmla="*/ 0 60000 65536"/>
              <a:gd name="T7" fmla="*/ 0 60000 65536"/>
              <a:gd name="T8" fmla="*/ 0 60000 65536"/>
              <a:gd name="T9" fmla="*/ 0 w 870"/>
              <a:gd name="T10" fmla="*/ 0 h 1638"/>
              <a:gd name="T11" fmla="*/ 870 w 870"/>
              <a:gd name="T12" fmla="*/ 1638 h 1638"/>
            </a:gdLst>
            <a:ahLst/>
            <a:cxnLst>
              <a:cxn ang="T6">
                <a:pos x="T0" y="T1"/>
              </a:cxn>
              <a:cxn ang="T7">
                <a:pos x="T2" y="T3"/>
              </a:cxn>
              <a:cxn ang="T8">
                <a:pos x="T4" y="T5"/>
              </a:cxn>
            </a:cxnLst>
            <a:rect l="T9" t="T10" r="T11" b="T12"/>
            <a:pathLst>
              <a:path w="870" h="1638">
                <a:moveTo>
                  <a:pt x="870" y="0"/>
                </a:moveTo>
                <a:lnTo>
                  <a:pt x="870" y="1638"/>
                </a:lnTo>
                <a:lnTo>
                  <a:pt x="0" y="1638"/>
                </a:lnTo>
              </a:path>
            </a:pathLst>
          </a:custGeom>
          <a:noFill/>
          <a:ln w="12700">
            <a:solidFill>
              <a:schemeClr val="tx2">
                <a:lumMod val="40000"/>
                <a:lumOff val="60000"/>
              </a:schemeClr>
            </a:solidFill>
            <a:round/>
            <a:headEnd type="oval" w="sm" len="sm"/>
            <a:tailEnd/>
          </a:ln>
        </p:spPr>
        <p:txBody>
          <a:bodyPr wrap="none" lIns="92075" tIns="46038" rIns="92075" bIns="46038" anchor="ctr">
            <a:prstTxWarp prst="textNoShape">
              <a:avLst/>
            </a:prstTxWarp>
          </a:bodyPr>
          <a:lstStyle/>
          <a:p>
            <a:endParaRPr lang="pl-PL"/>
          </a:p>
        </p:txBody>
      </p:sp>
      <p:grpSp>
        <p:nvGrpSpPr>
          <p:cNvPr id="4" name="Grupa 3"/>
          <p:cNvGrpSpPr/>
          <p:nvPr/>
        </p:nvGrpSpPr>
        <p:grpSpPr>
          <a:xfrm>
            <a:off x="4574668" y="1670825"/>
            <a:ext cx="262189" cy="120648"/>
            <a:chOff x="4796347" y="1866900"/>
            <a:chExt cx="527042" cy="120648"/>
          </a:xfrm>
        </p:grpSpPr>
        <p:sp>
          <p:nvSpPr>
            <p:cNvPr id="214" name="Freeform 32"/>
            <p:cNvSpPr>
              <a:spLocks/>
            </p:cNvSpPr>
            <p:nvPr/>
          </p:nvSpPr>
          <p:spPr bwMode="auto">
            <a:xfrm flipH="1" flipV="1">
              <a:off x="4796347" y="1866900"/>
              <a:ext cx="514348" cy="0"/>
            </a:xfrm>
            <a:custGeom>
              <a:avLst/>
              <a:gdLst>
                <a:gd name="T0" fmla="*/ 2147483647 w 870"/>
                <a:gd name="T1" fmla="*/ 0 h 1638"/>
                <a:gd name="T2" fmla="*/ 2147483647 w 870"/>
                <a:gd name="T3" fmla="*/ 2147483647 h 1638"/>
                <a:gd name="T4" fmla="*/ 0 w 870"/>
                <a:gd name="T5" fmla="*/ 2147483647 h 1638"/>
                <a:gd name="T6" fmla="*/ 0 60000 65536"/>
                <a:gd name="T7" fmla="*/ 0 60000 65536"/>
                <a:gd name="T8" fmla="*/ 0 60000 65536"/>
                <a:gd name="T9" fmla="*/ 0 w 870"/>
                <a:gd name="T10" fmla="*/ 0 h 1638"/>
                <a:gd name="T11" fmla="*/ 870 w 870"/>
                <a:gd name="T12" fmla="*/ 1638 h 1638"/>
                <a:gd name="connsiteX0" fmla="*/ 10000 w 10000"/>
                <a:gd name="connsiteY0" fmla="*/ 0 h 0"/>
                <a:gd name="connsiteX1" fmla="*/ 0 w 10000"/>
                <a:gd name="connsiteY1" fmla="*/ 0 h 0"/>
              </a:gdLst>
              <a:ahLst/>
              <a:cxnLst>
                <a:cxn ang="0">
                  <a:pos x="connsiteX0" y="connsiteY0"/>
                </a:cxn>
                <a:cxn ang="0">
                  <a:pos x="connsiteX1" y="connsiteY1"/>
                </a:cxn>
              </a:cxnLst>
              <a:rect l="l" t="t" r="r" b="b"/>
              <a:pathLst>
                <a:path w="10000">
                  <a:moveTo>
                    <a:pt x="10000" y="0"/>
                  </a:moveTo>
                  <a:lnTo>
                    <a:pt x="0" y="0"/>
                  </a:lnTo>
                </a:path>
              </a:pathLst>
            </a:custGeom>
            <a:noFill/>
            <a:ln w="12700">
              <a:solidFill>
                <a:schemeClr val="tx2">
                  <a:lumMod val="40000"/>
                  <a:lumOff val="60000"/>
                </a:schemeClr>
              </a:solidFill>
              <a:round/>
              <a:headEnd type="none" w="sm" len="sm"/>
              <a:tailEnd type="none"/>
            </a:ln>
          </p:spPr>
          <p:txBody>
            <a:bodyPr wrap="none" lIns="92075" tIns="46038" rIns="92075" bIns="46038" anchor="ctr">
              <a:prstTxWarp prst="textNoShape">
                <a:avLst/>
              </a:prstTxWarp>
            </a:bodyPr>
            <a:lstStyle/>
            <a:p>
              <a:endParaRPr lang="pl-PL"/>
            </a:p>
          </p:txBody>
        </p:sp>
        <p:sp>
          <p:nvSpPr>
            <p:cNvPr id="215" name="Freeform 32"/>
            <p:cNvSpPr>
              <a:spLocks/>
            </p:cNvSpPr>
            <p:nvPr/>
          </p:nvSpPr>
          <p:spPr bwMode="auto">
            <a:xfrm flipH="1" flipV="1">
              <a:off x="4796347" y="1930399"/>
              <a:ext cx="527042" cy="0"/>
            </a:xfrm>
            <a:custGeom>
              <a:avLst/>
              <a:gdLst>
                <a:gd name="T0" fmla="*/ 2147483647 w 870"/>
                <a:gd name="T1" fmla="*/ 0 h 1638"/>
                <a:gd name="T2" fmla="*/ 2147483647 w 870"/>
                <a:gd name="T3" fmla="*/ 2147483647 h 1638"/>
                <a:gd name="T4" fmla="*/ 0 w 870"/>
                <a:gd name="T5" fmla="*/ 2147483647 h 1638"/>
                <a:gd name="T6" fmla="*/ 0 60000 65536"/>
                <a:gd name="T7" fmla="*/ 0 60000 65536"/>
                <a:gd name="T8" fmla="*/ 0 60000 65536"/>
                <a:gd name="T9" fmla="*/ 0 w 870"/>
                <a:gd name="T10" fmla="*/ 0 h 1638"/>
                <a:gd name="T11" fmla="*/ 870 w 870"/>
                <a:gd name="T12" fmla="*/ 1638 h 1638"/>
                <a:gd name="connsiteX0" fmla="*/ 10000 w 10000"/>
                <a:gd name="connsiteY0" fmla="*/ 0 h 0"/>
                <a:gd name="connsiteX1" fmla="*/ 0 w 10000"/>
                <a:gd name="connsiteY1" fmla="*/ 0 h 0"/>
              </a:gdLst>
              <a:ahLst/>
              <a:cxnLst>
                <a:cxn ang="0">
                  <a:pos x="connsiteX0" y="connsiteY0"/>
                </a:cxn>
                <a:cxn ang="0">
                  <a:pos x="connsiteX1" y="connsiteY1"/>
                </a:cxn>
              </a:cxnLst>
              <a:rect l="l" t="t" r="r" b="b"/>
              <a:pathLst>
                <a:path w="10000">
                  <a:moveTo>
                    <a:pt x="10000" y="0"/>
                  </a:moveTo>
                  <a:lnTo>
                    <a:pt x="0" y="0"/>
                  </a:lnTo>
                </a:path>
              </a:pathLst>
            </a:custGeom>
            <a:noFill/>
            <a:ln w="12700">
              <a:solidFill>
                <a:schemeClr val="tx2">
                  <a:lumMod val="40000"/>
                  <a:lumOff val="60000"/>
                </a:schemeClr>
              </a:solidFill>
              <a:round/>
              <a:headEnd type="none" w="sm" len="sm"/>
              <a:tailEnd type="none"/>
            </a:ln>
          </p:spPr>
          <p:txBody>
            <a:bodyPr wrap="none" lIns="92075" tIns="46038" rIns="92075" bIns="46038" anchor="ctr">
              <a:prstTxWarp prst="textNoShape">
                <a:avLst/>
              </a:prstTxWarp>
            </a:bodyPr>
            <a:lstStyle/>
            <a:p>
              <a:endParaRPr lang="pl-PL"/>
            </a:p>
          </p:txBody>
        </p:sp>
        <p:sp>
          <p:nvSpPr>
            <p:cNvPr id="216" name="Freeform 32"/>
            <p:cNvSpPr>
              <a:spLocks/>
            </p:cNvSpPr>
            <p:nvPr/>
          </p:nvSpPr>
          <p:spPr bwMode="auto">
            <a:xfrm flipH="1" flipV="1">
              <a:off x="4796347" y="1987548"/>
              <a:ext cx="480636" cy="0"/>
            </a:xfrm>
            <a:custGeom>
              <a:avLst/>
              <a:gdLst>
                <a:gd name="T0" fmla="*/ 2147483647 w 870"/>
                <a:gd name="T1" fmla="*/ 0 h 1638"/>
                <a:gd name="T2" fmla="*/ 2147483647 w 870"/>
                <a:gd name="T3" fmla="*/ 2147483647 h 1638"/>
                <a:gd name="T4" fmla="*/ 0 w 870"/>
                <a:gd name="T5" fmla="*/ 2147483647 h 1638"/>
                <a:gd name="T6" fmla="*/ 0 60000 65536"/>
                <a:gd name="T7" fmla="*/ 0 60000 65536"/>
                <a:gd name="T8" fmla="*/ 0 60000 65536"/>
                <a:gd name="T9" fmla="*/ 0 w 870"/>
                <a:gd name="T10" fmla="*/ 0 h 1638"/>
                <a:gd name="T11" fmla="*/ 870 w 870"/>
                <a:gd name="T12" fmla="*/ 1638 h 1638"/>
                <a:gd name="connsiteX0" fmla="*/ 10000 w 10000"/>
                <a:gd name="connsiteY0" fmla="*/ 0 h 0"/>
                <a:gd name="connsiteX1" fmla="*/ 0 w 10000"/>
                <a:gd name="connsiteY1" fmla="*/ 0 h 0"/>
              </a:gdLst>
              <a:ahLst/>
              <a:cxnLst>
                <a:cxn ang="0">
                  <a:pos x="connsiteX0" y="connsiteY0"/>
                </a:cxn>
                <a:cxn ang="0">
                  <a:pos x="connsiteX1" y="connsiteY1"/>
                </a:cxn>
              </a:cxnLst>
              <a:rect l="l" t="t" r="r" b="b"/>
              <a:pathLst>
                <a:path w="10000">
                  <a:moveTo>
                    <a:pt x="10000" y="0"/>
                  </a:moveTo>
                  <a:lnTo>
                    <a:pt x="0" y="0"/>
                  </a:lnTo>
                </a:path>
              </a:pathLst>
            </a:custGeom>
            <a:noFill/>
            <a:ln w="12700">
              <a:solidFill>
                <a:schemeClr val="tx2">
                  <a:lumMod val="40000"/>
                  <a:lumOff val="60000"/>
                </a:schemeClr>
              </a:solidFill>
              <a:round/>
              <a:headEnd type="none" w="sm" len="sm"/>
              <a:tailEnd type="none"/>
            </a:ln>
          </p:spPr>
          <p:txBody>
            <a:bodyPr wrap="none" lIns="92075" tIns="46038" rIns="92075" bIns="46038" anchor="ctr">
              <a:prstTxWarp prst="textNoShape">
                <a:avLst/>
              </a:prstTxWarp>
            </a:bodyPr>
            <a:lstStyle/>
            <a:p>
              <a:endParaRPr lang="pl-PL"/>
            </a:p>
          </p:txBody>
        </p:sp>
      </p:grpSp>
      <p:grpSp>
        <p:nvGrpSpPr>
          <p:cNvPr id="3" name="Grupa 2"/>
          <p:cNvGrpSpPr/>
          <p:nvPr/>
        </p:nvGrpSpPr>
        <p:grpSpPr>
          <a:xfrm>
            <a:off x="4574668" y="1353325"/>
            <a:ext cx="265840" cy="88900"/>
            <a:chOff x="4639690" y="1549400"/>
            <a:chExt cx="687349" cy="88900"/>
          </a:xfrm>
        </p:grpSpPr>
        <p:sp>
          <p:nvSpPr>
            <p:cNvPr id="217" name="Freeform 32"/>
            <p:cNvSpPr>
              <a:spLocks/>
            </p:cNvSpPr>
            <p:nvPr/>
          </p:nvSpPr>
          <p:spPr bwMode="auto">
            <a:xfrm flipH="1" flipV="1">
              <a:off x="4639690" y="1638300"/>
              <a:ext cx="594807" cy="0"/>
            </a:xfrm>
            <a:custGeom>
              <a:avLst/>
              <a:gdLst>
                <a:gd name="T0" fmla="*/ 2147483647 w 870"/>
                <a:gd name="T1" fmla="*/ 0 h 1638"/>
                <a:gd name="T2" fmla="*/ 2147483647 w 870"/>
                <a:gd name="T3" fmla="*/ 2147483647 h 1638"/>
                <a:gd name="T4" fmla="*/ 0 w 870"/>
                <a:gd name="T5" fmla="*/ 2147483647 h 1638"/>
                <a:gd name="T6" fmla="*/ 0 60000 65536"/>
                <a:gd name="T7" fmla="*/ 0 60000 65536"/>
                <a:gd name="T8" fmla="*/ 0 60000 65536"/>
                <a:gd name="T9" fmla="*/ 0 w 870"/>
                <a:gd name="T10" fmla="*/ 0 h 1638"/>
                <a:gd name="T11" fmla="*/ 870 w 870"/>
                <a:gd name="T12" fmla="*/ 1638 h 1638"/>
                <a:gd name="connsiteX0" fmla="*/ 10000 w 10000"/>
                <a:gd name="connsiteY0" fmla="*/ 0 h 0"/>
                <a:gd name="connsiteX1" fmla="*/ 0 w 10000"/>
                <a:gd name="connsiteY1" fmla="*/ 0 h 0"/>
              </a:gdLst>
              <a:ahLst/>
              <a:cxnLst>
                <a:cxn ang="0">
                  <a:pos x="connsiteX0" y="connsiteY0"/>
                </a:cxn>
                <a:cxn ang="0">
                  <a:pos x="connsiteX1" y="connsiteY1"/>
                </a:cxn>
              </a:cxnLst>
              <a:rect l="l" t="t" r="r" b="b"/>
              <a:pathLst>
                <a:path w="10000">
                  <a:moveTo>
                    <a:pt x="10000" y="0"/>
                  </a:moveTo>
                  <a:lnTo>
                    <a:pt x="0" y="0"/>
                  </a:lnTo>
                </a:path>
              </a:pathLst>
            </a:custGeom>
            <a:noFill/>
            <a:ln w="12700">
              <a:solidFill>
                <a:schemeClr val="tx2">
                  <a:lumMod val="40000"/>
                  <a:lumOff val="60000"/>
                </a:schemeClr>
              </a:solidFill>
              <a:round/>
              <a:headEnd type="none" w="sm" len="sm"/>
              <a:tailEnd type="none"/>
            </a:ln>
          </p:spPr>
          <p:txBody>
            <a:bodyPr wrap="none" lIns="92075" tIns="46038" rIns="92075" bIns="46038" anchor="ctr">
              <a:prstTxWarp prst="textNoShape">
                <a:avLst/>
              </a:prstTxWarp>
            </a:bodyPr>
            <a:lstStyle/>
            <a:p>
              <a:endParaRPr lang="pl-PL"/>
            </a:p>
          </p:txBody>
        </p:sp>
        <p:sp>
          <p:nvSpPr>
            <p:cNvPr id="218" name="Freeform 32"/>
            <p:cNvSpPr>
              <a:spLocks/>
            </p:cNvSpPr>
            <p:nvPr/>
          </p:nvSpPr>
          <p:spPr bwMode="auto">
            <a:xfrm flipH="1" flipV="1">
              <a:off x="4639690" y="1549400"/>
              <a:ext cx="687349" cy="0"/>
            </a:xfrm>
            <a:custGeom>
              <a:avLst/>
              <a:gdLst>
                <a:gd name="T0" fmla="*/ 2147483647 w 870"/>
                <a:gd name="T1" fmla="*/ 0 h 1638"/>
                <a:gd name="T2" fmla="*/ 2147483647 w 870"/>
                <a:gd name="T3" fmla="*/ 2147483647 h 1638"/>
                <a:gd name="T4" fmla="*/ 0 w 870"/>
                <a:gd name="T5" fmla="*/ 2147483647 h 1638"/>
                <a:gd name="T6" fmla="*/ 0 60000 65536"/>
                <a:gd name="T7" fmla="*/ 0 60000 65536"/>
                <a:gd name="T8" fmla="*/ 0 60000 65536"/>
                <a:gd name="T9" fmla="*/ 0 w 870"/>
                <a:gd name="T10" fmla="*/ 0 h 1638"/>
                <a:gd name="T11" fmla="*/ 870 w 870"/>
                <a:gd name="T12" fmla="*/ 1638 h 1638"/>
                <a:gd name="connsiteX0" fmla="*/ 10000 w 10000"/>
                <a:gd name="connsiteY0" fmla="*/ 0 h 0"/>
                <a:gd name="connsiteX1" fmla="*/ 0 w 10000"/>
                <a:gd name="connsiteY1" fmla="*/ 0 h 0"/>
              </a:gdLst>
              <a:ahLst/>
              <a:cxnLst>
                <a:cxn ang="0">
                  <a:pos x="connsiteX0" y="connsiteY0"/>
                </a:cxn>
                <a:cxn ang="0">
                  <a:pos x="connsiteX1" y="connsiteY1"/>
                </a:cxn>
              </a:cxnLst>
              <a:rect l="l" t="t" r="r" b="b"/>
              <a:pathLst>
                <a:path w="10000">
                  <a:moveTo>
                    <a:pt x="10000" y="0"/>
                  </a:moveTo>
                  <a:lnTo>
                    <a:pt x="0" y="0"/>
                  </a:lnTo>
                </a:path>
              </a:pathLst>
            </a:custGeom>
            <a:noFill/>
            <a:ln w="12700">
              <a:solidFill>
                <a:schemeClr val="tx2">
                  <a:lumMod val="40000"/>
                  <a:lumOff val="60000"/>
                </a:schemeClr>
              </a:solidFill>
              <a:round/>
              <a:headEnd type="none" w="sm" len="sm"/>
              <a:tailEnd type="none"/>
            </a:ln>
          </p:spPr>
          <p:txBody>
            <a:bodyPr wrap="none" lIns="92075" tIns="46038" rIns="92075" bIns="46038" anchor="ctr">
              <a:prstTxWarp prst="textNoShape">
                <a:avLst/>
              </a:prstTxWarp>
            </a:bodyPr>
            <a:lstStyle/>
            <a:p>
              <a:endParaRPr lang="pl-PL"/>
            </a:p>
          </p:txBody>
        </p:sp>
      </p:grpSp>
      <p:grpSp>
        <p:nvGrpSpPr>
          <p:cNvPr id="219" name="Grupa 218"/>
          <p:cNvGrpSpPr/>
          <p:nvPr/>
        </p:nvGrpSpPr>
        <p:grpSpPr>
          <a:xfrm>
            <a:off x="3544331" y="945876"/>
            <a:ext cx="1188132" cy="978458"/>
            <a:chOff x="4499991" y="1914736"/>
            <a:chExt cx="504059" cy="978458"/>
          </a:xfrm>
        </p:grpSpPr>
        <p:sp>
          <p:nvSpPr>
            <p:cNvPr id="220" name="Line 18"/>
            <p:cNvSpPr>
              <a:spLocks noChangeShapeType="1"/>
            </p:cNvSpPr>
            <p:nvPr/>
          </p:nvSpPr>
          <p:spPr bwMode="auto">
            <a:xfrm flipH="1">
              <a:off x="4499992" y="2238772"/>
              <a:ext cx="504056" cy="0"/>
            </a:xfrm>
            <a:prstGeom prst="line">
              <a:avLst/>
            </a:prstGeom>
            <a:noFill/>
            <a:ln w="12700">
              <a:solidFill>
                <a:schemeClr val="tx2">
                  <a:lumMod val="40000"/>
                  <a:lumOff val="60000"/>
                </a:schemeClr>
              </a:solidFill>
              <a:round/>
              <a:headEnd/>
              <a:tailEnd/>
            </a:ln>
          </p:spPr>
          <p:txBody>
            <a:bodyPr wrap="none" lIns="92075" tIns="46038" rIns="92075" bIns="46038" anchor="ctr">
              <a:prstTxWarp prst="textNoShape">
                <a:avLst/>
              </a:prstTxWarp>
            </a:bodyPr>
            <a:lstStyle/>
            <a:p>
              <a:endParaRPr lang="en-US"/>
            </a:p>
          </p:txBody>
        </p:sp>
        <p:sp>
          <p:nvSpPr>
            <p:cNvPr id="221" name="Line 18"/>
            <p:cNvSpPr>
              <a:spLocks noChangeShapeType="1"/>
            </p:cNvSpPr>
            <p:nvPr/>
          </p:nvSpPr>
          <p:spPr bwMode="auto">
            <a:xfrm flipH="1">
              <a:off x="4499993" y="2575508"/>
              <a:ext cx="504056" cy="0"/>
            </a:xfrm>
            <a:prstGeom prst="line">
              <a:avLst/>
            </a:prstGeom>
            <a:noFill/>
            <a:ln w="12700">
              <a:solidFill>
                <a:schemeClr val="tx2">
                  <a:lumMod val="40000"/>
                  <a:lumOff val="60000"/>
                </a:schemeClr>
              </a:solidFill>
              <a:round/>
              <a:headEnd/>
              <a:tailEnd/>
            </a:ln>
          </p:spPr>
          <p:txBody>
            <a:bodyPr wrap="none" lIns="92075" tIns="46038" rIns="92075" bIns="46038" anchor="ctr">
              <a:prstTxWarp prst="textNoShape">
                <a:avLst/>
              </a:prstTxWarp>
            </a:bodyPr>
            <a:lstStyle/>
            <a:p>
              <a:endParaRPr lang="en-US"/>
            </a:p>
          </p:txBody>
        </p:sp>
        <p:sp>
          <p:nvSpPr>
            <p:cNvPr id="222" name="Line 18"/>
            <p:cNvSpPr>
              <a:spLocks noChangeShapeType="1"/>
            </p:cNvSpPr>
            <p:nvPr/>
          </p:nvSpPr>
          <p:spPr bwMode="auto">
            <a:xfrm flipH="1">
              <a:off x="4499994" y="2893194"/>
              <a:ext cx="504056" cy="0"/>
            </a:xfrm>
            <a:prstGeom prst="line">
              <a:avLst/>
            </a:prstGeom>
            <a:noFill/>
            <a:ln w="12700">
              <a:solidFill>
                <a:schemeClr val="tx2">
                  <a:lumMod val="40000"/>
                  <a:lumOff val="60000"/>
                </a:schemeClr>
              </a:solidFill>
              <a:round/>
              <a:headEnd/>
              <a:tailEnd/>
            </a:ln>
          </p:spPr>
          <p:txBody>
            <a:bodyPr wrap="none" lIns="92075" tIns="46038" rIns="92075" bIns="46038" anchor="ctr">
              <a:prstTxWarp prst="textNoShape">
                <a:avLst/>
              </a:prstTxWarp>
            </a:bodyPr>
            <a:lstStyle/>
            <a:p>
              <a:endParaRPr lang="en-US"/>
            </a:p>
          </p:txBody>
        </p:sp>
        <p:sp>
          <p:nvSpPr>
            <p:cNvPr id="223" name="Line 18"/>
            <p:cNvSpPr>
              <a:spLocks noChangeShapeType="1"/>
            </p:cNvSpPr>
            <p:nvPr/>
          </p:nvSpPr>
          <p:spPr bwMode="auto">
            <a:xfrm flipH="1">
              <a:off x="4499991" y="1914736"/>
              <a:ext cx="504056" cy="0"/>
            </a:xfrm>
            <a:prstGeom prst="line">
              <a:avLst/>
            </a:prstGeom>
            <a:noFill/>
            <a:ln w="12700">
              <a:solidFill>
                <a:schemeClr val="tx2">
                  <a:lumMod val="40000"/>
                  <a:lumOff val="60000"/>
                </a:schemeClr>
              </a:solidFill>
              <a:round/>
              <a:headEnd/>
              <a:tailEnd/>
            </a:ln>
          </p:spPr>
          <p:txBody>
            <a:bodyPr wrap="none" lIns="92075" tIns="46038" rIns="92075" bIns="46038" anchor="ctr">
              <a:prstTxWarp prst="textNoShape">
                <a:avLst/>
              </a:prstTxWarp>
            </a:bodyPr>
            <a:lstStyle/>
            <a:p>
              <a:endParaRPr lang="en-US"/>
            </a:p>
          </p:txBody>
        </p:sp>
      </p:grpSp>
      <p:sp>
        <p:nvSpPr>
          <p:cNvPr id="231" name="Line 67"/>
          <p:cNvSpPr>
            <a:spLocks noChangeShapeType="1"/>
          </p:cNvSpPr>
          <p:nvPr/>
        </p:nvSpPr>
        <p:spPr bwMode="auto">
          <a:xfrm>
            <a:off x="8238128" y="4246207"/>
            <a:ext cx="447675" cy="0"/>
          </a:xfrm>
          <a:prstGeom prst="line">
            <a:avLst/>
          </a:prstGeom>
          <a:noFill/>
          <a:ln w="12700">
            <a:solidFill>
              <a:srgbClr val="000000"/>
            </a:solidFill>
            <a:round/>
            <a:headEnd/>
            <a:tailEnd type="stealth" w="med" len="med"/>
          </a:ln>
        </p:spPr>
        <p:txBody>
          <a:bodyPr wrap="none" lIns="92075" tIns="46038" rIns="92075" bIns="46038" anchor="ctr">
            <a:prstTxWarp prst="textNoShape">
              <a:avLst/>
            </a:prstTxWarp>
          </a:bodyPr>
          <a:lstStyle/>
          <a:p>
            <a:endParaRPr lang="en-US"/>
          </a:p>
        </p:txBody>
      </p:sp>
      <p:sp>
        <p:nvSpPr>
          <p:cNvPr id="232" name="Line 67"/>
          <p:cNvSpPr>
            <a:spLocks noChangeShapeType="1"/>
          </p:cNvSpPr>
          <p:nvPr/>
        </p:nvSpPr>
        <p:spPr bwMode="auto">
          <a:xfrm>
            <a:off x="8238128" y="4398607"/>
            <a:ext cx="447675" cy="0"/>
          </a:xfrm>
          <a:prstGeom prst="line">
            <a:avLst/>
          </a:prstGeom>
          <a:noFill/>
          <a:ln w="12700">
            <a:solidFill>
              <a:srgbClr val="000000"/>
            </a:solidFill>
            <a:round/>
            <a:headEnd/>
            <a:tailEnd type="stealth" w="med" len="med"/>
          </a:ln>
        </p:spPr>
        <p:txBody>
          <a:bodyPr wrap="none" lIns="92075" tIns="46038" rIns="92075" bIns="46038" anchor="ctr">
            <a:prstTxWarp prst="textNoShape">
              <a:avLst/>
            </a:prstTxWarp>
          </a:bodyPr>
          <a:lstStyle/>
          <a:p>
            <a:endParaRPr lang="en-US"/>
          </a:p>
        </p:txBody>
      </p:sp>
      <p:sp>
        <p:nvSpPr>
          <p:cNvPr id="233" name="Line 67"/>
          <p:cNvSpPr>
            <a:spLocks noChangeShapeType="1"/>
          </p:cNvSpPr>
          <p:nvPr/>
        </p:nvSpPr>
        <p:spPr bwMode="auto">
          <a:xfrm>
            <a:off x="8238128" y="4551007"/>
            <a:ext cx="447675" cy="0"/>
          </a:xfrm>
          <a:prstGeom prst="line">
            <a:avLst/>
          </a:prstGeom>
          <a:noFill/>
          <a:ln w="12700">
            <a:solidFill>
              <a:srgbClr val="000000"/>
            </a:solidFill>
            <a:round/>
            <a:headEnd/>
            <a:tailEnd type="stealth" w="med" len="med"/>
          </a:ln>
        </p:spPr>
        <p:txBody>
          <a:bodyPr wrap="none" lIns="92075" tIns="46038" rIns="92075" bIns="46038" anchor="ctr">
            <a:prstTxWarp prst="textNoShape">
              <a:avLst/>
            </a:prstTxWarp>
          </a:bodyPr>
          <a:lstStyle/>
          <a:p>
            <a:endParaRPr lang="en-US"/>
          </a:p>
        </p:txBody>
      </p:sp>
      <p:sp>
        <p:nvSpPr>
          <p:cNvPr id="234" name="Line 67"/>
          <p:cNvSpPr>
            <a:spLocks noChangeShapeType="1"/>
          </p:cNvSpPr>
          <p:nvPr/>
        </p:nvSpPr>
        <p:spPr bwMode="auto">
          <a:xfrm>
            <a:off x="8238128" y="4703407"/>
            <a:ext cx="447675" cy="0"/>
          </a:xfrm>
          <a:prstGeom prst="line">
            <a:avLst/>
          </a:prstGeom>
          <a:noFill/>
          <a:ln w="12700">
            <a:solidFill>
              <a:srgbClr val="000000"/>
            </a:solidFill>
            <a:round/>
            <a:headEnd/>
            <a:tailEnd type="stealth" w="med" len="med"/>
          </a:ln>
        </p:spPr>
        <p:txBody>
          <a:bodyPr wrap="none" lIns="92075" tIns="46038" rIns="92075" bIns="46038" anchor="ctr">
            <a:prstTxWarp prst="textNoShape">
              <a:avLst/>
            </a:prstTxWarp>
          </a:bodyPr>
          <a:lstStyle/>
          <a:p>
            <a:endParaRPr lang="en-US"/>
          </a:p>
        </p:txBody>
      </p:sp>
      <p:sp>
        <p:nvSpPr>
          <p:cNvPr id="235" name="Line 67"/>
          <p:cNvSpPr>
            <a:spLocks noChangeShapeType="1"/>
          </p:cNvSpPr>
          <p:nvPr/>
        </p:nvSpPr>
        <p:spPr bwMode="auto">
          <a:xfrm>
            <a:off x="8238128" y="4855807"/>
            <a:ext cx="447675" cy="0"/>
          </a:xfrm>
          <a:prstGeom prst="line">
            <a:avLst/>
          </a:prstGeom>
          <a:noFill/>
          <a:ln w="12700">
            <a:solidFill>
              <a:srgbClr val="000000"/>
            </a:solidFill>
            <a:round/>
            <a:headEnd/>
            <a:tailEnd type="stealth" w="med" len="med"/>
          </a:ln>
        </p:spPr>
        <p:txBody>
          <a:bodyPr wrap="none" lIns="92075" tIns="46038" rIns="92075" bIns="46038" anchor="ctr">
            <a:prstTxWarp prst="textNoShape">
              <a:avLst/>
            </a:prstTxWarp>
          </a:bodyPr>
          <a:lstStyle/>
          <a:p>
            <a:endParaRPr lang="en-US"/>
          </a:p>
        </p:txBody>
      </p:sp>
      <p:sp>
        <p:nvSpPr>
          <p:cNvPr id="236" name="Line 67"/>
          <p:cNvSpPr>
            <a:spLocks noChangeShapeType="1"/>
          </p:cNvSpPr>
          <p:nvPr/>
        </p:nvSpPr>
        <p:spPr bwMode="auto">
          <a:xfrm>
            <a:off x="8238128" y="5008207"/>
            <a:ext cx="447675" cy="0"/>
          </a:xfrm>
          <a:prstGeom prst="line">
            <a:avLst/>
          </a:prstGeom>
          <a:noFill/>
          <a:ln w="12700">
            <a:solidFill>
              <a:srgbClr val="000000"/>
            </a:solidFill>
            <a:round/>
            <a:headEnd/>
            <a:tailEnd type="stealth" w="med" len="med"/>
          </a:ln>
        </p:spPr>
        <p:txBody>
          <a:bodyPr wrap="none" lIns="92075" tIns="46038" rIns="92075" bIns="46038" anchor="ctr">
            <a:prstTxWarp prst="textNoShape">
              <a:avLst/>
            </a:prstTxWarp>
          </a:bodyPr>
          <a:lstStyle/>
          <a:p>
            <a:endParaRPr lang="en-US"/>
          </a:p>
        </p:txBody>
      </p:sp>
      <p:sp>
        <p:nvSpPr>
          <p:cNvPr id="237" name="Line 67"/>
          <p:cNvSpPr>
            <a:spLocks noChangeShapeType="1"/>
          </p:cNvSpPr>
          <p:nvPr/>
        </p:nvSpPr>
        <p:spPr bwMode="auto">
          <a:xfrm>
            <a:off x="8238128" y="5160607"/>
            <a:ext cx="447675" cy="0"/>
          </a:xfrm>
          <a:prstGeom prst="line">
            <a:avLst/>
          </a:prstGeom>
          <a:noFill/>
          <a:ln w="12700">
            <a:solidFill>
              <a:srgbClr val="000000"/>
            </a:solidFill>
            <a:round/>
            <a:headEnd/>
            <a:tailEnd type="stealth" w="med" len="med"/>
          </a:ln>
        </p:spPr>
        <p:txBody>
          <a:bodyPr wrap="none" lIns="92075" tIns="46038" rIns="92075" bIns="46038" anchor="ctr">
            <a:prstTxWarp prst="textNoShape">
              <a:avLst/>
            </a:prstTxWarp>
          </a:bodyPr>
          <a:lstStyle/>
          <a:p>
            <a:endParaRPr lang="en-US"/>
          </a:p>
        </p:txBody>
      </p:sp>
      <p:sp>
        <p:nvSpPr>
          <p:cNvPr id="238" name="Line 67"/>
          <p:cNvSpPr>
            <a:spLocks noChangeShapeType="1"/>
          </p:cNvSpPr>
          <p:nvPr/>
        </p:nvSpPr>
        <p:spPr bwMode="auto">
          <a:xfrm>
            <a:off x="8238128" y="5313007"/>
            <a:ext cx="447675" cy="0"/>
          </a:xfrm>
          <a:prstGeom prst="line">
            <a:avLst/>
          </a:prstGeom>
          <a:noFill/>
          <a:ln w="12700">
            <a:solidFill>
              <a:srgbClr val="000000"/>
            </a:solidFill>
            <a:round/>
            <a:headEnd/>
            <a:tailEnd type="stealth" w="med" len="med"/>
          </a:ln>
        </p:spPr>
        <p:txBody>
          <a:bodyPr wrap="none" lIns="92075" tIns="46038" rIns="92075" bIns="46038" anchor="ctr">
            <a:prstTxWarp prst="textNoShape">
              <a:avLst/>
            </a:prstTxWarp>
          </a:bodyPr>
          <a:lstStyle/>
          <a:p>
            <a:endParaRPr lang="en-US"/>
          </a:p>
        </p:txBody>
      </p:sp>
      <p:sp>
        <p:nvSpPr>
          <p:cNvPr id="239" name="Line 67"/>
          <p:cNvSpPr>
            <a:spLocks noChangeShapeType="1"/>
          </p:cNvSpPr>
          <p:nvPr/>
        </p:nvSpPr>
        <p:spPr bwMode="auto">
          <a:xfrm>
            <a:off x="8238128" y="5465407"/>
            <a:ext cx="447675" cy="0"/>
          </a:xfrm>
          <a:prstGeom prst="line">
            <a:avLst/>
          </a:prstGeom>
          <a:noFill/>
          <a:ln w="12700">
            <a:solidFill>
              <a:srgbClr val="000000"/>
            </a:solidFill>
            <a:round/>
            <a:headEnd/>
            <a:tailEnd type="stealth" w="med" len="med"/>
          </a:ln>
        </p:spPr>
        <p:txBody>
          <a:bodyPr wrap="none" lIns="92075" tIns="46038" rIns="92075" bIns="46038" anchor="ctr">
            <a:prstTxWarp prst="textNoShape">
              <a:avLst/>
            </a:prstTxWarp>
          </a:bodyPr>
          <a:lstStyle/>
          <a:p>
            <a:endParaRPr lang="en-US"/>
          </a:p>
        </p:txBody>
      </p:sp>
      <p:sp>
        <p:nvSpPr>
          <p:cNvPr id="240" name="Line 67"/>
          <p:cNvSpPr>
            <a:spLocks noChangeShapeType="1"/>
          </p:cNvSpPr>
          <p:nvPr/>
        </p:nvSpPr>
        <p:spPr bwMode="auto">
          <a:xfrm>
            <a:off x="8238128" y="5617807"/>
            <a:ext cx="447675" cy="0"/>
          </a:xfrm>
          <a:prstGeom prst="line">
            <a:avLst/>
          </a:prstGeom>
          <a:noFill/>
          <a:ln w="12700">
            <a:solidFill>
              <a:srgbClr val="000000"/>
            </a:solidFill>
            <a:round/>
            <a:headEnd/>
            <a:tailEnd type="stealth" w="med" len="med"/>
          </a:ln>
        </p:spPr>
        <p:txBody>
          <a:bodyPr wrap="none" lIns="92075" tIns="46038" rIns="92075" bIns="46038" anchor="ctr">
            <a:prstTxWarp prst="textNoShape">
              <a:avLst/>
            </a:prstTxWarp>
          </a:bodyPr>
          <a:lstStyle/>
          <a:p>
            <a:endParaRPr lang="en-US"/>
          </a:p>
        </p:txBody>
      </p:sp>
      <p:sp>
        <p:nvSpPr>
          <p:cNvPr id="241" name="Line 67"/>
          <p:cNvSpPr>
            <a:spLocks noChangeShapeType="1"/>
          </p:cNvSpPr>
          <p:nvPr/>
        </p:nvSpPr>
        <p:spPr bwMode="auto">
          <a:xfrm>
            <a:off x="8238128" y="6332444"/>
            <a:ext cx="447675" cy="0"/>
          </a:xfrm>
          <a:prstGeom prst="line">
            <a:avLst/>
          </a:prstGeom>
          <a:noFill/>
          <a:ln w="12700">
            <a:solidFill>
              <a:srgbClr val="000000"/>
            </a:solidFill>
            <a:round/>
            <a:headEnd/>
            <a:tailEnd type="stealth" w="med" len="med"/>
          </a:ln>
        </p:spPr>
        <p:txBody>
          <a:bodyPr wrap="none" lIns="92075" tIns="46038" rIns="92075" bIns="46038" anchor="ctr">
            <a:prstTxWarp prst="textNoShape">
              <a:avLst/>
            </a:prstTxWarp>
          </a:bodyPr>
          <a:lstStyle/>
          <a:p>
            <a:endParaRPr lang="en-US"/>
          </a:p>
        </p:txBody>
      </p:sp>
      <p:grpSp>
        <p:nvGrpSpPr>
          <p:cNvPr id="242" name="Group 33"/>
          <p:cNvGrpSpPr>
            <a:grpSpLocks/>
          </p:cNvGrpSpPr>
          <p:nvPr/>
        </p:nvGrpSpPr>
        <p:grpSpPr bwMode="auto">
          <a:xfrm>
            <a:off x="1811534" y="4305916"/>
            <a:ext cx="6347428" cy="1845527"/>
            <a:chOff x="1833" y="1193"/>
            <a:chExt cx="337" cy="772"/>
          </a:xfrm>
        </p:grpSpPr>
        <p:sp>
          <p:nvSpPr>
            <p:cNvPr id="243" name="Line 34"/>
            <p:cNvSpPr>
              <a:spLocks noChangeShapeType="1"/>
            </p:cNvSpPr>
            <p:nvPr/>
          </p:nvSpPr>
          <p:spPr bwMode="auto">
            <a:xfrm rot="16200000">
              <a:off x="2001" y="1797"/>
              <a:ext cx="0" cy="336"/>
            </a:xfrm>
            <a:prstGeom prst="line">
              <a:avLst/>
            </a:prstGeom>
            <a:noFill/>
            <a:ln w="12700">
              <a:solidFill>
                <a:srgbClr val="000000"/>
              </a:solidFill>
              <a:round/>
              <a:headEnd/>
              <a:tailEnd/>
            </a:ln>
          </p:spPr>
          <p:txBody>
            <a:bodyPr wrap="none" lIns="92075" tIns="46038" rIns="92075" bIns="46038" anchor="ctr">
              <a:prstTxWarp prst="textNoShape">
                <a:avLst/>
              </a:prstTxWarp>
            </a:bodyPr>
            <a:lstStyle/>
            <a:p>
              <a:endParaRPr lang="en-US"/>
            </a:p>
          </p:txBody>
        </p:sp>
        <p:sp>
          <p:nvSpPr>
            <p:cNvPr id="244" name="Line 37"/>
            <p:cNvSpPr>
              <a:spLocks noChangeShapeType="1"/>
            </p:cNvSpPr>
            <p:nvPr/>
          </p:nvSpPr>
          <p:spPr bwMode="auto">
            <a:xfrm rot="16200000">
              <a:off x="2002" y="1366"/>
              <a:ext cx="0" cy="336"/>
            </a:xfrm>
            <a:prstGeom prst="line">
              <a:avLst/>
            </a:prstGeom>
            <a:noFill/>
            <a:ln w="12700">
              <a:solidFill>
                <a:srgbClr val="000000"/>
              </a:solidFill>
              <a:round/>
              <a:headEnd/>
              <a:tailEnd/>
            </a:ln>
          </p:spPr>
          <p:txBody>
            <a:bodyPr wrap="none" lIns="92075" tIns="46038" rIns="92075" bIns="46038" anchor="ctr">
              <a:prstTxWarp prst="textNoShape">
                <a:avLst/>
              </a:prstTxWarp>
            </a:bodyPr>
            <a:lstStyle/>
            <a:p>
              <a:endParaRPr lang="en-US"/>
            </a:p>
          </p:txBody>
        </p:sp>
        <p:sp>
          <p:nvSpPr>
            <p:cNvPr id="245" name="Line 38"/>
            <p:cNvSpPr>
              <a:spLocks noChangeShapeType="1"/>
            </p:cNvSpPr>
            <p:nvPr/>
          </p:nvSpPr>
          <p:spPr bwMode="auto">
            <a:xfrm rot="16200000">
              <a:off x="2002" y="1140"/>
              <a:ext cx="0" cy="336"/>
            </a:xfrm>
            <a:prstGeom prst="line">
              <a:avLst/>
            </a:prstGeom>
            <a:noFill/>
            <a:ln w="12700">
              <a:solidFill>
                <a:srgbClr val="000000"/>
              </a:solidFill>
              <a:round/>
              <a:headEnd/>
              <a:tailEnd/>
            </a:ln>
          </p:spPr>
          <p:txBody>
            <a:bodyPr wrap="none" lIns="92075" tIns="46038" rIns="92075" bIns="46038" anchor="ctr">
              <a:prstTxWarp prst="textNoShape">
                <a:avLst/>
              </a:prstTxWarp>
            </a:bodyPr>
            <a:lstStyle/>
            <a:p>
              <a:endParaRPr lang="en-US"/>
            </a:p>
          </p:txBody>
        </p:sp>
        <p:sp>
          <p:nvSpPr>
            <p:cNvPr id="246" name="Line 39"/>
            <p:cNvSpPr>
              <a:spLocks noChangeShapeType="1"/>
            </p:cNvSpPr>
            <p:nvPr/>
          </p:nvSpPr>
          <p:spPr bwMode="auto">
            <a:xfrm rot="16200000">
              <a:off x="2002" y="1251"/>
              <a:ext cx="0" cy="336"/>
            </a:xfrm>
            <a:prstGeom prst="line">
              <a:avLst/>
            </a:prstGeom>
            <a:noFill/>
            <a:ln w="12700">
              <a:solidFill>
                <a:srgbClr val="000000"/>
              </a:solidFill>
              <a:round/>
              <a:headEnd/>
              <a:tailEnd/>
            </a:ln>
          </p:spPr>
          <p:txBody>
            <a:bodyPr wrap="none" lIns="92075" tIns="46038" rIns="92075" bIns="46038" anchor="ctr">
              <a:prstTxWarp prst="textNoShape">
                <a:avLst/>
              </a:prstTxWarp>
            </a:bodyPr>
            <a:lstStyle/>
            <a:p>
              <a:endParaRPr lang="en-US"/>
            </a:p>
          </p:txBody>
        </p:sp>
        <p:sp>
          <p:nvSpPr>
            <p:cNvPr id="247" name="Line 40"/>
            <p:cNvSpPr>
              <a:spLocks noChangeShapeType="1"/>
            </p:cNvSpPr>
            <p:nvPr/>
          </p:nvSpPr>
          <p:spPr bwMode="auto">
            <a:xfrm rot="16200000">
              <a:off x="2002" y="1025"/>
              <a:ext cx="0" cy="336"/>
            </a:xfrm>
            <a:prstGeom prst="line">
              <a:avLst/>
            </a:prstGeom>
            <a:noFill/>
            <a:ln w="12700">
              <a:solidFill>
                <a:srgbClr val="000000"/>
              </a:solidFill>
              <a:round/>
              <a:headEnd/>
              <a:tailEnd/>
            </a:ln>
          </p:spPr>
          <p:txBody>
            <a:bodyPr wrap="none" lIns="92075" tIns="46038" rIns="92075" bIns="46038" anchor="ctr">
              <a:prstTxWarp prst="textNoShape">
                <a:avLst/>
              </a:prstTxWarp>
            </a:bodyPr>
            <a:lstStyle/>
            <a:p>
              <a:endParaRPr lang="en-US"/>
            </a:p>
          </p:txBody>
        </p:sp>
      </p:grpSp>
      <p:sp>
        <p:nvSpPr>
          <p:cNvPr id="248" name="AutoShape 53"/>
          <p:cNvSpPr>
            <a:spLocks noChangeArrowheads="1"/>
          </p:cNvSpPr>
          <p:nvPr/>
        </p:nvSpPr>
        <p:spPr bwMode="auto">
          <a:xfrm rot="5400000">
            <a:off x="668559" y="5088180"/>
            <a:ext cx="2308695" cy="323850"/>
          </a:xfrm>
          <a:prstGeom prst="roundRect">
            <a:avLst>
              <a:gd name="adj" fmla="val 47426"/>
            </a:avLst>
          </a:prstGeom>
          <a:solidFill>
            <a:schemeClr val="bg1"/>
          </a:solidFill>
          <a:ln w="28575">
            <a:solidFill>
              <a:schemeClr val="tx1"/>
            </a:solidFill>
            <a:round/>
            <a:headEnd/>
            <a:tailEnd/>
          </a:ln>
          <a:effectLst>
            <a:outerShdw blurRad="50800" dist="38100" dir="2700000">
              <a:srgbClr val="000000">
                <a:alpha val="43000"/>
              </a:srgbClr>
            </a:outerShdw>
          </a:effectLst>
        </p:spPr>
        <p:txBody>
          <a:bodyPr wrap="none" anchor="ctr">
            <a:prstTxWarp prst="textNoShape">
              <a:avLst/>
            </a:prstTxWarp>
          </a:bodyPr>
          <a:lstStyle/>
          <a:p>
            <a:pPr algn="ctr">
              <a:lnSpc>
                <a:spcPct val="80000"/>
              </a:lnSpc>
            </a:pPr>
            <a:r>
              <a:rPr lang="pl-PL" sz="1600" dirty="0"/>
              <a:t>PRPG</a:t>
            </a:r>
          </a:p>
        </p:txBody>
      </p:sp>
      <p:sp>
        <p:nvSpPr>
          <p:cNvPr id="249" name="AutoShape 57"/>
          <p:cNvSpPr>
            <a:spLocks noChangeArrowheads="1"/>
          </p:cNvSpPr>
          <p:nvPr/>
        </p:nvSpPr>
        <p:spPr bwMode="auto">
          <a:xfrm rot="5400000">
            <a:off x="6851290" y="5073997"/>
            <a:ext cx="2458851" cy="346075"/>
          </a:xfrm>
          <a:custGeom>
            <a:avLst/>
            <a:gdLst>
              <a:gd name="T0" fmla="*/ 2147483647 w 21600"/>
              <a:gd name="T1" fmla="*/ 2147483647 h 21600"/>
              <a:gd name="T2" fmla="*/ 2147483647 w 21600"/>
              <a:gd name="T3" fmla="*/ 2147483647 h 21600"/>
              <a:gd name="T4" fmla="*/ 2147483647 w 21600"/>
              <a:gd name="T5" fmla="*/ 2147483647 h 21600"/>
              <a:gd name="T6" fmla="*/ 2147483647 w 21600"/>
              <a:gd name="T7" fmla="*/ 0 h 21600"/>
              <a:gd name="T8" fmla="*/ 0 60000 65536"/>
              <a:gd name="T9" fmla="*/ 0 60000 65536"/>
              <a:gd name="T10" fmla="*/ 0 60000 65536"/>
              <a:gd name="T11" fmla="*/ 0 60000 65536"/>
              <a:gd name="T12" fmla="*/ 2589 w 21600"/>
              <a:gd name="T13" fmla="*/ 2589 h 21600"/>
              <a:gd name="T14" fmla="*/ 19011 w 21600"/>
              <a:gd name="T15" fmla="*/ 19011 h 21600"/>
            </a:gdLst>
            <a:ahLst/>
            <a:cxnLst>
              <a:cxn ang="T8">
                <a:pos x="T0" y="T1"/>
              </a:cxn>
              <a:cxn ang="T9">
                <a:pos x="T2" y="T3"/>
              </a:cxn>
              <a:cxn ang="T10">
                <a:pos x="T4" y="T5"/>
              </a:cxn>
              <a:cxn ang="T11">
                <a:pos x="T6" y="T7"/>
              </a:cxn>
            </a:cxnLst>
            <a:rect l="T12" t="T13" r="T14" b="T15"/>
            <a:pathLst>
              <a:path w="21600" h="21600">
                <a:moveTo>
                  <a:pt x="0" y="0"/>
                </a:moveTo>
                <a:lnTo>
                  <a:pt x="1577" y="21600"/>
                </a:lnTo>
                <a:lnTo>
                  <a:pt x="20023" y="21600"/>
                </a:lnTo>
                <a:lnTo>
                  <a:pt x="21600" y="0"/>
                </a:lnTo>
                <a:close/>
              </a:path>
            </a:pathLst>
          </a:custGeom>
          <a:solidFill>
            <a:schemeClr val="bg1"/>
          </a:solidFill>
          <a:ln w="28575">
            <a:solidFill>
              <a:srgbClr val="000000"/>
            </a:solidFill>
            <a:miter lim="800000"/>
            <a:headEnd/>
            <a:tailEnd/>
          </a:ln>
        </p:spPr>
        <p:txBody>
          <a:bodyPr wrap="none" lIns="92075" tIns="46038" rIns="92075" bIns="46038" anchor="ctr">
            <a:prstTxWarp prst="textNoShape">
              <a:avLst/>
            </a:prstTxWarp>
          </a:bodyPr>
          <a:lstStyle/>
          <a:p>
            <a:pPr algn="ctr" eaLnBrk="0" hangingPunct="0"/>
            <a:r>
              <a:rPr lang="en-GB" sz="1400" dirty="0"/>
              <a:t>Phase </a:t>
            </a:r>
            <a:r>
              <a:rPr lang="en-GB" sz="1400" dirty="0" smtClean="0"/>
              <a:t>shifter</a:t>
            </a:r>
            <a:endParaRPr lang="en-GB" sz="1400" dirty="0"/>
          </a:p>
        </p:txBody>
      </p:sp>
      <p:grpSp>
        <p:nvGrpSpPr>
          <p:cNvPr id="250" name="Grupa 249"/>
          <p:cNvGrpSpPr/>
          <p:nvPr/>
        </p:nvGrpSpPr>
        <p:grpSpPr>
          <a:xfrm>
            <a:off x="3498008" y="2749656"/>
            <a:ext cx="331408" cy="457200"/>
            <a:chOff x="2975166" y="2755776"/>
            <a:chExt cx="331408" cy="457200"/>
          </a:xfrm>
        </p:grpSpPr>
        <p:sp>
          <p:nvSpPr>
            <p:cNvPr id="251" name="Rectangle 83"/>
            <p:cNvSpPr>
              <a:spLocks noChangeArrowheads="1"/>
            </p:cNvSpPr>
            <p:nvPr/>
          </p:nvSpPr>
          <p:spPr bwMode="auto">
            <a:xfrm>
              <a:off x="3001774" y="2755776"/>
              <a:ext cx="304800" cy="457200"/>
            </a:xfrm>
            <a:prstGeom prst="rect">
              <a:avLst/>
            </a:prstGeom>
            <a:solidFill>
              <a:schemeClr val="bg1"/>
            </a:solidFill>
            <a:ln w="19050">
              <a:solidFill>
                <a:srgbClr val="000000"/>
              </a:solidFill>
              <a:miter lim="800000"/>
              <a:headEnd/>
              <a:tailEnd/>
            </a:ln>
            <a:effectLst>
              <a:outerShdw blurRad="50800" dist="38100" dir="7200000">
                <a:srgbClr val="000000">
                  <a:alpha val="43000"/>
                </a:srgbClr>
              </a:outerShdw>
            </a:effectLst>
          </p:spPr>
          <p:txBody>
            <a:bodyPr wrap="none" lIns="92075" tIns="46038" rIns="92075" bIns="46038" anchor="ctr">
              <a:prstTxWarp prst="textNoShape">
                <a:avLst/>
              </a:prstTxWarp>
            </a:bodyPr>
            <a:lstStyle/>
            <a:p>
              <a:endParaRPr lang="pl-PL" sz="2400"/>
            </a:p>
          </p:txBody>
        </p:sp>
        <p:sp>
          <p:nvSpPr>
            <p:cNvPr id="252" name="TextBox 110"/>
            <p:cNvSpPr txBox="1"/>
            <p:nvPr/>
          </p:nvSpPr>
          <p:spPr>
            <a:xfrm>
              <a:off x="2975166" y="2759989"/>
              <a:ext cx="284653" cy="338554"/>
            </a:xfrm>
            <a:prstGeom prst="rect">
              <a:avLst/>
            </a:prstGeom>
            <a:noFill/>
          </p:spPr>
          <p:txBody>
            <a:bodyPr wrap="none" rtlCol="0">
              <a:spAutoFit/>
            </a:bodyPr>
            <a:lstStyle/>
            <a:p>
              <a:r>
                <a:rPr lang="en-US" sz="1600" dirty="0" smtClean="0"/>
                <a:t>T</a:t>
              </a:r>
              <a:endParaRPr lang="en-US" sz="1600" dirty="0"/>
            </a:p>
          </p:txBody>
        </p:sp>
      </p:grpSp>
      <p:sp>
        <p:nvSpPr>
          <p:cNvPr id="253" name="TextBox 162"/>
          <p:cNvSpPr txBox="1"/>
          <p:nvPr/>
        </p:nvSpPr>
        <p:spPr>
          <a:xfrm rot="16200000">
            <a:off x="8208723" y="5707455"/>
            <a:ext cx="415498" cy="369332"/>
          </a:xfrm>
          <a:prstGeom prst="rect">
            <a:avLst/>
          </a:prstGeom>
          <a:noFill/>
        </p:spPr>
        <p:txBody>
          <a:bodyPr wrap="none" rtlCol="0">
            <a:spAutoFit/>
          </a:bodyPr>
          <a:lstStyle/>
          <a:p>
            <a:r>
              <a:rPr lang="en-US" dirty="0" smtClean="0">
                <a:latin typeface="Times New Roman"/>
                <a:cs typeface="Times New Roman"/>
              </a:rPr>
              <a:t>…</a:t>
            </a:r>
            <a:endParaRPr lang="en-US" dirty="0">
              <a:latin typeface="Times New Roman"/>
              <a:cs typeface="Times New Roman"/>
            </a:endParaRPr>
          </a:p>
        </p:txBody>
      </p:sp>
      <p:sp>
        <p:nvSpPr>
          <p:cNvPr id="256" name="Rectangle 42"/>
          <p:cNvSpPr>
            <a:spLocks noChangeArrowheads="1"/>
          </p:cNvSpPr>
          <p:nvPr/>
        </p:nvSpPr>
        <p:spPr bwMode="auto">
          <a:xfrm rot="16200000" flipV="1">
            <a:off x="6096717" y="4181257"/>
            <a:ext cx="228601" cy="263525"/>
          </a:xfrm>
          <a:prstGeom prst="rect">
            <a:avLst/>
          </a:prstGeom>
          <a:solidFill>
            <a:srgbClr val="8EB4E3"/>
          </a:solidFill>
          <a:ln w="19050">
            <a:solidFill>
              <a:srgbClr val="000000"/>
            </a:solidFill>
            <a:miter lim="800000"/>
            <a:headEnd/>
            <a:tailEnd/>
          </a:ln>
          <a:effectLst>
            <a:outerShdw blurRad="50800" dist="38100" dir="7200000">
              <a:srgbClr val="000000">
                <a:alpha val="43000"/>
              </a:srgbClr>
            </a:outerShdw>
          </a:effectLst>
        </p:spPr>
        <p:txBody>
          <a:bodyPr wrap="none" lIns="92075" tIns="46038" rIns="92075" bIns="93600" anchor="ctr">
            <a:prstTxWarp prst="textNoShape">
              <a:avLst/>
            </a:prstTxWarp>
          </a:bodyPr>
          <a:lstStyle/>
          <a:p>
            <a:pPr algn="ctr"/>
            <a:endParaRPr lang="en-GB" sz="1200" dirty="0"/>
          </a:p>
        </p:txBody>
      </p:sp>
      <p:sp>
        <p:nvSpPr>
          <p:cNvPr id="257" name="Rectangle 42"/>
          <p:cNvSpPr>
            <a:spLocks noChangeArrowheads="1"/>
          </p:cNvSpPr>
          <p:nvPr/>
        </p:nvSpPr>
        <p:spPr bwMode="auto">
          <a:xfrm rot="16200000" flipV="1">
            <a:off x="6382467" y="4460657"/>
            <a:ext cx="228601" cy="263525"/>
          </a:xfrm>
          <a:prstGeom prst="rect">
            <a:avLst/>
          </a:prstGeom>
          <a:solidFill>
            <a:srgbClr val="8EB4E3"/>
          </a:solidFill>
          <a:ln w="19050">
            <a:solidFill>
              <a:srgbClr val="000000"/>
            </a:solidFill>
            <a:miter lim="800000"/>
            <a:headEnd/>
            <a:tailEnd/>
          </a:ln>
          <a:effectLst>
            <a:outerShdw blurRad="50800" dist="38100" dir="7200000">
              <a:srgbClr val="000000">
                <a:alpha val="43000"/>
              </a:srgbClr>
            </a:outerShdw>
          </a:effectLst>
        </p:spPr>
        <p:txBody>
          <a:bodyPr wrap="none" lIns="92075" tIns="46038" rIns="92075" bIns="93600" anchor="ctr">
            <a:prstTxWarp prst="textNoShape">
              <a:avLst/>
            </a:prstTxWarp>
          </a:bodyPr>
          <a:lstStyle/>
          <a:p>
            <a:pPr algn="ctr"/>
            <a:endParaRPr lang="en-GB" sz="1200" dirty="0"/>
          </a:p>
        </p:txBody>
      </p:sp>
      <p:sp>
        <p:nvSpPr>
          <p:cNvPr id="258" name="Rectangle 42"/>
          <p:cNvSpPr>
            <a:spLocks noChangeArrowheads="1"/>
          </p:cNvSpPr>
          <p:nvPr/>
        </p:nvSpPr>
        <p:spPr bwMode="auto">
          <a:xfrm rot="16200000" flipV="1">
            <a:off x="6668217" y="4721007"/>
            <a:ext cx="228601" cy="263525"/>
          </a:xfrm>
          <a:prstGeom prst="rect">
            <a:avLst/>
          </a:prstGeom>
          <a:solidFill>
            <a:srgbClr val="8EB4E3"/>
          </a:solidFill>
          <a:ln w="19050">
            <a:solidFill>
              <a:srgbClr val="000000"/>
            </a:solidFill>
            <a:miter lim="800000"/>
            <a:headEnd/>
            <a:tailEnd/>
          </a:ln>
          <a:effectLst>
            <a:outerShdw blurRad="50800" dist="38100" dir="7200000">
              <a:srgbClr val="000000">
                <a:alpha val="43000"/>
              </a:srgbClr>
            </a:outerShdw>
          </a:effectLst>
        </p:spPr>
        <p:txBody>
          <a:bodyPr wrap="none" lIns="92075" tIns="46038" rIns="92075" bIns="93600" anchor="ctr">
            <a:prstTxWarp prst="textNoShape">
              <a:avLst/>
            </a:prstTxWarp>
          </a:bodyPr>
          <a:lstStyle/>
          <a:p>
            <a:pPr algn="ctr"/>
            <a:endParaRPr lang="en-GB" sz="1200" dirty="0"/>
          </a:p>
        </p:txBody>
      </p:sp>
      <p:sp>
        <p:nvSpPr>
          <p:cNvPr id="259" name="Rectangle 42"/>
          <p:cNvSpPr>
            <a:spLocks noChangeArrowheads="1"/>
          </p:cNvSpPr>
          <p:nvPr/>
        </p:nvSpPr>
        <p:spPr bwMode="auto">
          <a:xfrm rot="16200000" flipV="1">
            <a:off x="6966667" y="4981357"/>
            <a:ext cx="228601" cy="263525"/>
          </a:xfrm>
          <a:prstGeom prst="rect">
            <a:avLst/>
          </a:prstGeom>
          <a:solidFill>
            <a:srgbClr val="8EB4E3"/>
          </a:solidFill>
          <a:ln w="19050">
            <a:solidFill>
              <a:srgbClr val="000000"/>
            </a:solidFill>
            <a:miter lim="800000"/>
            <a:headEnd/>
            <a:tailEnd/>
          </a:ln>
          <a:effectLst>
            <a:outerShdw blurRad="50800" dist="38100" dir="7200000">
              <a:srgbClr val="000000">
                <a:alpha val="43000"/>
              </a:srgbClr>
            </a:outerShdw>
          </a:effectLst>
        </p:spPr>
        <p:txBody>
          <a:bodyPr wrap="none" lIns="92075" tIns="46038" rIns="92075" bIns="93600" anchor="ctr">
            <a:prstTxWarp prst="textNoShape">
              <a:avLst/>
            </a:prstTxWarp>
          </a:bodyPr>
          <a:lstStyle/>
          <a:p>
            <a:pPr algn="ctr"/>
            <a:endParaRPr lang="en-GB" sz="1200" dirty="0"/>
          </a:p>
        </p:txBody>
      </p:sp>
      <p:sp>
        <p:nvSpPr>
          <p:cNvPr id="260" name="Rectangle 42"/>
          <p:cNvSpPr>
            <a:spLocks noChangeArrowheads="1"/>
          </p:cNvSpPr>
          <p:nvPr/>
        </p:nvSpPr>
        <p:spPr bwMode="auto">
          <a:xfrm rot="16200000" flipV="1">
            <a:off x="7448581" y="6016346"/>
            <a:ext cx="228601" cy="263525"/>
          </a:xfrm>
          <a:prstGeom prst="rect">
            <a:avLst/>
          </a:prstGeom>
          <a:solidFill>
            <a:srgbClr val="8EB4E3"/>
          </a:solidFill>
          <a:ln w="19050">
            <a:solidFill>
              <a:srgbClr val="000000"/>
            </a:solidFill>
            <a:miter lim="800000"/>
            <a:headEnd/>
            <a:tailEnd/>
          </a:ln>
          <a:effectLst>
            <a:outerShdw blurRad="50800" dist="38100" dir="7200000">
              <a:srgbClr val="000000">
                <a:alpha val="43000"/>
              </a:srgbClr>
            </a:outerShdw>
          </a:effectLst>
        </p:spPr>
        <p:txBody>
          <a:bodyPr wrap="none" lIns="92075" tIns="46038" rIns="92075" bIns="93600" anchor="ctr">
            <a:prstTxWarp prst="textNoShape">
              <a:avLst/>
            </a:prstTxWarp>
          </a:bodyPr>
          <a:lstStyle/>
          <a:p>
            <a:pPr algn="ctr"/>
            <a:endParaRPr lang="en-GB" sz="1200" dirty="0"/>
          </a:p>
        </p:txBody>
      </p:sp>
      <p:sp>
        <p:nvSpPr>
          <p:cNvPr id="261" name="Text Box 82"/>
          <p:cNvSpPr txBox="1">
            <a:spLocks noChangeArrowheads="1"/>
          </p:cNvSpPr>
          <p:nvPr/>
        </p:nvSpPr>
        <p:spPr bwMode="auto">
          <a:xfrm>
            <a:off x="7178223" y="3836959"/>
            <a:ext cx="412750" cy="246221"/>
          </a:xfrm>
          <a:prstGeom prst="rect">
            <a:avLst/>
          </a:prstGeom>
          <a:noFill/>
          <a:ln w="9525">
            <a:noFill/>
            <a:miter lim="800000"/>
            <a:headEnd/>
            <a:tailEnd/>
          </a:ln>
        </p:spPr>
        <p:txBody>
          <a:bodyPr>
            <a:prstTxWarp prst="textNoShape">
              <a:avLst/>
            </a:prstTxWarp>
            <a:spAutoFit/>
          </a:bodyPr>
          <a:lstStyle/>
          <a:p>
            <a:r>
              <a:rPr lang="en-GB" sz="1000" dirty="0">
                <a:latin typeface="Times New Roman"/>
                <a:cs typeface="Times New Roman"/>
              </a:rPr>
              <a:t>…</a:t>
            </a:r>
          </a:p>
        </p:txBody>
      </p:sp>
      <p:grpSp>
        <p:nvGrpSpPr>
          <p:cNvPr id="262" name="Grupa 261"/>
          <p:cNvGrpSpPr/>
          <p:nvPr/>
        </p:nvGrpSpPr>
        <p:grpSpPr>
          <a:xfrm>
            <a:off x="6198976" y="2897947"/>
            <a:ext cx="883495" cy="412667"/>
            <a:chOff x="6261637" y="3145655"/>
            <a:chExt cx="883495" cy="255974"/>
          </a:xfrm>
        </p:grpSpPr>
        <p:sp>
          <p:nvSpPr>
            <p:cNvPr id="263" name="Line 18"/>
            <p:cNvSpPr>
              <a:spLocks noChangeShapeType="1"/>
            </p:cNvSpPr>
            <p:nvPr/>
          </p:nvSpPr>
          <p:spPr bwMode="auto">
            <a:xfrm rot="16200000" flipH="1" flipV="1">
              <a:off x="6133650" y="3273642"/>
              <a:ext cx="255974" cy="0"/>
            </a:xfrm>
            <a:prstGeom prst="line">
              <a:avLst/>
            </a:prstGeom>
            <a:noFill/>
            <a:ln w="12700">
              <a:solidFill>
                <a:srgbClr val="000000"/>
              </a:solidFill>
              <a:round/>
              <a:headEnd type="oval" w="sm" len="sm"/>
              <a:tailEnd/>
            </a:ln>
          </p:spPr>
          <p:txBody>
            <a:bodyPr wrap="none" lIns="92075" tIns="46038" rIns="92075" bIns="46038" anchor="ctr">
              <a:prstTxWarp prst="textNoShape">
                <a:avLst/>
              </a:prstTxWarp>
            </a:bodyPr>
            <a:lstStyle/>
            <a:p>
              <a:endParaRPr lang="en-US"/>
            </a:p>
          </p:txBody>
        </p:sp>
        <p:sp>
          <p:nvSpPr>
            <p:cNvPr id="264" name="Line 18"/>
            <p:cNvSpPr>
              <a:spLocks noChangeShapeType="1"/>
            </p:cNvSpPr>
            <p:nvPr/>
          </p:nvSpPr>
          <p:spPr bwMode="auto">
            <a:xfrm rot="16200000" flipH="1" flipV="1">
              <a:off x="6436615" y="3273642"/>
              <a:ext cx="255974" cy="0"/>
            </a:xfrm>
            <a:prstGeom prst="line">
              <a:avLst/>
            </a:prstGeom>
            <a:noFill/>
            <a:ln w="12700">
              <a:solidFill>
                <a:srgbClr val="000000"/>
              </a:solidFill>
              <a:round/>
              <a:headEnd type="oval" w="sm" len="sm"/>
              <a:tailEnd/>
            </a:ln>
          </p:spPr>
          <p:txBody>
            <a:bodyPr wrap="none" lIns="92075" tIns="46038" rIns="92075" bIns="46038" anchor="ctr">
              <a:prstTxWarp prst="textNoShape">
                <a:avLst/>
              </a:prstTxWarp>
            </a:bodyPr>
            <a:lstStyle/>
            <a:p>
              <a:endParaRPr lang="en-US"/>
            </a:p>
          </p:txBody>
        </p:sp>
        <p:sp>
          <p:nvSpPr>
            <p:cNvPr id="265" name="Line 18"/>
            <p:cNvSpPr>
              <a:spLocks noChangeShapeType="1"/>
            </p:cNvSpPr>
            <p:nvPr/>
          </p:nvSpPr>
          <p:spPr bwMode="auto">
            <a:xfrm rot="16200000" flipH="1" flipV="1">
              <a:off x="6714180" y="3273642"/>
              <a:ext cx="255974" cy="0"/>
            </a:xfrm>
            <a:prstGeom prst="line">
              <a:avLst/>
            </a:prstGeom>
            <a:noFill/>
            <a:ln w="12700">
              <a:solidFill>
                <a:srgbClr val="000000"/>
              </a:solidFill>
              <a:round/>
              <a:headEnd type="oval" w="sm" len="sm"/>
              <a:tailEnd/>
            </a:ln>
          </p:spPr>
          <p:txBody>
            <a:bodyPr wrap="none" lIns="92075" tIns="46038" rIns="92075" bIns="46038" anchor="ctr">
              <a:prstTxWarp prst="textNoShape">
                <a:avLst/>
              </a:prstTxWarp>
            </a:bodyPr>
            <a:lstStyle/>
            <a:p>
              <a:endParaRPr lang="en-US"/>
            </a:p>
          </p:txBody>
        </p:sp>
        <p:sp>
          <p:nvSpPr>
            <p:cNvPr id="266" name="Line 18"/>
            <p:cNvSpPr>
              <a:spLocks noChangeShapeType="1"/>
            </p:cNvSpPr>
            <p:nvPr/>
          </p:nvSpPr>
          <p:spPr bwMode="auto">
            <a:xfrm rot="16200000" flipH="1" flipV="1">
              <a:off x="7017145" y="3273642"/>
              <a:ext cx="255974" cy="0"/>
            </a:xfrm>
            <a:prstGeom prst="line">
              <a:avLst/>
            </a:prstGeom>
            <a:noFill/>
            <a:ln w="12700">
              <a:solidFill>
                <a:srgbClr val="000000"/>
              </a:solidFill>
              <a:round/>
              <a:headEnd type="oval" w="sm" len="sm"/>
              <a:tailEnd/>
            </a:ln>
          </p:spPr>
          <p:txBody>
            <a:bodyPr wrap="none" lIns="92075" tIns="46038" rIns="92075" bIns="46038" anchor="ctr">
              <a:prstTxWarp prst="textNoShape">
                <a:avLst/>
              </a:prstTxWarp>
            </a:bodyPr>
            <a:lstStyle/>
            <a:p>
              <a:endParaRPr lang="en-US"/>
            </a:p>
          </p:txBody>
        </p:sp>
      </p:grpSp>
      <p:sp>
        <p:nvSpPr>
          <p:cNvPr id="267" name="AutoShape 5"/>
          <p:cNvSpPr>
            <a:spLocks noChangeArrowheads="1"/>
          </p:cNvSpPr>
          <p:nvPr/>
        </p:nvSpPr>
        <p:spPr bwMode="auto">
          <a:xfrm rot="5400000" flipV="1">
            <a:off x="6138484" y="3160591"/>
            <a:ext cx="280288" cy="250710"/>
          </a:xfrm>
          <a:prstGeom prst="flowChartDelay">
            <a:avLst/>
          </a:prstGeom>
          <a:solidFill>
            <a:schemeClr val="bg1"/>
          </a:solidFill>
          <a:ln w="15875">
            <a:solidFill>
              <a:srgbClr val="000000"/>
            </a:solidFill>
            <a:miter lim="800000"/>
            <a:headEnd/>
            <a:tailEnd/>
          </a:ln>
        </p:spPr>
        <p:txBody>
          <a:bodyPr wrap="none" anchor="ctr">
            <a:prstTxWarp prst="textNoShape">
              <a:avLst/>
            </a:prstTxWarp>
          </a:bodyPr>
          <a:lstStyle/>
          <a:p>
            <a:endParaRPr lang="en-US"/>
          </a:p>
        </p:txBody>
      </p:sp>
      <p:sp>
        <p:nvSpPr>
          <p:cNvPr id="268" name="AutoShape 5"/>
          <p:cNvSpPr>
            <a:spLocks noChangeArrowheads="1"/>
          </p:cNvSpPr>
          <p:nvPr/>
        </p:nvSpPr>
        <p:spPr bwMode="auto">
          <a:xfrm rot="5400000" flipV="1">
            <a:off x="6430584" y="3160591"/>
            <a:ext cx="280288" cy="250710"/>
          </a:xfrm>
          <a:prstGeom prst="flowChartDelay">
            <a:avLst/>
          </a:prstGeom>
          <a:solidFill>
            <a:schemeClr val="bg1"/>
          </a:solidFill>
          <a:ln w="15875">
            <a:solidFill>
              <a:srgbClr val="000000"/>
            </a:solidFill>
            <a:miter lim="800000"/>
            <a:headEnd/>
            <a:tailEnd/>
          </a:ln>
        </p:spPr>
        <p:txBody>
          <a:bodyPr wrap="none" anchor="ctr">
            <a:prstTxWarp prst="textNoShape">
              <a:avLst/>
            </a:prstTxWarp>
          </a:bodyPr>
          <a:lstStyle/>
          <a:p>
            <a:endParaRPr lang="en-US"/>
          </a:p>
        </p:txBody>
      </p:sp>
      <p:sp>
        <p:nvSpPr>
          <p:cNvPr id="269" name="AutoShape 5"/>
          <p:cNvSpPr>
            <a:spLocks noChangeArrowheads="1"/>
          </p:cNvSpPr>
          <p:nvPr/>
        </p:nvSpPr>
        <p:spPr bwMode="auto">
          <a:xfrm rot="5400000" flipV="1">
            <a:off x="6716334" y="3160591"/>
            <a:ext cx="280288" cy="250710"/>
          </a:xfrm>
          <a:prstGeom prst="flowChartDelay">
            <a:avLst/>
          </a:prstGeom>
          <a:solidFill>
            <a:schemeClr val="bg1"/>
          </a:solidFill>
          <a:ln w="15875">
            <a:solidFill>
              <a:srgbClr val="000000"/>
            </a:solidFill>
            <a:miter lim="800000"/>
            <a:headEnd/>
            <a:tailEnd/>
          </a:ln>
        </p:spPr>
        <p:txBody>
          <a:bodyPr wrap="none" anchor="ctr">
            <a:prstTxWarp prst="textNoShape">
              <a:avLst/>
            </a:prstTxWarp>
          </a:bodyPr>
          <a:lstStyle/>
          <a:p>
            <a:endParaRPr lang="en-US"/>
          </a:p>
        </p:txBody>
      </p:sp>
      <p:sp>
        <p:nvSpPr>
          <p:cNvPr id="270" name="AutoShape 5"/>
          <p:cNvSpPr>
            <a:spLocks noChangeArrowheads="1"/>
          </p:cNvSpPr>
          <p:nvPr/>
        </p:nvSpPr>
        <p:spPr bwMode="auto">
          <a:xfrm rot="5400000" flipV="1">
            <a:off x="7008343" y="3160591"/>
            <a:ext cx="280288" cy="250710"/>
          </a:xfrm>
          <a:prstGeom prst="flowChartDelay">
            <a:avLst/>
          </a:prstGeom>
          <a:solidFill>
            <a:schemeClr val="bg1"/>
          </a:solidFill>
          <a:ln w="15875">
            <a:solidFill>
              <a:srgbClr val="000000"/>
            </a:solidFill>
            <a:miter lim="800000"/>
            <a:headEnd/>
            <a:tailEnd/>
          </a:ln>
        </p:spPr>
        <p:txBody>
          <a:bodyPr wrap="none" anchor="ctr">
            <a:prstTxWarp prst="textNoShape">
              <a:avLst/>
            </a:prstTxWarp>
          </a:bodyPr>
          <a:lstStyle/>
          <a:p>
            <a:endParaRPr lang="en-US"/>
          </a:p>
        </p:txBody>
      </p:sp>
      <p:sp>
        <p:nvSpPr>
          <p:cNvPr id="271" name="AutoShape 5"/>
          <p:cNvSpPr>
            <a:spLocks noChangeArrowheads="1"/>
          </p:cNvSpPr>
          <p:nvPr/>
        </p:nvSpPr>
        <p:spPr bwMode="auto">
          <a:xfrm rot="5400000" flipV="1">
            <a:off x="7503048" y="3160591"/>
            <a:ext cx="280288" cy="250710"/>
          </a:xfrm>
          <a:prstGeom prst="flowChartDelay">
            <a:avLst/>
          </a:prstGeom>
          <a:solidFill>
            <a:schemeClr val="bg1"/>
          </a:solidFill>
          <a:ln w="15875">
            <a:solidFill>
              <a:srgbClr val="000000"/>
            </a:solidFill>
            <a:miter lim="800000"/>
            <a:headEnd/>
            <a:tailEnd/>
          </a:ln>
        </p:spPr>
        <p:txBody>
          <a:bodyPr wrap="none" anchor="ctr">
            <a:prstTxWarp prst="textNoShape">
              <a:avLst/>
            </a:prstTxWarp>
          </a:bodyPr>
          <a:lstStyle/>
          <a:p>
            <a:endParaRPr lang="en-US"/>
          </a:p>
        </p:txBody>
      </p:sp>
      <p:sp>
        <p:nvSpPr>
          <p:cNvPr id="272" name="Trapezoid 72"/>
          <p:cNvSpPr/>
          <p:nvPr/>
        </p:nvSpPr>
        <p:spPr>
          <a:xfrm rot="5400000">
            <a:off x="1797432" y="2453712"/>
            <a:ext cx="462172" cy="180020"/>
          </a:xfrm>
          <a:prstGeom prst="trapezoid">
            <a:avLst>
              <a:gd name="adj" fmla="val 49390"/>
            </a:avLst>
          </a:prstGeom>
          <a:solidFill>
            <a:schemeClr val="bg1"/>
          </a:solidFill>
          <a:ln w="19050">
            <a:solidFill>
              <a:srgbClr val="000000"/>
            </a:solidFill>
            <a:miter lim="800000"/>
            <a:headEnd/>
            <a:tailEnd/>
          </a:ln>
        </p:spPr>
        <p:txBody>
          <a:bodyPr wrap="none" lIns="92075" tIns="46038" rIns="92075" bIns="46038" anchor="ctr">
            <a:prstTxWarp prst="textNoShape">
              <a:avLst/>
            </a:prstTxWarp>
          </a:bodyPr>
          <a:lstStyle/>
          <a:p>
            <a:endParaRPr lang="en-US" dirty="0">
              <a:solidFill>
                <a:schemeClr val="tx1"/>
              </a:solidFill>
              <a:latin typeface="Arial" charset="0"/>
            </a:endParaRPr>
          </a:p>
        </p:txBody>
      </p:sp>
      <p:sp>
        <p:nvSpPr>
          <p:cNvPr id="273" name="Freeform 32"/>
          <p:cNvSpPr>
            <a:spLocks/>
          </p:cNvSpPr>
          <p:nvPr/>
        </p:nvSpPr>
        <p:spPr bwMode="auto">
          <a:xfrm flipH="1" flipV="1">
            <a:off x="4400082" y="1096149"/>
            <a:ext cx="355162" cy="3213719"/>
          </a:xfrm>
          <a:custGeom>
            <a:avLst/>
            <a:gdLst>
              <a:gd name="T0" fmla="*/ 2147483647 w 870"/>
              <a:gd name="T1" fmla="*/ 0 h 1638"/>
              <a:gd name="T2" fmla="*/ 2147483647 w 870"/>
              <a:gd name="T3" fmla="*/ 2147483647 h 1638"/>
              <a:gd name="T4" fmla="*/ 0 w 870"/>
              <a:gd name="T5" fmla="*/ 2147483647 h 1638"/>
              <a:gd name="T6" fmla="*/ 0 60000 65536"/>
              <a:gd name="T7" fmla="*/ 0 60000 65536"/>
              <a:gd name="T8" fmla="*/ 0 60000 65536"/>
              <a:gd name="T9" fmla="*/ 0 w 870"/>
              <a:gd name="T10" fmla="*/ 0 h 1638"/>
              <a:gd name="T11" fmla="*/ 870 w 870"/>
              <a:gd name="T12" fmla="*/ 1638 h 1638"/>
            </a:gdLst>
            <a:ahLst/>
            <a:cxnLst>
              <a:cxn ang="T6">
                <a:pos x="T0" y="T1"/>
              </a:cxn>
              <a:cxn ang="T7">
                <a:pos x="T2" y="T3"/>
              </a:cxn>
              <a:cxn ang="T8">
                <a:pos x="T4" y="T5"/>
              </a:cxn>
            </a:cxnLst>
            <a:rect l="T9" t="T10" r="T11" b="T12"/>
            <a:pathLst>
              <a:path w="870" h="1638">
                <a:moveTo>
                  <a:pt x="870" y="0"/>
                </a:moveTo>
                <a:lnTo>
                  <a:pt x="870" y="1638"/>
                </a:lnTo>
                <a:lnTo>
                  <a:pt x="0" y="1638"/>
                </a:lnTo>
              </a:path>
            </a:pathLst>
          </a:custGeom>
          <a:noFill/>
          <a:ln w="12700">
            <a:solidFill>
              <a:schemeClr val="tx2">
                <a:lumMod val="40000"/>
                <a:lumOff val="60000"/>
              </a:schemeClr>
            </a:solidFill>
            <a:round/>
            <a:headEnd type="oval" w="sm" len="sm"/>
            <a:tailEnd/>
          </a:ln>
        </p:spPr>
        <p:txBody>
          <a:bodyPr wrap="none" lIns="92075" tIns="46038" rIns="92075" bIns="46038" anchor="ctr">
            <a:prstTxWarp prst="textNoShape">
              <a:avLst/>
            </a:prstTxWarp>
          </a:bodyPr>
          <a:lstStyle/>
          <a:p>
            <a:endParaRPr lang="pl-PL"/>
          </a:p>
        </p:txBody>
      </p:sp>
      <p:sp>
        <p:nvSpPr>
          <p:cNvPr id="274" name="Right Arrow 167"/>
          <p:cNvSpPr/>
          <p:nvPr/>
        </p:nvSpPr>
        <p:spPr>
          <a:xfrm>
            <a:off x="2909749" y="1380020"/>
            <a:ext cx="520095" cy="217715"/>
          </a:xfrm>
          <a:prstGeom prst="rightArrow">
            <a:avLst/>
          </a:prstGeom>
          <a:solidFill>
            <a:schemeClr val="tx2">
              <a:lumMod val="40000"/>
              <a:lumOff val="60000"/>
            </a:schemeClr>
          </a:solidFill>
          <a:ln w="12700" cap="flat" cmpd="sng" algn="ctr">
            <a:solidFill>
              <a:schemeClr val="tx2">
                <a:lumMod val="40000"/>
                <a:lumOff val="60000"/>
              </a:schemeClr>
            </a:solidFill>
            <a:prstDash val="solid"/>
            <a:miter lim="800000"/>
            <a:headEnd type="none" w="med" len="med"/>
            <a:tailEnd type="none" w="med" len="med"/>
          </a:ln>
          <a:effectLst/>
        </p:spPr>
        <p:txBody>
          <a:bodyPr wrap="none" lIns="92075" tIns="46038" rIns="92075" bIns="46038" anchor="ctr">
            <a:prstTxWarp prst="textNoShape">
              <a:avLst/>
            </a:prstTxWarp>
          </a:bodyPr>
          <a:lstStyle/>
          <a:p>
            <a:pPr algn="ctr"/>
            <a:endParaRPr lang="en-US" sz="1200" dirty="0" smtClean="0">
              <a:solidFill>
                <a:schemeClr val="tx1"/>
              </a:solidFill>
            </a:endParaRPr>
          </a:p>
        </p:txBody>
      </p:sp>
      <p:sp>
        <p:nvSpPr>
          <p:cNvPr id="275" name="Rectangle 83"/>
          <p:cNvSpPr>
            <a:spLocks noChangeArrowheads="1"/>
          </p:cNvSpPr>
          <p:nvPr/>
        </p:nvSpPr>
        <p:spPr bwMode="auto">
          <a:xfrm>
            <a:off x="6849599" y="841463"/>
            <a:ext cx="1008112" cy="246977"/>
          </a:xfrm>
          <a:prstGeom prst="rect">
            <a:avLst/>
          </a:prstGeom>
          <a:solidFill>
            <a:schemeClr val="bg1"/>
          </a:solidFill>
          <a:ln w="19050">
            <a:solidFill>
              <a:srgbClr val="FF0000"/>
            </a:solidFill>
            <a:miter lim="800000"/>
            <a:headEnd/>
            <a:tailEnd/>
          </a:ln>
          <a:effectLst>
            <a:outerShdw blurRad="50800" dist="38100" dir="2700000">
              <a:srgbClr val="000000">
                <a:alpha val="43000"/>
              </a:srgbClr>
            </a:outerShdw>
          </a:effectLst>
        </p:spPr>
        <p:txBody>
          <a:bodyPr wrap="none" lIns="92075" tIns="46038" rIns="92075" bIns="93600" anchor="ctr">
            <a:prstTxWarp prst="textNoShape">
              <a:avLst/>
            </a:prstTxWarp>
          </a:bodyPr>
          <a:lstStyle/>
          <a:p>
            <a:pPr algn="ctr"/>
            <a:r>
              <a:rPr lang="en-US" sz="1200" dirty="0"/>
              <a:t>Pattern count</a:t>
            </a:r>
          </a:p>
        </p:txBody>
      </p:sp>
      <p:sp>
        <p:nvSpPr>
          <p:cNvPr id="276" name="Rectangle 83"/>
          <p:cNvSpPr>
            <a:spLocks noChangeArrowheads="1"/>
          </p:cNvSpPr>
          <p:nvPr/>
        </p:nvSpPr>
        <p:spPr bwMode="auto">
          <a:xfrm rot="5400000">
            <a:off x="2952802" y="1364525"/>
            <a:ext cx="1260140" cy="266126"/>
          </a:xfrm>
          <a:prstGeom prst="rect">
            <a:avLst/>
          </a:prstGeom>
          <a:solidFill>
            <a:schemeClr val="bg1"/>
          </a:solidFill>
          <a:ln w="19050">
            <a:solidFill>
              <a:schemeClr val="tx2">
                <a:lumMod val="40000"/>
                <a:lumOff val="60000"/>
              </a:schemeClr>
            </a:solidFill>
            <a:miter lim="800000"/>
            <a:headEnd/>
            <a:tailEnd/>
          </a:ln>
          <a:effectLst>
            <a:outerShdw blurRad="50800" dist="38100" dir="2700000">
              <a:schemeClr val="tx2">
                <a:lumMod val="40000"/>
                <a:lumOff val="60000"/>
                <a:alpha val="43000"/>
              </a:schemeClr>
            </a:outerShdw>
          </a:effectLst>
        </p:spPr>
        <p:txBody>
          <a:bodyPr wrap="none" lIns="92075" tIns="46038" rIns="92075" bIns="72000" anchor="ctr">
            <a:prstTxWarp prst="textNoShape">
              <a:avLst/>
            </a:prstTxWarp>
          </a:bodyPr>
          <a:lstStyle/>
          <a:p>
            <a:pPr algn="ctr"/>
            <a:r>
              <a:rPr lang="en-US" sz="1200" dirty="0" smtClean="0">
                <a:solidFill>
                  <a:schemeClr val="tx2">
                    <a:lumMod val="40000"/>
                    <a:lumOff val="60000"/>
                  </a:schemeClr>
                </a:solidFill>
              </a:rPr>
              <a:t>Switching</a:t>
            </a:r>
            <a:endParaRPr lang="en-US" sz="1200" dirty="0">
              <a:solidFill>
                <a:schemeClr val="tx2">
                  <a:lumMod val="40000"/>
                  <a:lumOff val="60000"/>
                </a:schemeClr>
              </a:solidFill>
            </a:endParaRPr>
          </a:p>
        </p:txBody>
      </p:sp>
      <p:sp>
        <p:nvSpPr>
          <p:cNvPr id="277" name="Rectangle 83"/>
          <p:cNvSpPr>
            <a:spLocks noChangeArrowheads="1"/>
          </p:cNvSpPr>
          <p:nvPr/>
        </p:nvSpPr>
        <p:spPr bwMode="auto">
          <a:xfrm>
            <a:off x="6165523" y="1257207"/>
            <a:ext cx="1692188" cy="288032"/>
          </a:xfrm>
          <a:prstGeom prst="rect">
            <a:avLst/>
          </a:prstGeom>
          <a:solidFill>
            <a:schemeClr val="bg1"/>
          </a:solidFill>
          <a:ln w="19050">
            <a:solidFill>
              <a:srgbClr val="FF0000"/>
            </a:solidFill>
            <a:miter lim="800000"/>
            <a:headEnd/>
            <a:tailEnd/>
          </a:ln>
          <a:effectLst>
            <a:outerShdw blurRad="50800" dist="38100" dir="2700000">
              <a:srgbClr val="000000">
                <a:alpha val="43000"/>
              </a:srgbClr>
            </a:outerShdw>
          </a:effectLst>
        </p:spPr>
        <p:txBody>
          <a:bodyPr wrap="none" lIns="92075" tIns="46038" rIns="92075" bIns="93600" anchor="ctr">
            <a:prstTxWarp prst="textNoShape">
              <a:avLst/>
            </a:prstTxWarp>
          </a:bodyPr>
          <a:lstStyle/>
          <a:p>
            <a:pPr algn="ctr"/>
            <a:r>
              <a:rPr lang="en-US" sz="1200" dirty="0"/>
              <a:t>Shift register</a:t>
            </a:r>
          </a:p>
        </p:txBody>
      </p:sp>
      <p:sp>
        <p:nvSpPr>
          <p:cNvPr id="278" name="AutoShape 5"/>
          <p:cNvSpPr>
            <a:spLocks noChangeArrowheads="1"/>
          </p:cNvSpPr>
          <p:nvPr/>
        </p:nvSpPr>
        <p:spPr bwMode="auto">
          <a:xfrm>
            <a:off x="4691825" y="1899057"/>
            <a:ext cx="280288" cy="250710"/>
          </a:xfrm>
          <a:prstGeom prst="flowChartDelay">
            <a:avLst/>
          </a:prstGeom>
          <a:solidFill>
            <a:schemeClr val="bg1"/>
          </a:solidFill>
          <a:ln w="15875">
            <a:solidFill>
              <a:schemeClr val="tx2">
                <a:lumMod val="40000"/>
                <a:lumOff val="60000"/>
              </a:schemeClr>
            </a:solidFill>
            <a:miter lim="800000"/>
            <a:headEnd/>
            <a:tailEnd/>
          </a:ln>
        </p:spPr>
        <p:txBody>
          <a:bodyPr wrap="none" anchor="ctr">
            <a:prstTxWarp prst="textNoShape">
              <a:avLst/>
            </a:prstTxWarp>
          </a:bodyPr>
          <a:lstStyle/>
          <a:p>
            <a:endParaRPr lang="en-US"/>
          </a:p>
        </p:txBody>
      </p:sp>
      <p:sp>
        <p:nvSpPr>
          <p:cNvPr id="279" name="AutoShape 5"/>
          <p:cNvSpPr>
            <a:spLocks noChangeArrowheads="1"/>
          </p:cNvSpPr>
          <p:nvPr/>
        </p:nvSpPr>
        <p:spPr bwMode="auto">
          <a:xfrm>
            <a:off x="4691825" y="1569369"/>
            <a:ext cx="280288" cy="250710"/>
          </a:xfrm>
          <a:prstGeom prst="flowChartDelay">
            <a:avLst/>
          </a:prstGeom>
          <a:solidFill>
            <a:schemeClr val="bg1"/>
          </a:solidFill>
          <a:ln w="15875">
            <a:solidFill>
              <a:schemeClr val="tx2">
                <a:lumMod val="40000"/>
                <a:lumOff val="60000"/>
              </a:schemeClr>
            </a:solidFill>
            <a:miter lim="800000"/>
            <a:headEnd/>
            <a:tailEnd/>
          </a:ln>
        </p:spPr>
        <p:txBody>
          <a:bodyPr wrap="none" anchor="ctr">
            <a:prstTxWarp prst="textNoShape">
              <a:avLst/>
            </a:prstTxWarp>
          </a:bodyPr>
          <a:lstStyle/>
          <a:p>
            <a:endParaRPr lang="en-US"/>
          </a:p>
        </p:txBody>
      </p:sp>
      <p:sp>
        <p:nvSpPr>
          <p:cNvPr id="280" name="AutoShape 5"/>
          <p:cNvSpPr>
            <a:spLocks noChangeArrowheads="1"/>
          </p:cNvSpPr>
          <p:nvPr/>
        </p:nvSpPr>
        <p:spPr bwMode="auto">
          <a:xfrm>
            <a:off x="4691825" y="890945"/>
            <a:ext cx="280288" cy="250710"/>
          </a:xfrm>
          <a:prstGeom prst="flowChartDelay">
            <a:avLst/>
          </a:prstGeom>
          <a:solidFill>
            <a:schemeClr val="bg1"/>
          </a:solidFill>
          <a:ln w="15875">
            <a:solidFill>
              <a:schemeClr val="tx2">
                <a:lumMod val="40000"/>
                <a:lumOff val="60000"/>
              </a:schemeClr>
            </a:solidFill>
            <a:miter lim="800000"/>
            <a:headEnd/>
            <a:tailEnd/>
          </a:ln>
        </p:spPr>
        <p:txBody>
          <a:bodyPr wrap="none" anchor="ctr">
            <a:prstTxWarp prst="textNoShape">
              <a:avLst/>
            </a:prstTxWarp>
          </a:bodyPr>
          <a:lstStyle/>
          <a:p>
            <a:endParaRPr lang="en-US"/>
          </a:p>
        </p:txBody>
      </p:sp>
      <p:sp>
        <p:nvSpPr>
          <p:cNvPr id="281" name="AutoShape 5"/>
          <p:cNvSpPr>
            <a:spLocks noChangeArrowheads="1"/>
          </p:cNvSpPr>
          <p:nvPr/>
        </p:nvSpPr>
        <p:spPr bwMode="auto">
          <a:xfrm>
            <a:off x="4691825" y="1226982"/>
            <a:ext cx="280288" cy="250710"/>
          </a:xfrm>
          <a:prstGeom prst="flowChartDelay">
            <a:avLst/>
          </a:prstGeom>
          <a:solidFill>
            <a:schemeClr val="bg1"/>
          </a:solidFill>
          <a:ln w="15875">
            <a:solidFill>
              <a:schemeClr val="tx2">
                <a:lumMod val="40000"/>
                <a:lumOff val="60000"/>
              </a:schemeClr>
            </a:solidFill>
            <a:miter lim="800000"/>
            <a:headEnd/>
            <a:tailEnd/>
          </a:ln>
        </p:spPr>
        <p:txBody>
          <a:bodyPr wrap="none" anchor="ctr">
            <a:prstTxWarp prst="textNoShape">
              <a:avLst/>
            </a:prstTxWarp>
          </a:bodyPr>
          <a:lstStyle/>
          <a:p>
            <a:endParaRPr lang="en-US"/>
          </a:p>
        </p:txBody>
      </p:sp>
      <p:cxnSp>
        <p:nvCxnSpPr>
          <p:cNvPr id="282" name="Łącznik łamany 281"/>
          <p:cNvCxnSpPr>
            <a:stCxn id="281" idx="3"/>
            <a:endCxn id="287" idx="35"/>
          </p:cNvCxnSpPr>
          <p:nvPr/>
        </p:nvCxnSpPr>
        <p:spPr>
          <a:xfrm>
            <a:off x="4972113" y="1352337"/>
            <a:ext cx="386753" cy="131100"/>
          </a:xfrm>
          <a:prstGeom prst="bentConnector3">
            <a:avLst>
              <a:gd name="adj1" fmla="val 52907"/>
            </a:avLst>
          </a:prstGeom>
          <a:noFill/>
          <a:ln w="12700">
            <a:solidFill>
              <a:schemeClr val="tx2">
                <a:lumMod val="40000"/>
                <a:lumOff val="60000"/>
              </a:schemeClr>
            </a:solidFill>
            <a:round/>
            <a:headEnd/>
            <a:tailEnd/>
          </a:ln>
        </p:spPr>
      </p:cxnSp>
      <p:cxnSp>
        <p:nvCxnSpPr>
          <p:cNvPr id="283" name="Łącznik łamany 282"/>
          <p:cNvCxnSpPr>
            <a:stCxn id="279" idx="3"/>
          </p:cNvCxnSpPr>
          <p:nvPr/>
        </p:nvCxnSpPr>
        <p:spPr>
          <a:xfrm flipV="1">
            <a:off x="4972113" y="1553691"/>
            <a:ext cx="403706" cy="141033"/>
          </a:xfrm>
          <a:prstGeom prst="bentConnector3">
            <a:avLst>
              <a:gd name="adj1" fmla="val 50000"/>
            </a:avLst>
          </a:prstGeom>
          <a:noFill/>
          <a:ln w="12700">
            <a:solidFill>
              <a:schemeClr val="tx2">
                <a:lumMod val="40000"/>
                <a:lumOff val="60000"/>
              </a:schemeClr>
            </a:solidFill>
            <a:round/>
            <a:headEnd/>
            <a:tailEnd/>
          </a:ln>
        </p:spPr>
      </p:cxnSp>
      <p:sp>
        <p:nvSpPr>
          <p:cNvPr id="287" name="Freeform 104"/>
          <p:cNvSpPr>
            <a:spLocks/>
          </p:cNvSpPr>
          <p:nvPr/>
        </p:nvSpPr>
        <p:spPr bwMode="auto">
          <a:xfrm>
            <a:off x="5326846" y="1380156"/>
            <a:ext cx="307083" cy="275014"/>
          </a:xfrm>
          <a:custGeom>
            <a:avLst/>
            <a:gdLst>
              <a:gd name="T0" fmla="*/ 1430 w 4776"/>
              <a:gd name="T1" fmla="*/ 11 h 3640"/>
              <a:gd name="T2" fmla="*/ 1760 w 4776"/>
              <a:gd name="T3" fmla="*/ 26 h 3640"/>
              <a:gd name="T4" fmla="*/ 2090 w 4776"/>
              <a:gd name="T5" fmla="*/ 63 h 3640"/>
              <a:gd name="T6" fmla="*/ 2399 w 4776"/>
              <a:gd name="T7" fmla="*/ 126 h 3640"/>
              <a:gd name="T8" fmla="*/ 2692 w 4776"/>
              <a:gd name="T9" fmla="*/ 204 h 3640"/>
              <a:gd name="T10" fmla="*/ 2980 w 4776"/>
              <a:gd name="T11" fmla="*/ 309 h 3640"/>
              <a:gd name="T12" fmla="*/ 3257 w 4776"/>
              <a:gd name="T13" fmla="*/ 435 h 3640"/>
              <a:gd name="T14" fmla="*/ 3551 w 4776"/>
              <a:gd name="T15" fmla="*/ 597 h 3640"/>
              <a:gd name="T16" fmla="*/ 3771 w 4776"/>
              <a:gd name="T17" fmla="*/ 744 h 3640"/>
              <a:gd name="T18" fmla="*/ 3959 w 4776"/>
              <a:gd name="T19" fmla="*/ 890 h 3640"/>
              <a:gd name="T20" fmla="*/ 4168 w 4776"/>
              <a:gd name="T21" fmla="*/ 1074 h 3640"/>
              <a:gd name="T22" fmla="*/ 4367 w 4776"/>
              <a:gd name="T23" fmla="*/ 1283 h 3640"/>
              <a:gd name="T24" fmla="*/ 4566 w 4776"/>
              <a:gd name="T25" fmla="*/ 1535 h 3640"/>
              <a:gd name="T26" fmla="*/ 4729 w 4776"/>
              <a:gd name="T27" fmla="*/ 1760 h 3640"/>
              <a:gd name="T28" fmla="*/ 4708 w 4776"/>
              <a:gd name="T29" fmla="*/ 1932 h 3640"/>
              <a:gd name="T30" fmla="*/ 4603 w 4776"/>
              <a:gd name="T31" fmla="*/ 2084 h 3640"/>
              <a:gd name="T32" fmla="*/ 4472 w 4776"/>
              <a:gd name="T33" fmla="*/ 2252 h 3640"/>
              <a:gd name="T34" fmla="*/ 4326 w 4776"/>
              <a:gd name="T35" fmla="*/ 2425 h 3640"/>
              <a:gd name="T36" fmla="*/ 4111 w 4776"/>
              <a:gd name="T37" fmla="*/ 2624 h 3640"/>
              <a:gd name="T38" fmla="*/ 3886 w 4776"/>
              <a:gd name="T39" fmla="*/ 2812 h 3640"/>
              <a:gd name="T40" fmla="*/ 3608 w 4776"/>
              <a:gd name="T41" fmla="*/ 3011 h 3640"/>
              <a:gd name="T42" fmla="*/ 3346 w 4776"/>
              <a:gd name="T43" fmla="*/ 3163 h 3640"/>
              <a:gd name="T44" fmla="*/ 3037 w 4776"/>
              <a:gd name="T45" fmla="*/ 3310 h 3640"/>
              <a:gd name="T46" fmla="*/ 2681 w 4776"/>
              <a:gd name="T47" fmla="*/ 3446 h 3640"/>
              <a:gd name="T48" fmla="*/ 2388 w 4776"/>
              <a:gd name="T49" fmla="*/ 3524 h 3640"/>
              <a:gd name="T50" fmla="*/ 2053 w 4776"/>
              <a:gd name="T51" fmla="*/ 3592 h 3640"/>
              <a:gd name="T52" fmla="*/ 1629 w 4776"/>
              <a:gd name="T53" fmla="*/ 3634 h 3640"/>
              <a:gd name="T54" fmla="*/ 880 w 4776"/>
              <a:gd name="T55" fmla="*/ 3640 h 3640"/>
              <a:gd name="T56" fmla="*/ 11 w 4776"/>
              <a:gd name="T57" fmla="*/ 3634 h 3640"/>
              <a:gd name="T58" fmla="*/ 152 w 4776"/>
              <a:gd name="T59" fmla="*/ 3383 h 3640"/>
              <a:gd name="T60" fmla="*/ 299 w 4776"/>
              <a:gd name="T61" fmla="*/ 3053 h 3640"/>
              <a:gd name="T62" fmla="*/ 409 w 4776"/>
              <a:gd name="T63" fmla="*/ 2713 h 3640"/>
              <a:gd name="T64" fmla="*/ 493 w 4776"/>
              <a:gd name="T65" fmla="*/ 2336 h 3640"/>
              <a:gd name="T66" fmla="*/ 519 w 4776"/>
              <a:gd name="T67" fmla="*/ 1995 h 3640"/>
              <a:gd name="T68" fmla="*/ 524 w 4776"/>
              <a:gd name="T69" fmla="*/ 1660 h 3640"/>
              <a:gd name="T70" fmla="*/ 498 w 4776"/>
              <a:gd name="T71" fmla="*/ 1367 h 3640"/>
              <a:gd name="T72" fmla="*/ 435 w 4776"/>
              <a:gd name="T73" fmla="*/ 1032 h 3640"/>
              <a:gd name="T74" fmla="*/ 335 w 4776"/>
              <a:gd name="T75" fmla="*/ 702 h 3640"/>
              <a:gd name="T76" fmla="*/ 231 w 4776"/>
              <a:gd name="T77" fmla="*/ 430 h 3640"/>
              <a:gd name="T78" fmla="*/ 84 w 4776"/>
              <a:gd name="T79" fmla="*/ 136 h 3640"/>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4776"/>
              <a:gd name="T121" fmla="*/ 0 h 3640"/>
              <a:gd name="T122" fmla="*/ 4776 w 4776"/>
              <a:gd name="T123" fmla="*/ 3640 h 3640"/>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4776" h="3640">
                <a:moveTo>
                  <a:pt x="0" y="0"/>
                </a:moveTo>
                <a:lnTo>
                  <a:pt x="1430" y="11"/>
                </a:lnTo>
                <a:lnTo>
                  <a:pt x="1639" y="21"/>
                </a:lnTo>
                <a:lnTo>
                  <a:pt x="1760" y="26"/>
                </a:lnTo>
                <a:lnTo>
                  <a:pt x="1922" y="42"/>
                </a:lnTo>
                <a:lnTo>
                  <a:pt x="2090" y="63"/>
                </a:lnTo>
                <a:lnTo>
                  <a:pt x="2231" y="89"/>
                </a:lnTo>
                <a:lnTo>
                  <a:pt x="2399" y="126"/>
                </a:lnTo>
                <a:lnTo>
                  <a:pt x="2529" y="157"/>
                </a:lnTo>
                <a:lnTo>
                  <a:pt x="2692" y="204"/>
                </a:lnTo>
                <a:lnTo>
                  <a:pt x="2838" y="257"/>
                </a:lnTo>
                <a:lnTo>
                  <a:pt x="2980" y="309"/>
                </a:lnTo>
                <a:lnTo>
                  <a:pt x="3111" y="367"/>
                </a:lnTo>
                <a:lnTo>
                  <a:pt x="3257" y="435"/>
                </a:lnTo>
                <a:lnTo>
                  <a:pt x="3409" y="519"/>
                </a:lnTo>
                <a:lnTo>
                  <a:pt x="3551" y="597"/>
                </a:lnTo>
                <a:lnTo>
                  <a:pt x="3661" y="665"/>
                </a:lnTo>
                <a:lnTo>
                  <a:pt x="3771" y="744"/>
                </a:lnTo>
                <a:lnTo>
                  <a:pt x="3865" y="812"/>
                </a:lnTo>
                <a:lnTo>
                  <a:pt x="3959" y="890"/>
                </a:lnTo>
                <a:lnTo>
                  <a:pt x="4048" y="969"/>
                </a:lnTo>
                <a:lnTo>
                  <a:pt x="4168" y="1074"/>
                </a:lnTo>
                <a:lnTo>
                  <a:pt x="4273" y="1189"/>
                </a:lnTo>
                <a:lnTo>
                  <a:pt x="4367" y="1283"/>
                </a:lnTo>
                <a:lnTo>
                  <a:pt x="4477" y="1419"/>
                </a:lnTo>
                <a:lnTo>
                  <a:pt x="4566" y="1535"/>
                </a:lnTo>
                <a:lnTo>
                  <a:pt x="4655" y="1655"/>
                </a:lnTo>
                <a:lnTo>
                  <a:pt x="4729" y="1760"/>
                </a:lnTo>
                <a:lnTo>
                  <a:pt x="4776" y="1833"/>
                </a:lnTo>
                <a:lnTo>
                  <a:pt x="4708" y="1932"/>
                </a:lnTo>
                <a:lnTo>
                  <a:pt x="4661" y="2011"/>
                </a:lnTo>
                <a:lnTo>
                  <a:pt x="4603" y="2084"/>
                </a:lnTo>
                <a:lnTo>
                  <a:pt x="4535" y="2173"/>
                </a:lnTo>
                <a:lnTo>
                  <a:pt x="4472" y="2252"/>
                </a:lnTo>
                <a:lnTo>
                  <a:pt x="4388" y="2346"/>
                </a:lnTo>
                <a:lnTo>
                  <a:pt x="4326" y="2425"/>
                </a:lnTo>
                <a:lnTo>
                  <a:pt x="4221" y="2524"/>
                </a:lnTo>
                <a:lnTo>
                  <a:pt x="4111" y="2624"/>
                </a:lnTo>
                <a:lnTo>
                  <a:pt x="4006" y="2718"/>
                </a:lnTo>
                <a:lnTo>
                  <a:pt x="3886" y="2812"/>
                </a:lnTo>
                <a:lnTo>
                  <a:pt x="3781" y="2896"/>
                </a:lnTo>
                <a:lnTo>
                  <a:pt x="3608" y="3011"/>
                </a:lnTo>
                <a:lnTo>
                  <a:pt x="3498" y="3079"/>
                </a:lnTo>
                <a:lnTo>
                  <a:pt x="3346" y="3163"/>
                </a:lnTo>
                <a:lnTo>
                  <a:pt x="3210" y="3236"/>
                </a:lnTo>
                <a:lnTo>
                  <a:pt x="3037" y="3310"/>
                </a:lnTo>
                <a:lnTo>
                  <a:pt x="2870" y="3378"/>
                </a:lnTo>
                <a:lnTo>
                  <a:pt x="2681" y="3446"/>
                </a:lnTo>
                <a:lnTo>
                  <a:pt x="2519" y="3493"/>
                </a:lnTo>
                <a:lnTo>
                  <a:pt x="2388" y="3524"/>
                </a:lnTo>
                <a:lnTo>
                  <a:pt x="2210" y="3561"/>
                </a:lnTo>
                <a:lnTo>
                  <a:pt x="2053" y="3592"/>
                </a:lnTo>
                <a:lnTo>
                  <a:pt x="1870" y="3613"/>
                </a:lnTo>
                <a:lnTo>
                  <a:pt x="1629" y="3634"/>
                </a:lnTo>
                <a:lnTo>
                  <a:pt x="1435" y="3640"/>
                </a:lnTo>
                <a:lnTo>
                  <a:pt x="880" y="3640"/>
                </a:lnTo>
                <a:lnTo>
                  <a:pt x="262" y="3640"/>
                </a:lnTo>
                <a:lnTo>
                  <a:pt x="11" y="3634"/>
                </a:lnTo>
                <a:lnTo>
                  <a:pt x="84" y="3514"/>
                </a:lnTo>
                <a:lnTo>
                  <a:pt x="152" y="3383"/>
                </a:lnTo>
                <a:lnTo>
                  <a:pt x="231" y="3221"/>
                </a:lnTo>
                <a:lnTo>
                  <a:pt x="299" y="3053"/>
                </a:lnTo>
                <a:lnTo>
                  <a:pt x="351" y="2906"/>
                </a:lnTo>
                <a:lnTo>
                  <a:pt x="409" y="2713"/>
                </a:lnTo>
                <a:lnTo>
                  <a:pt x="445" y="2545"/>
                </a:lnTo>
                <a:lnTo>
                  <a:pt x="493" y="2336"/>
                </a:lnTo>
                <a:lnTo>
                  <a:pt x="508" y="2163"/>
                </a:lnTo>
                <a:lnTo>
                  <a:pt x="519" y="1995"/>
                </a:lnTo>
                <a:lnTo>
                  <a:pt x="529" y="1828"/>
                </a:lnTo>
                <a:lnTo>
                  <a:pt x="524" y="1660"/>
                </a:lnTo>
                <a:lnTo>
                  <a:pt x="513" y="1503"/>
                </a:lnTo>
                <a:lnTo>
                  <a:pt x="498" y="1367"/>
                </a:lnTo>
                <a:lnTo>
                  <a:pt x="472" y="1205"/>
                </a:lnTo>
                <a:lnTo>
                  <a:pt x="435" y="1032"/>
                </a:lnTo>
                <a:lnTo>
                  <a:pt x="383" y="843"/>
                </a:lnTo>
                <a:lnTo>
                  <a:pt x="335" y="702"/>
                </a:lnTo>
                <a:lnTo>
                  <a:pt x="283" y="561"/>
                </a:lnTo>
                <a:lnTo>
                  <a:pt x="231" y="430"/>
                </a:lnTo>
                <a:lnTo>
                  <a:pt x="163" y="288"/>
                </a:lnTo>
                <a:lnTo>
                  <a:pt x="84" y="136"/>
                </a:lnTo>
                <a:lnTo>
                  <a:pt x="0" y="0"/>
                </a:lnTo>
                <a:close/>
              </a:path>
            </a:pathLst>
          </a:custGeom>
          <a:solidFill>
            <a:schemeClr val="bg1"/>
          </a:solidFill>
          <a:ln w="19050" cmpd="sng">
            <a:solidFill>
              <a:schemeClr val="tx2">
                <a:lumMod val="40000"/>
                <a:lumOff val="60000"/>
              </a:schemeClr>
            </a:solidFill>
            <a:round/>
            <a:headEnd/>
            <a:tailEnd/>
          </a:ln>
        </p:spPr>
        <p:txBody>
          <a:bodyPr wrap="none" lIns="0" tIns="0" rIns="0" bIns="0" anchor="ctr" anchorCtr="1">
            <a:prstTxWarp prst="textNoShape">
              <a:avLst/>
            </a:prstTxWarp>
          </a:bodyPr>
          <a:lstStyle/>
          <a:p>
            <a:endParaRPr lang="en-US"/>
          </a:p>
        </p:txBody>
      </p:sp>
      <p:cxnSp>
        <p:nvCxnSpPr>
          <p:cNvPr id="288" name="Łącznik łamany 287"/>
          <p:cNvCxnSpPr>
            <a:endCxn id="287" idx="38"/>
          </p:cNvCxnSpPr>
          <p:nvPr/>
        </p:nvCxnSpPr>
        <p:spPr>
          <a:xfrm rot="16200000" flipH="1">
            <a:off x="4949415" y="1020359"/>
            <a:ext cx="411485" cy="373084"/>
          </a:xfrm>
          <a:prstGeom prst="bentConnector4">
            <a:avLst>
              <a:gd name="adj1" fmla="val -244"/>
              <a:gd name="adj2" fmla="val 72802"/>
            </a:avLst>
          </a:prstGeom>
          <a:noFill/>
          <a:ln w="12700">
            <a:solidFill>
              <a:schemeClr val="tx2">
                <a:lumMod val="40000"/>
                <a:lumOff val="60000"/>
              </a:schemeClr>
            </a:solidFill>
            <a:round/>
            <a:headEnd/>
            <a:tailEnd/>
          </a:ln>
        </p:spPr>
      </p:cxnSp>
      <p:cxnSp>
        <p:nvCxnSpPr>
          <p:cNvPr id="289" name="Łącznik łamany 288"/>
          <p:cNvCxnSpPr>
            <a:endCxn id="287" idx="30"/>
          </p:cNvCxnSpPr>
          <p:nvPr/>
        </p:nvCxnSpPr>
        <p:spPr>
          <a:xfrm rot="5400000" flipH="1" flipV="1">
            <a:off x="4959706" y="1622906"/>
            <a:ext cx="398451" cy="374280"/>
          </a:xfrm>
          <a:prstGeom prst="bentConnector4">
            <a:avLst>
              <a:gd name="adj1" fmla="val -188"/>
              <a:gd name="adj2" fmla="val 70309"/>
            </a:avLst>
          </a:prstGeom>
          <a:noFill/>
          <a:ln w="12700">
            <a:solidFill>
              <a:schemeClr val="tx2">
                <a:lumMod val="40000"/>
                <a:lumOff val="60000"/>
              </a:schemeClr>
            </a:solidFill>
            <a:round/>
            <a:headEnd/>
            <a:tailEnd/>
          </a:ln>
        </p:spPr>
      </p:cxnSp>
      <p:sp>
        <p:nvSpPr>
          <p:cNvPr id="290" name="Trapezoid 72"/>
          <p:cNvSpPr/>
          <p:nvPr/>
        </p:nvSpPr>
        <p:spPr>
          <a:xfrm rot="5400000">
            <a:off x="1797432" y="2993772"/>
            <a:ext cx="462172" cy="180020"/>
          </a:xfrm>
          <a:prstGeom prst="trapezoid">
            <a:avLst>
              <a:gd name="adj" fmla="val 49390"/>
            </a:avLst>
          </a:prstGeom>
          <a:solidFill>
            <a:schemeClr val="bg1"/>
          </a:solidFill>
          <a:ln w="19050">
            <a:solidFill>
              <a:srgbClr val="000000"/>
            </a:solidFill>
            <a:miter lim="800000"/>
            <a:headEnd/>
            <a:tailEnd/>
          </a:ln>
        </p:spPr>
        <p:txBody>
          <a:bodyPr wrap="none" lIns="92075" tIns="46038" rIns="92075" bIns="46038" anchor="ctr">
            <a:prstTxWarp prst="textNoShape">
              <a:avLst/>
            </a:prstTxWarp>
          </a:bodyPr>
          <a:lstStyle/>
          <a:p>
            <a:endParaRPr lang="en-US" dirty="0">
              <a:solidFill>
                <a:schemeClr val="tx1"/>
              </a:solidFill>
              <a:latin typeface="Arial" charset="0"/>
            </a:endParaRPr>
          </a:p>
        </p:txBody>
      </p:sp>
      <p:sp>
        <p:nvSpPr>
          <p:cNvPr id="291" name="Trapezoid 72"/>
          <p:cNvSpPr/>
          <p:nvPr/>
        </p:nvSpPr>
        <p:spPr>
          <a:xfrm rot="5400000">
            <a:off x="1797432" y="3533832"/>
            <a:ext cx="462172" cy="180020"/>
          </a:xfrm>
          <a:prstGeom prst="trapezoid">
            <a:avLst>
              <a:gd name="adj" fmla="val 49390"/>
            </a:avLst>
          </a:prstGeom>
          <a:solidFill>
            <a:schemeClr val="bg1"/>
          </a:solidFill>
          <a:ln w="19050">
            <a:solidFill>
              <a:srgbClr val="000000"/>
            </a:solidFill>
            <a:miter lim="800000"/>
            <a:headEnd/>
            <a:tailEnd/>
          </a:ln>
        </p:spPr>
        <p:txBody>
          <a:bodyPr wrap="none" lIns="92075" tIns="46038" rIns="92075" bIns="46038" anchor="ctr">
            <a:prstTxWarp prst="textNoShape">
              <a:avLst/>
            </a:prstTxWarp>
          </a:bodyPr>
          <a:lstStyle/>
          <a:p>
            <a:endParaRPr lang="en-US" dirty="0">
              <a:solidFill>
                <a:schemeClr val="tx1"/>
              </a:solidFill>
              <a:latin typeface="Arial" charset="0"/>
            </a:endParaRPr>
          </a:p>
        </p:txBody>
      </p:sp>
      <p:sp>
        <p:nvSpPr>
          <p:cNvPr id="292" name="Rectangle 83"/>
          <p:cNvSpPr>
            <a:spLocks noChangeArrowheads="1"/>
          </p:cNvSpPr>
          <p:nvPr/>
        </p:nvSpPr>
        <p:spPr bwMode="auto">
          <a:xfrm>
            <a:off x="6165523" y="1723293"/>
            <a:ext cx="1692188" cy="288032"/>
          </a:xfrm>
          <a:prstGeom prst="rect">
            <a:avLst/>
          </a:prstGeom>
          <a:solidFill>
            <a:schemeClr val="bg1"/>
          </a:solidFill>
          <a:ln w="19050">
            <a:solidFill>
              <a:srgbClr val="FF0000"/>
            </a:solidFill>
            <a:miter lim="800000"/>
            <a:headEnd/>
            <a:tailEnd/>
          </a:ln>
          <a:effectLst>
            <a:outerShdw blurRad="50800" dist="38100" dir="2700000">
              <a:srgbClr val="000000">
                <a:alpha val="43000"/>
              </a:srgbClr>
            </a:outerShdw>
          </a:effectLst>
        </p:spPr>
        <p:txBody>
          <a:bodyPr wrap="none" lIns="92075" tIns="46038" rIns="92075" bIns="93600" anchor="ctr">
            <a:prstTxWarp prst="textNoShape">
              <a:avLst/>
            </a:prstTxWarp>
          </a:bodyPr>
          <a:lstStyle/>
          <a:p>
            <a:pPr algn="ctr"/>
            <a:r>
              <a:rPr lang="en-US" sz="1200" dirty="0"/>
              <a:t>Toggle control register</a:t>
            </a:r>
          </a:p>
        </p:txBody>
      </p:sp>
      <p:sp>
        <p:nvSpPr>
          <p:cNvPr id="294" name="Trapezoid 72"/>
          <p:cNvSpPr/>
          <p:nvPr/>
        </p:nvSpPr>
        <p:spPr>
          <a:xfrm rot="5400000">
            <a:off x="1797432" y="1949656"/>
            <a:ext cx="462172" cy="180020"/>
          </a:xfrm>
          <a:prstGeom prst="trapezoid">
            <a:avLst>
              <a:gd name="adj" fmla="val 49390"/>
            </a:avLst>
          </a:prstGeom>
          <a:solidFill>
            <a:schemeClr val="bg1"/>
          </a:solidFill>
          <a:ln w="19050">
            <a:solidFill>
              <a:srgbClr val="000000"/>
            </a:solidFill>
            <a:miter lim="800000"/>
            <a:headEnd/>
            <a:tailEnd/>
          </a:ln>
        </p:spPr>
        <p:txBody>
          <a:bodyPr wrap="none" lIns="92075" tIns="46038" rIns="92075" bIns="46038" anchor="ctr">
            <a:prstTxWarp prst="textNoShape">
              <a:avLst/>
            </a:prstTxWarp>
          </a:bodyPr>
          <a:lstStyle/>
          <a:p>
            <a:endParaRPr lang="en-US" dirty="0">
              <a:solidFill>
                <a:schemeClr val="tx1"/>
              </a:solidFill>
              <a:latin typeface="Arial" charset="0"/>
            </a:endParaRPr>
          </a:p>
        </p:txBody>
      </p:sp>
      <p:sp>
        <p:nvSpPr>
          <p:cNvPr id="299" name="AutoShape 5"/>
          <p:cNvSpPr>
            <a:spLocks noChangeArrowheads="1"/>
          </p:cNvSpPr>
          <p:nvPr/>
        </p:nvSpPr>
        <p:spPr bwMode="auto">
          <a:xfrm>
            <a:off x="2442564" y="3028154"/>
            <a:ext cx="280288" cy="250710"/>
          </a:xfrm>
          <a:prstGeom prst="flowChartDelay">
            <a:avLst/>
          </a:prstGeom>
          <a:solidFill>
            <a:schemeClr val="bg1"/>
          </a:solidFill>
          <a:ln w="15875">
            <a:solidFill>
              <a:srgbClr val="000000"/>
            </a:solidFill>
            <a:miter lim="800000"/>
            <a:headEnd/>
            <a:tailEnd/>
          </a:ln>
        </p:spPr>
        <p:txBody>
          <a:bodyPr wrap="none" anchor="ctr">
            <a:prstTxWarp prst="textNoShape">
              <a:avLst/>
            </a:prstTxWarp>
          </a:bodyPr>
          <a:lstStyle/>
          <a:p>
            <a:endParaRPr lang="en-US"/>
          </a:p>
        </p:txBody>
      </p:sp>
      <p:sp>
        <p:nvSpPr>
          <p:cNvPr id="300" name="AutoShape 5"/>
          <p:cNvSpPr>
            <a:spLocks noChangeArrowheads="1"/>
          </p:cNvSpPr>
          <p:nvPr/>
        </p:nvSpPr>
        <p:spPr bwMode="auto">
          <a:xfrm>
            <a:off x="2442564" y="2006723"/>
            <a:ext cx="280288" cy="250710"/>
          </a:xfrm>
          <a:prstGeom prst="flowChartDelay">
            <a:avLst/>
          </a:prstGeom>
          <a:solidFill>
            <a:schemeClr val="bg1"/>
          </a:solidFill>
          <a:ln w="15875">
            <a:solidFill>
              <a:schemeClr val="tx1"/>
            </a:solidFill>
            <a:miter lim="800000"/>
            <a:headEnd/>
            <a:tailEnd/>
          </a:ln>
        </p:spPr>
        <p:txBody>
          <a:bodyPr wrap="none" anchor="ctr">
            <a:prstTxWarp prst="textNoShape">
              <a:avLst/>
            </a:prstTxWarp>
          </a:bodyPr>
          <a:lstStyle/>
          <a:p>
            <a:endParaRPr lang="en-US"/>
          </a:p>
        </p:txBody>
      </p:sp>
      <p:sp>
        <p:nvSpPr>
          <p:cNvPr id="301" name="AutoShape 5"/>
          <p:cNvSpPr>
            <a:spLocks noChangeArrowheads="1"/>
          </p:cNvSpPr>
          <p:nvPr/>
        </p:nvSpPr>
        <p:spPr bwMode="auto">
          <a:xfrm>
            <a:off x="2442564" y="2485998"/>
            <a:ext cx="280288" cy="250710"/>
          </a:xfrm>
          <a:prstGeom prst="flowChartDelay">
            <a:avLst/>
          </a:prstGeom>
          <a:solidFill>
            <a:schemeClr val="bg1"/>
          </a:solidFill>
          <a:ln w="15875">
            <a:solidFill>
              <a:srgbClr val="000000"/>
            </a:solidFill>
            <a:miter lim="800000"/>
            <a:headEnd/>
            <a:tailEnd/>
          </a:ln>
        </p:spPr>
        <p:txBody>
          <a:bodyPr wrap="none" anchor="ctr">
            <a:prstTxWarp prst="textNoShape">
              <a:avLst/>
            </a:prstTxWarp>
          </a:bodyPr>
          <a:lstStyle/>
          <a:p>
            <a:endParaRPr lang="en-US"/>
          </a:p>
        </p:txBody>
      </p:sp>
      <p:cxnSp>
        <p:nvCxnSpPr>
          <p:cNvPr id="302" name="Łącznik łamany 301"/>
          <p:cNvCxnSpPr>
            <a:stCxn id="301" idx="3"/>
            <a:endCxn id="304" idx="35"/>
          </p:cNvCxnSpPr>
          <p:nvPr/>
        </p:nvCxnSpPr>
        <p:spPr>
          <a:xfrm>
            <a:off x="2722852" y="2611353"/>
            <a:ext cx="386753" cy="260704"/>
          </a:xfrm>
          <a:prstGeom prst="bentConnector3">
            <a:avLst>
              <a:gd name="adj1" fmla="val 46339"/>
            </a:avLst>
          </a:prstGeom>
          <a:noFill/>
          <a:ln w="12700">
            <a:solidFill>
              <a:srgbClr val="000000"/>
            </a:solidFill>
            <a:round/>
            <a:headEnd/>
            <a:tailEnd/>
          </a:ln>
        </p:spPr>
      </p:cxnSp>
      <p:cxnSp>
        <p:nvCxnSpPr>
          <p:cNvPr id="303" name="Łącznik łamany 302"/>
          <p:cNvCxnSpPr>
            <a:stCxn id="299" idx="3"/>
            <a:endCxn id="304" idx="32"/>
          </p:cNvCxnSpPr>
          <p:nvPr/>
        </p:nvCxnSpPr>
        <p:spPr>
          <a:xfrm flipV="1">
            <a:off x="2722852" y="2945269"/>
            <a:ext cx="386431" cy="208240"/>
          </a:xfrm>
          <a:prstGeom prst="bentConnector3">
            <a:avLst>
              <a:gd name="adj1" fmla="val 46377"/>
            </a:avLst>
          </a:prstGeom>
          <a:noFill/>
          <a:ln w="12700">
            <a:solidFill>
              <a:srgbClr val="000000"/>
            </a:solidFill>
            <a:round/>
            <a:headEnd/>
            <a:tailEnd/>
          </a:ln>
        </p:spPr>
      </p:cxnSp>
      <p:sp>
        <p:nvSpPr>
          <p:cNvPr id="304" name="Freeform 104"/>
          <p:cNvSpPr>
            <a:spLocks/>
          </p:cNvSpPr>
          <p:nvPr/>
        </p:nvSpPr>
        <p:spPr bwMode="auto">
          <a:xfrm>
            <a:off x="3077585" y="2768776"/>
            <a:ext cx="307083" cy="275014"/>
          </a:xfrm>
          <a:custGeom>
            <a:avLst/>
            <a:gdLst>
              <a:gd name="T0" fmla="*/ 1430 w 4776"/>
              <a:gd name="T1" fmla="*/ 11 h 3640"/>
              <a:gd name="T2" fmla="*/ 1760 w 4776"/>
              <a:gd name="T3" fmla="*/ 26 h 3640"/>
              <a:gd name="T4" fmla="*/ 2090 w 4776"/>
              <a:gd name="T5" fmla="*/ 63 h 3640"/>
              <a:gd name="T6" fmla="*/ 2399 w 4776"/>
              <a:gd name="T7" fmla="*/ 126 h 3640"/>
              <a:gd name="T8" fmla="*/ 2692 w 4776"/>
              <a:gd name="T9" fmla="*/ 204 h 3640"/>
              <a:gd name="T10" fmla="*/ 2980 w 4776"/>
              <a:gd name="T11" fmla="*/ 309 h 3640"/>
              <a:gd name="T12" fmla="*/ 3257 w 4776"/>
              <a:gd name="T13" fmla="*/ 435 h 3640"/>
              <a:gd name="T14" fmla="*/ 3551 w 4776"/>
              <a:gd name="T15" fmla="*/ 597 h 3640"/>
              <a:gd name="T16" fmla="*/ 3771 w 4776"/>
              <a:gd name="T17" fmla="*/ 744 h 3640"/>
              <a:gd name="T18" fmla="*/ 3959 w 4776"/>
              <a:gd name="T19" fmla="*/ 890 h 3640"/>
              <a:gd name="T20" fmla="*/ 4168 w 4776"/>
              <a:gd name="T21" fmla="*/ 1074 h 3640"/>
              <a:gd name="T22" fmla="*/ 4367 w 4776"/>
              <a:gd name="T23" fmla="*/ 1283 h 3640"/>
              <a:gd name="T24" fmla="*/ 4566 w 4776"/>
              <a:gd name="T25" fmla="*/ 1535 h 3640"/>
              <a:gd name="T26" fmla="*/ 4729 w 4776"/>
              <a:gd name="T27" fmla="*/ 1760 h 3640"/>
              <a:gd name="T28" fmla="*/ 4708 w 4776"/>
              <a:gd name="T29" fmla="*/ 1932 h 3640"/>
              <a:gd name="T30" fmla="*/ 4603 w 4776"/>
              <a:gd name="T31" fmla="*/ 2084 h 3640"/>
              <a:gd name="T32" fmla="*/ 4472 w 4776"/>
              <a:gd name="T33" fmla="*/ 2252 h 3640"/>
              <a:gd name="T34" fmla="*/ 4326 w 4776"/>
              <a:gd name="T35" fmla="*/ 2425 h 3640"/>
              <a:gd name="T36" fmla="*/ 4111 w 4776"/>
              <a:gd name="T37" fmla="*/ 2624 h 3640"/>
              <a:gd name="T38" fmla="*/ 3886 w 4776"/>
              <a:gd name="T39" fmla="*/ 2812 h 3640"/>
              <a:gd name="T40" fmla="*/ 3608 w 4776"/>
              <a:gd name="T41" fmla="*/ 3011 h 3640"/>
              <a:gd name="T42" fmla="*/ 3346 w 4776"/>
              <a:gd name="T43" fmla="*/ 3163 h 3640"/>
              <a:gd name="T44" fmla="*/ 3037 w 4776"/>
              <a:gd name="T45" fmla="*/ 3310 h 3640"/>
              <a:gd name="T46" fmla="*/ 2681 w 4776"/>
              <a:gd name="T47" fmla="*/ 3446 h 3640"/>
              <a:gd name="T48" fmla="*/ 2388 w 4776"/>
              <a:gd name="T49" fmla="*/ 3524 h 3640"/>
              <a:gd name="T50" fmla="*/ 2053 w 4776"/>
              <a:gd name="T51" fmla="*/ 3592 h 3640"/>
              <a:gd name="T52" fmla="*/ 1629 w 4776"/>
              <a:gd name="T53" fmla="*/ 3634 h 3640"/>
              <a:gd name="T54" fmla="*/ 880 w 4776"/>
              <a:gd name="T55" fmla="*/ 3640 h 3640"/>
              <a:gd name="T56" fmla="*/ 11 w 4776"/>
              <a:gd name="T57" fmla="*/ 3634 h 3640"/>
              <a:gd name="T58" fmla="*/ 152 w 4776"/>
              <a:gd name="T59" fmla="*/ 3383 h 3640"/>
              <a:gd name="T60" fmla="*/ 299 w 4776"/>
              <a:gd name="T61" fmla="*/ 3053 h 3640"/>
              <a:gd name="T62" fmla="*/ 409 w 4776"/>
              <a:gd name="T63" fmla="*/ 2713 h 3640"/>
              <a:gd name="T64" fmla="*/ 493 w 4776"/>
              <a:gd name="T65" fmla="*/ 2336 h 3640"/>
              <a:gd name="T66" fmla="*/ 519 w 4776"/>
              <a:gd name="T67" fmla="*/ 1995 h 3640"/>
              <a:gd name="T68" fmla="*/ 524 w 4776"/>
              <a:gd name="T69" fmla="*/ 1660 h 3640"/>
              <a:gd name="T70" fmla="*/ 498 w 4776"/>
              <a:gd name="T71" fmla="*/ 1367 h 3640"/>
              <a:gd name="T72" fmla="*/ 435 w 4776"/>
              <a:gd name="T73" fmla="*/ 1032 h 3640"/>
              <a:gd name="T74" fmla="*/ 335 w 4776"/>
              <a:gd name="T75" fmla="*/ 702 h 3640"/>
              <a:gd name="T76" fmla="*/ 231 w 4776"/>
              <a:gd name="T77" fmla="*/ 430 h 3640"/>
              <a:gd name="T78" fmla="*/ 84 w 4776"/>
              <a:gd name="T79" fmla="*/ 136 h 3640"/>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4776"/>
              <a:gd name="T121" fmla="*/ 0 h 3640"/>
              <a:gd name="T122" fmla="*/ 4776 w 4776"/>
              <a:gd name="T123" fmla="*/ 3640 h 3640"/>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4776" h="3640">
                <a:moveTo>
                  <a:pt x="0" y="0"/>
                </a:moveTo>
                <a:lnTo>
                  <a:pt x="1430" y="11"/>
                </a:lnTo>
                <a:lnTo>
                  <a:pt x="1639" y="21"/>
                </a:lnTo>
                <a:lnTo>
                  <a:pt x="1760" y="26"/>
                </a:lnTo>
                <a:lnTo>
                  <a:pt x="1922" y="42"/>
                </a:lnTo>
                <a:lnTo>
                  <a:pt x="2090" y="63"/>
                </a:lnTo>
                <a:lnTo>
                  <a:pt x="2231" y="89"/>
                </a:lnTo>
                <a:lnTo>
                  <a:pt x="2399" y="126"/>
                </a:lnTo>
                <a:lnTo>
                  <a:pt x="2529" y="157"/>
                </a:lnTo>
                <a:lnTo>
                  <a:pt x="2692" y="204"/>
                </a:lnTo>
                <a:lnTo>
                  <a:pt x="2838" y="257"/>
                </a:lnTo>
                <a:lnTo>
                  <a:pt x="2980" y="309"/>
                </a:lnTo>
                <a:lnTo>
                  <a:pt x="3111" y="367"/>
                </a:lnTo>
                <a:lnTo>
                  <a:pt x="3257" y="435"/>
                </a:lnTo>
                <a:lnTo>
                  <a:pt x="3409" y="519"/>
                </a:lnTo>
                <a:lnTo>
                  <a:pt x="3551" y="597"/>
                </a:lnTo>
                <a:lnTo>
                  <a:pt x="3661" y="665"/>
                </a:lnTo>
                <a:lnTo>
                  <a:pt x="3771" y="744"/>
                </a:lnTo>
                <a:lnTo>
                  <a:pt x="3865" y="812"/>
                </a:lnTo>
                <a:lnTo>
                  <a:pt x="3959" y="890"/>
                </a:lnTo>
                <a:lnTo>
                  <a:pt x="4048" y="969"/>
                </a:lnTo>
                <a:lnTo>
                  <a:pt x="4168" y="1074"/>
                </a:lnTo>
                <a:lnTo>
                  <a:pt x="4273" y="1189"/>
                </a:lnTo>
                <a:lnTo>
                  <a:pt x="4367" y="1283"/>
                </a:lnTo>
                <a:lnTo>
                  <a:pt x="4477" y="1419"/>
                </a:lnTo>
                <a:lnTo>
                  <a:pt x="4566" y="1535"/>
                </a:lnTo>
                <a:lnTo>
                  <a:pt x="4655" y="1655"/>
                </a:lnTo>
                <a:lnTo>
                  <a:pt x="4729" y="1760"/>
                </a:lnTo>
                <a:lnTo>
                  <a:pt x="4776" y="1833"/>
                </a:lnTo>
                <a:lnTo>
                  <a:pt x="4708" y="1932"/>
                </a:lnTo>
                <a:lnTo>
                  <a:pt x="4661" y="2011"/>
                </a:lnTo>
                <a:lnTo>
                  <a:pt x="4603" y="2084"/>
                </a:lnTo>
                <a:lnTo>
                  <a:pt x="4535" y="2173"/>
                </a:lnTo>
                <a:lnTo>
                  <a:pt x="4472" y="2252"/>
                </a:lnTo>
                <a:lnTo>
                  <a:pt x="4388" y="2346"/>
                </a:lnTo>
                <a:lnTo>
                  <a:pt x="4326" y="2425"/>
                </a:lnTo>
                <a:lnTo>
                  <a:pt x="4221" y="2524"/>
                </a:lnTo>
                <a:lnTo>
                  <a:pt x="4111" y="2624"/>
                </a:lnTo>
                <a:lnTo>
                  <a:pt x="4006" y="2718"/>
                </a:lnTo>
                <a:lnTo>
                  <a:pt x="3886" y="2812"/>
                </a:lnTo>
                <a:lnTo>
                  <a:pt x="3781" y="2896"/>
                </a:lnTo>
                <a:lnTo>
                  <a:pt x="3608" y="3011"/>
                </a:lnTo>
                <a:lnTo>
                  <a:pt x="3498" y="3079"/>
                </a:lnTo>
                <a:lnTo>
                  <a:pt x="3346" y="3163"/>
                </a:lnTo>
                <a:lnTo>
                  <a:pt x="3210" y="3236"/>
                </a:lnTo>
                <a:lnTo>
                  <a:pt x="3037" y="3310"/>
                </a:lnTo>
                <a:lnTo>
                  <a:pt x="2870" y="3378"/>
                </a:lnTo>
                <a:lnTo>
                  <a:pt x="2681" y="3446"/>
                </a:lnTo>
                <a:lnTo>
                  <a:pt x="2519" y="3493"/>
                </a:lnTo>
                <a:lnTo>
                  <a:pt x="2388" y="3524"/>
                </a:lnTo>
                <a:lnTo>
                  <a:pt x="2210" y="3561"/>
                </a:lnTo>
                <a:lnTo>
                  <a:pt x="2053" y="3592"/>
                </a:lnTo>
                <a:lnTo>
                  <a:pt x="1870" y="3613"/>
                </a:lnTo>
                <a:lnTo>
                  <a:pt x="1629" y="3634"/>
                </a:lnTo>
                <a:lnTo>
                  <a:pt x="1435" y="3640"/>
                </a:lnTo>
                <a:lnTo>
                  <a:pt x="880" y="3640"/>
                </a:lnTo>
                <a:lnTo>
                  <a:pt x="262" y="3640"/>
                </a:lnTo>
                <a:lnTo>
                  <a:pt x="11" y="3634"/>
                </a:lnTo>
                <a:lnTo>
                  <a:pt x="84" y="3514"/>
                </a:lnTo>
                <a:lnTo>
                  <a:pt x="152" y="3383"/>
                </a:lnTo>
                <a:lnTo>
                  <a:pt x="231" y="3221"/>
                </a:lnTo>
                <a:lnTo>
                  <a:pt x="299" y="3053"/>
                </a:lnTo>
                <a:lnTo>
                  <a:pt x="351" y="2906"/>
                </a:lnTo>
                <a:lnTo>
                  <a:pt x="409" y="2713"/>
                </a:lnTo>
                <a:lnTo>
                  <a:pt x="445" y="2545"/>
                </a:lnTo>
                <a:lnTo>
                  <a:pt x="493" y="2336"/>
                </a:lnTo>
                <a:lnTo>
                  <a:pt x="508" y="2163"/>
                </a:lnTo>
                <a:lnTo>
                  <a:pt x="519" y="1995"/>
                </a:lnTo>
                <a:lnTo>
                  <a:pt x="529" y="1828"/>
                </a:lnTo>
                <a:lnTo>
                  <a:pt x="524" y="1660"/>
                </a:lnTo>
                <a:lnTo>
                  <a:pt x="513" y="1503"/>
                </a:lnTo>
                <a:lnTo>
                  <a:pt x="498" y="1367"/>
                </a:lnTo>
                <a:lnTo>
                  <a:pt x="472" y="1205"/>
                </a:lnTo>
                <a:lnTo>
                  <a:pt x="435" y="1032"/>
                </a:lnTo>
                <a:lnTo>
                  <a:pt x="383" y="843"/>
                </a:lnTo>
                <a:lnTo>
                  <a:pt x="335" y="702"/>
                </a:lnTo>
                <a:lnTo>
                  <a:pt x="283" y="561"/>
                </a:lnTo>
                <a:lnTo>
                  <a:pt x="231" y="430"/>
                </a:lnTo>
                <a:lnTo>
                  <a:pt x="163" y="288"/>
                </a:lnTo>
                <a:lnTo>
                  <a:pt x="84" y="136"/>
                </a:lnTo>
                <a:lnTo>
                  <a:pt x="0" y="0"/>
                </a:lnTo>
                <a:close/>
              </a:path>
            </a:pathLst>
          </a:custGeom>
          <a:solidFill>
            <a:schemeClr val="bg1"/>
          </a:solidFill>
          <a:ln w="19050" cmpd="sng">
            <a:solidFill>
              <a:schemeClr val="tx1"/>
            </a:solidFill>
            <a:round/>
            <a:headEnd/>
            <a:tailEnd/>
          </a:ln>
        </p:spPr>
        <p:txBody>
          <a:bodyPr wrap="none" lIns="0" tIns="0" rIns="0" bIns="0" anchor="ctr" anchorCtr="1">
            <a:prstTxWarp prst="textNoShape">
              <a:avLst/>
            </a:prstTxWarp>
          </a:bodyPr>
          <a:lstStyle/>
          <a:p>
            <a:endParaRPr lang="en-US"/>
          </a:p>
        </p:txBody>
      </p:sp>
      <p:cxnSp>
        <p:nvCxnSpPr>
          <p:cNvPr id="305" name="Łącznik łamany 304"/>
          <p:cNvCxnSpPr>
            <a:stCxn id="300" idx="3"/>
            <a:endCxn id="304" idx="38"/>
          </p:cNvCxnSpPr>
          <p:nvPr/>
        </p:nvCxnSpPr>
        <p:spPr>
          <a:xfrm>
            <a:off x="2722852" y="2132078"/>
            <a:ext cx="369586" cy="669186"/>
          </a:xfrm>
          <a:prstGeom prst="bentConnector3">
            <a:avLst>
              <a:gd name="adj1" fmla="val 70827"/>
            </a:avLst>
          </a:prstGeom>
          <a:noFill/>
          <a:ln w="12700">
            <a:solidFill>
              <a:srgbClr val="000000"/>
            </a:solidFill>
            <a:round/>
            <a:headEnd/>
            <a:tailEnd/>
          </a:ln>
        </p:spPr>
      </p:cxnSp>
      <p:cxnSp>
        <p:nvCxnSpPr>
          <p:cNvPr id="306" name="Łącznik łamany 305"/>
          <p:cNvCxnSpPr>
            <a:stCxn id="310" idx="3"/>
            <a:endCxn id="304" idx="30"/>
          </p:cNvCxnSpPr>
          <p:nvPr/>
        </p:nvCxnSpPr>
        <p:spPr>
          <a:xfrm flipV="1">
            <a:off x="2722852" y="2999440"/>
            <a:ext cx="373958" cy="707908"/>
          </a:xfrm>
          <a:prstGeom prst="bentConnector3">
            <a:avLst>
              <a:gd name="adj1" fmla="val 72546"/>
            </a:avLst>
          </a:prstGeom>
          <a:noFill/>
          <a:ln w="12700">
            <a:solidFill>
              <a:srgbClr val="000000"/>
            </a:solidFill>
            <a:round/>
            <a:headEnd/>
            <a:tailEnd/>
          </a:ln>
        </p:spPr>
      </p:cxnSp>
      <p:sp>
        <p:nvSpPr>
          <p:cNvPr id="307" name="Line 18"/>
          <p:cNvSpPr>
            <a:spLocks noChangeShapeType="1"/>
          </p:cNvSpPr>
          <p:nvPr/>
        </p:nvSpPr>
        <p:spPr bwMode="auto">
          <a:xfrm rot="10800000" flipH="1">
            <a:off x="2341981" y="3658208"/>
            <a:ext cx="135632" cy="0"/>
          </a:xfrm>
          <a:prstGeom prst="line">
            <a:avLst/>
          </a:prstGeom>
          <a:noFill/>
          <a:ln w="12700">
            <a:solidFill>
              <a:srgbClr val="000000"/>
            </a:solidFill>
            <a:round/>
            <a:headEnd type="none" w="sm" len="sm"/>
            <a:tailEnd type="none"/>
          </a:ln>
        </p:spPr>
        <p:txBody>
          <a:bodyPr wrap="none" lIns="92075" tIns="46038" rIns="92075" bIns="46038" anchor="ctr">
            <a:prstTxWarp prst="textNoShape">
              <a:avLst/>
            </a:prstTxWarp>
          </a:bodyPr>
          <a:lstStyle/>
          <a:p>
            <a:endParaRPr lang="en-US"/>
          </a:p>
        </p:txBody>
      </p:sp>
      <p:sp>
        <p:nvSpPr>
          <p:cNvPr id="308" name="Line 18"/>
          <p:cNvSpPr>
            <a:spLocks noChangeShapeType="1"/>
          </p:cNvSpPr>
          <p:nvPr/>
        </p:nvSpPr>
        <p:spPr bwMode="auto">
          <a:xfrm rot="10800000" flipH="1">
            <a:off x="2341981" y="3705071"/>
            <a:ext cx="135632" cy="0"/>
          </a:xfrm>
          <a:prstGeom prst="line">
            <a:avLst/>
          </a:prstGeom>
          <a:noFill/>
          <a:ln w="12700">
            <a:solidFill>
              <a:srgbClr val="000000"/>
            </a:solidFill>
            <a:round/>
            <a:headEnd type="none" w="sm" len="sm"/>
            <a:tailEnd type="none"/>
          </a:ln>
        </p:spPr>
        <p:txBody>
          <a:bodyPr wrap="none" lIns="92075" tIns="46038" rIns="92075" bIns="46038" anchor="ctr">
            <a:prstTxWarp prst="textNoShape">
              <a:avLst/>
            </a:prstTxWarp>
          </a:bodyPr>
          <a:lstStyle/>
          <a:p>
            <a:endParaRPr lang="en-US"/>
          </a:p>
        </p:txBody>
      </p:sp>
      <p:sp>
        <p:nvSpPr>
          <p:cNvPr id="309" name="Line 18"/>
          <p:cNvSpPr>
            <a:spLocks noChangeShapeType="1"/>
          </p:cNvSpPr>
          <p:nvPr/>
        </p:nvSpPr>
        <p:spPr bwMode="auto">
          <a:xfrm rot="10800000" flipH="1">
            <a:off x="2341981" y="3751934"/>
            <a:ext cx="135632" cy="0"/>
          </a:xfrm>
          <a:prstGeom prst="line">
            <a:avLst/>
          </a:prstGeom>
          <a:noFill/>
          <a:ln w="12700">
            <a:solidFill>
              <a:srgbClr val="000000"/>
            </a:solidFill>
            <a:round/>
            <a:headEnd type="none" w="sm" len="sm"/>
            <a:tailEnd type="none"/>
          </a:ln>
        </p:spPr>
        <p:txBody>
          <a:bodyPr wrap="none" lIns="92075" tIns="46038" rIns="92075" bIns="46038" anchor="ctr">
            <a:prstTxWarp prst="textNoShape">
              <a:avLst/>
            </a:prstTxWarp>
          </a:bodyPr>
          <a:lstStyle/>
          <a:p>
            <a:endParaRPr lang="en-US"/>
          </a:p>
        </p:txBody>
      </p:sp>
      <p:sp>
        <p:nvSpPr>
          <p:cNvPr id="310" name="AutoShape 5"/>
          <p:cNvSpPr>
            <a:spLocks noChangeArrowheads="1"/>
          </p:cNvSpPr>
          <p:nvPr/>
        </p:nvSpPr>
        <p:spPr bwMode="auto">
          <a:xfrm>
            <a:off x="2442564" y="3581993"/>
            <a:ext cx="280288" cy="250710"/>
          </a:xfrm>
          <a:prstGeom prst="flowChartDelay">
            <a:avLst/>
          </a:prstGeom>
          <a:solidFill>
            <a:schemeClr val="bg1"/>
          </a:solidFill>
          <a:ln w="15875">
            <a:solidFill>
              <a:srgbClr val="000000"/>
            </a:solidFill>
            <a:miter lim="800000"/>
            <a:headEnd/>
            <a:tailEnd/>
          </a:ln>
        </p:spPr>
        <p:txBody>
          <a:bodyPr wrap="none" anchor="ctr">
            <a:prstTxWarp prst="textNoShape">
              <a:avLst/>
            </a:prstTxWarp>
          </a:bodyPr>
          <a:lstStyle/>
          <a:p>
            <a:endParaRPr lang="en-US"/>
          </a:p>
        </p:txBody>
      </p:sp>
      <p:grpSp>
        <p:nvGrpSpPr>
          <p:cNvPr id="311" name="Grupa 310"/>
          <p:cNvGrpSpPr/>
          <p:nvPr/>
        </p:nvGrpSpPr>
        <p:grpSpPr>
          <a:xfrm>
            <a:off x="3989869" y="2152805"/>
            <a:ext cx="269757" cy="365956"/>
            <a:chOff x="1133891" y="3848782"/>
            <a:chExt cx="269757" cy="365956"/>
          </a:xfrm>
        </p:grpSpPr>
        <p:sp>
          <p:nvSpPr>
            <p:cNvPr id="312" name="Freeform 104"/>
            <p:cNvSpPr>
              <a:spLocks/>
            </p:cNvSpPr>
            <p:nvPr/>
          </p:nvSpPr>
          <p:spPr bwMode="auto">
            <a:xfrm rot="5400000" flipV="1">
              <a:off x="1118163" y="3864510"/>
              <a:ext cx="301213" cy="269757"/>
            </a:xfrm>
            <a:custGeom>
              <a:avLst/>
              <a:gdLst>
                <a:gd name="T0" fmla="*/ 1430 w 4776"/>
                <a:gd name="T1" fmla="*/ 11 h 3640"/>
                <a:gd name="T2" fmla="*/ 1760 w 4776"/>
                <a:gd name="T3" fmla="*/ 26 h 3640"/>
                <a:gd name="T4" fmla="*/ 2090 w 4776"/>
                <a:gd name="T5" fmla="*/ 63 h 3640"/>
                <a:gd name="T6" fmla="*/ 2399 w 4776"/>
                <a:gd name="T7" fmla="*/ 126 h 3640"/>
                <a:gd name="T8" fmla="*/ 2692 w 4776"/>
                <a:gd name="T9" fmla="*/ 204 h 3640"/>
                <a:gd name="T10" fmla="*/ 2980 w 4776"/>
                <a:gd name="T11" fmla="*/ 309 h 3640"/>
                <a:gd name="T12" fmla="*/ 3257 w 4776"/>
                <a:gd name="T13" fmla="*/ 435 h 3640"/>
                <a:gd name="T14" fmla="*/ 3551 w 4776"/>
                <a:gd name="T15" fmla="*/ 597 h 3640"/>
                <a:gd name="T16" fmla="*/ 3771 w 4776"/>
                <a:gd name="T17" fmla="*/ 744 h 3640"/>
                <a:gd name="T18" fmla="*/ 3959 w 4776"/>
                <a:gd name="T19" fmla="*/ 890 h 3640"/>
                <a:gd name="T20" fmla="*/ 4168 w 4776"/>
                <a:gd name="T21" fmla="*/ 1074 h 3640"/>
                <a:gd name="T22" fmla="*/ 4367 w 4776"/>
                <a:gd name="T23" fmla="*/ 1283 h 3640"/>
                <a:gd name="T24" fmla="*/ 4566 w 4776"/>
                <a:gd name="T25" fmla="*/ 1535 h 3640"/>
                <a:gd name="T26" fmla="*/ 4729 w 4776"/>
                <a:gd name="T27" fmla="*/ 1760 h 3640"/>
                <a:gd name="T28" fmla="*/ 4708 w 4776"/>
                <a:gd name="T29" fmla="*/ 1932 h 3640"/>
                <a:gd name="T30" fmla="*/ 4603 w 4776"/>
                <a:gd name="T31" fmla="*/ 2084 h 3640"/>
                <a:gd name="T32" fmla="*/ 4472 w 4776"/>
                <a:gd name="T33" fmla="*/ 2252 h 3640"/>
                <a:gd name="T34" fmla="*/ 4326 w 4776"/>
                <a:gd name="T35" fmla="*/ 2425 h 3640"/>
                <a:gd name="T36" fmla="*/ 4111 w 4776"/>
                <a:gd name="T37" fmla="*/ 2624 h 3640"/>
                <a:gd name="T38" fmla="*/ 3886 w 4776"/>
                <a:gd name="T39" fmla="*/ 2812 h 3640"/>
                <a:gd name="T40" fmla="*/ 3608 w 4776"/>
                <a:gd name="T41" fmla="*/ 3011 h 3640"/>
                <a:gd name="T42" fmla="*/ 3346 w 4776"/>
                <a:gd name="T43" fmla="*/ 3163 h 3640"/>
                <a:gd name="T44" fmla="*/ 3037 w 4776"/>
                <a:gd name="T45" fmla="*/ 3310 h 3640"/>
                <a:gd name="T46" fmla="*/ 2681 w 4776"/>
                <a:gd name="T47" fmla="*/ 3446 h 3640"/>
                <a:gd name="T48" fmla="*/ 2388 w 4776"/>
                <a:gd name="T49" fmla="*/ 3524 h 3640"/>
                <a:gd name="T50" fmla="*/ 2053 w 4776"/>
                <a:gd name="T51" fmla="*/ 3592 h 3640"/>
                <a:gd name="T52" fmla="*/ 1629 w 4776"/>
                <a:gd name="T53" fmla="*/ 3634 h 3640"/>
                <a:gd name="T54" fmla="*/ 880 w 4776"/>
                <a:gd name="T55" fmla="*/ 3640 h 3640"/>
                <a:gd name="T56" fmla="*/ 11 w 4776"/>
                <a:gd name="T57" fmla="*/ 3634 h 3640"/>
                <a:gd name="T58" fmla="*/ 152 w 4776"/>
                <a:gd name="T59" fmla="*/ 3383 h 3640"/>
                <a:gd name="T60" fmla="*/ 299 w 4776"/>
                <a:gd name="T61" fmla="*/ 3053 h 3640"/>
                <a:gd name="T62" fmla="*/ 409 w 4776"/>
                <a:gd name="T63" fmla="*/ 2713 h 3640"/>
                <a:gd name="T64" fmla="*/ 493 w 4776"/>
                <a:gd name="T65" fmla="*/ 2336 h 3640"/>
                <a:gd name="T66" fmla="*/ 519 w 4776"/>
                <a:gd name="T67" fmla="*/ 1995 h 3640"/>
                <a:gd name="T68" fmla="*/ 524 w 4776"/>
                <a:gd name="T69" fmla="*/ 1660 h 3640"/>
                <a:gd name="T70" fmla="*/ 498 w 4776"/>
                <a:gd name="T71" fmla="*/ 1367 h 3640"/>
                <a:gd name="T72" fmla="*/ 435 w 4776"/>
                <a:gd name="T73" fmla="*/ 1032 h 3640"/>
                <a:gd name="T74" fmla="*/ 335 w 4776"/>
                <a:gd name="T75" fmla="*/ 702 h 3640"/>
                <a:gd name="T76" fmla="*/ 231 w 4776"/>
                <a:gd name="T77" fmla="*/ 430 h 3640"/>
                <a:gd name="T78" fmla="*/ 84 w 4776"/>
                <a:gd name="T79" fmla="*/ 136 h 3640"/>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4776"/>
                <a:gd name="T121" fmla="*/ 0 h 3640"/>
                <a:gd name="T122" fmla="*/ 4776 w 4776"/>
                <a:gd name="T123" fmla="*/ 3640 h 3640"/>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4776" h="3640">
                  <a:moveTo>
                    <a:pt x="0" y="0"/>
                  </a:moveTo>
                  <a:lnTo>
                    <a:pt x="1430" y="11"/>
                  </a:lnTo>
                  <a:lnTo>
                    <a:pt x="1639" y="21"/>
                  </a:lnTo>
                  <a:lnTo>
                    <a:pt x="1760" y="26"/>
                  </a:lnTo>
                  <a:lnTo>
                    <a:pt x="1922" y="42"/>
                  </a:lnTo>
                  <a:lnTo>
                    <a:pt x="2090" y="63"/>
                  </a:lnTo>
                  <a:lnTo>
                    <a:pt x="2231" y="89"/>
                  </a:lnTo>
                  <a:lnTo>
                    <a:pt x="2399" y="126"/>
                  </a:lnTo>
                  <a:lnTo>
                    <a:pt x="2529" y="157"/>
                  </a:lnTo>
                  <a:lnTo>
                    <a:pt x="2692" y="204"/>
                  </a:lnTo>
                  <a:lnTo>
                    <a:pt x="2838" y="257"/>
                  </a:lnTo>
                  <a:lnTo>
                    <a:pt x="2980" y="309"/>
                  </a:lnTo>
                  <a:lnTo>
                    <a:pt x="3111" y="367"/>
                  </a:lnTo>
                  <a:lnTo>
                    <a:pt x="3257" y="435"/>
                  </a:lnTo>
                  <a:lnTo>
                    <a:pt x="3409" y="519"/>
                  </a:lnTo>
                  <a:lnTo>
                    <a:pt x="3551" y="597"/>
                  </a:lnTo>
                  <a:lnTo>
                    <a:pt x="3661" y="665"/>
                  </a:lnTo>
                  <a:lnTo>
                    <a:pt x="3771" y="744"/>
                  </a:lnTo>
                  <a:lnTo>
                    <a:pt x="3865" y="812"/>
                  </a:lnTo>
                  <a:lnTo>
                    <a:pt x="3959" y="890"/>
                  </a:lnTo>
                  <a:lnTo>
                    <a:pt x="4048" y="969"/>
                  </a:lnTo>
                  <a:lnTo>
                    <a:pt x="4168" y="1074"/>
                  </a:lnTo>
                  <a:lnTo>
                    <a:pt x="4273" y="1189"/>
                  </a:lnTo>
                  <a:lnTo>
                    <a:pt x="4367" y="1283"/>
                  </a:lnTo>
                  <a:lnTo>
                    <a:pt x="4477" y="1419"/>
                  </a:lnTo>
                  <a:lnTo>
                    <a:pt x="4566" y="1535"/>
                  </a:lnTo>
                  <a:lnTo>
                    <a:pt x="4655" y="1655"/>
                  </a:lnTo>
                  <a:lnTo>
                    <a:pt x="4729" y="1760"/>
                  </a:lnTo>
                  <a:lnTo>
                    <a:pt x="4776" y="1833"/>
                  </a:lnTo>
                  <a:lnTo>
                    <a:pt x="4708" y="1932"/>
                  </a:lnTo>
                  <a:lnTo>
                    <a:pt x="4661" y="2011"/>
                  </a:lnTo>
                  <a:lnTo>
                    <a:pt x="4603" y="2084"/>
                  </a:lnTo>
                  <a:lnTo>
                    <a:pt x="4535" y="2173"/>
                  </a:lnTo>
                  <a:lnTo>
                    <a:pt x="4472" y="2252"/>
                  </a:lnTo>
                  <a:lnTo>
                    <a:pt x="4388" y="2346"/>
                  </a:lnTo>
                  <a:lnTo>
                    <a:pt x="4326" y="2425"/>
                  </a:lnTo>
                  <a:lnTo>
                    <a:pt x="4221" y="2524"/>
                  </a:lnTo>
                  <a:lnTo>
                    <a:pt x="4111" y="2624"/>
                  </a:lnTo>
                  <a:lnTo>
                    <a:pt x="4006" y="2718"/>
                  </a:lnTo>
                  <a:lnTo>
                    <a:pt x="3886" y="2812"/>
                  </a:lnTo>
                  <a:lnTo>
                    <a:pt x="3781" y="2896"/>
                  </a:lnTo>
                  <a:lnTo>
                    <a:pt x="3608" y="3011"/>
                  </a:lnTo>
                  <a:lnTo>
                    <a:pt x="3498" y="3079"/>
                  </a:lnTo>
                  <a:lnTo>
                    <a:pt x="3346" y="3163"/>
                  </a:lnTo>
                  <a:lnTo>
                    <a:pt x="3210" y="3236"/>
                  </a:lnTo>
                  <a:lnTo>
                    <a:pt x="3037" y="3310"/>
                  </a:lnTo>
                  <a:lnTo>
                    <a:pt x="2870" y="3378"/>
                  </a:lnTo>
                  <a:lnTo>
                    <a:pt x="2681" y="3446"/>
                  </a:lnTo>
                  <a:lnTo>
                    <a:pt x="2519" y="3493"/>
                  </a:lnTo>
                  <a:lnTo>
                    <a:pt x="2388" y="3524"/>
                  </a:lnTo>
                  <a:lnTo>
                    <a:pt x="2210" y="3561"/>
                  </a:lnTo>
                  <a:lnTo>
                    <a:pt x="2053" y="3592"/>
                  </a:lnTo>
                  <a:lnTo>
                    <a:pt x="1870" y="3613"/>
                  </a:lnTo>
                  <a:lnTo>
                    <a:pt x="1629" y="3634"/>
                  </a:lnTo>
                  <a:lnTo>
                    <a:pt x="1435" y="3640"/>
                  </a:lnTo>
                  <a:lnTo>
                    <a:pt x="880" y="3640"/>
                  </a:lnTo>
                  <a:lnTo>
                    <a:pt x="262" y="3640"/>
                  </a:lnTo>
                  <a:lnTo>
                    <a:pt x="11" y="3634"/>
                  </a:lnTo>
                  <a:lnTo>
                    <a:pt x="84" y="3514"/>
                  </a:lnTo>
                  <a:lnTo>
                    <a:pt x="152" y="3383"/>
                  </a:lnTo>
                  <a:lnTo>
                    <a:pt x="231" y="3221"/>
                  </a:lnTo>
                  <a:lnTo>
                    <a:pt x="299" y="3053"/>
                  </a:lnTo>
                  <a:lnTo>
                    <a:pt x="351" y="2906"/>
                  </a:lnTo>
                  <a:lnTo>
                    <a:pt x="409" y="2713"/>
                  </a:lnTo>
                  <a:lnTo>
                    <a:pt x="445" y="2545"/>
                  </a:lnTo>
                  <a:lnTo>
                    <a:pt x="493" y="2336"/>
                  </a:lnTo>
                  <a:lnTo>
                    <a:pt x="508" y="2163"/>
                  </a:lnTo>
                  <a:lnTo>
                    <a:pt x="519" y="1995"/>
                  </a:lnTo>
                  <a:lnTo>
                    <a:pt x="529" y="1828"/>
                  </a:lnTo>
                  <a:lnTo>
                    <a:pt x="524" y="1660"/>
                  </a:lnTo>
                  <a:lnTo>
                    <a:pt x="513" y="1503"/>
                  </a:lnTo>
                  <a:lnTo>
                    <a:pt x="498" y="1367"/>
                  </a:lnTo>
                  <a:lnTo>
                    <a:pt x="472" y="1205"/>
                  </a:lnTo>
                  <a:lnTo>
                    <a:pt x="435" y="1032"/>
                  </a:lnTo>
                  <a:lnTo>
                    <a:pt x="383" y="843"/>
                  </a:lnTo>
                  <a:lnTo>
                    <a:pt x="335" y="702"/>
                  </a:lnTo>
                  <a:lnTo>
                    <a:pt x="283" y="561"/>
                  </a:lnTo>
                  <a:lnTo>
                    <a:pt x="231" y="430"/>
                  </a:lnTo>
                  <a:lnTo>
                    <a:pt x="163" y="288"/>
                  </a:lnTo>
                  <a:lnTo>
                    <a:pt x="84" y="136"/>
                  </a:lnTo>
                  <a:lnTo>
                    <a:pt x="0" y="0"/>
                  </a:lnTo>
                  <a:close/>
                </a:path>
              </a:pathLst>
            </a:custGeom>
            <a:solidFill>
              <a:schemeClr val="bg1"/>
            </a:solidFill>
            <a:ln w="12700" cmpd="sng">
              <a:solidFill>
                <a:schemeClr val="tx2">
                  <a:lumMod val="40000"/>
                  <a:lumOff val="60000"/>
                </a:schemeClr>
              </a:solidFill>
              <a:round/>
              <a:headEnd/>
              <a:tailEnd/>
            </a:ln>
          </p:spPr>
          <p:txBody>
            <a:bodyPr wrap="none" lIns="0" tIns="0" rIns="0" bIns="0" anchor="ctr" anchorCtr="1">
              <a:prstTxWarp prst="textNoShape">
                <a:avLst/>
              </a:prstTxWarp>
            </a:bodyPr>
            <a:lstStyle/>
            <a:p>
              <a:endParaRPr lang="en-US"/>
            </a:p>
          </p:txBody>
        </p:sp>
        <p:sp>
          <p:nvSpPr>
            <p:cNvPr id="313" name="Owal 312"/>
            <p:cNvSpPr/>
            <p:nvPr/>
          </p:nvSpPr>
          <p:spPr>
            <a:xfrm>
              <a:off x="1229979" y="4142730"/>
              <a:ext cx="72008" cy="72008"/>
            </a:xfrm>
            <a:prstGeom prst="ellipse">
              <a:avLst/>
            </a:prstGeom>
            <a:solidFill>
              <a:schemeClr val="bg1"/>
            </a:solidFill>
            <a:ln w="12700" cap="flat" cmpd="sng" algn="ctr">
              <a:solidFill>
                <a:schemeClr val="tx2">
                  <a:lumMod val="40000"/>
                  <a:lumOff val="60000"/>
                </a:schemeClr>
              </a:solidFill>
              <a:prstDash val="solid"/>
              <a:miter lim="800000"/>
              <a:headEnd type="none" w="med" len="med"/>
              <a:tailEnd type="none" w="med" len="med"/>
            </a:ln>
          </p:spPr>
          <p:txBody>
            <a:bodyPr wrap="none" anchor="ctr">
              <a:prstTxWarp prst="textNoShape">
                <a:avLst/>
              </a:prstTxWarp>
            </a:bodyPr>
            <a:lstStyle/>
            <a:p>
              <a:endParaRPr lang="en-US">
                <a:solidFill>
                  <a:schemeClr val="tx1"/>
                </a:solidFill>
                <a:latin typeface="Arial" charset="0"/>
              </a:endParaRPr>
            </a:p>
          </p:txBody>
        </p:sp>
      </p:grpSp>
      <p:sp>
        <p:nvSpPr>
          <p:cNvPr id="151" name="Freeform 32"/>
          <p:cNvSpPr>
            <a:spLocks/>
          </p:cNvSpPr>
          <p:nvPr/>
        </p:nvSpPr>
        <p:spPr bwMode="auto">
          <a:xfrm flipH="1">
            <a:off x="5618986" y="841463"/>
            <a:ext cx="216024" cy="422061"/>
          </a:xfrm>
          <a:custGeom>
            <a:avLst/>
            <a:gdLst>
              <a:gd name="T0" fmla="*/ 2147483647 w 870"/>
              <a:gd name="T1" fmla="*/ 0 h 1638"/>
              <a:gd name="T2" fmla="*/ 2147483647 w 870"/>
              <a:gd name="T3" fmla="*/ 2147483647 h 1638"/>
              <a:gd name="T4" fmla="*/ 0 w 870"/>
              <a:gd name="T5" fmla="*/ 2147483647 h 1638"/>
              <a:gd name="T6" fmla="*/ 0 60000 65536"/>
              <a:gd name="T7" fmla="*/ 0 60000 65536"/>
              <a:gd name="T8" fmla="*/ 0 60000 65536"/>
              <a:gd name="T9" fmla="*/ 0 w 870"/>
              <a:gd name="T10" fmla="*/ 0 h 1638"/>
              <a:gd name="T11" fmla="*/ 870 w 870"/>
              <a:gd name="T12" fmla="*/ 1638 h 1638"/>
            </a:gdLst>
            <a:ahLst/>
            <a:cxnLst>
              <a:cxn ang="T6">
                <a:pos x="T0" y="T1"/>
              </a:cxn>
              <a:cxn ang="T7">
                <a:pos x="T2" y="T3"/>
              </a:cxn>
              <a:cxn ang="T8">
                <a:pos x="T4" y="T5"/>
              </a:cxn>
            </a:cxnLst>
            <a:rect l="T9" t="T10" r="T11" b="T12"/>
            <a:pathLst>
              <a:path w="870" h="1638">
                <a:moveTo>
                  <a:pt x="870" y="0"/>
                </a:moveTo>
                <a:lnTo>
                  <a:pt x="870" y="1638"/>
                </a:lnTo>
                <a:lnTo>
                  <a:pt x="0" y="1638"/>
                </a:lnTo>
              </a:path>
            </a:pathLst>
          </a:custGeom>
          <a:noFill/>
          <a:ln w="19050" cmpd="sng">
            <a:solidFill>
              <a:srgbClr val="FF0000"/>
            </a:solidFill>
            <a:round/>
            <a:headEnd type="none" w="sm" len="sm"/>
            <a:tailEnd type="none"/>
          </a:ln>
        </p:spPr>
        <p:txBody>
          <a:bodyPr wrap="none" lIns="92075" tIns="46038" rIns="92075" bIns="46038" anchor="ctr">
            <a:prstTxWarp prst="textNoShape">
              <a:avLst/>
            </a:prstTxWarp>
          </a:bodyPr>
          <a:lstStyle/>
          <a:p>
            <a:endParaRPr lang="pl-PL">
              <a:solidFill>
                <a:srgbClr val="FFFFFF"/>
              </a:solidFill>
            </a:endParaRPr>
          </a:p>
        </p:txBody>
      </p:sp>
      <p:sp>
        <p:nvSpPr>
          <p:cNvPr id="152" name="Trapez 151"/>
          <p:cNvSpPr/>
          <p:nvPr/>
        </p:nvSpPr>
        <p:spPr>
          <a:xfrm rot="5400000">
            <a:off x="5690994" y="1326405"/>
            <a:ext cx="432048" cy="144016"/>
          </a:xfrm>
          <a:prstGeom prst="trapezoid">
            <a:avLst/>
          </a:prstGeom>
          <a:solidFill>
            <a:schemeClr val="bg1"/>
          </a:solidFill>
          <a:ln w="19050">
            <a:solidFill>
              <a:srgbClr val="FF0000"/>
            </a:solidFill>
            <a:miter lim="800000"/>
            <a:headEnd/>
            <a:tailEnd/>
          </a:ln>
        </p:spPr>
        <p:txBody>
          <a:bodyPr wrap="none" lIns="92075" tIns="46038" rIns="92075" bIns="46038" anchor="ctr">
            <a:prstTxWarp prst="textNoShape">
              <a:avLst/>
            </a:prstTxWarp>
          </a:bodyPr>
          <a:lstStyle/>
          <a:p>
            <a:endParaRPr lang="en-US"/>
          </a:p>
        </p:txBody>
      </p:sp>
      <p:sp>
        <p:nvSpPr>
          <p:cNvPr id="171" name="Right Arrow 166"/>
          <p:cNvSpPr/>
          <p:nvPr/>
        </p:nvSpPr>
        <p:spPr>
          <a:xfrm>
            <a:off x="786380" y="2156624"/>
            <a:ext cx="520095" cy="217715"/>
          </a:xfrm>
          <a:prstGeom prst="rightArrow">
            <a:avLst/>
          </a:prstGeom>
          <a:solidFill>
            <a:srgbClr val="FF0000"/>
          </a:solidFill>
          <a:ln w="12700" cap="flat" cmpd="sng" algn="ctr">
            <a:solidFill>
              <a:srgbClr val="000000"/>
            </a:solidFill>
            <a:prstDash val="solid"/>
            <a:miter lim="800000"/>
            <a:headEnd type="none" w="med" len="med"/>
            <a:tailEnd type="none" w="med" len="med"/>
          </a:ln>
          <a:effectLst/>
        </p:spPr>
        <p:txBody>
          <a:bodyPr wrap="none" lIns="92075" tIns="46038" rIns="92075" bIns="46038" anchor="ctr">
            <a:prstTxWarp prst="textNoShape">
              <a:avLst/>
            </a:prstTxWarp>
          </a:bodyPr>
          <a:lstStyle/>
          <a:p>
            <a:pPr algn="ctr"/>
            <a:endParaRPr lang="en-US" sz="1200" dirty="0" smtClean="0">
              <a:solidFill>
                <a:schemeClr val="tx1"/>
              </a:solidFill>
            </a:endParaRPr>
          </a:p>
        </p:txBody>
      </p:sp>
      <p:sp>
        <p:nvSpPr>
          <p:cNvPr id="172" name="Right Arrow 167"/>
          <p:cNvSpPr/>
          <p:nvPr/>
        </p:nvSpPr>
        <p:spPr>
          <a:xfrm>
            <a:off x="786380" y="3274803"/>
            <a:ext cx="520095" cy="217715"/>
          </a:xfrm>
          <a:prstGeom prst="rightArrow">
            <a:avLst/>
          </a:prstGeom>
          <a:solidFill>
            <a:srgbClr val="FF0000"/>
          </a:solidFill>
          <a:ln w="12700" cap="flat" cmpd="sng" algn="ctr">
            <a:solidFill>
              <a:srgbClr val="000000"/>
            </a:solidFill>
            <a:prstDash val="solid"/>
            <a:miter lim="800000"/>
            <a:headEnd type="none" w="med" len="med"/>
            <a:tailEnd type="none" w="med" len="med"/>
          </a:ln>
          <a:effectLst/>
        </p:spPr>
        <p:txBody>
          <a:bodyPr wrap="none" lIns="92075" tIns="46038" rIns="92075" bIns="46038" anchor="ctr">
            <a:prstTxWarp prst="textNoShape">
              <a:avLst/>
            </a:prstTxWarp>
          </a:bodyPr>
          <a:lstStyle/>
          <a:p>
            <a:pPr algn="ctr"/>
            <a:endParaRPr lang="en-US" sz="1200" dirty="0" smtClean="0">
              <a:solidFill>
                <a:schemeClr val="tx1"/>
              </a:solidFill>
            </a:endParaRPr>
          </a:p>
        </p:txBody>
      </p:sp>
      <p:sp>
        <p:nvSpPr>
          <p:cNvPr id="173" name="Line 18"/>
          <p:cNvSpPr>
            <a:spLocks noChangeShapeType="1"/>
          </p:cNvSpPr>
          <p:nvPr/>
        </p:nvSpPr>
        <p:spPr bwMode="auto">
          <a:xfrm rot="10800000" flipH="1" flipV="1">
            <a:off x="1550859" y="2485998"/>
            <a:ext cx="387649" cy="1008890"/>
          </a:xfrm>
          <a:prstGeom prst="line">
            <a:avLst/>
          </a:prstGeom>
          <a:noFill/>
          <a:ln w="12700">
            <a:solidFill>
              <a:srgbClr val="000000"/>
            </a:solidFill>
            <a:round/>
            <a:headEnd type="none" w="sm" len="sm"/>
            <a:tailEnd type="none"/>
          </a:ln>
        </p:spPr>
        <p:txBody>
          <a:bodyPr wrap="none" lIns="92075" tIns="46038" rIns="92075" bIns="46038" anchor="ctr">
            <a:prstTxWarp prst="textNoShape">
              <a:avLst/>
            </a:prstTxWarp>
          </a:bodyPr>
          <a:lstStyle/>
          <a:p>
            <a:endParaRPr lang="en-US"/>
          </a:p>
        </p:txBody>
      </p:sp>
      <p:sp>
        <p:nvSpPr>
          <p:cNvPr id="174" name="Rectangle 83"/>
          <p:cNvSpPr>
            <a:spLocks noChangeArrowheads="1"/>
          </p:cNvSpPr>
          <p:nvPr/>
        </p:nvSpPr>
        <p:spPr bwMode="auto">
          <a:xfrm rot="5400000">
            <a:off x="988276" y="2132418"/>
            <a:ext cx="942454" cy="266126"/>
          </a:xfrm>
          <a:prstGeom prst="rect">
            <a:avLst/>
          </a:prstGeom>
          <a:solidFill>
            <a:schemeClr val="bg1"/>
          </a:solidFill>
          <a:ln w="19050">
            <a:solidFill>
              <a:srgbClr val="000000"/>
            </a:solidFill>
            <a:miter lim="800000"/>
            <a:headEnd/>
            <a:tailEnd/>
          </a:ln>
          <a:effectLst>
            <a:outerShdw blurRad="50800" dist="38100" dir="2700000">
              <a:srgbClr val="000000">
                <a:alpha val="43000"/>
              </a:srgbClr>
            </a:outerShdw>
          </a:effectLst>
        </p:spPr>
        <p:txBody>
          <a:bodyPr wrap="none" lIns="92075" tIns="46038" rIns="92075" bIns="93600" anchor="ctr">
            <a:prstTxWarp prst="textNoShape">
              <a:avLst/>
            </a:prstTxWarp>
          </a:bodyPr>
          <a:lstStyle/>
          <a:p>
            <a:pPr algn="ctr"/>
            <a:r>
              <a:rPr lang="en-US" sz="1200" dirty="0" smtClean="0"/>
              <a:t>Toggle</a:t>
            </a:r>
            <a:endParaRPr lang="en-US" sz="1200" dirty="0"/>
          </a:p>
        </p:txBody>
      </p:sp>
      <p:sp>
        <p:nvSpPr>
          <p:cNvPr id="175" name="Line 18"/>
          <p:cNvSpPr>
            <a:spLocks noChangeShapeType="1"/>
          </p:cNvSpPr>
          <p:nvPr/>
        </p:nvSpPr>
        <p:spPr bwMode="auto">
          <a:xfrm rot="10800000" flipH="1">
            <a:off x="1550859" y="2146530"/>
            <a:ext cx="381001" cy="996066"/>
          </a:xfrm>
          <a:prstGeom prst="line">
            <a:avLst/>
          </a:prstGeom>
          <a:noFill/>
          <a:ln w="12700">
            <a:solidFill>
              <a:srgbClr val="000000"/>
            </a:solidFill>
            <a:round/>
            <a:headEnd type="none" w="sm" len="sm"/>
            <a:tailEnd type="none"/>
          </a:ln>
        </p:spPr>
        <p:txBody>
          <a:bodyPr wrap="none" lIns="92075" tIns="46038" rIns="92075" bIns="46038" anchor="ctr">
            <a:prstTxWarp prst="textNoShape">
              <a:avLst/>
            </a:prstTxWarp>
          </a:bodyPr>
          <a:lstStyle/>
          <a:p>
            <a:endParaRPr lang="en-US"/>
          </a:p>
        </p:txBody>
      </p:sp>
      <p:sp>
        <p:nvSpPr>
          <p:cNvPr id="186" name="Rectangle 83"/>
          <p:cNvSpPr>
            <a:spLocks noChangeArrowheads="1"/>
          </p:cNvSpPr>
          <p:nvPr/>
        </p:nvSpPr>
        <p:spPr bwMode="auto">
          <a:xfrm rot="5400000">
            <a:off x="988276" y="3250597"/>
            <a:ext cx="942454" cy="266126"/>
          </a:xfrm>
          <a:prstGeom prst="rect">
            <a:avLst/>
          </a:prstGeom>
          <a:solidFill>
            <a:schemeClr val="bg1"/>
          </a:solidFill>
          <a:ln w="19050">
            <a:solidFill>
              <a:srgbClr val="000000"/>
            </a:solidFill>
            <a:miter lim="800000"/>
            <a:headEnd/>
            <a:tailEnd/>
          </a:ln>
          <a:effectLst>
            <a:outerShdw blurRad="50800" dist="38100" dir="2700000">
              <a:srgbClr val="000000">
                <a:alpha val="43000"/>
              </a:srgbClr>
            </a:outerShdw>
          </a:effectLst>
        </p:spPr>
        <p:txBody>
          <a:bodyPr wrap="none" lIns="92075" tIns="46038" rIns="92075" bIns="93600" anchor="ctr">
            <a:prstTxWarp prst="textNoShape">
              <a:avLst/>
            </a:prstTxWarp>
          </a:bodyPr>
          <a:lstStyle/>
          <a:p>
            <a:pPr algn="ctr"/>
            <a:r>
              <a:rPr lang="en-US" sz="1200" dirty="0" smtClean="0"/>
              <a:t>Hold</a:t>
            </a:r>
            <a:endParaRPr lang="en-US" sz="1200" dirty="0"/>
          </a:p>
        </p:txBody>
      </p:sp>
      <p:sp>
        <p:nvSpPr>
          <p:cNvPr id="293" name="Line 18"/>
          <p:cNvSpPr>
            <a:spLocks noChangeShapeType="1"/>
          </p:cNvSpPr>
          <p:nvPr/>
        </p:nvSpPr>
        <p:spPr bwMode="auto">
          <a:xfrm flipH="1">
            <a:off x="5633052" y="1517915"/>
            <a:ext cx="95962" cy="0"/>
          </a:xfrm>
          <a:prstGeom prst="line">
            <a:avLst/>
          </a:prstGeom>
          <a:noFill/>
          <a:ln w="12700">
            <a:solidFill>
              <a:schemeClr val="tx2">
                <a:lumMod val="40000"/>
                <a:lumOff val="60000"/>
              </a:schemeClr>
            </a:solidFill>
            <a:round/>
            <a:headEnd/>
            <a:tailEnd/>
          </a:ln>
        </p:spPr>
        <p:txBody>
          <a:bodyPr wrap="none" lIns="92075" tIns="46038" rIns="92075" bIns="46038" anchor="ctr">
            <a:prstTxWarp prst="textNoShape">
              <a:avLst/>
            </a:prstTxWarp>
          </a:bodyPr>
          <a:lstStyle/>
          <a:p>
            <a:endParaRPr lang="en-US"/>
          </a:p>
        </p:txBody>
      </p:sp>
    </p:spTree>
    <p:extLst>
      <p:ext uri="{BB962C8B-B14F-4D97-AF65-F5344CB8AC3E}">
        <p14:creationId xmlns:p14="http://schemas.microsoft.com/office/powerpoint/2010/main" val="1145866456"/>
      </p:ext>
    </p:extLst>
  </p:cSld>
  <p:clrMapOvr>
    <a:masterClrMapping/>
  </p:clrMapOvr>
  <p:timing>
    <p:tnLst>
      <p:par>
        <p:cTn xmlns:p14="http://schemas.microsoft.com/office/powerpoint/2010/mai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Test points</a:t>
            </a:r>
            <a:endParaRPr lang="en-US" dirty="0"/>
          </a:p>
        </p:txBody>
      </p:sp>
      <p:sp>
        <p:nvSpPr>
          <p:cNvPr id="3" name="Content Placeholder 2"/>
          <p:cNvSpPr>
            <a:spLocks noGrp="1"/>
          </p:cNvSpPr>
          <p:nvPr>
            <p:ph idx="1"/>
          </p:nvPr>
        </p:nvSpPr>
        <p:spPr>
          <a:xfrm>
            <a:off x="676275" y="2647869"/>
            <a:ext cx="8229600" cy="3671222"/>
          </a:xfrm>
        </p:spPr>
        <p:txBody>
          <a:bodyPr/>
          <a:lstStyle/>
          <a:p>
            <a:r>
              <a:rPr lang="en-US" dirty="0" smtClean="0"/>
              <a:t>Types of control points</a:t>
            </a:r>
          </a:p>
          <a:p>
            <a:pPr lvl="1">
              <a:spcBef>
                <a:spcPts val="0"/>
              </a:spcBef>
            </a:pPr>
            <a:r>
              <a:rPr lang="en-US" dirty="0" smtClean="0"/>
              <a:t>AND – enhance controllability of “0”</a:t>
            </a:r>
          </a:p>
          <a:p>
            <a:pPr lvl="1">
              <a:spcBef>
                <a:spcPts val="0"/>
              </a:spcBef>
            </a:pPr>
            <a:r>
              <a:rPr lang="en-US" dirty="0" smtClean="0"/>
              <a:t>OR – enhance controllability of “1”</a:t>
            </a:r>
          </a:p>
          <a:p>
            <a:pPr lvl="1">
              <a:spcBef>
                <a:spcPts val="0"/>
              </a:spcBef>
            </a:pPr>
            <a:r>
              <a:rPr lang="en-US" dirty="0" smtClean="0"/>
              <a:t>XOR – balance control of “0” and “1” without reducing observability</a:t>
            </a:r>
          </a:p>
          <a:p>
            <a:r>
              <a:rPr lang="en-US" dirty="0" smtClean="0"/>
              <a:t>Source of stimuli</a:t>
            </a:r>
          </a:p>
          <a:p>
            <a:pPr lvl="1">
              <a:spcBef>
                <a:spcPts val="0"/>
              </a:spcBef>
            </a:pPr>
            <a:r>
              <a:rPr lang="en-US" dirty="0" smtClean="0"/>
              <a:t>generator of test patterns – pseudorandom and switching independently</a:t>
            </a:r>
          </a:p>
          <a:p>
            <a:pPr lvl="1">
              <a:spcBef>
                <a:spcPts val="0"/>
              </a:spcBef>
            </a:pPr>
            <a:r>
              <a:rPr lang="en-US" dirty="0" smtClean="0"/>
              <a:t>additional scan cells – pseudorandom and switching independently</a:t>
            </a:r>
          </a:p>
          <a:p>
            <a:pPr lvl="1">
              <a:spcBef>
                <a:spcPts val="0"/>
              </a:spcBef>
            </a:pPr>
            <a:r>
              <a:rPr lang="en-US" dirty="0" smtClean="0"/>
              <a:t>phase decoder – quasi-static and strongly correlated</a:t>
            </a:r>
          </a:p>
        </p:txBody>
      </p:sp>
      <p:sp>
        <p:nvSpPr>
          <p:cNvPr id="28" name="Line 15"/>
          <p:cNvSpPr>
            <a:spLocks noChangeShapeType="1"/>
          </p:cNvSpPr>
          <p:nvPr/>
        </p:nvSpPr>
        <p:spPr bwMode="auto">
          <a:xfrm>
            <a:off x="8521357" y="2276021"/>
            <a:ext cx="449962" cy="0"/>
          </a:xfrm>
          <a:prstGeom prst="line">
            <a:avLst/>
          </a:prstGeom>
          <a:noFill/>
          <a:ln w="12700">
            <a:solidFill>
              <a:schemeClr val="tx1"/>
            </a:solidFill>
            <a:round/>
            <a:headEnd/>
            <a:tailEnd/>
          </a:ln>
          <a:effectLst/>
        </p:spPr>
        <p:txBody>
          <a:bodyPr wrap="none" anchor="ctr">
            <a:prstTxWarp prst="textNoShape">
              <a:avLst/>
            </a:prstTxWarp>
          </a:bodyPr>
          <a:lstStyle/>
          <a:p>
            <a:endParaRPr lang="en-US"/>
          </a:p>
        </p:txBody>
      </p:sp>
      <p:sp>
        <p:nvSpPr>
          <p:cNvPr id="5" name="Line 6"/>
          <p:cNvSpPr>
            <a:spLocks noChangeShapeType="1"/>
          </p:cNvSpPr>
          <p:nvPr/>
        </p:nvSpPr>
        <p:spPr bwMode="auto">
          <a:xfrm>
            <a:off x="6536968" y="2881566"/>
            <a:ext cx="950572" cy="0"/>
          </a:xfrm>
          <a:prstGeom prst="line">
            <a:avLst/>
          </a:prstGeom>
          <a:noFill/>
          <a:ln w="12700">
            <a:solidFill>
              <a:schemeClr val="tx1"/>
            </a:solidFill>
            <a:round/>
            <a:headEnd/>
            <a:tailEnd/>
          </a:ln>
          <a:effectLst/>
        </p:spPr>
        <p:txBody>
          <a:bodyPr wrap="none" anchor="ctr">
            <a:prstTxWarp prst="textNoShape">
              <a:avLst/>
            </a:prstTxWarp>
          </a:bodyPr>
          <a:lstStyle/>
          <a:p>
            <a:endParaRPr lang="en-US"/>
          </a:p>
        </p:txBody>
      </p:sp>
      <p:sp>
        <p:nvSpPr>
          <p:cNvPr id="6" name="Line 7"/>
          <p:cNvSpPr>
            <a:spLocks noChangeShapeType="1"/>
          </p:cNvSpPr>
          <p:nvPr/>
        </p:nvSpPr>
        <p:spPr bwMode="auto">
          <a:xfrm>
            <a:off x="6827129" y="3055467"/>
            <a:ext cx="713844" cy="0"/>
          </a:xfrm>
          <a:prstGeom prst="line">
            <a:avLst/>
          </a:prstGeom>
          <a:noFill/>
          <a:ln w="12700">
            <a:solidFill>
              <a:schemeClr val="tx1"/>
            </a:solidFill>
            <a:round/>
            <a:headEnd/>
            <a:tailEnd/>
          </a:ln>
          <a:effectLst/>
        </p:spPr>
        <p:txBody>
          <a:bodyPr wrap="none" anchor="ctr">
            <a:prstTxWarp prst="textNoShape">
              <a:avLst/>
            </a:prstTxWarp>
          </a:bodyPr>
          <a:lstStyle/>
          <a:p>
            <a:endParaRPr lang="en-US"/>
          </a:p>
        </p:txBody>
      </p:sp>
      <p:sp>
        <p:nvSpPr>
          <p:cNvPr id="7" name="Freeform 8"/>
          <p:cNvSpPr>
            <a:spLocks/>
          </p:cNvSpPr>
          <p:nvPr/>
        </p:nvSpPr>
        <p:spPr bwMode="auto">
          <a:xfrm>
            <a:off x="7806872" y="2392471"/>
            <a:ext cx="662996" cy="565176"/>
          </a:xfrm>
          <a:custGeom>
            <a:avLst/>
            <a:gdLst/>
            <a:ahLst/>
            <a:cxnLst>
              <a:cxn ang="0">
                <a:pos x="0" y="344"/>
              </a:cxn>
              <a:cxn ang="0">
                <a:pos x="264" y="344"/>
              </a:cxn>
              <a:cxn ang="0">
                <a:pos x="264" y="0"/>
              </a:cxn>
              <a:cxn ang="0">
                <a:pos x="488" y="0"/>
              </a:cxn>
            </a:cxnLst>
            <a:rect l="0" t="0" r="r" b="b"/>
            <a:pathLst>
              <a:path w="488" h="344">
                <a:moveTo>
                  <a:pt x="0" y="344"/>
                </a:moveTo>
                <a:lnTo>
                  <a:pt x="264" y="344"/>
                </a:lnTo>
                <a:lnTo>
                  <a:pt x="264" y="0"/>
                </a:lnTo>
                <a:lnTo>
                  <a:pt x="488" y="0"/>
                </a:lnTo>
              </a:path>
            </a:pathLst>
          </a:custGeom>
          <a:noFill/>
          <a:ln w="12700" cap="flat" cmpd="sng">
            <a:solidFill>
              <a:schemeClr val="tx1"/>
            </a:solidFill>
            <a:prstDash val="solid"/>
            <a:round/>
            <a:headEnd type="none" w="med" len="med"/>
            <a:tailEnd type="none" w="med" len="med"/>
          </a:ln>
          <a:effectLst/>
        </p:spPr>
        <p:txBody>
          <a:bodyPr wrap="none" anchor="ctr">
            <a:prstTxWarp prst="textNoShape">
              <a:avLst/>
            </a:prstTxWarp>
          </a:bodyPr>
          <a:lstStyle/>
          <a:p>
            <a:endParaRPr lang="en-US"/>
          </a:p>
        </p:txBody>
      </p:sp>
      <p:sp>
        <p:nvSpPr>
          <p:cNvPr id="8" name="Freeform 9"/>
          <p:cNvSpPr>
            <a:spLocks/>
          </p:cNvSpPr>
          <p:nvPr/>
        </p:nvSpPr>
        <p:spPr bwMode="auto">
          <a:xfrm>
            <a:off x="6766630" y="1484152"/>
            <a:ext cx="1127636" cy="1171629"/>
          </a:xfrm>
          <a:custGeom>
            <a:avLst/>
            <a:gdLst/>
            <a:ahLst/>
            <a:cxnLst>
              <a:cxn ang="0">
                <a:pos x="14" y="508"/>
              </a:cxn>
              <a:cxn ang="0">
                <a:pos x="5" y="290"/>
              </a:cxn>
              <a:cxn ang="0">
                <a:pos x="41" y="118"/>
              </a:cxn>
              <a:cxn ang="0">
                <a:pos x="159" y="45"/>
              </a:cxn>
              <a:cxn ang="0">
                <a:pos x="251" y="5"/>
              </a:cxn>
              <a:cxn ang="0">
                <a:pos x="294" y="74"/>
              </a:cxn>
              <a:cxn ang="0">
                <a:pos x="357" y="34"/>
              </a:cxn>
              <a:cxn ang="0">
                <a:pos x="382" y="159"/>
              </a:cxn>
              <a:cxn ang="0">
                <a:pos x="408" y="290"/>
              </a:cxn>
              <a:cxn ang="0">
                <a:pos x="407" y="530"/>
              </a:cxn>
              <a:cxn ang="0">
                <a:pos x="416" y="785"/>
              </a:cxn>
              <a:cxn ang="0">
                <a:pos x="369" y="922"/>
              </a:cxn>
              <a:cxn ang="0">
                <a:pos x="301" y="919"/>
              </a:cxn>
              <a:cxn ang="0">
                <a:pos x="155" y="922"/>
              </a:cxn>
              <a:cxn ang="0">
                <a:pos x="36" y="860"/>
              </a:cxn>
              <a:cxn ang="0">
                <a:pos x="9" y="788"/>
              </a:cxn>
              <a:cxn ang="0">
                <a:pos x="14" y="508"/>
              </a:cxn>
            </a:cxnLst>
            <a:rect l="0" t="0" r="r" b="b"/>
            <a:pathLst>
              <a:path w="422" h="944">
                <a:moveTo>
                  <a:pt x="14" y="508"/>
                </a:moveTo>
                <a:cubicBezTo>
                  <a:pt x="13" y="425"/>
                  <a:pt x="0" y="355"/>
                  <a:pt x="5" y="290"/>
                </a:cubicBezTo>
                <a:cubicBezTo>
                  <a:pt x="9" y="224"/>
                  <a:pt x="15" y="159"/>
                  <a:pt x="41" y="118"/>
                </a:cubicBezTo>
                <a:cubicBezTo>
                  <a:pt x="67" y="77"/>
                  <a:pt x="124" y="64"/>
                  <a:pt x="159" y="45"/>
                </a:cubicBezTo>
                <a:cubicBezTo>
                  <a:pt x="194" y="26"/>
                  <a:pt x="229" y="0"/>
                  <a:pt x="251" y="5"/>
                </a:cubicBezTo>
                <a:cubicBezTo>
                  <a:pt x="273" y="10"/>
                  <a:pt x="276" y="69"/>
                  <a:pt x="294" y="74"/>
                </a:cubicBezTo>
                <a:cubicBezTo>
                  <a:pt x="311" y="79"/>
                  <a:pt x="342" y="20"/>
                  <a:pt x="357" y="34"/>
                </a:cubicBezTo>
                <a:cubicBezTo>
                  <a:pt x="371" y="49"/>
                  <a:pt x="373" y="116"/>
                  <a:pt x="382" y="159"/>
                </a:cubicBezTo>
                <a:cubicBezTo>
                  <a:pt x="390" y="201"/>
                  <a:pt x="404" y="228"/>
                  <a:pt x="408" y="290"/>
                </a:cubicBezTo>
                <a:cubicBezTo>
                  <a:pt x="412" y="352"/>
                  <a:pt x="406" y="448"/>
                  <a:pt x="407" y="530"/>
                </a:cubicBezTo>
                <a:cubicBezTo>
                  <a:pt x="408" y="613"/>
                  <a:pt x="422" y="720"/>
                  <a:pt x="416" y="785"/>
                </a:cubicBezTo>
                <a:cubicBezTo>
                  <a:pt x="409" y="851"/>
                  <a:pt x="388" y="900"/>
                  <a:pt x="369" y="922"/>
                </a:cubicBezTo>
                <a:cubicBezTo>
                  <a:pt x="350" y="944"/>
                  <a:pt x="337" y="919"/>
                  <a:pt x="301" y="919"/>
                </a:cubicBezTo>
                <a:cubicBezTo>
                  <a:pt x="265" y="919"/>
                  <a:pt x="199" y="932"/>
                  <a:pt x="155" y="922"/>
                </a:cubicBezTo>
                <a:cubicBezTo>
                  <a:pt x="111" y="912"/>
                  <a:pt x="60" y="882"/>
                  <a:pt x="36" y="860"/>
                </a:cubicBezTo>
                <a:cubicBezTo>
                  <a:pt x="12" y="838"/>
                  <a:pt x="13" y="846"/>
                  <a:pt x="9" y="788"/>
                </a:cubicBezTo>
                <a:cubicBezTo>
                  <a:pt x="5" y="729"/>
                  <a:pt x="15" y="591"/>
                  <a:pt x="14" y="508"/>
                </a:cubicBezTo>
                <a:close/>
              </a:path>
            </a:pathLst>
          </a:custGeom>
          <a:solidFill>
            <a:srgbClr val="FFFFFF"/>
          </a:solidFill>
          <a:ln w="12700" cap="flat" cmpd="sng">
            <a:solidFill>
              <a:schemeClr val="tx1"/>
            </a:solidFill>
            <a:prstDash val="solid"/>
            <a:round/>
            <a:headEnd/>
            <a:tailEnd/>
          </a:ln>
          <a:effectLst/>
        </p:spPr>
        <p:txBody>
          <a:bodyPr wrap="none" lIns="92075" tIns="46038" rIns="92075" bIns="46038" anchor="ctr">
            <a:prstTxWarp prst="textNoShape">
              <a:avLst/>
            </a:prstTxWarp>
          </a:bodyPr>
          <a:lstStyle/>
          <a:p>
            <a:endParaRPr lang="en-US"/>
          </a:p>
        </p:txBody>
      </p:sp>
      <p:sp>
        <p:nvSpPr>
          <p:cNvPr id="9" name="Line 15"/>
          <p:cNvSpPr>
            <a:spLocks noChangeShapeType="1"/>
          </p:cNvSpPr>
          <p:nvPr/>
        </p:nvSpPr>
        <p:spPr bwMode="auto">
          <a:xfrm>
            <a:off x="7711124" y="2207702"/>
            <a:ext cx="662996" cy="0"/>
          </a:xfrm>
          <a:prstGeom prst="line">
            <a:avLst/>
          </a:prstGeom>
          <a:noFill/>
          <a:ln w="12700">
            <a:solidFill>
              <a:schemeClr val="tx1"/>
            </a:solidFill>
            <a:round/>
            <a:headEnd/>
            <a:tailEnd/>
          </a:ln>
          <a:effectLst/>
        </p:spPr>
        <p:txBody>
          <a:bodyPr wrap="none" anchor="ctr">
            <a:prstTxWarp prst="textNoShape">
              <a:avLst/>
            </a:prstTxWarp>
          </a:bodyPr>
          <a:lstStyle/>
          <a:p>
            <a:endParaRPr lang="en-US"/>
          </a:p>
        </p:txBody>
      </p:sp>
      <p:grpSp>
        <p:nvGrpSpPr>
          <p:cNvPr id="10" name="Group 89"/>
          <p:cNvGrpSpPr>
            <a:grpSpLocks/>
          </p:cNvGrpSpPr>
          <p:nvPr/>
        </p:nvGrpSpPr>
        <p:grpSpPr bwMode="auto">
          <a:xfrm>
            <a:off x="7027480" y="2027009"/>
            <a:ext cx="736360" cy="366821"/>
            <a:chOff x="1213" y="1507"/>
            <a:chExt cx="542" cy="270"/>
          </a:xfrm>
        </p:grpSpPr>
        <p:sp>
          <p:nvSpPr>
            <p:cNvPr id="11" name="Line 10"/>
            <p:cNvSpPr>
              <a:spLocks noChangeShapeType="1"/>
            </p:cNvSpPr>
            <p:nvPr/>
          </p:nvSpPr>
          <p:spPr bwMode="auto">
            <a:xfrm>
              <a:off x="1224" y="1552"/>
              <a:ext cx="304" cy="0"/>
            </a:xfrm>
            <a:prstGeom prst="line">
              <a:avLst/>
            </a:prstGeom>
            <a:noFill/>
            <a:ln w="12700">
              <a:solidFill>
                <a:schemeClr val="tx1"/>
              </a:solidFill>
              <a:round/>
              <a:headEnd/>
              <a:tailEnd/>
            </a:ln>
            <a:effectLst/>
          </p:spPr>
          <p:txBody>
            <a:bodyPr wrap="none" anchor="ctr">
              <a:prstTxWarp prst="textNoShape">
                <a:avLst/>
              </a:prstTxWarp>
            </a:bodyPr>
            <a:lstStyle/>
            <a:p>
              <a:endParaRPr lang="en-US"/>
            </a:p>
          </p:txBody>
        </p:sp>
        <p:sp>
          <p:nvSpPr>
            <p:cNvPr id="12" name="Line 11"/>
            <p:cNvSpPr>
              <a:spLocks noChangeShapeType="1"/>
            </p:cNvSpPr>
            <p:nvPr/>
          </p:nvSpPr>
          <p:spPr bwMode="auto">
            <a:xfrm>
              <a:off x="1224" y="1599"/>
              <a:ext cx="304" cy="0"/>
            </a:xfrm>
            <a:prstGeom prst="line">
              <a:avLst/>
            </a:prstGeom>
            <a:noFill/>
            <a:ln w="12700">
              <a:solidFill>
                <a:schemeClr val="tx1"/>
              </a:solidFill>
              <a:round/>
              <a:headEnd/>
              <a:tailEnd/>
            </a:ln>
            <a:effectLst/>
          </p:spPr>
          <p:txBody>
            <a:bodyPr wrap="none" anchor="ctr">
              <a:prstTxWarp prst="textNoShape">
                <a:avLst/>
              </a:prstTxWarp>
            </a:bodyPr>
            <a:lstStyle/>
            <a:p>
              <a:endParaRPr lang="en-US"/>
            </a:p>
          </p:txBody>
        </p:sp>
        <p:sp>
          <p:nvSpPr>
            <p:cNvPr id="13" name="Line 12"/>
            <p:cNvSpPr>
              <a:spLocks noChangeShapeType="1"/>
            </p:cNvSpPr>
            <p:nvPr/>
          </p:nvSpPr>
          <p:spPr bwMode="auto">
            <a:xfrm>
              <a:off x="1224" y="1646"/>
              <a:ext cx="304" cy="0"/>
            </a:xfrm>
            <a:prstGeom prst="line">
              <a:avLst/>
            </a:prstGeom>
            <a:noFill/>
            <a:ln w="12700">
              <a:solidFill>
                <a:schemeClr val="tx1"/>
              </a:solidFill>
              <a:round/>
              <a:headEnd/>
              <a:tailEnd/>
            </a:ln>
            <a:effectLst/>
          </p:spPr>
          <p:txBody>
            <a:bodyPr wrap="none" anchor="ctr">
              <a:prstTxWarp prst="textNoShape">
                <a:avLst/>
              </a:prstTxWarp>
            </a:bodyPr>
            <a:lstStyle/>
            <a:p>
              <a:endParaRPr lang="en-US"/>
            </a:p>
          </p:txBody>
        </p:sp>
        <p:sp>
          <p:nvSpPr>
            <p:cNvPr id="14" name="Line 13"/>
            <p:cNvSpPr>
              <a:spLocks noChangeShapeType="1"/>
            </p:cNvSpPr>
            <p:nvPr/>
          </p:nvSpPr>
          <p:spPr bwMode="auto">
            <a:xfrm>
              <a:off x="1224" y="1693"/>
              <a:ext cx="304" cy="0"/>
            </a:xfrm>
            <a:prstGeom prst="line">
              <a:avLst/>
            </a:prstGeom>
            <a:noFill/>
            <a:ln w="12700">
              <a:solidFill>
                <a:schemeClr val="tx1"/>
              </a:solidFill>
              <a:round/>
              <a:headEnd/>
              <a:tailEnd/>
            </a:ln>
            <a:effectLst/>
          </p:spPr>
          <p:txBody>
            <a:bodyPr wrap="none" anchor="ctr">
              <a:prstTxWarp prst="textNoShape">
                <a:avLst/>
              </a:prstTxWarp>
            </a:bodyPr>
            <a:lstStyle/>
            <a:p>
              <a:endParaRPr lang="en-US"/>
            </a:p>
          </p:txBody>
        </p:sp>
        <p:sp>
          <p:nvSpPr>
            <p:cNvPr id="15" name="Line 14"/>
            <p:cNvSpPr>
              <a:spLocks noChangeShapeType="1"/>
            </p:cNvSpPr>
            <p:nvPr/>
          </p:nvSpPr>
          <p:spPr bwMode="auto">
            <a:xfrm>
              <a:off x="1224" y="1741"/>
              <a:ext cx="304" cy="0"/>
            </a:xfrm>
            <a:prstGeom prst="line">
              <a:avLst/>
            </a:prstGeom>
            <a:noFill/>
            <a:ln w="12700">
              <a:solidFill>
                <a:schemeClr val="tx1"/>
              </a:solidFill>
              <a:round/>
              <a:headEnd/>
              <a:tailEnd/>
            </a:ln>
            <a:effectLst/>
          </p:spPr>
          <p:txBody>
            <a:bodyPr wrap="none" anchor="ctr">
              <a:prstTxWarp prst="textNoShape">
                <a:avLst/>
              </a:prstTxWarp>
            </a:bodyPr>
            <a:lstStyle/>
            <a:p>
              <a:endParaRPr lang="en-US"/>
            </a:p>
          </p:txBody>
        </p:sp>
        <p:sp>
          <p:nvSpPr>
            <p:cNvPr id="16" name="Freeform 17"/>
            <p:cNvSpPr>
              <a:spLocks/>
            </p:cNvSpPr>
            <p:nvPr/>
          </p:nvSpPr>
          <p:spPr bwMode="auto">
            <a:xfrm>
              <a:off x="1438" y="1507"/>
              <a:ext cx="102" cy="270"/>
            </a:xfrm>
            <a:custGeom>
              <a:avLst/>
              <a:gdLst/>
              <a:ahLst/>
              <a:cxnLst>
                <a:cxn ang="0">
                  <a:pos x="9" y="2"/>
                </a:cxn>
                <a:cxn ang="0">
                  <a:pos x="23" y="38"/>
                </a:cxn>
                <a:cxn ang="0">
                  <a:pos x="35" y="68"/>
                </a:cxn>
                <a:cxn ang="0">
                  <a:pos x="41" y="114"/>
                </a:cxn>
                <a:cxn ang="0">
                  <a:pos x="39" y="143"/>
                </a:cxn>
                <a:cxn ang="0">
                  <a:pos x="36" y="173"/>
                </a:cxn>
                <a:cxn ang="0">
                  <a:pos x="33" y="194"/>
                </a:cxn>
                <a:cxn ang="0">
                  <a:pos x="26" y="213"/>
                </a:cxn>
                <a:cxn ang="0">
                  <a:pos x="18" y="231"/>
                </a:cxn>
                <a:cxn ang="0">
                  <a:pos x="9" y="254"/>
                </a:cxn>
                <a:cxn ang="0">
                  <a:pos x="0" y="270"/>
                </a:cxn>
                <a:cxn ang="0">
                  <a:pos x="93" y="269"/>
                </a:cxn>
                <a:cxn ang="0">
                  <a:pos x="99" y="236"/>
                </a:cxn>
                <a:cxn ang="0">
                  <a:pos x="102" y="8"/>
                </a:cxn>
                <a:cxn ang="0">
                  <a:pos x="93" y="0"/>
                </a:cxn>
                <a:cxn ang="0">
                  <a:pos x="9" y="2"/>
                </a:cxn>
              </a:cxnLst>
              <a:rect l="0" t="0" r="r" b="b"/>
              <a:pathLst>
                <a:path w="102" h="270">
                  <a:moveTo>
                    <a:pt x="9" y="2"/>
                  </a:moveTo>
                  <a:lnTo>
                    <a:pt x="23" y="38"/>
                  </a:lnTo>
                  <a:lnTo>
                    <a:pt x="35" y="68"/>
                  </a:lnTo>
                  <a:lnTo>
                    <a:pt x="41" y="114"/>
                  </a:lnTo>
                  <a:lnTo>
                    <a:pt x="39" y="143"/>
                  </a:lnTo>
                  <a:lnTo>
                    <a:pt x="36" y="173"/>
                  </a:lnTo>
                  <a:lnTo>
                    <a:pt x="33" y="194"/>
                  </a:lnTo>
                  <a:lnTo>
                    <a:pt x="26" y="213"/>
                  </a:lnTo>
                  <a:lnTo>
                    <a:pt x="18" y="231"/>
                  </a:lnTo>
                  <a:lnTo>
                    <a:pt x="9" y="254"/>
                  </a:lnTo>
                  <a:lnTo>
                    <a:pt x="0" y="270"/>
                  </a:lnTo>
                  <a:lnTo>
                    <a:pt x="93" y="269"/>
                  </a:lnTo>
                  <a:lnTo>
                    <a:pt x="99" y="236"/>
                  </a:lnTo>
                  <a:lnTo>
                    <a:pt x="102" y="8"/>
                  </a:lnTo>
                  <a:lnTo>
                    <a:pt x="93" y="0"/>
                  </a:lnTo>
                  <a:lnTo>
                    <a:pt x="9" y="2"/>
                  </a:lnTo>
                  <a:close/>
                </a:path>
              </a:pathLst>
            </a:custGeom>
            <a:solidFill>
              <a:srgbClr val="FFFFFF"/>
            </a:solidFill>
            <a:ln w="25400" cap="flat" cmpd="sng" algn="ctr">
              <a:solidFill>
                <a:schemeClr val="tx1"/>
              </a:solidFill>
              <a:prstDash val="solid"/>
              <a:round/>
              <a:headEnd type="none" w="med" len="med"/>
              <a:tailEnd type="none" w="med" len="med"/>
            </a:ln>
            <a:effectLst/>
          </p:spPr>
          <p:txBody>
            <a:bodyPr wrap="none" lIns="92075" tIns="46038" rIns="92075" bIns="46038" anchor="ctr">
              <a:prstTxWarp prst="textNoShape">
                <a:avLst/>
              </a:prstTxWarp>
            </a:bodyPr>
            <a:lstStyle/>
            <a:p>
              <a:endParaRPr lang="en-US"/>
            </a:p>
          </p:txBody>
        </p:sp>
        <p:sp>
          <p:nvSpPr>
            <p:cNvPr id="17" name="Line 18"/>
            <p:cNvSpPr>
              <a:spLocks noChangeShapeType="1"/>
            </p:cNvSpPr>
            <p:nvPr/>
          </p:nvSpPr>
          <p:spPr bwMode="auto">
            <a:xfrm flipH="1">
              <a:off x="1437" y="1507"/>
              <a:ext cx="80"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18" name="Line 19"/>
            <p:cNvSpPr>
              <a:spLocks noChangeShapeType="1"/>
            </p:cNvSpPr>
            <p:nvPr/>
          </p:nvSpPr>
          <p:spPr bwMode="auto">
            <a:xfrm flipH="1">
              <a:off x="1434" y="1777"/>
              <a:ext cx="80"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19" name="Arc 20"/>
            <p:cNvSpPr>
              <a:spLocks/>
            </p:cNvSpPr>
            <p:nvPr/>
          </p:nvSpPr>
          <p:spPr bwMode="auto">
            <a:xfrm>
              <a:off x="1521" y="1507"/>
              <a:ext cx="234" cy="255"/>
            </a:xfrm>
            <a:custGeom>
              <a:avLst/>
              <a:gdLst>
                <a:gd name="G0" fmla="+- 573 0 0"/>
                <a:gd name="G1" fmla="+- 21600 0 0"/>
                <a:gd name="G2" fmla="+- 21600 0 0"/>
                <a:gd name="T0" fmla="*/ 0 w 19668"/>
                <a:gd name="T1" fmla="*/ 8 h 21600"/>
                <a:gd name="T2" fmla="*/ 19668 w 19668"/>
                <a:gd name="T3" fmla="*/ 11504 h 21600"/>
                <a:gd name="T4" fmla="*/ 573 w 19668"/>
                <a:gd name="T5" fmla="*/ 21600 h 21600"/>
              </a:gdLst>
              <a:ahLst/>
              <a:cxnLst>
                <a:cxn ang="0">
                  <a:pos x="T0" y="T1"/>
                </a:cxn>
                <a:cxn ang="0">
                  <a:pos x="T2" y="T3"/>
                </a:cxn>
                <a:cxn ang="0">
                  <a:pos x="T4" y="T5"/>
                </a:cxn>
              </a:cxnLst>
              <a:rect l="0" t="0" r="r" b="b"/>
              <a:pathLst>
                <a:path w="19668" h="21600" fill="none" extrusionOk="0">
                  <a:moveTo>
                    <a:pt x="-1" y="7"/>
                  </a:moveTo>
                  <a:cubicBezTo>
                    <a:pt x="190" y="2"/>
                    <a:pt x="381" y="-1"/>
                    <a:pt x="573" y="-1"/>
                  </a:cubicBezTo>
                  <a:cubicBezTo>
                    <a:pt x="8578" y="-1"/>
                    <a:pt x="15926" y="4427"/>
                    <a:pt x="19668" y="11503"/>
                  </a:cubicBezTo>
                </a:path>
                <a:path w="19668" h="21600" stroke="0" extrusionOk="0">
                  <a:moveTo>
                    <a:pt x="-1" y="7"/>
                  </a:moveTo>
                  <a:cubicBezTo>
                    <a:pt x="190" y="2"/>
                    <a:pt x="381" y="-1"/>
                    <a:pt x="573" y="-1"/>
                  </a:cubicBezTo>
                  <a:cubicBezTo>
                    <a:pt x="8578" y="-1"/>
                    <a:pt x="15926" y="4427"/>
                    <a:pt x="19668" y="11503"/>
                  </a:cubicBezTo>
                  <a:lnTo>
                    <a:pt x="573" y="21600"/>
                  </a:lnTo>
                  <a:close/>
                </a:path>
              </a:pathLst>
            </a:custGeom>
            <a:solidFill>
              <a:srgbClr val="FFFFFF"/>
            </a:solidFill>
            <a:ln w="25400" cap="flat" cmpd="sng" algn="ctr">
              <a:solidFill>
                <a:schemeClr val="tx1"/>
              </a:solidFill>
              <a:prstDash val="solid"/>
              <a:round/>
              <a:headEnd type="none" w="med" len="med"/>
              <a:tailEnd type="none" w="med" len="med"/>
            </a:ln>
            <a:effectLst/>
          </p:spPr>
          <p:txBody>
            <a:bodyPr wrap="none" lIns="92075" tIns="46038" rIns="92075" bIns="46038" anchor="ctr">
              <a:prstTxWarp prst="textNoShape">
                <a:avLst/>
              </a:prstTxWarp>
            </a:bodyPr>
            <a:lstStyle/>
            <a:p>
              <a:endParaRPr lang="en-US"/>
            </a:p>
          </p:txBody>
        </p:sp>
        <p:sp>
          <p:nvSpPr>
            <p:cNvPr id="20" name="Arc 21"/>
            <p:cNvSpPr>
              <a:spLocks/>
            </p:cNvSpPr>
            <p:nvPr/>
          </p:nvSpPr>
          <p:spPr bwMode="auto">
            <a:xfrm flipV="1">
              <a:off x="1518" y="1522"/>
              <a:ext cx="234" cy="255"/>
            </a:xfrm>
            <a:custGeom>
              <a:avLst/>
              <a:gdLst>
                <a:gd name="G0" fmla="+- 573 0 0"/>
                <a:gd name="G1" fmla="+- 21600 0 0"/>
                <a:gd name="G2" fmla="+- 21600 0 0"/>
                <a:gd name="T0" fmla="*/ 0 w 19668"/>
                <a:gd name="T1" fmla="*/ 8 h 21600"/>
                <a:gd name="T2" fmla="*/ 19668 w 19668"/>
                <a:gd name="T3" fmla="*/ 11504 h 21600"/>
                <a:gd name="T4" fmla="*/ 573 w 19668"/>
                <a:gd name="T5" fmla="*/ 21600 h 21600"/>
              </a:gdLst>
              <a:ahLst/>
              <a:cxnLst>
                <a:cxn ang="0">
                  <a:pos x="T0" y="T1"/>
                </a:cxn>
                <a:cxn ang="0">
                  <a:pos x="T2" y="T3"/>
                </a:cxn>
                <a:cxn ang="0">
                  <a:pos x="T4" y="T5"/>
                </a:cxn>
              </a:cxnLst>
              <a:rect l="0" t="0" r="r" b="b"/>
              <a:pathLst>
                <a:path w="19668" h="21600" fill="none" extrusionOk="0">
                  <a:moveTo>
                    <a:pt x="-1" y="7"/>
                  </a:moveTo>
                  <a:cubicBezTo>
                    <a:pt x="190" y="2"/>
                    <a:pt x="381" y="-1"/>
                    <a:pt x="573" y="-1"/>
                  </a:cubicBezTo>
                  <a:cubicBezTo>
                    <a:pt x="8578" y="-1"/>
                    <a:pt x="15926" y="4427"/>
                    <a:pt x="19668" y="11503"/>
                  </a:cubicBezTo>
                </a:path>
                <a:path w="19668" h="21600" stroke="0" extrusionOk="0">
                  <a:moveTo>
                    <a:pt x="-1" y="7"/>
                  </a:moveTo>
                  <a:cubicBezTo>
                    <a:pt x="190" y="2"/>
                    <a:pt x="381" y="-1"/>
                    <a:pt x="573" y="-1"/>
                  </a:cubicBezTo>
                  <a:cubicBezTo>
                    <a:pt x="8578" y="-1"/>
                    <a:pt x="15926" y="4427"/>
                    <a:pt x="19668" y="11503"/>
                  </a:cubicBezTo>
                  <a:lnTo>
                    <a:pt x="573" y="21600"/>
                  </a:lnTo>
                  <a:close/>
                </a:path>
              </a:pathLst>
            </a:custGeom>
            <a:solidFill>
              <a:schemeClr val="bg1"/>
            </a:solidFill>
            <a:ln w="25400" cap="flat" cmpd="sng" algn="ctr">
              <a:solidFill>
                <a:schemeClr val="tx1"/>
              </a:solidFill>
              <a:prstDash val="solid"/>
              <a:round/>
              <a:headEnd type="none" w="med" len="med"/>
              <a:tailEnd type="none" w="med" len="med"/>
            </a:ln>
            <a:effectLst/>
          </p:spPr>
          <p:txBody>
            <a:bodyPr wrap="none" lIns="92075" tIns="46038" rIns="92075" bIns="46038" anchor="ctr">
              <a:prstTxWarp prst="textNoShape">
                <a:avLst/>
              </a:prstTxWarp>
            </a:bodyPr>
            <a:lstStyle/>
            <a:p>
              <a:endParaRPr lang="en-US"/>
            </a:p>
          </p:txBody>
        </p:sp>
        <p:sp>
          <p:nvSpPr>
            <p:cNvPr id="21" name="Arc 22"/>
            <p:cNvSpPr>
              <a:spLocks/>
            </p:cNvSpPr>
            <p:nvPr/>
          </p:nvSpPr>
          <p:spPr bwMode="auto">
            <a:xfrm>
              <a:off x="1213" y="1508"/>
              <a:ext cx="257" cy="268"/>
            </a:xfrm>
            <a:custGeom>
              <a:avLst/>
              <a:gdLst>
                <a:gd name="G0" fmla="+- 0 0 0"/>
                <a:gd name="G1" fmla="+- 11064 0 0"/>
                <a:gd name="G2" fmla="+- 21600 0 0"/>
                <a:gd name="T0" fmla="*/ 18551 w 21600"/>
                <a:gd name="T1" fmla="*/ 0 h 22738"/>
                <a:gd name="T2" fmla="*/ 18174 w 21600"/>
                <a:gd name="T3" fmla="*/ 22738 h 22738"/>
                <a:gd name="T4" fmla="*/ 0 w 21600"/>
                <a:gd name="T5" fmla="*/ 11064 h 22738"/>
              </a:gdLst>
              <a:ahLst/>
              <a:cxnLst>
                <a:cxn ang="0">
                  <a:pos x="T0" y="T1"/>
                </a:cxn>
                <a:cxn ang="0">
                  <a:pos x="T2" y="T3"/>
                </a:cxn>
                <a:cxn ang="0">
                  <a:pos x="T4" y="T5"/>
                </a:cxn>
              </a:cxnLst>
              <a:rect l="0" t="0" r="r" b="b"/>
              <a:pathLst>
                <a:path w="21600" h="22738" fill="none" extrusionOk="0">
                  <a:moveTo>
                    <a:pt x="18551" y="-1"/>
                  </a:moveTo>
                  <a:cubicBezTo>
                    <a:pt x="20546" y="3345"/>
                    <a:pt x="21600" y="7168"/>
                    <a:pt x="21600" y="11064"/>
                  </a:cubicBezTo>
                  <a:cubicBezTo>
                    <a:pt x="21600" y="15203"/>
                    <a:pt x="20410" y="19255"/>
                    <a:pt x="18173" y="22737"/>
                  </a:cubicBezTo>
                </a:path>
                <a:path w="21600" h="22738" stroke="0" extrusionOk="0">
                  <a:moveTo>
                    <a:pt x="18551" y="-1"/>
                  </a:moveTo>
                  <a:cubicBezTo>
                    <a:pt x="20546" y="3345"/>
                    <a:pt x="21600" y="7168"/>
                    <a:pt x="21600" y="11064"/>
                  </a:cubicBezTo>
                  <a:cubicBezTo>
                    <a:pt x="21600" y="15203"/>
                    <a:pt x="20410" y="19255"/>
                    <a:pt x="18173" y="22737"/>
                  </a:cubicBezTo>
                  <a:lnTo>
                    <a:pt x="0" y="11064"/>
                  </a:lnTo>
                  <a:close/>
                </a:path>
              </a:pathLst>
            </a:custGeom>
            <a:noFill/>
            <a:ln w="9525">
              <a:solidFill>
                <a:schemeClr val="tx1"/>
              </a:solidFill>
              <a:round/>
              <a:headEnd/>
              <a:tailEnd/>
            </a:ln>
            <a:effectLst/>
          </p:spPr>
          <p:txBody>
            <a:bodyPr wrap="none" anchor="ctr">
              <a:prstTxWarp prst="textNoShape">
                <a:avLst/>
              </a:prstTxWarp>
            </a:bodyPr>
            <a:lstStyle/>
            <a:p>
              <a:endParaRPr lang="en-US"/>
            </a:p>
          </p:txBody>
        </p:sp>
      </p:grpSp>
      <p:sp>
        <p:nvSpPr>
          <p:cNvPr id="22" name="AutoShape 23"/>
          <p:cNvSpPr>
            <a:spLocks noChangeArrowheads="1"/>
          </p:cNvSpPr>
          <p:nvPr/>
        </p:nvSpPr>
        <p:spPr bwMode="auto">
          <a:xfrm>
            <a:off x="8331291" y="2103090"/>
            <a:ext cx="400787" cy="358670"/>
          </a:xfrm>
          <a:prstGeom prst="flowChartDelay">
            <a:avLst/>
          </a:prstGeom>
          <a:solidFill>
            <a:srgbClr val="FF0000"/>
          </a:solidFill>
          <a:ln w="25400" cap="flat" cmpd="sng" algn="ctr">
            <a:solidFill>
              <a:schemeClr val="tx1"/>
            </a:solidFill>
            <a:prstDash val="solid"/>
            <a:miter lim="800000"/>
            <a:headEnd type="none" w="med" len="med"/>
            <a:tailEnd type="none" w="med" len="med"/>
          </a:ln>
          <a:effectLst/>
        </p:spPr>
        <p:txBody>
          <a:bodyPr wrap="none" lIns="92075" tIns="46038" rIns="92075" bIns="46038" anchor="ctr">
            <a:prstTxWarp prst="textNoShape">
              <a:avLst/>
            </a:prstTxWarp>
          </a:bodyPr>
          <a:lstStyle/>
          <a:p>
            <a:endParaRPr lang="en-US"/>
          </a:p>
        </p:txBody>
      </p:sp>
      <p:grpSp>
        <p:nvGrpSpPr>
          <p:cNvPr id="23" name="Group 24"/>
          <p:cNvGrpSpPr>
            <a:grpSpLocks/>
          </p:cNvGrpSpPr>
          <p:nvPr/>
        </p:nvGrpSpPr>
        <p:grpSpPr bwMode="auto">
          <a:xfrm>
            <a:off x="7425496" y="2779672"/>
            <a:ext cx="489095" cy="358670"/>
            <a:chOff x="1037" y="1589"/>
            <a:chExt cx="360" cy="264"/>
          </a:xfrm>
          <a:solidFill>
            <a:srgbClr val="FFFFFF"/>
          </a:solidFill>
        </p:grpSpPr>
        <p:sp>
          <p:nvSpPr>
            <p:cNvPr id="24" name="AutoShape 25"/>
            <p:cNvSpPr>
              <a:spLocks noChangeArrowheads="1"/>
            </p:cNvSpPr>
            <p:nvPr/>
          </p:nvSpPr>
          <p:spPr bwMode="auto">
            <a:xfrm>
              <a:off x="1334" y="1688"/>
              <a:ext cx="63" cy="63"/>
            </a:xfrm>
            <a:prstGeom prst="flowChartConnector">
              <a:avLst/>
            </a:prstGeom>
            <a:grpFill/>
            <a:ln w="12700">
              <a:solidFill>
                <a:schemeClr val="tx1"/>
              </a:solidFill>
              <a:round/>
              <a:headEnd/>
              <a:tailEnd/>
            </a:ln>
            <a:effectLst/>
          </p:spPr>
          <p:txBody>
            <a:bodyPr wrap="none" lIns="92075" tIns="46038" rIns="92075" bIns="46038" anchor="ctr">
              <a:prstTxWarp prst="textNoShape">
                <a:avLst/>
              </a:prstTxWarp>
            </a:bodyPr>
            <a:lstStyle/>
            <a:p>
              <a:endParaRPr lang="en-US"/>
            </a:p>
          </p:txBody>
        </p:sp>
        <p:sp>
          <p:nvSpPr>
            <p:cNvPr id="25" name="AutoShape 26"/>
            <p:cNvSpPr>
              <a:spLocks noChangeArrowheads="1"/>
            </p:cNvSpPr>
            <p:nvPr/>
          </p:nvSpPr>
          <p:spPr bwMode="auto">
            <a:xfrm>
              <a:off x="1037" y="1589"/>
              <a:ext cx="295" cy="264"/>
            </a:xfrm>
            <a:prstGeom prst="flowChartDelay">
              <a:avLst/>
            </a:prstGeom>
            <a:grpFill/>
            <a:ln w="25400" cap="flat" cmpd="sng" algn="ctr">
              <a:solidFill>
                <a:schemeClr val="tx1"/>
              </a:solidFill>
              <a:prstDash val="solid"/>
              <a:miter lim="800000"/>
              <a:headEnd type="none" w="med" len="med"/>
              <a:tailEnd type="none" w="med" len="med"/>
            </a:ln>
            <a:effectLst/>
          </p:spPr>
          <p:txBody>
            <a:bodyPr wrap="none" lIns="92075" tIns="46038" rIns="92075" bIns="46038" anchor="ctr">
              <a:prstTxWarp prst="textNoShape">
                <a:avLst/>
              </a:prstTxWarp>
            </a:bodyPr>
            <a:lstStyle/>
            <a:p>
              <a:endParaRPr lang="en-US"/>
            </a:p>
          </p:txBody>
        </p:sp>
      </p:grpSp>
      <p:sp>
        <p:nvSpPr>
          <p:cNvPr id="26" name="Text Box 28"/>
          <p:cNvSpPr txBox="1">
            <a:spLocks noChangeArrowheads="1"/>
          </p:cNvSpPr>
          <p:nvPr/>
        </p:nvSpPr>
        <p:spPr bwMode="auto">
          <a:xfrm>
            <a:off x="6733865" y="3040957"/>
            <a:ext cx="593866" cy="307777"/>
          </a:xfrm>
          <a:prstGeom prst="rect">
            <a:avLst/>
          </a:prstGeom>
          <a:noFill/>
          <a:ln w="9525">
            <a:noFill/>
            <a:miter lim="800000"/>
            <a:headEnd/>
            <a:tailEnd/>
          </a:ln>
          <a:effectLst/>
        </p:spPr>
        <p:txBody>
          <a:bodyPr wrap="square" anchor="ctr">
            <a:prstTxWarp prst="textNoShape">
              <a:avLst/>
            </a:prstTxWarp>
            <a:spAutoFit/>
          </a:bodyPr>
          <a:lstStyle/>
          <a:p>
            <a:pPr>
              <a:spcBef>
                <a:spcPct val="0"/>
              </a:spcBef>
              <a:buClrTx/>
              <a:buSzTx/>
            </a:pPr>
            <a:r>
              <a:rPr lang="en-US" sz="1400" b="0" dirty="0" smtClean="0"/>
              <a:t>Test</a:t>
            </a:r>
            <a:endParaRPr lang="en-US" sz="2000" b="0" dirty="0"/>
          </a:p>
        </p:txBody>
      </p:sp>
      <p:sp>
        <p:nvSpPr>
          <p:cNvPr id="27" name="AutoShape 73"/>
          <p:cNvSpPr>
            <a:spLocks noChangeArrowheads="1"/>
          </p:cNvSpPr>
          <p:nvPr/>
        </p:nvSpPr>
        <p:spPr bwMode="auto">
          <a:xfrm>
            <a:off x="6400653" y="2667297"/>
            <a:ext cx="217376" cy="456489"/>
          </a:xfrm>
          <a:prstGeom prst="roundRect">
            <a:avLst>
              <a:gd name="adj" fmla="val 26191"/>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endParaRPr lang="en-US" sz="1200" kern="0" dirty="0">
              <a:solidFill>
                <a:srgbClr val="000000"/>
              </a:solidFill>
              <a:latin typeface="Arial"/>
            </a:endParaRPr>
          </a:p>
        </p:txBody>
      </p:sp>
      <p:sp>
        <p:nvSpPr>
          <p:cNvPr id="52" name="Line 62"/>
          <p:cNvSpPr>
            <a:spLocks noChangeShapeType="1"/>
          </p:cNvSpPr>
          <p:nvPr/>
        </p:nvSpPr>
        <p:spPr bwMode="auto">
          <a:xfrm>
            <a:off x="6152937" y="1570666"/>
            <a:ext cx="536457" cy="0"/>
          </a:xfrm>
          <a:prstGeom prst="line">
            <a:avLst/>
          </a:prstGeom>
          <a:noFill/>
          <a:ln w="12700">
            <a:solidFill>
              <a:schemeClr val="tx1"/>
            </a:solidFill>
            <a:round/>
            <a:headEnd/>
            <a:tailEnd/>
          </a:ln>
          <a:effectLst/>
        </p:spPr>
        <p:txBody>
          <a:bodyPr wrap="none" anchor="ctr">
            <a:prstTxWarp prst="textNoShape">
              <a:avLst/>
            </a:prstTxWarp>
          </a:bodyPr>
          <a:lstStyle/>
          <a:p>
            <a:endParaRPr lang="en-US"/>
          </a:p>
        </p:txBody>
      </p:sp>
      <p:sp>
        <p:nvSpPr>
          <p:cNvPr id="31" name="Line 53"/>
          <p:cNvSpPr>
            <a:spLocks noChangeShapeType="1"/>
          </p:cNvSpPr>
          <p:nvPr/>
        </p:nvSpPr>
        <p:spPr bwMode="auto">
          <a:xfrm>
            <a:off x="4127391" y="2206597"/>
            <a:ext cx="1135240" cy="0"/>
          </a:xfrm>
          <a:prstGeom prst="line">
            <a:avLst/>
          </a:prstGeom>
          <a:noFill/>
          <a:ln w="12700">
            <a:solidFill>
              <a:schemeClr val="tx1"/>
            </a:solidFill>
            <a:round/>
            <a:headEnd/>
            <a:tailEnd/>
          </a:ln>
          <a:effectLst/>
        </p:spPr>
        <p:txBody>
          <a:bodyPr wrap="none" anchor="ctr">
            <a:prstTxWarp prst="textNoShape">
              <a:avLst/>
            </a:prstTxWarp>
          </a:bodyPr>
          <a:lstStyle/>
          <a:p>
            <a:endParaRPr lang="en-US"/>
          </a:p>
        </p:txBody>
      </p:sp>
      <p:sp>
        <p:nvSpPr>
          <p:cNvPr id="32" name="Line 54"/>
          <p:cNvSpPr>
            <a:spLocks noChangeShapeType="1"/>
          </p:cNvSpPr>
          <p:nvPr/>
        </p:nvSpPr>
        <p:spPr bwMode="auto">
          <a:xfrm>
            <a:off x="4395155" y="2389224"/>
            <a:ext cx="890305" cy="0"/>
          </a:xfrm>
          <a:prstGeom prst="line">
            <a:avLst/>
          </a:prstGeom>
          <a:noFill/>
          <a:ln w="12700">
            <a:solidFill>
              <a:schemeClr val="tx1"/>
            </a:solidFill>
            <a:round/>
            <a:headEnd/>
            <a:tailEnd/>
          </a:ln>
          <a:effectLst/>
        </p:spPr>
        <p:txBody>
          <a:bodyPr wrap="none" anchor="ctr">
            <a:prstTxWarp prst="textNoShape">
              <a:avLst/>
            </a:prstTxWarp>
          </a:bodyPr>
          <a:lstStyle/>
          <a:p>
            <a:endParaRPr lang="en-US"/>
          </a:p>
        </p:txBody>
      </p:sp>
      <p:sp>
        <p:nvSpPr>
          <p:cNvPr id="33" name="Freeform 55"/>
          <p:cNvSpPr>
            <a:spLocks/>
          </p:cNvSpPr>
          <p:nvPr/>
        </p:nvSpPr>
        <p:spPr bwMode="auto">
          <a:xfrm>
            <a:off x="5456673" y="1692959"/>
            <a:ext cx="696264" cy="593537"/>
          </a:xfrm>
          <a:custGeom>
            <a:avLst/>
            <a:gdLst/>
            <a:ahLst/>
            <a:cxnLst>
              <a:cxn ang="0">
                <a:pos x="0" y="344"/>
              </a:cxn>
              <a:cxn ang="0">
                <a:pos x="264" y="344"/>
              </a:cxn>
              <a:cxn ang="0">
                <a:pos x="264" y="0"/>
              </a:cxn>
              <a:cxn ang="0">
                <a:pos x="488" y="0"/>
              </a:cxn>
            </a:cxnLst>
            <a:rect l="0" t="0" r="r" b="b"/>
            <a:pathLst>
              <a:path w="488" h="344">
                <a:moveTo>
                  <a:pt x="0" y="344"/>
                </a:moveTo>
                <a:lnTo>
                  <a:pt x="264" y="344"/>
                </a:lnTo>
                <a:lnTo>
                  <a:pt x="264" y="0"/>
                </a:lnTo>
                <a:lnTo>
                  <a:pt x="488" y="0"/>
                </a:lnTo>
              </a:path>
            </a:pathLst>
          </a:custGeom>
          <a:noFill/>
          <a:ln w="12700" cap="flat" cmpd="sng">
            <a:solidFill>
              <a:schemeClr val="tx1"/>
            </a:solidFill>
            <a:prstDash val="solid"/>
            <a:round/>
            <a:headEnd type="none" w="med" len="med"/>
            <a:tailEnd type="none" w="med" len="med"/>
          </a:ln>
          <a:effectLst/>
        </p:spPr>
        <p:txBody>
          <a:bodyPr wrap="none" anchor="ctr">
            <a:prstTxWarp prst="textNoShape">
              <a:avLst/>
            </a:prstTxWarp>
          </a:bodyPr>
          <a:lstStyle/>
          <a:p>
            <a:endParaRPr lang="en-US"/>
          </a:p>
        </p:txBody>
      </p:sp>
      <p:sp>
        <p:nvSpPr>
          <p:cNvPr id="34" name="Freeform 56"/>
          <p:cNvSpPr>
            <a:spLocks/>
          </p:cNvSpPr>
          <p:nvPr/>
        </p:nvSpPr>
        <p:spPr bwMode="auto">
          <a:xfrm>
            <a:off x="4516418" y="844997"/>
            <a:ext cx="1184220" cy="1124485"/>
          </a:xfrm>
          <a:custGeom>
            <a:avLst/>
            <a:gdLst/>
            <a:ahLst/>
            <a:cxnLst>
              <a:cxn ang="0">
                <a:pos x="14" y="508"/>
              </a:cxn>
              <a:cxn ang="0">
                <a:pos x="5" y="290"/>
              </a:cxn>
              <a:cxn ang="0">
                <a:pos x="41" y="118"/>
              </a:cxn>
              <a:cxn ang="0">
                <a:pos x="159" y="45"/>
              </a:cxn>
              <a:cxn ang="0">
                <a:pos x="251" y="5"/>
              </a:cxn>
              <a:cxn ang="0">
                <a:pos x="294" y="74"/>
              </a:cxn>
              <a:cxn ang="0">
                <a:pos x="357" y="34"/>
              </a:cxn>
              <a:cxn ang="0">
                <a:pos x="382" y="159"/>
              </a:cxn>
              <a:cxn ang="0">
                <a:pos x="408" y="290"/>
              </a:cxn>
              <a:cxn ang="0">
                <a:pos x="407" y="530"/>
              </a:cxn>
              <a:cxn ang="0">
                <a:pos x="416" y="785"/>
              </a:cxn>
              <a:cxn ang="0">
                <a:pos x="369" y="922"/>
              </a:cxn>
              <a:cxn ang="0">
                <a:pos x="301" y="919"/>
              </a:cxn>
              <a:cxn ang="0">
                <a:pos x="155" y="922"/>
              </a:cxn>
              <a:cxn ang="0">
                <a:pos x="36" y="860"/>
              </a:cxn>
              <a:cxn ang="0">
                <a:pos x="9" y="788"/>
              </a:cxn>
              <a:cxn ang="0">
                <a:pos x="14" y="508"/>
              </a:cxn>
            </a:cxnLst>
            <a:rect l="0" t="0" r="r" b="b"/>
            <a:pathLst>
              <a:path w="422" h="944">
                <a:moveTo>
                  <a:pt x="14" y="508"/>
                </a:moveTo>
                <a:cubicBezTo>
                  <a:pt x="13" y="425"/>
                  <a:pt x="0" y="355"/>
                  <a:pt x="5" y="290"/>
                </a:cubicBezTo>
                <a:cubicBezTo>
                  <a:pt x="9" y="224"/>
                  <a:pt x="15" y="159"/>
                  <a:pt x="41" y="118"/>
                </a:cubicBezTo>
                <a:cubicBezTo>
                  <a:pt x="67" y="77"/>
                  <a:pt x="124" y="64"/>
                  <a:pt x="159" y="45"/>
                </a:cubicBezTo>
                <a:cubicBezTo>
                  <a:pt x="194" y="26"/>
                  <a:pt x="229" y="0"/>
                  <a:pt x="251" y="5"/>
                </a:cubicBezTo>
                <a:cubicBezTo>
                  <a:pt x="273" y="10"/>
                  <a:pt x="276" y="69"/>
                  <a:pt x="294" y="74"/>
                </a:cubicBezTo>
                <a:cubicBezTo>
                  <a:pt x="311" y="79"/>
                  <a:pt x="342" y="20"/>
                  <a:pt x="357" y="34"/>
                </a:cubicBezTo>
                <a:cubicBezTo>
                  <a:pt x="371" y="49"/>
                  <a:pt x="373" y="116"/>
                  <a:pt x="382" y="159"/>
                </a:cubicBezTo>
                <a:cubicBezTo>
                  <a:pt x="390" y="201"/>
                  <a:pt x="404" y="228"/>
                  <a:pt x="408" y="290"/>
                </a:cubicBezTo>
                <a:cubicBezTo>
                  <a:pt x="412" y="352"/>
                  <a:pt x="406" y="448"/>
                  <a:pt x="407" y="530"/>
                </a:cubicBezTo>
                <a:cubicBezTo>
                  <a:pt x="408" y="613"/>
                  <a:pt x="422" y="720"/>
                  <a:pt x="416" y="785"/>
                </a:cubicBezTo>
                <a:cubicBezTo>
                  <a:pt x="409" y="851"/>
                  <a:pt x="388" y="900"/>
                  <a:pt x="369" y="922"/>
                </a:cubicBezTo>
                <a:cubicBezTo>
                  <a:pt x="350" y="944"/>
                  <a:pt x="337" y="919"/>
                  <a:pt x="301" y="919"/>
                </a:cubicBezTo>
                <a:cubicBezTo>
                  <a:pt x="265" y="919"/>
                  <a:pt x="199" y="932"/>
                  <a:pt x="155" y="922"/>
                </a:cubicBezTo>
                <a:cubicBezTo>
                  <a:pt x="111" y="912"/>
                  <a:pt x="60" y="882"/>
                  <a:pt x="36" y="860"/>
                </a:cubicBezTo>
                <a:cubicBezTo>
                  <a:pt x="12" y="838"/>
                  <a:pt x="13" y="846"/>
                  <a:pt x="9" y="788"/>
                </a:cubicBezTo>
                <a:cubicBezTo>
                  <a:pt x="5" y="729"/>
                  <a:pt x="15" y="591"/>
                  <a:pt x="14" y="508"/>
                </a:cubicBezTo>
                <a:close/>
              </a:path>
            </a:pathLst>
          </a:custGeom>
          <a:solidFill>
            <a:srgbClr val="FFFFFF"/>
          </a:solidFill>
          <a:ln w="12700" cap="flat" cmpd="sng">
            <a:solidFill>
              <a:schemeClr val="tx1"/>
            </a:solidFill>
            <a:prstDash val="solid"/>
            <a:round/>
            <a:headEnd type="none" w="med" len="med"/>
            <a:tailEnd type="none" w="med" len="med"/>
          </a:ln>
          <a:effectLst/>
        </p:spPr>
        <p:txBody>
          <a:bodyPr wrap="none" lIns="92075" tIns="46038" rIns="92075" bIns="46038" anchor="ctr">
            <a:prstTxWarp prst="textNoShape">
              <a:avLst/>
            </a:prstTxWarp>
          </a:bodyPr>
          <a:lstStyle/>
          <a:p>
            <a:endParaRPr lang="en-US"/>
          </a:p>
        </p:txBody>
      </p:sp>
      <p:sp>
        <p:nvSpPr>
          <p:cNvPr id="35" name="Line 57"/>
          <p:cNvSpPr>
            <a:spLocks noChangeShapeType="1"/>
          </p:cNvSpPr>
          <p:nvPr/>
        </p:nvSpPr>
        <p:spPr bwMode="auto">
          <a:xfrm>
            <a:off x="4806051" y="1373363"/>
            <a:ext cx="433738" cy="0"/>
          </a:xfrm>
          <a:prstGeom prst="line">
            <a:avLst/>
          </a:prstGeom>
          <a:noFill/>
          <a:ln w="12700">
            <a:solidFill>
              <a:schemeClr val="tx1"/>
            </a:solidFill>
            <a:round/>
            <a:headEnd/>
            <a:tailEnd/>
          </a:ln>
          <a:effectLst/>
        </p:spPr>
        <p:txBody>
          <a:bodyPr wrap="none" anchor="ctr">
            <a:prstTxWarp prst="textNoShape">
              <a:avLst/>
            </a:prstTxWarp>
          </a:bodyPr>
          <a:lstStyle/>
          <a:p>
            <a:endParaRPr lang="en-US"/>
          </a:p>
        </p:txBody>
      </p:sp>
      <p:sp>
        <p:nvSpPr>
          <p:cNvPr id="36" name="Line 58"/>
          <p:cNvSpPr>
            <a:spLocks noChangeShapeType="1"/>
          </p:cNvSpPr>
          <p:nvPr/>
        </p:nvSpPr>
        <p:spPr bwMode="auto">
          <a:xfrm>
            <a:off x="4806051" y="1440421"/>
            <a:ext cx="433738" cy="0"/>
          </a:xfrm>
          <a:prstGeom prst="line">
            <a:avLst/>
          </a:prstGeom>
          <a:noFill/>
          <a:ln w="12700">
            <a:solidFill>
              <a:schemeClr val="tx1"/>
            </a:solidFill>
            <a:round/>
            <a:headEnd/>
            <a:tailEnd/>
          </a:ln>
          <a:effectLst/>
        </p:spPr>
        <p:txBody>
          <a:bodyPr wrap="none" anchor="ctr">
            <a:prstTxWarp prst="textNoShape">
              <a:avLst/>
            </a:prstTxWarp>
          </a:bodyPr>
          <a:lstStyle/>
          <a:p>
            <a:endParaRPr lang="en-US"/>
          </a:p>
        </p:txBody>
      </p:sp>
      <p:sp>
        <p:nvSpPr>
          <p:cNvPr id="37" name="Line 59"/>
          <p:cNvSpPr>
            <a:spLocks noChangeShapeType="1"/>
          </p:cNvSpPr>
          <p:nvPr/>
        </p:nvSpPr>
        <p:spPr bwMode="auto">
          <a:xfrm>
            <a:off x="4806051" y="1507479"/>
            <a:ext cx="433738" cy="0"/>
          </a:xfrm>
          <a:prstGeom prst="line">
            <a:avLst/>
          </a:prstGeom>
          <a:noFill/>
          <a:ln w="12700">
            <a:solidFill>
              <a:schemeClr val="tx1"/>
            </a:solidFill>
            <a:round/>
            <a:headEnd/>
            <a:tailEnd/>
          </a:ln>
          <a:effectLst/>
        </p:spPr>
        <p:txBody>
          <a:bodyPr wrap="none" anchor="ctr">
            <a:prstTxWarp prst="textNoShape">
              <a:avLst/>
            </a:prstTxWarp>
          </a:bodyPr>
          <a:lstStyle/>
          <a:p>
            <a:endParaRPr lang="en-US"/>
          </a:p>
        </p:txBody>
      </p:sp>
      <p:sp>
        <p:nvSpPr>
          <p:cNvPr id="38" name="Line 60"/>
          <p:cNvSpPr>
            <a:spLocks noChangeShapeType="1"/>
          </p:cNvSpPr>
          <p:nvPr/>
        </p:nvSpPr>
        <p:spPr bwMode="auto">
          <a:xfrm>
            <a:off x="4806051" y="1574537"/>
            <a:ext cx="433738" cy="0"/>
          </a:xfrm>
          <a:prstGeom prst="line">
            <a:avLst/>
          </a:prstGeom>
          <a:noFill/>
          <a:ln w="12700">
            <a:solidFill>
              <a:schemeClr val="tx1"/>
            </a:solidFill>
            <a:round/>
            <a:headEnd/>
            <a:tailEnd/>
          </a:ln>
          <a:effectLst/>
        </p:spPr>
        <p:txBody>
          <a:bodyPr wrap="none" anchor="ctr">
            <a:prstTxWarp prst="textNoShape">
              <a:avLst/>
            </a:prstTxWarp>
          </a:bodyPr>
          <a:lstStyle/>
          <a:p>
            <a:endParaRPr lang="en-US"/>
          </a:p>
        </p:txBody>
      </p:sp>
      <p:sp>
        <p:nvSpPr>
          <p:cNvPr id="39" name="Line 61"/>
          <p:cNvSpPr>
            <a:spLocks noChangeShapeType="1"/>
          </p:cNvSpPr>
          <p:nvPr/>
        </p:nvSpPr>
        <p:spPr bwMode="auto">
          <a:xfrm>
            <a:off x="4806051" y="1643022"/>
            <a:ext cx="433738" cy="0"/>
          </a:xfrm>
          <a:prstGeom prst="line">
            <a:avLst/>
          </a:prstGeom>
          <a:noFill/>
          <a:ln w="12700">
            <a:solidFill>
              <a:schemeClr val="tx1"/>
            </a:solidFill>
            <a:round/>
            <a:headEnd/>
            <a:tailEnd/>
          </a:ln>
          <a:effectLst/>
        </p:spPr>
        <p:txBody>
          <a:bodyPr wrap="none" anchor="ctr">
            <a:prstTxWarp prst="textNoShape">
              <a:avLst/>
            </a:prstTxWarp>
          </a:bodyPr>
          <a:lstStyle/>
          <a:p>
            <a:endParaRPr lang="en-US"/>
          </a:p>
        </p:txBody>
      </p:sp>
      <p:sp>
        <p:nvSpPr>
          <p:cNvPr id="40" name="Line 62"/>
          <p:cNvSpPr>
            <a:spLocks noChangeShapeType="1"/>
          </p:cNvSpPr>
          <p:nvPr/>
        </p:nvSpPr>
        <p:spPr bwMode="auto">
          <a:xfrm>
            <a:off x="5319703" y="1498918"/>
            <a:ext cx="776163" cy="0"/>
          </a:xfrm>
          <a:prstGeom prst="line">
            <a:avLst/>
          </a:prstGeom>
          <a:noFill/>
          <a:ln w="12700">
            <a:solidFill>
              <a:schemeClr val="tx1"/>
            </a:solidFill>
            <a:round/>
            <a:headEnd/>
            <a:tailEnd/>
          </a:ln>
          <a:effectLst/>
        </p:spPr>
        <p:txBody>
          <a:bodyPr wrap="none" anchor="ctr">
            <a:prstTxWarp prst="textNoShape">
              <a:avLst/>
            </a:prstTxWarp>
          </a:bodyPr>
          <a:lstStyle/>
          <a:p>
            <a:endParaRPr lang="en-US"/>
          </a:p>
        </p:txBody>
      </p:sp>
      <p:sp>
        <p:nvSpPr>
          <p:cNvPr id="41" name="AutoShape 63"/>
          <p:cNvSpPr>
            <a:spLocks noChangeArrowheads="1"/>
          </p:cNvSpPr>
          <p:nvPr/>
        </p:nvSpPr>
        <p:spPr bwMode="auto">
          <a:xfrm>
            <a:off x="5060504" y="2099588"/>
            <a:ext cx="420898" cy="376668"/>
          </a:xfrm>
          <a:prstGeom prst="flowChartDelay">
            <a:avLst/>
          </a:prstGeom>
          <a:solidFill>
            <a:srgbClr val="FFFFFF"/>
          </a:solidFill>
          <a:ln w="25400" cap="flat" cmpd="sng" algn="ctr">
            <a:solidFill>
              <a:schemeClr val="tx1"/>
            </a:solidFill>
            <a:prstDash val="solid"/>
            <a:miter lim="800000"/>
            <a:headEnd type="none" w="med" len="med"/>
            <a:tailEnd type="none" w="med" len="med"/>
          </a:ln>
          <a:effectLst/>
        </p:spPr>
        <p:txBody>
          <a:bodyPr wrap="none" lIns="92075" tIns="46038" rIns="92075" bIns="46038" anchor="ctr">
            <a:prstTxWarp prst="textNoShape">
              <a:avLst/>
            </a:prstTxWarp>
          </a:bodyPr>
          <a:lstStyle/>
          <a:p>
            <a:endParaRPr lang="en-US"/>
          </a:p>
        </p:txBody>
      </p:sp>
      <p:sp>
        <p:nvSpPr>
          <p:cNvPr id="42" name="Text Box 65"/>
          <p:cNvSpPr txBox="1">
            <a:spLocks noChangeArrowheads="1"/>
          </p:cNvSpPr>
          <p:nvPr/>
        </p:nvSpPr>
        <p:spPr bwMode="auto">
          <a:xfrm>
            <a:off x="4307615" y="2387533"/>
            <a:ext cx="575535" cy="307777"/>
          </a:xfrm>
          <a:prstGeom prst="rect">
            <a:avLst/>
          </a:prstGeom>
          <a:noFill/>
          <a:ln w="9525">
            <a:noFill/>
            <a:miter lim="800000"/>
            <a:headEnd/>
            <a:tailEnd/>
          </a:ln>
          <a:effectLst/>
        </p:spPr>
        <p:txBody>
          <a:bodyPr wrap="square" anchor="ctr">
            <a:prstTxWarp prst="textNoShape">
              <a:avLst/>
            </a:prstTxWarp>
            <a:spAutoFit/>
          </a:bodyPr>
          <a:lstStyle/>
          <a:p>
            <a:pPr>
              <a:spcBef>
                <a:spcPct val="0"/>
              </a:spcBef>
              <a:buClrTx/>
              <a:buSzTx/>
            </a:pPr>
            <a:r>
              <a:rPr lang="en-US" sz="1400" b="0" dirty="0" smtClean="0">
                <a:solidFill>
                  <a:srgbClr val="000000"/>
                </a:solidFill>
              </a:rPr>
              <a:t>Test</a:t>
            </a:r>
            <a:endParaRPr lang="en-US" sz="2000" b="0" dirty="0">
              <a:solidFill>
                <a:srgbClr val="000000"/>
              </a:solidFill>
            </a:endParaRPr>
          </a:p>
        </p:txBody>
      </p:sp>
      <p:sp>
        <p:nvSpPr>
          <p:cNvPr id="43" name="AutoShape 73"/>
          <p:cNvSpPr>
            <a:spLocks noChangeArrowheads="1"/>
          </p:cNvSpPr>
          <p:nvPr/>
        </p:nvSpPr>
        <p:spPr bwMode="auto">
          <a:xfrm>
            <a:off x="5105673" y="1307731"/>
            <a:ext cx="420898" cy="376668"/>
          </a:xfrm>
          <a:prstGeom prst="flowChartDelay">
            <a:avLst/>
          </a:prstGeom>
          <a:solidFill>
            <a:schemeClr val="bg1"/>
          </a:solidFill>
          <a:ln w="25400" cap="flat" cmpd="sng" algn="ctr">
            <a:solidFill>
              <a:schemeClr val="tx1"/>
            </a:solidFill>
            <a:prstDash val="solid"/>
            <a:miter lim="800000"/>
            <a:headEnd type="none" w="med" len="med"/>
            <a:tailEnd type="none" w="med" len="med"/>
          </a:ln>
          <a:effectLst/>
        </p:spPr>
        <p:txBody>
          <a:bodyPr wrap="none" lIns="92075" tIns="46038" rIns="92075" bIns="46038" anchor="ctr">
            <a:prstTxWarp prst="textNoShape">
              <a:avLst/>
            </a:prstTxWarp>
          </a:bodyPr>
          <a:lstStyle/>
          <a:p>
            <a:endParaRPr lang="en-US"/>
          </a:p>
        </p:txBody>
      </p:sp>
      <p:grpSp>
        <p:nvGrpSpPr>
          <p:cNvPr id="44" name="Group 88"/>
          <p:cNvGrpSpPr>
            <a:grpSpLocks/>
          </p:cNvGrpSpPr>
          <p:nvPr/>
        </p:nvGrpSpPr>
        <p:grpSpPr bwMode="auto">
          <a:xfrm>
            <a:off x="5680676" y="1387631"/>
            <a:ext cx="773310" cy="385228"/>
            <a:chOff x="2373" y="3219"/>
            <a:chExt cx="542" cy="270"/>
          </a:xfrm>
        </p:grpSpPr>
        <p:sp>
          <p:nvSpPr>
            <p:cNvPr id="45" name="Freeform 77"/>
            <p:cNvSpPr>
              <a:spLocks/>
            </p:cNvSpPr>
            <p:nvPr/>
          </p:nvSpPr>
          <p:spPr bwMode="auto">
            <a:xfrm>
              <a:off x="2593" y="3219"/>
              <a:ext cx="102" cy="270"/>
            </a:xfrm>
            <a:custGeom>
              <a:avLst/>
              <a:gdLst/>
              <a:ahLst/>
              <a:cxnLst>
                <a:cxn ang="0">
                  <a:pos x="9" y="2"/>
                </a:cxn>
                <a:cxn ang="0">
                  <a:pos x="23" y="38"/>
                </a:cxn>
                <a:cxn ang="0">
                  <a:pos x="35" y="68"/>
                </a:cxn>
                <a:cxn ang="0">
                  <a:pos x="41" y="114"/>
                </a:cxn>
                <a:cxn ang="0">
                  <a:pos x="39" y="143"/>
                </a:cxn>
                <a:cxn ang="0">
                  <a:pos x="36" y="173"/>
                </a:cxn>
                <a:cxn ang="0">
                  <a:pos x="33" y="194"/>
                </a:cxn>
                <a:cxn ang="0">
                  <a:pos x="26" y="213"/>
                </a:cxn>
                <a:cxn ang="0">
                  <a:pos x="18" y="231"/>
                </a:cxn>
                <a:cxn ang="0">
                  <a:pos x="9" y="254"/>
                </a:cxn>
                <a:cxn ang="0">
                  <a:pos x="0" y="270"/>
                </a:cxn>
                <a:cxn ang="0">
                  <a:pos x="93" y="269"/>
                </a:cxn>
                <a:cxn ang="0">
                  <a:pos x="99" y="236"/>
                </a:cxn>
                <a:cxn ang="0">
                  <a:pos x="102" y="8"/>
                </a:cxn>
                <a:cxn ang="0">
                  <a:pos x="93" y="0"/>
                </a:cxn>
                <a:cxn ang="0">
                  <a:pos x="9" y="2"/>
                </a:cxn>
              </a:cxnLst>
              <a:rect l="0" t="0" r="r" b="b"/>
              <a:pathLst>
                <a:path w="102" h="270">
                  <a:moveTo>
                    <a:pt x="9" y="2"/>
                  </a:moveTo>
                  <a:lnTo>
                    <a:pt x="23" y="38"/>
                  </a:lnTo>
                  <a:lnTo>
                    <a:pt x="35" y="68"/>
                  </a:lnTo>
                  <a:lnTo>
                    <a:pt x="41" y="114"/>
                  </a:lnTo>
                  <a:lnTo>
                    <a:pt x="39" y="143"/>
                  </a:lnTo>
                  <a:lnTo>
                    <a:pt x="36" y="173"/>
                  </a:lnTo>
                  <a:lnTo>
                    <a:pt x="33" y="194"/>
                  </a:lnTo>
                  <a:lnTo>
                    <a:pt x="26" y="213"/>
                  </a:lnTo>
                  <a:lnTo>
                    <a:pt x="18" y="231"/>
                  </a:lnTo>
                  <a:lnTo>
                    <a:pt x="9" y="254"/>
                  </a:lnTo>
                  <a:lnTo>
                    <a:pt x="0" y="270"/>
                  </a:lnTo>
                  <a:lnTo>
                    <a:pt x="93" y="269"/>
                  </a:lnTo>
                  <a:lnTo>
                    <a:pt x="99" y="236"/>
                  </a:lnTo>
                  <a:lnTo>
                    <a:pt x="102" y="8"/>
                  </a:lnTo>
                  <a:lnTo>
                    <a:pt x="93" y="0"/>
                  </a:lnTo>
                  <a:lnTo>
                    <a:pt x="9" y="2"/>
                  </a:lnTo>
                  <a:close/>
                </a:path>
              </a:pathLst>
            </a:custGeom>
            <a:solidFill>
              <a:srgbClr val="FF0000"/>
            </a:solidFill>
            <a:ln w="25400" cap="flat" cmpd="sng" algn="ctr">
              <a:solidFill>
                <a:schemeClr val="tx1"/>
              </a:solidFill>
              <a:prstDash val="solid"/>
              <a:round/>
              <a:headEnd type="none" w="med" len="med"/>
              <a:tailEnd type="none" w="med" len="med"/>
            </a:ln>
            <a:effectLst/>
          </p:spPr>
          <p:txBody>
            <a:bodyPr wrap="none" lIns="92075" tIns="46038" rIns="92075" bIns="46038" anchor="ctr">
              <a:prstTxWarp prst="textNoShape">
                <a:avLst/>
              </a:prstTxWarp>
            </a:bodyPr>
            <a:lstStyle/>
            <a:p>
              <a:endParaRPr lang="en-US"/>
            </a:p>
          </p:txBody>
        </p:sp>
        <p:sp>
          <p:nvSpPr>
            <p:cNvPr id="46" name="Line 78"/>
            <p:cNvSpPr>
              <a:spLocks noChangeShapeType="1"/>
            </p:cNvSpPr>
            <p:nvPr/>
          </p:nvSpPr>
          <p:spPr bwMode="auto">
            <a:xfrm flipH="1">
              <a:off x="2597" y="3219"/>
              <a:ext cx="80"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47" name="Line 79"/>
            <p:cNvSpPr>
              <a:spLocks noChangeShapeType="1"/>
            </p:cNvSpPr>
            <p:nvPr/>
          </p:nvSpPr>
          <p:spPr bwMode="auto">
            <a:xfrm flipH="1">
              <a:off x="2594" y="3489"/>
              <a:ext cx="80"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48" name="Arc 80"/>
            <p:cNvSpPr>
              <a:spLocks/>
            </p:cNvSpPr>
            <p:nvPr/>
          </p:nvSpPr>
          <p:spPr bwMode="auto">
            <a:xfrm>
              <a:off x="2681" y="3219"/>
              <a:ext cx="234" cy="255"/>
            </a:xfrm>
            <a:custGeom>
              <a:avLst/>
              <a:gdLst>
                <a:gd name="G0" fmla="+- 573 0 0"/>
                <a:gd name="G1" fmla="+- 21600 0 0"/>
                <a:gd name="G2" fmla="+- 21600 0 0"/>
                <a:gd name="T0" fmla="*/ 0 w 19668"/>
                <a:gd name="T1" fmla="*/ 8 h 21600"/>
                <a:gd name="T2" fmla="*/ 19668 w 19668"/>
                <a:gd name="T3" fmla="*/ 11504 h 21600"/>
                <a:gd name="T4" fmla="*/ 573 w 19668"/>
                <a:gd name="T5" fmla="*/ 21600 h 21600"/>
              </a:gdLst>
              <a:ahLst/>
              <a:cxnLst>
                <a:cxn ang="0">
                  <a:pos x="T0" y="T1"/>
                </a:cxn>
                <a:cxn ang="0">
                  <a:pos x="T2" y="T3"/>
                </a:cxn>
                <a:cxn ang="0">
                  <a:pos x="T4" y="T5"/>
                </a:cxn>
              </a:cxnLst>
              <a:rect l="0" t="0" r="r" b="b"/>
              <a:pathLst>
                <a:path w="19668" h="21600" fill="none" extrusionOk="0">
                  <a:moveTo>
                    <a:pt x="-1" y="7"/>
                  </a:moveTo>
                  <a:cubicBezTo>
                    <a:pt x="190" y="2"/>
                    <a:pt x="381" y="-1"/>
                    <a:pt x="573" y="-1"/>
                  </a:cubicBezTo>
                  <a:cubicBezTo>
                    <a:pt x="8578" y="-1"/>
                    <a:pt x="15926" y="4427"/>
                    <a:pt x="19668" y="11503"/>
                  </a:cubicBezTo>
                </a:path>
                <a:path w="19668" h="21600" stroke="0" extrusionOk="0">
                  <a:moveTo>
                    <a:pt x="-1" y="7"/>
                  </a:moveTo>
                  <a:cubicBezTo>
                    <a:pt x="190" y="2"/>
                    <a:pt x="381" y="-1"/>
                    <a:pt x="573" y="-1"/>
                  </a:cubicBezTo>
                  <a:cubicBezTo>
                    <a:pt x="8578" y="-1"/>
                    <a:pt x="15926" y="4427"/>
                    <a:pt x="19668" y="11503"/>
                  </a:cubicBezTo>
                  <a:lnTo>
                    <a:pt x="573" y="21600"/>
                  </a:lnTo>
                  <a:close/>
                </a:path>
              </a:pathLst>
            </a:custGeom>
            <a:solidFill>
              <a:srgbClr val="FF0000"/>
            </a:solidFill>
            <a:ln w="25400" cap="flat" cmpd="sng" algn="ctr">
              <a:solidFill>
                <a:schemeClr val="tx1"/>
              </a:solidFill>
              <a:prstDash val="solid"/>
              <a:round/>
              <a:headEnd type="none" w="med" len="med"/>
              <a:tailEnd type="none" w="med" len="med"/>
            </a:ln>
            <a:effectLst/>
          </p:spPr>
          <p:txBody>
            <a:bodyPr wrap="none" lIns="92075" tIns="46038" rIns="92075" bIns="46038" anchor="ctr">
              <a:prstTxWarp prst="textNoShape">
                <a:avLst/>
              </a:prstTxWarp>
            </a:bodyPr>
            <a:lstStyle/>
            <a:p>
              <a:endParaRPr lang="en-US"/>
            </a:p>
          </p:txBody>
        </p:sp>
        <p:sp>
          <p:nvSpPr>
            <p:cNvPr id="49" name="Arc 81"/>
            <p:cNvSpPr>
              <a:spLocks/>
            </p:cNvSpPr>
            <p:nvPr/>
          </p:nvSpPr>
          <p:spPr bwMode="auto">
            <a:xfrm flipV="1">
              <a:off x="2678" y="3234"/>
              <a:ext cx="234" cy="255"/>
            </a:xfrm>
            <a:custGeom>
              <a:avLst/>
              <a:gdLst>
                <a:gd name="G0" fmla="+- 573 0 0"/>
                <a:gd name="G1" fmla="+- 21600 0 0"/>
                <a:gd name="G2" fmla="+- 21600 0 0"/>
                <a:gd name="T0" fmla="*/ 0 w 19668"/>
                <a:gd name="T1" fmla="*/ 8 h 21600"/>
                <a:gd name="T2" fmla="*/ 19668 w 19668"/>
                <a:gd name="T3" fmla="*/ 11504 h 21600"/>
                <a:gd name="T4" fmla="*/ 573 w 19668"/>
                <a:gd name="T5" fmla="*/ 21600 h 21600"/>
              </a:gdLst>
              <a:ahLst/>
              <a:cxnLst>
                <a:cxn ang="0">
                  <a:pos x="T0" y="T1"/>
                </a:cxn>
                <a:cxn ang="0">
                  <a:pos x="T2" y="T3"/>
                </a:cxn>
                <a:cxn ang="0">
                  <a:pos x="T4" y="T5"/>
                </a:cxn>
              </a:cxnLst>
              <a:rect l="0" t="0" r="r" b="b"/>
              <a:pathLst>
                <a:path w="19668" h="21600" fill="none" extrusionOk="0">
                  <a:moveTo>
                    <a:pt x="-1" y="7"/>
                  </a:moveTo>
                  <a:cubicBezTo>
                    <a:pt x="190" y="2"/>
                    <a:pt x="381" y="-1"/>
                    <a:pt x="573" y="-1"/>
                  </a:cubicBezTo>
                  <a:cubicBezTo>
                    <a:pt x="8578" y="-1"/>
                    <a:pt x="15926" y="4427"/>
                    <a:pt x="19668" y="11503"/>
                  </a:cubicBezTo>
                </a:path>
                <a:path w="19668" h="21600" stroke="0" extrusionOk="0">
                  <a:moveTo>
                    <a:pt x="-1" y="7"/>
                  </a:moveTo>
                  <a:cubicBezTo>
                    <a:pt x="190" y="2"/>
                    <a:pt x="381" y="-1"/>
                    <a:pt x="573" y="-1"/>
                  </a:cubicBezTo>
                  <a:cubicBezTo>
                    <a:pt x="8578" y="-1"/>
                    <a:pt x="15926" y="4427"/>
                    <a:pt x="19668" y="11503"/>
                  </a:cubicBezTo>
                  <a:lnTo>
                    <a:pt x="573" y="21600"/>
                  </a:lnTo>
                  <a:close/>
                </a:path>
              </a:pathLst>
            </a:custGeom>
            <a:solidFill>
              <a:srgbClr val="FF0000"/>
            </a:solidFill>
            <a:ln w="25400" cap="flat" cmpd="sng" algn="ctr">
              <a:solidFill>
                <a:schemeClr val="tx1"/>
              </a:solidFill>
              <a:prstDash val="solid"/>
              <a:round/>
              <a:headEnd type="none" w="med" len="med"/>
              <a:tailEnd type="none" w="med" len="med"/>
            </a:ln>
            <a:effectLst/>
          </p:spPr>
          <p:txBody>
            <a:bodyPr wrap="none" lIns="92075" tIns="46038" rIns="92075" bIns="46038" anchor="ctr">
              <a:prstTxWarp prst="textNoShape">
                <a:avLst/>
              </a:prstTxWarp>
            </a:bodyPr>
            <a:lstStyle/>
            <a:p>
              <a:endParaRPr lang="en-US"/>
            </a:p>
          </p:txBody>
        </p:sp>
        <p:sp>
          <p:nvSpPr>
            <p:cNvPr id="50" name="Arc 82"/>
            <p:cNvSpPr>
              <a:spLocks/>
            </p:cNvSpPr>
            <p:nvPr/>
          </p:nvSpPr>
          <p:spPr bwMode="auto">
            <a:xfrm>
              <a:off x="2373" y="3220"/>
              <a:ext cx="257" cy="268"/>
            </a:xfrm>
            <a:custGeom>
              <a:avLst/>
              <a:gdLst>
                <a:gd name="G0" fmla="+- 0 0 0"/>
                <a:gd name="G1" fmla="+- 11064 0 0"/>
                <a:gd name="G2" fmla="+- 21600 0 0"/>
                <a:gd name="T0" fmla="*/ 18551 w 21600"/>
                <a:gd name="T1" fmla="*/ 0 h 22738"/>
                <a:gd name="T2" fmla="*/ 18174 w 21600"/>
                <a:gd name="T3" fmla="*/ 22738 h 22738"/>
                <a:gd name="T4" fmla="*/ 0 w 21600"/>
                <a:gd name="T5" fmla="*/ 11064 h 22738"/>
              </a:gdLst>
              <a:ahLst/>
              <a:cxnLst>
                <a:cxn ang="0">
                  <a:pos x="T0" y="T1"/>
                </a:cxn>
                <a:cxn ang="0">
                  <a:pos x="T2" y="T3"/>
                </a:cxn>
                <a:cxn ang="0">
                  <a:pos x="T4" y="T5"/>
                </a:cxn>
              </a:cxnLst>
              <a:rect l="0" t="0" r="r" b="b"/>
              <a:pathLst>
                <a:path w="21600" h="22738" fill="none" extrusionOk="0">
                  <a:moveTo>
                    <a:pt x="18551" y="-1"/>
                  </a:moveTo>
                  <a:cubicBezTo>
                    <a:pt x="20546" y="3345"/>
                    <a:pt x="21600" y="7168"/>
                    <a:pt x="21600" y="11064"/>
                  </a:cubicBezTo>
                  <a:cubicBezTo>
                    <a:pt x="21600" y="15203"/>
                    <a:pt x="20410" y="19255"/>
                    <a:pt x="18173" y="22737"/>
                  </a:cubicBezTo>
                </a:path>
                <a:path w="21600" h="22738" stroke="0" extrusionOk="0">
                  <a:moveTo>
                    <a:pt x="18551" y="-1"/>
                  </a:moveTo>
                  <a:cubicBezTo>
                    <a:pt x="20546" y="3345"/>
                    <a:pt x="21600" y="7168"/>
                    <a:pt x="21600" y="11064"/>
                  </a:cubicBezTo>
                  <a:cubicBezTo>
                    <a:pt x="21600" y="15203"/>
                    <a:pt x="20410" y="19255"/>
                    <a:pt x="18173" y="22737"/>
                  </a:cubicBezTo>
                  <a:lnTo>
                    <a:pt x="0" y="11064"/>
                  </a:lnTo>
                  <a:close/>
                </a:path>
              </a:pathLst>
            </a:custGeom>
            <a:noFill/>
            <a:ln w="9525">
              <a:solidFill>
                <a:schemeClr val="tx1"/>
              </a:solidFill>
              <a:round/>
              <a:headEnd/>
              <a:tailEnd/>
            </a:ln>
            <a:effectLst/>
          </p:spPr>
          <p:txBody>
            <a:bodyPr wrap="none" anchor="ctr">
              <a:prstTxWarp prst="textNoShape">
                <a:avLst/>
              </a:prstTxWarp>
            </a:bodyPr>
            <a:lstStyle/>
            <a:p>
              <a:endParaRPr lang="en-US"/>
            </a:p>
          </p:txBody>
        </p:sp>
      </p:grpSp>
      <p:sp>
        <p:nvSpPr>
          <p:cNvPr id="51" name="AutoShape 73"/>
          <p:cNvSpPr>
            <a:spLocks noChangeArrowheads="1"/>
          </p:cNvSpPr>
          <p:nvPr/>
        </p:nvSpPr>
        <p:spPr bwMode="auto">
          <a:xfrm>
            <a:off x="3984236" y="1958064"/>
            <a:ext cx="228284" cy="479395"/>
          </a:xfrm>
          <a:prstGeom prst="roundRect">
            <a:avLst>
              <a:gd name="adj" fmla="val 26191"/>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endParaRPr lang="en-US" sz="1200" kern="0" dirty="0">
              <a:solidFill>
                <a:srgbClr val="000000"/>
              </a:solidFill>
              <a:latin typeface="Arial"/>
            </a:endParaRPr>
          </a:p>
        </p:txBody>
      </p:sp>
      <p:sp>
        <p:nvSpPr>
          <p:cNvPr id="29" name="PoleTekstowe 28"/>
          <p:cNvSpPr txBox="1"/>
          <p:nvPr/>
        </p:nvSpPr>
        <p:spPr>
          <a:xfrm>
            <a:off x="4320181" y="1936521"/>
            <a:ext cx="304415" cy="307777"/>
          </a:xfrm>
          <a:prstGeom prst="rect">
            <a:avLst/>
          </a:prstGeom>
          <a:noFill/>
        </p:spPr>
        <p:txBody>
          <a:bodyPr wrap="none" rtlCol="0">
            <a:spAutoFit/>
          </a:bodyPr>
          <a:lstStyle/>
          <a:p>
            <a:r>
              <a:rPr lang="en-US" sz="1400" dirty="0" smtClean="0"/>
              <a:t>S</a:t>
            </a:r>
            <a:endParaRPr lang="en-US" sz="1400" dirty="0"/>
          </a:p>
        </p:txBody>
      </p:sp>
      <p:sp>
        <p:nvSpPr>
          <p:cNvPr id="53" name="PoleTekstowe 52"/>
          <p:cNvSpPr txBox="1"/>
          <p:nvPr/>
        </p:nvSpPr>
        <p:spPr>
          <a:xfrm>
            <a:off x="6449349" y="1299869"/>
            <a:ext cx="284515" cy="307777"/>
          </a:xfrm>
          <a:prstGeom prst="rect">
            <a:avLst/>
          </a:prstGeom>
          <a:noFill/>
        </p:spPr>
        <p:txBody>
          <a:bodyPr wrap="none" rtlCol="0">
            <a:spAutoFit/>
          </a:bodyPr>
          <a:lstStyle/>
          <a:p>
            <a:r>
              <a:rPr lang="en-US" sz="1400" dirty="0" smtClean="0"/>
              <a:t>b</a:t>
            </a:r>
            <a:endParaRPr lang="en-US" sz="1400" dirty="0"/>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Built-in self-test (BIST)</a:t>
            </a:r>
            <a:endParaRPr lang="en-US" dirty="0"/>
          </a:p>
        </p:txBody>
      </p:sp>
      <p:sp>
        <p:nvSpPr>
          <p:cNvPr id="3" name="Content Placeholder 2"/>
          <p:cNvSpPr>
            <a:spLocks noGrp="1"/>
          </p:cNvSpPr>
          <p:nvPr>
            <p:ph idx="1"/>
          </p:nvPr>
        </p:nvSpPr>
        <p:spPr>
          <a:xfrm>
            <a:off x="676275" y="2040048"/>
            <a:ext cx="8239125" cy="4280439"/>
          </a:xfrm>
        </p:spPr>
        <p:txBody>
          <a:bodyPr/>
          <a:lstStyle/>
          <a:p>
            <a:r>
              <a:rPr lang="en-US" sz="2400" dirty="0" smtClean="0"/>
              <a:t>BIST </a:t>
            </a:r>
            <a:r>
              <a:rPr lang="en-US" dirty="0" smtClean="0"/>
              <a:t>– </a:t>
            </a:r>
            <a:r>
              <a:rPr lang="en-US" sz="2400" dirty="0" smtClean="0"/>
              <a:t>testing is accomplished through built-in hardware and software features</a:t>
            </a:r>
          </a:p>
          <a:p>
            <a:r>
              <a:rPr lang="en-US" sz="2400" dirty="0" smtClean="0"/>
              <a:t>Large circuits include on-chip circuitry to generate test vectors and evaluate responses</a:t>
            </a:r>
          </a:p>
          <a:p>
            <a:r>
              <a:rPr lang="en-US" sz="2400" dirty="0" smtClean="0"/>
              <a:t>Simple devices (LFSR) produce test patterns, in particular pseudorandom</a:t>
            </a:r>
          </a:p>
          <a:p>
            <a:r>
              <a:rPr lang="en-US" sz="2400" dirty="0" smtClean="0"/>
              <a:t>Test responses compacted into a short statistic by computing a signature</a:t>
            </a:r>
          </a:p>
          <a:p>
            <a:r>
              <a:rPr lang="en-US" sz="2400" dirty="0" smtClean="0"/>
              <a:t>The signature obtained from the circuit under test compared with a fault-free reference</a:t>
            </a:r>
            <a:endParaRPr lang="en-US" sz="2400" dirty="0"/>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Test points driven by scan</a:t>
            </a:r>
            <a:endParaRPr lang="en-US" dirty="0"/>
          </a:p>
        </p:txBody>
      </p:sp>
      <p:sp>
        <p:nvSpPr>
          <p:cNvPr id="5" name="Line 6"/>
          <p:cNvSpPr>
            <a:spLocks noChangeShapeType="1"/>
          </p:cNvSpPr>
          <p:nvPr/>
        </p:nvSpPr>
        <p:spPr bwMode="auto">
          <a:xfrm>
            <a:off x="1715405" y="2642734"/>
            <a:ext cx="6781800" cy="0"/>
          </a:xfrm>
          <a:prstGeom prst="line">
            <a:avLst/>
          </a:prstGeom>
          <a:noFill/>
          <a:ln w="12700">
            <a:solidFill>
              <a:srgbClr val="000000"/>
            </a:solidFill>
            <a:round/>
            <a:headEnd/>
            <a:tailEnd type="triangle" w="med" len="med"/>
          </a:ln>
          <a:effectLst/>
        </p:spPr>
        <p:txBody>
          <a:bodyPr wrap="none" lIns="92075" tIns="46038" rIns="92075" bIns="46038" anchor="ctr">
            <a:prstTxWarp prst="textNoShape">
              <a:avLst/>
            </a:prstTxWarp>
          </a:bodyPr>
          <a:lstStyle/>
          <a:p>
            <a:endParaRPr lang="en-US"/>
          </a:p>
        </p:txBody>
      </p:sp>
      <p:sp>
        <p:nvSpPr>
          <p:cNvPr id="6" name="Line 9"/>
          <p:cNvSpPr>
            <a:spLocks noChangeShapeType="1"/>
          </p:cNvSpPr>
          <p:nvPr/>
        </p:nvSpPr>
        <p:spPr bwMode="auto">
          <a:xfrm>
            <a:off x="1715405" y="3595234"/>
            <a:ext cx="6781800" cy="0"/>
          </a:xfrm>
          <a:prstGeom prst="line">
            <a:avLst/>
          </a:prstGeom>
          <a:noFill/>
          <a:ln w="12700">
            <a:solidFill>
              <a:srgbClr val="000000"/>
            </a:solidFill>
            <a:round/>
            <a:headEnd/>
            <a:tailEnd type="triangle" w="med" len="med"/>
          </a:ln>
          <a:effectLst/>
        </p:spPr>
        <p:txBody>
          <a:bodyPr wrap="none" lIns="92075" tIns="46038" rIns="92075" bIns="46038" anchor="ctr">
            <a:prstTxWarp prst="textNoShape">
              <a:avLst/>
            </a:prstTxWarp>
          </a:bodyPr>
          <a:lstStyle/>
          <a:p>
            <a:endParaRPr lang="en-US"/>
          </a:p>
        </p:txBody>
      </p:sp>
      <p:sp>
        <p:nvSpPr>
          <p:cNvPr id="7" name="Line 12"/>
          <p:cNvSpPr>
            <a:spLocks noChangeShapeType="1"/>
          </p:cNvSpPr>
          <p:nvPr/>
        </p:nvSpPr>
        <p:spPr bwMode="auto">
          <a:xfrm>
            <a:off x="1715405" y="4573134"/>
            <a:ext cx="6781800" cy="0"/>
          </a:xfrm>
          <a:prstGeom prst="line">
            <a:avLst/>
          </a:prstGeom>
          <a:noFill/>
          <a:ln w="12700">
            <a:solidFill>
              <a:srgbClr val="000000"/>
            </a:solidFill>
            <a:round/>
            <a:headEnd/>
            <a:tailEnd type="triangle" w="med" len="med"/>
          </a:ln>
          <a:effectLst/>
        </p:spPr>
        <p:txBody>
          <a:bodyPr wrap="none" lIns="92075" tIns="46038" rIns="92075" bIns="46038" anchor="ctr">
            <a:prstTxWarp prst="textNoShape">
              <a:avLst/>
            </a:prstTxWarp>
          </a:bodyPr>
          <a:lstStyle/>
          <a:p>
            <a:endParaRPr lang="en-US"/>
          </a:p>
        </p:txBody>
      </p:sp>
      <p:sp>
        <p:nvSpPr>
          <p:cNvPr id="8" name="Line 15"/>
          <p:cNvSpPr>
            <a:spLocks noChangeShapeType="1"/>
          </p:cNvSpPr>
          <p:nvPr/>
        </p:nvSpPr>
        <p:spPr bwMode="auto">
          <a:xfrm>
            <a:off x="1715405" y="1766434"/>
            <a:ext cx="6781800" cy="0"/>
          </a:xfrm>
          <a:prstGeom prst="line">
            <a:avLst/>
          </a:prstGeom>
          <a:noFill/>
          <a:ln w="12700">
            <a:solidFill>
              <a:srgbClr val="000000"/>
            </a:solidFill>
            <a:round/>
            <a:headEnd/>
            <a:tailEnd type="triangle" w="med" len="med"/>
          </a:ln>
          <a:effectLst/>
        </p:spPr>
        <p:txBody>
          <a:bodyPr wrap="none" lIns="92075" tIns="46038" rIns="92075" bIns="46038" anchor="ctr">
            <a:prstTxWarp prst="textNoShape">
              <a:avLst/>
            </a:prstTxWarp>
          </a:bodyPr>
          <a:lstStyle/>
          <a:p>
            <a:endParaRPr lang="en-US"/>
          </a:p>
        </p:txBody>
      </p:sp>
      <p:grpSp>
        <p:nvGrpSpPr>
          <p:cNvPr id="10" name="Group 237"/>
          <p:cNvGrpSpPr>
            <a:grpSpLocks/>
          </p:cNvGrpSpPr>
          <p:nvPr/>
        </p:nvGrpSpPr>
        <p:grpSpPr bwMode="auto">
          <a:xfrm>
            <a:off x="2575830" y="1612446"/>
            <a:ext cx="5308600" cy="287338"/>
            <a:chOff x="1170" y="927"/>
            <a:chExt cx="3344" cy="181"/>
          </a:xfrm>
          <a:solidFill>
            <a:srgbClr val="FFFFFF"/>
          </a:solidFill>
        </p:grpSpPr>
        <p:sp>
          <p:nvSpPr>
            <p:cNvPr id="11" name="Rectangle 96"/>
            <p:cNvSpPr>
              <a:spLocks noChangeArrowheads="1"/>
            </p:cNvSpPr>
            <p:nvPr/>
          </p:nvSpPr>
          <p:spPr bwMode="auto">
            <a:xfrm>
              <a:off x="1170" y="927"/>
              <a:ext cx="104" cy="181"/>
            </a:xfrm>
            <a:prstGeom prst="rect">
              <a:avLst/>
            </a:prstGeom>
            <a:grpFill/>
            <a:ln w="9525">
              <a:solidFill>
                <a:schemeClr val="tx1"/>
              </a:solidFill>
              <a:miter lim="800000"/>
              <a:headEnd/>
              <a:tailEnd/>
            </a:ln>
            <a:effectLst/>
          </p:spPr>
          <p:txBody>
            <a:bodyPr wrap="none" anchor="ctr">
              <a:prstTxWarp prst="textNoShape">
                <a:avLst/>
              </a:prstTxWarp>
            </a:bodyPr>
            <a:lstStyle/>
            <a:p>
              <a:endParaRPr lang="en-US"/>
            </a:p>
          </p:txBody>
        </p:sp>
        <p:sp>
          <p:nvSpPr>
            <p:cNvPr id="12" name="Rectangle 97"/>
            <p:cNvSpPr>
              <a:spLocks noChangeArrowheads="1"/>
            </p:cNvSpPr>
            <p:nvPr/>
          </p:nvSpPr>
          <p:spPr bwMode="auto">
            <a:xfrm>
              <a:off x="1290" y="927"/>
              <a:ext cx="104" cy="181"/>
            </a:xfrm>
            <a:prstGeom prst="rect">
              <a:avLst/>
            </a:prstGeom>
            <a:grpFill/>
            <a:ln w="9525">
              <a:solidFill>
                <a:schemeClr val="tx1"/>
              </a:solidFill>
              <a:miter lim="800000"/>
              <a:headEnd/>
              <a:tailEnd/>
            </a:ln>
            <a:effectLst/>
          </p:spPr>
          <p:txBody>
            <a:bodyPr wrap="none" anchor="ctr">
              <a:prstTxWarp prst="textNoShape">
                <a:avLst/>
              </a:prstTxWarp>
            </a:bodyPr>
            <a:lstStyle/>
            <a:p>
              <a:endParaRPr lang="en-US"/>
            </a:p>
          </p:txBody>
        </p:sp>
        <p:sp>
          <p:nvSpPr>
            <p:cNvPr id="13" name="Rectangle 98"/>
            <p:cNvSpPr>
              <a:spLocks noChangeArrowheads="1"/>
            </p:cNvSpPr>
            <p:nvPr/>
          </p:nvSpPr>
          <p:spPr bwMode="auto">
            <a:xfrm>
              <a:off x="1410" y="927"/>
              <a:ext cx="104" cy="181"/>
            </a:xfrm>
            <a:prstGeom prst="rect">
              <a:avLst/>
            </a:prstGeom>
            <a:grpFill/>
            <a:ln w="9525">
              <a:solidFill>
                <a:schemeClr val="tx1"/>
              </a:solidFill>
              <a:miter lim="800000"/>
              <a:headEnd/>
              <a:tailEnd/>
            </a:ln>
            <a:effectLst/>
          </p:spPr>
          <p:txBody>
            <a:bodyPr wrap="none" anchor="ctr">
              <a:prstTxWarp prst="textNoShape">
                <a:avLst/>
              </a:prstTxWarp>
            </a:bodyPr>
            <a:lstStyle/>
            <a:p>
              <a:endParaRPr lang="en-US"/>
            </a:p>
          </p:txBody>
        </p:sp>
        <p:sp>
          <p:nvSpPr>
            <p:cNvPr id="14" name="Rectangle 99"/>
            <p:cNvSpPr>
              <a:spLocks noChangeArrowheads="1"/>
            </p:cNvSpPr>
            <p:nvPr/>
          </p:nvSpPr>
          <p:spPr bwMode="auto">
            <a:xfrm>
              <a:off x="1530" y="927"/>
              <a:ext cx="104" cy="181"/>
            </a:xfrm>
            <a:prstGeom prst="rect">
              <a:avLst/>
            </a:prstGeom>
            <a:grpFill/>
            <a:ln w="9525">
              <a:solidFill>
                <a:schemeClr val="tx1"/>
              </a:solidFill>
              <a:miter lim="800000"/>
              <a:headEnd/>
              <a:tailEnd/>
            </a:ln>
            <a:effectLst/>
          </p:spPr>
          <p:txBody>
            <a:bodyPr wrap="none" anchor="ctr">
              <a:prstTxWarp prst="textNoShape">
                <a:avLst/>
              </a:prstTxWarp>
            </a:bodyPr>
            <a:lstStyle/>
            <a:p>
              <a:endParaRPr lang="en-US"/>
            </a:p>
          </p:txBody>
        </p:sp>
        <p:sp>
          <p:nvSpPr>
            <p:cNvPr id="15" name="Rectangle 100"/>
            <p:cNvSpPr>
              <a:spLocks noChangeArrowheads="1"/>
            </p:cNvSpPr>
            <p:nvPr/>
          </p:nvSpPr>
          <p:spPr bwMode="auto">
            <a:xfrm>
              <a:off x="1650" y="927"/>
              <a:ext cx="104" cy="181"/>
            </a:xfrm>
            <a:prstGeom prst="rect">
              <a:avLst/>
            </a:prstGeom>
            <a:grpFill/>
            <a:ln w="9525">
              <a:solidFill>
                <a:schemeClr val="tx1"/>
              </a:solidFill>
              <a:miter lim="800000"/>
              <a:headEnd/>
              <a:tailEnd/>
            </a:ln>
            <a:effectLst/>
          </p:spPr>
          <p:txBody>
            <a:bodyPr wrap="none" anchor="ctr">
              <a:prstTxWarp prst="textNoShape">
                <a:avLst/>
              </a:prstTxWarp>
            </a:bodyPr>
            <a:lstStyle/>
            <a:p>
              <a:endParaRPr lang="en-US"/>
            </a:p>
          </p:txBody>
        </p:sp>
        <p:sp>
          <p:nvSpPr>
            <p:cNvPr id="16" name="Rectangle 101"/>
            <p:cNvSpPr>
              <a:spLocks noChangeArrowheads="1"/>
            </p:cNvSpPr>
            <p:nvPr/>
          </p:nvSpPr>
          <p:spPr bwMode="auto">
            <a:xfrm>
              <a:off x="1770" y="927"/>
              <a:ext cx="104" cy="181"/>
            </a:xfrm>
            <a:prstGeom prst="rect">
              <a:avLst/>
            </a:prstGeom>
            <a:grpFill/>
            <a:ln w="9525">
              <a:solidFill>
                <a:schemeClr val="tx1"/>
              </a:solidFill>
              <a:miter lim="800000"/>
              <a:headEnd/>
              <a:tailEnd/>
            </a:ln>
            <a:effectLst/>
          </p:spPr>
          <p:txBody>
            <a:bodyPr wrap="none" anchor="ctr">
              <a:prstTxWarp prst="textNoShape">
                <a:avLst/>
              </a:prstTxWarp>
            </a:bodyPr>
            <a:lstStyle/>
            <a:p>
              <a:endParaRPr lang="en-US"/>
            </a:p>
          </p:txBody>
        </p:sp>
        <p:sp>
          <p:nvSpPr>
            <p:cNvPr id="17" name="Rectangle 102"/>
            <p:cNvSpPr>
              <a:spLocks noChangeArrowheads="1"/>
            </p:cNvSpPr>
            <p:nvPr/>
          </p:nvSpPr>
          <p:spPr bwMode="auto">
            <a:xfrm>
              <a:off x="1890" y="927"/>
              <a:ext cx="104" cy="181"/>
            </a:xfrm>
            <a:prstGeom prst="rect">
              <a:avLst/>
            </a:prstGeom>
            <a:grpFill/>
            <a:ln w="9525">
              <a:solidFill>
                <a:schemeClr val="tx1"/>
              </a:solidFill>
              <a:miter lim="800000"/>
              <a:headEnd/>
              <a:tailEnd/>
            </a:ln>
            <a:effectLst/>
          </p:spPr>
          <p:txBody>
            <a:bodyPr wrap="none" anchor="ctr">
              <a:prstTxWarp prst="textNoShape">
                <a:avLst/>
              </a:prstTxWarp>
            </a:bodyPr>
            <a:lstStyle/>
            <a:p>
              <a:endParaRPr lang="en-US"/>
            </a:p>
          </p:txBody>
        </p:sp>
        <p:sp>
          <p:nvSpPr>
            <p:cNvPr id="18" name="Rectangle 103"/>
            <p:cNvSpPr>
              <a:spLocks noChangeArrowheads="1"/>
            </p:cNvSpPr>
            <p:nvPr/>
          </p:nvSpPr>
          <p:spPr bwMode="auto">
            <a:xfrm>
              <a:off x="2010" y="927"/>
              <a:ext cx="104" cy="181"/>
            </a:xfrm>
            <a:prstGeom prst="rect">
              <a:avLst/>
            </a:prstGeom>
            <a:grpFill/>
            <a:ln w="9525">
              <a:solidFill>
                <a:schemeClr val="tx1"/>
              </a:solidFill>
              <a:miter lim="800000"/>
              <a:headEnd/>
              <a:tailEnd/>
            </a:ln>
            <a:effectLst/>
          </p:spPr>
          <p:txBody>
            <a:bodyPr wrap="none" anchor="ctr">
              <a:prstTxWarp prst="textNoShape">
                <a:avLst/>
              </a:prstTxWarp>
            </a:bodyPr>
            <a:lstStyle/>
            <a:p>
              <a:endParaRPr lang="en-US"/>
            </a:p>
          </p:txBody>
        </p:sp>
        <p:sp>
          <p:nvSpPr>
            <p:cNvPr id="19" name="Rectangle 104"/>
            <p:cNvSpPr>
              <a:spLocks noChangeArrowheads="1"/>
            </p:cNvSpPr>
            <p:nvPr/>
          </p:nvSpPr>
          <p:spPr bwMode="auto">
            <a:xfrm>
              <a:off x="2130" y="927"/>
              <a:ext cx="104" cy="181"/>
            </a:xfrm>
            <a:prstGeom prst="rect">
              <a:avLst/>
            </a:prstGeom>
            <a:grpFill/>
            <a:ln w="9525">
              <a:solidFill>
                <a:schemeClr val="tx1"/>
              </a:solidFill>
              <a:miter lim="800000"/>
              <a:headEnd/>
              <a:tailEnd/>
            </a:ln>
            <a:effectLst/>
          </p:spPr>
          <p:txBody>
            <a:bodyPr wrap="none" anchor="ctr">
              <a:prstTxWarp prst="textNoShape">
                <a:avLst/>
              </a:prstTxWarp>
            </a:bodyPr>
            <a:lstStyle/>
            <a:p>
              <a:endParaRPr lang="en-US"/>
            </a:p>
          </p:txBody>
        </p:sp>
        <p:sp>
          <p:nvSpPr>
            <p:cNvPr id="20" name="Rectangle 105"/>
            <p:cNvSpPr>
              <a:spLocks noChangeArrowheads="1"/>
            </p:cNvSpPr>
            <p:nvPr/>
          </p:nvSpPr>
          <p:spPr bwMode="auto">
            <a:xfrm>
              <a:off x="2250" y="927"/>
              <a:ext cx="104" cy="181"/>
            </a:xfrm>
            <a:prstGeom prst="rect">
              <a:avLst/>
            </a:prstGeom>
            <a:grpFill/>
            <a:ln w="9525">
              <a:solidFill>
                <a:schemeClr val="tx1"/>
              </a:solidFill>
              <a:miter lim="800000"/>
              <a:headEnd/>
              <a:tailEnd/>
            </a:ln>
            <a:effectLst/>
          </p:spPr>
          <p:txBody>
            <a:bodyPr wrap="none" anchor="ctr">
              <a:prstTxWarp prst="textNoShape">
                <a:avLst/>
              </a:prstTxWarp>
            </a:bodyPr>
            <a:lstStyle/>
            <a:p>
              <a:endParaRPr lang="en-US"/>
            </a:p>
          </p:txBody>
        </p:sp>
        <p:sp>
          <p:nvSpPr>
            <p:cNvPr id="21" name="Rectangle 106"/>
            <p:cNvSpPr>
              <a:spLocks noChangeArrowheads="1"/>
            </p:cNvSpPr>
            <p:nvPr/>
          </p:nvSpPr>
          <p:spPr bwMode="auto">
            <a:xfrm>
              <a:off x="2370" y="927"/>
              <a:ext cx="104" cy="181"/>
            </a:xfrm>
            <a:prstGeom prst="rect">
              <a:avLst/>
            </a:prstGeom>
            <a:grpFill/>
            <a:ln w="9525">
              <a:solidFill>
                <a:schemeClr val="tx1"/>
              </a:solidFill>
              <a:miter lim="800000"/>
              <a:headEnd/>
              <a:tailEnd/>
            </a:ln>
            <a:effectLst/>
          </p:spPr>
          <p:txBody>
            <a:bodyPr wrap="none" anchor="ctr">
              <a:prstTxWarp prst="textNoShape">
                <a:avLst/>
              </a:prstTxWarp>
            </a:bodyPr>
            <a:lstStyle/>
            <a:p>
              <a:endParaRPr lang="en-US"/>
            </a:p>
          </p:txBody>
        </p:sp>
        <p:sp>
          <p:nvSpPr>
            <p:cNvPr id="22" name="Rectangle 107"/>
            <p:cNvSpPr>
              <a:spLocks noChangeArrowheads="1"/>
            </p:cNvSpPr>
            <p:nvPr/>
          </p:nvSpPr>
          <p:spPr bwMode="auto">
            <a:xfrm>
              <a:off x="2490" y="927"/>
              <a:ext cx="104" cy="181"/>
            </a:xfrm>
            <a:prstGeom prst="rect">
              <a:avLst/>
            </a:prstGeom>
            <a:grpFill/>
            <a:ln w="9525">
              <a:solidFill>
                <a:schemeClr val="tx1"/>
              </a:solidFill>
              <a:miter lim="800000"/>
              <a:headEnd/>
              <a:tailEnd/>
            </a:ln>
            <a:effectLst/>
          </p:spPr>
          <p:txBody>
            <a:bodyPr wrap="none" anchor="ctr">
              <a:prstTxWarp prst="textNoShape">
                <a:avLst/>
              </a:prstTxWarp>
            </a:bodyPr>
            <a:lstStyle/>
            <a:p>
              <a:endParaRPr lang="en-US"/>
            </a:p>
          </p:txBody>
        </p:sp>
        <p:sp>
          <p:nvSpPr>
            <p:cNvPr id="23" name="Rectangle 108"/>
            <p:cNvSpPr>
              <a:spLocks noChangeArrowheads="1"/>
            </p:cNvSpPr>
            <p:nvPr/>
          </p:nvSpPr>
          <p:spPr bwMode="auto">
            <a:xfrm>
              <a:off x="2610" y="927"/>
              <a:ext cx="104" cy="181"/>
            </a:xfrm>
            <a:prstGeom prst="rect">
              <a:avLst/>
            </a:prstGeom>
            <a:grpFill/>
            <a:ln w="9525">
              <a:solidFill>
                <a:schemeClr val="tx1"/>
              </a:solidFill>
              <a:miter lim="800000"/>
              <a:headEnd/>
              <a:tailEnd/>
            </a:ln>
            <a:effectLst/>
          </p:spPr>
          <p:txBody>
            <a:bodyPr wrap="none" anchor="ctr">
              <a:prstTxWarp prst="textNoShape">
                <a:avLst/>
              </a:prstTxWarp>
            </a:bodyPr>
            <a:lstStyle/>
            <a:p>
              <a:endParaRPr lang="en-US"/>
            </a:p>
          </p:txBody>
        </p:sp>
        <p:sp>
          <p:nvSpPr>
            <p:cNvPr id="24" name="Rectangle 109"/>
            <p:cNvSpPr>
              <a:spLocks noChangeArrowheads="1"/>
            </p:cNvSpPr>
            <p:nvPr/>
          </p:nvSpPr>
          <p:spPr bwMode="auto">
            <a:xfrm>
              <a:off x="2730" y="927"/>
              <a:ext cx="104" cy="181"/>
            </a:xfrm>
            <a:prstGeom prst="rect">
              <a:avLst/>
            </a:prstGeom>
            <a:grpFill/>
            <a:ln w="9525">
              <a:solidFill>
                <a:schemeClr val="tx1"/>
              </a:solidFill>
              <a:miter lim="800000"/>
              <a:headEnd/>
              <a:tailEnd/>
            </a:ln>
            <a:effectLst/>
          </p:spPr>
          <p:txBody>
            <a:bodyPr wrap="none" anchor="ctr">
              <a:prstTxWarp prst="textNoShape">
                <a:avLst/>
              </a:prstTxWarp>
            </a:bodyPr>
            <a:lstStyle/>
            <a:p>
              <a:endParaRPr lang="en-US"/>
            </a:p>
          </p:txBody>
        </p:sp>
        <p:sp>
          <p:nvSpPr>
            <p:cNvPr id="25" name="Rectangle 110"/>
            <p:cNvSpPr>
              <a:spLocks noChangeArrowheads="1"/>
            </p:cNvSpPr>
            <p:nvPr/>
          </p:nvSpPr>
          <p:spPr bwMode="auto">
            <a:xfrm>
              <a:off x="2850" y="927"/>
              <a:ext cx="104" cy="181"/>
            </a:xfrm>
            <a:prstGeom prst="rect">
              <a:avLst/>
            </a:prstGeom>
            <a:grpFill/>
            <a:ln w="9525">
              <a:solidFill>
                <a:schemeClr val="tx1"/>
              </a:solidFill>
              <a:miter lim="800000"/>
              <a:headEnd/>
              <a:tailEnd/>
            </a:ln>
            <a:effectLst/>
          </p:spPr>
          <p:txBody>
            <a:bodyPr wrap="none" anchor="ctr">
              <a:prstTxWarp prst="textNoShape">
                <a:avLst/>
              </a:prstTxWarp>
            </a:bodyPr>
            <a:lstStyle/>
            <a:p>
              <a:endParaRPr lang="en-US"/>
            </a:p>
          </p:txBody>
        </p:sp>
        <p:sp>
          <p:nvSpPr>
            <p:cNvPr id="26" name="Rectangle 111"/>
            <p:cNvSpPr>
              <a:spLocks noChangeArrowheads="1"/>
            </p:cNvSpPr>
            <p:nvPr/>
          </p:nvSpPr>
          <p:spPr bwMode="auto">
            <a:xfrm>
              <a:off x="2970" y="927"/>
              <a:ext cx="104" cy="181"/>
            </a:xfrm>
            <a:prstGeom prst="rect">
              <a:avLst/>
            </a:prstGeom>
            <a:grpFill/>
            <a:ln w="9525">
              <a:solidFill>
                <a:schemeClr val="tx1"/>
              </a:solidFill>
              <a:miter lim="800000"/>
              <a:headEnd/>
              <a:tailEnd/>
            </a:ln>
            <a:effectLst/>
          </p:spPr>
          <p:txBody>
            <a:bodyPr wrap="none" anchor="ctr">
              <a:prstTxWarp prst="textNoShape">
                <a:avLst/>
              </a:prstTxWarp>
            </a:bodyPr>
            <a:lstStyle/>
            <a:p>
              <a:endParaRPr lang="en-US"/>
            </a:p>
          </p:txBody>
        </p:sp>
        <p:sp>
          <p:nvSpPr>
            <p:cNvPr id="27" name="Rectangle 112"/>
            <p:cNvSpPr>
              <a:spLocks noChangeArrowheads="1"/>
            </p:cNvSpPr>
            <p:nvPr/>
          </p:nvSpPr>
          <p:spPr bwMode="auto">
            <a:xfrm>
              <a:off x="3090" y="927"/>
              <a:ext cx="104" cy="181"/>
            </a:xfrm>
            <a:prstGeom prst="rect">
              <a:avLst/>
            </a:prstGeom>
            <a:grpFill/>
            <a:ln w="9525">
              <a:solidFill>
                <a:schemeClr val="tx1"/>
              </a:solidFill>
              <a:miter lim="800000"/>
              <a:headEnd/>
              <a:tailEnd/>
            </a:ln>
            <a:effectLst/>
          </p:spPr>
          <p:txBody>
            <a:bodyPr wrap="none" anchor="ctr">
              <a:prstTxWarp prst="textNoShape">
                <a:avLst/>
              </a:prstTxWarp>
            </a:bodyPr>
            <a:lstStyle/>
            <a:p>
              <a:endParaRPr lang="en-US"/>
            </a:p>
          </p:txBody>
        </p:sp>
        <p:sp>
          <p:nvSpPr>
            <p:cNvPr id="28" name="Rectangle 113"/>
            <p:cNvSpPr>
              <a:spLocks noChangeArrowheads="1"/>
            </p:cNvSpPr>
            <p:nvPr/>
          </p:nvSpPr>
          <p:spPr bwMode="auto">
            <a:xfrm>
              <a:off x="3210" y="927"/>
              <a:ext cx="104" cy="181"/>
            </a:xfrm>
            <a:prstGeom prst="rect">
              <a:avLst/>
            </a:prstGeom>
            <a:grpFill/>
            <a:ln w="9525">
              <a:solidFill>
                <a:schemeClr val="tx1"/>
              </a:solidFill>
              <a:miter lim="800000"/>
              <a:headEnd/>
              <a:tailEnd/>
            </a:ln>
            <a:effectLst/>
          </p:spPr>
          <p:txBody>
            <a:bodyPr wrap="none" anchor="ctr">
              <a:prstTxWarp prst="textNoShape">
                <a:avLst/>
              </a:prstTxWarp>
            </a:bodyPr>
            <a:lstStyle/>
            <a:p>
              <a:endParaRPr lang="en-US"/>
            </a:p>
          </p:txBody>
        </p:sp>
        <p:sp>
          <p:nvSpPr>
            <p:cNvPr id="29" name="Rectangle 114"/>
            <p:cNvSpPr>
              <a:spLocks noChangeArrowheads="1"/>
            </p:cNvSpPr>
            <p:nvPr/>
          </p:nvSpPr>
          <p:spPr bwMode="auto">
            <a:xfrm>
              <a:off x="3330" y="927"/>
              <a:ext cx="104" cy="181"/>
            </a:xfrm>
            <a:prstGeom prst="rect">
              <a:avLst/>
            </a:prstGeom>
            <a:grpFill/>
            <a:ln w="9525">
              <a:solidFill>
                <a:schemeClr val="tx1"/>
              </a:solidFill>
              <a:miter lim="800000"/>
              <a:headEnd/>
              <a:tailEnd/>
            </a:ln>
            <a:effectLst/>
          </p:spPr>
          <p:txBody>
            <a:bodyPr wrap="none" anchor="ctr">
              <a:prstTxWarp prst="textNoShape">
                <a:avLst/>
              </a:prstTxWarp>
            </a:bodyPr>
            <a:lstStyle/>
            <a:p>
              <a:endParaRPr lang="en-US"/>
            </a:p>
          </p:txBody>
        </p:sp>
        <p:sp>
          <p:nvSpPr>
            <p:cNvPr id="30" name="Rectangle 115"/>
            <p:cNvSpPr>
              <a:spLocks noChangeArrowheads="1"/>
            </p:cNvSpPr>
            <p:nvPr/>
          </p:nvSpPr>
          <p:spPr bwMode="auto">
            <a:xfrm>
              <a:off x="3450" y="927"/>
              <a:ext cx="104" cy="181"/>
            </a:xfrm>
            <a:prstGeom prst="rect">
              <a:avLst/>
            </a:prstGeom>
            <a:grpFill/>
            <a:ln w="9525">
              <a:solidFill>
                <a:schemeClr val="tx1"/>
              </a:solidFill>
              <a:miter lim="800000"/>
              <a:headEnd/>
              <a:tailEnd/>
            </a:ln>
            <a:effectLst/>
          </p:spPr>
          <p:txBody>
            <a:bodyPr wrap="none" anchor="ctr">
              <a:prstTxWarp prst="textNoShape">
                <a:avLst/>
              </a:prstTxWarp>
            </a:bodyPr>
            <a:lstStyle/>
            <a:p>
              <a:endParaRPr lang="en-US"/>
            </a:p>
          </p:txBody>
        </p:sp>
        <p:sp>
          <p:nvSpPr>
            <p:cNvPr id="31" name="Rectangle 116"/>
            <p:cNvSpPr>
              <a:spLocks noChangeArrowheads="1"/>
            </p:cNvSpPr>
            <p:nvPr/>
          </p:nvSpPr>
          <p:spPr bwMode="auto">
            <a:xfrm>
              <a:off x="3570" y="927"/>
              <a:ext cx="104" cy="181"/>
            </a:xfrm>
            <a:prstGeom prst="rect">
              <a:avLst/>
            </a:prstGeom>
            <a:grpFill/>
            <a:ln w="9525">
              <a:solidFill>
                <a:schemeClr val="tx1"/>
              </a:solidFill>
              <a:miter lim="800000"/>
              <a:headEnd/>
              <a:tailEnd/>
            </a:ln>
            <a:effectLst/>
          </p:spPr>
          <p:txBody>
            <a:bodyPr wrap="none" anchor="ctr">
              <a:prstTxWarp prst="textNoShape">
                <a:avLst/>
              </a:prstTxWarp>
            </a:bodyPr>
            <a:lstStyle/>
            <a:p>
              <a:endParaRPr lang="en-US"/>
            </a:p>
          </p:txBody>
        </p:sp>
        <p:sp>
          <p:nvSpPr>
            <p:cNvPr id="32" name="Rectangle 117"/>
            <p:cNvSpPr>
              <a:spLocks noChangeArrowheads="1"/>
            </p:cNvSpPr>
            <p:nvPr/>
          </p:nvSpPr>
          <p:spPr bwMode="auto">
            <a:xfrm>
              <a:off x="3690" y="927"/>
              <a:ext cx="104" cy="181"/>
            </a:xfrm>
            <a:prstGeom prst="rect">
              <a:avLst/>
            </a:prstGeom>
            <a:grpFill/>
            <a:ln w="9525">
              <a:solidFill>
                <a:schemeClr val="tx1"/>
              </a:solidFill>
              <a:miter lim="800000"/>
              <a:headEnd/>
              <a:tailEnd/>
            </a:ln>
            <a:effectLst/>
          </p:spPr>
          <p:txBody>
            <a:bodyPr wrap="none" anchor="ctr">
              <a:prstTxWarp prst="textNoShape">
                <a:avLst/>
              </a:prstTxWarp>
            </a:bodyPr>
            <a:lstStyle/>
            <a:p>
              <a:endParaRPr lang="en-US"/>
            </a:p>
          </p:txBody>
        </p:sp>
        <p:sp>
          <p:nvSpPr>
            <p:cNvPr id="33" name="Rectangle 118"/>
            <p:cNvSpPr>
              <a:spLocks noChangeArrowheads="1"/>
            </p:cNvSpPr>
            <p:nvPr/>
          </p:nvSpPr>
          <p:spPr bwMode="auto">
            <a:xfrm>
              <a:off x="3810" y="927"/>
              <a:ext cx="104" cy="181"/>
            </a:xfrm>
            <a:prstGeom prst="rect">
              <a:avLst/>
            </a:prstGeom>
            <a:grpFill/>
            <a:ln w="9525">
              <a:solidFill>
                <a:schemeClr val="tx1"/>
              </a:solidFill>
              <a:miter lim="800000"/>
              <a:headEnd/>
              <a:tailEnd/>
            </a:ln>
            <a:effectLst/>
          </p:spPr>
          <p:txBody>
            <a:bodyPr wrap="none" anchor="ctr">
              <a:prstTxWarp prst="textNoShape">
                <a:avLst/>
              </a:prstTxWarp>
            </a:bodyPr>
            <a:lstStyle/>
            <a:p>
              <a:endParaRPr lang="en-US"/>
            </a:p>
          </p:txBody>
        </p:sp>
        <p:sp>
          <p:nvSpPr>
            <p:cNvPr id="34" name="Rectangle 119"/>
            <p:cNvSpPr>
              <a:spLocks noChangeArrowheads="1"/>
            </p:cNvSpPr>
            <p:nvPr/>
          </p:nvSpPr>
          <p:spPr bwMode="auto">
            <a:xfrm>
              <a:off x="3930" y="927"/>
              <a:ext cx="104" cy="181"/>
            </a:xfrm>
            <a:prstGeom prst="rect">
              <a:avLst/>
            </a:prstGeom>
            <a:grpFill/>
            <a:ln w="9525">
              <a:solidFill>
                <a:schemeClr val="tx1"/>
              </a:solidFill>
              <a:miter lim="800000"/>
              <a:headEnd/>
              <a:tailEnd/>
            </a:ln>
            <a:effectLst/>
          </p:spPr>
          <p:txBody>
            <a:bodyPr wrap="none" anchor="ctr">
              <a:prstTxWarp prst="textNoShape">
                <a:avLst/>
              </a:prstTxWarp>
            </a:bodyPr>
            <a:lstStyle/>
            <a:p>
              <a:endParaRPr lang="en-US"/>
            </a:p>
          </p:txBody>
        </p:sp>
        <p:sp>
          <p:nvSpPr>
            <p:cNvPr id="35" name="Rectangle 120"/>
            <p:cNvSpPr>
              <a:spLocks noChangeArrowheads="1"/>
            </p:cNvSpPr>
            <p:nvPr/>
          </p:nvSpPr>
          <p:spPr bwMode="auto">
            <a:xfrm>
              <a:off x="4050" y="927"/>
              <a:ext cx="104" cy="181"/>
            </a:xfrm>
            <a:prstGeom prst="rect">
              <a:avLst/>
            </a:prstGeom>
            <a:grpFill/>
            <a:ln w="9525">
              <a:solidFill>
                <a:schemeClr val="tx1"/>
              </a:solidFill>
              <a:miter lim="800000"/>
              <a:headEnd/>
              <a:tailEnd/>
            </a:ln>
            <a:effectLst/>
          </p:spPr>
          <p:txBody>
            <a:bodyPr wrap="none" anchor="ctr">
              <a:prstTxWarp prst="textNoShape">
                <a:avLst/>
              </a:prstTxWarp>
            </a:bodyPr>
            <a:lstStyle/>
            <a:p>
              <a:endParaRPr lang="en-US"/>
            </a:p>
          </p:txBody>
        </p:sp>
        <p:sp>
          <p:nvSpPr>
            <p:cNvPr id="36" name="Rectangle 121"/>
            <p:cNvSpPr>
              <a:spLocks noChangeArrowheads="1"/>
            </p:cNvSpPr>
            <p:nvPr/>
          </p:nvSpPr>
          <p:spPr bwMode="auto">
            <a:xfrm>
              <a:off x="4170" y="927"/>
              <a:ext cx="104" cy="181"/>
            </a:xfrm>
            <a:prstGeom prst="rect">
              <a:avLst/>
            </a:prstGeom>
            <a:grpFill/>
            <a:ln w="9525">
              <a:solidFill>
                <a:schemeClr val="tx1"/>
              </a:solidFill>
              <a:miter lim="800000"/>
              <a:headEnd/>
              <a:tailEnd/>
            </a:ln>
            <a:effectLst/>
          </p:spPr>
          <p:txBody>
            <a:bodyPr wrap="none" anchor="ctr">
              <a:prstTxWarp prst="textNoShape">
                <a:avLst/>
              </a:prstTxWarp>
            </a:bodyPr>
            <a:lstStyle/>
            <a:p>
              <a:endParaRPr lang="en-US"/>
            </a:p>
          </p:txBody>
        </p:sp>
        <p:sp>
          <p:nvSpPr>
            <p:cNvPr id="37" name="Rectangle 122"/>
            <p:cNvSpPr>
              <a:spLocks noChangeArrowheads="1"/>
            </p:cNvSpPr>
            <p:nvPr/>
          </p:nvSpPr>
          <p:spPr bwMode="auto">
            <a:xfrm>
              <a:off x="4290" y="927"/>
              <a:ext cx="104" cy="181"/>
            </a:xfrm>
            <a:prstGeom prst="rect">
              <a:avLst/>
            </a:prstGeom>
            <a:grpFill/>
            <a:ln w="9525">
              <a:solidFill>
                <a:schemeClr val="tx1"/>
              </a:solidFill>
              <a:miter lim="800000"/>
              <a:headEnd/>
              <a:tailEnd/>
            </a:ln>
            <a:effectLst/>
          </p:spPr>
          <p:txBody>
            <a:bodyPr wrap="none" anchor="ctr">
              <a:prstTxWarp prst="textNoShape">
                <a:avLst/>
              </a:prstTxWarp>
            </a:bodyPr>
            <a:lstStyle/>
            <a:p>
              <a:endParaRPr lang="en-US"/>
            </a:p>
          </p:txBody>
        </p:sp>
        <p:sp>
          <p:nvSpPr>
            <p:cNvPr id="38" name="Rectangle 123"/>
            <p:cNvSpPr>
              <a:spLocks noChangeArrowheads="1"/>
            </p:cNvSpPr>
            <p:nvPr/>
          </p:nvSpPr>
          <p:spPr bwMode="auto">
            <a:xfrm>
              <a:off x="4410" y="927"/>
              <a:ext cx="104" cy="181"/>
            </a:xfrm>
            <a:prstGeom prst="rect">
              <a:avLst/>
            </a:prstGeom>
            <a:grpFill/>
            <a:ln w="9525">
              <a:solidFill>
                <a:schemeClr val="tx1"/>
              </a:solidFill>
              <a:miter lim="800000"/>
              <a:headEnd/>
              <a:tailEnd/>
            </a:ln>
            <a:effectLst/>
          </p:spPr>
          <p:txBody>
            <a:bodyPr wrap="none" anchor="ctr">
              <a:prstTxWarp prst="textNoShape">
                <a:avLst/>
              </a:prstTxWarp>
            </a:bodyPr>
            <a:lstStyle/>
            <a:p>
              <a:endParaRPr lang="en-US"/>
            </a:p>
          </p:txBody>
        </p:sp>
      </p:grpSp>
      <p:grpSp>
        <p:nvGrpSpPr>
          <p:cNvPr id="39" name="Group 132"/>
          <p:cNvGrpSpPr>
            <a:grpSpLocks/>
          </p:cNvGrpSpPr>
          <p:nvPr/>
        </p:nvGrpSpPr>
        <p:grpSpPr bwMode="auto">
          <a:xfrm>
            <a:off x="2194830" y="2490334"/>
            <a:ext cx="5880100" cy="287337"/>
            <a:chOff x="930" y="3838"/>
            <a:chExt cx="3704" cy="181"/>
          </a:xfrm>
          <a:solidFill>
            <a:srgbClr val="FFFFFF"/>
          </a:solidFill>
        </p:grpSpPr>
        <p:sp>
          <p:nvSpPr>
            <p:cNvPr id="40" name="Rectangle 133"/>
            <p:cNvSpPr>
              <a:spLocks noChangeArrowheads="1"/>
            </p:cNvSpPr>
            <p:nvPr/>
          </p:nvSpPr>
          <p:spPr bwMode="auto">
            <a:xfrm>
              <a:off x="930" y="3838"/>
              <a:ext cx="104" cy="181"/>
            </a:xfrm>
            <a:prstGeom prst="rect">
              <a:avLst/>
            </a:prstGeom>
            <a:grpFill/>
            <a:ln w="9525">
              <a:solidFill>
                <a:schemeClr val="tx1"/>
              </a:solidFill>
              <a:miter lim="800000"/>
              <a:headEnd/>
              <a:tailEnd/>
            </a:ln>
            <a:effectLst/>
          </p:spPr>
          <p:txBody>
            <a:bodyPr wrap="none" anchor="ctr">
              <a:prstTxWarp prst="textNoShape">
                <a:avLst/>
              </a:prstTxWarp>
            </a:bodyPr>
            <a:lstStyle/>
            <a:p>
              <a:endParaRPr lang="en-US"/>
            </a:p>
          </p:txBody>
        </p:sp>
        <p:sp>
          <p:nvSpPr>
            <p:cNvPr id="41" name="Rectangle 134"/>
            <p:cNvSpPr>
              <a:spLocks noChangeArrowheads="1"/>
            </p:cNvSpPr>
            <p:nvPr/>
          </p:nvSpPr>
          <p:spPr bwMode="auto">
            <a:xfrm>
              <a:off x="1050" y="3838"/>
              <a:ext cx="104" cy="181"/>
            </a:xfrm>
            <a:prstGeom prst="rect">
              <a:avLst/>
            </a:prstGeom>
            <a:grpFill/>
            <a:ln w="9525">
              <a:solidFill>
                <a:schemeClr val="tx1"/>
              </a:solidFill>
              <a:miter lim="800000"/>
              <a:headEnd/>
              <a:tailEnd/>
            </a:ln>
            <a:effectLst/>
          </p:spPr>
          <p:txBody>
            <a:bodyPr wrap="none" anchor="ctr">
              <a:prstTxWarp prst="textNoShape">
                <a:avLst/>
              </a:prstTxWarp>
            </a:bodyPr>
            <a:lstStyle/>
            <a:p>
              <a:endParaRPr lang="en-US"/>
            </a:p>
          </p:txBody>
        </p:sp>
        <p:sp>
          <p:nvSpPr>
            <p:cNvPr id="42" name="Rectangle 135"/>
            <p:cNvSpPr>
              <a:spLocks noChangeArrowheads="1"/>
            </p:cNvSpPr>
            <p:nvPr/>
          </p:nvSpPr>
          <p:spPr bwMode="auto">
            <a:xfrm>
              <a:off x="1170" y="3838"/>
              <a:ext cx="104" cy="181"/>
            </a:xfrm>
            <a:prstGeom prst="rect">
              <a:avLst/>
            </a:prstGeom>
            <a:grpFill/>
            <a:ln w="9525">
              <a:solidFill>
                <a:schemeClr val="tx1"/>
              </a:solidFill>
              <a:miter lim="800000"/>
              <a:headEnd/>
              <a:tailEnd/>
            </a:ln>
            <a:effectLst/>
          </p:spPr>
          <p:txBody>
            <a:bodyPr wrap="none" anchor="ctr">
              <a:prstTxWarp prst="textNoShape">
                <a:avLst/>
              </a:prstTxWarp>
            </a:bodyPr>
            <a:lstStyle/>
            <a:p>
              <a:endParaRPr lang="en-US"/>
            </a:p>
          </p:txBody>
        </p:sp>
        <p:sp>
          <p:nvSpPr>
            <p:cNvPr id="43" name="Rectangle 136"/>
            <p:cNvSpPr>
              <a:spLocks noChangeArrowheads="1"/>
            </p:cNvSpPr>
            <p:nvPr/>
          </p:nvSpPr>
          <p:spPr bwMode="auto">
            <a:xfrm>
              <a:off x="1290" y="3838"/>
              <a:ext cx="104" cy="181"/>
            </a:xfrm>
            <a:prstGeom prst="rect">
              <a:avLst/>
            </a:prstGeom>
            <a:grpFill/>
            <a:ln w="9525">
              <a:solidFill>
                <a:schemeClr val="tx1"/>
              </a:solidFill>
              <a:miter lim="800000"/>
              <a:headEnd/>
              <a:tailEnd/>
            </a:ln>
            <a:effectLst/>
          </p:spPr>
          <p:txBody>
            <a:bodyPr wrap="none" anchor="ctr">
              <a:prstTxWarp prst="textNoShape">
                <a:avLst/>
              </a:prstTxWarp>
            </a:bodyPr>
            <a:lstStyle/>
            <a:p>
              <a:endParaRPr lang="en-US"/>
            </a:p>
          </p:txBody>
        </p:sp>
        <p:sp>
          <p:nvSpPr>
            <p:cNvPr id="44" name="Rectangle 137"/>
            <p:cNvSpPr>
              <a:spLocks noChangeArrowheads="1"/>
            </p:cNvSpPr>
            <p:nvPr/>
          </p:nvSpPr>
          <p:spPr bwMode="auto">
            <a:xfrm>
              <a:off x="1410" y="3838"/>
              <a:ext cx="104" cy="181"/>
            </a:xfrm>
            <a:prstGeom prst="rect">
              <a:avLst/>
            </a:prstGeom>
            <a:grpFill/>
            <a:ln w="9525">
              <a:solidFill>
                <a:schemeClr val="tx1"/>
              </a:solidFill>
              <a:miter lim="800000"/>
              <a:headEnd/>
              <a:tailEnd/>
            </a:ln>
            <a:effectLst/>
          </p:spPr>
          <p:txBody>
            <a:bodyPr wrap="none" anchor="ctr">
              <a:prstTxWarp prst="textNoShape">
                <a:avLst/>
              </a:prstTxWarp>
            </a:bodyPr>
            <a:lstStyle/>
            <a:p>
              <a:endParaRPr lang="en-US"/>
            </a:p>
          </p:txBody>
        </p:sp>
        <p:sp>
          <p:nvSpPr>
            <p:cNvPr id="45" name="Rectangle 138"/>
            <p:cNvSpPr>
              <a:spLocks noChangeArrowheads="1"/>
            </p:cNvSpPr>
            <p:nvPr/>
          </p:nvSpPr>
          <p:spPr bwMode="auto">
            <a:xfrm>
              <a:off x="1530" y="3838"/>
              <a:ext cx="104" cy="181"/>
            </a:xfrm>
            <a:prstGeom prst="rect">
              <a:avLst/>
            </a:prstGeom>
            <a:grpFill/>
            <a:ln w="9525">
              <a:solidFill>
                <a:schemeClr val="tx1"/>
              </a:solidFill>
              <a:miter lim="800000"/>
              <a:headEnd/>
              <a:tailEnd/>
            </a:ln>
            <a:effectLst/>
          </p:spPr>
          <p:txBody>
            <a:bodyPr wrap="none" anchor="ctr">
              <a:prstTxWarp prst="textNoShape">
                <a:avLst/>
              </a:prstTxWarp>
            </a:bodyPr>
            <a:lstStyle/>
            <a:p>
              <a:endParaRPr lang="en-US"/>
            </a:p>
          </p:txBody>
        </p:sp>
        <p:sp>
          <p:nvSpPr>
            <p:cNvPr id="46" name="Rectangle 139"/>
            <p:cNvSpPr>
              <a:spLocks noChangeArrowheads="1"/>
            </p:cNvSpPr>
            <p:nvPr/>
          </p:nvSpPr>
          <p:spPr bwMode="auto">
            <a:xfrm>
              <a:off x="1650" y="3838"/>
              <a:ext cx="104" cy="181"/>
            </a:xfrm>
            <a:prstGeom prst="rect">
              <a:avLst/>
            </a:prstGeom>
            <a:grpFill/>
            <a:ln w="9525">
              <a:solidFill>
                <a:schemeClr val="tx1"/>
              </a:solidFill>
              <a:miter lim="800000"/>
              <a:headEnd/>
              <a:tailEnd/>
            </a:ln>
            <a:effectLst/>
          </p:spPr>
          <p:txBody>
            <a:bodyPr wrap="none" anchor="ctr">
              <a:prstTxWarp prst="textNoShape">
                <a:avLst/>
              </a:prstTxWarp>
            </a:bodyPr>
            <a:lstStyle/>
            <a:p>
              <a:endParaRPr lang="en-US"/>
            </a:p>
          </p:txBody>
        </p:sp>
        <p:sp>
          <p:nvSpPr>
            <p:cNvPr id="47" name="Rectangle 140"/>
            <p:cNvSpPr>
              <a:spLocks noChangeArrowheads="1"/>
            </p:cNvSpPr>
            <p:nvPr/>
          </p:nvSpPr>
          <p:spPr bwMode="auto">
            <a:xfrm>
              <a:off x="1770" y="3838"/>
              <a:ext cx="104" cy="181"/>
            </a:xfrm>
            <a:prstGeom prst="rect">
              <a:avLst/>
            </a:prstGeom>
            <a:grpFill/>
            <a:ln w="9525">
              <a:solidFill>
                <a:schemeClr val="tx1"/>
              </a:solidFill>
              <a:miter lim="800000"/>
              <a:headEnd/>
              <a:tailEnd/>
            </a:ln>
            <a:effectLst/>
          </p:spPr>
          <p:txBody>
            <a:bodyPr wrap="none" anchor="ctr">
              <a:prstTxWarp prst="textNoShape">
                <a:avLst/>
              </a:prstTxWarp>
            </a:bodyPr>
            <a:lstStyle/>
            <a:p>
              <a:endParaRPr lang="en-US"/>
            </a:p>
          </p:txBody>
        </p:sp>
        <p:sp>
          <p:nvSpPr>
            <p:cNvPr id="48" name="Rectangle 141"/>
            <p:cNvSpPr>
              <a:spLocks noChangeArrowheads="1"/>
            </p:cNvSpPr>
            <p:nvPr/>
          </p:nvSpPr>
          <p:spPr bwMode="auto">
            <a:xfrm>
              <a:off x="1890" y="3838"/>
              <a:ext cx="104" cy="181"/>
            </a:xfrm>
            <a:prstGeom prst="rect">
              <a:avLst/>
            </a:prstGeom>
            <a:grpFill/>
            <a:ln w="9525">
              <a:solidFill>
                <a:schemeClr val="tx1"/>
              </a:solidFill>
              <a:miter lim="800000"/>
              <a:headEnd/>
              <a:tailEnd/>
            </a:ln>
            <a:effectLst/>
          </p:spPr>
          <p:txBody>
            <a:bodyPr wrap="none" anchor="ctr">
              <a:prstTxWarp prst="textNoShape">
                <a:avLst/>
              </a:prstTxWarp>
            </a:bodyPr>
            <a:lstStyle/>
            <a:p>
              <a:endParaRPr lang="en-US"/>
            </a:p>
          </p:txBody>
        </p:sp>
        <p:sp>
          <p:nvSpPr>
            <p:cNvPr id="49" name="Rectangle 142"/>
            <p:cNvSpPr>
              <a:spLocks noChangeArrowheads="1"/>
            </p:cNvSpPr>
            <p:nvPr/>
          </p:nvSpPr>
          <p:spPr bwMode="auto">
            <a:xfrm>
              <a:off x="2010" y="3838"/>
              <a:ext cx="104" cy="181"/>
            </a:xfrm>
            <a:prstGeom prst="rect">
              <a:avLst/>
            </a:prstGeom>
            <a:grpFill/>
            <a:ln w="9525">
              <a:solidFill>
                <a:schemeClr val="tx1"/>
              </a:solidFill>
              <a:miter lim="800000"/>
              <a:headEnd/>
              <a:tailEnd/>
            </a:ln>
            <a:effectLst/>
          </p:spPr>
          <p:txBody>
            <a:bodyPr wrap="none" anchor="ctr">
              <a:prstTxWarp prst="textNoShape">
                <a:avLst/>
              </a:prstTxWarp>
            </a:bodyPr>
            <a:lstStyle/>
            <a:p>
              <a:endParaRPr lang="en-US"/>
            </a:p>
          </p:txBody>
        </p:sp>
        <p:sp>
          <p:nvSpPr>
            <p:cNvPr id="50" name="Rectangle 143"/>
            <p:cNvSpPr>
              <a:spLocks noChangeArrowheads="1"/>
            </p:cNvSpPr>
            <p:nvPr/>
          </p:nvSpPr>
          <p:spPr bwMode="auto">
            <a:xfrm>
              <a:off x="2130" y="3838"/>
              <a:ext cx="104" cy="181"/>
            </a:xfrm>
            <a:prstGeom prst="rect">
              <a:avLst/>
            </a:prstGeom>
            <a:grpFill/>
            <a:ln w="9525">
              <a:solidFill>
                <a:schemeClr val="tx1"/>
              </a:solidFill>
              <a:miter lim="800000"/>
              <a:headEnd/>
              <a:tailEnd/>
            </a:ln>
            <a:effectLst/>
          </p:spPr>
          <p:txBody>
            <a:bodyPr wrap="none" anchor="ctr">
              <a:prstTxWarp prst="textNoShape">
                <a:avLst/>
              </a:prstTxWarp>
            </a:bodyPr>
            <a:lstStyle/>
            <a:p>
              <a:endParaRPr lang="en-US"/>
            </a:p>
          </p:txBody>
        </p:sp>
        <p:sp>
          <p:nvSpPr>
            <p:cNvPr id="51" name="Rectangle 144"/>
            <p:cNvSpPr>
              <a:spLocks noChangeArrowheads="1"/>
            </p:cNvSpPr>
            <p:nvPr/>
          </p:nvSpPr>
          <p:spPr bwMode="auto">
            <a:xfrm>
              <a:off x="2250" y="3838"/>
              <a:ext cx="104" cy="181"/>
            </a:xfrm>
            <a:prstGeom prst="rect">
              <a:avLst/>
            </a:prstGeom>
            <a:grpFill/>
            <a:ln w="9525">
              <a:solidFill>
                <a:schemeClr val="tx1"/>
              </a:solidFill>
              <a:miter lim="800000"/>
              <a:headEnd/>
              <a:tailEnd/>
            </a:ln>
            <a:effectLst/>
          </p:spPr>
          <p:txBody>
            <a:bodyPr wrap="none" anchor="ctr">
              <a:prstTxWarp prst="textNoShape">
                <a:avLst/>
              </a:prstTxWarp>
            </a:bodyPr>
            <a:lstStyle/>
            <a:p>
              <a:endParaRPr lang="en-US"/>
            </a:p>
          </p:txBody>
        </p:sp>
        <p:sp>
          <p:nvSpPr>
            <p:cNvPr id="52" name="Rectangle 145"/>
            <p:cNvSpPr>
              <a:spLocks noChangeArrowheads="1"/>
            </p:cNvSpPr>
            <p:nvPr/>
          </p:nvSpPr>
          <p:spPr bwMode="auto">
            <a:xfrm>
              <a:off x="2370" y="3838"/>
              <a:ext cx="104" cy="181"/>
            </a:xfrm>
            <a:prstGeom prst="rect">
              <a:avLst/>
            </a:prstGeom>
            <a:grpFill/>
            <a:ln w="9525">
              <a:solidFill>
                <a:schemeClr val="tx1"/>
              </a:solidFill>
              <a:miter lim="800000"/>
              <a:headEnd/>
              <a:tailEnd/>
            </a:ln>
            <a:effectLst/>
          </p:spPr>
          <p:txBody>
            <a:bodyPr wrap="none" anchor="ctr">
              <a:prstTxWarp prst="textNoShape">
                <a:avLst/>
              </a:prstTxWarp>
            </a:bodyPr>
            <a:lstStyle/>
            <a:p>
              <a:endParaRPr lang="en-US"/>
            </a:p>
          </p:txBody>
        </p:sp>
        <p:sp>
          <p:nvSpPr>
            <p:cNvPr id="53" name="Rectangle 146"/>
            <p:cNvSpPr>
              <a:spLocks noChangeArrowheads="1"/>
            </p:cNvSpPr>
            <p:nvPr/>
          </p:nvSpPr>
          <p:spPr bwMode="auto">
            <a:xfrm>
              <a:off x="2490" y="3838"/>
              <a:ext cx="104" cy="181"/>
            </a:xfrm>
            <a:prstGeom prst="rect">
              <a:avLst/>
            </a:prstGeom>
            <a:grpFill/>
            <a:ln w="9525">
              <a:solidFill>
                <a:schemeClr val="tx1"/>
              </a:solidFill>
              <a:miter lim="800000"/>
              <a:headEnd/>
              <a:tailEnd/>
            </a:ln>
            <a:effectLst/>
          </p:spPr>
          <p:txBody>
            <a:bodyPr wrap="none" anchor="ctr">
              <a:prstTxWarp prst="textNoShape">
                <a:avLst/>
              </a:prstTxWarp>
            </a:bodyPr>
            <a:lstStyle/>
            <a:p>
              <a:endParaRPr lang="en-US"/>
            </a:p>
          </p:txBody>
        </p:sp>
        <p:sp>
          <p:nvSpPr>
            <p:cNvPr id="54" name="Rectangle 147"/>
            <p:cNvSpPr>
              <a:spLocks noChangeArrowheads="1"/>
            </p:cNvSpPr>
            <p:nvPr/>
          </p:nvSpPr>
          <p:spPr bwMode="auto">
            <a:xfrm>
              <a:off x="2610" y="3838"/>
              <a:ext cx="104" cy="181"/>
            </a:xfrm>
            <a:prstGeom prst="rect">
              <a:avLst/>
            </a:prstGeom>
            <a:grpFill/>
            <a:ln w="9525">
              <a:solidFill>
                <a:schemeClr val="tx1"/>
              </a:solidFill>
              <a:miter lim="800000"/>
              <a:headEnd/>
              <a:tailEnd/>
            </a:ln>
            <a:effectLst/>
          </p:spPr>
          <p:txBody>
            <a:bodyPr wrap="none" anchor="ctr">
              <a:prstTxWarp prst="textNoShape">
                <a:avLst/>
              </a:prstTxWarp>
            </a:bodyPr>
            <a:lstStyle/>
            <a:p>
              <a:endParaRPr lang="en-US"/>
            </a:p>
          </p:txBody>
        </p:sp>
        <p:sp>
          <p:nvSpPr>
            <p:cNvPr id="55" name="Rectangle 148"/>
            <p:cNvSpPr>
              <a:spLocks noChangeArrowheads="1"/>
            </p:cNvSpPr>
            <p:nvPr/>
          </p:nvSpPr>
          <p:spPr bwMode="auto">
            <a:xfrm>
              <a:off x="2730" y="3838"/>
              <a:ext cx="104" cy="181"/>
            </a:xfrm>
            <a:prstGeom prst="rect">
              <a:avLst/>
            </a:prstGeom>
            <a:grpFill/>
            <a:ln w="9525">
              <a:solidFill>
                <a:schemeClr val="tx1"/>
              </a:solidFill>
              <a:miter lim="800000"/>
              <a:headEnd/>
              <a:tailEnd/>
            </a:ln>
            <a:effectLst/>
          </p:spPr>
          <p:txBody>
            <a:bodyPr wrap="none" anchor="ctr">
              <a:prstTxWarp prst="textNoShape">
                <a:avLst/>
              </a:prstTxWarp>
            </a:bodyPr>
            <a:lstStyle/>
            <a:p>
              <a:endParaRPr lang="en-US"/>
            </a:p>
          </p:txBody>
        </p:sp>
        <p:sp>
          <p:nvSpPr>
            <p:cNvPr id="56" name="Rectangle 149"/>
            <p:cNvSpPr>
              <a:spLocks noChangeArrowheads="1"/>
            </p:cNvSpPr>
            <p:nvPr/>
          </p:nvSpPr>
          <p:spPr bwMode="auto">
            <a:xfrm>
              <a:off x="2850" y="3838"/>
              <a:ext cx="104" cy="181"/>
            </a:xfrm>
            <a:prstGeom prst="rect">
              <a:avLst/>
            </a:prstGeom>
            <a:grpFill/>
            <a:ln w="9525">
              <a:solidFill>
                <a:schemeClr val="tx1"/>
              </a:solidFill>
              <a:miter lim="800000"/>
              <a:headEnd/>
              <a:tailEnd/>
            </a:ln>
            <a:effectLst/>
          </p:spPr>
          <p:txBody>
            <a:bodyPr wrap="none" anchor="ctr">
              <a:prstTxWarp prst="textNoShape">
                <a:avLst/>
              </a:prstTxWarp>
            </a:bodyPr>
            <a:lstStyle/>
            <a:p>
              <a:endParaRPr lang="en-US"/>
            </a:p>
          </p:txBody>
        </p:sp>
        <p:sp>
          <p:nvSpPr>
            <p:cNvPr id="57" name="Rectangle 150"/>
            <p:cNvSpPr>
              <a:spLocks noChangeArrowheads="1"/>
            </p:cNvSpPr>
            <p:nvPr/>
          </p:nvSpPr>
          <p:spPr bwMode="auto">
            <a:xfrm>
              <a:off x="2970" y="3838"/>
              <a:ext cx="104" cy="181"/>
            </a:xfrm>
            <a:prstGeom prst="rect">
              <a:avLst/>
            </a:prstGeom>
            <a:grpFill/>
            <a:ln w="9525">
              <a:solidFill>
                <a:schemeClr val="tx1"/>
              </a:solidFill>
              <a:miter lim="800000"/>
              <a:headEnd/>
              <a:tailEnd/>
            </a:ln>
            <a:effectLst/>
          </p:spPr>
          <p:txBody>
            <a:bodyPr wrap="none" anchor="ctr">
              <a:prstTxWarp prst="textNoShape">
                <a:avLst/>
              </a:prstTxWarp>
            </a:bodyPr>
            <a:lstStyle/>
            <a:p>
              <a:endParaRPr lang="en-US"/>
            </a:p>
          </p:txBody>
        </p:sp>
        <p:sp>
          <p:nvSpPr>
            <p:cNvPr id="58" name="Rectangle 151"/>
            <p:cNvSpPr>
              <a:spLocks noChangeArrowheads="1"/>
            </p:cNvSpPr>
            <p:nvPr/>
          </p:nvSpPr>
          <p:spPr bwMode="auto">
            <a:xfrm>
              <a:off x="3090" y="3838"/>
              <a:ext cx="104" cy="181"/>
            </a:xfrm>
            <a:prstGeom prst="rect">
              <a:avLst/>
            </a:prstGeom>
            <a:grpFill/>
            <a:ln w="9525">
              <a:solidFill>
                <a:schemeClr val="tx1"/>
              </a:solidFill>
              <a:miter lim="800000"/>
              <a:headEnd/>
              <a:tailEnd/>
            </a:ln>
            <a:effectLst/>
          </p:spPr>
          <p:txBody>
            <a:bodyPr wrap="none" anchor="ctr">
              <a:prstTxWarp prst="textNoShape">
                <a:avLst/>
              </a:prstTxWarp>
            </a:bodyPr>
            <a:lstStyle/>
            <a:p>
              <a:endParaRPr lang="en-US"/>
            </a:p>
          </p:txBody>
        </p:sp>
        <p:sp>
          <p:nvSpPr>
            <p:cNvPr id="59" name="Rectangle 152"/>
            <p:cNvSpPr>
              <a:spLocks noChangeArrowheads="1"/>
            </p:cNvSpPr>
            <p:nvPr/>
          </p:nvSpPr>
          <p:spPr bwMode="auto">
            <a:xfrm>
              <a:off x="3210" y="3838"/>
              <a:ext cx="104" cy="181"/>
            </a:xfrm>
            <a:prstGeom prst="rect">
              <a:avLst/>
            </a:prstGeom>
            <a:grpFill/>
            <a:ln w="9525">
              <a:solidFill>
                <a:schemeClr val="tx1"/>
              </a:solidFill>
              <a:miter lim="800000"/>
              <a:headEnd/>
              <a:tailEnd/>
            </a:ln>
            <a:effectLst/>
          </p:spPr>
          <p:txBody>
            <a:bodyPr wrap="none" anchor="ctr">
              <a:prstTxWarp prst="textNoShape">
                <a:avLst/>
              </a:prstTxWarp>
            </a:bodyPr>
            <a:lstStyle/>
            <a:p>
              <a:endParaRPr lang="en-US"/>
            </a:p>
          </p:txBody>
        </p:sp>
        <p:sp>
          <p:nvSpPr>
            <p:cNvPr id="60" name="Rectangle 153"/>
            <p:cNvSpPr>
              <a:spLocks noChangeArrowheads="1"/>
            </p:cNvSpPr>
            <p:nvPr/>
          </p:nvSpPr>
          <p:spPr bwMode="auto">
            <a:xfrm>
              <a:off x="3330" y="3838"/>
              <a:ext cx="104" cy="181"/>
            </a:xfrm>
            <a:prstGeom prst="rect">
              <a:avLst/>
            </a:prstGeom>
            <a:grpFill/>
            <a:ln w="9525">
              <a:solidFill>
                <a:schemeClr val="tx1"/>
              </a:solidFill>
              <a:miter lim="800000"/>
              <a:headEnd/>
              <a:tailEnd/>
            </a:ln>
            <a:effectLst/>
          </p:spPr>
          <p:txBody>
            <a:bodyPr wrap="none" anchor="ctr">
              <a:prstTxWarp prst="textNoShape">
                <a:avLst/>
              </a:prstTxWarp>
            </a:bodyPr>
            <a:lstStyle/>
            <a:p>
              <a:endParaRPr lang="en-US"/>
            </a:p>
          </p:txBody>
        </p:sp>
        <p:sp>
          <p:nvSpPr>
            <p:cNvPr id="61" name="Rectangle 154"/>
            <p:cNvSpPr>
              <a:spLocks noChangeArrowheads="1"/>
            </p:cNvSpPr>
            <p:nvPr/>
          </p:nvSpPr>
          <p:spPr bwMode="auto">
            <a:xfrm>
              <a:off x="3450" y="3838"/>
              <a:ext cx="104" cy="181"/>
            </a:xfrm>
            <a:prstGeom prst="rect">
              <a:avLst/>
            </a:prstGeom>
            <a:grpFill/>
            <a:ln w="9525">
              <a:solidFill>
                <a:schemeClr val="tx1"/>
              </a:solidFill>
              <a:miter lim="800000"/>
              <a:headEnd/>
              <a:tailEnd/>
            </a:ln>
            <a:effectLst/>
          </p:spPr>
          <p:txBody>
            <a:bodyPr wrap="none" anchor="ctr">
              <a:prstTxWarp prst="textNoShape">
                <a:avLst/>
              </a:prstTxWarp>
            </a:bodyPr>
            <a:lstStyle/>
            <a:p>
              <a:endParaRPr lang="en-US"/>
            </a:p>
          </p:txBody>
        </p:sp>
        <p:sp>
          <p:nvSpPr>
            <p:cNvPr id="62" name="Rectangle 155"/>
            <p:cNvSpPr>
              <a:spLocks noChangeArrowheads="1"/>
            </p:cNvSpPr>
            <p:nvPr/>
          </p:nvSpPr>
          <p:spPr bwMode="auto">
            <a:xfrm>
              <a:off x="3570" y="3838"/>
              <a:ext cx="104" cy="181"/>
            </a:xfrm>
            <a:prstGeom prst="rect">
              <a:avLst/>
            </a:prstGeom>
            <a:grpFill/>
            <a:ln w="9525">
              <a:solidFill>
                <a:schemeClr val="tx1"/>
              </a:solidFill>
              <a:miter lim="800000"/>
              <a:headEnd/>
              <a:tailEnd/>
            </a:ln>
            <a:effectLst/>
          </p:spPr>
          <p:txBody>
            <a:bodyPr wrap="none" anchor="ctr">
              <a:prstTxWarp prst="textNoShape">
                <a:avLst/>
              </a:prstTxWarp>
            </a:bodyPr>
            <a:lstStyle/>
            <a:p>
              <a:endParaRPr lang="en-US"/>
            </a:p>
          </p:txBody>
        </p:sp>
        <p:sp>
          <p:nvSpPr>
            <p:cNvPr id="63" name="Rectangle 156"/>
            <p:cNvSpPr>
              <a:spLocks noChangeArrowheads="1"/>
            </p:cNvSpPr>
            <p:nvPr/>
          </p:nvSpPr>
          <p:spPr bwMode="auto">
            <a:xfrm>
              <a:off x="3690" y="3838"/>
              <a:ext cx="104" cy="181"/>
            </a:xfrm>
            <a:prstGeom prst="rect">
              <a:avLst/>
            </a:prstGeom>
            <a:grpFill/>
            <a:ln w="9525">
              <a:solidFill>
                <a:schemeClr val="tx1"/>
              </a:solidFill>
              <a:miter lim="800000"/>
              <a:headEnd/>
              <a:tailEnd/>
            </a:ln>
            <a:effectLst/>
          </p:spPr>
          <p:txBody>
            <a:bodyPr wrap="none" anchor="ctr">
              <a:prstTxWarp prst="textNoShape">
                <a:avLst/>
              </a:prstTxWarp>
            </a:bodyPr>
            <a:lstStyle/>
            <a:p>
              <a:endParaRPr lang="en-US"/>
            </a:p>
          </p:txBody>
        </p:sp>
        <p:sp>
          <p:nvSpPr>
            <p:cNvPr id="64" name="Rectangle 157"/>
            <p:cNvSpPr>
              <a:spLocks noChangeArrowheads="1"/>
            </p:cNvSpPr>
            <p:nvPr/>
          </p:nvSpPr>
          <p:spPr bwMode="auto">
            <a:xfrm>
              <a:off x="3810" y="3838"/>
              <a:ext cx="104" cy="181"/>
            </a:xfrm>
            <a:prstGeom prst="rect">
              <a:avLst/>
            </a:prstGeom>
            <a:grpFill/>
            <a:ln w="9525">
              <a:solidFill>
                <a:schemeClr val="tx1"/>
              </a:solidFill>
              <a:miter lim="800000"/>
              <a:headEnd/>
              <a:tailEnd/>
            </a:ln>
            <a:effectLst/>
          </p:spPr>
          <p:txBody>
            <a:bodyPr wrap="none" anchor="ctr">
              <a:prstTxWarp prst="textNoShape">
                <a:avLst/>
              </a:prstTxWarp>
            </a:bodyPr>
            <a:lstStyle/>
            <a:p>
              <a:endParaRPr lang="en-US"/>
            </a:p>
          </p:txBody>
        </p:sp>
        <p:sp>
          <p:nvSpPr>
            <p:cNvPr id="65" name="Rectangle 158"/>
            <p:cNvSpPr>
              <a:spLocks noChangeArrowheads="1"/>
            </p:cNvSpPr>
            <p:nvPr/>
          </p:nvSpPr>
          <p:spPr bwMode="auto">
            <a:xfrm>
              <a:off x="3930" y="3838"/>
              <a:ext cx="104" cy="181"/>
            </a:xfrm>
            <a:prstGeom prst="rect">
              <a:avLst/>
            </a:prstGeom>
            <a:grpFill/>
            <a:ln w="9525">
              <a:solidFill>
                <a:schemeClr val="tx1"/>
              </a:solidFill>
              <a:miter lim="800000"/>
              <a:headEnd/>
              <a:tailEnd/>
            </a:ln>
            <a:effectLst/>
          </p:spPr>
          <p:txBody>
            <a:bodyPr wrap="none" anchor="ctr">
              <a:prstTxWarp prst="textNoShape">
                <a:avLst/>
              </a:prstTxWarp>
            </a:bodyPr>
            <a:lstStyle/>
            <a:p>
              <a:endParaRPr lang="en-US"/>
            </a:p>
          </p:txBody>
        </p:sp>
        <p:sp>
          <p:nvSpPr>
            <p:cNvPr id="66" name="Rectangle 159"/>
            <p:cNvSpPr>
              <a:spLocks noChangeArrowheads="1"/>
            </p:cNvSpPr>
            <p:nvPr/>
          </p:nvSpPr>
          <p:spPr bwMode="auto">
            <a:xfrm>
              <a:off x="4050" y="3838"/>
              <a:ext cx="104" cy="181"/>
            </a:xfrm>
            <a:prstGeom prst="rect">
              <a:avLst/>
            </a:prstGeom>
            <a:grpFill/>
            <a:ln w="9525">
              <a:solidFill>
                <a:schemeClr val="tx1"/>
              </a:solidFill>
              <a:miter lim="800000"/>
              <a:headEnd/>
              <a:tailEnd/>
            </a:ln>
            <a:effectLst/>
          </p:spPr>
          <p:txBody>
            <a:bodyPr wrap="none" anchor="ctr">
              <a:prstTxWarp prst="textNoShape">
                <a:avLst/>
              </a:prstTxWarp>
            </a:bodyPr>
            <a:lstStyle/>
            <a:p>
              <a:endParaRPr lang="en-US"/>
            </a:p>
          </p:txBody>
        </p:sp>
        <p:sp>
          <p:nvSpPr>
            <p:cNvPr id="67" name="Rectangle 160"/>
            <p:cNvSpPr>
              <a:spLocks noChangeArrowheads="1"/>
            </p:cNvSpPr>
            <p:nvPr/>
          </p:nvSpPr>
          <p:spPr bwMode="auto">
            <a:xfrm>
              <a:off x="4170" y="3838"/>
              <a:ext cx="104" cy="181"/>
            </a:xfrm>
            <a:prstGeom prst="rect">
              <a:avLst/>
            </a:prstGeom>
            <a:grpFill/>
            <a:ln w="9525">
              <a:solidFill>
                <a:schemeClr val="tx1"/>
              </a:solidFill>
              <a:miter lim="800000"/>
              <a:headEnd/>
              <a:tailEnd/>
            </a:ln>
            <a:effectLst/>
          </p:spPr>
          <p:txBody>
            <a:bodyPr wrap="none" anchor="ctr">
              <a:prstTxWarp prst="textNoShape">
                <a:avLst/>
              </a:prstTxWarp>
            </a:bodyPr>
            <a:lstStyle/>
            <a:p>
              <a:endParaRPr lang="en-US"/>
            </a:p>
          </p:txBody>
        </p:sp>
        <p:sp>
          <p:nvSpPr>
            <p:cNvPr id="68" name="Rectangle 161"/>
            <p:cNvSpPr>
              <a:spLocks noChangeArrowheads="1"/>
            </p:cNvSpPr>
            <p:nvPr/>
          </p:nvSpPr>
          <p:spPr bwMode="auto">
            <a:xfrm>
              <a:off x="4290" y="3838"/>
              <a:ext cx="104" cy="181"/>
            </a:xfrm>
            <a:prstGeom prst="rect">
              <a:avLst/>
            </a:prstGeom>
            <a:grpFill/>
            <a:ln w="9525">
              <a:solidFill>
                <a:schemeClr val="tx1"/>
              </a:solidFill>
              <a:miter lim="800000"/>
              <a:headEnd/>
              <a:tailEnd/>
            </a:ln>
            <a:effectLst/>
          </p:spPr>
          <p:txBody>
            <a:bodyPr wrap="none" anchor="ctr">
              <a:prstTxWarp prst="textNoShape">
                <a:avLst/>
              </a:prstTxWarp>
            </a:bodyPr>
            <a:lstStyle/>
            <a:p>
              <a:endParaRPr lang="en-US"/>
            </a:p>
          </p:txBody>
        </p:sp>
        <p:sp>
          <p:nvSpPr>
            <p:cNvPr id="69" name="Rectangle 162"/>
            <p:cNvSpPr>
              <a:spLocks noChangeArrowheads="1"/>
            </p:cNvSpPr>
            <p:nvPr/>
          </p:nvSpPr>
          <p:spPr bwMode="auto">
            <a:xfrm>
              <a:off x="4410" y="3838"/>
              <a:ext cx="104" cy="181"/>
            </a:xfrm>
            <a:prstGeom prst="rect">
              <a:avLst/>
            </a:prstGeom>
            <a:grpFill/>
            <a:ln w="9525">
              <a:solidFill>
                <a:schemeClr val="tx1"/>
              </a:solidFill>
              <a:miter lim="800000"/>
              <a:headEnd/>
              <a:tailEnd/>
            </a:ln>
            <a:effectLst/>
          </p:spPr>
          <p:txBody>
            <a:bodyPr wrap="none" anchor="ctr">
              <a:prstTxWarp prst="textNoShape">
                <a:avLst/>
              </a:prstTxWarp>
            </a:bodyPr>
            <a:lstStyle/>
            <a:p>
              <a:endParaRPr lang="en-US"/>
            </a:p>
          </p:txBody>
        </p:sp>
        <p:sp>
          <p:nvSpPr>
            <p:cNvPr id="70" name="Rectangle 163"/>
            <p:cNvSpPr>
              <a:spLocks noChangeArrowheads="1"/>
            </p:cNvSpPr>
            <p:nvPr/>
          </p:nvSpPr>
          <p:spPr bwMode="auto">
            <a:xfrm>
              <a:off x="4530" y="3838"/>
              <a:ext cx="104" cy="181"/>
            </a:xfrm>
            <a:prstGeom prst="rect">
              <a:avLst/>
            </a:prstGeom>
            <a:grpFill/>
            <a:ln w="9525">
              <a:solidFill>
                <a:schemeClr val="tx1"/>
              </a:solidFill>
              <a:miter lim="800000"/>
              <a:headEnd/>
              <a:tailEnd/>
            </a:ln>
            <a:effectLst/>
          </p:spPr>
          <p:txBody>
            <a:bodyPr wrap="none" anchor="ctr">
              <a:prstTxWarp prst="textNoShape">
                <a:avLst/>
              </a:prstTxWarp>
            </a:bodyPr>
            <a:lstStyle/>
            <a:p>
              <a:endParaRPr lang="en-US"/>
            </a:p>
          </p:txBody>
        </p:sp>
      </p:grpSp>
      <p:grpSp>
        <p:nvGrpSpPr>
          <p:cNvPr id="71" name="Group 238"/>
          <p:cNvGrpSpPr>
            <a:grpSpLocks/>
          </p:cNvGrpSpPr>
          <p:nvPr/>
        </p:nvGrpSpPr>
        <p:grpSpPr bwMode="auto">
          <a:xfrm>
            <a:off x="2385330" y="3438071"/>
            <a:ext cx="4927600" cy="287338"/>
            <a:chOff x="1050" y="2077"/>
            <a:chExt cx="3104" cy="181"/>
          </a:xfrm>
          <a:solidFill>
            <a:srgbClr val="FFFFFF"/>
          </a:solidFill>
        </p:grpSpPr>
        <p:sp>
          <p:nvSpPr>
            <p:cNvPr id="72" name="Rectangle 166"/>
            <p:cNvSpPr>
              <a:spLocks noChangeArrowheads="1"/>
            </p:cNvSpPr>
            <p:nvPr/>
          </p:nvSpPr>
          <p:spPr bwMode="auto">
            <a:xfrm>
              <a:off x="1050" y="2077"/>
              <a:ext cx="104" cy="181"/>
            </a:xfrm>
            <a:prstGeom prst="rect">
              <a:avLst/>
            </a:prstGeom>
            <a:grpFill/>
            <a:ln w="9525">
              <a:solidFill>
                <a:schemeClr val="tx1"/>
              </a:solidFill>
              <a:miter lim="800000"/>
              <a:headEnd/>
              <a:tailEnd/>
            </a:ln>
            <a:effectLst/>
          </p:spPr>
          <p:txBody>
            <a:bodyPr wrap="none" anchor="ctr">
              <a:prstTxWarp prst="textNoShape">
                <a:avLst/>
              </a:prstTxWarp>
            </a:bodyPr>
            <a:lstStyle/>
            <a:p>
              <a:endParaRPr lang="en-US"/>
            </a:p>
          </p:txBody>
        </p:sp>
        <p:sp>
          <p:nvSpPr>
            <p:cNvPr id="73" name="Rectangle 167"/>
            <p:cNvSpPr>
              <a:spLocks noChangeArrowheads="1"/>
            </p:cNvSpPr>
            <p:nvPr/>
          </p:nvSpPr>
          <p:spPr bwMode="auto">
            <a:xfrm>
              <a:off x="1170" y="2077"/>
              <a:ext cx="104" cy="181"/>
            </a:xfrm>
            <a:prstGeom prst="rect">
              <a:avLst/>
            </a:prstGeom>
            <a:grpFill/>
            <a:ln w="9525">
              <a:solidFill>
                <a:schemeClr val="tx1"/>
              </a:solidFill>
              <a:miter lim="800000"/>
              <a:headEnd/>
              <a:tailEnd/>
            </a:ln>
            <a:effectLst/>
          </p:spPr>
          <p:txBody>
            <a:bodyPr wrap="none" anchor="ctr">
              <a:prstTxWarp prst="textNoShape">
                <a:avLst/>
              </a:prstTxWarp>
            </a:bodyPr>
            <a:lstStyle/>
            <a:p>
              <a:endParaRPr lang="en-US"/>
            </a:p>
          </p:txBody>
        </p:sp>
        <p:sp>
          <p:nvSpPr>
            <p:cNvPr id="74" name="Rectangle 168"/>
            <p:cNvSpPr>
              <a:spLocks noChangeArrowheads="1"/>
            </p:cNvSpPr>
            <p:nvPr/>
          </p:nvSpPr>
          <p:spPr bwMode="auto">
            <a:xfrm>
              <a:off x="1290" y="2077"/>
              <a:ext cx="104" cy="181"/>
            </a:xfrm>
            <a:prstGeom prst="rect">
              <a:avLst/>
            </a:prstGeom>
            <a:grpFill/>
            <a:ln w="9525">
              <a:solidFill>
                <a:schemeClr val="tx1"/>
              </a:solidFill>
              <a:miter lim="800000"/>
              <a:headEnd/>
              <a:tailEnd/>
            </a:ln>
            <a:effectLst/>
          </p:spPr>
          <p:txBody>
            <a:bodyPr wrap="none" anchor="ctr">
              <a:prstTxWarp prst="textNoShape">
                <a:avLst/>
              </a:prstTxWarp>
            </a:bodyPr>
            <a:lstStyle/>
            <a:p>
              <a:endParaRPr lang="en-US"/>
            </a:p>
          </p:txBody>
        </p:sp>
        <p:sp>
          <p:nvSpPr>
            <p:cNvPr id="75" name="Rectangle 169"/>
            <p:cNvSpPr>
              <a:spLocks noChangeArrowheads="1"/>
            </p:cNvSpPr>
            <p:nvPr/>
          </p:nvSpPr>
          <p:spPr bwMode="auto">
            <a:xfrm>
              <a:off x="1410" y="2077"/>
              <a:ext cx="104" cy="181"/>
            </a:xfrm>
            <a:prstGeom prst="rect">
              <a:avLst/>
            </a:prstGeom>
            <a:grpFill/>
            <a:ln w="9525">
              <a:solidFill>
                <a:schemeClr val="tx1"/>
              </a:solidFill>
              <a:miter lim="800000"/>
              <a:headEnd/>
              <a:tailEnd/>
            </a:ln>
            <a:effectLst/>
          </p:spPr>
          <p:txBody>
            <a:bodyPr wrap="none" anchor="ctr">
              <a:prstTxWarp prst="textNoShape">
                <a:avLst/>
              </a:prstTxWarp>
            </a:bodyPr>
            <a:lstStyle/>
            <a:p>
              <a:endParaRPr lang="en-US"/>
            </a:p>
          </p:txBody>
        </p:sp>
        <p:sp>
          <p:nvSpPr>
            <p:cNvPr id="76" name="Rectangle 170"/>
            <p:cNvSpPr>
              <a:spLocks noChangeArrowheads="1"/>
            </p:cNvSpPr>
            <p:nvPr/>
          </p:nvSpPr>
          <p:spPr bwMode="auto">
            <a:xfrm>
              <a:off x="1530" y="2077"/>
              <a:ext cx="104" cy="181"/>
            </a:xfrm>
            <a:prstGeom prst="rect">
              <a:avLst/>
            </a:prstGeom>
            <a:grpFill/>
            <a:ln w="9525">
              <a:solidFill>
                <a:schemeClr val="tx1"/>
              </a:solidFill>
              <a:miter lim="800000"/>
              <a:headEnd/>
              <a:tailEnd/>
            </a:ln>
            <a:effectLst/>
          </p:spPr>
          <p:txBody>
            <a:bodyPr wrap="none" anchor="ctr">
              <a:prstTxWarp prst="textNoShape">
                <a:avLst/>
              </a:prstTxWarp>
            </a:bodyPr>
            <a:lstStyle/>
            <a:p>
              <a:endParaRPr lang="en-US"/>
            </a:p>
          </p:txBody>
        </p:sp>
        <p:sp>
          <p:nvSpPr>
            <p:cNvPr id="77" name="Rectangle 171"/>
            <p:cNvSpPr>
              <a:spLocks noChangeArrowheads="1"/>
            </p:cNvSpPr>
            <p:nvPr/>
          </p:nvSpPr>
          <p:spPr bwMode="auto">
            <a:xfrm>
              <a:off x="1650" y="2077"/>
              <a:ext cx="104" cy="181"/>
            </a:xfrm>
            <a:prstGeom prst="rect">
              <a:avLst/>
            </a:prstGeom>
            <a:grpFill/>
            <a:ln w="9525">
              <a:solidFill>
                <a:schemeClr val="tx1"/>
              </a:solidFill>
              <a:miter lim="800000"/>
              <a:headEnd/>
              <a:tailEnd/>
            </a:ln>
            <a:effectLst/>
          </p:spPr>
          <p:txBody>
            <a:bodyPr wrap="none" anchor="ctr">
              <a:prstTxWarp prst="textNoShape">
                <a:avLst/>
              </a:prstTxWarp>
            </a:bodyPr>
            <a:lstStyle/>
            <a:p>
              <a:endParaRPr lang="en-US"/>
            </a:p>
          </p:txBody>
        </p:sp>
        <p:sp>
          <p:nvSpPr>
            <p:cNvPr id="78" name="Rectangle 172"/>
            <p:cNvSpPr>
              <a:spLocks noChangeArrowheads="1"/>
            </p:cNvSpPr>
            <p:nvPr/>
          </p:nvSpPr>
          <p:spPr bwMode="auto">
            <a:xfrm>
              <a:off x="1770" y="2077"/>
              <a:ext cx="104" cy="181"/>
            </a:xfrm>
            <a:prstGeom prst="rect">
              <a:avLst/>
            </a:prstGeom>
            <a:grpFill/>
            <a:ln w="9525">
              <a:solidFill>
                <a:schemeClr val="tx1"/>
              </a:solidFill>
              <a:miter lim="800000"/>
              <a:headEnd/>
              <a:tailEnd/>
            </a:ln>
            <a:effectLst/>
          </p:spPr>
          <p:txBody>
            <a:bodyPr wrap="none" anchor="ctr">
              <a:prstTxWarp prst="textNoShape">
                <a:avLst/>
              </a:prstTxWarp>
            </a:bodyPr>
            <a:lstStyle/>
            <a:p>
              <a:endParaRPr lang="en-US"/>
            </a:p>
          </p:txBody>
        </p:sp>
        <p:sp>
          <p:nvSpPr>
            <p:cNvPr id="79" name="Rectangle 173"/>
            <p:cNvSpPr>
              <a:spLocks noChangeArrowheads="1"/>
            </p:cNvSpPr>
            <p:nvPr/>
          </p:nvSpPr>
          <p:spPr bwMode="auto">
            <a:xfrm>
              <a:off x="1890" y="2077"/>
              <a:ext cx="104" cy="181"/>
            </a:xfrm>
            <a:prstGeom prst="rect">
              <a:avLst/>
            </a:prstGeom>
            <a:grpFill/>
            <a:ln w="9525">
              <a:solidFill>
                <a:schemeClr val="tx1"/>
              </a:solidFill>
              <a:miter lim="800000"/>
              <a:headEnd/>
              <a:tailEnd/>
            </a:ln>
            <a:effectLst/>
          </p:spPr>
          <p:txBody>
            <a:bodyPr wrap="none" anchor="ctr">
              <a:prstTxWarp prst="textNoShape">
                <a:avLst/>
              </a:prstTxWarp>
            </a:bodyPr>
            <a:lstStyle/>
            <a:p>
              <a:endParaRPr lang="en-US"/>
            </a:p>
          </p:txBody>
        </p:sp>
        <p:sp>
          <p:nvSpPr>
            <p:cNvPr id="80" name="Rectangle 174"/>
            <p:cNvSpPr>
              <a:spLocks noChangeArrowheads="1"/>
            </p:cNvSpPr>
            <p:nvPr/>
          </p:nvSpPr>
          <p:spPr bwMode="auto">
            <a:xfrm>
              <a:off x="2010" y="2077"/>
              <a:ext cx="104" cy="181"/>
            </a:xfrm>
            <a:prstGeom prst="rect">
              <a:avLst/>
            </a:prstGeom>
            <a:grpFill/>
            <a:ln w="9525">
              <a:solidFill>
                <a:schemeClr val="tx1"/>
              </a:solidFill>
              <a:miter lim="800000"/>
              <a:headEnd/>
              <a:tailEnd/>
            </a:ln>
            <a:effectLst/>
          </p:spPr>
          <p:txBody>
            <a:bodyPr wrap="none" anchor="ctr">
              <a:prstTxWarp prst="textNoShape">
                <a:avLst/>
              </a:prstTxWarp>
            </a:bodyPr>
            <a:lstStyle/>
            <a:p>
              <a:endParaRPr lang="en-US"/>
            </a:p>
          </p:txBody>
        </p:sp>
        <p:sp>
          <p:nvSpPr>
            <p:cNvPr id="81" name="Rectangle 175"/>
            <p:cNvSpPr>
              <a:spLocks noChangeArrowheads="1"/>
            </p:cNvSpPr>
            <p:nvPr/>
          </p:nvSpPr>
          <p:spPr bwMode="auto">
            <a:xfrm>
              <a:off x="2130" y="2077"/>
              <a:ext cx="104" cy="181"/>
            </a:xfrm>
            <a:prstGeom prst="rect">
              <a:avLst/>
            </a:prstGeom>
            <a:grpFill/>
            <a:ln w="9525">
              <a:solidFill>
                <a:schemeClr val="tx1"/>
              </a:solidFill>
              <a:miter lim="800000"/>
              <a:headEnd/>
              <a:tailEnd/>
            </a:ln>
            <a:effectLst/>
          </p:spPr>
          <p:txBody>
            <a:bodyPr wrap="none" anchor="ctr">
              <a:prstTxWarp prst="textNoShape">
                <a:avLst/>
              </a:prstTxWarp>
            </a:bodyPr>
            <a:lstStyle/>
            <a:p>
              <a:endParaRPr lang="en-US"/>
            </a:p>
          </p:txBody>
        </p:sp>
        <p:sp>
          <p:nvSpPr>
            <p:cNvPr id="82" name="Rectangle 176"/>
            <p:cNvSpPr>
              <a:spLocks noChangeArrowheads="1"/>
            </p:cNvSpPr>
            <p:nvPr/>
          </p:nvSpPr>
          <p:spPr bwMode="auto">
            <a:xfrm>
              <a:off x="2250" y="2077"/>
              <a:ext cx="104" cy="181"/>
            </a:xfrm>
            <a:prstGeom prst="rect">
              <a:avLst/>
            </a:prstGeom>
            <a:grpFill/>
            <a:ln w="9525">
              <a:solidFill>
                <a:schemeClr val="tx1"/>
              </a:solidFill>
              <a:miter lim="800000"/>
              <a:headEnd/>
              <a:tailEnd/>
            </a:ln>
            <a:effectLst/>
          </p:spPr>
          <p:txBody>
            <a:bodyPr wrap="none" anchor="ctr">
              <a:prstTxWarp prst="textNoShape">
                <a:avLst/>
              </a:prstTxWarp>
            </a:bodyPr>
            <a:lstStyle/>
            <a:p>
              <a:endParaRPr lang="en-US"/>
            </a:p>
          </p:txBody>
        </p:sp>
        <p:sp>
          <p:nvSpPr>
            <p:cNvPr id="83" name="Rectangle 177"/>
            <p:cNvSpPr>
              <a:spLocks noChangeArrowheads="1"/>
            </p:cNvSpPr>
            <p:nvPr/>
          </p:nvSpPr>
          <p:spPr bwMode="auto">
            <a:xfrm>
              <a:off x="2370" y="2077"/>
              <a:ext cx="104" cy="181"/>
            </a:xfrm>
            <a:prstGeom prst="rect">
              <a:avLst/>
            </a:prstGeom>
            <a:grpFill/>
            <a:ln w="9525">
              <a:solidFill>
                <a:schemeClr val="tx1"/>
              </a:solidFill>
              <a:miter lim="800000"/>
              <a:headEnd/>
              <a:tailEnd/>
            </a:ln>
            <a:effectLst/>
          </p:spPr>
          <p:txBody>
            <a:bodyPr wrap="none" anchor="ctr">
              <a:prstTxWarp prst="textNoShape">
                <a:avLst/>
              </a:prstTxWarp>
            </a:bodyPr>
            <a:lstStyle/>
            <a:p>
              <a:endParaRPr lang="en-US"/>
            </a:p>
          </p:txBody>
        </p:sp>
        <p:sp>
          <p:nvSpPr>
            <p:cNvPr id="84" name="Rectangle 178"/>
            <p:cNvSpPr>
              <a:spLocks noChangeArrowheads="1"/>
            </p:cNvSpPr>
            <p:nvPr/>
          </p:nvSpPr>
          <p:spPr bwMode="auto">
            <a:xfrm>
              <a:off x="2490" y="2077"/>
              <a:ext cx="104" cy="181"/>
            </a:xfrm>
            <a:prstGeom prst="rect">
              <a:avLst/>
            </a:prstGeom>
            <a:grpFill/>
            <a:ln w="9525">
              <a:solidFill>
                <a:schemeClr val="tx1"/>
              </a:solidFill>
              <a:miter lim="800000"/>
              <a:headEnd/>
              <a:tailEnd/>
            </a:ln>
            <a:effectLst/>
          </p:spPr>
          <p:txBody>
            <a:bodyPr wrap="none" anchor="ctr">
              <a:prstTxWarp prst="textNoShape">
                <a:avLst/>
              </a:prstTxWarp>
            </a:bodyPr>
            <a:lstStyle/>
            <a:p>
              <a:endParaRPr lang="en-US"/>
            </a:p>
          </p:txBody>
        </p:sp>
        <p:sp>
          <p:nvSpPr>
            <p:cNvPr id="85" name="Rectangle 179"/>
            <p:cNvSpPr>
              <a:spLocks noChangeArrowheads="1"/>
            </p:cNvSpPr>
            <p:nvPr/>
          </p:nvSpPr>
          <p:spPr bwMode="auto">
            <a:xfrm>
              <a:off x="2610" y="2077"/>
              <a:ext cx="104" cy="181"/>
            </a:xfrm>
            <a:prstGeom prst="rect">
              <a:avLst/>
            </a:prstGeom>
            <a:grpFill/>
            <a:ln w="9525">
              <a:solidFill>
                <a:schemeClr val="tx1"/>
              </a:solidFill>
              <a:miter lim="800000"/>
              <a:headEnd/>
              <a:tailEnd/>
            </a:ln>
            <a:effectLst/>
          </p:spPr>
          <p:txBody>
            <a:bodyPr wrap="none" anchor="ctr">
              <a:prstTxWarp prst="textNoShape">
                <a:avLst/>
              </a:prstTxWarp>
            </a:bodyPr>
            <a:lstStyle/>
            <a:p>
              <a:endParaRPr lang="en-US"/>
            </a:p>
          </p:txBody>
        </p:sp>
        <p:sp>
          <p:nvSpPr>
            <p:cNvPr id="86" name="Rectangle 180"/>
            <p:cNvSpPr>
              <a:spLocks noChangeArrowheads="1"/>
            </p:cNvSpPr>
            <p:nvPr/>
          </p:nvSpPr>
          <p:spPr bwMode="auto">
            <a:xfrm>
              <a:off x="2730" y="2077"/>
              <a:ext cx="104" cy="181"/>
            </a:xfrm>
            <a:prstGeom prst="rect">
              <a:avLst/>
            </a:prstGeom>
            <a:grpFill/>
            <a:ln w="9525">
              <a:solidFill>
                <a:schemeClr val="tx1"/>
              </a:solidFill>
              <a:miter lim="800000"/>
              <a:headEnd/>
              <a:tailEnd/>
            </a:ln>
            <a:effectLst/>
          </p:spPr>
          <p:txBody>
            <a:bodyPr wrap="none" anchor="ctr">
              <a:prstTxWarp prst="textNoShape">
                <a:avLst/>
              </a:prstTxWarp>
            </a:bodyPr>
            <a:lstStyle/>
            <a:p>
              <a:endParaRPr lang="en-US"/>
            </a:p>
          </p:txBody>
        </p:sp>
        <p:sp>
          <p:nvSpPr>
            <p:cNvPr id="87" name="Rectangle 181"/>
            <p:cNvSpPr>
              <a:spLocks noChangeArrowheads="1"/>
            </p:cNvSpPr>
            <p:nvPr/>
          </p:nvSpPr>
          <p:spPr bwMode="auto">
            <a:xfrm>
              <a:off x="2850" y="2077"/>
              <a:ext cx="104" cy="181"/>
            </a:xfrm>
            <a:prstGeom prst="rect">
              <a:avLst/>
            </a:prstGeom>
            <a:grpFill/>
            <a:ln w="9525">
              <a:solidFill>
                <a:schemeClr val="tx1"/>
              </a:solidFill>
              <a:miter lim="800000"/>
              <a:headEnd/>
              <a:tailEnd/>
            </a:ln>
            <a:effectLst/>
          </p:spPr>
          <p:txBody>
            <a:bodyPr wrap="none" anchor="ctr">
              <a:prstTxWarp prst="textNoShape">
                <a:avLst/>
              </a:prstTxWarp>
            </a:bodyPr>
            <a:lstStyle/>
            <a:p>
              <a:endParaRPr lang="en-US"/>
            </a:p>
          </p:txBody>
        </p:sp>
        <p:sp>
          <p:nvSpPr>
            <p:cNvPr id="88" name="Rectangle 182"/>
            <p:cNvSpPr>
              <a:spLocks noChangeArrowheads="1"/>
            </p:cNvSpPr>
            <p:nvPr/>
          </p:nvSpPr>
          <p:spPr bwMode="auto">
            <a:xfrm>
              <a:off x="2970" y="2077"/>
              <a:ext cx="104" cy="181"/>
            </a:xfrm>
            <a:prstGeom prst="rect">
              <a:avLst/>
            </a:prstGeom>
            <a:grpFill/>
            <a:ln w="9525">
              <a:solidFill>
                <a:schemeClr val="tx1"/>
              </a:solidFill>
              <a:miter lim="800000"/>
              <a:headEnd/>
              <a:tailEnd/>
            </a:ln>
            <a:effectLst/>
          </p:spPr>
          <p:txBody>
            <a:bodyPr wrap="none" anchor="ctr">
              <a:prstTxWarp prst="textNoShape">
                <a:avLst/>
              </a:prstTxWarp>
            </a:bodyPr>
            <a:lstStyle/>
            <a:p>
              <a:endParaRPr lang="en-US"/>
            </a:p>
          </p:txBody>
        </p:sp>
        <p:sp>
          <p:nvSpPr>
            <p:cNvPr id="89" name="Rectangle 183"/>
            <p:cNvSpPr>
              <a:spLocks noChangeArrowheads="1"/>
            </p:cNvSpPr>
            <p:nvPr/>
          </p:nvSpPr>
          <p:spPr bwMode="auto">
            <a:xfrm>
              <a:off x="3090" y="2077"/>
              <a:ext cx="104" cy="181"/>
            </a:xfrm>
            <a:prstGeom prst="rect">
              <a:avLst/>
            </a:prstGeom>
            <a:grpFill/>
            <a:ln w="9525">
              <a:solidFill>
                <a:schemeClr val="tx1"/>
              </a:solidFill>
              <a:miter lim="800000"/>
              <a:headEnd/>
              <a:tailEnd/>
            </a:ln>
            <a:effectLst/>
          </p:spPr>
          <p:txBody>
            <a:bodyPr wrap="none" anchor="ctr">
              <a:prstTxWarp prst="textNoShape">
                <a:avLst/>
              </a:prstTxWarp>
            </a:bodyPr>
            <a:lstStyle/>
            <a:p>
              <a:endParaRPr lang="en-US"/>
            </a:p>
          </p:txBody>
        </p:sp>
        <p:sp>
          <p:nvSpPr>
            <p:cNvPr id="90" name="Rectangle 184"/>
            <p:cNvSpPr>
              <a:spLocks noChangeArrowheads="1"/>
            </p:cNvSpPr>
            <p:nvPr/>
          </p:nvSpPr>
          <p:spPr bwMode="auto">
            <a:xfrm>
              <a:off x="3210" y="2077"/>
              <a:ext cx="104" cy="181"/>
            </a:xfrm>
            <a:prstGeom prst="rect">
              <a:avLst/>
            </a:prstGeom>
            <a:grpFill/>
            <a:ln w="9525">
              <a:solidFill>
                <a:schemeClr val="tx1"/>
              </a:solidFill>
              <a:miter lim="800000"/>
              <a:headEnd/>
              <a:tailEnd/>
            </a:ln>
            <a:effectLst/>
          </p:spPr>
          <p:txBody>
            <a:bodyPr wrap="none" anchor="ctr">
              <a:prstTxWarp prst="textNoShape">
                <a:avLst/>
              </a:prstTxWarp>
            </a:bodyPr>
            <a:lstStyle/>
            <a:p>
              <a:endParaRPr lang="en-US"/>
            </a:p>
          </p:txBody>
        </p:sp>
        <p:sp>
          <p:nvSpPr>
            <p:cNvPr id="91" name="Rectangle 185"/>
            <p:cNvSpPr>
              <a:spLocks noChangeArrowheads="1"/>
            </p:cNvSpPr>
            <p:nvPr/>
          </p:nvSpPr>
          <p:spPr bwMode="auto">
            <a:xfrm>
              <a:off x="3330" y="2077"/>
              <a:ext cx="104" cy="181"/>
            </a:xfrm>
            <a:prstGeom prst="rect">
              <a:avLst/>
            </a:prstGeom>
            <a:grpFill/>
            <a:ln w="9525">
              <a:solidFill>
                <a:schemeClr val="tx1"/>
              </a:solidFill>
              <a:miter lim="800000"/>
              <a:headEnd/>
              <a:tailEnd/>
            </a:ln>
            <a:effectLst/>
          </p:spPr>
          <p:txBody>
            <a:bodyPr wrap="none" anchor="ctr">
              <a:prstTxWarp prst="textNoShape">
                <a:avLst/>
              </a:prstTxWarp>
            </a:bodyPr>
            <a:lstStyle/>
            <a:p>
              <a:endParaRPr lang="en-US"/>
            </a:p>
          </p:txBody>
        </p:sp>
        <p:sp>
          <p:nvSpPr>
            <p:cNvPr id="92" name="Rectangle 186"/>
            <p:cNvSpPr>
              <a:spLocks noChangeArrowheads="1"/>
            </p:cNvSpPr>
            <p:nvPr/>
          </p:nvSpPr>
          <p:spPr bwMode="auto">
            <a:xfrm>
              <a:off x="3450" y="2077"/>
              <a:ext cx="104" cy="181"/>
            </a:xfrm>
            <a:prstGeom prst="rect">
              <a:avLst/>
            </a:prstGeom>
            <a:grpFill/>
            <a:ln w="9525">
              <a:solidFill>
                <a:schemeClr val="tx1"/>
              </a:solidFill>
              <a:miter lim="800000"/>
              <a:headEnd/>
              <a:tailEnd/>
            </a:ln>
            <a:effectLst/>
          </p:spPr>
          <p:txBody>
            <a:bodyPr wrap="none" anchor="ctr">
              <a:prstTxWarp prst="textNoShape">
                <a:avLst/>
              </a:prstTxWarp>
            </a:bodyPr>
            <a:lstStyle/>
            <a:p>
              <a:endParaRPr lang="en-US"/>
            </a:p>
          </p:txBody>
        </p:sp>
        <p:sp>
          <p:nvSpPr>
            <p:cNvPr id="93" name="Rectangle 187"/>
            <p:cNvSpPr>
              <a:spLocks noChangeArrowheads="1"/>
            </p:cNvSpPr>
            <p:nvPr/>
          </p:nvSpPr>
          <p:spPr bwMode="auto">
            <a:xfrm>
              <a:off x="3570" y="2077"/>
              <a:ext cx="104" cy="181"/>
            </a:xfrm>
            <a:prstGeom prst="rect">
              <a:avLst/>
            </a:prstGeom>
            <a:grpFill/>
            <a:ln w="9525">
              <a:solidFill>
                <a:schemeClr val="tx1"/>
              </a:solidFill>
              <a:miter lim="800000"/>
              <a:headEnd/>
              <a:tailEnd/>
            </a:ln>
            <a:effectLst/>
          </p:spPr>
          <p:txBody>
            <a:bodyPr wrap="none" anchor="ctr">
              <a:prstTxWarp prst="textNoShape">
                <a:avLst/>
              </a:prstTxWarp>
            </a:bodyPr>
            <a:lstStyle/>
            <a:p>
              <a:endParaRPr lang="en-US"/>
            </a:p>
          </p:txBody>
        </p:sp>
        <p:sp>
          <p:nvSpPr>
            <p:cNvPr id="94" name="Rectangle 188"/>
            <p:cNvSpPr>
              <a:spLocks noChangeArrowheads="1"/>
            </p:cNvSpPr>
            <p:nvPr/>
          </p:nvSpPr>
          <p:spPr bwMode="auto">
            <a:xfrm>
              <a:off x="3690" y="2077"/>
              <a:ext cx="104" cy="181"/>
            </a:xfrm>
            <a:prstGeom prst="rect">
              <a:avLst/>
            </a:prstGeom>
            <a:grpFill/>
            <a:ln w="9525">
              <a:solidFill>
                <a:schemeClr val="tx1"/>
              </a:solidFill>
              <a:miter lim="800000"/>
              <a:headEnd/>
              <a:tailEnd/>
            </a:ln>
            <a:effectLst/>
          </p:spPr>
          <p:txBody>
            <a:bodyPr wrap="none" anchor="ctr">
              <a:prstTxWarp prst="textNoShape">
                <a:avLst/>
              </a:prstTxWarp>
            </a:bodyPr>
            <a:lstStyle/>
            <a:p>
              <a:endParaRPr lang="en-US"/>
            </a:p>
          </p:txBody>
        </p:sp>
        <p:sp>
          <p:nvSpPr>
            <p:cNvPr id="95" name="Rectangle 189"/>
            <p:cNvSpPr>
              <a:spLocks noChangeArrowheads="1"/>
            </p:cNvSpPr>
            <p:nvPr/>
          </p:nvSpPr>
          <p:spPr bwMode="auto">
            <a:xfrm>
              <a:off x="3810" y="2077"/>
              <a:ext cx="104" cy="181"/>
            </a:xfrm>
            <a:prstGeom prst="rect">
              <a:avLst/>
            </a:prstGeom>
            <a:grpFill/>
            <a:ln w="9525">
              <a:solidFill>
                <a:schemeClr val="tx1"/>
              </a:solidFill>
              <a:miter lim="800000"/>
              <a:headEnd/>
              <a:tailEnd/>
            </a:ln>
            <a:effectLst/>
          </p:spPr>
          <p:txBody>
            <a:bodyPr wrap="none" anchor="ctr">
              <a:prstTxWarp prst="textNoShape">
                <a:avLst/>
              </a:prstTxWarp>
            </a:bodyPr>
            <a:lstStyle/>
            <a:p>
              <a:endParaRPr lang="en-US"/>
            </a:p>
          </p:txBody>
        </p:sp>
        <p:sp>
          <p:nvSpPr>
            <p:cNvPr id="96" name="Rectangle 190"/>
            <p:cNvSpPr>
              <a:spLocks noChangeArrowheads="1"/>
            </p:cNvSpPr>
            <p:nvPr/>
          </p:nvSpPr>
          <p:spPr bwMode="auto">
            <a:xfrm>
              <a:off x="3930" y="2077"/>
              <a:ext cx="104" cy="181"/>
            </a:xfrm>
            <a:prstGeom prst="rect">
              <a:avLst/>
            </a:prstGeom>
            <a:grpFill/>
            <a:ln w="9525">
              <a:solidFill>
                <a:schemeClr val="tx1"/>
              </a:solidFill>
              <a:miter lim="800000"/>
              <a:headEnd/>
              <a:tailEnd/>
            </a:ln>
            <a:effectLst/>
          </p:spPr>
          <p:txBody>
            <a:bodyPr wrap="none" anchor="ctr">
              <a:prstTxWarp prst="textNoShape">
                <a:avLst/>
              </a:prstTxWarp>
            </a:bodyPr>
            <a:lstStyle/>
            <a:p>
              <a:endParaRPr lang="en-US"/>
            </a:p>
          </p:txBody>
        </p:sp>
        <p:sp>
          <p:nvSpPr>
            <p:cNvPr id="97" name="Rectangle 191"/>
            <p:cNvSpPr>
              <a:spLocks noChangeArrowheads="1"/>
            </p:cNvSpPr>
            <p:nvPr/>
          </p:nvSpPr>
          <p:spPr bwMode="auto">
            <a:xfrm>
              <a:off x="4050" y="2077"/>
              <a:ext cx="104" cy="181"/>
            </a:xfrm>
            <a:prstGeom prst="rect">
              <a:avLst/>
            </a:prstGeom>
            <a:grpFill/>
            <a:ln w="9525">
              <a:solidFill>
                <a:schemeClr val="tx1"/>
              </a:solidFill>
              <a:miter lim="800000"/>
              <a:headEnd/>
              <a:tailEnd/>
            </a:ln>
            <a:effectLst/>
          </p:spPr>
          <p:txBody>
            <a:bodyPr wrap="none" anchor="ctr">
              <a:prstTxWarp prst="textNoShape">
                <a:avLst/>
              </a:prstTxWarp>
            </a:bodyPr>
            <a:lstStyle/>
            <a:p>
              <a:endParaRPr lang="en-US"/>
            </a:p>
          </p:txBody>
        </p:sp>
      </p:grpSp>
      <p:grpSp>
        <p:nvGrpSpPr>
          <p:cNvPr id="98" name="Group 239"/>
          <p:cNvGrpSpPr>
            <a:grpSpLocks/>
          </p:cNvGrpSpPr>
          <p:nvPr/>
        </p:nvGrpSpPr>
        <p:grpSpPr bwMode="auto">
          <a:xfrm>
            <a:off x="2194830" y="4420734"/>
            <a:ext cx="5499100" cy="287337"/>
            <a:chOff x="930" y="2696"/>
            <a:chExt cx="3464" cy="181"/>
          </a:xfrm>
          <a:solidFill>
            <a:srgbClr val="FFFFFF"/>
          </a:solidFill>
        </p:grpSpPr>
        <p:sp>
          <p:nvSpPr>
            <p:cNvPr id="99" name="Rectangle 197"/>
            <p:cNvSpPr>
              <a:spLocks noChangeArrowheads="1"/>
            </p:cNvSpPr>
            <p:nvPr/>
          </p:nvSpPr>
          <p:spPr bwMode="auto">
            <a:xfrm>
              <a:off x="930" y="2696"/>
              <a:ext cx="104" cy="181"/>
            </a:xfrm>
            <a:prstGeom prst="rect">
              <a:avLst/>
            </a:prstGeom>
            <a:grpFill/>
            <a:ln w="9525">
              <a:solidFill>
                <a:schemeClr val="tx1"/>
              </a:solidFill>
              <a:miter lim="800000"/>
              <a:headEnd/>
              <a:tailEnd/>
            </a:ln>
            <a:effectLst/>
          </p:spPr>
          <p:txBody>
            <a:bodyPr wrap="none" anchor="ctr">
              <a:prstTxWarp prst="textNoShape">
                <a:avLst/>
              </a:prstTxWarp>
            </a:bodyPr>
            <a:lstStyle/>
            <a:p>
              <a:endParaRPr lang="en-US"/>
            </a:p>
          </p:txBody>
        </p:sp>
        <p:sp>
          <p:nvSpPr>
            <p:cNvPr id="100" name="Rectangle 198"/>
            <p:cNvSpPr>
              <a:spLocks noChangeArrowheads="1"/>
            </p:cNvSpPr>
            <p:nvPr/>
          </p:nvSpPr>
          <p:spPr bwMode="auto">
            <a:xfrm>
              <a:off x="1050" y="2696"/>
              <a:ext cx="104" cy="181"/>
            </a:xfrm>
            <a:prstGeom prst="rect">
              <a:avLst/>
            </a:prstGeom>
            <a:grpFill/>
            <a:ln w="9525">
              <a:solidFill>
                <a:schemeClr val="tx1"/>
              </a:solidFill>
              <a:miter lim="800000"/>
              <a:headEnd/>
              <a:tailEnd/>
            </a:ln>
            <a:effectLst/>
          </p:spPr>
          <p:txBody>
            <a:bodyPr wrap="none" anchor="ctr">
              <a:prstTxWarp prst="textNoShape">
                <a:avLst/>
              </a:prstTxWarp>
            </a:bodyPr>
            <a:lstStyle/>
            <a:p>
              <a:endParaRPr lang="en-US"/>
            </a:p>
          </p:txBody>
        </p:sp>
        <p:sp>
          <p:nvSpPr>
            <p:cNvPr id="101" name="Rectangle 199"/>
            <p:cNvSpPr>
              <a:spLocks noChangeArrowheads="1"/>
            </p:cNvSpPr>
            <p:nvPr/>
          </p:nvSpPr>
          <p:spPr bwMode="auto">
            <a:xfrm>
              <a:off x="1170" y="2696"/>
              <a:ext cx="104" cy="181"/>
            </a:xfrm>
            <a:prstGeom prst="rect">
              <a:avLst/>
            </a:prstGeom>
            <a:grpFill/>
            <a:ln w="9525">
              <a:solidFill>
                <a:schemeClr val="tx1"/>
              </a:solidFill>
              <a:miter lim="800000"/>
              <a:headEnd/>
              <a:tailEnd/>
            </a:ln>
            <a:effectLst/>
          </p:spPr>
          <p:txBody>
            <a:bodyPr wrap="none" anchor="ctr">
              <a:prstTxWarp prst="textNoShape">
                <a:avLst/>
              </a:prstTxWarp>
            </a:bodyPr>
            <a:lstStyle/>
            <a:p>
              <a:endParaRPr lang="en-US"/>
            </a:p>
          </p:txBody>
        </p:sp>
        <p:sp>
          <p:nvSpPr>
            <p:cNvPr id="102" name="Rectangle 200"/>
            <p:cNvSpPr>
              <a:spLocks noChangeArrowheads="1"/>
            </p:cNvSpPr>
            <p:nvPr/>
          </p:nvSpPr>
          <p:spPr bwMode="auto">
            <a:xfrm>
              <a:off x="1290" y="2696"/>
              <a:ext cx="104" cy="181"/>
            </a:xfrm>
            <a:prstGeom prst="rect">
              <a:avLst/>
            </a:prstGeom>
            <a:grpFill/>
            <a:ln w="9525">
              <a:solidFill>
                <a:schemeClr val="tx1"/>
              </a:solidFill>
              <a:miter lim="800000"/>
              <a:headEnd/>
              <a:tailEnd/>
            </a:ln>
            <a:effectLst/>
          </p:spPr>
          <p:txBody>
            <a:bodyPr wrap="none" anchor="ctr">
              <a:prstTxWarp prst="textNoShape">
                <a:avLst/>
              </a:prstTxWarp>
            </a:bodyPr>
            <a:lstStyle/>
            <a:p>
              <a:endParaRPr lang="en-US"/>
            </a:p>
          </p:txBody>
        </p:sp>
        <p:sp>
          <p:nvSpPr>
            <p:cNvPr id="103" name="Rectangle 201"/>
            <p:cNvSpPr>
              <a:spLocks noChangeArrowheads="1"/>
            </p:cNvSpPr>
            <p:nvPr/>
          </p:nvSpPr>
          <p:spPr bwMode="auto">
            <a:xfrm>
              <a:off x="1410" y="2696"/>
              <a:ext cx="104" cy="181"/>
            </a:xfrm>
            <a:prstGeom prst="rect">
              <a:avLst/>
            </a:prstGeom>
            <a:grpFill/>
            <a:ln w="9525">
              <a:solidFill>
                <a:schemeClr val="tx1"/>
              </a:solidFill>
              <a:miter lim="800000"/>
              <a:headEnd/>
              <a:tailEnd/>
            </a:ln>
            <a:effectLst/>
          </p:spPr>
          <p:txBody>
            <a:bodyPr wrap="none" anchor="ctr">
              <a:prstTxWarp prst="textNoShape">
                <a:avLst/>
              </a:prstTxWarp>
            </a:bodyPr>
            <a:lstStyle/>
            <a:p>
              <a:endParaRPr lang="en-US"/>
            </a:p>
          </p:txBody>
        </p:sp>
        <p:sp>
          <p:nvSpPr>
            <p:cNvPr id="104" name="Rectangle 202"/>
            <p:cNvSpPr>
              <a:spLocks noChangeArrowheads="1"/>
            </p:cNvSpPr>
            <p:nvPr/>
          </p:nvSpPr>
          <p:spPr bwMode="auto">
            <a:xfrm>
              <a:off x="1530" y="2696"/>
              <a:ext cx="104" cy="181"/>
            </a:xfrm>
            <a:prstGeom prst="rect">
              <a:avLst/>
            </a:prstGeom>
            <a:grpFill/>
            <a:ln w="9525">
              <a:solidFill>
                <a:schemeClr val="tx1"/>
              </a:solidFill>
              <a:miter lim="800000"/>
              <a:headEnd/>
              <a:tailEnd/>
            </a:ln>
            <a:effectLst/>
          </p:spPr>
          <p:txBody>
            <a:bodyPr wrap="none" anchor="ctr">
              <a:prstTxWarp prst="textNoShape">
                <a:avLst/>
              </a:prstTxWarp>
            </a:bodyPr>
            <a:lstStyle/>
            <a:p>
              <a:endParaRPr lang="en-US"/>
            </a:p>
          </p:txBody>
        </p:sp>
        <p:sp>
          <p:nvSpPr>
            <p:cNvPr id="105" name="Rectangle 203"/>
            <p:cNvSpPr>
              <a:spLocks noChangeArrowheads="1"/>
            </p:cNvSpPr>
            <p:nvPr/>
          </p:nvSpPr>
          <p:spPr bwMode="auto">
            <a:xfrm>
              <a:off x="1650" y="2696"/>
              <a:ext cx="104" cy="181"/>
            </a:xfrm>
            <a:prstGeom prst="rect">
              <a:avLst/>
            </a:prstGeom>
            <a:grpFill/>
            <a:ln w="9525">
              <a:solidFill>
                <a:schemeClr val="tx1"/>
              </a:solidFill>
              <a:miter lim="800000"/>
              <a:headEnd/>
              <a:tailEnd/>
            </a:ln>
            <a:effectLst/>
          </p:spPr>
          <p:txBody>
            <a:bodyPr wrap="none" anchor="ctr">
              <a:prstTxWarp prst="textNoShape">
                <a:avLst/>
              </a:prstTxWarp>
            </a:bodyPr>
            <a:lstStyle/>
            <a:p>
              <a:endParaRPr lang="en-US"/>
            </a:p>
          </p:txBody>
        </p:sp>
        <p:sp>
          <p:nvSpPr>
            <p:cNvPr id="106" name="Rectangle 204"/>
            <p:cNvSpPr>
              <a:spLocks noChangeArrowheads="1"/>
            </p:cNvSpPr>
            <p:nvPr/>
          </p:nvSpPr>
          <p:spPr bwMode="auto">
            <a:xfrm>
              <a:off x="1770" y="2696"/>
              <a:ext cx="104" cy="181"/>
            </a:xfrm>
            <a:prstGeom prst="rect">
              <a:avLst/>
            </a:prstGeom>
            <a:grpFill/>
            <a:ln w="9525">
              <a:solidFill>
                <a:schemeClr val="tx1"/>
              </a:solidFill>
              <a:miter lim="800000"/>
              <a:headEnd/>
              <a:tailEnd/>
            </a:ln>
            <a:effectLst/>
          </p:spPr>
          <p:txBody>
            <a:bodyPr wrap="none" anchor="ctr">
              <a:prstTxWarp prst="textNoShape">
                <a:avLst/>
              </a:prstTxWarp>
            </a:bodyPr>
            <a:lstStyle/>
            <a:p>
              <a:endParaRPr lang="en-US"/>
            </a:p>
          </p:txBody>
        </p:sp>
        <p:sp>
          <p:nvSpPr>
            <p:cNvPr id="107" name="Rectangle 205"/>
            <p:cNvSpPr>
              <a:spLocks noChangeArrowheads="1"/>
            </p:cNvSpPr>
            <p:nvPr/>
          </p:nvSpPr>
          <p:spPr bwMode="auto">
            <a:xfrm>
              <a:off x="1890" y="2696"/>
              <a:ext cx="104" cy="181"/>
            </a:xfrm>
            <a:prstGeom prst="rect">
              <a:avLst/>
            </a:prstGeom>
            <a:grpFill/>
            <a:ln w="9525">
              <a:solidFill>
                <a:schemeClr val="tx1"/>
              </a:solidFill>
              <a:miter lim="800000"/>
              <a:headEnd/>
              <a:tailEnd/>
            </a:ln>
            <a:effectLst/>
          </p:spPr>
          <p:txBody>
            <a:bodyPr wrap="none" anchor="ctr">
              <a:prstTxWarp prst="textNoShape">
                <a:avLst/>
              </a:prstTxWarp>
            </a:bodyPr>
            <a:lstStyle/>
            <a:p>
              <a:endParaRPr lang="en-US"/>
            </a:p>
          </p:txBody>
        </p:sp>
        <p:sp>
          <p:nvSpPr>
            <p:cNvPr id="108" name="Rectangle 206"/>
            <p:cNvSpPr>
              <a:spLocks noChangeArrowheads="1"/>
            </p:cNvSpPr>
            <p:nvPr/>
          </p:nvSpPr>
          <p:spPr bwMode="auto">
            <a:xfrm>
              <a:off x="2010" y="2696"/>
              <a:ext cx="104" cy="181"/>
            </a:xfrm>
            <a:prstGeom prst="rect">
              <a:avLst/>
            </a:prstGeom>
            <a:grpFill/>
            <a:ln w="9525">
              <a:solidFill>
                <a:schemeClr val="tx1"/>
              </a:solidFill>
              <a:miter lim="800000"/>
              <a:headEnd/>
              <a:tailEnd/>
            </a:ln>
            <a:effectLst/>
          </p:spPr>
          <p:txBody>
            <a:bodyPr wrap="none" anchor="ctr">
              <a:prstTxWarp prst="textNoShape">
                <a:avLst/>
              </a:prstTxWarp>
            </a:bodyPr>
            <a:lstStyle/>
            <a:p>
              <a:endParaRPr lang="en-US"/>
            </a:p>
          </p:txBody>
        </p:sp>
        <p:sp>
          <p:nvSpPr>
            <p:cNvPr id="109" name="Rectangle 207"/>
            <p:cNvSpPr>
              <a:spLocks noChangeArrowheads="1"/>
            </p:cNvSpPr>
            <p:nvPr/>
          </p:nvSpPr>
          <p:spPr bwMode="auto">
            <a:xfrm>
              <a:off x="2130" y="2696"/>
              <a:ext cx="104" cy="181"/>
            </a:xfrm>
            <a:prstGeom prst="rect">
              <a:avLst/>
            </a:prstGeom>
            <a:grpFill/>
            <a:ln w="9525">
              <a:solidFill>
                <a:schemeClr val="tx1"/>
              </a:solidFill>
              <a:miter lim="800000"/>
              <a:headEnd/>
              <a:tailEnd/>
            </a:ln>
            <a:effectLst/>
          </p:spPr>
          <p:txBody>
            <a:bodyPr wrap="none" anchor="ctr">
              <a:prstTxWarp prst="textNoShape">
                <a:avLst/>
              </a:prstTxWarp>
            </a:bodyPr>
            <a:lstStyle/>
            <a:p>
              <a:endParaRPr lang="en-US"/>
            </a:p>
          </p:txBody>
        </p:sp>
        <p:sp>
          <p:nvSpPr>
            <p:cNvPr id="110" name="Rectangle 208"/>
            <p:cNvSpPr>
              <a:spLocks noChangeArrowheads="1"/>
            </p:cNvSpPr>
            <p:nvPr/>
          </p:nvSpPr>
          <p:spPr bwMode="auto">
            <a:xfrm>
              <a:off x="2250" y="2696"/>
              <a:ext cx="104" cy="181"/>
            </a:xfrm>
            <a:prstGeom prst="rect">
              <a:avLst/>
            </a:prstGeom>
            <a:grpFill/>
            <a:ln w="9525">
              <a:solidFill>
                <a:schemeClr val="tx1"/>
              </a:solidFill>
              <a:miter lim="800000"/>
              <a:headEnd/>
              <a:tailEnd/>
            </a:ln>
            <a:effectLst/>
          </p:spPr>
          <p:txBody>
            <a:bodyPr wrap="none" anchor="ctr">
              <a:prstTxWarp prst="textNoShape">
                <a:avLst/>
              </a:prstTxWarp>
            </a:bodyPr>
            <a:lstStyle/>
            <a:p>
              <a:endParaRPr lang="en-US"/>
            </a:p>
          </p:txBody>
        </p:sp>
        <p:sp>
          <p:nvSpPr>
            <p:cNvPr id="111" name="Rectangle 209"/>
            <p:cNvSpPr>
              <a:spLocks noChangeArrowheads="1"/>
            </p:cNvSpPr>
            <p:nvPr/>
          </p:nvSpPr>
          <p:spPr bwMode="auto">
            <a:xfrm>
              <a:off x="2370" y="2696"/>
              <a:ext cx="104" cy="181"/>
            </a:xfrm>
            <a:prstGeom prst="rect">
              <a:avLst/>
            </a:prstGeom>
            <a:grpFill/>
            <a:ln w="9525">
              <a:solidFill>
                <a:schemeClr val="tx1"/>
              </a:solidFill>
              <a:miter lim="800000"/>
              <a:headEnd/>
              <a:tailEnd/>
            </a:ln>
            <a:effectLst/>
          </p:spPr>
          <p:txBody>
            <a:bodyPr wrap="none" anchor="ctr">
              <a:prstTxWarp prst="textNoShape">
                <a:avLst/>
              </a:prstTxWarp>
            </a:bodyPr>
            <a:lstStyle/>
            <a:p>
              <a:endParaRPr lang="en-US"/>
            </a:p>
          </p:txBody>
        </p:sp>
        <p:sp>
          <p:nvSpPr>
            <p:cNvPr id="112" name="Rectangle 210"/>
            <p:cNvSpPr>
              <a:spLocks noChangeArrowheads="1"/>
            </p:cNvSpPr>
            <p:nvPr/>
          </p:nvSpPr>
          <p:spPr bwMode="auto">
            <a:xfrm>
              <a:off x="2490" y="2696"/>
              <a:ext cx="104" cy="181"/>
            </a:xfrm>
            <a:prstGeom prst="rect">
              <a:avLst/>
            </a:prstGeom>
            <a:grpFill/>
            <a:ln w="9525">
              <a:solidFill>
                <a:schemeClr val="tx1"/>
              </a:solidFill>
              <a:miter lim="800000"/>
              <a:headEnd/>
              <a:tailEnd/>
            </a:ln>
            <a:effectLst/>
          </p:spPr>
          <p:txBody>
            <a:bodyPr wrap="none" anchor="ctr">
              <a:prstTxWarp prst="textNoShape">
                <a:avLst/>
              </a:prstTxWarp>
            </a:bodyPr>
            <a:lstStyle/>
            <a:p>
              <a:endParaRPr lang="en-US"/>
            </a:p>
          </p:txBody>
        </p:sp>
        <p:sp>
          <p:nvSpPr>
            <p:cNvPr id="113" name="Rectangle 211"/>
            <p:cNvSpPr>
              <a:spLocks noChangeArrowheads="1"/>
            </p:cNvSpPr>
            <p:nvPr/>
          </p:nvSpPr>
          <p:spPr bwMode="auto">
            <a:xfrm>
              <a:off x="2610" y="2696"/>
              <a:ext cx="104" cy="181"/>
            </a:xfrm>
            <a:prstGeom prst="rect">
              <a:avLst/>
            </a:prstGeom>
            <a:grpFill/>
            <a:ln w="9525">
              <a:solidFill>
                <a:schemeClr val="tx1"/>
              </a:solidFill>
              <a:miter lim="800000"/>
              <a:headEnd/>
              <a:tailEnd/>
            </a:ln>
            <a:effectLst/>
          </p:spPr>
          <p:txBody>
            <a:bodyPr wrap="none" anchor="ctr">
              <a:prstTxWarp prst="textNoShape">
                <a:avLst/>
              </a:prstTxWarp>
            </a:bodyPr>
            <a:lstStyle/>
            <a:p>
              <a:endParaRPr lang="en-US"/>
            </a:p>
          </p:txBody>
        </p:sp>
        <p:sp>
          <p:nvSpPr>
            <p:cNvPr id="114" name="Rectangle 212"/>
            <p:cNvSpPr>
              <a:spLocks noChangeArrowheads="1"/>
            </p:cNvSpPr>
            <p:nvPr/>
          </p:nvSpPr>
          <p:spPr bwMode="auto">
            <a:xfrm>
              <a:off x="2730" y="2696"/>
              <a:ext cx="104" cy="181"/>
            </a:xfrm>
            <a:prstGeom prst="rect">
              <a:avLst/>
            </a:prstGeom>
            <a:grpFill/>
            <a:ln w="9525">
              <a:solidFill>
                <a:schemeClr val="tx1"/>
              </a:solidFill>
              <a:miter lim="800000"/>
              <a:headEnd/>
              <a:tailEnd/>
            </a:ln>
            <a:effectLst/>
          </p:spPr>
          <p:txBody>
            <a:bodyPr wrap="none" anchor="ctr">
              <a:prstTxWarp prst="textNoShape">
                <a:avLst/>
              </a:prstTxWarp>
            </a:bodyPr>
            <a:lstStyle/>
            <a:p>
              <a:endParaRPr lang="en-US"/>
            </a:p>
          </p:txBody>
        </p:sp>
        <p:sp>
          <p:nvSpPr>
            <p:cNvPr id="115" name="Rectangle 213"/>
            <p:cNvSpPr>
              <a:spLocks noChangeArrowheads="1"/>
            </p:cNvSpPr>
            <p:nvPr/>
          </p:nvSpPr>
          <p:spPr bwMode="auto">
            <a:xfrm>
              <a:off x="2850" y="2696"/>
              <a:ext cx="104" cy="181"/>
            </a:xfrm>
            <a:prstGeom prst="rect">
              <a:avLst/>
            </a:prstGeom>
            <a:grpFill/>
            <a:ln w="9525">
              <a:solidFill>
                <a:schemeClr val="tx1"/>
              </a:solidFill>
              <a:miter lim="800000"/>
              <a:headEnd/>
              <a:tailEnd/>
            </a:ln>
            <a:effectLst/>
          </p:spPr>
          <p:txBody>
            <a:bodyPr wrap="none" anchor="ctr">
              <a:prstTxWarp prst="textNoShape">
                <a:avLst/>
              </a:prstTxWarp>
            </a:bodyPr>
            <a:lstStyle/>
            <a:p>
              <a:endParaRPr lang="en-US"/>
            </a:p>
          </p:txBody>
        </p:sp>
        <p:sp>
          <p:nvSpPr>
            <p:cNvPr id="116" name="Rectangle 214"/>
            <p:cNvSpPr>
              <a:spLocks noChangeArrowheads="1"/>
            </p:cNvSpPr>
            <p:nvPr/>
          </p:nvSpPr>
          <p:spPr bwMode="auto">
            <a:xfrm>
              <a:off x="2970" y="2696"/>
              <a:ext cx="104" cy="181"/>
            </a:xfrm>
            <a:prstGeom prst="rect">
              <a:avLst/>
            </a:prstGeom>
            <a:grpFill/>
            <a:ln w="9525">
              <a:solidFill>
                <a:schemeClr val="tx1"/>
              </a:solidFill>
              <a:miter lim="800000"/>
              <a:headEnd/>
              <a:tailEnd/>
            </a:ln>
            <a:effectLst/>
          </p:spPr>
          <p:txBody>
            <a:bodyPr wrap="none" anchor="ctr">
              <a:prstTxWarp prst="textNoShape">
                <a:avLst/>
              </a:prstTxWarp>
            </a:bodyPr>
            <a:lstStyle/>
            <a:p>
              <a:endParaRPr lang="en-US"/>
            </a:p>
          </p:txBody>
        </p:sp>
        <p:sp>
          <p:nvSpPr>
            <p:cNvPr id="117" name="Rectangle 215"/>
            <p:cNvSpPr>
              <a:spLocks noChangeArrowheads="1"/>
            </p:cNvSpPr>
            <p:nvPr/>
          </p:nvSpPr>
          <p:spPr bwMode="auto">
            <a:xfrm>
              <a:off x="3090" y="2696"/>
              <a:ext cx="104" cy="181"/>
            </a:xfrm>
            <a:prstGeom prst="rect">
              <a:avLst/>
            </a:prstGeom>
            <a:grpFill/>
            <a:ln w="9525">
              <a:solidFill>
                <a:schemeClr val="tx1"/>
              </a:solidFill>
              <a:miter lim="800000"/>
              <a:headEnd/>
              <a:tailEnd/>
            </a:ln>
            <a:effectLst/>
          </p:spPr>
          <p:txBody>
            <a:bodyPr wrap="none" anchor="ctr">
              <a:prstTxWarp prst="textNoShape">
                <a:avLst/>
              </a:prstTxWarp>
            </a:bodyPr>
            <a:lstStyle/>
            <a:p>
              <a:endParaRPr lang="en-US"/>
            </a:p>
          </p:txBody>
        </p:sp>
        <p:sp>
          <p:nvSpPr>
            <p:cNvPr id="118" name="Rectangle 216"/>
            <p:cNvSpPr>
              <a:spLocks noChangeArrowheads="1"/>
            </p:cNvSpPr>
            <p:nvPr/>
          </p:nvSpPr>
          <p:spPr bwMode="auto">
            <a:xfrm>
              <a:off x="3210" y="2696"/>
              <a:ext cx="104" cy="181"/>
            </a:xfrm>
            <a:prstGeom prst="rect">
              <a:avLst/>
            </a:prstGeom>
            <a:grpFill/>
            <a:ln w="9525">
              <a:solidFill>
                <a:schemeClr val="tx1"/>
              </a:solidFill>
              <a:miter lim="800000"/>
              <a:headEnd/>
              <a:tailEnd/>
            </a:ln>
            <a:effectLst/>
          </p:spPr>
          <p:txBody>
            <a:bodyPr wrap="none" anchor="ctr">
              <a:prstTxWarp prst="textNoShape">
                <a:avLst/>
              </a:prstTxWarp>
            </a:bodyPr>
            <a:lstStyle/>
            <a:p>
              <a:endParaRPr lang="en-US"/>
            </a:p>
          </p:txBody>
        </p:sp>
        <p:sp>
          <p:nvSpPr>
            <p:cNvPr id="119" name="Rectangle 217"/>
            <p:cNvSpPr>
              <a:spLocks noChangeArrowheads="1"/>
            </p:cNvSpPr>
            <p:nvPr/>
          </p:nvSpPr>
          <p:spPr bwMode="auto">
            <a:xfrm>
              <a:off x="3330" y="2696"/>
              <a:ext cx="104" cy="181"/>
            </a:xfrm>
            <a:prstGeom prst="rect">
              <a:avLst/>
            </a:prstGeom>
            <a:grpFill/>
            <a:ln w="9525">
              <a:solidFill>
                <a:schemeClr val="tx1"/>
              </a:solidFill>
              <a:miter lim="800000"/>
              <a:headEnd/>
              <a:tailEnd/>
            </a:ln>
            <a:effectLst/>
          </p:spPr>
          <p:txBody>
            <a:bodyPr wrap="none" anchor="ctr">
              <a:prstTxWarp prst="textNoShape">
                <a:avLst/>
              </a:prstTxWarp>
            </a:bodyPr>
            <a:lstStyle/>
            <a:p>
              <a:endParaRPr lang="en-US"/>
            </a:p>
          </p:txBody>
        </p:sp>
        <p:sp>
          <p:nvSpPr>
            <p:cNvPr id="120" name="Rectangle 218"/>
            <p:cNvSpPr>
              <a:spLocks noChangeArrowheads="1"/>
            </p:cNvSpPr>
            <p:nvPr/>
          </p:nvSpPr>
          <p:spPr bwMode="auto">
            <a:xfrm>
              <a:off x="3450" y="2696"/>
              <a:ext cx="104" cy="181"/>
            </a:xfrm>
            <a:prstGeom prst="rect">
              <a:avLst/>
            </a:prstGeom>
            <a:grpFill/>
            <a:ln w="9525">
              <a:solidFill>
                <a:schemeClr val="tx1"/>
              </a:solidFill>
              <a:miter lim="800000"/>
              <a:headEnd/>
              <a:tailEnd/>
            </a:ln>
            <a:effectLst/>
          </p:spPr>
          <p:txBody>
            <a:bodyPr wrap="none" anchor="ctr">
              <a:prstTxWarp prst="textNoShape">
                <a:avLst/>
              </a:prstTxWarp>
            </a:bodyPr>
            <a:lstStyle/>
            <a:p>
              <a:endParaRPr lang="en-US"/>
            </a:p>
          </p:txBody>
        </p:sp>
        <p:sp>
          <p:nvSpPr>
            <p:cNvPr id="121" name="Rectangle 219"/>
            <p:cNvSpPr>
              <a:spLocks noChangeArrowheads="1"/>
            </p:cNvSpPr>
            <p:nvPr/>
          </p:nvSpPr>
          <p:spPr bwMode="auto">
            <a:xfrm>
              <a:off x="3570" y="2696"/>
              <a:ext cx="104" cy="181"/>
            </a:xfrm>
            <a:prstGeom prst="rect">
              <a:avLst/>
            </a:prstGeom>
            <a:grpFill/>
            <a:ln w="9525">
              <a:solidFill>
                <a:schemeClr val="tx1"/>
              </a:solidFill>
              <a:miter lim="800000"/>
              <a:headEnd/>
              <a:tailEnd/>
            </a:ln>
            <a:effectLst/>
          </p:spPr>
          <p:txBody>
            <a:bodyPr wrap="none" anchor="ctr">
              <a:prstTxWarp prst="textNoShape">
                <a:avLst/>
              </a:prstTxWarp>
            </a:bodyPr>
            <a:lstStyle/>
            <a:p>
              <a:endParaRPr lang="en-US"/>
            </a:p>
          </p:txBody>
        </p:sp>
        <p:sp>
          <p:nvSpPr>
            <p:cNvPr id="122" name="Rectangle 220"/>
            <p:cNvSpPr>
              <a:spLocks noChangeArrowheads="1"/>
            </p:cNvSpPr>
            <p:nvPr/>
          </p:nvSpPr>
          <p:spPr bwMode="auto">
            <a:xfrm>
              <a:off x="3690" y="2696"/>
              <a:ext cx="104" cy="181"/>
            </a:xfrm>
            <a:prstGeom prst="rect">
              <a:avLst/>
            </a:prstGeom>
            <a:grpFill/>
            <a:ln w="9525">
              <a:solidFill>
                <a:schemeClr val="tx1"/>
              </a:solidFill>
              <a:miter lim="800000"/>
              <a:headEnd/>
              <a:tailEnd/>
            </a:ln>
            <a:effectLst/>
          </p:spPr>
          <p:txBody>
            <a:bodyPr wrap="none" anchor="ctr">
              <a:prstTxWarp prst="textNoShape">
                <a:avLst/>
              </a:prstTxWarp>
            </a:bodyPr>
            <a:lstStyle/>
            <a:p>
              <a:endParaRPr lang="en-US"/>
            </a:p>
          </p:txBody>
        </p:sp>
        <p:sp>
          <p:nvSpPr>
            <p:cNvPr id="123" name="Rectangle 221"/>
            <p:cNvSpPr>
              <a:spLocks noChangeArrowheads="1"/>
            </p:cNvSpPr>
            <p:nvPr/>
          </p:nvSpPr>
          <p:spPr bwMode="auto">
            <a:xfrm>
              <a:off x="3810" y="2696"/>
              <a:ext cx="104" cy="181"/>
            </a:xfrm>
            <a:prstGeom prst="rect">
              <a:avLst/>
            </a:prstGeom>
            <a:grpFill/>
            <a:ln w="9525">
              <a:solidFill>
                <a:schemeClr val="tx1"/>
              </a:solidFill>
              <a:miter lim="800000"/>
              <a:headEnd/>
              <a:tailEnd/>
            </a:ln>
            <a:effectLst/>
          </p:spPr>
          <p:txBody>
            <a:bodyPr wrap="none" anchor="ctr">
              <a:prstTxWarp prst="textNoShape">
                <a:avLst/>
              </a:prstTxWarp>
            </a:bodyPr>
            <a:lstStyle/>
            <a:p>
              <a:endParaRPr lang="en-US"/>
            </a:p>
          </p:txBody>
        </p:sp>
        <p:sp>
          <p:nvSpPr>
            <p:cNvPr id="124" name="Rectangle 222"/>
            <p:cNvSpPr>
              <a:spLocks noChangeArrowheads="1"/>
            </p:cNvSpPr>
            <p:nvPr/>
          </p:nvSpPr>
          <p:spPr bwMode="auto">
            <a:xfrm>
              <a:off x="3930" y="2696"/>
              <a:ext cx="104" cy="181"/>
            </a:xfrm>
            <a:prstGeom prst="rect">
              <a:avLst/>
            </a:prstGeom>
            <a:grpFill/>
            <a:ln w="9525">
              <a:solidFill>
                <a:schemeClr val="tx1"/>
              </a:solidFill>
              <a:miter lim="800000"/>
              <a:headEnd/>
              <a:tailEnd/>
            </a:ln>
            <a:effectLst/>
          </p:spPr>
          <p:txBody>
            <a:bodyPr wrap="none" anchor="ctr">
              <a:prstTxWarp prst="textNoShape">
                <a:avLst/>
              </a:prstTxWarp>
            </a:bodyPr>
            <a:lstStyle/>
            <a:p>
              <a:endParaRPr lang="en-US"/>
            </a:p>
          </p:txBody>
        </p:sp>
        <p:sp>
          <p:nvSpPr>
            <p:cNvPr id="125" name="Rectangle 223"/>
            <p:cNvSpPr>
              <a:spLocks noChangeArrowheads="1"/>
            </p:cNvSpPr>
            <p:nvPr/>
          </p:nvSpPr>
          <p:spPr bwMode="auto">
            <a:xfrm>
              <a:off x="4050" y="2696"/>
              <a:ext cx="104" cy="181"/>
            </a:xfrm>
            <a:prstGeom prst="rect">
              <a:avLst/>
            </a:prstGeom>
            <a:grpFill/>
            <a:ln w="9525">
              <a:solidFill>
                <a:schemeClr val="tx1"/>
              </a:solidFill>
              <a:miter lim="800000"/>
              <a:headEnd/>
              <a:tailEnd/>
            </a:ln>
            <a:effectLst/>
          </p:spPr>
          <p:txBody>
            <a:bodyPr wrap="none" anchor="ctr">
              <a:prstTxWarp prst="textNoShape">
                <a:avLst/>
              </a:prstTxWarp>
            </a:bodyPr>
            <a:lstStyle/>
            <a:p>
              <a:endParaRPr lang="en-US"/>
            </a:p>
          </p:txBody>
        </p:sp>
        <p:sp>
          <p:nvSpPr>
            <p:cNvPr id="126" name="Rectangle 224"/>
            <p:cNvSpPr>
              <a:spLocks noChangeArrowheads="1"/>
            </p:cNvSpPr>
            <p:nvPr/>
          </p:nvSpPr>
          <p:spPr bwMode="auto">
            <a:xfrm>
              <a:off x="4170" y="2696"/>
              <a:ext cx="104" cy="181"/>
            </a:xfrm>
            <a:prstGeom prst="rect">
              <a:avLst/>
            </a:prstGeom>
            <a:grpFill/>
            <a:ln w="9525">
              <a:solidFill>
                <a:schemeClr val="tx1"/>
              </a:solidFill>
              <a:miter lim="800000"/>
              <a:headEnd/>
              <a:tailEnd/>
            </a:ln>
            <a:effectLst/>
          </p:spPr>
          <p:txBody>
            <a:bodyPr wrap="none" anchor="ctr">
              <a:prstTxWarp prst="textNoShape">
                <a:avLst/>
              </a:prstTxWarp>
            </a:bodyPr>
            <a:lstStyle/>
            <a:p>
              <a:endParaRPr lang="en-US"/>
            </a:p>
          </p:txBody>
        </p:sp>
        <p:sp>
          <p:nvSpPr>
            <p:cNvPr id="127" name="Rectangle 225"/>
            <p:cNvSpPr>
              <a:spLocks noChangeArrowheads="1"/>
            </p:cNvSpPr>
            <p:nvPr/>
          </p:nvSpPr>
          <p:spPr bwMode="auto">
            <a:xfrm>
              <a:off x="4290" y="2696"/>
              <a:ext cx="104" cy="181"/>
            </a:xfrm>
            <a:prstGeom prst="rect">
              <a:avLst/>
            </a:prstGeom>
            <a:grpFill/>
            <a:ln w="9525">
              <a:solidFill>
                <a:schemeClr val="tx1"/>
              </a:solidFill>
              <a:miter lim="800000"/>
              <a:headEnd/>
              <a:tailEnd/>
            </a:ln>
            <a:effectLst/>
          </p:spPr>
          <p:txBody>
            <a:bodyPr wrap="none" anchor="ctr">
              <a:prstTxWarp prst="textNoShape">
                <a:avLst/>
              </a:prstTxWarp>
            </a:bodyPr>
            <a:lstStyle/>
            <a:p>
              <a:endParaRPr lang="en-US"/>
            </a:p>
          </p:txBody>
        </p:sp>
      </p:grpSp>
      <p:grpSp>
        <p:nvGrpSpPr>
          <p:cNvPr id="128" name="Group 236"/>
          <p:cNvGrpSpPr>
            <a:grpSpLocks/>
          </p:cNvGrpSpPr>
          <p:nvPr/>
        </p:nvGrpSpPr>
        <p:grpSpPr bwMode="auto">
          <a:xfrm>
            <a:off x="5520643" y="3607937"/>
            <a:ext cx="2692401" cy="2487614"/>
            <a:chOff x="3009" y="2184"/>
            <a:chExt cx="1696" cy="1567"/>
          </a:xfrm>
        </p:grpSpPr>
        <p:sp>
          <p:nvSpPr>
            <p:cNvPr id="129" name="Line 91"/>
            <p:cNvSpPr>
              <a:spLocks noChangeShapeType="1"/>
            </p:cNvSpPr>
            <p:nvPr/>
          </p:nvSpPr>
          <p:spPr bwMode="auto">
            <a:xfrm flipV="1">
              <a:off x="4067" y="3556"/>
              <a:ext cx="216" cy="0"/>
            </a:xfrm>
            <a:prstGeom prst="line">
              <a:avLst/>
            </a:prstGeom>
            <a:noFill/>
            <a:ln w="19050">
              <a:solidFill>
                <a:schemeClr val="tx1"/>
              </a:solidFill>
              <a:round/>
              <a:headEnd/>
              <a:tailEnd/>
            </a:ln>
            <a:effectLst/>
          </p:spPr>
          <p:txBody>
            <a:bodyPr wrap="none" anchor="ctr">
              <a:prstTxWarp prst="textNoShape">
                <a:avLst/>
              </a:prstTxWarp>
            </a:bodyPr>
            <a:lstStyle/>
            <a:p>
              <a:endParaRPr lang="en-US"/>
            </a:p>
          </p:txBody>
        </p:sp>
        <p:sp>
          <p:nvSpPr>
            <p:cNvPr id="130" name="Line 75"/>
            <p:cNvSpPr>
              <a:spLocks noChangeShapeType="1"/>
            </p:cNvSpPr>
            <p:nvPr/>
          </p:nvSpPr>
          <p:spPr bwMode="auto">
            <a:xfrm flipV="1">
              <a:off x="4489" y="3476"/>
              <a:ext cx="216" cy="0"/>
            </a:xfrm>
            <a:prstGeom prst="line">
              <a:avLst/>
            </a:prstGeom>
            <a:noFill/>
            <a:ln w="19050">
              <a:solidFill>
                <a:schemeClr val="tx1"/>
              </a:solidFill>
              <a:round/>
              <a:headEnd/>
              <a:tailEnd/>
            </a:ln>
            <a:effectLst/>
          </p:spPr>
          <p:txBody>
            <a:bodyPr wrap="none" anchor="ctr">
              <a:prstTxWarp prst="textNoShape">
                <a:avLst/>
              </a:prstTxWarp>
            </a:bodyPr>
            <a:lstStyle/>
            <a:p>
              <a:endParaRPr lang="en-US"/>
            </a:p>
          </p:txBody>
        </p:sp>
        <p:sp>
          <p:nvSpPr>
            <p:cNvPr id="131" name="Line 76"/>
            <p:cNvSpPr>
              <a:spLocks noChangeShapeType="1"/>
            </p:cNvSpPr>
            <p:nvPr/>
          </p:nvSpPr>
          <p:spPr bwMode="auto">
            <a:xfrm flipV="1">
              <a:off x="3137" y="3449"/>
              <a:ext cx="600" cy="0"/>
            </a:xfrm>
            <a:prstGeom prst="line">
              <a:avLst/>
            </a:prstGeom>
            <a:noFill/>
            <a:ln w="19050">
              <a:solidFill>
                <a:schemeClr val="tx1"/>
              </a:solidFill>
              <a:round/>
              <a:headEnd/>
              <a:tailEnd/>
            </a:ln>
            <a:effectLst/>
          </p:spPr>
          <p:txBody>
            <a:bodyPr wrap="none" anchor="ctr">
              <a:prstTxWarp prst="textNoShape">
                <a:avLst/>
              </a:prstTxWarp>
            </a:bodyPr>
            <a:lstStyle/>
            <a:p>
              <a:endParaRPr lang="en-US"/>
            </a:p>
          </p:txBody>
        </p:sp>
        <p:sp>
          <p:nvSpPr>
            <p:cNvPr id="132" name="Line 78"/>
            <p:cNvSpPr>
              <a:spLocks noChangeShapeType="1"/>
            </p:cNvSpPr>
            <p:nvPr/>
          </p:nvSpPr>
          <p:spPr bwMode="auto">
            <a:xfrm flipV="1">
              <a:off x="3833" y="3401"/>
              <a:ext cx="488" cy="0"/>
            </a:xfrm>
            <a:prstGeom prst="line">
              <a:avLst/>
            </a:prstGeom>
            <a:noFill/>
            <a:ln w="19050">
              <a:solidFill>
                <a:schemeClr val="tx1"/>
              </a:solidFill>
              <a:round/>
              <a:headEnd/>
              <a:tailEnd/>
            </a:ln>
            <a:effectLst/>
          </p:spPr>
          <p:txBody>
            <a:bodyPr wrap="none" anchor="ctr">
              <a:prstTxWarp prst="textNoShape">
                <a:avLst/>
              </a:prstTxWarp>
            </a:bodyPr>
            <a:lstStyle/>
            <a:p>
              <a:endParaRPr lang="en-US"/>
            </a:p>
          </p:txBody>
        </p:sp>
        <p:sp>
          <p:nvSpPr>
            <p:cNvPr id="133" name="AutoShape 79"/>
            <p:cNvSpPr>
              <a:spLocks noChangeArrowheads="1"/>
            </p:cNvSpPr>
            <p:nvPr/>
          </p:nvSpPr>
          <p:spPr bwMode="auto">
            <a:xfrm flipV="1">
              <a:off x="4259" y="3345"/>
              <a:ext cx="295" cy="264"/>
            </a:xfrm>
            <a:prstGeom prst="flowChartDelay">
              <a:avLst/>
            </a:prstGeom>
            <a:solidFill>
              <a:srgbClr val="FF3300"/>
            </a:solidFill>
            <a:ln w="25400" cap="flat" cmpd="sng" algn="ctr">
              <a:solidFill>
                <a:schemeClr val="tx1"/>
              </a:solidFill>
              <a:prstDash val="solid"/>
              <a:miter lim="800000"/>
              <a:headEnd type="none" w="med" len="med"/>
              <a:tailEnd type="none" w="med" len="med"/>
            </a:ln>
            <a:effectLst/>
          </p:spPr>
          <p:txBody>
            <a:bodyPr wrap="none" anchor="ctr">
              <a:prstTxWarp prst="textNoShape">
                <a:avLst/>
              </a:prstTxWarp>
            </a:bodyPr>
            <a:lstStyle/>
            <a:p>
              <a:endParaRPr lang="en-US"/>
            </a:p>
          </p:txBody>
        </p:sp>
        <p:sp>
          <p:nvSpPr>
            <p:cNvPr id="134" name="Text Box 80"/>
            <p:cNvSpPr txBox="1">
              <a:spLocks noChangeArrowheads="1"/>
            </p:cNvSpPr>
            <p:nvPr/>
          </p:nvSpPr>
          <p:spPr bwMode="auto">
            <a:xfrm>
              <a:off x="3009" y="3421"/>
              <a:ext cx="399" cy="330"/>
            </a:xfrm>
            <a:prstGeom prst="rect">
              <a:avLst/>
            </a:prstGeom>
            <a:noFill/>
            <a:ln w="9525">
              <a:noFill/>
              <a:miter lim="800000"/>
              <a:headEnd/>
              <a:tailEnd/>
            </a:ln>
            <a:effectLst/>
          </p:spPr>
          <p:txBody>
            <a:bodyPr wrap="none" anchor="ctr">
              <a:prstTxWarp prst="textNoShape">
                <a:avLst/>
              </a:prstTxWarp>
              <a:spAutoFit/>
            </a:bodyPr>
            <a:lstStyle/>
            <a:p>
              <a:pPr algn="ctr" eaLnBrk="0" hangingPunct="0"/>
              <a:r>
                <a:rPr lang="en-US" sz="1400" dirty="0" smtClean="0">
                  <a:effectLst>
                    <a:outerShdw blurRad="38100" dist="38100" dir="2700000" algn="tl">
                      <a:srgbClr val="FFFFFF"/>
                    </a:outerShdw>
                  </a:effectLst>
                </a:rPr>
                <a:t>Test</a:t>
              </a:r>
              <a:br>
                <a:rPr lang="en-US" sz="1400" dirty="0" smtClean="0">
                  <a:effectLst>
                    <a:outerShdw blurRad="38100" dist="38100" dir="2700000" algn="tl">
                      <a:srgbClr val="FFFFFF"/>
                    </a:outerShdw>
                  </a:effectLst>
                </a:rPr>
              </a:br>
              <a:r>
                <a:rPr lang="en-US" sz="1400" dirty="0" smtClean="0">
                  <a:effectLst>
                    <a:outerShdw blurRad="38100" dist="38100" dir="2700000" algn="tl">
                      <a:srgbClr val="FFFFFF"/>
                    </a:outerShdw>
                  </a:effectLst>
                </a:rPr>
                <a:t>mode</a:t>
              </a:r>
              <a:endParaRPr lang="en-US" sz="1400" dirty="0"/>
            </a:p>
          </p:txBody>
        </p:sp>
        <p:sp>
          <p:nvSpPr>
            <p:cNvPr id="135" name="Freeform 81"/>
            <p:cNvSpPr>
              <a:spLocks/>
            </p:cNvSpPr>
            <p:nvPr/>
          </p:nvSpPr>
          <p:spPr bwMode="auto">
            <a:xfrm>
              <a:off x="3361" y="3105"/>
              <a:ext cx="328" cy="208"/>
            </a:xfrm>
            <a:custGeom>
              <a:avLst/>
              <a:gdLst/>
              <a:ahLst/>
              <a:cxnLst>
                <a:cxn ang="0">
                  <a:pos x="328" y="208"/>
                </a:cxn>
                <a:cxn ang="0">
                  <a:pos x="0" y="208"/>
                </a:cxn>
                <a:cxn ang="0">
                  <a:pos x="0" y="0"/>
                </a:cxn>
              </a:cxnLst>
              <a:rect l="0" t="0" r="r" b="b"/>
              <a:pathLst>
                <a:path w="328" h="208">
                  <a:moveTo>
                    <a:pt x="328" y="208"/>
                  </a:moveTo>
                  <a:lnTo>
                    <a:pt x="0" y="208"/>
                  </a:lnTo>
                  <a:lnTo>
                    <a:pt x="0" y="0"/>
                  </a:lnTo>
                </a:path>
              </a:pathLst>
            </a:custGeom>
            <a:noFill/>
            <a:ln w="19050" cap="flat" cmpd="sng">
              <a:solidFill>
                <a:schemeClr val="tx1"/>
              </a:solidFill>
              <a:prstDash val="solid"/>
              <a:round/>
              <a:headEnd/>
              <a:tailEnd type="diamond" w="lg" len="lg"/>
            </a:ln>
            <a:effectLst/>
          </p:spPr>
          <p:txBody>
            <a:bodyPr wrap="none" anchor="ctr">
              <a:prstTxWarp prst="textNoShape">
                <a:avLst/>
              </a:prstTxWarp>
            </a:bodyPr>
            <a:lstStyle/>
            <a:p>
              <a:endParaRPr lang="en-US"/>
            </a:p>
          </p:txBody>
        </p:sp>
        <p:grpSp>
          <p:nvGrpSpPr>
            <p:cNvPr id="136" name="Group 82"/>
            <p:cNvGrpSpPr>
              <a:grpSpLocks/>
            </p:cNvGrpSpPr>
            <p:nvPr/>
          </p:nvGrpSpPr>
          <p:grpSpPr bwMode="auto">
            <a:xfrm flipV="1">
              <a:off x="3638" y="3260"/>
              <a:ext cx="360" cy="264"/>
              <a:chOff x="1037" y="1589"/>
              <a:chExt cx="360" cy="264"/>
            </a:xfrm>
          </p:grpSpPr>
          <p:sp>
            <p:nvSpPr>
              <p:cNvPr id="138" name="AutoShape 83"/>
              <p:cNvSpPr>
                <a:spLocks noChangeArrowheads="1"/>
              </p:cNvSpPr>
              <p:nvPr/>
            </p:nvSpPr>
            <p:spPr bwMode="auto">
              <a:xfrm>
                <a:off x="1334" y="1688"/>
                <a:ext cx="63" cy="63"/>
              </a:xfrm>
              <a:prstGeom prst="flowChartConnector">
                <a:avLst/>
              </a:prstGeom>
              <a:solidFill>
                <a:srgbClr val="FFFFFF"/>
              </a:solidFill>
              <a:ln w="15875" cap="flat" cmpd="sng" algn="ctr">
                <a:solidFill>
                  <a:schemeClr val="tx1"/>
                </a:solidFill>
                <a:prstDash val="solid"/>
                <a:round/>
                <a:headEnd type="none" w="med" len="med"/>
                <a:tailEnd type="none" w="med" len="med"/>
              </a:ln>
              <a:effectLst/>
            </p:spPr>
            <p:txBody>
              <a:bodyPr wrap="none" anchor="ctr">
                <a:prstTxWarp prst="textNoShape">
                  <a:avLst/>
                </a:prstTxWarp>
              </a:bodyPr>
              <a:lstStyle/>
              <a:p>
                <a:endParaRPr lang="en-US"/>
              </a:p>
            </p:txBody>
          </p:sp>
          <p:sp>
            <p:nvSpPr>
              <p:cNvPr id="139" name="AutoShape 84"/>
              <p:cNvSpPr>
                <a:spLocks noChangeArrowheads="1"/>
              </p:cNvSpPr>
              <p:nvPr/>
            </p:nvSpPr>
            <p:spPr bwMode="auto">
              <a:xfrm>
                <a:off x="1037" y="1589"/>
                <a:ext cx="295" cy="264"/>
              </a:xfrm>
              <a:prstGeom prst="flowChartDelay">
                <a:avLst/>
              </a:prstGeom>
              <a:solidFill>
                <a:srgbClr val="FFFFFF"/>
              </a:solidFill>
              <a:ln w="25400" cap="flat" cmpd="sng" algn="ctr">
                <a:solidFill>
                  <a:schemeClr val="tx1"/>
                </a:solidFill>
                <a:prstDash val="solid"/>
                <a:miter lim="800000"/>
                <a:headEnd type="none" w="med" len="med"/>
                <a:tailEnd type="none" w="med" len="med"/>
              </a:ln>
              <a:effectLst/>
            </p:spPr>
            <p:txBody>
              <a:bodyPr wrap="none" anchor="ctr">
                <a:prstTxWarp prst="textNoShape">
                  <a:avLst/>
                </a:prstTxWarp>
              </a:bodyPr>
              <a:lstStyle/>
              <a:p>
                <a:endParaRPr lang="en-US"/>
              </a:p>
            </p:txBody>
          </p:sp>
        </p:grpSp>
        <p:sp>
          <p:nvSpPr>
            <p:cNvPr id="137" name="Freeform 24"/>
            <p:cNvSpPr>
              <a:spLocks/>
            </p:cNvSpPr>
            <p:nvPr/>
          </p:nvSpPr>
          <p:spPr bwMode="auto">
            <a:xfrm>
              <a:off x="3359" y="2184"/>
              <a:ext cx="1" cy="920"/>
            </a:xfrm>
            <a:custGeom>
              <a:avLst/>
              <a:gdLst/>
              <a:ahLst/>
              <a:cxnLst>
                <a:cxn ang="0">
                  <a:pos x="0" y="0"/>
                </a:cxn>
                <a:cxn ang="0">
                  <a:pos x="0" y="920"/>
                </a:cxn>
              </a:cxnLst>
              <a:rect l="0" t="0" r="r" b="b"/>
              <a:pathLst>
                <a:path w="1" h="920">
                  <a:moveTo>
                    <a:pt x="0" y="0"/>
                  </a:moveTo>
                  <a:lnTo>
                    <a:pt x="0" y="920"/>
                  </a:lnTo>
                </a:path>
              </a:pathLst>
            </a:custGeom>
            <a:noFill/>
            <a:ln w="19050" cap="flat" cmpd="sng">
              <a:solidFill>
                <a:schemeClr val="tx1"/>
              </a:solidFill>
              <a:prstDash val="solid"/>
              <a:round/>
              <a:headEnd type="diamond" w="sm" len="sm"/>
              <a:tailEnd type="none" w="lg" len="lg"/>
            </a:ln>
            <a:effectLst/>
          </p:spPr>
          <p:txBody>
            <a:bodyPr wrap="none" anchor="ctr">
              <a:prstTxWarp prst="textNoShape">
                <a:avLst/>
              </a:prstTxWarp>
            </a:bodyPr>
            <a:lstStyle/>
            <a:p>
              <a:endParaRPr lang="en-US"/>
            </a:p>
          </p:txBody>
        </p:sp>
      </p:grpSp>
      <p:sp>
        <p:nvSpPr>
          <p:cNvPr id="141" name="Freeform 27"/>
          <p:cNvSpPr>
            <a:spLocks/>
          </p:cNvSpPr>
          <p:nvPr/>
        </p:nvSpPr>
        <p:spPr bwMode="auto">
          <a:xfrm>
            <a:off x="4185555" y="4585834"/>
            <a:ext cx="850900" cy="342900"/>
          </a:xfrm>
          <a:custGeom>
            <a:avLst/>
            <a:gdLst/>
            <a:ahLst/>
            <a:cxnLst>
              <a:cxn ang="0">
                <a:pos x="0" y="0"/>
              </a:cxn>
              <a:cxn ang="0">
                <a:pos x="0" y="360"/>
              </a:cxn>
              <a:cxn ang="0">
                <a:pos x="512" y="360"/>
              </a:cxn>
            </a:cxnLst>
            <a:rect l="0" t="0" r="r" b="b"/>
            <a:pathLst>
              <a:path w="512" h="360">
                <a:moveTo>
                  <a:pt x="0" y="0"/>
                </a:moveTo>
                <a:lnTo>
                  <a:pt x="0" y="360"/>
                </a:lnTo>
                <a:lnTo>
                  <a:pt x="512" y="360"/>
                </a:lnTo>
              </a:path>
            </a:pathLst>
          </a:custGeom>
          <a:noFill/>
          <a:ln w="19050" cap="flat" cmpd="sng">
            <a:solidFill>
              <a:schemeClr val="tx1"/>
            </a:solidFill>
            <a:prstDash val="solid"/>
            <a:round/>
            <a:headEnd type="diamond" w="sm" len="sm"/>
            <a:tailEnd type="none" w="lg" len="lg"/>
          </a:ln>
          <a:effectLst/>
        </p:spPr>
        <p:txBody>
          <a:bodyPr wrap="none" anchor="ctr">
            <a:prstTxWarp prst="textNoShape">
              <a:avLst/>
            </a:prstTxWarp>
          </a:bodyPr>
          <a:lstStyle/>
          <a:p>
            <a:endParaRPr lang="en-US"/>
          </a:p>
        </p:txBody>
      </p:sp>
      <p:grpSp>
        <p:nvGrpSpPr>
          <p:cNvPr id="145" name="Group 235"/>
          <p:cNvGrpSpPr>
            <a:grpSpLocks/>
          </p:cNvGrpSpPr>
          <p:nvPr/>
        </p:nvGrpSpPr>
        <p:grpSpPr bwMode="auto">
          <a:xfrm>
            <a:off x="2580593" y="4569955"/>
            <a:ext cx="2600326" cy="1571623"/>
            <a:chOff x="1173" y="2790"/>
            <a:chExt cx="1638" cy="990"/>
          </a:xfrm>
        </p:grpSpPr>
        <p:sp>
          <p:nvSpPr>
            <p:cNvPr id="146" name="Line 92"/>
            <p:cNvSpPr>
              <a:spLocks noChangeShapeType="1"/>
            </p:cNvSpPr>
            <p:nvPr/>
          </p:nvSpPr>
          <p:spPr bwMode="auto">
            <a:xfrm flipV="1">
              <a:off x="2146" y="3579"/>
              <a:ext cx="284" cy="0"/>
            </a:xfrm>
            <a:prstGeom prst="line">
              <a:avLst/>
            </a:prstGeom>
            <a:noFill/>
            <a:ln w="19050">
              <a:solidFill>
                <a:schemeClr val="tx1"/>
              </a:solidFill>
              <a:round/>
              <a:headEnd/>
              <a:tailEnd/>
            </a:ln>
            <a:effectLst/>
          </p:spPr>
          <p:txBody>
            <a:bodyPr wrap="none" anchor="ctr">
              <a:prstTxWarp prst="textNoShape">
                <a:avLst/>
              </a:prstTxWarp>
            </a:bodyPr>
            <a:lstStyle/>
            <a:p>
              <a:endParaRPr lang="en-US"/>
            </a:p>
          </p:txBody>
        </p:sp>
        <p:sp>
          <p:nvSpPr>
            <p:cNvPr id="147" name="Line 55"/>
            <p:cNvSpPr>
              <a:spLocks noChangeShapeType="1"/>
            </p:cNvSpPr>
            <p:nvPr/>
          </p:nvSpPr>
          <p:spPr bwMode="auto">
            <a:xfrm flipV="1">
              <a:off x="2527" y="3499"/>
              <a:ext cx="284" cy="0"/>
            </a:xfrm>
            <a:prstGeom prst="line">
              <a:avLst/>
            </a:prstGeom>
            <a:noFill/>
            <a:ln w="19050">
              <a:solidFill>
                <a:schemeClr val="tx1"/>
              </a:solidFill>
              <a:round/>
              <a:headEnd/>
              <a:tailEnd/>
            </a:ln>
            <a:effectLst/>
          </p:spPr>
          <p:txBody>
            <a:bodyPr wrap="none" anchor="ctr">
              <a:prstTxWarp prst="textNoShape">
                <a:avLst/>
              </a:prstTxWarp>
            </a:bodyPr>
            <a:lstStyle/>
            <a:p>
              <a:endParaRPr lang="en-US"/>
            </a:p>
          </p:txBody>
        </p:sp>
        <p:sp>
          <p:nvSpPr>
            <p:cNvPr id="148" name="Line 56"/>
            <p:cNvSpPr>
              <a:spLocks noChangeShapeType="1"/>
            </p:cNvSpPr>
            <p:nvPr/>
          </p:nvSpPr>
          <p:spPr bwMode="auto">
            <a:xfrm flipV="1">
              <a:off x="1215" y="3478"/>
              <a:ext cx="608" cy="0"/>
            </a:xfrm>
            <a:prstGeom prst="line">
              <a:avLst/>
            </a:prstGeom>
            <a:noFill/>
            <a:ln w="19050">
              <a:solidFill>
                <a:schemeClr val="tx1"/>
              </a:solidFill>
              <a:round/>
              <a:headEnd/>
              <a:tailEnd/>
            </a:ln>
            <a:effectLst/>
          </p:spPr>
          <p:txBody>
            <a:bodyPr wrap="none" anchor="ctr">
              <a:prstTxWarp prst="textNoShape">
                <a:avLst/>
              </a:prstTxWarp>
            </a:bodyPr>
            <a:lstStyle/>
            <a:p>
              <a:endParaRPr lang="en-US"/>
            </a:p>
          </p:txBody>
        </p:sp>
        <p:sp>
          <p:nvSpPr>
            <p:cNvPr id="149" name="Line 58"/>
            <p:cNvSpPr>
              <a:spLocks noChangeShapeType="1"/>
            </p:cNvSpPr>
            <p:nvPr/>
          </p:nvSpPr>
          <p:spPr bwMode="auto">
            <a:xfrm flipV="1">
              <a:off x="1927" y="3422"/>
              <a:ext cx="480" cy="0"/>
            </a:xfrm>
            <a:prstGeom prst="line">
              <a:avLst/>
            </a:prstGeom>
            <a:noFill/>
            <a:ln w="19050">
              <a:solidFill>
                <a:schemeClr val="tx1"/>
              </a:solidFill>
              <a:round/>
              <a:headEnd/>
              <a:tailEnd/>
            </a:ln>
            <a:effectLst/>
          </p:spPr>
          <p:txBody>
            <a:bodyPr wrap="none" anchor="ctr">
              <a:prstTxWarp prst="textNoShape">
                <a:avLst/>
              </a:prstTxWarp>
            </a:bodyPr>
            <a:lstStyle/>
            <a:p>
              <a:endParaRPr lang="en-US"/>
            </a:p>
          </p:txBody>
        </p:sp>
        <p:sp>
          <p:nvSpPr>
            <p:cNvPr id="150" name="Text Box 59"/>
            <p:cNvSpPr txBox="1">
              <a:spLocks noChangeArrowheads="1"/>
            </p:cNvSpPr>
            <p:nvPr/>
          </p:nvSpPr>
          <p:spPr bwMode="auto">
            <a:xfrm>
              <a:off x="1173" y="3450"/>
              <a:ext cx="399" cy="330"/>
            </a:xfrm>
            <a:prstGeom prst="rect">
              <a:avLst/>
            </a:prstGeom>
            <a:noFill/>
            <a:ln w="9525">
              <a:noFill/>
              <a:miter lim="800000"/>
              <a:headEnd/>
              <a:tailEnd/>
            </a:ln>
            <a:effectLst/>
          </p:spPr>
          <p:txBody>
            <a:bodyPr wrap="none" anchor="ctr">
              <a:prstTxWarp prst="textNoShape">
                <a:avLst/>
              </a:prstTxWarp>
              <a:spAutoFit/>
            </a:bodyPr>
            <a:lstStyle/>
            <a:p>
              <a:pPr algn="ctr" eaLnBrk="0" hangingPunct="0"/>
              <a:r>
                <a:rPr lang="pl-PL" sz="1400" dirty="0" smtClean="0">
                  <a:effectLst>
                    <a:outerShdw blurRad="38100" dist="38100" dir="2700000" algn="tl">
                      <a:srgbClr val="FFFFFF"/>
                    </a:outerShdw>
                  </a:effectLst>
                </a:rPr>
                <a:t>Test</a:t>
              </a:r>
              <a:br>
                <a:rPr lang="pl-PL" sz="1400" dirty="0" smtClean="0">
                  <a:effectLst>
                    <a:outerShdw blurRad="38100" dist="38100" dir="2700000" algn="tl">
                      <a:srgbClr val="FFFFFF"/>
                    </a:outerShdw>
                  </a:effectLst>
                </a:rPr>
              </a:br>
              <a:r>
                <a:rPr lang="pl-PL" sz="1400" dirty="0" err="1" smtClean="0">
                  <a:effectLst>
                    <a:outerShdw blurRad="38100" dist="38100" dir="2700000" algn="tl">
                      <a:srgbClr val="FFFFFF"/>
                    </a:outerShdw>
                  </a:effectLst>
                </a:rPr>
                <a:t>mode</a:t>
              </a:r>
              <a:endParaRPr lang="pl-PL" sz="1400" dirty="0"/>
            </a:p>
          </p:txBody>
        </p:sp>
        <p:grpSp>
          <p:nvGrpSpPr>
            <p:cNvPr id="151" name="Group 60"/>
            <p:cNvGrpSpPr>
              <a:grpSpLocks/>
            </p:cNvGrpSpPr>
            <p:nvPr/>
          </p:nvGrpSpPr>
          <p:grpSpPr bwMode="auto">
            <a:xfrm flipV="1">
              <a:off x="2116" y="3363"/>
              <a:ext cx="542" cy="270"/>
              <a:chOff x="807" y="1911"/>
              <a:chExt cx="542" cy="270"/>
            </a:xfrm>
          </p:grpSpPr>
          <p:sp>
            <p:nvSpPr>
              <p:cNvPr id="155" name="Freeform 61"/>
              <p:cNvSpPr>
                <a:spLocks/>
              </p:cNvSpPr>
              <p:nvPr/>
            </p:nvSpPr>
            <p:spPr bwMode="auto">
              <a:xfrm>
                <a:off x="1023" y="1911"/>
                <a:ext cx="102" cy="270"/>
              </a:xfrm>
              <a:custGeom>
                <a:avLst/>
                <a:gdLst/>
                <a:ahLst/>
                <a:cxnLst>
                  <a:cxn ang="0">
                    <a:pos x="9" y="2"/>
                  </a:cxn>
                  <a:cxn ang="0">
                    <a:pos x="23" y="38"/>
                  </a:cxn>
                  <a:cxn ang="0">
                    <a:pos x="35" y="68"/>
                  </a:cxn>
                  <a:cxn ang="0">
                    <a:pos x="41" y="114"/>
                  </a:cxn>
                  <a:cxn ang="0">
                    <a:pos x="39" y="143"/>
                  </a:cxn>
                  <a:cxn ang="0">
                    <a:pos x="36" y="173"/>
                  </a:cxn>
                  <a:cxn ang="0">
                    <a:pos x="33" y="194"/>
                  </a:cxn>
                  <a:cxn ang="0">
                    <a:pos x="26" y="213"/>
                  </a:cxn>
                  <a:cxn ang="0">
                    <a:pos x="18" y="231"/>
                  </a:cxn>
                  <a:cxn ang="0">
                    <a:pos x="9" y="254"/>
                  </a:cxn>
                  <a:cxn ang="0">
                    <a:pos x="0" y="270"/>
                  </a:cxn>
                  <a:cxn ang="0">
                    <a:pos x="93" y="269"/>
                  </a:cxn>
                  <a:cxn ang="0">
                    <a:pos x="99" y="236"/>
                  </a:cxn>
                  <a:cxn ang="0">
                    <a:pos x="102" y="8"/>
                  </a:cxn>
                  <a:cxn ang="0">
                    <a:pos x="93" y="0"/>
                  </a:cxn>
                  <a:cxn ang="0">
                    <a:pos x="9" y="2"/>
                  </a:cxn>
                </a:cxnLst>
                <a:rect l="0" t="0" r="r" b="b"/>
                <a:pathLst>
                  <a:path w="102" h="270">
                    <a:moveTo>
                      <a:pt x="9" y="2"/>
                    </a:moveTo>
                    <a:lnTo>
                      <a:pt x="23" y="38"/>
                    </a:lnTo>
                    <a:lnTo>
                      <a:pt x="35" y="68"/>
                    </a:lnTo>
                    <a:lnTo>
                      <a:pt x="41" y="114"/>
                    </a:lnTo>
                    <a:lnTo>
                      <a:pt x="39" y="143"/>
                    </a:lnTo>
                    <a:lnTo>
                      <a:pt x="36" y="173"/>
                    </a:lnTo>
                    <a:lnTo>
                      <a:pt x="33" y="194"/>
                    </a:lnTo>
                    <a:lnTo>
                      <a:pt x="26" y="213"/>
                    </a:lnTo>
                    <a:lnTo>
                      <a:pt x="18" y="231"/>
                    </a:lnTo>
                    <a:lnTo>
                      <a:pt x="9" y="254"/>
                    </a:lnTo>
                    <a:lnTo>
                      <a:pt x="0" y="270"/>
                    </a:lnTo>
                    <a:lnTo>
                      <a:pt x="93" y="269"/>
                    </a:lnTo>
                    <a:lnTo>
                      <a:pt x="99" y="236"/>
                    </a:lnTo>
                    <a:lnTo>
                      <a:pt x="102" y="8"/>
                    </a:lnTo>
                    <a:lnTo>
                      <a:pt x="93" y="0"/>
                    </a:lnTo>
                    <a:lnTo>
                      <a:pt x="9" y="2"/>
                    </a:lnTo>
                    <a:close/>
                  </a:path>
                </a:pathLst>
              </a:custGeom>
              <a:solidFill>
                <a:srgbClr val="FF3300"/>
              </a:solidFill>
              <a:ln w="9525" cap="flat" cmpd="sng">
                <a:solidFill>
                  <a:schemeClr val="tx1"/>
                </a:solidFill>
                <a:prstDash val="solid"/>
                <a:round/>
                <a:headEnd/>
                <a:tailEnd/>
              </a:ln>
              <a:effectLst/>
            </p:spPr>
            <p:txBody>
              <a:bodyPr wrap="none" anchor="ctr">
                <a:prstTxWarp prst="textNoShape">
                  <a:avLst/>
                </a:prstTxWarp>
              </a:bodyPr>
              <a:lstStyle/>
              <a:p>
                <a:endParaRPr lang="en-US"/>
              </a:p>
            </p:txBody>
          </p:sp>
          <p:sp>
            <p:nvSpPr>
              <p:cNvPr id="156" name="Line 62"/>
              <p:cNvSpPr>
                <a:spLocks noChangeShapeType="1"/>
              </p:cNvSpPr>
              <p:nvPr/>
            </p:nvSpPr>
            <p:spPr bwMode="auto">
              <a:xfrm flipH="1">
                <a:off x="1031" y="1911"/>
                <a:ext cx="80"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157" name="Line 63"/>
              <p:cNvSpPr>
                <a:spLocks noChangeShapeType="1"/>
              </p:cNvSpPr>
              <p:nvPr/>
            </p:nvSpPr>
            <p:spPr bwMode="auto">
              <a:xfrm flipH="1">
                <a:off x="1028" y="2181"/>
                <a:ext cx="80"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158" name="Arc 64"/>
              <p:cNvSpPr>
                <a:spLocks/>
              </p:cNvSpPr>
              <p:nvPr/>
            </p:nvSpPr>
            <p:spPr bwMode="auto">
              <a:xfrm>
                <a:off x="1115" y="1911"/>
                <a:ext cx="234" cy="255"/>
              </a:xfrm>
              <a:custGeom>
                <a:avLst/>
                <a:gdLst>
                  <a:gd name="G0" fmla="+- 573 0 0"/>
                  <a:gd name="G1" fmla="+- 21600 0 0"/>
                  <a:gd name="G2" fmla="+- 21600 0 0"/>
                  <a:gd name="T0" fmla="*/ 0 w 19668"/>
                  <a:gd name="T1" fmla="*/ 8 h 21600"/>
                  <a:gd name="T2" fmla="*/ 19668 w 19668"/>
                  <a:gd name="T3" fmla="*/ 11504 h 21600"/>
                  <a:gd name="T4" fmla="*/ 573 w 19668"/>
                  <a:gd name="T5" fmla="*/ 21600 h 21600"/>
                </a:gdLst>
                <a:ahLst/>
                <a:cxnLst>
                  <a:cxn ang="0">
                    <a:pos x="T0" y="T1"/>
                  </a:cxn>
                  <a:cxn ang="0">
                    <a:pos x="T2" y="T3"/>
                  </a:cxn>
                  <a:cxn ang="0">
                    <a:pos x="T4" y="T5"/>
                  </a:cxn>
                </a:cxnLst>
                <a:rect l="0" t="0" r="r" b="b"/>
                <a:pathLst>
                  <a:path w="19668" h="21600" fill="none" extrusionOk="0">
                    <a:moveTo>
                      <a:pt x="-1" y="7"/>
                    </a:moveTo>
                    <a:cubicBezTo>
                      <a:pt x="190" y="2"/>
                      <a:pt x="381" y="-1"/>
                      <a:pt x="573" y="-1"/>
                    </a:cubicBezTo>
                    <a:cubicBezTo>
                      <a:pt x="8578" y="-1"/>
                      <a:pt x="15926" y="4427"/>
                      <a:pt x="19668" y="11503"/>
                    </a:cubicBezTo>
                  </a:path>
                  <a:path w="19668" h="21600" stroke="0" extrusionOk="0">
                    <a:moveTo>
                      <a:pt x="-1" y="7"/>
                    </a:moveTo>
                    <a:cubicBezTo>
                      <a:pt x="190" y="2"/>
                      <a:pt x="381" y="-1"/>
                      <a:pt x="573" y="-1"/>
                    </a:cubicBezTo>
                    <a:cubicBezTo>
                      <a:pt x="8578" y="-1"/>
                      <a:pt x="15926" y="4427"/>
                      <a:pt x="19668" y="11503"/>
                    </a:cubicBezTo>
                    <a:lnTo>
                      <a:pt x="573" y="21600"/>
                    </a:lnTo>
                    <a:close/>
                  </a:path>
                </a:pathLst>
              </a:custGeom>
              <a:solidFill>
                <a:srgbClr val="FF3300"/>
              </a:solidFill>
              <a:ln w="9525">
                <a:solidFill>
                  <a:schemeClr val="tx1"/>
                </a:solidFill>
                <a:round/>
                <a:headEnd/>
                <a:tailEnd/>
              </a:ln>
              <a:effectLst/>
            </p:spPr>
            <p:txBody>
              <a:bodyPr wrap="none" anchor="ctr">
                <a:prstTxWarp prst="textNoShape">
                  <a:avLst/>
                </a:prstTxWarp>
              </a:bodyPr>
              <a:lstStyle/>
              <a:p>
                <a:endParaRPr lang="en-US"/>
              </a:p>
            </p:txBody>
          </p:sp>
          <p:sp>
            <p:nvSpPr>
              <p:cNvPr id="159" name="Arc 65"/>
              <p:cNvSpPr>
                <a:spLocks/>
              </p:cNvSpPr>
              <p:nvPr/>
            </p:nvSpPr>
            <p:spPr bwMode="auto">
              <a:xfrm flipV="1">
                <a:off x="1112" y="1926"/>
                <a:ext cx="234" cy="255"/>
              </a:xfrm>
              <a:custGeom>
                <a:avLst/>
                <a:gdLst>
                  <a:gd name="G0" fmla="+- 573 0 0"/>
                  <a:gd name="G1" fmla="+- 21600 0 0"/>
                  <a:gd name="G2" fmla="+- 21600 0 0"/>
                  <a:gd name="T0" fmla="*/ 0 w 19668"/>
                  <a:gd name="T1" fmla="*/ 8 h 21600"/>
                  <a:gd name="T2" fmla="*/ 19668 w 19668"/>
                  <a:gd name="T3" fmla="*/ 11504 h 21600"/>
                  <a:gd name="T4" fmla="*/ 573 w 19668"/>
                  <a:gd name="T5" fmla="*/ 21600 h 21600"/>
                </a:gdLst>
                <a:ahLst/>
                <a:cxnLst>
                  <a:cxn ang="0">
                    <a:pos x="T0" y="T1"/>
                  </a:cxn>
                  <a:cxn ang="0">
                    <a:pos x="T2" y="T3"/>
                  </a:cxn>
                  <a:cxn ang="0">
                    <a:pos x="T4" y="T5"/>
                  </a:cxn>
                </a:cxnLst>
                <a:rect l="0" t="0" r="r" b="b"/>
                <a:pathLst>
                  <a:path w="19668" h="21600" fill="none" extrusionOk="0">
                    <a:moveTo>
                      <a:pt x="-1" y="7"/>
                    </a:moveTo>
                    <a:cubicBezTo>
                      <a:pt x="190" y="2"/>
                      <a:pt x="381" y="-1"/>
                      <a:pt x="573" y="-1"/>
                    </a:cubicBezTo>
                    <a:cubicBezTo>
                      <a:pt x="8578" y="-1"/>
                      <a:pt x="15926" y="4427"/>
                      <a:pt x="19668" y="11503"/>
                    </a:cubicBezTo>
                  </a:path>
                  <a:path w="19668" h="21600" stroke="0" extrusionOk="0">
                    <a:moveTo>
                      <a:pt x="-1" y="7"/>
                    </a:moveTo>
                    <a:cubicBezTo>
                      <a:pt x="190" y="2"/>
                      <a:pt x="381" y="-1"/>
                      <a:pt x="573" y="-1"/>
                    </a:cubicBezTo>
                    <a:cubicBezTo>
                      <a:pt x="8578" y="-1"/>
                      <a:pt x="15926" y="4427"/>
                      <a:pt x="19668" y="11503"/>
                    </a:cubicBezTo>
                    <a:lnTo>
                      <a:pt x="573" y="21600"/>
                    </a:lnTo>
                    <a:close/>
                  </a:path>
                </a:pathLst>
              </a:custGeom>
              <a:solidFill>
                <a:srgbClr val="FF3300"/>
              </a:solidFill>
              <a:ln w="9525">
                <a:solidFill>
                  <a:schemeClr val="tx1"/>
                </a:solidFill>
                <a:round/>
                <a:headEnd/>
                <a:tailEnd/>
              </a:ln>
              <a:effectLst/>
            </p:spPr>
            <p:txBody>
              <a:bodyPr wrap="none" anchor="ctr">
                <a:prstTxWarp prst="textNoShape">
                  <a:avLst/>
                </a:prstTxWarp>
              </a:bodyPr>
              <a:lstStyle/>
              <a:p>
                <a:endParaRPr lang="en-US"/>
              </a:p>
            </p:txBody>
          </p:sp>
          <p:sp>
            <p:nvSpPr>
              <p:cNvPr id="160" name="Arc 66"/>
              <p:cNvSpPr>
                <a:spLocks/>
              </p:cNvSpPr>
              <p:nvPr/>
            </p:nvSpPr>
            <p:spPr bwMode="auto">
              <a:xfrm>
                <a:off x="807" y="1912"/>
                <a:ext cx="257" cy="268"/>
              </a:xfrm>
              <a:custGeom>
                <a:avLst/>
                <a:gdLst>
                  <a:gd name="G0" fmla="+- 0 0 0"/>
                  <a:gd name="G1" fmla="+- 11064 0 0"/>
                  <a:gd name="G2" fmla="+- 21600 0 0"/>
                  <a:gd name="T0" fmla="*/ 18551 w 21600"/>
                  <a:gd name="T1" fmla="*/ 0 h 22738"/>
                  <a:gd name="T2" fmla="*/ 18174 w 21600"/>
                  <a:gd name="T3" fmla="*/ 22738 h 22738"/>
                  <a:gd name="T4" fmla="*/ 0 w 21600"/>
                  <a:gd name="T5" fmla="*/ 11064 h 22738"/>
                </a:gdLst>
                <a:ahLst/>
                <a:cxnLst>
                  <a:cxn ang="0">
                    <a:pos x="T0" y="T1"/>
                  </a:cxn>
                  <a:cxn ang="0">
                    <a:pos x="T2" y="T3"/>
                  </a:cxn>
                  <a:cxn ang="0">
                    <a:pos x="T4" y="T5"/>
                  </a:cxn>
                </a:cxnLst>
                <a:rect l="0" t="0" r="r" b="b"/>
                <a:pathLst>
                  <a:path w="21600" h="22738" fill="none" extrusionOk="0">
                    <a:moveTo>
                      <a:pt x="18551" y="-1"/>
                    </a:moveTo>
                    <a:cubicBezTo>
                      <a:pt x="20546" y="3345"/>
                      <a:pt x="21600" y="7168"/>
                      <a:pt x="21600" y="11064"/>
                    </a:cubicBezTo>
                    <a:cubicBezTo>
                      <a:pt x="21600" y="15203"/>
                      <a:pt x="20410" y="19255"/>
                      <a:pt x="18173" y="22737"/>
                    </a:cubicBezTo>
                  </a:path>
                  <a:path w="21600" h="22738" stroke="0" extrusionOk="0">
                    <a:moveTo>
                      <a:pt x="18551" y="-1"/>
                    </a:moveTo>
                    <a:cubicBezTo>
                      <a:pt x="20546" y="3345"/>
                      <a:pt x="21600" y="7168"/>
                      <a:pt x="21600" y="11064"/>
                    </a:cubicBezTo>
                    <a:cubicBezTo>
                      <a:pt x="21600" y="15203"/>
                      <a:pt x="20410" y="19255"/>
                      <a:pt x="18173" y="22737"/>
                    </a:cubicBezTo>
                    <a:lnTo>
                      <a:pt x="0" y="11064"/>
                    </a:lnTo>
                    <a:close/>
                  </a:path>
                </a:pathLst>
              </a:custGeom>
              <a:noFill/>
              <a:ln w="9525">
                <a:solidFill>
                  <a:schemeClr val="tx1"/>
                </a:solidFill>
                <a:round/>
                <a:headEnd/>
                <a:tailEnd/>
              </a:ln>
              <a:effectLst/>
            </p:spPr>
            <p:txBody>
              <a:bodyPr wrap="none" anchor="ctr">
                <a:prstTxWarp prst="textNoShape">
                  <a:avLst/>
                </a:prstTxWarp>
              </a:bodyPr>
              <a:lstStyle/>
              <a:p>
                <a:endParaRPr lang="en-US"/>
              </a:p>
            </p:txBody>
          </p:sp>
        </p:grpSp>
        <p:sp>
          <p:nvSpPr>
            <p:cNvPr id="152" name="Freeform 67"/>
            <p:cNvSpPr>
              <a:spLocks/>
            </p:cNvSpPr>
            <p:nvPr/>
          </p:nvSpPr>
          <p:spPr bwMode="auto">
            <a:xfrm>
              <a:off x="1455" y="3118"/>
              <a:ext cx="304" cy="232"/>
            </a:xfrm>
            <a:custGeom>
              <a:avLst/>
              <a:gdLst/>
              <a:ahLst/>
              <a:cxnLst>
                <a:cxn ang="0">
                  <a:pos x="304" y="248"/>
                </a:cxn>
                <a:cxn ang="0">
                  <a:pos x="0" y="248"/>
                </a:cxn>
                <a:cxn ang="0">
                  <a:pos x="0" y="0"/>
                </a:cxn>
              </a:cxnLst>
              <a:rect l="0" t="0" r="r" b="b"/>
              <a:pathLst>
                <a:path w="304" h="248">
                  <a:moveTo>
                    <a:pt x="304" y="248"/>
                  </a:moveTo>
                  <a:lnTo>
                    <a:pt x="0" y="248"/>
                  </a:lnTo>
                  <a:lnTo>
                    <a:pt x="0" y="0"/>
                  </a:lnTo>
                </a:path>
              </a:pathLst>
            </a:custGeom>
            <a:noFill/>
            <a:ln w="19050" cap="flat" cmpd="sng">
              <a:solidFill>
                <a:schemeClr val="tx1"/>
              </a:solidFill>
              <a:prstDash val="solid"/>
              <a:round/>
              <a:headEnd type="none" w="med" len="med"/>
              <a:tailEnd type="diamond" w="lg" len="lg"/>
            </a:ln>
            <a:effectLst/>
          </p:spPr>
          <p:txBody>
            <a:bodyPr wrap="none" anchor="ctr">
              <a:prstTxWarp prst="textNoShape">
                <a:avLst/>
              </a:prstTxWarp>
            </a:bodyPr>
            <a:lstStyle/>
            <a:p>
              <a:endParaRPr lang="en-US"/>
            </a:p>
          </p:txBody>
        </p:sp>
        <p:sp>
          <p:nvSpPr>
            <p:cNvPr id="153" name="AutoShape 68"/>
            <p:cNvSpPr>
              <a:spLocks noChangeArrowheads="1"/>
            </p:cNvSpPr>
            <p:nvPr/>
          </p:nvSpPr>
          <p:spPr bwMode="auto">
            <a:xfrm flipV="1">
              <a:off x="1724" y="3289"/>
              <a:ext cx="295" cy="264"/>
            </a:xfrm>
            <a:prstGeom prst="flowChartDelay">
              <a:avLst/>
            </a:prstGeom>
            <a:solidFill>
              <a:srgbClr val="FFFFFF"/>
            </a:solidFill>
            <a:ln w="25400" cap="flat" cmpd="sng" algn="ctr">
              <a:solidFill>
                <a:schemeClr val="tx1"/>
              </a:solidFill>
              <a:prstDash val="solid"/>
              <a:miter lim="800000"/>
              <a:headEnd type="none" w="med" len="med"/>
              <a:tailEnd type="none" w="med" len="med"/>
            </a:ln>
            <a:effectLst/>
          </p:spPr>
          <p:txBody>
            <a:bodyPr wrap="none" anchor="ctr">
              <a:prstTxWarp prst="textNoShape">
                <a:avLst/>
              </a:prstTxWarp>
            </a:bodyPr>
            <a:lstStyle/>
            <a:p>
              <a:endParaRPr lang="en-US"/>
            </a:p>
          </p:txBody>
        </p:sp>
        <p:sp>
          <p:nvSpPr>
            <p:cNvPr id="154" name="Line 88"/>
            <p:cNvSpPr>
              <a:spLocks noChangeShapeType="1"/>
            </p:cNvSpPr>
            <p:nvPr/>
          </p:nvSpPr>
          <p:spPr bwMode="auto">
            <a:xfrm>
              <a:off x="1453" y="2790"/>
              <a:ext cx="0" cy="317"/>
            </a:xfrm>
            <a:prstGeom prst="line">
              <a:avLst/>
            </a:prstGeom>
            <a:noFill/>
            <a:ln w="19050">
              <a:solidFill>
                <a:schemeClr val="tx1"/>
              </a:solidFill>
              <a:round/>
              <a:headEnd type="diamond" w="sm" len="sm"/>
              <a:tailEnd type="none" w="lg" len="lg"/>
            </a:ln>
            <a:effectLst/>
          </p:spPr>
          <p:txBody>
            <a:bodyPr wrap="none" anchor="ctr">
              <a:prstTxWarp prst="textNoShape">
                <a:avLst/>
              </a:prstTxWarp>
            </a:bodyPr>
            <a:lstStyle/>
            <a:p>
              <a:endParaRPr lang="en-US"/>
            </a:p>
          </p:txBody>
        </p:sp>
      </p:grpSp>
      <p:sp>
        <p:nvSpPr>
          <p:cNvPr id="162" name="Freeform 22"/>
          <p:cNvSpPr>
            <a:spLocks/>
          </p:cNvSpPr>
          <p:nvPr/>
        </p:nvSpPr>
        <p:spPr bwMode="auto">
          <a:xfrm>
            <a:off x="3223530" y="3607934"/>
            <a:ext cx="609600" cy="342900"/>
          </a:xfrm>
          <a:custGeom>
            <a:avLst/>
            <a:gdLst/>
            <a:ahLst/>
            <a:cxnLst>
              <a:cxn ang="0">
                <a:pos x="0" y="0"/>
              </a:cxn>
              <a:cxn ang="0">
                <a:pos x="0" y="360"/>
              </a:cxn>
              <a:cxn ang="0">
                <a:pos x="512" y="360"/>
              </a:cxn>
            </a:cxnLst>
            <a:rect l="0" t="0" r="r" b="b"/>
            <a:pathLst>
              <a:path w="512" h="360">
                <a:moveTo>
                  <a:pt x="0" y="0"/>
                </a:moveTo>
                <a:lnTo>
                  <a:pt x="0" y="360"/>
                </a:lnTo>
                <a:lnTo>
                  <a:pt x="512" y="360"/>
                </a:lnTo>
              </a:path>
            </a:pathLst>
          </a:custGeom>
          <a:noFill/>
          <a:ln w="19050" cap="flat" cmpd="sng">
            <a:solidFill>
              <a:schemeClr val="tx1"/>
            </a:solidFill>
            <a:prstDash val="solid"/>
            <a:round/>
            <a:headEnd type="diamond" w="sm" len="sm"/>
            <a:tailEnd type="none" w="lg" len="lg"/>
          </a:ln>
          <a:effectLst/>
        </p:spPr>
        <p:txBody>
          <a:bodyPr wrap="none" anchor="ctr">
            <a:prstTxWarp prst="textNoShape">
              <a:avLst/>
            </a:prstTxWarp>
          </a:bodyPr>
          <a:lstStyle/>
          <a:p>
            <a:endParaRPr lang="en-US"/>
          </a:p>
        </p:txBody>
      </p:sp>
      <p:sp>
        <p:nvSpPr>
          <p:cNvPr id="167" name="Freeform 21"/>
          <p:cNvSpPr>
            <a:spLocks/>
          </p:cNvSpPr>
          <p:nvPr/>
        </p:nvSpPr>
        <p:spPr bwMode="auto">
          <a:xfrm flipV="1">
            <a:off x="6833505" y="1347334"/>
            <a:ext cx="292100" cy="1282700"/>
          </a:xfrm>
          <a:custGeom>
            <a:avLst/>
            <a:gdLst/>
            <a:ahLst/>
            <a:cxnLst>
              <a:cxn ang="0">
                <a:pos x="0" y="0"/>
              </a:cxn>
              <a:cxn ang="0">
                <a:pos x="0" y="360"/>
              </a:cxn>
              <a:cxn ang="0">
                <a:pos x="512" y="360"/>
              </a:cxn>
            </a:cxnLst>
            <a:rect l="0" t="0" r="r" b="b"/>
            <a:pathLst>
              <a:path w="512" h="360">
                <a:moveTo>
                  <a:pt x="0" y="0"/>
                </a:moveTo>
                <a:lnTo>
                  <a:pt x="0" y="360"/>
                </a:lnTo>
                <a:lnTo>
                  <a:pt x="512" y="360"/>
                </a:lnTo>
              </a:path>
            </a:pathLst>
          </a:custGeom>
          <a:noFill/>
          <a:ln w="19050" cap="flat" cmpd="sng">
            <a:solidFill>
              <a:schemeClr val="tx1"/>
            </a:solidFill>
            <a:prstDash val="solid"/>
            <a:round/>
            <a:headEnd type="diamond" w="sm" len="sm"/>
            <a:tailEnd type="none" w="lg" len="lg"/>
          </a:ln>
          <a:effectLst/>
        </p:spPr>
        <p:txBody>
          <a:bodyPr wrap="none" anchor="ctr">
            <a:prstTxWarp prst="textNoShape">
              <a:avLst/>
            </a:prstTxWarp>
          </a:bodyPr>
          <a:lstStyle/>
          <a:p>
            <a:endParaRPr lang="en-US"/>
          </a:p>
        </p:txBody>
      </p:sp>
      <p:sp>
        <p:nvSpPr>
          <p:cNvPr id="171" name="Freeform 20"/>
          <p:cNvSpPr>
            <a:spLocks/>
          </p:cNvSpPr>
          <p:nvPr/>
        </p:nvSpPr>
        <p:spPr bwMode="auto">
          <a:xfrm flipV="1">
            <a:off x="4001405" y="1347334"/>
            <a:ext cx="292100" cy="1282700"/>
          </a:xfrm>
          <a:custGeom>
            <a:avLst/>
            <a:gdLst/>
            <a:ahLst/>
            <a:cxnLst>
              <a:cxn ang="0">
                <a:pos x="0" y="0"/>
              </a:cxn>
              <a:cxn ang="0">
                <a:pos x="0" y="360"/>
              </a:cxn>
              <a:cxn ang="0">
                <a:pos x="512" y="360"/>
              </a:cxn>
            </a:cxnLst>
            <a:rect l="0" t="0" r="r" b="b"/>
            <a:pathLst>
              <a:path w="512" h="360">
                <a:moveTo>
                  <a:pt x="0" y="0"/>
                </a:moveTo>
                <a:lnTo>
                  <a:pt x="0" y="360"/>
                </a:lnTo>
                <a:lnTo>
                  <a:pt x="512" y="360"/>
                </a:lnTo>
              </a:path>
            </a:pathLst>
          </a:custGeom>
          <a:noFill/>
          <a:ln w="19050" cap="flat" cmpd="sng">
            <a:solidFill>
              <a:schemeClr val="tx1"/>
            </a:solidFill>
            <a:prstDash val="solid"/>
            <a:round/>
            <a:headEnd type="diamond" w="sm" len="sm"/>
            <a:tailEnd type="none" w="lg" len="lg"/>
          </a:ln>
          <a:effectLst/>
        </p:spPr>
        <p:txBody>
          <a:bodyPr wrap="none" anchor="ctr">
            <a:prstTxWarp prst="textNoShape">
              <a:avLst/>
            </a:prstTxWarp>
          </a:bodyPr>
          <a:lstStyle/>
          <a:p>
            <a:endParaRPr lang="en-US"/>
          </a:p>
        </p:txBody>
      </p:sp>
      <p:sp>
        <p:nvSpPr>
          <p:cNvPr id="176" name="Freeform 23"/>
          <p:cNvSpPr>
            <a:spLocks/>
          </p:cNvSpPr>
          <p:nvPr/>
        </p:nvSpPr>
        <p:spPr bwMode="auto">
          <a:xfrm flipV="1">
            <a:off x="3999818" y="3239634"/>
            <a:ext cx="850900" cy="342900"/>
          </a:xfrm>
          <a:custGeom>
            <a:avLst/>
            <a:gdLst/>
            <a:ahLst/>
            <a:cxnLst>
              <a:cxn ang="0">
                <a:pos x="0" y="0"/>
              </a:cxn>
              <a:cxn ang="0">
                <a:pos x="0" y="360"/>
              </a:cxn>
              <a:cxn ang="0">
                <a:pos x="512" y="360"/>
              </a:cxn>
            </a:cxnLst>
            <a:rect l="0" t="0" r="r" b="b"/>
            <a:pathLst>
              <a:path w="512" h="360">
                <a:moveTo>
                  <a:pt x="0" y="0"/>
                </a:moveTo>
                <a:lnTo>
                  <a:pt x="0" y="360"/>
                </a:lnTo>
                <a:lnTo>
                  <a:pt x="512" y="360"/>
                </a:lnTo>
              </a:path>
            </a:pathLst>
          </a:custGeom>
          <a:noFill/>
          <a:ln w="19050" cap="flat" cmpd="sng">
            <a:solidFill>
              <a:schemeClr val="tx1"/>
            </a:solidFill>
            <a:prstDash val="solid"/>
            <a:round/>
            <a:headEnd type="diamond" w="sm" len="sm"/>
            <a:tailEnd type="none" w="lg" len="lg"/>
          </a:ln>
          <a:effectLst/>
        </p:spPr>
        <p:txBody>
          <a:bodyPr wrap="none" anchor="ctr">
            <a:prstTxWarp prst="textNoShape">
              <a:avLst/>
            </a:prstTxWarp>
          </a:bodyPr>
          <a:lstStyle/>
          <a:p>
            <a:endParaRPr lang="en-US"/>
          </a:p>
        </p:txBody>
      </p:sp>
      <p:sp>
        <p:nvSpPr>
          <p:cNvPr id="181" name="Freeform 25"/>
          <p:cNvSpPr>
            <a:spLocks/>
          </p:cNvSpPr>
          <p:nvPr/>
        </p:nvSpPr>
        <p:spPr bwMode="auto">
          <a:xfrm flipV="1">
            <a:off x="5715905" y="3176134"/>
            <a:ext cx="1117600" cy="406400"/>
          </a:xfrm>
          <a:custGeom>
            <a:avLst/>
            <a:gdLst/>
            <a:ahLst/>
            <a:cxnLst>
              <a:cxn ang="0">
                <a:pos x="0" y="0"/>
              </a:cxn>
              <a:cxn ang="0">
                <a:pos x="0" y="360"/>
              </a:cxn>
              <a:cxn ang="0">
                <a:pos x="512" y="360"/>
              </a:cxn>
            </a:cxnLst>
            <a:rect l="0" t="0" r="r" b="b"/>
            <a:pathLst>
              <a:path w="512" h="360">
                <a:moveTo>
                  <a:pt x="0" y="0"/>
                </a:moveTo>
                <a:lnTo>
                  <a:pt x="0" y="360"/>
                </a:lnTo>
                <a:lnTo>
                  <a:pt x="512" y="360"/>
                </a:lnTo>
              </a:path>
            </a:pathLst>
          </a:custGeom>
          <a:noFill/>
          <a:ln w="19050" cap="flat" cmpd="sng">
            <a:solidFill>
              <a:schemeClr val="tx1"/>
            </a:solidFill>
            <a:prstDash val="solid"/>
            <a:round/>
            <a:headEnd type="diamond" w="sm" len="sm"/>
            <a:tailEnd type="none" w="lg" len="lg"/>
          </a:ln>
          <a:effectLst/>
        </p:spPr>
        <p:txBody>
          <a:bodyPr wrap="none" anchor="ctr">
            <a:prstTxWarp prst="textNoShape">
              <a:avLst/>
            </a:prstTxWarp>
          </a:bodyPr>
          <a:lstStyle/>
          <a:p>
            <a:endParaRPr lang="en-US"/>
          </a:p>
        </p:txBody>
      </p:sp>
      <p:sp>
        <p:nvSpPr>
          <p:cNvPr id="186" name="Freeform 19"/>
          <p:cNvSpPr>
            <a:spLocks/>
          </p:cNvSpPr>
          <p:nvPr/>
        </p:nvSpPr>
        <p:spPr bwMode="auto">
          <a:xfrm>
            <a:off x="3036205" y="2668134"/>
            <a:ext cx="279400" cy="508000"/>
          </a:xfrm>
          <a:custGeom>
            <a:avLst/>
            <a:gdLst/>
            <a:ahLst/>
            <a:cxnLst>
              <a:cxn ang="0">
                <a:pos x="0" y="0"/>
              </a:cxn>
              <a:cxn ang="0">
                <a:pos x="0" y="360"/>
              </a:cxn>
              <a:cxn ang="0">
                <a:pos x="512" y="360"/>
              </a:cxn>
            </a:cxnLst>
            <a:rect l="0" t="0" r="r" b="b"/>
            <a:pathLst>
              <a:path w="512" h="360">
                <a:moveTo>
                  <a:pt x="0" y="0"/>
                </a:moveTo>
                <a:lnTo>
                  <a:pt x="0" y="360"/>
                </a:lnTo>
                <a:lnTo>
                  <a:pt x="512" y="360"/>
                </a:lnTo>
              </a:path>
            </a:pathLst>
          </a:custGeom>
          <a:noFill/>
          <a:ln w="19050" cap="flat" cmpd="sng">
            <a:solidFill>
              <a:schemeClr val="tx1"/>
            </a:solidFill>
            <a:prstDash val="solid"/>
            <a:round/>
            <a:headEnd type="diamond" w="sm" len="sm"/>
            <a:tailEnd type="none" w="lg" len="lg"/>
          </a:ln>
          <a:effectLst/>
        </p:spPr>
        <p:txBody>
          <a:bodyPr wrap="none" anchor="ctr">
            <a:prstTxWarp prst="textNoShape">
              <a:avLst/>
            </a:prstTxWarp>
          </a:bodyPr>
          <a:lstStyle/>
          <a:p>
            <a:endParaRPr lang="en-US"/>
          </a:p>
        </p:txBody>
      </p:sp>
      <p:sp>
        <p:nvSpPr>
          <p:cNvPr id="191" name="Freeform 26"/>
          <p:cNvSpPr>
            <a:spLocks/>
          </p:cNvSpPr>
          <p:nvPr/>
        </p:nvSpPr>
        <p:spPr bwMode="auto">
          <a:xfrm flipH="1" flipV="1">
            <a:off x="5295218" y="2287134"/>
            <a:ext cx="774700" cy="342900"/>
          </a:xfrm>
          <a:custGeom>
            <a:avLst/>
            <a:gdLst/>
            <a:ahLst/>
            <a:cxnLst>
              <a:cxn ang="0">
                <a:pos x="0" y="0"/>
              </a:cxn>
              <a:cxn ang="0">
                <a:pos x="0" y="360"/>
              </a:cxn>
              <a:cxn ang="0">
                <a:pos x="512" y="360"/>
              </a:cxn>
            </a:cxnLst>
            <a:rect l="0" t="0" r="r" b="b"/>
            <a:pathLst>
              <a:path w="512" h="360">
                <a:moveTo>
                  <a:pt x="0" y="0"/>
                </a:moveTo>
                <a:lnTo>
                  <a:pt x="0" y="360"/>
                </a:lnTo>
                <a:lnTo>
                  <a:pt x="512" y="360"/>
                </a:lnTo>
              </a:path>
            </a:pathLst>
          </a:custGeom>
          <a:noFill/>
          <a:ln w="19050" cap="flat" cmpd="sng">
            <a:solidFill>
              <a:schemeClr val="tx1"/>
            </a:solidFill>
            <a:prstDash val="solid"/>
            <a:round/>
            <a:headEnd type="diamond" w="sm" len="sm"/>
            <a:tailEnd type="none" w="lg" len="lg"/>
          </a:ln>
          <a:effectLst/>
        </p:spPr>
        <p:txBody>
          <a:bodyPr wrap="none" anchor="ctr">
            <a:prstTxWarp prst="textNoShape">
              <a:avLst/>
            </a:prstTxWarp>
          </a:bodyPr>
          <a:lstStyle/>
          <a:p>
            <a:endParaRPr lang="en-US"/>
          </a:p>
        </p:txBody>
      </p:sp>
      <p:sp>
        <p:nvSpPr>
          <p:cNvPr id="195" name="Oval 194"/>
          <p:cNvSpPr/>
          <p:nvPr/>
        </p:nvSpPr>
        <p:spPr>
          <a:xfrm>
            <a:off x="6766830" y="3093334"/>
            <a:ext cx="165600" cy="165600"/>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96" name="Oval 195"/>
          <p:cNvSpPr/>
          <p:nvPr/>
        </p:nvSpPr>
        <p:spPr>
          <a:xfrm>
            <a:off x="4210705" y="1264534"/>
            <a:ext cx="165600" cy="165600"/>
          </a:xfrm>
          <a:prstGeom prst="ellipse">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en-US"/>
          </a:p>
        </p:txBody>
      </p:sp>
      <p:sp>
        <p:nvSpPr>
          <p:cNvPr id="197" name="Oval 196"/>
          <p:cNvSpPr/>
          <p:nvPr/>
        </p:nvSpPr>
        <p:spPr>
          <a:xfrm>
            <a:off x="4779030" y="3156834"/>
            <a:ext cx="165600" cy="165600"/>
          </a:xfrm>
          <a:prstGeom prst="ellipse">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en-US"/>
          </a:p>
        </p:txBody>
      </p:sp>
      <p:sp>
        <p:nvSpPr>
          <p:cNvPr id="198" name="Oval 197"/>
          <p:cNvSpPr/>
          <p:nvPr/>
        </p:nvSpPr>
        <p:spPr>
          <a:xfrm>
            <a:off x="4969530" y="4863646"/>
            <a:ext cx="165600" cy="165600"/>
          </a:xfrm>
          <a:prstGeom prst="ellipse">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en-US"/>
          </a:p>
        </p:txBody>
      </p:sp>
      <p:sp>
        <p:nvSpPr>
          <p:cNvPr id="199" name="Oval 198"/>
          <p:cNvSpPr/>
          <p:nvPr/>
        </p:nvSpPr>
        <p:spPr>
          <a:xfrm>
            <a:off x="3172230" y="3093334"/>
            <a:ext cx="165600" cy="165600"/>
          </a:xfrm>
          <a:prstGeom prst="ellipse">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en-US"/>
          </a:p>
        </p:txBody>
      </p:sp>
      <p:sp>
        <p:nvSpPr>
          <p:cNvPr id="200" name="Oval 199"/>
          <p:cNvSpPr/>
          <p:nvPr/>
        </p:nvSpPr>
        <p:spPr>
          <a:xfrm>
            <a:off x="7034618" y="1264534"/>
            <a:ext cx="165600" cy="165600"/>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01" name="Oval 200"/>
          <p:cNvSpPr/>
          <p:nvPr/>
        </p:nvSpPr>
        <p:spPr>
          <a:xfrm>
            <a:off x="5160030" y="2204334"/>
            <a:ext cx="165600" cy="165600"/>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02" name="Oval 201"/>
          <p:cNvSpPr/>
          <p:nvPr/>
        </p:nvSpPr>
        <p:spPr>
          <a:xfrm>
            <a:off x="3801130" y="3868034"/>
            <a:ext cx="165600" cy="165600"/>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3" name="AutoShape 76"/>
          <p:cNvSpPr>
            <a:spLocks noChangeArrowheads="1"/>
          </p:cNvSpPr>
          <p:nvPr/>
        </p:nvSpPr>
        <p:spPr bwMode="auto">
          <a:xfrm rot="5400000" flipH="1">
            <a:off x="44561" y="3012621"/>
            <a:ext cx="3341688" cy="360363"/>
          </a:xfrm>
          <a:prstGeom prst="roundRect">
            <a:avLst>
              <a:gd name="adj" fmla="val 50000"/>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r>
              <a:rPr lang="en-US" sz="1400" kern="0" dirty="0" smtClean="0">
                <a:solidFill>
                  <a:srgbClr val="000000"/>
                </a:solidFill>
                <a:latin typeface="Arial"/>
              </a:rPr>
              <a:t>Tester</a:t>
            </a:r>
            <a:endParaRPr lang="en-US" sz="1400" kern="0" dirty="0">
              <a:solidFill>
                <a:srgbClr val="000000"/>
              </a:solidFill>
              <a:latin typeface="Arial"/>
            </a:endParaRP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Multiphase test point insertion</a:t>
            </a:r>
          </a:p>
        </p:txBody>
      </p:sp>
      <p:grpSp>
        <p:nvGrpSpPr>
          <p:cNvPr id="7" name="Group 59"/>
          <p:cNvGrpSpPr>
            <a:grpSpLocks/>
          </p:cNvGrpSpPr>
          <p:nvPr/>
        </p:nvGrpSpPr>
        <p:grpSpPr bwMode="auto">
          <a:xfrm>
            <a:off x="5040003" y="4557896"/>
            <a:ext cx="850900" cy="444500"/>
            <a:chOff x="2006" y="3606"/>
            <a:chExt cx="781" cy="458"/>
          </a:xfrm>
          <a:solidFill>
            <a:schemeClr val="bg1">
              <a:lumMod val="85000"/>
            </a:schemeClr>
          </a:solidFill>
        </p:grpSpPr>
        <p:sp>
          <p:nvSpPr>
            <p:cNvPr id="8" name="AutoShape 60"/>
            <p:cNvSpPr>
              <a:spLocks noChangeArrowheads="1"/>
            </p:cNvSpPr>
            <p:nvPr/>
          </p:nvSpPr>
          <p:spPr bwMode="auto">
            <a:xfrm flipH="1">
              <a:off x="2006" y="3606"/>
              <a:ext cx="781" cy="458"/>
            </a:xfrm>
            <a:prstGeom prst="rtTriangle">
              <a:avLst/>
            </a:prstGeom>
            <a:grpFill/>
            <a:ln w="9525">
              <a:noFill/>
              <a:miter lim="800000"/>
              <a:headEnd/>
              <a:tailEnd/>
            </a:ln>
            <a:effectLst/>
          </p:spPr>
          <p:txBody>
            <a:bodyPr wrap="none" anchor="ctr">
              <a:prstTxWarp prst="textNoShape">
                <a:avLst/>
              </a:prstTxWarp>
            </a:bodyPr>
            <a:lstStyle/>
            <a:p>
              <a:endParaRPr lang="en-US"/>
            </a:p>
          </p:txBody>
        </p:sp>
        <p:sp>
          <p:nvSpPr>
            <p:cNvPr id="9" name="Freeform 61"/>
            <p:cNvSpPr>
              <a:spLocks/>
            </p:cNvSpPr>
            <p:nvPr/>
          </p:nvSpPr>
          <p:spPr bwMode="auto">
            <a:xfrm>
              <a:off x="2008" y="3612"/>
              <a:ext cx="772" cy="452"/>
            </a:xfrm>
            <a:custGeom>
              <a:avLst/>
              <a:gdLst/>
              <a:ahLst/>
              <a:cxnLst>
                <a:cxn ang="0">
                  <a:pos x="0" y="452"/>
                </a:cxn>
                <a:cxn ang="0">
                  <a:pos x="72" y="276"/>
                </a:cxn>
                <a:cxn ang="0">
                  <a:pos x="176" y="148"/>
                </a:cxn>
                <a:cxn ang="0">
                  <a:pos x="340" y="52"/>
                </a:cxn>
                <a:cxn ang="0">
                  <a:pos x="536" y="16"/>
                </a:cxn>
                <a:cxn ang="0">
                  <a:pos x="656" y="4"/>
                </a:cxn>
                <a:cxn ang="0">
                  <a:pos x="772" y="0"/>
                </a:cxn>
              </a:cxnLst>
              <a:rect l="0" t="0" r="r" b="b"/>
              <a:pathLst>
                <a:path w="772" h="452">
                  <a:moveTo>
                    <a:pt x="0" y="452"/>
                  </a:moveTo>
                  <a:cubicBezTo>
                    <a:pt x="12" y="423"/>
                    <a:pt x="43" y="327"/>
                    <a:pt x="72" y="276"/>
                  </a:cubicBezTo>
                  <a:cubicBezTo>
                    <a:pt x="101" y="225"/>
                    <a:pt x="131" y="185"/>
                    <a:pt x="176" y="148"/>
                  </a:cubicBezTo>
                  <a:cubicBezTo>
                    <a:pt x="221" y="111"/>
                    <a:pt x="280" y="74"/>
                    <a:pt x="340" y="52"/>
                  </a:cubicBezTo>
                  <a:cubicBezTo>
                    <a:pt x="400" y="30"/>
                    <a:pt x="483" y="24"/>
                    <a:pt x="536" y="16"/>
                  </a:cubicBezTo>
                  <a:cubicBezTo>
                    <a:pt x="589" y="8"/>
                    <a:pt x="617" y="7"/>
                    <a:pt x="656" y="4"/>
                  </a:cubicBezTo>
                  <a:cubicBezTo>
                    <a:pt x="695" y="1"/>
                    <a:pt x="748" y="1"/>
                    <a:pt x="772" y="0"/>
                  </a:cubicBezTo>
                </a:path>
              </a:pathLst>
            </a:custGeom>
            <a:grpFill/>
            <a:ln w="28575" cap="flat" cmpd="sng">
              <a:noFill/>
              <a:prstDash val="solid"/>
              <a:round/>
              <a:headEnd/>
              <a:tailEnd/>
            </a:ln>
            <a:effectLst/>
          </p:spPr>
          <p:txBody>
            <a:bodyPr wrap="none" anchor="ctr">
              <a:prstTxWarp prst="textNoShape">
                <a:avLst/>
              </a:prstTxWarp>
            </a:bodyPr>
            <a:lstStyle/>
            <a:p>
              <a:endParaRPr lang="en-US"/>
            </a:p>
          </p:txBody>
        </p:sp>
      </p:grpSp>
      <p:sp>
        <p:nvSpPr>
          <p:cNvPr id="10" name="Text Box 63"/>
          <p:cNvSpPr txBox="1">
            <a:spLocks noChangeArrowheads="1"/>
          </p:cNvSpPr>
          <p:nvPr/>
        </p:nvSpPr>
        <p:spPr bwMode="auto">
          <a:xfrm>
            <a:off x="4438340" y="3577407"/>
            <a:ext cx="607859" cy="338554"/>
          </a:xfrm>
          <a:prstGeom prst="rect">
            <a:avLst/>
          </a:prstGeom>
          <a:noFill/>
          <a:ln w="9525">
            <a:noFill/>
            <a:miter lim="800000"/>
            <a:headEnd/>
            <a:tailEnd/>
          </a:ln>
          <a:effectLst/>
        </p:spPr>
        <p:txBody>
          <a:bodyPr wrap="none" anchor="ctr">
            <a:prstTxWarp prst="textNoShape">
              <a:avLst/>
            </a:prstTxWarp>
            <a:spAutoFit/>
          </a:bodyPr>
          <a:lstStyle/>
          <a:p>
            <a:r>
              <a:rPr lang="en-US" sz="1600" dirty="0">
                <a:solidFill>
                  <a:srgbClr val="000000"/>
                </a:solidFill>
              </a:rPr>
              <a:t>98%</a:t>
            </a:r>
            <a:endParaRPr lang="en-US" dirty="0">
              <a:solidFill>
                <a:srgbClr val="000000"/>
              </a:solidFill>
            </a:endParaRPr>
          </a:p>
        </p:txBody>
      </p:sp>
      <p:grpSp>
        <p:nvGrpSpPr>
          <p:cNvPr id="11" name="Group 65"/>
          <p:cNvGrpSpPr>
            <a:grpSpLocks/>
          </p:cNvGrpSpPr>
          <p:nvPr/>
        </p:nvGrpSpPr>
        <p:grpSpPr bwMode="auto">
          <a:xfrm>
            <a:off x="5892490" y="4356284"/>
            <a:ext cx="846138" cy="647700"/>
            <a:chOff x="2796" y="3354"/>
            <a:chExt cx="777" cy="711"/>
          </a:xfrm>
          <a:solidFill>
            <a:schemeClr val="bg1">
              <a:lumMod val="75000"/>
            </a:schemeClr>
          </a:solidFill>
        </p:grpSpPr>
        <p:sp>
          <p:nvSpPr>
            <p:cNvPr id="12" name="Freeform 66"/>
            <p:cNvSpPr>
              <a:spLocks/>
            </p:cNvSpPr>
            <p:nvPr/>
          </p:nvSpPr>
          <p:spPr bwMode="auto">
            <a:xfrm>
              <a:off x="2799" y="3359"/>
              <a:ext cx="771" cy="256"/>
            </a:xfrm>
            <a:custGeom>
              <a:avLst/>
              <a:gdLst/>
              <a:ahLst/>
              <a:cxnLst>
                <a:cxn ang="0">
                  <a:pos x="0" y="256"/>
                </a:cxn>
                <a:cxn ang="0">
                  <a:pos x="45" y="148"/>
                </a:cxn>
                <a:cxn ang="0">
                  <a:pos x="141" y="70"/>
                </a:cxn>
                <a:cxn ang="0">
                  <a:pos x="303" y="25"/>
                </a:cxn>
                <a:cxn ang="0">
                  <a:pos x="495" y="7"/>
                </a:cxn>
                <a:cxn ang="0">
                  <a:pos x="630" y="1"/>
                </a:cxn>
                <a:cxn ang="0">
                  <a:pos x="771" y="1"/>
                </a:cxn>
              </a:cxnLst>
              <a:rect l="0" t="0" r="r" b="b"/>
              <a:pathLst>
                <a:path w="771" h="256">
                  <a:moveTo>
                    <a:pt x="0" y="256"/>
                  </a:moveTo>
                  <a:cubicBezTo>
                    <a:pt x="7" y="238"/>
                    <a:pt x="22" y="179"/>
                    <a:pt x="45" y="148"/>
                  </a:cubicBezTo>
                  <a:cubicBezTo>
                    <a:pt x="68" y="117"/>
                    <a:pt x="98" y="90"/>
                    <a:pt x="141" y="70"/>
                  </a:cubicBezTo>
                  <a:cubicBezTo>
                    <a:pt x="184" y="50"/>
                    <a:pt x="244" y="35"/>
                    <a:pt x="303" y="25"/>
                  </a:cubicBezTo>
                  <a:cubicBezTo>
                    <a:pt x="362" y="15"/>
                    <a:pt x="441" y="11"/>
                    <a:pt x="495" y="7"/>
                  </a:cubicBezTo>
                  <a:cubicBezTo>
                    <a:pt x="549" y="3"/>
                    <a:pt x="584" y="2"/>
                    <a:pt x="630" y="1"/>
                  </a:cubicBezTo>
                  <a:cubicBezTo>
                    <a:pt x="676" y="0"/>
                    <a:pt x="742" y="1"/>
                    <a:pt x="771" y="1"/>
                  </a:cubicBezTo>
                </a:path>
              </a:pathLst>
            </a:custGeom>
            <a:grpFill/>
            <a:ln w="28575" cap="flat" cmpd="sng">
              <a:noFill/>
              <a:prstDash val="solid"/>
              <a:round/>
              <a:headEnd/>
              <a:tailEnd/>
            </a:ln>
            <a:effectLst/>
          </p:spPr>
          <p:txBody>
            <a:bodyPr wrap="none" anchor="ctr">
              <a:prstTxWarp prst="textNoShape">
                <a:avLst/>
              </a:prstTxWarp>
            </a:bodyPr>
            <a:lstStyle/>
            <a:p>
              <a:endParaRPr lang="en-US"/>
            </a:p>
          </p:txBody>
        </p:sp>
        <p:sp>
          <p:nvSpPr>
            <p:cNvPr id="13" name="Freeform 67"/>
            <p:cNvSpPr>
              <a:spLocks/>
            </p:cNvSpPr>
            <p:nvPr/>
          </p:nvSpPr>
          <p:spPr bwMode="auto">
            <a:xfrm>
              <a:off x="2796" y="3354"/>
              <a:ext cx="777" cy="711"/>
            </a:xfrm>
            <a:custGeom>
              <a:avLst/>
              <a:gdLst/>
              <a:ahLst/>
              <a:cxnLst>
                <a:cxn ang="0">
                  <a:pos x="0" y="255"/>
                </a:cxn>
                <a:cxn ang="0">
                  <a:pos x="0" y="705"/>
                </a:cxn>
                <a:cxn ang="0">
                  <a:pos x="777" y="705"/>
                </a:cxn>
                <a:cxn ang="0">
                  <a:pos x="777" y="0"/>
                </a:cxn>
                <a:cxn ang="0">
                  <a:pos x="0" y="255"/>
                </a:cxn>
              </a:cxnLst>
              <a:rect l="0" t="0" r="r" b="b"/>
              <a:pathLst>
                <a:path w="777" h="705">
                  <a:moveTo>
                    <a:pt x="0" y="255"/>
                  </a:moveTo>
                  <a:lnTo>
                    <a:pt x="0" y="705"/>
                  </a:lnTo>
                  <a:lnTo>
                    <a:pt x="777" y="705"/>
                  </a:lnTo>
                  <a:lnTo>
                    <a:pt x="777" y="0"/>
                  </a:lnTo>
                  <a:lnTo>
                    <a:pt x="0" y="255"/>
                  </a:lnTo>
                  <a:close/>
                </a:path>
              </a:pathLst>
            </a:custGeom>
            <a:grpFill/>
            <a:ln w="9525" cap="flat" cmpd="sng">
              <a:noFill/>
              <a:prstDash val="solid"/>
              <a:round/>
              <a:headEnd/>
              <a:tailEnd/>
            </a:ln>
            <a:effectLst/>
          </p:spPr>
          <p:txBody>
            <a:bodyPr wrap="none" anchor="ctr">
              <a:prstTxWarp prst="textNoShape">
                <a:avLst/>
              </a:prstTxWarp>
            </a:bodyPr>
            <a:lstStyle/>
            <a:p>
              <a:endParaRPr lang="en-US"/>
            </a:p>
          </p:txBody>
        </p:sp>
      </p:grpSp>
      <p:grpSp>
        <p:nvGrpSpPr>
          <p:cNvPr id="14" name="Group 68"/>
          <p:cNvGrpSpPr>
            <a:grpSpLocks/>
          </p:cNvGrpSpPr>
          <p:nvPr/>
        </p:nvGrpSpPr>
        <p:grpSpPr bwMode="auto">
          <a:xfrm>
            <a:off x="6751328" y="4092759"/>
            <a:ext cx="842962" cy="911225"/>
            <a:chOff x="3576" y="3075"/>
            <a:chExt cx="774" cy="990"/>
          </a:xfrm>
          <a:solidFill>
            <a:schemeClr val="bg1">
              <a:lumMod val="65000"/>
            </a:schemeClr>
          </a:solidFill>
        </p:grpSpPr>
        <p:sp>
          <p:nvSpPr>
            <p:cNvPr id="15" name="Freeform 69"/>
            <p:cNvSpPr>
              <a:spLocks/>
            </p:cNvSpPr>
            <p:nvPr/>
          </p:nvSpPr>
          <p:spPr bwMode="auto">
            <a:xfrm>
              <a:off x="3579" y="3089"/>
              <a:ext cx="771" cy="256"/>
            </a:xfrm>
            <a:custGeom>
              <a:avLst/>
              <a:gdLst/>
              <a:ahLst/>
              <a:cxnLst>
                <a:cxn ang="0">
                  <a:pos x="0" y="256"/>
                </a:cxn>
                <a:cxn ang="0">
                  <a:pos x="45" y="148"/>
                </a:cxn>
                <a:cxn ang="0">
                  <a:pos x="141" y="70"/>
                </a:cxn>
                <a:cxn ang="0">
                  <a:pos x="303" y="25"/>
                </a:cxn>
                <a:cxn ang="0">
                  <a:pos x="495" y="7"/>
                </a:cxn>
                <a:cxn ang="0">
                  <a:pos x="630" y="1"/>
                </a:cxn>
                <a:cxn ang="0">
                  <a:pos x="771" y="1"/>
                </a:cxn>
              </a:cxnLst>
              <a:rect l="0" t="0" r="r" b="b"/>
              <a:pathLst>
                <a:path w="771" h="256">
                  <a:moveTo>
                    <a:pt x="0" y="256"/>
                  </a:moveTo>
                  <a:cubicBezTo>
                    <a:pt x="7" y="238"/>
                    <a:pt x="22" y="179"/>
                    <a:pt x="45" y="148"/>
                  </a:cubicBezTo>
                  <a:cubicBezTo>
                    <a:pt x="68" y="117"/>
                    <a:pt x="98" y="90"/>
                    <a:pt x="141" y="70"/>
                  </a:cubicBezTo>
                  <a:cubicBezTo>
                    <a:pt x="184" y="50"/>
                    <a:pt x="244" y="35"/>
                    <a:pt x="303" y="25"/>
                  </a:cubicBezTo>
                  <a:cubicBezTo>
                    <a:pt x="362" y="15"/>
                    <a:pt x="441" y="11"/>
                    <a:pt x="495" y="7"/>
                  </a:cubicBezTo>
                  <a:cubicBezTo>
                    <a:pt x="549" y="3"/>
                    <a:pt x="584" y="2"/>
                    <a:pt x="630" y="1"/>
                  </a:cubicBezTo>
                  <a:cubicBezTo>
                    <a:pt x="676" y="0"/>
                    <a:pt x="742" y="1"/>
                    <a:pt x="771" y="1"/>
                  </a:cubicBezTo>
                </a:path>
              </a:pathLst>
            </a:custGeom>
            <a:grpFill/>
            <a:ln w="28575" cap="flat" cmpd="sng">
              <a:noFill/>
              <a:prstDash val="solid"/>
              <a:round/>
              <a:headEnd/>
              <a:tailEnd/>
            </a:ln>
            <a:effectLst/>
          </p:spPr>
          <p:txBody>
            <a:bodyPr wrap="none" anchor="ctr">
              <a:prstTxWarp prst="textNoShape">
                <a:avLst/>
              </a:prstTxWarp>
            </a:bodyPr>
            <a:lstStyle/>
            <a:p>
              <a:endParaRPr lang="en-US"/>
            </a:p>
          </p:txBody>
        </p:sp>
        <p:sp>
          <p:nvSpPr>
            <p:cNvPr id="16" name="Freeform 70"/>
            <p:cNvSpPr>
              <a:spLocks/>
            </p:cNvSpPr>
            <p:nvPr/>
          </p:nvSpPr>
          <p:spPr bwMode="auto">
            <a:xfrm>
              <a:off x="3576" y="3075"/>
              <a:ext cx="774" cy="990"/>
            </a:xfrm>
            <a:custGeom>
              <a:avLst/>
              <a:gdLst/>
              <a:ahLst/>
              <a:cxnLst>
                <a:cxn ang="0">
                  <a:pos x="0" y="258"/>
                </a:cxn>
                <a:cxn ang="0">
                  <a:pos x="0" y="978"/>
                </a:cxn>
                <a:cxn ang="0">
                  <a:pos x="774" y="978"/>
                </a:cxn>
                <a:cxn ang="0">
                  <a:pos x="774" y="0"/>
                </a:cxn>
                <a:cxn ang="0">
                  <a:pos x="0" y="258"/>
                </a:cxn>
              </a:cxnLst>
              <a:rect l="0" t="0" r="r" b="b"/>
              <a:pathLst>
                <a:path w="774" h="978">
                  <a:moveTo>
                    <a:pt x="0" y="258"/>
                  </a:moveTo>
                  <a:lnTo>
                    <a:pt x="0" y="978"/>
                  </a:lnTo>
                  <a:lnTo>
                    <a:pt x="774" y="978"/>
                  </a:lnTo>
                  <a:lnTo>
                    <a:pt x="774" y="0"/>
                  </a:lnTo>
                  <a:lnTo>
                    <a:pt x="0" y="258"/>
                  </a:lnTo>
                  <a:close/>
                </a:path>
              </a:pathLst>
            </a:custGeom>
            <a:grpFill/>
            <a:ln w="9525" cap="flat" cmpd="sng">
              <a:noFill/>
              <a:prstDash val="solid"/>
              <a:round/>
              <a:headEnd/>
              <a:tailEnd/>
            </a:ln>
            <a:effectLst/>
          </p:spPr>
          <p:txBody>
            <a:bodyPr wrap="none" anchor="ctr">
              <a:prstTxWarp prst="textNoShape">
                <a:avLst/>
              </a:prstTxWarp>
            </a:bodyPr>
            <a:lstStyle/>
            <a:p>
              <a:endParaRPr lang="en-US"/>
            </a:p>
          </p:txBody>
        </p:sp>
      </p:grpSp>
      <p:grpSp>
        <p:nvGrpSpPr>
          <p:cNvPr id="17" name="Group 71"/>
          <p:cNvGrpSpPr>
            <a:grpSpLocks/>
          </p:cNvGrpSpPr>
          <p:nvPr/>
        </p:nvGrpSpPr>
        <p:grpSpPr bwMode="auto">
          <a:xfrm>
            <a:off x="7600640" y="3786371"/>
            <a:ext cx="846138" cy="1217613"/>
            <a:chOff x="4356" y="2808"/>
            <a:chExt cx="777" cy="1257"/>
          </a:xfrm>
          <a:solidFill>
            <a:srgbClr val="595959"/>
          </a:solidFill>
        </p:grpSpPr>
        <p:sp>
          <p:nvSpPr>
            <p:cNvPr id="18" name="Freeform 72"/>
            <p:cNvSpPr>
              <a:spLocks/>
            </p:cNvSpPr>
            <p:nvPr/>
          </p:nvSpPr>
          <p:spPr bwMode="auto">
            <a:xfrm>
              <a:off x="4359" y="2825"/>
              <a:ext cx="771" cy="256"/>
            </a:xfrm>
            <a:custGeom>
              <a:avLst/>
              <a:gdLst/>
              <a:ahLst/>
              <a:cxnLst>
                <a:cxn ang="0">
                  <a:pos x="0" y="256"/>
                </a:cxn>
                <a:cxn ang="0">
                  <a:pos x="45" y="148"/>
                </a:cxn>
                <a:cxn ang="0">
                  <a:pos x="141" y="70"/>
                </a:cxn>
                <a:cxn ang="0">
                  <a:pos x="303" y="25"/>
                </a:cxn>
                <a:cxn ang="0">
                  <a:pos x="495" y="7"/>
                </a:cxn>
                <a:cxn ang="0">
                  <a:pos x="630" y="1"/>
                </a:cxn>
                <a:cxn ang="0">
                  <a:pos x="771" y="1"/>
                </a:cxn>
              </a:cxnLst>
              <a:rect l="0" t="0" r="r" b="b"/>
              <a:pathLst>
                <a:path w="771" h="256">
                  <a:moveTo>
                    <a:pt x="0" y="256"/>
                  </a:moveTo>
                  <a:cubicBezTo>
                    <a:pt x="7" y="238"/>
                    <a:pt x="22" y="179"/>
                    <a:pt x="45" y="148"/>
                  </a:cubicBezTo>
                  <a:cubicBezTo>
                    <a:pt x="68" y="117"/>
                    <a:pt x="98" y="90"/>
                    <a:pt x="141" y="70"/>
                  </a:cubicBezTo>
                  <a:cubicBezTo>
                    <a:pt x="184" y="50"/>
                    <a:pt x="244" y="35"/>
                    <a:pt x="303" y="25"/>
                  </a:cubicBezTo>
                  <a:cubicBezTo>
                    <a:pt x="362" y="15"/>
                    <a:pt x="441" y="11"/>
                    <a:pt x="495" y="7"/>
                  </a:cubicBezTo>
                  <a:cubicBezTo>
                    <a:pt x="549" y="3"/>
                    <a:pt x="584" y="2"/>
                    <a:pt x="630" y="1"/>
                  </a:cubicBezTo>
                  <a:cubicBezTo>
                    <a:pt x="676" y="0"/>
                    <a:pt x="742" y="1"/>
                    <a:pt x="771" y="1"/>
                  </a:cubicBezTo>
                </a:path>
              </a:pathLst>
            </a:custGeom>
            <a:grpFill/>
            <a:ln w="28575" cap="flat" cmpd="sng">
              <a:noFill/>
              <a:prstDash val="solid"/>
              <a:round/>
              <a:headEnd/>
              <a:tailEnd/>
            </a:ln>
            <a:effectLst/>
          </p:spPr>
          <p:txBody>
            <a:bodyPr wrap="none" anchor="ctr">
              <a:prstTxWarp prst="textNoShape">
                <a:avLst/>
              </a:prstTxWarp>
            </a:bodyPr>
            <a:lstStyle/>
            <a:p>
              <a:endParaRPr lang="en-US"/>
            </a:p>
          </p:txBody>
        </p:sp>
        <p:sp>
          <p:nvSpPr>
            <p:cNvPr id="19" name="Freeform 73"/>
            <p:cNvSpPr>
              <a:spLocks/>
            </p:cNvSpPr>
            <p:nvPr/>
          </p:nvSpPr>
          <p:spPr bwMode="auto">
            <a:xfrm>
              <a:off x="4356" y="2808"/>
              <a:ext cx="777" cy="1257"/>
            </a:xfrm>
            <a:custGeom>
              <a:avLst/>
              <a:gdLst/>
              <a:ahLst/>
              <a:cxnLst>
                <a:cxn ang="0">
                  <a:pos x="0" y="255"/>
                </a:cxn>
                <a:cxn ang="0">
                  <a:pos x="0" y="1239"/>
                </a:cxn>
                <a:cxn ang="0">
                  <a:pos x="777" y="1239"/>
                </a:cxn>
                <a:cxn ang="0">
                  <a:pos x="777" y="0"/>
                </a:cxn>
                <a:cxn ang="0">
                  <a:pos x="0" y="255"/>
                </a:cxn>
              </a:cxnLst>
              <a:rect l="0" t="0" r="r" b="b"/>
              <a:pathLst>
                <a:path w="777" h="1239">
                  <a:moveTo>
                    <a:pt x="0" y="255"/>
                  </a:moveTo>
                  <a:lnTo>
                    <a:pt x="0" y="1239"/>
                  </a:lnTo>
                  <a:lnTo>
                    <a:pt x="777" y="1239"/>
                  </a:lnTo>
                  <a:lnTo>
                    <a:pt x="777" y="0"/>
                  </a:lnTo>
                  <a:lnTo>
                    <a:pt x="0" y="255"/>
                  </a:lnTo>
                  <a:close/>
                </a:path>
              </a:pathLst>
            </a:custGeom>
            <a:grpFill/>
            <a:ln w="9525" cap="flat" cmpd="sng">
              <a:noFill/>
              <a:prstDash val="solid"/>
              <a:round/>
              <a:headEnd/>
              <a:tailEnd/>
            </a:ln>
            <a:effectLst/>
          </p:spPr>
          <p:txBody>
            <a:bodyPr wrap="none" anchor="ctr">
              <a:prstTxWarp prst="textNoShape">
                <a:avLst/>
              </a:prstTxWarp>
            </a:bodyPr>
            <a:lstStyle/>
            <a:p>
              <a:endParaRPr lang="en-US"/>
            </a:p>
          </p:txBody>
        </p:sp>
      </p:grpSp>
      <p:sp>
        <p:nvSpPr>
          <p:cNvPr id="20" name="Line 77"/>
          <p:cNvSpPr>
            <a:spLocks noChangeShapeType="1"/>
          </p:cNvSpPr>
          <p:nvPr/>
        </p:nvSpPr>
        <p:spPr bwMode="auto">
          <a:xfrm>
            <a:off x="5054290" y="3773671"/>
            <a:ext cx="3711575" cy="0"/>
          </a:xfrm>
          <a:prstGeom prst="line">
            <a:avLst/>
          </a:prstGeom>
          <a:noFill/>
          <a:ln w="28575">
            <a:solidFill>
              <a:srgbClr val="000000"/>
            </a:solidFill>
            <a:round/>
            <a:headEnd/>
            <a:tailEnd/>
          </a:ln>
          <a:effectLst/>
        </p:spPr>
        <p:txBody>
          <a:bodyPr wrap="none" anchor="ctr">
            <a:prstTxWarp prst="textNoShape">
              <a:avLst/>
            </a:prstTxWarp>
          </a:bodyPr>
          <a:lstStyle/>
          <a:p>
            <a:endParaRPr lang="en-US"/>
          </a:p>
        </p:txBody>
      </p:sp>
      <p:grpSp>
        <p:nvGrpSpPr>
          <p:cNvPr id="21" name="Group 102"/>
          <p:cNvGrpSpPr>
            <a:grpSpLocks/>
          </p:cNvGrpSpPr>
          <p:nvPr/>
        </p:nvGrpSpPr>
        <p:grpSpPr bwMode="auto">
          <a:xfrm>
            <a:off x="5578165" y="3627622"/>
            <a:ext cx="584200" cy="1679576"/>
            <a:chOff x="3270" y="3100"/>
            <a:chExt cx="368" cy="1058"/>
          </a:xfrm>
        </p:grpSpPr>
        <p:sp>
          <p:nvSpPr>
            <p:cNvPr id="22" name="Line 55"/>
            <p:cNvSpPr>
              <a:spLocks noChangeShapeType="1"/>
            </p:cNvSpPr>
            <p:nvPr/>
          </p:nvSpPr>
          <p:spPr bwMode="auto">
            <a:xfrm flipV="1">
              <a:off x="3469" y="3100"/>
              <a:ext cx="0" cy="866"/>
            </a:xfrm>
            <a:prstGeom prst="line">
              <a:avLst/>
            </a:prstGeom>
            <a:noFill/>
            <a:ln w="12700">
              <a:solidFill>
                <a:srgbClr val="000000"/>
              </a:solidFill>
              <a:prstDash val="dash"/>
              <a:round/>
              <a:headEnd/>
              <a:tailEnd/>
            </a:ln>
            <a:effectLst/>
          </p:spPr>
          <p:txBody>
            <a:bodyPr wrap="none" anchor="ctr">
              <a:prstTxWarp prst="textNoShape">
                <a:avLst/>
              </a:prstTxWarp>
            </a:bodyPr>
            <a:lstStyle/>
            <a:p>
              <a:endParaRPr lang="en-US"/>
            </a:p>
          </p:txBody>
        </p:sp>
        <p:sp>
          <p:nvSpPr>
            <p:cNvPr id="23" name="Text Box 78"/>
            <p:cNvSpPr txBox="1">
              <a:spLocks noChangeArrowheads="1"/>
            </p:cNvSpPr>
            <p:nvPr/>
          </p:nvSpPr>
          <p:spPr bwMode="auto">
            <a:xfrm>
              <a:off x="3270" y="3964"/>
              <a:ext cx="368" cy="194"/>
            </a:xfrm>
            <a:prstGeom prst="rect">
              <a:avLst/>
            </a:prstGeom>
            <a:noFill/>
            <a:ln w="9525">
              <a:noFill/>
              <a:miter lim="800000"/>
              <a:headEnd/>
              <a:tailEnd/>
            </a:ln>
            <a:effectLst/>
          </p:spPr>
          <p:txBody>
            <a:bodyPr wrap="none" anchor="ctr">
              <a:prstTxWarp prst="textNoShape">
                <a:avLst/>
              </a:prstTxWarp>
              <a:spAutoFit/>
            </a:bodyPr>
            <a:lstStyle/>
            <a:p>
              <a:r>
                <a:rPr lang="en-US" sz="1400" dirty="0">
                  <a:solidFill>
                    <a:srgbClr val="000000"/>
                  </a:solidFill>
                </a:rPr>
                <a:t>4192</a:t>
              </a:r>
            </a:p>
          </p:txBody>
        </p:sp>
      </p:grpSp>
      <p:grpSp>
        <p:nvGrpSpPr>
          <p:cNvPr id="24" name="Group 103"/>
          <p:cNvGrpSpPr>
            <a:grpSpLocks/>
          </p:cNvGrpSpPr>
          <p:nvPr/>
        </p:nvGrpSpPr>
        <p:grpSpPr bwMode="auto">
          <a:xfrm>
            <a:off x="6452878" y="3627622"/>
            <a:ext cx="584200" cy="1673226"/>
            <a:chOff x="3821" y="3100"/>
            <a:chExt cx="368" cy="1054"/>
          </a:xfrm>
        </p:grpSpPr>
        <p:sp>
          <p:nvSpPr>
            <p:cNvPr id="25" name="Line 56"/>
            <p:cNvSpPr>
              <a:spLocks noChangeShapeType="1"/>
            </p:cNvSpPr>
            <p:nvPr/>
          </p:nvSpPr>
          <p:spPr bwMode="auto">
            <a:xfrm flipV="1">
              <a:off x="4006" y="3100"/>
              <a:ext cx="0" cy="866"/>
            </a:xfrm>
            <a:prstGeom prst="line">
              <a:avLst/>
            </a:prstGeom>
            <a:noFill/>
            <a:ln w="12700">
              <a:solidFill>
                <a:srgbClr val="000000"/>
              </a:solidFill>
              <a:prstDash val="dash"/>
              <a:round/>
              <a:headEnd/>
              <a:tailEnd/>
            </a:ln>
            <a:effectLst/>
          </p:spPr>
          <p:txBody>
            <a:bodyPr wrap="none" anchor="ctr">
              <a:prstTxWarp prst="textNoShape">
                <a:avLst/>
              </a:prstTxWarp>
            </a:bodyPr>
            <a:lstStyle/>
            <a:p>
              <a:endParaRPr lang="en-US"/>
            </a:p>
          </p:txBody>
        </p:sp>
        <p:sp>
          <p:nvSpPr>
            <p:cNvPr id="26" name="Text Box 79"/>
            <p:cNvSpPr txBox="1">
              <a:spLocks noChangeArrowheads="1"/>
            </p:cNvSpPr>
            <p:nvPr/>
          </p:nvSpPr>
          <p:spPr bwMode="auto">
            <a:xfrm>
              <a:off x="3821" y="3960"/>
              <a:ext cx="368" cy="194"/>
            </a:xfrm>
            <a:prstGeom prst="rect">
              <a:avLst/>
            </a:prstGeom>
            <a:noFill/>
            <a:ln w="9525">
              <a:noFill/>
              <a:miter lim="800000"/>
              <a:headEnd/>
              <a:tailEnd/>
            </a:ln>
            <a:effectLst/>
          </p:spPr>
          <p:txBody>
            <a:bodyPr wrap="none" anchor="ctr">
              <a:prstTxWarp prst="textNoShape">
                <a:avLst/>
              </a:prstTxWarp>
              <a:spAutoFit/>
            </a:bodyPr>
            <a:lstStyle/>
            <a:p>
              <a:r>
                <a:rPr lang="en-US" sz="1400" dirty="0">
                  <a:solidFill>
                    <a:srgbClr val="000000"/>
                  </a:solidFill>
                </a:rPr>
                <a:t>8384</a:t>
              </a:r>
            </a:p>
          </p:txBody>
        </p:sp>
      </p:grpSp>
      <p:grpSp>
        <p:nvGrpSpPr>
          <p:cNvPr id="27" name="Group 105"/>
          <p:cNvGrpSpPr>
            <a:grpSpLocks/>
          </p:cNvGrpSpPr>
          <p:nvPr/>
        </p:nvGrpSpPr>
        <p:grpSpPr bwMode="auto">
          <a:xfrm>
            <a:off x="8084834" y="3627622"/>
            <a:ext cx="684213" cy="1681163"/>
            <a:chOff x="4849" y="3100"/>
            <a:chExt cx="431" cy="1059"/>
          </a:xfrm>
        </p:grpSpPr>
        <p:sp>
          <p:nvSpPr>
            <p:cNvPr id="28" name="Line 58"/>
            <p:cNvSpPr>
              <a:spLocks noChangeShapeType="1"/>
            </p:cNvSpPr>
            <p:nvPr/>
          </p:nvSpPr>
          <p:spPr bwMode="auto">
            <a:xfrm flipV="1">
              <a:off x="5079" y="3100"/>
              <a:ext cx="0" cy="866"/>
            </a:xfrm>
            <a:prstGeom prst="line">
              <a:avLst/>
            </a:prstGeom>
            <a:noFill/>
            <a:ln w="12700">
              <a:solidFill>
                <a:srgbClr val="000000"/>
              </a:solidFill>
              <a:prstDash val="dash"/>
              <a:round/>
              <a:headEnd/>
              <a:tailEnd/>
            </a:ln>
            <a:effectLst/>
          </p:spPr>
          <p:txBody>
            <a:bodyPr wrap="none" anchor="ctr">
              <a:prstTxWarp prst="textNoShape">
                <a:avLst/>
              </a:prstTxWarp>
            </a:bodyPr>
            <a:lstStyle/>
            <a:p>
              <a:endParaRPr lang="en-US"/>
            </a:p>
          </p:txBody>
        </p:sp>
        <p:sp>
          <p:nvSpPr>
            <p:cNvPr id="29" name="Text Box 80"/>
            <p:cNvSpPr txBox="1">
              <a:spLocks noChangeArrowheads="1"/>
            </p:cNvSpPr>
            <p:nvPr/>
          </p:nvSpPr>
          <p:spPr bwMode="auto">
            <a:xfrm>
              <a:off x="4849" y="3965"/>
              <a:ext cx="431" cy="194"/>
            </a:xfrm>
            <a:prstGeom prst="rect">
              <a:avLst/>
            </a:prstGeom>
            <a:noFill/>
            <a:ln w="9525">
              <a:noFill/>
              <a:miter lim="800000"/>
              <a:headEnd/>
              <a:tailEnd/>
            </a:ln>
            <a:effectLst/>
          </p:spPr>
          <p:txBody>
            <a:bodyPr wrap="none" anchor="ctr">
              <a:prstTxWarp prst="textNoShape">
                <a:avLst/>
              </a:prstTxWarp>
              <a:spAutoFit/>
            </a:bodyPr>
            <a:lstStyle/>
            <a:p>
              <a:r>
                <a:rPr lang="en-US" sz="1400" dirty="0">
                  <a:solidFill>
                    <a:srgbClr val="000000"/>
                  </a:solidFill>
                </a:rPr>
                <a:t>16768</a:t>
              </a:r>
            </a:p>
          </p:txBody>
        </p:sp>
      </p:grpSp>
      <p:grpSp>
        <p:nvGrpSpPr>
          <p:cNvPr id="30" name="Group 104"/>
          <p:cNvGrpSpPr>
            <a:grpSpLocks/>
          </p:cNvGrpSpPr>
          <p:nvPr/>
        </p:nvGrpSpPr>
        <p:grpSpPr bwMode="auto">
          <a:xfrm>
            <a:off x="7241870" y="3627622"/>
            <a:ext cx="684213" cy="1674813"/>
            <a:chOff x="4318" y="3100"/>
            <a:chExt cx="431" cy="1055"/>
          </a:xfrm>
        </p:grpSpPr>
        <p:sp>
          <p:nvSpPr>
            <p:cNvPr id="31" name="Line 57"/>
            <p:cNvSpPr>
              <a:spLocks noChangeShapeType="1"/>
            </p:cNvSpPr>
            <p:nvPr/>
          </p:nvSpPr>
          <p:spPr bwMode="auto">
            <a:xfrm flipV="1">
              <a:off x="4543" y="3100"/>
              <a:ext cx="0" cy="866"/>
            </a:xfrm>
            <a:prstGeom prst="line">
              <a:avLst/>
            </a:prstGeom>
            <a:noFill/>
            <a:ln w="12700">
              <a:solidFill>
                <a:schemeClr val="tx1"/>
              </a:solidFill>
              <a:prstDash val="dash"/>
              <a:round/>
              <a:headEnd/>
              <a:tailEnd/>
            </a:ln>
            <a:effectLst/>
          </p:spPr>
          <p:txBody>
            <a:bodyPr wrap="none" anchor="ctr">
              <a:prstTxWarp prst="textNoShape">
                <a:avLst/>
              </a:prstTxWarp>
            </a:bodyPr>
            <a:lstStyle/>
            <a:p>
              <a:endParaRPr lang="en-US"/>
            </a:p>
          </p:txBody>
        </p:sp>
        <p:sp>
          <p:nvSpPr>
            <p:cNvPr id="32" name="Text Box 81"/>
            <p:cNvSpPr txBox="1">
              <a:spLocks noChangeArrowheads="1"/>
            </p:cNvSpPr>
            <p:nvPr/>
          </p:nvSpPr>
          <p:spPr bwMode="auto">
            <a:xfrm>
              <a:off x="4318" y="3961"/>
              <a:ext cx="431" cy="194"/>
            </a:xfrm>
            <a:prstGeom prst="rect">
              <a:avLst/>
            </a:prstGeom>
            <a:noFill/>
            <a:ln w="9525">
              <a:noFill/>
              <a:miter lim="800000"/>
              <a:headEnd/>
              <a:tailEnd/>
            </a:ln>
            <a:effectLst/>
          </p:spPr>
          <p:txBody>
            <a:bodyPr wrap="none" anchor="ctr">
              <a:prstTxWarp prst="textNoShape">
                <a:avLst/>
              </a:prstTxWarp>
              <a:spAutoFit/>
            </a:bodyPr>
            <a:lstStyle/>
            <a:p>
              <a:r>
                <a:rPr lang="en-US" sz="1400" dirty="0">
                  <a:solidFill>
                    <a:srgbClr val="000000"/>
                  </a:solidFill>
                </a:rPr>
                <a:t>12576</a:t>
              </a:r>
            </a:p>
          </p:txBody>
        </p:sp>
      </p:grpSp>
      <p:grpSp>
        <p:nvGrpSpPr>
          <p:cNvPr id="33" name="Group 145"/>
          <p:cNvGrpSpPr>
            <a:grpSpLocks/>
          </p:cNvGrpSpPr>
          <p:nvPr/>
        </p:nvGrpSpPr>
        <p:grpSpPr bwMode="auto">
          <a:xfrm>
            <a:off x="4063690" y="3319646"/>
            <a:ext cx="4787900" cy="1979613"/>
            <a:chOff x="2316" y="2906"/>
            <a:chExt cx="3016" cy="1247"/>
          </a:xfrm>
        </p:grpSpPr>
        <p:grpSp>
          <p:nvGrpSpPr>
            <p:cNvPr id="34" name="Group 92"/>
            <p:cNvGrpSpPr>
              <a:grpSpLocks/>
            </p:cNvGrpSpPr>
            <p:nvPr/>
          </p:nvGrpSpPr>
          <p:grpSpPr bwMode="auto">
            <a:xfrm>
              <a:off x="2933" y="2906"/>
              <a:ext cx="2399" cy="1065"/>
              <a:chOff x="2933" y="2906"/>
              <a:chExt cx="2399" cy="1065"/>
            </a:xfrm>
          </p:grpSpPr>
          <p:sp>
            <p:nvSpPr>
              <p:cNvPr id="37" name="Line 53"/>
              <p:cNvSpPr>
                <a:spLocks noChangeShapeType="1"/>
              </p:cNvSpPr>
              <p:nvPr/>
            </p:nvSpPr>
            <p:spPr bwMode="auto">
              <a:xfrm flipV="1">
                <a:off x="2933" y="2906"/>
                <a:ext cx="0" cy="1065"/>
              </a:xfrm>
              <a:prstGeom prst="line">
                <a:avLst/>
              </a:prstGeom>
              <a:noFill/>
              <a:ln w="12700">
                <a:solidFill>
                  <a:schemeClr val="tx1"/>
                </a:solidFill>
                <a:round/>
                <a:headEnd/>
                <a:tailEnd type="triangle" w="med" len="med"/>
              </a:ln>
              <a:effectLst/>
            </p:spPr>
            <p:txBody>
              <a:bodyPr wrap="none" anchor="ctr">
                <a:prstTxWarp prst="textNoShape">
                  <a:avLst/>
                </a:prstTxWarp>
              </a:bodyPr>
              <a:lstStyle/>
              <a:p>
                <a:endParaRPr lang="en-US"/>
              </a:p>
            </p:txBody>
          </p:sp>
          <p:sp>
            <p:nvSpPr>
              <p:cNvPr id="38" name="Line 54"/>
              <p:cNvSpPr>
                <a:spLocks noChangeShapeType="1"/>
              </p:cNvSpPr>
              <p:nvPr/>
            </p:nvSpPr>
            <p:spPr bwMode="auto">
              <a:xfrm>
                <a:off x="2933" y="3966"/>
                <a:ext cx="2399" cy="0"/>
              </a:xfrm>
              <a:prstGeom prst="line">
                <a:avLst/>
              </a:prstGeom>
              <a:noFill/>
              <a:ln w="12700">
                <a:solidFill>
                  <a:srgbClr val="000000"/>
                </a:solidFill>
                <a:round/>
                <a:headEnd/>
                <a:tailEnd type="triangle" w="med" len="med"/>
              </a:ln>
              <a:effectLst/>
            </p:spPr>
            <p:txBody>
              <a:bodyPr wrap="none" anchor="ctr">
                <a:prstTxWarp prst="textNoShape">
                  <a:avLst/>
                </a:prstTxWarp>
              </a:bodyPr>
              <a:lstStyle/>
              <a:p>
                <a:endParaRPr lang="en-US"/>
              </a:p>
            </p:txBody>
          </p:sp>
          <p:sp>
            <p:nvSpPr>
              <p:cNvPr id="39" name="Line 62"/>
              <p:cNvSpPr>
                <a:spLocks noChangeShapeType="1"/>
              </p:cNvSpPr>
              <p:nvPr/>
            </p:nvSpPr>
            <p:spPr bwMode="auto">
              <a:xfrm>
                <a:off x="2933" y="3105"/>
                <a:ext cx="2338" cy="0"/>
              </a:xfrm>
              <a:prstGeom prst="line">
                <a:avLst/>
              </a:prstGeom>
              <a:noFill/>
              <a:ln w="12700">
                <a:solidFill>
                  <a:srgbClr val="000000"/>
                </a:solidFill>
                <a:prstDash val="dash"/>
                <a:round/>
                <a:headEnd/>
                <a:tailEnd/>
              </a:ln>
              <a:effectLst/>
            </p:spPr>
            <p:txBody>
              <a:bodyPr wrap="none" anchor="ctr">
                <a:prstTxWarp prst="textNoShape">
                  <a:avLst/>
                </a:prstTxWarp>
              </a:bodyPr>
              <a:lstStyle/>
              <a:p>
                <a:endParaRPr lang="en-US"/>
              </a:p>
            </p:txBody>
          </p:sp>
        </p:grpSp>
        <p:sp>
          <p:nvSpPr>
            <p:cNvPr id="35" name="Text Box 64"/>
            <p:cNvSpPr txBox="1">
              <a:spLocks noChangeArrowheads="1"/>
            </p:cNvSpPr>
            <p:nvPr/>
          </p:nvSpPr>
          <p:spPr bwMode="auto">
            <a:xfrm>
              <a:off x="2316" y="3309"/>
              <a:ext cx="642" cy="366"/>
            </a:xfrm>
            <a:prstGeom prst="rect">
              <a:avLst/>
            </a:prstGeom>
            <a:noFill/>
            <a:ln w="9525">
              <a:noFill/>
              <a:miter lim="800000"/>
              <a:headEnd/>
              <a:tailEnd/>
            </a:ln>
            <a:effectLst/>
          </p:spPr>
          <p:txBody>
            <a:bodyPr wrap="none" anchor="ctr">
              <a:prstTxWarp prst="textNoShape">
                <a:avLst/>
              </a:prstTxWarp>
              <a:spAutoFit/>
            </a:bodyPr>
            <a:lstStyle/>
            <a:p>
              <a:r>
                <a:rPr lang="en-US" sz="1600" dirty="0">
                  <a:solidFill>
                    <a:srgbClr val="000000"/>
                  </a:solidFill>
                </a:rPr>
                <a:t>Fault</a:t>
              </a:r>
            </a:p>
            <a:p>
              <a:r>
                <a:rPr lang="en-US" sz="1600" dirty="0">
                  <a:solidFill>
                    <a:srgbClr val="000000"/>
                  </a:solidFill>
                </a:rPr>
                <a:t>coverage</a:t>
              </a:r>
              <a:endParaRPr lang="en-US" dirty="0">
                <a:solidFill>
                  <a:srgbClr val="000000"/>
                </a:solidFill>
              </a:endParaRPr>
            </a:p>
          </p:txBody>
        </p:sp>
        <p:sp>
          <p:nvSpPr>
            <p:cNvPr id="36" name="Text Box 82"/>
            <p:cNvSpPr txBox="1">
              <a:spLocks noChangeArrowheads="1"/>
            </p:cNvSpPr>
            <p:nvPr/>
          </p:nvSpPr>
          <p:spPr bwMode="auto">
            <a:xfrm>
              <a:off x="2840" y="3961"/>
              <a:ext cx="178" cy="192"/>
            </a:xfrm>
            <a:prstGeom prst="rect">
              <a:avLst/>
            </a:prstGeom>
            <a:noFill/>
            <a:ln w="9525">
              <a:noFill/>
              <a:miter lim="800000"/>
              <a:headEnd/>
              <a:tailEnd/>
            </a:ln>
            <a:effectLst/>
          </p:spPr>
          <p:txBody>
            <a:bodyPr wrap="none" anchor="ctr">
              <a:prstTxWarp prst="textNoShape">
                <a:avLst/>
              </a:prstTxWarp>
              <a:spAutoFit/>
            </a:bodyPr>
            <a:lstStyle/>
            <a:p>
              <a:r>
                <a:rPr lang="en-US" sz="1400" dirty="0">
                  <a:solidFill>
                    <a:srgbClr val="000000"/>
                  </a:solidFill>
                </a:rPr>
                <a:t>0</a:t>
              </a:r>
            </a:p>
          </p:txBody>
        </p:sp>
      </p:grpSp>
      <p:sp>
        <p:nvSpPr>
          <p:cNvPr id="40" name="Text Box 83"/>
          <p:cNvSpPr txBox="1">
            <a:spLocks noChangeArrowheads="1"/>
          </p:cNvSpPr>
          <p:nvPr/>
        </p:nvSpPr>
        <p:spPr bwMode="auto">
          <a:xfrm>
            <a:off x="1319213" y="3636243"/>
            <a:ext cx="1800225" cy="646331"/>
          </a:xfrm>
          <a:prstGeom prst="rect">
            <a:avLst/>
          </a:prstGeom>
          <a:noFill/>
          <a:ln w="9525">
            <a:noFill/>
            <a:miter lim="800000"/>
            <a:headEnd/>
            <a:tailEnd/>
          </a:ln>
          <a:effectLst/>
        </p:spPr>
        <p:txBody>
          <a:bodyPr anchor="ctr">
            <a:prstTxWarp prst="textNoShape">
              <a:avLst/>
            </a:prstTxWarp>
            <a:spAutoFit/>
          </a:bodyPr>
          <a:lstStyle/>
          <a:p>
            <a:pPr algn="l"/>
            <a:r>
              <a:rPr lang="en-US" dirty="0"/>
              <a:t>User</a:t>
            </a:r>
            <a:r>
              <a:rPr lang="en-US" dirty="0" smtClean="0"/>
              <a:t> controls</a:t>
            </a:r>
            <a:endParaRPr lang="en-US" u="sng" dirty="0"/>
          </a:p>
          <a:p>
            <a:pPr algn="l"/>
            <a:endParaRPr lang="en-US" dirty="0"/>
          </a:p>
        </p:txBody>
      </p:sp>
      <p:sp>
        <p:nvSpPr>
          <p:cNvPr id="41" name="Text Box 84"/>
          <p:cNvSpPr txBox="1">
            <a:spLocks noChangeArrowheads="1"/>
          </p:cNvSpPr>
          <p:nvPr/>
        </p:nvSpPr>
        <p:spPr bwMode="auto">
          <a:xfrm>
            <a:off x="814388" y="4116571"/>
            <a:ext cx="2724150" cy="366712"/>
          </a:xfrm>
          <a:prstGeom prst="rect">
            <a:avLst/>
          </a:prstGeom>
          <a:noFill/>
          <a:ln w="9525">
            <a:noFill/>
            <a:miter lim="800000"/>
            <a:headEnd/>
            <a:tailEnd/>
          </a:ln>
          <a:effectLst/>
        </p:spPr>
        <p:txBody>
          <a:bodyPr anchor="ctr">
            <a:prstTxWarp prst="textNoShape">
              <a:avLst/>
            </a:prstTxWarp>
            <a:spAutoFit/>
          </a:bodyPr>
          <a:lstStyle/>
          <a:p>
            <a:pPr marL="190500" indent="-190500" algn="l">
              <a:buFontTx/>
              <a:buChar char="•"/>
            </a:pPr>
            <a:r>
              <a:rPr lang="en-US" sz="1800" dirty="0"/>
              <a:t>Target fault coverage</a:t>
            </a:r>
          </a:p>
        </p:txBody>
      </p:sp>
      <p:sp>
        <p:nvSpPr>
          <p:cNvPr id="42" name="Text Box 85"/>
          <p:cNvSpPr txBox="1">
            <a:spLocks noChangeArrowheads="1"/>
          </p:cNvSpPr>
          <p:nvPr/>
        </p:nvSpPr>
        <p:spPr bwMode="auto">
          <a:xfrm>
            <a:off x="814388" y="4481696"/>
            <a:ext cx="2724150" cy="366712"/>
          </a:xfrm>
          <a:prstGeom prst="rect">
            <a:avLst/>
          </a:prstGeom>
          <a:noFill/>
          <a:ln w="9525">
            <a:noFill/>
            <a:miter lim="800000"/>
            <a:headEnd/>
            <a:tailEnd/>
          </a:ln>
          <a:effectLst/>
        </p:spPr>
        <p:txBody>
          <a:bodyPr anchor="ctr">
            <a:prstTxWarp prst="textNoShape">
              <a:avLst/>
            </a:prstTxWarp>
            <a:spAutoFit/>
          </a:bodyPr>
          <a:lstStyle/>
          <a:p>
            <a:pPr marL="190500" indent="-190500" algn="l">
              <a:buFontTx/>
              <a:buChar char="•"/>
            </a:pPr>
            <a:r>
              <a:rPr lang="en-US" sz="1800" dirty="0"/>
              <a:t>Number of test points</a:t>
            </a:r>
          </a:p>
        </p:txBody>
      </p:sp>
      <p:sp>
        <p:nvSpPr>
          <p:cNvPr id="43" name="Text Box 86"/>
          <p:cNvSpPr txBox="1">
            <a:spLocks noChangeArrowheads="1"/>
          </p:cNvSpPr>
          <p:nvPr/>
        </p:nvSpPr>
        <p:spPr bwMode="auto">
          <a:xfrm>
            <a:off x="814388" y="4845233"/>
            <a:ext cx="2724150" cy="366713"/>
          </a:xfrm>
          <a:prstGeom prst="rect">
            <a:avLst/>
          </a:prstGeom>
          <a:noFill/>
          <a:ln w="9525">
            <a:noFill/>
            <a:miter lim="800000"/>
            <a:headEnd/>
            <a:tailEnd/>
          </a:ln>
          <a:effectLst/>
        </p:spPr>
        <p:txBody>
          <a:bodyPr anchor="ctr">
            <a:prstTxWarp prst="textNoShape">
              <a:avLst/>
            </a:prstTxWarp>
            <a:spAutoFit/>
          </a:bodyPr>
          <a:lstStyle/>
          <a:p>
            <a:pPr marL="190500" indent="-190500" algn="l">
              <a:buFontTx/>
              <a:buChar char="•"/>
            </a:pPr>
            <a:r>
              <a:rPr lang="en-US" sz="1800" dirty="0"/>
              <a:t>Pattern count</a:t>
            </a:r>
          </a:p>
        </p:txBody>
      </p:sp>
      <p:sp>
        <p:nvSpPr>
          <p:cNvPr id="44" name="Text Box 87"/>
          <p:cNvSpPr txBox="1">
            <a:spLocks noChangeArrowheads="1"/>
          </p:cNvSpPr>
          <p:nvPr/>
        </p:nvSpPr>
        <p:spPr bwMode="auto">
          <a:xfrm>
            <a:off x="814387" y="5588955"/>
            <a:ext cx="3804427" cy="369332"/>
          </a:xfrm>
          <a:prstGeom prst="rect">
            <a:avLst/>
          </a:prstGeom>
          <a:noFill/>
          <a:ln w="9525">
            <a:noFill/>
            <a:miter lim="800000"/>
            <a:headEnd/>
            <a:tailEnd/>
          </a:ln>
          <a:effectLst/>
        </p:spPr>
        <p:txBody>
          <a:bodyPr wrap="square" anchor="ctr">
            <a:prstTxWarp prst="textNoShape">
              <a:avLst/>
            </a:prstTxWarp>
            <a:spAutoFit/>
          </a:bodyPr>
          <a:lstStyle/>
          <a:p>
            <a:pPr marL="190500" indent="-190500" algn="l">
              <a:buFontTx/>
              <a:buChar char="•"/>
            </a:pPr>
            <a:r>
              <a:rPr lang="en-US" sz="1800" dirty="0"/>
              <a:t>Fault detections per test point</a:t>
            </a:r>
          </a:p>
        </p:txBody>
      </p:sp>
      <p:sp>
        <p:nvSpPr>
          <p:cNvPr id="45" name="Text Box 88"/>
          <p:cNvSpPr txBox="1">
            <a:spLocks noChangeArrowheads="1"/>
          </p:cNvSpPr>
          <p:nvPr/>
        </p:nvSpPr>
        <p:spPr bwMode="auto">
          <a:xfrm>
            <a:off x="814388" y="5210358"/>
            <a:ext cx="2724150" cy="366713"/>
          </a:xfrm>
          <a:prstGeom prst="rect">
            <a:avLst/>
          </a:prstGeom>
          <a:noFill/>
          <a:ln w="9525">
            <a:noFill/>
            <a:miter lim="800000"/>
            <a:headEnd/>
            <a:tailEnd/>
          </a:ln>
          <a:effectLst/>
        </p:spPr>
        <p:txBody>
          <a:bodyPr anchor="ctr">
            <a:prstTxWarp prst="textNoShape">
              <a:avLst/>
            </a:prstTxWarp>
            <a:spAutoFit/>
          </a:bodyPr>
          <a:lstStyle/>
          <a:p>
            <a:pPr marL="190500" indent="-190500" algn="l">
              <a:buFontTx/>
              <a:buChar char="•"/>
            </a:pPr>
            <a:r>
              <a:rPr lang="en-US" sz="1800" dirty="0"/>
              <a:t>Number of phases</a:t>
            </a:r>
          </a:p>
        </p:txBody>
      </p:sp>
      <p:grpSp>
        <p:nvGrpSpPr>
          <p:cNvPr id="59" name="Group 140"/>
          <p:cNvGrpSpPr>
            <a:grpSpLocks/>
          </p:cNvGrpSpPr>
          <p:nvPr/>
        </p:nvGrpSpPr>
        <p:grpSpPr bwMode="auto">
          <a:xfrm>
            <a:off x="5273371" y="1931210"/>
            <a:ext cx="1984376" cy="863600"/>
            <a:chOff x="3046" y="2335"/>
            <a:chExt cx="1250" cy="544"/>
          </a:xfrm>
        </p:grpSpPr>
        <p:sp>
          <p:nvSpPr>
            <p:cNvPr id="63" name="Line 45"/>
            <p:cNvSpPr>
              <a:spLocks noChangeShapeType="1"/>
            </p:cNvSpPr>
            <p:nvPr/>
          </p:nvSpPr>
          <p:spPr bwMode="auto">
            <a:xfrm flipH="1" flipV="1">
              <a:off x="3649" y="2335"/>
              <a:ext cx="0" cy="187"/>
            </a:xfrm>
            <a:prstGeom prst="line">
              <a:avLst/>
            </a:prstGeom>
            <a:noFill/>
            <a:ln w="25400" cap="flat" cmpd="sng" algn="ctr">
              <a:solidFill>
                <a:srgbClr val="000000"/>
              </a:solidFill>
              <a:prstDash val="solid"/>
              <a:round/>
              <a:headEnd type="oval" w="sm" len="sm"/>
              <a:tailEnd type="none" w="lg" len="lg"/>
            </a:ln>
            <a:effectLst/>
          </p:spPr>
          <p:txBody>
            <a:bodyPr wrap="none" anchor="ctr">
              <a:prstTxWarp prst="textNoShape">
                <a:avLst/>
              </a:prstTxWarp>
            </a:bodyPr>
            <a:lstStyle/>
            <a:p>
              <a:endParaRPr lang="en-US"/>
            </a:p>
          </p:txBody>
        </p:sp>
        <p:sp>
          <p:nvSpPr>
            <p:cNvPr id="64" name="Line 49"/>
            <p:cNvSpPr>
              <a:spLocks noChangeShapeType="1"/>
            </p:cNvSpPr>
            <p:nvPr/>
          </p:nvSpPr>
          <p:spPr bwMode="auto">
            <a:xfrm>
              <a:off x="4093" y="2521"/>
              <a:ext cx="203" cy="0"/>
            </a:xfrm>
            <a:prstGeom prst="line">
              <a:avLst/>
            </a:prstGeom>
            <a:noFill/>
            <a:ln w="25400" cap="flat" cmpd="sng" algn="ctr">
              <a:solidFill>
                <a:srgbClr val="000000"/>
              </a:solidFill>
              <a:prstDash val="solid"/>
              <a:round/>
              <a:headEnd type="oval" w="sm" len="sm"/>
              <a:tailEnd type="none" w="lg" len="lg"/>
            </a:ln>
            <a:effectLst/>
          </p:spPr>
          <p:txBody>
            <a:bodyPr wrap="none" anchor="ctr">
              <a:prstTxWarp prst="textNoShape">
                <a:avLst/>
              </a:prstTxWarp>
            </a:bodyPr>
            <a:lstStyle/>
            <a:p>
              <a:endParaRPr lang="en-US"/>
            </a:p>
          </p:txBody>
        </p:sp>
        <p:sp>
          <p:nvSpPr>
            <p:cNvPr id="65" name="Freeform 41"/>
            <p:cNvSpPr>
              <a:spLocks/>
            </p:cNvSpPr>
            <p:nvPr/>
          </p:nvSpPr>
          <p:spPr bwMode="auto">
            <a:xfrm flipH="1" flipV="1">
              <a:off x="3046" y="2521"/>
              <a:ext cx="1047" cy="358"/>
            </a:xfrm>
            <a:custGeom>
              <a:avLst/>
              <a:gdLst>
                <a:gd name="connsiteX0" fmla="*/ 0 w 1526"/>
                <a:gd name="connsiteY0" fmla="*/ 988 h 988"/>
                <a:gd name="connsiteX1" fmla="*/ 0 w 1526"/>
                <a:gd name="connsiteY1" fmla="*/ 508 h 988"/>
                <a:gd name="connsiteX2" fmla="*/ 1520 w 1526"/>
                <a:gd name="connsiteY2" fmla="*/ 508 h 988"/>
                <a:gd name="connsiteX3" fmla="*/ 1526 w 1526"/>
                <a:gd name="connsiteY3" fmla="*/ 0 h 988"/>
                <a:gd name="connsiteX0" fmla="*/ 5 w 1526"/>
                <a:gd name="connsiteY0" fmla="*/ 0 h 519"/>
                <a:gd name="connsiteX1" fmla="*/ 0 w 1526"/>
                <a:gd name="connsiteY1" fmla="*/ 519 h 519"/>
                <a:gd name="connsiteX2" fmla="*/ 1520 w 1526"/>
                <a:gd name="connsiteY2" fmla="*/ 519 h 519"/>
                <a:gd name="connsiteX3" fmla="*/ 1526 w 1526"/>
                <a:gd name="connsiteY3" fmla="*/ 11 h 519"/>
              </a:gdLst>
              <a:ahLst/>
              <a:cxnLst>
                <a:cxn ang="0">
                  <a:pos x="connsiteX0" y="connsiteY0"/>
                </a:cxn>
                <a:cxn ang="0">
                  <a:pos x="connsiteX1" y="connsiteY1"/>
                </a:cxn>
                <a:cxn ang="0">
                  <a:pos x="connsiteX2" y="connsiteY2"/>
                </a:cxn>
                <a:cxn ang="0">
                  <a:pos x="connsiteX3" y="connsiteY3"/>
                </a:cxn>
              </a:cxnLst>
              <a:rect l="l" t="t" r="r" b="b"/>
              <a:pathLst>
                <a:path w="1526" h="519">
                  <a:moveTo>
                    <a:pt x="5" y="0"/>
                  </a:moveTo>
                  <a:cubicBezTo>
                    <a:pt x="3" y="173"/>
                    <a:pt x="2" y="346"/>
                    <a:pt x="0" y="519"/>
                  </a:cubicBezTo>
                  <a:lnTo>
                    <a:pt x="1520" y="519"/>
                  </a:lnTo>
                  <a:cubicBezTo>
                    <a:pt x="1522" y="350"/>
                    <a:pt x="1524" y="180"/>
                    <a:pt x="1526" y="11"/>
                  </a:cubicBezTo>
                </a:path>
              </a:pathLst>
            </a:custGeom>
            <a:noFill/>
            <a:ln w="25400" cap="flat" cmpd="sng" algn="ctr">
              <a:solidFill>
                <a:srgbClr val="000000"/>
              </a:solidFill>
              <a:prstDash val="solid"/>
              <a:round/>
              <a:headEnd type="none" w="sm" len="sm"/>
              <a:tailEnd type="none" w="lg" len="lg"/>
            </a:ln>
            <a:effectLst/>
          </p:spPr>
          <p:txBody>
            <a:bodyPr wrap="none" anchor="ctr">
              <a:prstTxWarp prst="textNoShape">
                <a:avLst/>
              </a:prstTxWarp>
            </a:bodyPr>
            <a:lstStyle/>
            <a:p>
              <a:endParaRPr lang="en-US"/>
            </a:p>
          </p:txBody>
        </p:sp>
      </p:grpSp>
      <p:grpSp>
        <p:nvGrpSpPr>
          <p:cNvPr id="67" name="Group 143"/>
          <p:cNvGrpSpPr>
            <a:grpSpLocks/>
          </p:cNvGrpSpPr>
          <p:nvPr/>
        </p:nvGrpSpPr>
        <p:grpSpPr bwMode="auto">
          <a:xfrm>
            <a:off x="4913003" y="1264449"/>
            <a:ext cx="3295650" cy="1428750"/>
            <a:chOff x="2859" y="1947"/>
            <a:chExt cx="2076" cy="900"/>
          </a:xfrm>
        </p:grpSpPr>
        <p:sp>
          <p:nvSpPr>
            <p:cNvPr id="71" name="Freeform 15"/>
            <p:cNvSpPr>
              <a:spLocks/>
            </p:cNvSpPr>
            <p:nvPr/>
          </p:nvSpPr>
          <p:spPr bwMode="auto">
            <a:xfrm flipH="1">
              <a:off x="2859" y="1947"/>
              <a:ext cx="2076" cy="900"/>
            </a:xfrm>
            <a:custGeom>
              <a:avLst/>
              <a:gdLst>
                <a:gd name="connsiteX0" fmla="*/ 0 w 3024"/>
                <a:gd name="connsiteY0" fmla="*/ 1304 h 1304"/>
                <a:gd name="connsiteX1" fmla="*/ 0 w 3024"/>
                <a:gd name="connsiteY1" fmla="*/ 0 h 1304"/>
                <a:gd name="connsiteX2" fmla="*/ 3024 w 3024"/>
                <a:gd name="connsiteY2" fmla="*/ 0 h 1304"/>
                <a:gd name="connsiteX3" fmla="*/ 3024 w 3024"/>
                <a:gd name="connsiteY3" fmla="*/ 456 h 1304"/>
              </a:gdLst>
              <a:ahLst/>
              <a:cxnLst>
                <a:cxn ang="0">
                  <a:pos x="connsiteX0" y="connsiteY0"/>
                </a:cxn>
                <a:cxn ang="0">
                  <a:pos x="connsiteX1" y="connsiteY1"/>
                </a:cxn>
                <a:cxn ang="0">
                  <a:pos x="connsiteX2" y="connsiteY2"/>
                </a:cxn>
                <a:cxn ang="0">
                  <a:pos x="connsiteX3" y="connsiteY3"/>
                </a:cxn>
              </a:cxnLst>
              <a:rect l="l" t="t" r="r" b="b"/>
              <a:pathLst>
                <a:path w="3024" h="1304">
                  <a:moveTo>
                    <a:pt x="0" y="1304"/>
                  </a:moveTo>
                  <a:lnTo>
                    <a:pt x="0" y="0"/>
                  </a:lnTo>
                  <a:lnTo>
                    <a:pt x="3024" y="0"/>
                  </a:lnTo>
                  <a:lnTo>
                    <a:pt x="3024" y="456"/>
                  </a:lnTo>
                </a:path>
              </a:pathLst>
            </a:custGeom>
            <a:noFill/>
            <a:ln w="25400" cap="flat" cmpd="sng" algn="ctr">
              <a:solidFill>
                <a:schemeClr val="tx1"/>
              </a:solidFill>
              <a:prstDash val="solid"/>
              <a:round/>
              <a:headEnd type="none" w="sm" len="sm"/>
              <a:tailEnd type="none" w="lg" len="lg"/>
            </a:ln>
            <a:effectLst/>
          </p:spPr>
          <p:txBody>
            <a:bodyPr wrap="none" anchor="ctr">
              <a:prstTxWarp prst="textNoShape">
                <a:avLst/>
              </a:prstTxWarp>
            </a:bodyPr>
            <a:lstStyle/>
            <a:p>
              <a:endParaRPr lang="en-US"/>
            </a:p>
          </p:txBody>
        </p:sp>
        <p:sp>
          <p:nvSpPr>
            <p:cNvPr id="72" name="Freeform 19"/>
            <p:cNvSpPr>
              <a:spLocks/>
            </p:cNvSpPr>
            <p:nvPr/>
          </p:nvSpPr>
          <p:spPr bwMode="auto">
            <a:xfrm flipH="1">
              <a:off x="3326" y="1947"/>
              <a:ext cx="368" cy="221"/>
            </a:xfrm>
            <a:custGeom>
              <a:avLst/>
              <a:gdLst/>
              <a:ahLst/>
              <a:cxnLst>
                <a:cxn ang="0">
                  <a:pos x="0" y="0"/>
                </a:cxn>
                <a:cxn ang="0">
                  <a:pos x="0" y="360"/>
                </a:cxn>
                <a:cxn ang="0">
                  <a:pos x="512" y="360"/>
                </a:cxn>
              </a:cxnLst>
              <a:rect l="0" t="0" r="r" b="b"/>
              <a:pathLst>
                <a:path w="512" h="360">
                  <a:moveTo>
                    <a:pt x="0" y="0"/>
                  </a:moveTo>
                  <a:lnTo>
                    <a:pt x="0" y="360"/>
                  </a:lnTo>
                  <a:lnTo>
                    <a:pt x="512" y="360"/>
                  </a:lnTo>
                </a:path>
              </a:pathLst>
            </a:custGeom>
            <a:noFill/>
            <a:ln w="25400" cap="flat" cmpd="sng" algn="ctr">
              <a:solidFill>
                <a:srgbClr val="000000"/>
              </a:solidFill>
              <a:prstDash val="solid"/>
              <a:round/>
              <a:headEnd type="oval" w="sm" len="sm"/>
              <a:tailEnd type="none" w="lg" len="lg"/>
            </a:ln>
            <a:effectLst/>
          </p:spPr>
          <p:txBody>
            <a:bodyPr wrap="none" anchor="ctr">
              <a:prstTxWarp prst="textNoShape">
                <a:avLst/>
              </a:prstTxWarp>
            </a:bodyPr>
            <a:lstStyle/>
            <a:p>
              <a:endParaRPr lang="en-US"/>
            </a:p>
          </p:txBody>
        </p:sp>
        <p:sp>
          <p:nvSpPr>
            <p:cNvPr id="73" name="Line 23"/>
            <p:cNvSpPr>
              <a:spLocks noChangeShapeType="1"/>
            </p:cNvSpPr>
            <p:nvPr/>
          </p:nvSpPr>
          <p:spPr bwMode="auto">
            <a:xfrm flipH="1">
              <a:off x="4732" y="2146"/>
              <a:ext cx="203" cy="0"/>
            </a:xfrm>
            <a:prstGeom prst="line">
              <a:avLst/>
            </a:prstGeom>
            <a:noFill/>
            <a:ln w="25400" cap="flat" cmpd="sng" algn="ctr">
              <a:solidFill>
                <a:srgbClr val="000000"/>
              </a:solidFill>
              <a:prstDash val="solid"/>
              <a:round/>
              <a:headEnd type="oval" w="sm" len="sm"/>
              <a:tailEnd type="none" w="lg" len="lg"/>
            </a:ln>
            <a:effectLst/>
          </p:spPr>
          <p:txBody>
            <a:bodyPr wrap="none" anchor="ctr">
              <a:prstTxWarp prst="textNoShape">
                <a:avLst/>
              </a:prstTxWarp>
            </a:bodyPr>
            <a:lstStyle/>
            <a:p>
              <a:endParaRPr lang="en-US"/>
            </a:p>
          </p:txBody>
        </p:sp>
      </p:grpSp>
      <p:grpSp>
        <p:nvGrpSpPr>
          <p:cNvPr id="78" name="Group 170"/>
          <p:cNvGrpSpPr>
            <a:grpSpLocks/>
          </p:cNvGrpSpPr>
          <p:nvPr/>
        </p:nvGrpSpPr>
        <p:grpSpPr bwMode="auto">
          <a:xfrm>
            <a:off x="6624328" y="1481937"/>
            <a:ext cx="1490662" cy="1227138"/>
            <a:chOff x="3929" y="2076"/>
            <a:chExt cx="939" cy="773"/>
          </a:xfrm>
        </p:grpSpPr>
        <p:sp>
          <p:nvSpPr>
            <p:cNvPr id="79" name="Freeform 28"/>
            <p:cNvSpPr>
              <a:spLocks/>
            </p:cNvSpPr>
            <p:nvPr/>
          </p:nvSpPr>
          <p:spPr bwMode="auto">
            <a:xfrm flipH="1">
              <a:off x="3929" y="2076"/>
              <a:ext cx="939" cy="773"/>
            </a:xfrm>
            <a:custGeom>
              <a:avLst/>
              <a:gdLst/>
              <a:ahLst/>
              <a:cxnLst>
                <a:cxn ang="0">
                  <a:pos x="0" y="1120"/>
                </a:cxn>
                <a:cxn ang="0">
                  <a:pos x="0" y="360"/>
                </a:cxn>
                <a:cxn ang="0">
                  <a:pos x="1032" y="360"/>
                </a:cxn>
                <a:cxn ang="0">
                  <a:pos x="1032" y="0"/>
                </a:cxn>
                <a:cxn ang="0">
                  <a:pos x="1368" y="0"/>
                </a:cxn>
              </a:cxnLst>
              <a:rect l="0" t="0" r="r" b="b"/>
              <a:pathLst>
                <a:path w="1368" h="1120">
                  <a:moveTo>
                    <a:pt x="0" y="1120"/>
                  </a:moveTo>
                  <a:lnTo>
                    <a:pt x="0" y="360"/>
                  </a:lnTo>
                  <a:lnTo>
                    <a:pt x="1032" y="360"/>
                  </a:lnTo>
                  <a:lnTo>
                    <a:pt x="1032" y="0"/>
                  </a:lnTo>
                  <a:lnTo>
                    <a:pt x="1368" y="0"/>
                  </a:lnTo>
                </a:path>
              </a:pathLst>
            </a:custGeom>
            <a:noFill/>
            <a:ln w="25400" cap="flat" cmpd="sng" algn="ctr">
              <a:solidFill>
                <a:srgbClr val="000000"/>
              </a:solidFill>
              <a:prstDash val="solid"/>
              <a:round/>
              <a:headEnd type="none" w="sm" len="sm"/>
              <a:tailEnd type="none" w="lg" len="lg"/>
            </a:ln>
            <a:effectLst/>
          </p:spPr>
          <p:txBody>
            <a:bodyPr wrap="none" anchor="ctr">
              <a:prstTxWarp prst="textNoShape">
                <a:avLst/>
              </a:prstTxWarp>
            </a:bodyPr>
            <a:lstStyle/>
            <a:p>
              <a:endParaRPr lang="en-US"/>
            </a:p>
          </p:txBody>
        </p:sp>
        <p:sp>
          <p:nvSpPr>
            <p:cNvPr id="80" name="Line 32"/>
            <p:cNvSpPr>
              <a:spLocks noChangeShapeType="1"/>
            </p:cNvSpPr>
            <p:nvPr/>
          </p:nvSpPr>
          <p:spPr bwMode="auto">
            <a:xfrm>
              <a:off x="4161" y="2076"/>
              <a:ext cx="203" cy="0"/>
            </a:xfrm>
            <a:prstGeom prst="line">
              <a:avLst/>
            </a:prstGeom>
            <a:noFill/>
            <a:ln w="25400" cap="flat" cmpd="sng" algn="ctr">
              <a:solidFill>
                <a:srgbClr val="000000"/>
              </a:solidFill>
              <a:prstDash val="solid"/>
              <a:round/>
              <a:headEnd type="oval" w="sm" len="sm"/>
              <a:tailEnd type="none" w="lg" len="lg"/>
            </a:ln>
            <a:effectLst/>
          </p:spPr>
          <p:txBody>
            <a:bodyPr wrap="none" anchor="ctr">
              <a:prstTxWarp prst="textNoShape">
                <a:avLst/>
              </a:prstTxWarp>
            </a:bodyPr>
            <a:lstStyle/>
            <a:p>
              <a:endParaRPr lang="en-US"/>
            </a:p>
          </p:txBody>
        </p:sp>
        <p:sp>
          <p:nvSpPr>
            <p:cNvPr id="81" name="Line 169"/>
            <p:cNvSpPr>
              <a:spLocks noChangeShapeType="1"/>
            </p:cNvSpPr>
            <p:nvPr/>
          </p:nvSpPr>
          <p:spPr bwMode="auto">
            <a:xfrm>
              <a:off x="4676" y="2324"/>
              <a:ext cx="0" cy="196"/>
            </a:xfrm>
            <a:prstGeom prst="line">
              <a:avLst/>
            </a:prstGeom>
            <a:noFill/>
            <a:ln w="25400" cap="flat" cmpd="sng" algn="ctr">
              <a:solidFill>
                <a:srgbClr val="000000"/>
              </a:solidFill>
              <a:prstDash val="solid"/>
              <a:round/>
              <a:headEnd type="oval" w="sm" len="sm"/>
              <a:tailEnd type="none" w="lg" len="lg"/>
            </a:ln>
            <a:effectLst/>
          </p:spPr>
          <p:txBody>
            <a:bodyPr wrap="none" anchor="ctr">
              <a:prstTxWarp prst="textNoShape">
                <a:avLst/>
              </a:prstTxWarp>
            </a:bodyPr>
            <a:lstStyle/>
            <a:p>
              <a:endParaRPr lang="en-US"/>
            </a:p>
          </p:txBody>
        </p:sp>
      </p:grpSp>
      <p:grpSp>
        <p:nvGrpSpPr>
          <p:cNvPr id="83" name="Group 7"/>
          <p:cNvGrpSpPr>
            <a:grpSpLocks/>
          </p:cNvGrpSpPr>
          <p:nvPr/>
        </p:nvGrpSpPr>
        <p:grpSpPr bwMode="auto">
          <a:xfrm rot="16200000">
            <a:off x="7409397" y="2857936"/>
            <a:ext cx="369787" cy="350630"/>
            <a:chOff x="4936" y="1621"/>
            <a:chExt cx="496" cy="117"/>
          </a:xfrm>
        </p:grpSpPr>
        <p:sp>
          <p:nvSpPr>
            <p:cNvPr id="86" name="Line 8"/>
            <p:cNvSpPr>
              <a:spLocks noChangeShapeType="1"/>
            </p:cNvSpPr>
            <p:nvPr/>
          </p:nvSpPr>
          <p:spPr bwMode="auto">
            <a:xfrm>
              <a:off x="4936" y="1621"/>
              <a:ext cx="496" cy="0"/>
            </a:xfrm>
            <a:prstGeom prst="line">
              <a:avLst/>
            </a:prstGeom>
            <a:noFill/>
            <a:ln w="19050">
              <a:solidFill>
                <a:srgbClr val="000000"/>
              </a:solidFill>
              <a:round/>
              <a:headEnd/>
              <a:tailEnd/>
            </a:ln>
            <a:effectLst/>
          </p:spPr>
          <p:txBody>
            <a:bodyPr wrap="none" anchor="ctr">
              <a:prstTxWarp prst="textNoShape">
                <a:avLst/>
              </a:prstTxWarp>
            </a:bodyPr>
            <a:lstStyle/>
            <a:p>
              <a:endParaRPr lang="en-US"/>
            </a:p>
          </p:txBody>
        </p:sp>
        <p:sp>
          <p:nvSpPr>
            <p:cNvPr id="87" name="Line 9"/>
            <p:cNvSpPr>
              <a:spLocks noChangeShapeType="1"/>
            </p:cNvSpPr>
            <p:nvPr/>
          </p:nvSpPr>
          <p:spPr bwMode="auto">
            <a:xfrm>
              <a:off x="4936" y="1679"/>
              <a:ext cx="496" cy="0"/>
            </a:xfrm>
            <a:prstGeom prst="line">
              <a:avLst/>
            </a:prstGeom>
            <a:noFill/>
            <a:ln w="19050">
              <a:solidFill>
                <a:srgbClr val="000000"/>
              </a:solidFill>
              <a:round/>
              <a:headEnd/>
              <a:tailEnd/>
            </a:ln>
            <a:effectLst/>
          </p:spPr>
          <p:txBody>
            <a:bodyPr wrap="none" anchor="ctr">
              <a:prstTxWarp prst="textNoShape">
                <a:avLst/>
              </a:prstTxWarp>
            </a:bodyPr>
            <a:lstStyle/>
            <a:p>
              <a:endParaRPr lang="en-US"/>
            </a:p>
          </p:txBody>
        </p:sp>
        <p:sp>
          <p:nvSpPr>
            <p:cNvPr id="88" name="Line 10"/>
            <p:cNvSpPr>
              <a:spLocks noChangeShapeType="1"/>
            </p:cNvSpPr>
            <p:nvPr/>
          </p:nvSpPr>
          <p:spPr bwMode="auto">
            <a:xfrm>
              <a:off x="4936" y="1738"/>
              <a:ext cx="496" cy="0"/>
            </a:xfrm>
            <a:prstGeom prst="line">
              <a:avLst/>
            </a:prstGeom>
            <a:noFill/>
            <a:ln w="19050">
              <a:solidFill>
                <a:srgbClr val="000000"/>
              </a:solidFill>
              <a:round/>
              <a:headEnd/>
              <a:tailEnd/>
            </a:ln>
            <a:effectLst/>
          </p:spPr>
          <p:txBody>
            <a:bodyPr wrap="none" anchor="ctr">
              <a:prstTxWarp prst="textNoShape">
                <a:avLst/>
              </a:prstTxWarp>
            </a:bodyPr>
            <a:lstStyle/>
            <a:p>
              <a:endParaRPr lang="en-US"/>
            </a:p>
          </p:txBody>
        </p:sp>
      </p:grpSp>
      <p:sp>
        <p:nvSpPr>
          <p:cNvPr id="84" name="Rectangle 13"/>
          <p:cNvSpPr>
            <a:spLocks noChangeArrowheads="1"/>
          </p:cNvSpPr>
          <p:nvPr/>
        </p:nvSpPr>
        <p:spPr bwMode="auto">
          <a:xfrm rot="16200000">
            <a:off x="7440308" y="2918536"/>
            <a:ext cx="279400" cy="692150"/>
          </a:xfrm>
          <a:prstGeom prst="rect">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endParaRPr lang="en-US" sz="1200" kern="0">
              <a:solidFill>
                <a:srgbClr val="000000"/>
              </a:solidFill>
              <a:latin typeface="Arial"/>
            </a:endParaRPr>
          </a:p>
        </p:txBody>
      </p:sp>
      <p:sp>
        <p:nvSpPr>
          <p:cNvPr id="85" name="Rectangle 75"/>
          <p:cNvSpPr>
            <a:spLocks noChangeArrowheads="1"/>
          </p:cNvSpPr>
          <p:nvPr/>
        </p:nvSpPr>
        <p:spPr bwMode="auto">
          <a:xfrm>
            <a:off x="6676715" y="2645574"/>
            <a:ext cx="1638300" cy="315913"/>
          </a:xfrm>
          <a:prstGeom prst="rect">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r>
              <a:rPr lang="en-US" sz="1400" kern="0" dirty="0">
                <a:solidFill>
                  <a:srgbClr val="000000"/>
                </a:solidFill>
                <a:latin typeface="Arial"/>
              </a:rPr>
              <a:t>Phase decoder</a:t>
            </a:r>
          </a:p>
        </p:txBody>
      </p:sp>
      <p:sp>
        <p:nvSpPr>
          <p:cNvPr id="91" name="Oval 90"/>
          <p:cNvSpPr/>
          <p:nvPr/>
        </p:nvSpPr>
        <p:spPr>
          <a:xfrm>
            <a:off x="6542865" y="1407807"/>
            <a:ext cx="165600" cy="165600"/>
          </a:xfrm>
          <a:prstGeom prst="ellipse">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en-US"/>
          </a:p>
        </p:txBody>
      </p:sp>
      <p:sp>
        <p:nvSpPr>
          <p:cNvPr id="92" name="Oval 91"/>
          <p:cNvSpPr/>
          <p:nvPr/>
        </p:nvSpPr>
        <p:spPr>
          <a:xfrm>
            <a:off x="5196314" y="2693199"/>
            <a:ext cx="165600" cy="165600"/>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4" name="Oval 93"/>
          <p:cNvSpPr/>
          <p:nvPr/>
        </p:nvSpPr>
        <p:spPr>
          <a:xfrm>
            <a:off x="4825763" y="1683281"/>
            <a:ext cx="165600" cy="165600"/>
          </a:xfrm>
          <a:prstGeom prst="ellipse">
            <a:avLst/>
          </a:prstGeom>
          <a:solidFill>
            <a:srgbClr val="595959"/>
          </a:solidFill>
        </p:spPr>
        <p:style>
          <a:lnRef idx="0">
            <a:schemeClr val="accent3"/>
          </a:lnRef>
          <a:fillRef idx="3">
            <a:schemeClr val="accent3"/>
          </a:fillRef>
          <a:effectRef idx="3">
            <a:schemeClr val="accent3"/>
          </a:effectRef>
          <a:fontRef idx="minor">
            <a:schemeClr val="lt1"/>
          </a:fontRef>
        </p:style>
        <p:txBody>
          <a:bodyPr rtlCol="0" anchor="ctr"/>
          <a:lstStyle/>
          <a:p>
            <a:pPr algn="ctr"/>
            <a:endParaRPr lang="en-US"/>
          </a:p>
        </p:txBody>
      </p:sp>
      <p:sp>
        <p:nvSpPr>
          <p:cNvPr id="96" name="Oval 95"/>
          <p:cNvSpPr/>
          <p:nvPr/>
        </p:nvSpPr>
        <p:spPr>
          <a:xfrm>
            <a:off x="7294253" y="1399137"/>
            <a:ext cx="165600" cy="165600"/>
          </a:xfrm>
          <a:prstGeom prst="ellipse">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en-US"/>
          </a:p>
        </p:txBody>
      </p:sp>
      <p:sp>
        <p:nvSpPr>
          <p:cNvPr id="97" name="Oval 96"/>
          <p:cNvSpPr/>
          <p:nvPr/>
        </p:nvSpPr>
        <p:spPr>
          <a:xfrm>
            <a:off x="7724465" y="2108499"/>
            <a:ext cx="165600" cy="165600"/>
          </a:xfrm>
          <a:prstGeom prst="ellipse">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en-US"/>
          </a:p>
        </p:txBody>
      </p:sp>
      <p:sp>
        <p:nvSpPr>
          <p:cNvPr id="98" name="Oval 97"/>
          <p:cNvSpPr/>
          <p:nvPr/>
        </p:nvSpPr>
        <p:spPr>
          <a:xfrm>
            <a:off x="6155147" y="1780742"/>
            <a:ext cx="165600" cy="165600"/>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9" name="Oval 98"/>
          <p:cNvSpPr/>
          <p:nvPr/>
        </p:nvSpPr>
        <p:spPr>
          <a:xfrm>
            <a:off x="7205103" y="2142819"/>
            <a:ext cx="165600" cy="165600"/>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0" name="Oval 99"/>
          <p:cNvSpPr/>
          <p:nvPr/>
        </p:nvSpPr>
        <p:spPr>
          <a:xfrm>
            <a:off x="5566552" y="1529061"/>
            <a:ext cx="165600" cy="165600"/>
          </a:xfrm>
          <a:prstGeom prst="ellipse">
            <a:avLst/>
          </a:prstGeom>
          <a:solidFill>
            <a:srgbClr val="595959"/>
          </a:solidFill>
        </p:spPr>
        <p:style>
          <a:lnRef idx="0">
            <a:schemeClr val="accent3"/>
          </a:lnRef>
          <a:fillRef idx="3">
            <a:schemeClr val="accent3"/>
          </a:fillRef>
          <a:effectRef idx="3">
            <a:schemeClr val="accent3"/>
          </a:effectRef>
          <a:fontRef idx="minor">
            <a:schemeClr val="lt1"/>
          </a:fontRef>
        </p:style>
        <p:txBody>
          <a:bodyPr rtlCol="0" anchor="ctr"/>
          <a:lstStyle/>
          <a:p>
            <a:pPr algn="ctr"/>
            <a:endParaRPr lang="en-US"/>
          </a:p>
        </p:txBody>
      </p:sp>
      <p:sp>
        <p:nvSpPr>
          <p:cNvPr id="101" name="Oval 100"/>
          <p:cNvSpPr/>
          <p:nvPr/>
        </p:nvSpPr>
        <p:spPr>
          <a:xfrm>
            <a:off x="7803591" y="1497562"/>
            <a:ext cx="165600" cy="165600"/>
          </a:xfrm>
          <a:prstGeom prst="ellipse">
            <a:avLst/>
          </a:prstGeom>
          <a:solidFill>
            <a:srgbClr val="595959"/>
          </a:solidFill>
        </p:spPr>
        <p:style>
          <a:lnRef idx="0">
            <a:schemeClr val="accent3"/>
          </a:lnRef>
          <a:fillRef idx="3">
            <a:schemeClr val="accent3"/>
          </a:fillRef>
          <a:effectRef idx="3">
            <a:schemeClr val="accent3"/>
          </a:effectRef>
          <a:fontRef idx="minor">
            <a:schemeClr val="lt1"/>
          </a:fontRef>
        </p:style>
        <p:txBody>
          <a:bodyPr rtlCol="0" anchor="ctr"/>
          <a:lstStyle/>
          <a:p>
            <a:pPr algn="ctr"/>
            <a:endParaRPr lang="en-US"/>
          </a:p>
        </p:txBody>
      </p:sp>
      <p:grpSp>
        <p:nvGrpSpPr>
          <p:cNvPr id="107" name="Group 106"/>
          <p:cNvGrpSpPr/>
          <p:nvPr/>
        </p:nvGrpSpPr>
        <p:grpSpPr>
          <a:xfrm>
            <a:off x="113292" y="6390980"/>
            <a:ext cx="3886916" cy="381543"/>
            <a:chOff x="113292" y="6390980"/>
            <a:chExt cx="3886916" cy="381543"/>
          </a:xfrm>
        </p:grpSpPr>
        <p:pic>
          <p:nvPicPr>
            <p:cNvPr id="108" name="Picture 107"/>
            <p:cNvPicPr>
              <a:picLocks noChangeAspect="1"/>
            </p:cNvPicPr>
            <p:nvPr/>
          </p:nvPicPr>
          <p:blipFill>
            <a:blip r:embed="rId3"/>
            <a:stretch>
              <a:fillRect/>
            </a:stretch>
          </p:blipFill>
          <p:spPr>
            <a:xfrm>
              <a:off x="113292" y="6448404"/>
              <a:ext cx="645220" cy="324119"/>
            </a:xfrm>
            <a:prstGeom prst="rect">
              <a:avLst/>
            </a:prstGeom>
          </p:spPr>
        </p:pic>
        <p:sp>
          <p:nvSpPr>
            <p:cNvPr id="109" name="TextBox 108"/>
            <p:cNvSpPr txBox="1"/>
            <p:nvPr/>
          </p:nvSpPr>
          <p:spPr>
            <a:xfrm>
              <a:off x="709924" y="6390980"/>
              <a:ext cx="3290284" cy="338554"/>
            </a:xfrm>
            <a:prstGeom prst="rect">
              <a:avLst/>
            </a:prstGeom>
            <a:noFill/>
          </p:spPr>
          <p:txBody>
            <a:bodyPr wrap="none" rtlCol="0">
              <a:spAutoFit/>
            </a:bodyPr>
            <a:lstStyle/>
            <a:p>
              <a:r>
                <a:rPr lang="en-US" sz="1600" noProof="1" smtClean="0">
                  <a:latin typeface="Comic Sans MS"/>
                  <a:cs typeface="Comic Sans MS"/>
                </a:rPr>
                <a:t>N. Tamarapalli, J. Rajski, ITC’96</a:t>
              </a:r>
              <a:endParaRPr lang="en-US" sz="1600" noProof="1">
                <a:latin typeface="Comic Sans MS"/>
                <a:cs typeface="Comic Sans MS"/>
              </a:endParaRPr>
            </a:p>
          </p:txBody>
        </p:sp>
      </p:gr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MTPI example</a:t>
            </a:r>
            <a:endParaRPr lang="en-US" dirty="0"/>
          </a:p>
        </p:txBody>
      </p:sp>
      <p:sp>
        <p:nvSpPr>
          <p:cNvPr id="6" name="Line 236"/>
          <p:cNvSpPr>
            <a:spLocks noChangeShapeType="1"/>
          </p:cNvSpPr>
          <p:nvPr/>
        </p:nvSpPr>
        <p:spPr bwMode="auto">
          <a:xfrm>
            <a:off x="3831021" y="1798565"/>
            <a:ext cx="704850" cy="0"/>
          </a:xfrm>
          <a:prstGeom prst="line">
            <a:avLst/>
          </a:prstGeom>
          <a:noFill/>
          <a:ln w="19050">
            <a:solidFill>
              <a:srgbClr val="000000"/>
            </a:solidFill>
            <a:round/>
            <a:headEnd type="oval" w="sm" len="sm"/>
            <a:tailEnd/>
          </a:ln>
          <a:effectLst/>
        </p:spPr>
        <p:txBody>
          <a:bodyPr wrap="none" anchor="ctr">
            <a:prstTxWarp prst="textNoShape">
              <a:avLst/>
            </a:prstTxWarp>
          </a:bodyPr>
          <a:lstStyle/>
          <a:p>
            <a:endParaRPr lang="en-US"/>
          </a:p>
        </p:txBody>
      </p:sp>
      <p:sp>
        <p:nvSpPr>
          <p:cNvPr id="7" name="Line 234"/>
          <p:cNvSpPr>
            <a:spLocks noChangeShapeType="1"/>
          </p:cNvSpPr>
          <p:nvPr/>
        </p:nvSpPr>
        <p:spPr bwMode="auto">
          <a:xfrm>
            <a:off x="3681796" y="1931915"/>
            <a:ext cx="838200" cy="0"/>
          </a:xfrm>
          <a:prstGeom prst="line">
            <a:avLst/>
          </a:prstGeom>
          <a:noFill/>
          <a:ln w="19050">
            <a:solidFill>
              <a:srgbClr val="000000"/>
            </a:solidFill>
            <a:round/>
            <a:headEnd type="oval" w="sm" len="sm"/>
            <a:tailEnd/>
          </a:ln>
          <a:effectLst/>
        </p:spPr>
        <p:txBody>
          <a:bodyPr wrap="none" anchor="ctr">
            <a:prstTxWarp prst="textNoShape">
              <a:avLst/>
            </a:prstTxWarp>
          </a:bodyPr>
          <a:lstStyle/>
          <a:p>
            <a:endParaRPr lang="en-US"/>
          </a:p>
        </p:txBody>
      </p:sp>
      <p:sp>
        <p:nvSpPr>
          <p:cNvPr id="8" name="Line 235"/>
          <p:cNvSpPr>
            <a:spLocks noChangeShapeType="1"/>
          </p:cNvSpPr>
          <p:nvPr/>
        </p:nvSpPr>
        <p:spPr bwMode="auto">
          <a:xfrm>
            <a:off x="3526221" y="2065265"/>
            <a:ext cx="981075" cy="0"/>
          </a:xfrm>
          <a:prstGeom prst="line">
            <a:avLst/>
          </a:prstGeom>
          <a:noFill/>
          <a:ln w="19050">
            <a:solidFill>
              <a:srgbClr val="000000"/>
            </a:solidFill>
            <a:round/>
            <a:headEnd type="oval" w="sm" len="sm"/>
            <a:tailEnd/>
          </a:ln>
          <a:effectLst/>
        </p:spPr>
        <p:txBody>
          <a:bodyPr wrap="none" anchor="ctr">
            <a:prstTxWarp prst="textNoShape">
              <a:avLst/>
            </a:prstTxWarp>
          </a:bodyPr>
          <a:lstStyle/>
          <a:p>
            <a:endParaRPr lang="en-US"/>
          </a:p>
        </p:txBody>
      </p:sp>
      <p:sp>
        <p:nvSpPr>
          <p:cNvPr id="9" name="Line 233"/>
          <p:cNvSpPr>
            <a:spLocks noChangeShapeType="1"/>
          </p:cNvSpPr>
          <p:nvPr/>
        </p:nvSpPr>
        <p:spPr bwMode="auto">
          <a:xfrm>
            <a:off x="3678621" y="3003478"/>
            <a:ext cx="838200" cy="0"/>
          </a:xfrm>
          <a:prstGeom prst="line">
            <a:avLst/>
          </a:prstGeom>
          <a:noFill/>
          <a:ln w="19050">
            <a:solidFill>
              <a:srgbClr val="000000"/>
            </a:solidFill>
            <a:round/>
            <a:headEnd type="oval" w="sm" len="sm"/>
            <a:tailEnd/>
          </a:ln>
          <a:effectLst/>
        </p:spPr>
        <p:txBody>
          <a:bodyPr wrap="none" anchor="ctr">
            <a:prstTxWarp prst="textNoShape">
              <a:avLst/>
            </a:prstTxWarp>
          </a:bodyPr>
          <a:lstStyle/>
          <a:p>
            <a:endParaRPr lang="en-US"/>
          </a:p>
        </p:txBody>
      </p:sp>
      <p:sp>
        <p:nvSpPr>
          <p:cNvPr id="10" name="Line 232"/>
          <p:cNvSpPr>
            <a:spLocks noChangeShapeType="1"/>
          </p:cNvSpPr>
          <p:nvPr/>
        </p:nvSpPr>
        <p:spPr bwMode="auto">
          <a:xfrm>
            <a:off x="3526221" y="3136828"/>
            <a:ext cx="981075" cy="0"/>
          </a:xfrm>
          <a:prstGeom prst="line">
            <a:avLst/>
          </a:prstGeom>
          <a:noFill/>
          <a:ln w="19050">
            <a:solidFill>
              <a:srgbClr val="000000"/>
            </a:solidFill>
            <a:round/>
            <a:headEnd type="oval" w="sm" len="sm"/>
            <a:tailEnd/>
          </a:ln>
          <a:effectLst/>
        </p:spPr>
        <p:txBody>
          <a:bodyPr wrap="none" anchor="ctr">
            <a:prstTxWarp prst="textNoShape">
              <a:avLst/>
            </a:prstTxWarp>
          </a:bodyPr>
          <a:lstStyle/>
          <a:p>
            <a:endParaRPr lang="en-US"/>
          </a:p>
        </p:txBody>
      </p:sp>
      <p:sp>
        <p:nvSpPr>
          <p:cNvPr id="11" name="Line 231"/>
          <p:cNvSpPr>
            <a:spLocks noChangeShapeType="1"/>
          </p:cNvSpPr>
          <p:nvPr/>
        </p:nvSpPr>
        <p:spPr bwMode="auto">
          <a:xfrm>
            <a:off x="3983421" y="2865365"/>
            <a:ext cx="495300" cy="0"/>
          </a:xfrm>
          <a:prstGeom prst="line">
            <a:avLst/>
          </a:prstGeom>
          <a:noFill/>
          <a:ln w="19050">
            <a:solidFill>
              <a:srgbClr val="000000"/>
            </a:solidFill>
            <a:round/>
            <a:headEnd type="oval" w="sm" len="sm"/>
            <a:tailEnd/>
          </a:ln>
          <a:effectLst/>
        </p:spPr>
        <p:txBody>
          <a:bodyPr wrap="none" anchor="ctr">
            <a:prstTxWarp prst="textNoShape">
              <a:avLst/>
            </a:prstTxWarp>
          </a:bodyPr>
          <a:lstStyle/>
          <a:p>
            <a:endParaRPr lang="en-US"/>
          </a:p>
        </p:txBody>
      </p:sp>
      <p:sp>
        <p:nvSpPr>
          <p:cNvPr id="12" name="Line 230"/>
          <p:cNvSpPr>
            <a:spLocks noChangeShapeType="1"/>
          </p:cNvSpPr>
          <p:nvPr/>
        </p:nvSpPr>
        <p:spPr bwMode="auto">
          <a:xfrm>
            <a:off x="3983421" y="3955978"/>
            <a:ext cx="495300" cy="0"/>
          </a:xfrm>
          <a:prstGeom prst="line">
            <a:avLst/>
          </a:prstGeom>
          <a:noFill/>
          <a:ln w="19050">
            <a:solidFill>
              <a:srgbClr val="000000"/>
            </a:solidFill>
            <a:round/>
            <a:headEnd type="oval" w="sm" len="sm"/>
            <a:tailEnd/>
          </a:ln>
          <a:effectLst/>
        </p:spPr>
        <p:txBody>
          <a:bodyPr wrap="none" anchor="ctr">
            <a:prstTxWarp prst="textNoShape">
              <a:avLst/>
            </a:prstTxWarp>
          </a:bodyPr>
          <a:lstStyle/>
          <a:p>
            <a:endParaRPr lang="en-US"/>
          </a:p>
        </p:txBody>
      </p:sp>
      <p:sp>
        <p:nvSpPr>
          <p:cNvPr id="13" name="Line 229"/>
          <p:cNvSpPr>
            <a:spLocks noChangeShapeType="1"/>
          </p:cNvSpPr>
          <p:nvPr/>
        </p:nvSpPr>
        <p:spPr bwMode="auto">
          <a:xfrm>
            <a:off x="3831021" y="4094090"/>
            <a:ext cx="661988" cy="0"/>
          </a:xfrm>
          <a:prstGeom prst="line">
            <a:avLst/>
          </a:prstGeom>
          <a:noFill/>
          <a:ln w="19050">
            <a:solidFill>
              <a:srgbClr val="000000"/>
            </a:solidFill>
            <a:round/>
            <a:headEnd type="oval" w="sm" len="sm"/>
            <a:tailEnd/>
          </a:ln>
          <a:effectLst/>
        </p:spPr>
        <p:txBody>
          <a:bodyPr wrap="none" anchor="ctr">
            <a:prstTxWarp prst="textNoShape">
              <a:avLst/>
            </a:prstTxWarp>
          </a:bodyPr>
          <a:lstStyle/>
          <a:p>
            <a:endParaRPr lang="en-US"/>
          </a:p>
        </p:txBody>
      </p:sp>
      <p:sp>
        <p:nvSpPr>
          <p:cNvPr id="14" name="Line 228"/>
          <p:cNvSpPr>
            <a:spLocks noChangeShapeType="1"/>
          </p:cNvSpPr>
          <p:nvPr/>
        </p:nvSpPr>
        <p:spPr bwMode="auto">
          <a:xfrm>
            <a:off x="3526221" y="4222678"/>
            <a:ext cx="981075" cy="0"/>
          </a:xfrm>
          <a:prstGeom prst="line">
            <a:avLst/>
          </a:prstGeom>
          <a:noFill/>
          <a:ln w="19050">
            <a:solidFill>
              <a:srgbClr val="000000"/>
            </a:solidFill>
            <a:round/>
            <a:headEnd type="oval" w="sm" len="sm"/>
            <a:tailEnd/>
          </a:ln>
          <a:effectLst/>
        </p:spPr>
        <p:txBody>
          <a:bodyPr wrap="none" anchor="ctr">
            <a:prstTxWarp prst="textNoShape">
              <a:avLst/>
            </a:prstTxWarp>
          </a:bodyPr>
          <a:lstStyle/>
          <a:p>
            <a:endParaRPr lang="en-US"/>
          </a:p>
        </p:txBody>
      </p:sp>
      <p:sp>
        <p:nvSpPr>
          <p:cNvPr id="15" name="Line 227"/>
          <p:cNvSpPr>
            <a:spLocks noChangeShapeType="1"/>
          </p:cNvSpPr>
          <p:nvPr/>
        </p:nvSpPr>
        <p:spPr bwMode="auto">
          <a:xfrm>
            <a:off x="3981833" y="5065640"/>
            <a:ext cx="585788" cy="0"/>
          </a:xfrm>
          <a:prstGeom prst="line">
            <a:avLst/>
          </a:prstGeom>
          <a:noFill/>
          <a:ln w="19050">
            <a:solidFill>
              <a:srgbClr val="000000"/>
            </a:solidFill>
            <a:round/>
            <a:headEnd type="oval" w="sm" len="sm"/>
            <a:tailEnd/>
          </a:ln>
          <a:effectLst/>
        </p:spPr>
        <p:txBody>
          <a:bodyPr wrap="none" anchor="ctr">
            <a:prstTxWarp prst="textNoShape">
              <a:avLst/>
            </a:prstTxWarp>
          </a:bodyPr>
          <a:lstStyle/>
          <a:p>
            <a:endParaRPr lang="en-US"/>
          </a:p>
        </p:txBody>
      </p:sp>
      <p:sp>
        <p:nvSpPr>
          <p:cNvPr id="16" name="Line 226"/>
          <p:cNvSpPr>
            <a:spLocks noChangeShapeType="1"/>
          </p:cNvSpPr>
          <p:nvPr/>
        </p:nvSpPr>
        <p:spPr bwMode="auto">
          <a:xfrm>
            <a:off x="3829433" y="5179940"/>
            <a:ext cx="771525" cy="0"/>
          </a:xfrm>
          <a:prstGeom prst="line">
            <a:avLst/>
          </a:prstGeom>
          <a:noFill/>
          <a:ln w="19050">
            <a:solidFill>
              <a:srgbClr val="000000"/>
            </a:solidFill>
            <a:round/>
            <a:headEnd type="oval" w="sm" len="sm"/>
            <a:tailEnd/>
          </a:ln>
          <a:effectLst/>
        </p:spPr>
        <p:txBody>
          <a:bodyPr wrap="none" anchor="ctr">
            <a:prstTxWarp prst="textNoShape">
              <a:avLst/>
            </a:prstTxWarp>
          </a:bodyPr>
          <a:lstStyle/>
          <a:p>
            <a:endParaRPr lang="en-US"/>
          </a:p>
        </p:txBody>
      </p:sp>
      <p:sp>
        <p:nvSpPr>
          <p:cNvPr id="17" name="Line 225"/>
          <p:cNvSpPr>
            <a:spLocks noChangeShapeType="1"/>
          </p:cNvSpPr>
          <p:nvPr/>
        </p:nvSpPr>
        <p:spPr bwMode="auto">
          <a:xfrm>
            <a:off x="3677033" y="5303765"/>
            <a:ext cx="885825" cy="0"/>
          </a:xfrm>
          <a:prstGeom prst="line">
            <a:avLst/>
          </a:prstGeom>
          <a:noFill/>
          <a:ln w="19050">
            <a:solidFill>
              <a:srgbClr val="000000"/>
            </a:solidFill>
            <a:round/>
            <a:headEnd type="oval" w="sm" len="sm"/>
            <a:tailEnd/>
          </a:ln>
          <a:effectLst/>
        </p:spPr>
        <p:txBody>
          <a:bodyPr wrap="none" anchor="ctr">
            <a:prstTxWarp prst="textNoShape">
              <a:avLst/>
            </a:prstTxWarp>
          </a:bodyPr>
          <a:lstStyle/>
          <a:p>
            <a:endParaRPr lang="en-US"/>
          </a:p>
        </p:txBody>
      </p:sp>
      <p:sp>
        <p:nvSpPr>
          <p:cNvPr id="18" name="Line 218"/>
          <p:cNvSpPr>
            <a:spLocks noChangeShapeType="1"/>
          </p:cNvSpPr>
          <p:nvPr/>
        </p:nvSpPr>
        <p:spPr bwMode="auto">
          <a:xfrm flipV="1">
            <a:off x="3376996" y="5367265"/>
            <a:ext cx="0" cy="419100"/>
          </a:xfrm>
          <a:prstGeom prst="line">
            <a:avLst/>
          </a:prstGeom>
          <a:noFill/>
          <a:ln w="19050">
            <a:solidFill>
              <a:srgbClr val="000000"/>
            </a:solidFill>
            <a:round/>
            <a:headEnd/>
            <a:tailEnd/>
          </a:ln>
          <a:effectLst/>
        </p:spPr>
        <p:txBody>
          <a:bodyPr wrap="none" anchor="ctr">
            <a:prstTxWarp prst="textNoShape">
              <a:avLst/>
            </a:prstTxWarp>
          </a:bodyPr>
          <a:lstStyle/>
          <a:p>
            <a:endParaRPr lang="en-US"/>
          </a:p>
        </p:txBody>
      </p:sp>
      <p:sp>
        <p:nvSpPr>
          <p:cNvPr id="19" name="Line 219"/>
          <p:cNvSpPr>
            <a:spLocks noChangeShapeType="1"/>
          </p:cNvSpPr>
          <p:nvPr/>
        </p:nvSpPr>
        <p:spPr bwMode="auto">
          <a:xfrm flipV="1">
            <a:off x="3529396" y="1684265"/>
            <a:ext cx="0" cy="3987800"/>
          </a:xfrm>
          <a:prstGeom prst="line">
            <a:avLst/>
          </a:prstGeom>
          <a:noFill/>
          <a:ln w="19050">
            <a:solidFill>
              <a:srgbClr val="000000"/>
            </a:solidFill>
            <a:round/>
            <a:headEnd/>
            <a:tailEnd/>
          </a:ln>
          <a:effectLst/>
        </p:spPr>
        <p:txBody>
          <a:bodyPr wrap="none" anchor="ctr">
            <a:prstTxWarp prst="textNoShape">
              <a:avLst/>
            </a:prstTxWarp>
          </a:bodyPr>
          <a:lstStyle/>
          <a:p>
            <a:endParaRPr lang="en-US"/>
          </a:p>
        </p:txBody>
      </p:sp>
      <p:sp>
        <p:nvSpPr>
          <p:cNvPr id="20" name="Line 220"/>
          <p:cNvSpPr>
            <a:spLocks noChangeShapeType="1"/>
          </p:cNvSpPr>
          <p:nvPr/>
        </p:nvSpPr>
        <p:spPr bwMode="auto">
          <a:xfrm flipV="1">
            <a:off x="3681796" y="1684265"/>
            <a:ext cx="0" cy="3987800"/>
          </a:xfrm>
          <a:prstGeom prst="line">
            <a:avLst/>
          </a:prstGeom>
          <a:noFill/>
          <a:ln w="19050">
            <a:solidFill>
              <a:srgbClr val="000000"/>
            </a:solidFill>
            <a:round/>
            <a:headEnd/>
            <a:tailEnd/>
          </a:ln>
          <a:effectLst/>
        </p:spPr>
        <p:txBody>
          <a:bodyPr wrap="none" anchor="ctr">
            <a:prstTxWarp prst="textNoShape">
              <a:avLst/>
            </a:prstTxWarp>
          </a:bodyPr>
          <a:lstStyle/>
          <a:p>
            <a:endParaRPr lang="en-US"/>
          </a:p>
        </p:txBody>
      </p:sp>
      <p:sp>
        <p:nvSpPr>
          <p:cNvPr id="21" name="Line 221"/>
          <p:cNvSpPr>
            <a:spLocks noChangeShapeType="1"/>
          </p:cNvSpPr>
          <p:nvPr/>
        </p:nvSpPr>
        <p:spPr bwMode="auto">
          <a:xfrm flipV="1">
            <a:off x="3834196" y="1684265"/>
            <a:ext cx="0" cy="3987800"/>
          </a:xfrm>
          <a:prstGeom prst="line">
            <a:avLst/>
          </a:prstGeom>
          <a:noFill/>
          <a:ln w="19050">
            <a:solidFill>
              <a:srgbClr val="000000"/>
            </a:solidFill>
            <a:round/>
            <a:headEnd/>
            <a:tailEnd/>
          </a:ln>
          <a:effectLst/>
        </p:spPr>
        <p:txBody>
          <a:bodyPr wrap="none" anchor="ctr">
            <a:prstTxWarp prst="textNoShape">
              <a:avLst/>
            </a:prstTxWarp>
          </a:bodyPr>
          <a:lstStyle/>
          <a:p>
            <a:endParaRPr lang="en-US"/>
          </a:p>
        </p:txBody>
      </p:sp>
      <p:sp>
        <p:nvSpPr>
          <p:cNvPr id="22" name="Line 222"/>
          <p:cNvSpPr>
            <a:spLocks noChangeShapeType="1"/>
          </p:cNvSpPr>
          <p:nvPr/>
        </p:nvSpPr>
        <p:spPr bwMode="auto">
          <a:xfrm flipV="1">
            <a:off x="3986596" y="1684265"/>
            <a:ext cx="0" cy="3987800"/>
          </a:xfrm>
          <a:prstGeom prst="line">
            <a:avLst/>
          </a:prstGeom>
          <a:noFill/>
          <a:ln w="19050">
            <a:solidFill>
              <a:srgbClr val="000000"/>
            </a:solidFill>
            <a:round/>
            <a:headEnd/>
            <a:tailEnd/>
          </a:ln>
          <a:effectLst/>
        </p:spPr>
        <p:txBody>
          <a:bodyPr wrap="none" anchor="ctr">
            <a:prstTxWarp prst="textNoShape">
              <a:avLst/>
            </a:prstTxWarp>
          </a:bodyPr>
          <a:lstStyle/>
          <a:p>
            <a:endParaRPr lang="en-US"/>
          </a:p>
        </p:txBody>
      </p:sp>
      <p:grpSp>
        <p:nvGrpSpPr>
          <p:cNvPr id="258" name="Group 257"/>
          <p:cNvGrpSpPr/>
          <p:nvPr/>
        </p:nvGrpSpPr>
        <p:grpSpPr>
          <a:xfrm rot="16200000">
            <a:off x="3419859" y="5966580"/>
            <a:ext cx="508067" cy="364065"/>
            <a:chOff x="2535621" y="5760965"/>
            <a:chExt cx="981075" cy="364065"/>
          </a:xfrm>
        </p:grpSpPr>
        <p:sp>
          <p:nvSpPr>
            <p:cNvPr id="23" name="Line 215"/>
            <p:cNvSpPr>
              <a:spLocks noChangeShapeType="1"/>
            </p:cNvSpPr>
            <p:nvPr/>
          </p:nvSpPr>
          <p:spPr bwMode="auto">
            <a:xfrm>
              <a:off x="2535621" y="6125030"/>
              <a:ext cx="981075" cy="0"/>
            </a:xfrm>
            <a:prstGeom prst="line">
              <a:avLst/>
            </a:prstGeom>
            <a:noFill/>
            <a:ln w="19050">
              <a:solidFill>
                <a:srgbClr val="000000"/>
              </a:solidFill>
              <a:round/>
              <a:headEnd/>
              <a:tailEnd/>
            </a:ln>
            <a:effectLst/>
          </p:spPr>
          <p:txBody>
            <a:bodyPr wrap="none" anchor="ctr">
              <a:prstTxWarp prst="textNoShape">
                <a:avLst/>
              </a:prstTxWarp>
            </a:bodyPr>
            <a:lstStyle/>
            <a:p>
              <a:endParaRPr lang="en-US"/>
            </a:p>
          </p:txBody>
        </p:sp>
        <p:sp>
          <p:nvSpPr>
            <p:cNvPr id="24" name="Line 216"/>
            <p:cNvSpPr>
              <a:spLocks noChangeShapeType="1"/>
            </p:cNvSpPr>
            <p:nvPr/>
          </p:nvSpPr>
          <p:spPr bwMode="auto">
            <a:xfrm>
              <a:off x="2535621" y="5942998"/>
              <a:ext cx="981075" cy="0"/>
            </a:xfrm>
            <a:prstGeom prst="line">
              <a:avLst/>
            </a:prstGeom>
            <a:noFill/>
            <a:ln w="19050">
              <a:solidFill>
                <a:srgbClr val="000000"/>
              </a:solidFill>
              <a:round/>
              <a:headEnd/>
              <a:tailEnd/>
            </a:ln>
            <a:effectLst/>
          </p:spPr>
          <p:txBody>
            <a:bodyPr wrap="none" anchor="ctr">
              <a:prstTxWarp prst="textNoShape">
                <a:avLst/>
              </a:prstTxWarp>
            </a:bodyPr>
            <a:lstStyle/>
            <a:p>
              <a:endParaRPr lang="en-US"/>
            </a:p>
          </p:txBody>
        </p:sp>
        <p:sp>
          <p:nvSpPr>
            <p:cNvPr id="25" name="Line 217"/>
            <p:cNvSpPr>
              <a:spLocks noChangeShapeType="1"/>
            </p:cNvSpPr>
            <p:nvPr/>
          </p:nvSpPr>
          <p:spPr bwMode="auto">
            <a:xfrm>
              <a:off x="2535621" y="5760965"/>
              <a:ext cx="981075" cy="0"/>
            </a:xfrm>
            <a:prstGeom prst="line">
              <a:avLst/>
            </a:prstGeom>
            <a:noFill/>
            <a:ln w="19050">
              <a:solidFill>
                <a:srgbClr val="000000"/>
              </a:solidFill>
              <a:round/>
              <a:headEnd/>
              <a:tailEnd/>
            </a:ln>
            <a:effectLst/>
          </p:spPr>
          <p:txBody>
            <a:bodyPr wrap="none" anchor="ctr">
              <a:prstTxWarp prst="textNoShape">
                <a:avLst/>
              </a:prstTxWarp>
            </a:bodyPr>
            <a:lstStyle/>
            <a:p>
              <a:endParaRPr lang="en-US"/>
            </a:p>
          </p:txBody>
        </p:sp>
      </p:grpSp>
      <p:grpSp>
        <p:nvGrpSpPr>
          <p:cNvPr id="5" name="Group 102"/>
          <p:cNvGrpSpPr>
            <a:grpSpLocks/>
          </p:cNvGrpSpPr>
          <p:nvPr/>
        </p:nvGrpSpPr>
        <p:grpSpPr bwMode="auto">
          <a:xfrm>
            <a:off x="5815396" y="1525515"/>
            <a:ext cx="1039813" cy="3257550"/>
            <a:chOff x="3296" y="1156"/>
            <a:chExt cx="751" cy="2052"/>
          </a:xfrm>
        </p:grpSpPr>
        <p:sp>
          <p:nvSpPr>
            <p:cNvPr id="177" name="Freeform 7"/>
            <p:cNvSpPr>
              <a:spLocks/>
            </p:cNvSpPr>
            <p:nvPr/>
          </p:nvSpPr>
          <p:spPr bwMode="auto">
            <a:xfrm flipV="1">
              <a:off x="3296" y="2944"/>
              <a:ext cx="750" cy="264"/>
            </a:xfrm>
            <a:custGeom>
              <a:avLst/>
              <a:gdLst/>
              <a:ahLst/>
              <a:cxnLst>
                <a:cxn ang="0">
                  <a:pos x="0" y="0"/>
                </a:cxn>
                <a:cxn ang="0">
                  <a:pos x="324" y="0"/>
                </a:cxn>
                <a:cxn ang="0">
                  <a:pos x="324" y="96"/>
                </a:cxn>
                <a:cxn ang="0">
                  <a:pos x="678" y="96"/>
                </a:cxn>
              </a:cxnLst>
              <a:rect l="0" t="0" r="r" b="b"/>
              <a:pathLst>
                <a:path w="678" h="96">
                  <a:moveTo>
                    <a:pt x="0" y="0"/>
                  </a:moveTo>
                  <a:lnTo>
                    <a:pt x="324" y="0"/>
                  </a:lnTo>
                  <a:lnTo>
                    <a:pt x="324" y="96"/>
                  </a:lnTo>
                  <a:lnTo>
                    <a:pt x="678" y="96"/>
                  </a:lnTo>
                </a:path>
              </a:pathLst>
            </a:custGeom>
            <a:noFill/>
            <a:ln w="19050" cap="flat" cmpd="sng">
              <a:solidFill>
                <a:srgbClr val="000000"/>
              </a:solidFill>
              <a:prstDash val="solid"/>
              <a:round/>
              <a:headEnd/>
              <a:tailEnd/>
            </a:ln>
            <a:effectLst/>
          </p:spPr>
          <p:txBody>
            <a:bodyPr wrap="none" anchor="ctr">
              <a:prstTxWarp prst="textNoShape">
                <a:avLst/>
              </a:prstTxWarp>
            </a:bodyPr>
            <a:lstStyle/>
            <a:p>
              <a:endParaRPr lang="en-US"/>
            </a:p>
          </p:txBody>
        </p:sp>
        <p:sp>
          <p:nvSpPr>
            <p:cNvPr id="178" name="Freeform 8"/>
            <p:cNvSpPr>
              <a:spLocks/>
            </p:cNvSpPr>
            <p:nvPr/>
          </p:nvSpPr>
          <p:spPr bwMode="auto">
            <a:xfrm>
              <a:off x="3296" y="2524"/>
              <a:ext cx="748" cy="267"/>
            </a:xfrm>
            <a:custGeom>
              <a:avLst/>
              <a:gdLst/>
              <a:ahLst/>
              <a:cxnLst>
                <a:cxn ang="0">
                  <a:pos x="0" y="0"/>
                </a:cxn>
                <a:cxn ang="0">
                  <a:pos x="324" y="0"/>
                </a:cxn>
                <a:cxn ang="0">
                  <a:pos x="324" y="96"/>
                </a:cxn>
                <a:cxn ang="0">
                  <a:pos x="678" y="96"/>
                </a:cxn>
              </a:cxnLst>
              <a:rect l="0" t="0" r="r" b="b"/>
              <a:pathLst>
                <a:path w="678" h="96">
                  <a:moveTo>
                    <a:pt x="0" y="0"/>
                  </a:moveTo>
                  <a:lnTo>
                    <a:pt x="324" y="0"/>
                  </a:lnTo>
                  <a:lnTo>
                    <a:pt x="324" y="96"/>
                  </a:lnTo>
                  <a:lnTo>
                    <a:pt x="678" y="96"/>
                  </a:lnTo>
                </a:path>
              </a:pathLst>
            </a:custGeom>
            <a:noFill/>
            <a:ln w="19050" cap="flat" cmpd="sng">
              <a:solidFill>
                <a:srgbClr val="000000"/>
              </a:solidFill>
              <a:prstDash val="solid"/>
              <a:round/>
              <a:headEnd/>
              <a:tailEnd/>
            </a:ln>
            <a:effectLst/>
          </p:spPr>
          <p:txBody>
            <a:bodyPr wrap="none" anchor="ctr">
              <a:prstTxWarp prst="textNoShape">
                <a:avLst/>
              </a:prstTxWarp>
            </a:bodyPr>
            <a:lstStyle/>
            <a:p>
              <a:endParaRPr lang="en-US"/>
            </a:p>
          </p:txBody>
        </p:sp>
        <p:sp>
          <p:nvSpPr>
            <p:cNvPr id="179" name="Freeform 10"/>
            <p:cNvSpPr>
              <a:spLocks/>
            </p:cNvSpPr>
            <p:nvPr/>
          </p:nvSpPr>
          <p:spPr bwMode="auto">
            <a:xfrm flipV="1">
              <a:off x="3296" y="1576"/>
              <a:ext cx="747" cy="264"/>
            </a:xfrm>
            <a:custGeom>
              <a:avLst/>
              <a:gdLst/>
              <a:ahLst/>
              <a:cxnLst>
                <a:cxn ang="0">
                  <a:pos x="0" y="0"/>
                </a:cxn>
                <a:cxn ang="0">
                  <a:pos x="324" y="0"/>
                </a:cxn>
                <a:cxn ang="0">
                  <a:pos x="324" y="96"/>
                </a:cxn>
                <a:cxn ang="0">
                  <a:pos x="678" y="96"/>
                </a:cxn>
              </a:cxnLst>
              <a:rect l="0" t="0" r="r" b="b"/>
              <a:pathLst>
                <a:path w="678" h="96">
                  <a:moveTo>
                    <a:pt x="0" y="0"/>
                  </a:moveTo>
                  <a:lnTo>
                    <a:pt x="324" y="0"/>
                  </a:lnTo>
                  <a:lnTo>
                    <a:pt x="324" y="96"/>
                  </a:lnTo>
                  <a:lnTo>
                    <a:pt x="678" y="96"/>
                  </a:lnTo>
                </a:path>
              </a:pathLst>
            </a:custGeom>
            <a:noFill/>
            <a:ln w="19050" cap="flat" cmpd="sng">
              <a:solidFill>
                <a:srgbClr val="000000"/>
              </a:solidFill>
              <a:prstDash val="solid"/>
              <a:round/>
              <a:headEnd/>
              <a:tailEnd/>
            </a:ln>
            <a:effectLst/>
          </p:spPr>
          <p:txBody>
            <a:bodyPr wrap="none" anchor="ctr">
              <a:prstTxWarp prst="textNoShape">
                <a:avLst/>
              </a:prstTxWarp>
            </a:bodyPr>
            <a:lstStyle/>
            <a:p>
              <a:endParaRPr lang="en-US"/>
            </a:p>
          </p:txBody>
        </p:sp>
        <p:sp>
          <p:nvSpPr>
            <p:cNvPr id="180" name="Freeform 11"/>
            <p:cNvSpPr>
              <a:spLocks/>
            </p:cNvSpPr>
            <p:nvPr/>
          </p:nvSpPr>
          <p:spPr bwMode="auto">
            <a:xfrm>
              <a:off x="3296" y="1156"/>
              <a:ext cx="751" cy="267"/>
            </a:xfrm>
            <a:custGeom>
              <a:avLst/>
              <a:gdLst/>
              <a:ahLst/>
              <a:cxnLst>
                <a:cxn ang="0">
                  <a:pos x="0" y="0"/>
                </a:cxn>
                <a:cxn ang="0">
                  <a:pos x="324" y="0"/>
                </a:cxn>
                <a:cxn ang="0">
                  <a:pos x="324" y="96"/>
                </a:cxn>
                <a:cxn ang="0">
                  <a:pos x="678" y="96"/>
                </a:cxn>
              </a:cxnLst>
              <a:rect l="0" t="0" r="r" b="b"/>
              <a:pathLst>
                <a:path w="678" h="96">
                  <a:moveTo>
                    <a:pt x="0" y="0"/>
                  </a:moveTo>
                  <a:lnTo>
                    <a:pt x="324" y="0"/>
                  </a:lnTo>
                  <a:lnTo>
                    <a:pt x="324" y="96"/>
                  </a:lnTo>
                  <a:lnTo>
                    <a:pt x="678" y="96"/>
                  </a:lnTo>
                </a:path>
              </a:pathLst>
            </a:custGeom>
            <a:noFill/>
            <a:ln w="19050" cap="flat" cmpd="sng">
              <a:solidFill>
                <a:srgbClr val="000000"/>
              </a:solidFill>
              <a:prstDash val="solid"/>
              <a:round/>
              <a:headEnd/>
              <a:tailEnd/>
            </a:ln>
            <a:effectLst/>
          </p:spPr>
          <p:txBody>
            <a:bodyPr wrap="none" anchor="ctr">
              <a:prstTxWarp prst="textNoShape">
                <a:avLst/>
              </a:prstTxWarp>
            </a:bodyPr>
            <a:lstStyle/>
            <a:p>
              <a:endParaRPr lang="en-US"/>
            </a:p>
          </p:txBody>
        </p:sp>
      </p:grpSp>
      <p:grpSp>
        <p:nvGrpSpPr>
          <p:cNvPr id="26" name="Group 112"/>
          <p:cNvGrpSpPr>
            <a:grpSpLocks/>
          </p:cNvGrpSpPr>
          <p:nvPr/>
        </p:nvGrpSpPr>
        <p:grpSpPr bwMode="auto">
          <a:xfrm>
            <a:off x="2932496" y="1320728"/>
            <a:ext cx="2963863" cy="822325"/>
            <a:chOff x="1816" y="1027"/>
            <a:chExt cx="1867" cy="518"/>
          </a:xfrm>
        </p:grpSpPr>
        <p:sp>
          <p:nvSpPr>
            <p:cNvPr id="161" name="Line 92"/>
            <p:cNvSpPr>
              <a:spLocks noChangeShapeType="1"/>
            </p:cNvSpPr>
            <p:nvPr/>
          </p:nvSpPr>
          <p:spPr bwMode="auto">
            <a:xfrm>
              <a:off x="1816" y="1105"/>
              <a:ext cx="1616" cy="0"/>
            </a:xfrm>
            <a:prstGeom prst="line">
              <a:avLst/>
            </a:prstGeom>
            <a:noFill/>
            <a:ln w="19050" cap="flat" cmpd="sng" algn="ctr">
              <a:solidFill>
                <a:srgbClr val="000000"/>
              </a:solidFill>
              <a:prstDash val="solid"/>
              <a:round/>
              <a:headEnd type="none" w="med" len="med"/>
              <a:tailEnd type="none" w="med" len="med"/>
            </a:ln>
            <a:effectLst/>
          </p:spPr>
          <p:txBody>
            <a:bodyPr wrap="none" anchor="ctr">
              <a:prstTxWarp prst="textNoShape">
                <a:avLst/>
              </a:prstTxWarp>
            </a:bodyPr>
            <a:lstStyle/>
            <a:p>
              <a:endParaRPr lang="en-US"/>
            </a:p>
          </p:txBody>
        </p:sp>
        <p:sp>
          <p:nvSpPr>
            <p:cNvPr id="162" name="Freeform 91"/>
            <p:cNvSpPr>
              <a:spLocks/>
            </p:cNvSpPr>
            <p:nvPr/>
          </p:nvSpPr>
          <p:spPr bwMode="auto">
            <a:xfrm>
              <a:off x="2984" y="1241"/>
              <a:ext cx="488" cy="168"/>
            </a:xfrm>
            <a:custGeom>
              <a:avLst/>
              <a:gdLst/>
              <a:ahLst/>
              <a:cxnLst>
                <a:cxn ang="0">
                  <a:pos x="0" y="344"/>
                </a:cxn>
                <a:cxn ang="0">
                  <a:pos x="264" y="344"/>
                </a:cxn>
                <a:cxn ang="0">
                  <a:pos x="264" y="0"/>
                </a:cxn>
                <a:cxn ang="0">
                  <a:pos x="488" y="0"/>
                </a:cxn>
              </a:cxnLst>
              <a:rect l="0" t="0" r="r" b="b"/>
              <a:pathLst>
                <a:path w="488" h="344">
                  <a:moveTo>
                    <a:pt x="0" y="344"/>
                  </a:moveTo>
                  <a:lnTo>
                    <a:pt x="264" y="344"/>
                  </a:lnTo>
                  <a:lnTo>
                    <a:pt x="264" y="0"/>
                  </a:lnTo>
                  <a:lnTo>
                    <a:pt x="488" y="0"/>
                  </a:lnTo>
                </a:path>
              </a:pathLst>
            </a:custGeom>
            <a:noFill/>
            <a:ln w="19050" cap="flat" cmpd="sng" algn="ctr">
              <a:solidFill>
                <a:srgbClr val="000000"/>
              </a:solidFill>
              <a:prstDash val="solid"/>
              <a:round/>
              <a:headEnd type="none" w="med" len="med"/>
              <a:tailEnd type="none" w="med" len="med"/>
            </a:ln>
            <a:effectLst/>
          </p:spPr>
          <p:txBody>
            <a:bodyPr wrap="none" anchor="ctr">
              <a:prstTxWarp prst="textNoShape">
                <a:avLst/>
              </a:prstTxWarp>
            </a:bodyPr>
            <a:lstStyle/>
            <a:p>
              <a:endParaRPr lang="en-US"/>
            </a:p>
          </p:txBody>
        </p:sp>
        <p:grpSp>
          <p:nvGrpSpPr>
            <p:cNvPr id="27" name="Group 95"/>
            <p:cNvGrpSpPr>
              <a:grpSpLocks/>
            </p:cNvGrpSpPr>
            <p:nvPr/>
          </p:nvGrpSpPr>
          <p:grpSpPr bwMode="auto">
            <a:xfrm>
              <a:off x="3367" y="1027"/>
              <a:ext cx="316" cy="270"/>
              <a:chOff x="1033" y="1911"/>
              <a:chExt cx="316" cy="270"/>
            </a:xfrm>
          </p:grpSpPr>
          <p:sp>
            <p:nvSpPr>
              <p:cNvPr id="171" name="Freeform 96"/>
              <p:cNvSpPr>
                <a:spLocks/>
              </p:cNvSpPr>
              <p:nvPr/>
            </p:nvSpPr>
            <p:spPr bwMode="auto">
              <a:xfrm>
                <a:off x="1033" y="1911"/>
                <a:ext cx="102" cy="270"/>
              </a:xfrm>
              <a:custGeom>
                <a:avLst/>
                <a:gdLst/>
                <a:ahLst/>
                <a:cxnLst>
                  <a:cxn ang="0">
                    <a:pos x="9" y="2"/>
                  </a:cxn>
                  <a:cxn ang="0">
                    <a:pos x="23" y="38"/>
                  </a:cxn>
                  <a:cxn ang="0">
                    <a:pos x="35" y="68"/>
                  </a:cxn>
                  <a:cxn ang="0">
                    <a:pos x="41" y="114"/>
                  </a:cxn>
                  <a:cxn ang="0">
                    <a:pos x="39" y="143"/>
                  </a:cxn>
                  <a:cxn ang="0">
                    <a:pos x="36" y="173"/>
                  </a:cxn>
                  <a:cxn ang="0">
                    <a:pos x="33" y="194"/>
                  </a:cxn>
                  <a:cxn ang="0">
                    <a:pos x="26" y="213"/>
                  </a:cxn>
                  <a:cxn ang="0">
                    <a:pos x="18" y="231"/>
                  </a:cxn>
                  <a:cxn ang="0">
                    <a:pos x="9" y="254"/>
                  </a:cxn>
                  <a:cxn ang="0">
                    <a:pos x="0" y="270"/>
                  </a:cxn>
                  <a:cxn ang="0">
                    <a:pos x="93" y="269"/>
                  </a:cxn>
                  <a:cxn ang="0">
                    <a:pos x="99" y="236"/>
                  </a:cxn>
                  <a:cxn ang="0">
                    <a:pos x="102" y="8"/>
                  </a:cxn>
                  <a:cxn ang="0">
                    <a:pos x="93" y="0"/>
                  </a:cxn>
                  <a:cxn ang="0">
                    <a:pos x="9" y="2"/>
                  </a:cxn>
                </a:cxnLst>
                <a:rect l="0" t="0" r="r" b="b"/>
                <a:pathLst>
                  <a:path w="102" h="270">
                    <a:moveTo>
                      <a:pt x="9" y="2"/>
                    </a:moveTo>
                    <a:lnTo>
                      <a:pt x="23" y="38"/>
                    </a:lnTo>
                    <a:lnTo>
                      <a:pt x="35" y="68"/>
                    </a:lnTo>
                    <a:lnTo>
                      <a:pt x="41" y="114"/>
                    </a:lnTo>
                    <a:lnTo>
                      <a:pt x="39" y="143"/>
                    </a:lnTo>
                    <a:lnTo>
                      <a:pt x="36" y="173"/>
                    </a:lnTo>
                    <a:lnTo>
                      <a:pt x="33" y="194"/>
                    </a:lnTo>
                    <a:lnTo>
                      <a:pt x="26" y="213"/>
                    </a:lnTo>
                    <a:lnTo>
                      <a:pt x="18" y="231"/>
                    </a:lnTo>
                    <a:lnTo>
                      <a:pt x="9" y="254"/>
                    </a:lnTo>
                    <a:lnTo>
                      <a:pt x="0" y="270"/>
                    </a:lnTo>
                    <a:lnTo>
                      <a:pt x="93" y="269"/>
                    </a:lnTo>
                    <a:lnTo>
                      <a:pt x="99" y="236"/>
                    </a:lnTo>
                    <a:lnTo>
                      <a:pt x="102" y="8"/>
                    </a:lnTo>
                    <a:lnTo>
                      <a:pt x="93" y="0"/>
                    </a:lnTo>
                    <a:lnTo>
                      <a:pt x="9" y="2"/>
                    </a:lnTo>
                    <a:close/>
                  </a:path>
                </a:pathLst>
              </a:custGeom>
              <a:solidFill>
                <a:srgbClr val="FFCFB9"/>
              </a:solidFill>
              <a:ln w="19050" cap="flat" cmpd="sng" algn="ctr">
                <a:solidFill>
                  <a:srgbClr val="000000"/>
                </a:solidFill>
                <a:prstDash val="solid"/>
                <a:round/>
                <a:headEnd type="none" w="med" len="med"/>
                <a:tailEnd type="none" w="med" len="med"/>
              </a:ln>
              <a:effectLst/>
            </p:spPr>
            <p:txBody>
              <a:bodyPr wrap="none" anchor="ctr">
                <a:prstTxWarp prst="textNoShape">
                  <a:avLst/>
                </a:prstTxWarp>
              </a:bodyPr>
              <a:lstStyle/>
              <a:p>
                <a:endParaRPr lang="en-US"/>
              </a:p>
            </p:txBody>
          </p:sp>
          <p:sp>
            <p:nvSpPr>
              <p:cNvPr id="174" name="Arc 99"/>
              <p:cNvSpPr>
                <a:spLocks/>
              </p:cNvSpPr>
              <p:nvPr/>
            </p:nvSpPr>
            <p:spPr bwMode="auto">
              <a:xfrm>
                <a:off x="1115" y="1911"/>
                <a:ext cx="234" cy="255"/>
              </a:xfrm>
              <a:custGeom>
                <a:avLst/>
                <a:gdLst>
                  <a:gd name="G0" fmla="+- 573 0 0"/>
                  <a:gd name="G1" fmla="+- 21600 0 0"/>
                  <a:gd name="G2" fmla="+- 21600 0 0"/>
                  <a:gd name="T0" fmla="*/ 0 w 19668"/>
                  <a:gd name="T1" fmla="*/ 8 h 21600"/>
                  <a:gd name="T2" fmla="*/ 19668 w 19668"/>
                  <a:gd name="T3" fmla="*/ 11504 h 21600"/>
                  <a:gd name="T4" fmla="*/ 573 w 19668"/>
                  <a:gd name="T5" fmla="*/ 21600 h 21600"/>
                </a:gdLst>
                <a:ahLst/>
                <a:cxnLst>
                  <a:cxn ang="0">
                    <a:pos x="T0" y="T1"/>
                  </a:cxn>
                  <a:cxn ang="0">
                    <a:pos x="T2" y="T3"/>
                  </a:cxn>
                  <a:cxn ang="0">
                    <a:pos x="T4" y="T5"/>
                  </a:cxn>
                </a:cxnLst>
                <a:rect l="0" t="0" r="r" b="b"/>
                <a:pathLst>
                  <a:path w="19668" h="21600" fill="none" extrusionOk="0">
                    <a:moveTo>
                      <a:pt x="-1" y="7"/>
                    </a:moveTo>
                    <a:cubicBezTo>
                      <a:pt x="190" y="2"/>
                      <a:pt x="381" y="-1"/>
                      <a:pt x="573" y="-1"/>
                    </a:cubicBezTo>
                    <a:cubicBezTo>
                      <a:pt x="8578" y="-1"/>
                      <a:pt x="15926" y="4427"/>
                      <a:pt x="19668" y="11503"/>
                    </a:cubicBezTo>
                  </a:path>
                  <a:path w="19668" h="21600" stroke="0" extrusionOk="0">
                    <a:moveTo>
                      <a:pt x="-1" y="7"/>
                    </a:moveTo>
                    <a:cubicBezTo>
                      <a:pt x="190" y="2"/>
                      <a:pt x="381" y="-1"/>
                      <a:pt x="573" y="-1"/>
                    </a:cubicBezTo>
                    <a:cubicBezTo>
                      <a:pt x="8578" y="-1"/>
                      <a:pt x="15926" y="4427"/>
                      <a:pt x="19668" y="11503"/>
                    </a:cubicBezTo>
                    <a:lnTo>
                      <a:pt x="573" y="21600"/>
                    </a:lnTo>
                    <a:close/>
                  </a:path>
                </a:pathLst>
              </a:custGeom>
              <a:solidFill>
                <a:srgbClr val="FFCFB9"/>
              </a:solidFill>
              <a:ln w="19050" cap="flat" cmpd="sng" algn="ctr">
                <a:solidFill>
                  <a:srgbClr val="000000"/>
                </a:solidFill>
                <a:prstDash val="solid"/>
                <a:round/>
                <a:headEnd type="none" w="med" len="med"/>
                <a:tailEnd type="none" w="med" len="med"/>
              </a:ln>
              <a:effectLst/>
            </p:spPr>
            <p:txBody>
              <a:bodyPr wrap="none" anchor="ctr">
                <a:prstTxWarp prst="textNoShape">
                  <a:avLst/>
                </a:prstTxWarp>
              </a:bodyPr>
              <a:lstStyle/>
              <a:p>
                <a:endParaRPr lang="en-US"/>
              </a:p>
            </p:txBody>
          </p:sp>
          <p:sp>
            <p:nvSpPr>
              <p:cNvPr id="175" name="Arc 100"/>
              <p:cNvSpPr>
                <a:spLocks/>
              </p:cNvSpPr>
              <p:nvPr/>
            </p:nvSpPr>
            <p:spPr bwMode="auto">
              <a:xfrm flipV="1">
                <a:off x="1112" y="1926"/>
                <a:ext cx="234" cy="255"/>
              </a:xfrm>
              <a:custGeom>
                <a:avLst/>
                <a:gdLst>
                  <a:gd name="G0" fmla="+- 573 0 0"/>
                  <a:gd name="G1" fmla="+- 21600 0 0"/>
                  <a:gd name="G2" fmla="+- 21600 0 0"/>
                  <a:gd name="T0" fmla="*/ 0 w 19668"/>
                  <a:gd name="T1" fmla="*/ 8 h 21600"/>
                  <a:gd name="T2" fmla="*/ 19668 w 19668"/>
                  <a:gd name="T3" fmla="*/ 11504 h 21600"/>
                  <a:gd name="T4" fmla="*/ 573 w 19668"/>
                  <a:gd name="T5" fmla="*/ 21600 h 21600"/>
                </a:gdLst>
                <a:ahLst/>
                <a:cxnLst>
                  <a:cxn ang="0">
                    <a:pos x="T0" y="T1"/>
                  </a:cxn>
                  <a:cxn ang="0">
                    <a:pos x="T2" y="T3"/>
                  </a:cxn>
                  <a:cxn ang="0">
                    <a:pos x="T4" y="T5"/>
                  </a:cxn>
                </a:cxnLst>
                <a:rect l="0" t="0" r="r" b="b"/>
                <a:pathLst>
                  <a:path w="19668" h="21600" fill="none" extrusionOk="0">
                    <a:moveTo>
                      <a:pt x="-1" y="7"/>
                    </a:moveTo>
                    <a:cubicBezTo>
                      <a:pt x="190" y="2"/>
                      <a:pt x="381" y="-1"/>
                      <a:pt x="573" y="-1"/>
                    </a:cubicBezTo>
                    <a:cubicBezTo>
                      <a:pt x="8578" y="-1"/>
                      <a:pt x="15926" y="4427"/>
                      <a:pt x="19668" y="11503"/>
                    </a:cubicBezTo>
                  </a:path>
                  <a:path w="19668" h="21600" stroke="0" extrusionOk="0">
                    <a:moveTo>
                      <a:pt x="-1" y="7"/>
                    </a:moveTo>
                    <a:cubicBezTo>
                      <a:pt x="190" y="2"/>
                      <a:pt x="381" y="-1"/>
                      <a:pt x="573" y="-1"/>
                    </a:cubicBezTo>
                    <a:cubicBezTo>
                      <a:pt x="8578" y="-1"/>
                      <a:pt x="15926" y="4427"/>
                      <a:pt x="19668" y="11503"/>
                    </a:cubicBezTo>
                    <a:lnTo>
                      <a:pt x="573" y="21600"/>
                    </a:lnTo>
                    <a:close/>
                  </a:path>
                </a:pathLst>
              </a:custGeom>
              <a:solidFill>
                <a:srgbClr val="FFCFB9"/>
              </a:solidFill>
              <a:ln w="19050" cap="flat" cmpd="sng" algn="ctr">
                <a:solidFill>
                  <a:srgbClr val="000000"/>
                </a:solidFill>
                <a:prstDash val="solid"/>
                <a:round/>
                <a:headEnd type="none" w="med" len="med"/>
                <a:tailEnd type="none" w="med" len="med"/>
              </a:ln>
              <a:effectLst/>
            </p:spPr>
            <p:txBody>
              <a:bodyPr wrap="none" anchor="ctr">
                <a:prstTxWarp prst="textNoShape">
                  <a:avLst/>
                </a:prstTxWarp>
              </a:bodyPr>
              <a:lstStyle/>
              <a:p>
                <a:endParaRPr lang="en-US"/>
              </a:p>
            </p:txBody>
          </p:sp>
        </p:grpSp>
        <p:grpSp>
          <p:nvGrpSpPr>
            <p:cNvPr id="232" name="Group 105"/>
            <p:cNvGrpSpPr>
              <a:grpSpLocks/>
            </p:cNvGrpSpPr>
            <p:nvPr/>
          </p:nvGrpSpPr>
          <p:grpSpPr bwMode="auto">
            <a:xfrm>
              <a:off x="2711" y="1275"/>
              <a:ext cx="316" cy="270"/>
              <a:chOff x="1033" y="1911"/>
              <a:chExt cx="316" cy="270"/>
            </a:xfrm>
          </p:grpSpPr>
          <p:sp>
            <p:nvSpPr>
              <p:cNvPr id="165" name="Freeform 106"/>
              <p:cNvSpPr>
                <a:spLocks/>
              </p:cNvSpPr>
              <p:nvPr/>
            </p:nvSpPr>
            <p:spPr bwMode="auto">
              <a:xfrm>
                <a:off x="1033" y="1911"/>
                <a:ext cx="102" cy="270"/>
              </a:xfrm>
              <a:custGeom>
                <a:avLst/>
                <a:gdLst/>
                <a:ahLst/>
                <a:cxnLst>
                  <a:cxn ang="0">
                    <a:pos x="9" y="2"/>
                  </a:cxn>
                  <a:cxn ang="0">
                    <a:pos x="23" y="38"/>
                  </a:cxn>
                  <a:cxn ang="0">
                    <a:pos x="35" y="68"/>
                  </a:cxn>
                  <a:cxn ang="0">
                    <a:pos x="41" y="114"/>
                  </a:cxn>
                  <a:cxn ang="0">
                    <a:pos x="39" y="143"/>
                  </a:cxn>
                  <a:cxn ang="0">
                    <a:pos x="36" y="173"/>
                  </a:cxn>
                  <a:cxn ang="0">
                    <a:pos x="33" y="194"/>
                  </a:cxn>
                  <a:cxn ang="0">
                    <a:pos x="26" y="213"/>
                  </a:cxn>
                  <a:cxn ang="0">
                    <a:pos x="18" y="231"/>
                  </a:cxn>
                  <a:cxn ang="0">
                    <a:pos x="9" y="254"/>
                  </a:cxn>
                  <a:cxn ang="0">
                    <a:pos x="0" y="270"/>
                  </a:cxn>
                  <a:cxn ang="0">
                    <a:pos x="93" y="269"/>
                  </a:cxn>
                  <a:cxn ang="0">
                    <a:pos x="99" y="236"/>
                  </a:cxn>
                  <a:cxn ang="0">
                    <a:pos x="102" y="8"/>
                  </a:cxn>
                  <a:cxn ang="0">
                    <a:pos x="93" y="0"/>
                  </a:cxn>
                  <a:cxn ang="0">
                    <a:pos x="9" y="2"/>
                  </a:cxn>
                </a:cxnLst>
                <a:rect l="0" t="0" r="r" b="b"/>
                <a:pathLst>
                  <a:path w="102" h="270">
                    <a:moveTo>
                      <a:pt x="9" y="2"/>
                    </a:moveTo>
                    <a:lnTo>
                      <a:pt x="23" y="38"/>
                    </a:lnTo>
                    <a:lnTo>
                      <a:pt x="35" y="68"/>
                    </a:lnTo>
                    <a:lnTo>
                      <a:pt x="41" y="114"/>
                    </a:lnTo>
                    <a:lnTo>
                      <a:pt x="39" y="143"/>
                    </a:lnTo>
                    <a:lnTo>
                      <a:pt x="36" y="173"/>
                    </a:lnTo>
                    <a:lnTo>
                      <a:pt x="33" y="194"/>
                    </a:lnTo>
                    <a:lnTo>
                      <a:pt x="26" y="213"/>
                    </a:lnTo>
                    <a:lnTo>
                      <a:pt x="18" y="231"/>
                    </a:lnTo>
                    <a:lnTo>
                      <a:pt x="9" y="254"/>
                    </a:lnTo>
                    <a:lnTo>
                      <a:pt x="0" y="270"/>
                    </a:lnTo>
                    <a:lnTo>
                      <a:pt x="93" y="269"/>
                    </a:lnTo>
                    <a:lnTo>
                      <a:pt x="99" y="236"/>
                    </a:lnTo>
                    <a:lnTo>
                      <a:pt x="102" y="8"/>
                    </a:lnTo>
                    <a:lnTo>
                      <a:pt x="93" y="0"/>
                    </a:lnTo>
                    <a:lnTo>
                      <a:pt x="9" y="2"/>
                    </a:lnTo>
                    <a:close/>
                  </a:path>
                </a:pathLst>
              </a:custGeom>
              <a:solidFill>
                <a:srgbClr val="FFCFB9"/>
              </a:solidFill>
              <a:ln w="19050" cap="flat" cmpd="sng" algn="ctr">
                <a:solidFill>
                  <a:srgbClr val="000000"/>
                </a:solidFill>
                <a:prstDash val="solid"/>
                <a:round/>
                <a:headEnd type="none" w="med" len="med"/>
                <a:tailEnd type="none" w="med" len="med"/>
              </a:ln>
              <a:effectLst/>
            </p:spPr>
            <p:txBody>
              <a:bodyPr wrap="none" anchor="ctr">
                <a:prstTxWarp prst="textNoShape">
                  <a:avLst/>
                </a:prstTxWarp>
              </a:bodyPr>
              <a:lstStyle/>
              <a:p>
                <a:endParaRPr lang="en-US"/>
              </a:p>
            </p:txBody>
          </p:sp>
          <p:sp>
            <p:nvSpPr>
              <p:cNvPr id="168" name="Arc 109"/>
              <p:cNvSpPr>
                <a:spLocks/>
              </p:cNvSpPr>
              <p:nvPr/>
            </p:nvSpPr>
            <p:spPr bwMode="auto">
              <a:xfrm>
                <a:off x="1115" y="1911"/>
                <a:ext cx="234" cy="255"/>
              </a:xfrm>
              <a:custGeom>
                <a:avLst/>
                <a:gdLst>
                  <a:gd name="G0" fmla="+- 573 0 0"/>
                  <a:gd name="G1" fmla="+- 21600 0 0"/>
                  <a:gd name="G2" fmla="+- 21600 0 0"/>
                  <a:gd name="T0" fmla="*/ 0 w 19668"/>
                  <a:gd name="T1" fmla="*/ 8 h 21600"/>
                  <a:gd name="T2" fmla="*/ 19668 w 19668"/>
                  <a:gd name="T3" fmla="*/ 11504 h 21600"/>
                  <a:gd name="T4" fmla="*/ 573 w 19668"/>
                  <a:gd name="T5" fmla="*/ 21600 h 21600"/>
                </a:gdLst>
                <a:ahLst/>
                <a:cxnLst>
                  <a:cxn ang="0">
                    <a:pos x="T0" y="T1"/>
                  </a:cxn>
                  <a:cxn ang="0">
                    <a:pos x="T2" y="T3"/>
                  </a:cxn>
                  <a:cxn ang="0">
                    <a:pos x="T4" y="T5"/>
                  </a:cxn>
                </a:cxnLst>
                <a:rect l="0" t="0" r="r" b="b"/>
                <a:pathLst>
                  <a:path w="19668" h="21600" fill="none" extrusionOk="0">
                    <a:moveTo>
                      <a:pt x="-1" y="7"/>
                    </a:moveTo>
                    <a:cubicBezTo>
                      <a:pt x="190" y="2"/>
                      <a:pt x="381" y="-1"/>
                      <a:pt x="573" y="-1"/>
                    </a:cubicBezTo>
                    <a:cubicBezTo>
                      <a:pt x="8578" y="-1"/>
                      <a:pt x="15926" y="4427"/>
                      <a:pt x="19668" y="11503"/>
                    </a:cubicBezTo>
                  </a:path>
                  <a:path w="19668" h="21600" stroke="0" extrusionOk="0">
                    <a:moveTo>
                      <a:pt x="-1" y="7"/>
                    </a:moveTo>
                    <a:cubicBezTo>
                      <a:pt x="190" y="2"/>
                      <a:pt x="381" y="-1"/>
                      <a:pt x="573" y="-1"/>
                    </a:cubicBezTo>
                    <a:cubicBezTo>
                      <a:pt x="8578" y="-1"/>
                      <a:pt x="15926" y="4427"/>
                      <a:pt x="19668" y="11503"/>
                    </a:cubicBezTo>
                    <a:lnTo>
                      <a:pt x="573" y="21600"/>
                    </a:lnTo>
                    <a:close/>
                  </a:path>
                </a:pathLst>
              </a:custGeom>
              <a:solidFill>
                <a:srgbClr val="FFCFB9"/>
              </a:solidFill>
              <a:ln w="19050" cap="flat" cmpd="sng" algn="ctr">
                <a:solidFill>
                  <a:srgbClr val="000000"/>
                </a:solidFill>
                <a:prstDash val="solid"/>
                <a:round/>
                <a:headEnd type="none" w="med" len="med"/>
                <a:tailEnd type="none" w="med" len="med"/>
              </a:ln>
              <a:effectLst/>
            </p:spPr>
            <p:txBody>
              <a:bodyPr wrap="none" anchor="ctr">
                <a:prstTxWarp prst="textNoShape">
                  <a:avLst/>
                </a:prstTxWarp>
              </a:bodyPr>
              <a:lstStyle/>
              <a:p>
                <a:endParaRPr lang="en-US"/>
              </a:p>
            </p:txBody>
          </p:sp>
          <p:sp>
            <p:nvSpPr>
              <p:cNvPr id="169" name="Arc 110"/>
              <p:cNvSpPr>
                <a:spLocks/>
              </p:cNvSpPr>
              <p:nvPr/>
            </p:nvSpPr>
            <p:spPr bwMode="auto">
              <a:xfrm flipV="1">
                <a:off x="1112" y="1926"/>
                <a:ext cx="234" cy="255"/>
              </a:xfrm>
              <a:custGeom>
                <a:avLst/>
                <a:gdLst>
                  <a:gd name="G0" fmla="+- 573 0 0"/>
                  <a:gd name="G1" fmla="+- 21600 0 0"/>
                  <a:gd name="G2" fmla="+- 21600 0 0"/>
                  <a:gd name="T0" fmla="*/ 0 w 19668"/>
                  <a:gd name="T1" fmla="*/ 8 h 21600"/>
                  <a:gd name="T2" fmla="*/ 19668 w 19668"/>
                  <a:gd name="T3" fmla="*/ 11504 h 21600"/>
                  <a:gd name="T4" fmla="*/ 573 w 19668"/>
                  <a:gd name="T5" fmla="*/ 21600 h 21600"/>
                </a:gdLst>
                <a:ahLst/>
                <a:cxnLst>
                  <a:cxn ang="0">
                    <a:pos x="T0" y="T1"/>
                  </a:cxn>
                  <a:cxn ang="0">
                    <a:pos x="T2" y="T3"/>
                  </a:cxn>
                  <a:cxn ang="0">
                    <a:pos x="T4" y="T5"/>
                  </a:cxn>
                </a:cxnLst>
                <a:rect l="0" t="0" r="r" b="b"/>
                <a:pathLst>
                  <a:path w="19668" h="21600" fill="none" extrusionOk="0">
                    <a:moveTo>
                      <a:pt x="-1" y="7"/>
                    </a:moveTo>
                    <a:cubicBezTo>
                      <a:pt x="190" y="2"/>
                      <a:pt x="381" y="-1"/>
                      <a:pt x="573" y="-1"/>
                    </a:cubicBezTo>
                    <a:cubicBezTo>
                      <a:pt x="8578" y="-1"/>
                      <a:pt x="15926" y="4427"/>
                      <a:pt x="19668" y="11503"/>
                    </a:cubicBezTo>
                  </a:path>
                  <a:path w="19668" h="21600" stroke="0" extrusionOk="0">
                    <a:moveTo>
                      <a:pt x="-1" y="7"/>
                    </a:moveTo>
                    <a:cubicBezTo>
                      <a:pt x="190" y="2"/>
                      <a:pt x="381" y="-1"/>
                      <a:pt x="573" y="-1"/>
                    </a:cubicBezTo>
                    <a:cubicBezTo>
                      <a:pt x="8578" y="-1"/>
                      <a:pt x="15926" y="4427"/>
                      <a:pt x="19668" y="11503"/>
                    </a:cubicBezTo>
                    <a:lnTo>
                      <a:pt x="573" y="21600"/>
                    </a:lnTo>
                    <a:close/>
                  </a:path>
                </a:pathLst>
              </a:custGeom>
              <a:solidFill>
                <a:srgbClr val="FFCFB9"/>
              </a:solidFill>
              <a:ln w="19050" cap="flat" cmpd="sng" algn="ctr">
                <a:solidFill>
                  <a:srgbClr val="000000"/>
                </a:solidFill>
                <a:prstDash val="solid"/>
                <a:round/>
                <a:headEnd type="none" w="med" len="med"/>
                <a:tailEnd type="none" w="med" len="med"/>
              </a:ln>
              <a:effectLst/>
            </p:spPr>
            <p:txBody>
              <a:bodyPr wrap="none" anchor="ctr">
                <a:prstTxWarp prst="textNoShape">
                  <a:avLst/>
                </a:prstTxWarp>
              </a:bodyPr>
              <a:lstStyle/>
              <a:p>
                <a:endParaRPr lang="en-US"/>
              </a:p>
            </p:txBody>
          </p:sp>
        </p:grpSp>
      </p:grpSp>
      <p:sp>
        <p:nvSpPr>
          <p:cNvPr id="28" name="Line 4"/>
          <p:cNvSpPr>
            <a:spLocks noChangeShapeType="1"/>
          </p:cNvSpPr>
          <p:nvPr/>
        </p:nvSpPr>
        <p:spPr bwMode="auto">
          <a:xfrm>
            <a:off x="7995033" y="3157465"/>
            <a:ext cx="447675" cy="0"/>
          </a:xfrm>
          <a:prstGeom prst="line">
            <a:avLst/>
          </a:prstGeom>
          <a:noFill/>
          <a:ln w="19050">
            <a:solidFill>
              <a:srgbClr val="000000"/>
            </a:solidFill>
            <a:round/>
            <a:headEnd/>
            <a:tailEnd/>
          </a:ln>
          <a:effectLst/>
        </p:spPr>
        <p:txBody>
          <a:bodyPr wrap="none" anchor="ctr">
            <a:prstTxWarp prst="textNoShape">
              <a:avLst/>
            </a:prstTxWarp>
          </a:bodyPr>
          <a:lstStyle/>
          <a:p>
            <a:endParaRPr lang="en-US"/>
          </a:p>
        </p:txBody>
      </p:sp>
      <p:sp>
        <p:nvSpPr>
          <p:cNvPr id="29" name="Freeform 5"/>
          <p:cNvSpPr>
            <a:spLocks/>
          </p:cNvSpPr>
          <p:nvPr/>
        </p:nvSpPr>
        <p:spPr bwMode="auto">
          <a:xfrm>
            <a:off x="6699633" y="3284465"/>
            <a:ext cx="1216025" cy="949325"/>
          </a:xfrm>
          <a:custGeom>
            <a:avLst/>
            <a:gdLst/>
            <a:ahLst/>
            <a:cxnLst>
              <a:cxn ang="0">
                <a:pos x="0" y="598"/>
              </a:cxn>
              <a:cxn ang="0">
                <a:pos x="377" y="598"/>
              </a:cxn>
              <a:cxn ang="0">
                <a:pos x="376" y="0"/>
              </a:cxn>
              <a:cxn ang="0">
                <a:pos x="766" y="0"/>
              </a:cxn>
            </a:cxnLst>
            <a:rect l="0" t="0" r="r" b="b"/>
            <a:pathLst>
              <a:path w="766" h="598">
                <a:moveTo>
                  <a:pt x="0" y="598"/>
                </a:moveTo>
                <a:lnTo>
                  <a:pt x="377" y="598"/>
                </a:lnTo>
                <a:lnTo>
                  <a:pt x="376" y="0"/>
                </a:lnTo>
                <a:lnTo>
                  <a:pt x="766" y="0"/>
                </a:lnTo>
              </a:path>
            </a:pathLst>
          </a:custGeom>
          <a:noFill/>
          <a:ln w="19050" cap="flat" cmpd="sng">
            <a:solidFill>
              <a:srgbClr val="000000"/>
            </a:solidFill>
            <a:prstDash val="solid"/>
            <a:round/>
            <a:headEnd/>
            <a:tailEnd/>
          </a:ln>
          <a:effectLst/>
        </p:spPr>
        <p:txBody>
          <a:bodyPr wrap="none" anchor="ctr">
            <a:prstTxWarp prst="textNoShape">
              <a:avLst/>
            </a:prstTxWarp>
          </a:bodyPr>
          <a:lstStyle/>
          <a:p>
            <a:endParaRPr lang="en-US"/>
          </a:p>
        </p:txBody>
      </p:sp>
      <p:sp>
        <p:nvSpPr>
          <p:cNvPr id="30" name="Freeform 6"/>
          <p:cNvSpPr>
            <a:spLocks/>
          </p:cNvSpPr>
          <p:nvPr/>
        </p:nvSpPr>
        <p:spPr bwMode="auto">
          <a:xfrm>
            <a:off x="6718683" y="2074790"/>
            <a:ext cx="1203325" cy="966788"/>
          </a:xfrm>
          <a:custGeom>
            <a:avLst/>
            <a:gdLst/>
            <a:ahLst/>
            <a:cxnLst>
              <a:cxn ang="0">
                <a:pos x="0" y="0"/>
              </a:cxn>
              <a:cxn ang="0">
                <a:pos x="366" y="1"/>
              </a:cxn>
              <a:cxn ang="0">
                <a:pos x="366" y="609"/>
              </a:cxn>
              <a:cxn ang="0">
                <a:pos x="758" y="609"/>
              </a:cxn>
            </a:cxnLst>
            <a:rect l="0" t="0" r="r" b="b"/>
            <a:pathLst>
              <a:path w="758" h="609">
                <a:moveTo>
                  <a:pt x="0" y="0"/>
                </a:moveTo>
                <a:lnTo>
                  <a:pt x="366" y="1"/>
                </a:lnTo>
                <a:lnTo>
                  <a:pt x="366" y="609"/>
                </a:lnTo>
                <a:lnTo>
                  <a:pt x="758" y="609"/>
                </a:lnTo>
              </a:path>
            </a:pathLst>
          </a:custGeom>
          <a:noFill/>
          <a:ln w="19050" cap="flat" cmpd="sng">
            <a:solidFill>
              <a:srgbClr val="000000"/>
            </a:solidFill>
            <a:prstDash val="solid"/>
            <a:round/>
            <a:headEnd/>
            <a:tailEnd/>
          </a:ln>
          <a:effectLst/>
        </p:spPr>
        <p:txBody>
          <a:bodyPr wrap="none" anchor="ctr">
            <a:prstTxWarp prst="textNoShape">
              <a:avLst/>
            </a:prstTxWarp>
          </a:bodyPr>
          <a:lstStyle/>
          <a:p>
            <a:endParaRPr lang="en-US"/>
          </a:p>
        </p:txBody>
      </p:sp>
      <p:sp>
        <p:nvSpPr>
          <p:cNvPr id="31" name="AutoShape 9"/>
          <p:cNvSpPr>
            <a:spLocks noChangeArrowheads="1"/>
          </p:cNvSpPr>
          <p:nvPr/>
        </p:nvSpPr>
        <p:spPr bwMode="auto">
          <a:xfrm>
            <a:off x="6564696" y="4027415"/>
            <a:ext cx="468313" cy="419100"/>
          </a:xfrm>
          <a:prstGeom prst="flowChartDelay">
            <a:avLst/>
          </a:prstGeom>
          <a:solidFill>
            <a:srgbClr val="FFFFFF"/>
          </a:solidFill>
          <a:ln w="22225" cap="flat" cmpd="sng" algn="ctr">
            <a:solidFill>
              <a:srgbClr val="000000"/>
            </a:solidFill>
            <a:prstDash val="solid"/>
            <a:miter lim="800000"/>
            <a:headEnd type="none" w="med" len="med"/>
            <a:tailEnd type="none" w="med" len="med"/>
          </a:ln>
          <a:effectLst/>
        </p:spPr>
        <p:txBody>
          <a:bodyPr wrap="none" anchor="ctr">
            <a:prstTxWarp prst="textNoShape">
              <a:avLst/>
            </a:prstTxWarp>
          </a:bodyPr>
          <a:lstStyle/>
          <a:p>
            <a:endParaRPr lang="en-US"/>
          </a:p>
        </p:txBody>
      </p:sp>
      <p:sp>
        <p:nvSpPr>
          <p:cNvPr id="32" name="AutoShape 12"/>
          <p:cNvSpPr>
            <a:spLocks noChangeArrowheads="1"/>
          </p:cNvSpPr>
          <p:nvPr/>
        </p:nvSpPr>
        <p:spPr bwMode="auto">
          <a:xfrm>
            <a:off x="6564696" y="1855715"/>
            <a:ext cx="468313" cy="419100"/>
          </a:xfrm>
          <a:prstGeom prst="flowChartDelay">
            <a:avLst/>
          </a:prstGeom>
          <a:solidFill>
            <a:srgbClr val="FFFFFF"/>
          </a:solidFill>
          <a:ln w="22225" cap="flat" cmpd="sng" algn="ctr">
            <a:solidFill>
              <a:srgbClr val="000000"/>
            </a:solidFill>
            <a:prstDash val="solid"/>
            <a:miter lim="800000"/>
            <a:headEnd type="none" w="med" len="med"/>
            <a:tailEnd type="none" w="med" len="med"/>
          </a:ln>
          <a:effectLst/>
        </p:spPr>
        <p:txBody>
          <a:bodyPr wrap="none" anchor="ctr">
            <a:prstTxWarp prst="textNoShape">
              <a:avLst/>
            </a:prstTxWarp>
          </a:bodyPr>
          <a:lstStyle/>
          <a:p>
            <a:endParaRPr lang="en-US"/>
          </a:p>
        </p:txBody>
      </p:sp>
      <p:grpSp>
        <p:nvGrpSpPr>
          <p:cNvPr id="237" name="Group 104"/>
          <p:cNvGrpSpPr>
            <a:grpSpLocks/>
          </p:cNvGrpSpPr>
          <p:nvPr/>
        </p:nvGrpSpPr>
        <p:grpSpPr bwMode="auto">
          <a:xfrm>
            <a:off x="1078296" y="969890"/>
            <a:ext cx="1957388" cy="960438"/>
            <a:chOff x="648" y="806"/>
            <a:chExt cx="1233" cy="605"/>
          </a:xfrm>
        </p:grpSpPr>
        <p:sp>
          <p:nvSpPr>
            <p:cNvPr id="146" name="Freeform 14"/>
            <p:cNvSpPr>
              <a:spLocks/>
            </p:cNvSpPr>
            <p:nvPr/>
          </p:nvSpPr>
          <p:spPr bwMode="auto">
            <a:xfrm flipV="1">
              <a:off x="1104" y="1183"/>
              <a:ext cx="678" cy="96"/>
            </a:xfrm>
            <a:custGeom>
              <a:avLst/>
              <a:gdLst/>
              <a:ahLst/>
              <a:cxnLst>
                <a:cxn ang="0">
                  <a:pos x="0" y="0"/>
                </a:cxn>
                <a:cxn ang="0">
                  <a:pos x="324" y="0"/>
                </a:cxn>
                <a:cxn ang="0">
                  <a:pos x="324" y="96"/>
                </a:cxn>
                <a:cxn ang="0">
                  <a:pos x="678" y="96"/>
                </a:cxn>
              </a:cxnLst>
              <a:rect l="0" t="0" r="r" b="b"/>
              <a:pathLst>
                <a:path w="678" h="96">
                  <a:moveTo>
                    <a:pt x="0" y="0"/>
                  </a:moveTo>
                  <a:lnTo>
                    <a:pt x="324" y="0"/>
                  </a:lnTo>
                  <a:lnTo>
                    <a:pt x="324" y="96"/>
                  </a:lnTo>
                  <a:lnTo>
                    <a:pt x="678" y="96"/>
                  </a:lnTo>
                </a:path>
              </a:pathLst>
            </a:custGeom>
            <a:noFill/>
            <a:ln w="19050" cap="flat" cmpd="sng">
              <a:solidFill>
                <a:srgbClr val="000000"/>
              </a:solidFill>
              <a:prstDash val="solid"/>
              <a:round/>
              <a:headEnd/>
              <a:tailEnd/>
            </a:ln>
            <a:effectLst/>
          </p:spPr>
          <p:txBody>
            <a:bodyPr wrap="none" anchor="ctr">
              <a:prstTxWarp prst="textNoShape">
                <a:avLst/>
              </a:prstTxWarp>
            </a:bodyPr>
            <a:lstStyle/>
            <a:p>
              <a:endParaRPr lang="en-US"/>
            </a:p>
          </p:txBody>
        </p:sp>
        <p:sp>
          <p:nvSpPr>
            <p:cNvPr id="147" name="Freeform 15"/>
            <p:cNvSpPr>
              <a:spLocks/>
            </p:cNvSpPr>
            <p:nvPr/>
          </p:nvSpPr>
          <p:spPr bwMode="auto">
            <a:xfrm>
              <a:off x="1104" y="934"/>
              <a:ext cx="678" cy="96"/>
            </a:xfrm>
            <a:custGeom>
              <a:avLst/>
              <a:gdLst/>
              <a:ahLst/>
              <a:cxnLst>
                <a:cxn ang="0">
                  <a:pos x="0" y="0"/>
                </a:cxn>
                <a:cxn ang="0">
                  <a:pos x="324" y="0"/>
                </a:cxn>
                <a:cxn ang="0">
                  <a:pos x="324" y="96"/>
                </a:cxn>
                <a:cxn ang="0">
                  <a:pos x="678" y="96"/>
                </a:cxn>
              </a:cxnLst>
              <a:rect l="0" t="0" r="r" b="b"/>
              <a:pathLst>
                <a:path w="678" h="96">
                  <a:moveTo>
                    <a:pt x="0" y="0"/>
                  </a:moveTo>
                  <a:lnTo>
                    <a:pt x="324" y="0"/>
                  </a:lnTo>
                  <a:lnTo>
                    <a:pt x="324" y="96"/>
                  </a:lnTo>
                  <a:lnTo>
                    <a:pt x="678" y="96"/>
                  </a:lnTo>
                </a:path>
              </a:pathLst>
            </a:custGeom>
            <a:noFill/>
            <a:ln w="19050" cap="flat" cmpd="sng">
              <a:solidFill>
                <a:srgbClr val="000000"/>
              </a:solidFill>
              <a:prstDash val="solid"/>
              <a:round/>
              <a:headEnd/>
              <a:tailEnd/>
            </a:ln>
            <a:effectLst/>
          </p:spPr>
          <p:txBody>
            <a:bodyPr wrap="none" anchor="ctr">
              <a:prstTxWarp prst="textNoShape">
                <a:avLst/>
              </a:prstTxWarp>
            </a:bodyPr>
            <a:lstStyle/>
            <a:p>
              <a:endParaRPr lang="en-US"/>
            </a:p>
          </p:txBody>
        </p:sp>
        <p:sp>
          <p:nvSpPr>
            <p:cNvPr id="148" name="AutoShape 16"/>
            <p:cNvSpPr>
              <a:spLocks noChangeArrowheads="1"/>
            </p:cNvSpPr>
            <p:nvPr/>
          </p:nvSpPr>
          <p:spPr bwMode="auto">
            <a:xfrm>
              <a:off x="1586" y="971"/>
              <a:ext cx="295" cy="264"/>
            </a:xfrm>
            <a:prstGeom prst="flowChartDelay">
              <a:avLst/>
            </a:prstGeom>
            <a:solidFill>
              <a:srgbClr val="FFFFFF"/>
            </a:solidFill>
            <a:ln w="22225" cap="flat" cmpd="sng" algn="ctr">
              <a:solidFill>
                <a:srgbClr val="000000"/>
              </a:solidFill>
              <a:prstDash val="solid"/>
              <a:miter lim="800000"/>
              <a:headEnd type="none" w="med" len="med"/>
              <a:tailEnd type="none" w="med" len="med"/>
            </a:ln>
            <a:effectLst/>
          </p:spPr>
          <p:txBody>
            <a:bodyPr wrap="none" anchor="ctr">
              <a:prstTxWarp prst="textNoShape">
                <a:avLst/>
              </a:prstTxWarp>
            </a:bodyPr>
            <a:lstStyle/>
            <a:p>
              <a:endParaRPr lang="en-US"/>
            </a:p>
          </p:txBody>
        </p:sp>
        <p:grpSp>
          <p:nvGrpSpPr>
            <p:cNvPr id="238" name="Group 29"/>
            <p:cNvGrpSpPr>
              <a:grpSpLocks/>
            </p:cNvGrpSpPr>
            <p:nvPr/>
          </p:nvGrpSpPr>
          <p:grpSpPr bwMode="auto">
            <a:xfrm>
              <a:off x="648" y="806"/>
              <a:ext cx="641" cy="264"/>
              <a:chOff x="1200" y="859"/>
              <a:chExt cx="641" cy="264"/>
            </a:xfrm>
          </p:grpSpPr>
          <p:sp>
            <p:nvSpPr>
              <p:cNvPr id="156" name="Line 30"/>
              <p:cNvSpPr>
                <a:spLocks noChangeShapeType="1"/>
              </p:cNvSpPr>
              <p:nvPr/>
            </p:nvSpPr>
            <p:spPr bwMode="auto">
              <a:xfrm>
                <a:off x="1200" y="900"/>
                <a:ext cx="465" cy="0"/>
              </a:xfrm>
              <a:prstGeom prst="line">
                <a:avLst/>
              </a:prstGeom>
              <a:noFill/>
              <a:ln w="19050">
                <a:solidFill>
                  <a:srgbClr val="000000"/>
                </a:solidFill>
                <a:round/>
                <a:headEnd/>
                <a:tailEnd/>
              </a:ln>
              <a:effectLst/>
            </p:spPr>
            <p:txBody>
              <a:bodyPr wrap="none" anchor="ctr">
                <a:prstTxWarp prst="textNoShape">
                  <a:avLst/>
                </a:prstTxWarp>
              </a:bodyPr>
              <a:lstStyle/>
              <a:p>
                <a:endParaRPr lang="en-US"/>
              </a:p>
            </p:txBody>
          </p:sp>
          <p:sp>
            <p:nvSpPr>
              <p:cNvPr id="157" name="Line 31"/>
              <p:cNvSpPr>
                <a:spLocks noChangeShapeType="1"/>
              </p:cNvSpPr>
              <p:nvPr/>
            </p:nvSpPr>
            <p:spPr bwMode="auto">
              <a:xfrm>
                <a:off x="1200" y="961"/>
                <a:ext cx="465" cy="0"/>
              </a:xfrm>
              <a:prstGeom prst="line">
                <a:avLst/>
              </a:prstGeom>
              <a:noFill/>
              <a:ln w="19050">
                <a:solidFill>
                  <a:srgbClr val="000000"/>
                </a:solidFill>
                <a:round/>
                <a:headEnd/>
                <a:tailEnd/>
              </a:ln>
              <a:effectLst/>
            </p:spPr>
            <p:txBody>
              <a:bodyPr wrap="none" anchor="ctr">
                <a:prstTxWarp prst="textNoShape">
                  <a:avLst/>
                </a:prstTxWarp>
              </a:bodyPr>
              <a:lstStyle/>
              <a:p>
                <a:endParaRPr lang="en-US"/>
              </a:p>
            </p:txBody>
          </p:sp>
          <p:sp>
            <p:nvSpPr>
              <p:cNvPr id="158" name="Line 32"/>
              <p:cNvSpPr>
                <a:spLocks noChangeShapeType="1"/>
              </p:cNvSpPr>
              <p:nvPr/>
            </p:nvSpPr>
            <p:spPr bwMode="auto">
              <a:xfrm>
                <a:off x="1200" y="1022"/>
                <a:ext cx="465" cy="0"/>
              </a:xfrm>
              <a:prstGeom prst="line">
                <a:avLst/>
              </a:prstGeom>
              <a:noFill/>
              <a:ln w="19050">
                <a:solidFill>
                  <a:srgbClr val="000000"/>
                </a:solidFill>
                <a:round/>
                <a:headEnd/>
                <a:tailEnd/>
              </a:ln>
              <a:effectLst/>
            </p:spPr>
            <p:txBody>
              <a:bodyPr wrap="none" anchor="ctr">
                <a:prstTxWarp prst="textNoShape">
                  <a:avLst/>
                </a:prstTxWarp>
              </a:bodyPr>
              <a:lstStyle/>
              <a:p>
                <a:endParaRPr lang="en-US"/>
              </a:p>
            </p:txBody>
          </p:sp>
          <p:sp>
            <p:nvSpPr>
              <p:cNvPr id="159" name="Line 33"/>
              <p:cNvSpPr>
                <a:spLocks noChangeShapeType="1"/>
              </p:cNvSpPr>
              <p:nvPr/>
            </p:nvSpPr>
            <p:spPr bwMode="auto">
              <a:xfrm>
                <a:off x="1200" y="1083"/>
                <a:ext cx="465" cy="0"/>
              </a:xfrm>
              <a:prstGeom prst="line">
                <a:avLst/>
              </a:prstGeom>
              <a:noFill/>
              <a:ln w="19050">
                <a:solidFill>
                  <a:srgbClr val="000000"/>
                </a:solidFill>
                <a:round/>
                <a:headEnd/>
                <a:tailEnd/>
              </a:ln>
              <a:effectLst/>
            </p:spPr>
            <p:txBody>
              <a:bodyPr wrap="none" anchor="ctr">
                <a:prstTxWarp prst="textNoShape">
                  <a:avLst/>
                </a:prstTxWarp>
              </a:bodyPr>
              <a:lstStyle/>
              <a:p>
                <a:endParaRPr lang="en-US"/>
              </a:p>
            </p:txBody>
          </p:sp>
          <p:sp>
            <p:nvSpPr>
              <p:cNvPr id="160" name="AutoShape 34"/>
              <p:cNvSpPr>
                <a:spLocks noChangeArrowheads="1"/>
              </p:cNvSpPr>
              <p:nvPr/>
            </p:nvSpPr>
            <p:spPr bwMode="auto">
              <a:xfrm>
                <a:off x="1546" y="859"/>
                <a:ext cx="295" cy="264"/>
              </a:xfrm>
              <a:prstGeom prst="flowChartDelay">
                <a:avLst/>
              </a:prstGeom>
              <a:solidFill>
                <a:schemeClr val="bg1"/>
              </a:solidFill>
              <a:ln w="22225" cap="flat" cmpd="sng" algn="ctr">
                <a:solidFill>
                  <a:schemeClr val="tx1"/>
                </a:solidFill>
                <a:prstDash val="solid"/>
                <a:miter lim="800000"/>
                <a:headEnd type="none" w="med" len="med"/>
                <a:tailEnd type="none" w="med" len="med"/>
              </a:ln>
              <a:effectLst/>
            </p:spPr>
            <p:txBody>
              <a:bodyPr wrap="none" anchor="ctr">
                <a:prstTxWarp prst="textNoShape">
                  <a:avLst/>
                </a:prstTxWarp>
              </a:bodyPr>
              <a:lstStyle/>
              <a:p>
                <a:endParaRPr lang="en-US"/>
              </a:p>
            </p:txBody>
          </p:sp>
        </p:grpSp>
        <p:grpSp>
          <p:nvGrpSpPr>
            <p:cNvPr id="239" name="Group 47"/>
            <p:cNvGrpSpPr>
              <a:grpSpLocks/>
            </p:cNvGrpSpPr>
            <p:nvPr/>
          </p:nvGrpSpPr>
          <p:grpSpPr bwMode="auto">
            <a:xfrm>
              <a:off x="648" y="1147"/>
              <a:ext cx="641" cy="264"/>
              <a:chOff x="1200" y="859"/>
              <a:chExt cx="641" cy="264"/>
            </a:xfrm>
          </p:grpSpPr>
          <p:sp>
            <p:nvSpPr>
              <p:cNvPr id="151" name="Line 48"/>
              <p:cNvSpPr>
                <a:spLocks noChangeShapeType="1"/>
              </p:cNvSpPr>
              <p:nvPr/>
            </p:nvSpPr>
            <p:spPr bwMode="auto">
              <a:xfrm>
                <a:off x="1200" y="900"/>
                <a:ext cx="465" cy="0"/>
              </a:xfrm>
              <a:prstGeom prst="line">
                <a:avLst/>
              </a:prstGeom>
              <a:noFill/>
              <a:ln w="19050">
                <a:solidFill>
                  <a:srgbClr val="000000"/>
                </a:solidFill>
                <a:round/>
                <a:headEnd/>
                <a:tailEnd/>
              </a:ln>
              <a:effectLst/>
            </p:spPr>
            <p:txBody>
              <a:bodyPr wrap="none" anchor="ctr">
                <a:prstTxWarp prst="textNoShape">
                  <a:avLst/>
                </a:prstTxWarp>
              </a:bodyPr>
              <a:lstStyle/>
              <a:p>
                <a:endParaRPr lang="en-US"/>
              </a:p>
            </p:txBody>
          </p:sp>
          <p:sp>
            <p:nvSpPr>
              <p:cNvPr id="152" name="Line 49"/>
              <p:cNvSpPr>
                <a:spLocks noChangeShapeType="1"/>
              </p:cNvSpPr>
              <p:nvPr/>
            </p:nvSpPr>
            <p:spPr bwMode="auto">
              <a:xfrm>
                <a:off x="1200" y="961"/>
                <a:ext cx="465" cy="0"/>
              </a:xfrm>
              <a:prstGeom prst="line">
                <a:avLst/>
              </a:prstGeom>
              <a:noFill/>
              <a:ln w="19050">
                <a:solidFill>
                  <a:srgbClr val="000000"/>
                </a:solidFill>
                <a:round/>
                <a:headEnd/>
                <a:tailEnd/>
              </a:ln>
              <a:effectLst/>
            </p:spPr>
            <p:txBody>
              <a:bodyPr wrap="none" anchor="ctr">
                <a:prstTxWarp prst="textNoShape">
                  <a:avLst/>
                </a:prstTxWarp>
              </a:bodyPr>
              <a:lstStyle/>
              <a:p>
                <a:endParaRPr lang="en-US"/>
              </a:p>
            </p:txBody>
          </p:sp>
          <p:sp>
            <p:nvSpPr>
              <p:cNvPr id="153" name="Line 50"/>
              <p:cNvSpPr>
                <a:spLocks noChangeShapeType="1"/>
              </p:cNvSpPr>
              <p:nvPr/>
            </p:nvSpPr>
            <p:spPr bwMode="auto">
              <a:xfrm>
                <a:off x="1200" y="1022"/>
                <a:ext cx="465" cy="0"/>
              </a:xfrm>
              <a:prstGeom prst="line">
                <a:avLst/>
              </a:prstGeom>
              <a:noFill/>
              <a:ln w="19050">
                <a:solidFill>
                  <a:srgbClr val="000000"/>
                </a:solidFill>
                <a:round/>
                <a:headEnd/>
                <a:tailEnd/>
              </a:ln>
              <a:effectLst/>
            </p:spPr>
            <p:txBody>
              <a:bodyPr wrap="none" anchor="ctr">
                <a:prstTxWarp prst="textNoShape">
                  <a:avLst/>
                </a:prstTxWarp>
              </a:bodyPr>
              <a:lstStyle/>
              <a:p>
                <a:endParaRPr lang="en-US"/>
              </a:p>
            </p:txBody>
          </p:sp>
          <p:sp>
            <p:nvSpPr>
              <p:cNvPr id="154" name="Line 51"/>
              <p:cNvSpPr>
                <a:spLocks noChangeShapeType="1"/>
              </p:cNvSpPr>
              <p:nvPr/>
            </p:nvSpPr>
            <p:spPr bwMode="auto">
              <a:xfrm>
                <a:off x="1200" y="1083"/>
                <a:ext cx="465" cy="0"/>
              </a:xfrm>
              <a:prstGeom prst="line">
                <a:avLst/>
              </a:prstGeom>
              <a:noFill/>
              <a:ln w="19050">
                <a:solidFill>
                  <a:srgbClr val="000000"/>
                </a:solidFill>
                <a:round/>
                <a:headEnd/>
                <a:tailEnd/>
              </a:ln>
              <a:effectLst/>
            </p:spPr>
            <p:txBody>
              <a:bodyPr wrap="none" anchor="ctr">
                <a:prstTxWarp prst="textNoShape">
                  <a:avLst/>
                </a:prstTxWarp>
              </a:bodyPr>
              <a:lstStyle/>
              <a:p>
                <a:endParaRPr lang="en-US"/>
              </a:p>
            </p:txBody>
          </p:sp>
          <p:sp>
            <p:nvSpPr>
              <p:cNvPr id="155" name="AutoShape 52"/>
              <p:cNvSpPr>
                <a:spLocks noChangeArrowheads="1"/>
              </p:cNvSpPr>
              <p:nvPr/>
            </p:nvSpPr>
            <p:spPr bwMode="auto">
              <a:xfrm>
                <a:off x="1546" y="859"/>
                <a:ext cx="295" cy="264"/>
              </a:xfrm>
              <a:prstGeom prst="flowChartDelay">
                <a:avLst/>
              </a:prstGeom>
              <a:solidFill>
                <a:schemeClr val="bg1"/>
              </a:solidFill>
              <a:ln w="22225" cap="flat" cmpd="sng" algn="ctr">
                <a:solidFill>
                  <a:schemeClr val="tx1"/>
                </a:solidFill>
                <a:prstDash val="solid"/>
                <a:miter lim="800000"/>
                <a:headEnd type="none" w="med" len="med"/>
                <a:tailEnd type="none" w="med" len="med"/>
              </a:ln>
              <a:effectLst/>
            </p:spPr>
            <p:txBody>
              <a:bodyPr wrap="none" anchor="ctr">
                <a:prstTxWarp prst="textNoShape">
                  <a:avLst/>
                </a:prstTxWarp>
              </a:bodyPr>
              <a:lstStyle/>
              <a:p>
                <a:endParaRPr lang="en-US"/>
              </a:p>
            </p:txBody>
          </p:sp>
        </p:grpSp>
      </p:grpSp>
      <p:sp>
        <p:nvSpPr>
          <p:cNvPr id="34" name="AutoShape 77"/>
          <p:cNvSpPr>
            <a:spLocks noChangeArrowheads="1"/>
          </p:cNvSpPr>
          <p:nvPr/>
        </p:nvSpPr>
        <p:spPr bwMode="auto">
          <a:xfrm>
            <a:off x="7631496" y="2947915"/>
            <a:ext cx="468313" cy="419100"/>
          </a:xfrm>
          <a:prstGeom prst="flowChartDelay">
            <a:avLst/>
          </a:prstGeom>
          <a:solidFill>
            <a:srgbClr val="FFFFFF"/>
          </a:solidFill>
          <a:ln w="22225" cap="flat" cmpd="sng" algn="ctr">
            <a:solidFill>
              <a:srgbClr val="000000"/>
            </a:solidFill>
            <a:prstDash val="solid"/>
            <a:miter lim="800000"/>
            <a:headEnd type="none" w="med" len="med"/>
            <a:tailEnd type="none" w="med" len="med"/>
          </a:ln>
          <a:effectLst/>
        </p:spPr>
        <p:txBody>
          <a:bodyPr wrap="none" anchor="ctr">
            <a:prstTxWarp prst="textNoShape">
              <a:avLst/>
            </a:prstTxWarp>
          </a:bodyPr>
          <a:lstStyle/>
          <a:p>
            <a:endParaRPr lang="en-US"/>
          </a:p>
        </p:txBody>
      </p:sp>
      <p:grpSp>
        <p:nvGrpSpPr>
          <p:cNvPr id="240" name="Group 113"/>
          <p:cNvGrpSpPr>
            <a:grpSpLocks/>
          </p:cNvGrpSpPr>
          <p:nvPr/>
        </p:nvGrpSpPr>
        <p:grpSpPr bwMode="auto">
          <a:xfrm>
            <a:off x="2932496" y="2398640"/>
            <a:ext cx="2963863" cy="822325"/>
            <a:chOff x="1816" y="1027"/>
            <a:chExt cx="1867" cy="518"/>
          </a:xfrm>
        </p:grpSpPr>
        <p:sp>
          <p:nvSpPr>
            <p:cNvPr id="130" name="Line 114"/>
            <p:cNvSpPr>
              <a:spLocks noChangeShapeType="1"/>
            </p:cNvSpPr>
            <p:nvPr/>
          </p:nvSpPr>
          <p:spPr bwMode="auto">
            <a:xfrm>
              <a:off x="1816" y="1105"/>
              <a:ext cx="1616" cy="0"/>
            </a:xfrm>
            <a:prstGeom prst="line">
              <a:avLst/>
            </a:prstGeom>
            <a:noFill/>
            <a:ln w="19050" cap="flat" cmpd="sng" algn="ctr">
              <a:solidFill>
                <a:srgbClr val="000000"/>
              </a:solidFill>
              <a:prstDash val="solid"/>
              <a:round/>
              <a:headEnd type="none" w="med" len="med"/>
              <a:tailEnd type="none" w="med" len="med"/>
            </a:ln>
            <a:effectLst/>
          </p:spPr>
          <p:txBody>
            <a:bodyPr wrap="none" anchor="ctr">
              <a:prstTxWarp prst="textNoShape">
                <a:avLst/>
              </a:prstTxWarp>
            </a:bodyPr>
            <a:lstStyle/>
            <a:p>
              <a:endParaRPr lang="en-US"/>
            </a:p>
          </p:txBody>
        </p:sp>
        <p:sp>
          <p:nvSpPr>
            <p:cNvPr id="131" name="Freeform 115"/>
            <p:cNvSpPr>
              <a:spLocks/>
            </p:cNvSpPr>
            <p:nvPr/>
          </p:nvSpPr>
          <p:spPr bwMode="auto">
            <a:xfrm>
              <a:off x="2984" y="1241"/>
              <a:ext cx="488" cy="168"/>
            </a:xfrm>
            <a:custGeom>
              <a:avLst/>
              <a:gdLst/>
              <a:ahLst/>
              <a:cxnLst>
                <a:cxn ang="0">
                  <a:pos x="0" y="344"/>
                </a:cxn>
                <a:cxn ang="0">
                  <a:pos x="264" y="344"/>
                </a:cxn>
                <a:cxn ang="0">
                  <a:pos x="264" y="0"/>
                </a:cxn>
                <a:cxn ang="0">
                  <a:pos x="488" y="0"/>
                </a:cxn>
              </a:cxnLst>
              <a:rect l="0" t="0" r="r" b="b"/>
              <a:pathLst>
                <a:path w="488" h="344">
                  <a:moveTo>
                    <a:pt x="0" y="344"/>
                  </a:moveTo>
                  <a:lnTo>
                    <a:pt x="264" y="344"/>
                  </a:lnTo>
                  <a:lnTo>
                    <a:pt x="264" y="0"/>
                  </a:lnTo>
                  <a:lnTo>
                    <a:pt x="488" y="0"/>
                  </a:lnTo>
                </a:path>
              </a:pathLst>
            </a:custGeom>
            <a:noFill/>
            <a:ln w="19050" cap="flat" cmpd="sng" algn="ctr">
              <a:solidFill>
                <a:srgbClr val="000000"/>
              </a:solidFill>
              <a:prstDash val="solid"/>
              <a:round/>
              <a:headEnd type="none" w="med" len="med"/>
              <a:tailEnd type="none" w="med" len="med"/>
            </a:ln>
            <a:effectLst/>
          </p:spPr>
          <p:txBody>
            <a:bodyPr wrap="none" anchor="ctr">
              <a:prstTxWarp prst="textNoShape">
                <a:avLst/>
              </a:prstTxWarp>
            </a:bodyPr>
            <a:lstStyle/>
            <a:p>
              <a:endParaRPr lang="en-US"/>
            </a:p>
          </p:txBody>
        </p:sp>
        <p:grpSp>
          <p:nvGrpSpPr>
            <p:cNvPr id="241" name="Group 116"/>
            <p:cNvGrpSpPr>
              <a:grpSpLocks/>
            </p:cNvGrpSpPr>
            <p:nvPr/>
          </p:nvGrpSpPr>
          <p:grpSpPr bwMode="auto">
            <a:xfrm>
              <a:off x="3367" y="1027"/>
              <a:ext cx="316" cy="270"/>
              <a:chOff x="1033" y="1911"/>
              <a:chExt cx="316" cy="270"/>
            </a:xfrm>
          </p:grpSpPr>
          <p:sp>
            <p:nvSpPr>
              <p:cNvPr id="140" name="Freeform 117"/>
              <p:cNvSpPr>
                <a:spLocks/>
              </p:cNvSpPr>
              <p:nvPr/>
            </p:nvSpPr>
            <p:spPr bwMode="auto">
              <a:xfrm>
                <a:off x="1033" y="1911"/>
                <a:ext cx="102" cy="270"/>
              </a:xfrm>
              <a:custGeom>
                <a:avLst/>
                <a:gdLst/>
                <a:ahLst/>
                <a:cxnLst>
                  <a:cxn ang="0">
                    <a:pos x="9" y="2"/>
                  </a:cxn>
                  <a:cxn ang="0">
                    <a:pos x="23" y="38"/>
                  </a:cxn>
                  <a:cxn ang="0">
                    <a:pos x="35" y="68"/>
                  </a:cxn>
                  <a:cxn ang="0">
                    <a:pos x="41" y="114"/>
                  </a:cxn>
                  <a:cxn ang="0">
                    <a:pos x="39" y="143"/>
                  </a:cxn>
                  <a:cxn ang="0">
                    <a:pos x="36" y="173"/>
                  </a:cxn>
                  <a:cxn ang="0">
                    <a:pos x="33" y="194"/>
                  </a:cxn>
                  <a:cxn ang="0">
                    <a:pos x="26" y="213"/>
                  </a:cxn>
                  <a:cxn ang="0">
                    <a:pos x="18" y="231"/>
                  </a:cxn>
                  <a:cxn ang="0">
                    <a:pos x="9" y="254"/>
                  </a:cxn>
                  <a:cxn ang="0">
                    <a:pos x="0" y="270"/>
                  </a:cxn>
                  <a:cxn ang="0">
                    <a:pos x="93" y="269"/>
                  </a:cxn>
                  <a:cxn ang="0">
                    <a:pos x="99" y="236"/>
                  </a:cxn>
                  <a:cxn ang="0">
                    <a:pos x="102" y="8"/>
                  </a:cxn>
                  <a:cxn ang="0">
                    <a:pos x="93" y="0"/>
                  </a:cxn>
                  <a:cxn ang="0">
                    <a:pos x="9" y="2"/>
                  </a:cxn>
                </a:cxnLst>
                <a:rect l="0" t="0" r="r" b="b"/>
                <a:pathLst>
                  <a:path w="102" h="270">
                    <a:moveTo>
                      <a:pt x="9" y="2"/>
                    </a:moveTo>
                    <a:lnTo>
                      <a:pt x="23" y="38"/>
                    </a:lnTo>
                    <a:lnTo>
                      <a:pt x="35" y="68"/>
                    </a:lnTo>
                    <a:lnTo>
                      <a:pt x="41" y="114"/>
                    </a:lnTo>
                    <a:lnTo>
                      <a:pt x="39" y="143"/>
                    </a:lnTo>
                    <a:lnTo>
                      <a:pt x="36" y="173"/>
                    </a:lnTo>
                    <a:lnTo>
                      <a:pt x="33" y="194"/>
                    </a:lnTo>
                    <a:lnTo>
                      <a:pt x="26" y="213"/>
                    </a:lnTo>
                    <a:lnTo>
                      <a:pt x="18" y="231"/>
                    </a:lnTo>
                    <a:lnTo>
                      <a:pt x="9" y="254"/>
                    </a:lnTo>
                    <a:lnTo>
                      <a:pt x="0" y="270"/>
                    </a:lnTo>
                    <a:lnTo>
                      <a:pt x="93" y="269"/>
                    </a:lnTo>
                    <a:lnTo>
                      <a:pt x="99" y="236"/>
                    </a:lnTo>
                    <a:lnTo>
                      <a:pt x="102" y="8"/>
                    </a:lnTo>
                    <a:lnTo>
                      <a:pt x="93" y="0"/>
                    </a:lnTo>
                    <a:lnTo>
                      <a:pt x="9" y="2"/>
                    </a:lnTo>
                    <a:close/>
                  </a:path>
                </a:pathLst>
              </a:custGeom>
              <a:solidFill>
                <a:srgbClr val="FFCFB9"/>
              </a:solidFill>
              <a:ln w="19050" cap="flat" cmpd="sng" algn="ctr">
                <a:solidFill>
                  <a:srgbClr val="000000"/>
                </a:solidFill>
                <a:prstDash val="solid"/>
                <a:round/>
                <a:headEnd type="none" w="med" len="med"/>
                <a:tailEnd type="none" w="med" len="med"/>
              </a:ln>
              <a:effectLst/>
            </p:spPr>
            <p:txBody>
              <a:bodyPr wrap="none" anchor="ctr">
                <a:prstTxWarp prst="textNoShape">
                  <a:avLst/>
                </a:prstTxWarp>
              </a:bodyPr>
              <a:lstStyle/>
              <a:p>
                <a:endParaRPr lang="en-US"/>
              </a:p>
            </p:txBody>
          </p:sp>
          <p:sp>
            <p:nvSpPr>
              <p:cNvPr id="143" name="Arc 120"/>
              <p:cNvSpPr>
                <a:spLocks/>
              </p:cNvSpPr>
              <p:nvPr/>
            </p:nvSpPr>
            <p:spPr bwMode="auto">
              <a:xfrm>
                <a:off x="1115" y="1911"/>
                <a:ext cx="234" cy="255"/>
              </a:xfrm>
              <a:custGeom>
                <a:avLst/>
                <a:gdLst>
                  <a:gd name="G0" fmla="+- 573 0 0"/>
                  <a:gd name="G1" fmla="+- 21600 0 0"/>
                  <a:gd name="G2" fmla="+- 21600 0 0"/>
                  <a:gd name="T0" fmla="*/ 0 w 19668"/>
                  <a:gd name="T1" fmla="*/ 8 h 21600"/>
                  <a:gd name="T2" fmla="*/ 19668 w 19668"/>
                  <a:gd name="T3" fmla="*/ 11504 h 21600"/>
                  <a:gd name="T4" fmla="*/ 573 w 19668"/>
                  <a:gd name="T5" fmla="*/ 21600 h 21600"/>
                </a:gdLst>
                <a:ahLst/>
                <a:cxnLst>
                  <a:cxn ang="0">
                    <a:pos x="T0" y="T1"/>
                  </a:cxn>
                  <a:cxn ang="0">
                    <a:pos x="T2" y="T3"/>
                  </a:cxn>
                  <a:cxn ang="0">
                    <a:pos x="T4" y="T5"/>
                  </a:cxn>
                </a:cxnLst>
                <a:rect l="0" t="0" r="r" b="b"/>
                <a:pathLst>
                  <a:path w="19668" h="21600" fill="none" extrusionOk="0">
                    <a:moveTo>
                      <a:pt x="-1" y="7"/>
                    </a:moveTo>
                    <a:cubicBezTo>
                      <a:pt x="190" y="2"/>
                      <a:pt x="381" y="-1"/>
                      <a:pt x="573" y="-1"/>
                    </a:cubicBezTo>
                    <a:cubicBezTo>
                      <a:pt x="8578" y="-1"/>
                      <a:pt x="15926" y="4427"/>
                      <a:pt x="19668" y="11503"/>
                    </a:cubicBezTo>
                  </a:path>
                  <a:path w="19668" h="21600" stroke="0" extrusionOk="0">
                    <a:moveTo>
                      <a:pt x="-1" y="7"/>
                    </a:moveTo>
                    <a:cubicBezTo>
                      <a:pt x="190" y="2"/>
                      <a:pt x="381" y="-1"/>
                      <a:pt x="573" y="-1"/>
                    </a:cubicBezTo>
                    <a:cubicBezTo>
                      <a:pt x="8578" y="-1"/>
                      <a:pt x="15926" y="4427"/>
                      <a:pt x="19668" y="11503"/>
                    </a:cubicBezTo>
                    <a:lnTo>
                      <a:pt x="573" y="21600"/>
                    </a:lnTo>
                    <a:close/>
                  </a:path>
                </a:pathLst>
              </a:custGeom>
              <a:solidFill>
                <a:srgbClr val="FFCFB9"/>
              </a:solidFill>
              <a:ln w="19050" cap="flat" cmpd="sng" algn="ctr">
                <a:solidFill>
                  <a:srgbClr val="000000"/>
                </a:solidFill>
                <a:prstDash val="solid"/>
                <a:round/>
                <a:headEnd type="none" w="med" len="med"/>
                <a:tailEnd type="none" w="med" len="med"/>
              </a:ln>
              <a:effectLst/>
            </p:spPr>
            <p:txBody>
              <a:bodyPr wrap="none" anchor="ctr">
                <a:prstTxWarp prst="textNoShape">
                  <a:avLst/>
                </a:prstTxWarp>
              </a:bodyPr>
              <a:lstStyle/>
              <a:p>
                <a:endParaRPr lang="en-US"/>
              </a:p>
            </p:txBody>
          </p:sp>
          <p:sp>
            <p:nvSpPr>
              <p:cNvPr id="144" name="Arc 121"/>
              <p:cNvSpPr>
                <a:spLocks/>
              </p:cNvSpPr>
              <p:nvPr/>
            </p:nvSpPr>
            <p:spPr bwMode="auto">
              <a:xfrm flipV="1">
                <a:off x="1112" y="1926"/>
                <a:ext cx="234" cy="255"/>
              </a:xfrm>
              <a:custGeom>
                <a:avLst/>
                <a:gdLst>
                  <a:gd name="G0" fmla="+- 573 0 0"/>
                  <a:gd name="G1" fmla="+- 21600 0 0"/>
                  <a:gd name="G2" fmla="+- 21600 0 0"/>
                  <a:gd name="T0" fmla="*/ 0 w 19668"/>
                  <a:gd name="T1" fmla="*/ 8 h 21600"/>
                  <a:gd name="T2" fmla="*/ 19668 w 19668"/>
                  <a:gd name="T3" fmla="*/ 11504 h 21600"/>
                  <a:gd name="T4" fmla="*/ 573 w 19668"/>
                  <a:gd name="T5" fmla="*/ 21600 h 21600"/>
                </a:gdLst>
                <a:ahLst/>
                <a:cxnLst>
                  <a:cxn ang="0">
                    <a:pos x="T0" y="T1"/>
                  </a:cxn>
                  <a:cxn ang="0">
                    <a:pos x="T2" y="T3"/>
                  </a:cxn>
                  <a:cxn ang="0">
                    <a:pos x="T4" y="T5"/>
                  </a:cxn>
                </a:cxnLst>
                <a:rect l="0" t="0" r="r" b="b"/>
                <a:pathLst>
                  <a:path w="19668" h="21600" fill="none" extrusionOk="0">
                    <a:moveTo>
                      <a:pt x="-1" y="7"/>
                    </a:moveTo>
                    <a:cubicBezTo>
                      <a:pt x="190" y="2"/>
                      <a:pt x="381" y="-1"/>
                      <a:pt x="573" y="-1"/>
                    </a:cubicBezTo>
                    <a:cubicBezTo>
                      <a:pt x="8578" y="-1"/>
                      <a:pt x="15926" y="4427"/>
                      <a:pt x="19668" y="11503"/>
                    </a:cubicBezTo>
                  </a:path>
                  <a:path w="19668" h="21600" stroke="0" extrusionOk="0">
                    <a:moveTo>
                      <a:pt x="-1" y="7"/>
                    </a:moveTo>
                    <a:cubicBezTo>
                      <a:pt x="190" y="2"/>
                      <a:pt x="381" y="-1"/>
                      <a:pt x="573" y="-1"/>
                    </a:cubicBezTo>
                    <a:cubicBezTo>
                      <a:pt x="8578" y="-1"/>
                      <a:pt x="15926" y="4427"/>
                      <a:pt x="19668" y="11503"/>
                    </a:cubicBezTo>
                    <a:lnTo>
                      <a:pt x="573" y="21600"/>
                    </a:lnTo>
                    <a:close/>
                  </a:path>
                </a:pathLst>
              </a:custGeom>
              <a:solidFill>
                <a:srgbClr val="FFCFB9"/>
              </a:solidFill>
              <a:ln w="19050" cap="flat" cmpd="sng" algn="ctr">
                <a:solidFill>
                  <a:srgbClr val="000000"/>
                </a:solidFill>
                <a:prstDash val="solid"/>
                <a:round/>
                <a:headEnd type="none" w="med" len="med"/>
                <a:tailEnd type="none" w="med" len="med"/>
              </a:ln>
              <a:effectLst/>
            </p:spPr>
            <p:txBody>
              <a:bodyPr wrap="none" anchor="ctr">
                <a:prstTxWarp prst="textNoShape">
                  <a:avLst/>
                </a:prstTxWarp>
              </a:bodyPr>
              <a:lstStyle/>
              <a:p>
                <a:endParaRPr lang="en-US"/>
              </a:p>
            </p:txBody>
          </p:sp>
        </p:grpSp>
        <p:grpSp>
          <p:nvGrpSpPr>
            <p:cNvPr id="242" name="Group 123"/>
            <p:cNvGrpSpPr>
              <a:grpSpLocks/>
            </p:cNvGrpSpPr>
            <p:nvPr/>
          </p:nvGrpSpPr>
          <p:grpSpPr bwMode="auto">
            <a:xfrm>
              <a:off x="2709" y="1275"/>
              <a:ext cx="318" cy="270"/>
              <a:chOff x="1031" y="1911"/>
              <a:chExt cx="318" cy="270"/>
            </a:xfrm>
          </p:grpSpPr>
          <p:sp>
            <p:nvSpPr>
              <p:cNvPr id="134" name="Freeform 124"/>
              <p:cNvSpPr>
                <a:spLocks/>
              </p:cNvSpPr>
              <p:nvPr/>
            </p:nvSpPr>
            <p:spPr bwMode="auto">
              <a:xfrm>
                <a:off x="1031" y="1911"/>
                <a:ext cx="102" cy="270"/>
              </a:xfrm>
              <a:custGeom>
                <a:avLst/>
                <a:gdLst/>
                <a:ahLst/>
                <a:cxnLst>
                  <a:cxn ang="0">
                    <a:pos x="9" y="2"/>
                  </a:cxn>
                  <a:cxn ang="0">
                    <a:pos x="23" y="38"/>
                  </a:cxn>
                  <a:cxn ang="0">
                    <a:pos x="35" y="68"/>
                  </a:cxn>
                  <a:cxn ang="0">
                    <a:pos x="41" y="114"/>
                  </a:cxn>
                  <a:cxn ang="0">
                    <a:pos x="39" y="143"/>
                  </a:cxn>
                  <a:cxn ang="0">
                    <a:pos x="36" y="173"/>
                  </a:cxn>
                  <a:cxn ang="0">
                    <a:pos x="33" y="194"/>
                  </a:cxn>
                  <a:cxn ang="0">
                    <a:pos x="26" y="213"/>
                  </a:cxn>
                  <a:cxn ang="0">
                    <a:pos x="18" y="231"/>
                  </a:cxn>
                  <a:cxn ang="0">
                    <a:pos x="9" y="254"/>
                  </a:cxn>
                  <a:cxn ang="0">
                    <a:pos x="0" y="270"/>
                  </a:cxn>
                  <a:cxn ang="0">
                    <a:pos x="93" y="269"/>
                  </a:cxn>
                  <a:cxn ang="0">
                    <a:pos x="99" y="236"/>
                  </a:cxn>
                  <a:cxn ang="0">
                    <a:pos x="102" y="8"/>
                  </a:cxn>
                  <a:cxn ang="0">
                    <a:pos x="93" y="0"/>
                  </a:cxn>
                  <a:cxn ang="0">
                    <a:pos x="9" y="2"/>
                  </a:cxn>
                </a:cxnLst>
                <a:rect l="0" t="0" r="r" b="b"/>
                <a:pathLst>
                  <a:path w="102" h="270">
                    <a:moveTo>
                      <a:pt x="9" y="2"/>
                    </a:moveTo>
                    <a:lnTo>
                      <a:pt x="23" y="38"/>
                    </a:lnTo>
                    <a:lnTo>
                      <a:pt x="35" y="68"/>
                    </a:lnTo>
                    <a:lnTo>
                      <a:pt x="41" y="114"/>
                    </a:lnTo>
                    <a:lnTo>
                      <a:pt x="39" y="143"/>
                    </a:lnTo>
                    <a:lnTo>
                      <a:pt x="36" y="173"/>
                    </a:lnTo>
                    <a:lnTo>
                      <a:pt x="33" y="194"/>
                    </a:lnTo>
                    <a:lnTo>
                      <a:pt x="26" y="213"/>
                    </a:lnTo>
                    <a:lnTo>
                      <a:pt x="18" y="231"/>
                    </a:lnTo>
                    <a:lnTo>
                      <a:pt x="9" y="254"/>
                    </a:lnTo>
                    <a:lnTo>
                      <a:pt x="0" y="270"/>
                    </a:lnTo>
                    <a:lnTo>
                      <a:pt x="93" y="269"/>
                    </a:lnTo>
                    <a:lnTo>
                      <a:pt x="99" y="236"/>
                    </a:lnTo>
                    <a:lnTo>
                      <a:pt x="102" y="8"/>
                    </a:lnTo>
                    <a:lnTo>
                      <a:pt x="93" y="0"/>
                    </a:lnTo>
                    <a:lnTo>
                      <a:pt x="9" y="2"/>
                    </a:lnTo>
                    <a:close/>
                  </a:path>
                </a:pathLst>
              </a:custGeom>
              <a:solidFill>
                <a:srgbClr val="FFCFB9"/>
              </a:solidFill>
              <a:ln w="19050" cap="flat" cmpd="sng" algn="ctr">
                <a:solidFill>
                  <a:srgbClr val="000000"/>
                </a:solidFill>
                <a:prstDash val="solid"/>
                <a:round/>
                <a:headEnd type="none" w="med" len="med"/>
                <a:tailEnd type="none" w="med" len="med"/>
              </a:ln>
              <a:effectLst/>
            </p:spPr>
            <p:txBody>
              <a:bodyPr wrap="none" anchor="ctr">
                <a:prstTxWarp prst="textNoShape">
                  <a:avLst/>
                </a:prstTxWarp>
              </a:bodyPr>
              <a:lstStyle/>
              <a:p>
                <a:endParaRPr lang="en-US"/>
              </a:p>
            </p:txBody>
          </p:sp>
          <p:sp>
            <p:nvSpPr>
              <p:cNvPr id="137" name="Arc 127"/>
              <p:cNvSpPr>
                <a:spLocks/>
              </p:cNvSpPr>
              <p:nvPr/>
            </p:nvSpPr>
            <p:spPr bwMode="auto">
              <a:xfrm>
                <a:off x="1115" y="1911"/>
                <a:ext cx="234" cy="255"/>
              </a:xfrm>
              <a:custGeom>
                <a:avLst/>
                <a:gdLst>
                  <a:gd name="G0" fmla="+- 573 0 0"/>
                  <a:gd name="G1" fmla="+- 21600 0 0"/>
                  <a:gd name="G2" fmla="+- 21600 0 0"/>
                  <a:gd name="T0" fmla="*/ 0 w 19668"/>
                  <a:gd name="T1" fmla="*/ 8 h 21600"/>
                  <a:gd name="T2" fmla="*/ 19668 w 19668"/>
                  <a:gd name="T3" fmla="*/ 11504 h 21600"/>
                  <a:gd name="T4" fmla="*/ 573 w 19668"/>
                  <a:gd name="T5" fmla="*/ 21600 h 21600"/>
                </a:gdLst>
                <a:ahLst/>
                <a:cxnLst>
                  <a:cxn ang="0">
                    <a:pos x="T0" y="T1"/>
                  </a:cxn>
                  <a:cxn ang="0">
                    <a:pos x="T2" y="T3"/>
                  </a:cxn>
                  <a:cxn ang="0">
                    <a:pos x="T4" y="T5"/>
                  </a:cxn>
                </a:cxnLst>
                <a:rect l="0" t="0" r="r" b="b"/>
                <a:pathLst>
                  <a:path w="19668" h="21600" fill="none" extrusionOk="0">
                    <a:moveTo>
                      <a:pt x="-1" y="7"/>
                    </a:moveTo>
                    <a:cubicBezTo>
                      <a:pt x="190" y="2"/>
                      <a:pt x="381" y="-1"/>
                      <a:pt x="573" y="-1"/>
                    </a:cubicBezTo>
                    <a:cubicBezTo>
                      <a:pt x="8578" y="-1"/>
                      <a:pt x="15926" y="4427"/>
                      <a:pt x="19668" y="11503"/>
                    </a:cubicBezTo>
                  </a:path>
                  <a:path w="19668" h="21600" stroke="0" extrusionOk="0">
                    <a:moveTo>
                      <a:pt x="-1" y="7"/>
                    </a:moveTo>
                    <a:cubicBezTo>
                      <a:pt x="190" y="2"/>
                      <a:pt x="381" y="-1"/>
                      <a:pt x="573" y="-1"/>
                    </a:cubicBezTo>
                    <a:cubicBezTo>
                      <a:pt x="8578" y="-1"/>
                      <a:pt x="15926" y="4427"/>
                      <a:pt x="19668" y="11503"/>
                    </a:cubicBezTo>
                    <a:lnTo>
                      <a:pt x="573" y="21600"/>
                    </a:lnTo>
                    <a:close/>
                  </a:path>
                </a:pathLst>
              </a:custGeom>
              <a:solidFill>
                <a:srgbClr val="FFCFB9"/>
              </a:solidFill>
              <a:ln w="19050" cap="flat" cmpd="sng" algn="ctr">
                <a:solidFill>
                  <a:srgbClr val="000000"/>
                </a:solidFill>
                <a:prstDash val="solid"/>
                <a:round/>
                <a:headEnd type="none" w="med" len="med"/>
                <a:tailEnd type="none" w="med" len="med"/>
              </a:ln>
              <a:effectLst/>
            </p:spPr>
            <p:txBody>
              <a:bodyPr wrap="none" anchor="ctr">
                <a:prstTxWarp prst="textNoShape">
                  <a:avLst/>
                </a:prstTxWarp>
              </a:bodyPr>
              <a:lstStyle/>
              <a:p>
                <a:endParaRPr lang="en-US"/>
              </a:p>
            </p:txBody>
          </p:sp>
          <p:sp>
            <p:nvSpPr>
              <p:cNvPr id="138" name="Arc 128"/>
              <p:cNvSpPr>
                <a:spLocks/>
              </p:cNvSpPr>
              <p:nvPr/>
            </p:nvSpPr>
            <p:spPr bwMode="auto">
              <a:xfrm flipV="1">
                <a:off x="1112" y="1926"/>
                <a:ext cx="234" cy="255"/>
              </a:xfrm>
              <a:custGeom>
                <a:avLst/>
                <a:gdLst>
                  <a:gd name="G0" fmla="+- 573 0 0"/>
                  <a:gd name="G1" fmla="+- 21600 0 0"/>
                  <a:gd name="G2" fmla="+- 21600 0 0"/>
                  <a:gd name="T0" fmla="*/ 0 w 19668"/>
                  <a:gd name="T1" fmla="*/ 8 h 21600"/>
                  <a:gd name="T2" fmla="*/ 19668 w 19668"/>
                  <a:gd name="T3" fmla="*/ 11504 h 21600"/>
                  <a:gd name="T4" fmla="*/ 573 w 19668"/>
                  <a:gd name="T5" fmla="*/ 21600 h 21600"/>
                </a:gdLst>
                <a:ahLst/>
                <a:cxnLst>
                  <a:cxn ang="0">
                    <a:pos x="T0" y="T1"/>
                  </a:cxn>
                  <a:cxn ang="0">
                    <a:pos x="T2" y="T3"/>
                  </a:cxn>
                  <a:cxn ang="0">
                    <a:pos x="T4" y="T5"/>
                  </a:cxn>
                </a:cxnLst>
                <a:rect l="0" t="0" r="r" b="b"/>
                <a:pathLst>
                  <a:path w="19668" h="21600" fill="none" extrusionOk="0">
                    <a:moveTo>
                      <a:pt x="-1" y="7"/>
                    </a:moveTo>
                    <a:cubicBezTo>
                      <a:pt x="190" y="2"/>
                      <a:pt x="381" y="-1"/>
                      <a:pt x="573" y="-1"/>
                    </a:cubicBezTo>
                    <a:cubicBezTo>
                      <a:pt x="8578" y="-1"/>
                      <a:pt x="15926" y="4427"/>
                      <a:pt x="19668" y="11503"/>
                    </a:cubicBezTo>
                  </a:path>
                  <a:path w="19668" h="21600" stroke="0" extrusionOk="0">
                    <a:moveTo>
                      <a:pt x="-1" y="7"/>
                    </a:moveTo>
                    <a:cubicBezTo>
                      <a:pt x="190" y="2"/>
                      <a:pt x="381" y="-1"/>
                      <a:pt x="573" y="-1"/>
                    </a:cubicBezTo>
                    <a:cubicBezTo>
                      <a:pt x="8578" y="-1"/>
                      <a:pt x="15926" y="4427"/>
                      <a:pt x="19668" y="11503"/>
                    </a:cubicBezTo>
                    <a:lnTo>
                      <a:pt x="573" y="21600"/>
                    </a:lnTo>
                    <a:close/>
                  </a:path>
                </a:pathLst>
              </a:custGeom>
              <a:solidFill>
                <a:srgbClr val="FFCFB9"/>
              </a:solidFill>
              <a:ln w="19050" cap="flat" cmpd="sng" algn="ctr">
                <a:solidFill>
                  <a:srgbClr val="000000"/>
                </a:solidFill>
                <a:prstDash val="solid"/>
                <a:round/>
                <a:headEnd type="none" w="med" len="med"/>
                <a:tailEnd type="none" w="med" len="med"/>
              </a:ln>
              <a:effectLst/>
            </p:spPr>
            <p:txBody>
              <a:bodyPr wrap="none" anchor="ctr">
                <a:prstTxWarp prst="textNoShape">
                  <a:avLst/>
                </a:prstTxWarp>
              </a:bodyPr>
              <a:lstStyle/>
              <a:p>
                <a:endParaRPr lang="en-US"/>
              </a:p>
            </p:txBody>
          </p:sp>
        </p:grpSp>
      </p:grpSp>
      <p:grpSp>
        <p:nvGrpSpPr>
          <p:cNvPr id="243" name="Group 130"/>
          <p:cNvGrpSpPr>
            <a:grpSpLocks/>
          </p:cNvGrpSpPr>
          <p:nvPr/>
        </p:nvGrpSpPr>
        <p:grpSpPr bwMode="auto">
          <a:xfrm>
            <a:off x="2932496" y="3489253"/>
            <a:ext cx="2963863" cy="822325"/>
            <a:chOff x="1816" y="1027"/>
            <a:chExt cx="1867" cy="518"/>
          </a:xfrm>
        </p:grpSpPr>
        <p:sp>
          <p:nvSpPr>
            <p:cNvPr id="114" name="Line 131"/>
            <p:cNvSpPr>
              <a:spLocks noChangeShapeType="1"/>
            </p:cNvSpPr>
            <p:nvPr/>
          </p:nvSpPr>
          <p:spPr bwMode="auto">
            <a:xfrm>
              <a:off x="1816" y="1105"/>
              <a:ext cx="1616" cy="0"/>
            </a:xfrm>
            <a:prstGeom prst="line">
              <a:avLst/>
            </a:prstGeom>
            <a:noFill/>
            <a:ln w="19050" cap="flat" cmpd="sng" algn="ctr">
              <a:solidFill>
                <a:srgbClr val="000000"/>
              </a:solidFill>
              <a:prstDash val="solid"/>
              <a:round/>
              <a:headEnd type="none" w="med" len="med"/>
              <a:tailEnd type="none" w="med" len="med"/>
            </a:ln>
            <a:effectLst/>
          </p:spPr>
          <p:txBody>
            <a:bodyPr wrap="none" anchor="ctr">
              <a:prstTxWarp prst="textNoShape">
                <a:avLst/>
              </a:prstTxWarp>
            </a:bodyPr>
            <a:lstStyle/>
            <a:p>
              <a:endParaRPr lang="en-US"/>
            </a:p>
          </p:txBody>
        </p:sp>
        <p:sp>
          <p:nvSpPr>
            <p:cNvPr id="115" name="Freeform 132"/>
            <p:cNvSpPr>
              <a:spLocks/>
            </p:cNvSpPr>
            <p:nvPr/>
          </p:nvSpPr>
          <p:spPr bwMode="auto">
            <a:xfrm>
              <a:off x="2984" y="1241"/>
              <a:ext cx="488" cy="168"/>
            </a:xfrm>
            <a:custGeom>
              <a:avLst/>
              <a:gdLst/>
              <a:ahLst/>
              <a:cxnLst>
                <a:cxn ang="0">
                  <a:pos x="0" y="344"/>
                </a:cxn>
                <a:cxn ang="0">
                  <a:pos x="264" y="344"/>
                </a:cxn>
                <a:cxn ang="0">
                  <a:pos x="264" y="0"/>
                </a:cxn>
                <a:cxn ang="0">
                  <a:pos x="488" y="0"/>
                </a:cxn>
              </a:cxnLst>
              <a:rect l="0" t="0" r="r" b="b"/>
              <a:pathLst>
                <a:path w="488" h="344">
                  <a:moveTo>
                    <a:pt x="0" y="344"/>
                  </a:moveTo>
                  <a:lnTo>
                    <a:pt x="264" y="344"/>
                  </a:lnTo>
                  <a:lnTo>
                    <a:pt x="264" y="0"/>
                  </a:lnTo>
                  <a:lnTo>
                    <a:pt x="488" y="0"/>
                  </a:lnTo>
                </a:path>
              </a:pathLst>
            </a:custGeom>
            <a:noFill/>
            <a:ln w="19050" cap="flat" cmpd="sng" algn="ctr">
              <a:solidFill>
                <a:srgbClr val="000000"/>
              </a:solidFill>
              <a:prstDash val="solid"/>
              <a:round/>
              <a:headEnd type="none" w="med" len="med"/>
              <a:tailEnd type="none" w="med" len="med"/>
            </a:ln>
            <a:effectLst/>
          </p:spPr>
          <p:txBody>
            <a:bodyPr wrap="none" anchor="ctr">
              <a:prstTxWarp prst="textNoShape">
                <a:avLst/>
              </a:prstTxWarp>
            </a:bodyPr>
            <a:lstStyle/>
            <a:p>
              <a:endParaRPr lang="en-US"/>
            </a:p>
          </p:txBody>
        </p:sp>
        <p:grpSp>
          <p:nvGrpSpPr>
            <p:cNvPr id="244" name="Group 133"/>
            <p:cNvGrpSpPr>
              <a:grpSpLocks/>
            </p:cNvGrpSpPr>
            <p:nvPr/>
          </p:nvGrpSpPr>
          <p:grpSpPr bwMode="auto">
            <a:xfrm>
              <a:off x="3369" y="1027"/>
              <a:ext cx="314" cy="270"/>
              <a:chOff x="1035" y="1911"/>
              <a:chExt cx="314" cy="270"/>
            </a:xfrm>
          </p:grpSpPr>
          <p:sp>
            <p:nvSpPr>
              <p:cNvPr id="124" name="Freeform 134"/>
              <p:cNvSpPr>
                <a:spLocks/>
              </p:cNvSpPr>
              <p:nvPr/>
            </p:nvSpPr>
            <p:spPr bwMode="auto">
              <a:xfrm>
                <a:off x="1035" y="1911"/>
                <a:ext cx="102" cy="270"/>
              </a:xfrm>
              <a:custGeom>
                <a:avLst/>
                <a:gdLst/>
                <a:ahLst/>
                <a:cxnLst>
                  <a:cxn ang="0">
                    <a:pos x="9" y="2"/>
                  </a:cxn>
                  <a:cxn ang="0">
                    <a:pos x="23" y="38"/>
                  </a:cxn>
                  <a:cxn ang="0">
                    <a:pos x="35" y="68"/>
                  </a:cxn>
                  <a:cxn ang="0">
                    <a:pos x="41" y="114"/>
                  </a:cxn>
                  <a:cxn ang="0">
                    <a:pos x="39" y="143"/>
                  </a:cxn>
                  <a:cxn ang="0">
                    <a:pos x="36" y="173"/>
                  </a:cxn>
                  <a:cxn ang="0">
                    <a:pos x="33" y="194"/>
                  </a:cxn>
                  <a:cxn ang="0">
                    <a:pos x="26" y="213"/>
                  </a:cxn>
                  <a:cxn ang="0">
                    <a:pos x="18" y="231"/>
                  </a:cxn>
                  <a:cxn ang="0">
                    <a:pos x="9" y="254"/>
                  </a:cxn>
                  <a:cxn ang="0">
                    <a:pos x="0" y="270"/>
                  </a:cxn>
                  <a:cxn ang="0">
                    <a:pos x="93" y="269"/>
                  </a:cxn>
                  <a:cxn ang="0">
                    <a:pos x="99" y="236"/>
                  </a:cxn>
                  <a:cxn ang="0">
                    <a:pos x="102" y="8"/>
                  </a:cxn>
                  <a:cxn ang="0">
                    <a:pos x="93" y="0"/>
                  </a:cxn>
                  <a:cxn ang="0">
                    <a:pos x="9" y="2"/>
                  </a:cxn>
                </a:cxnLst>
                <a:rect l="0" t="0" r="r" b="b"/>
                <a:pathLst>
                  <a:path w="102" h="270">
                    <a:moveTo>
                      <a:pt x="9" y="2"/>
                    </a:moveTo>
                    <a:lnTo>
                      <a:pt x="23" y="38"/>
                    </a:lnTo>
                    <a:lnTo>
                      <a:pt x="35" y="68"/>
                    </a:lnTo>
                    <a:lnTo>
                      <a:pt x="41" y="114"/>
                    </a:lnTo>
                    <a:lnTo>
                      <a:pt x="39" y="143"/>
                    </a:lnTo>
                    <a:lnTo>
                      <a:pt x="36" y="173"/>
                    </a:lnTo>
                    <a:lnTo>
                      <a:pt x="33" y="194"/>
                    </a:lnTo>
                    <a:lnTo>
                      <a:pt x="26" y="213"/>
                    </a:lnTo>
                    <a:lnTo>
                      <a:pt x="18" y="231"/>
                    </a:lnTo>
                    <a:lnTo>
                      <a:pt x="9" y="254"/>
                    </a:lnTo>
                    <a:lnTo>
                      <a:pt x="0" y="270"/>
                    </a:lnTo>
                    <a:lnTo>
                      <a:pt x="93" y="269"/>
                    </a:lnTo>
                    <a:lnTo>
                      <a:pt x="99" y="236"/>
                    </a:lnTo>
                    <a:lnTo>
                      <a:pt x="102" y="8"/>
                    </a:lnTo>
                    <a:lnTo>
                      <a:pt x="93" y="0"/>
                    </a:lnTo>
                    <a:lnTo>
                      <a:pt x="9" y="2"/>
                    </a:lnTo>
                    <a:close/>
                  </a:path>
                </a:pathLst>
              </a:custGeom>
              <a:solidFill>
                <a:srgbClr val="FFCFB9"/>
              </a:solidFill>
              <a:ln w="19050" cap="flat" cmpd="sng" algn="ctr">
                <a:solidFill>
                  <a:srgbClr val="000000"/>
                </a:solidFill>
                <a:prstDash val="solid"/>
                <a:round/>
                <a:headEnd type="none" w="med" len="med"/>
                <a:tailEnd type="none" w="med" len="med"/>
              </a:ln>
              <a:effectLst/>
            </p:spPr>
            <p:txBody>
              <a:bodyPr wrap="none" anchor="ctr">
                <a:prstTxWarp prst="textNoShape">
                  <a:avLst/>
                </a:prstTxWarp>
              </a:bodyPr>
              <a:lstStyle/>
              <a:p>
                <a:endParaRPr lang="en-US"/>
              </a:p>
            </p:txBody>
          </p:sp>
          <p:sp>
            <p:nvSpPr>
              <p:cNvPr id="127" name="Arc 137"/>
              <p:cNvSpPr>
                <a:spLocks/>
              </p:cNvSpPr>
              <p:nvPr/>
            </p:nvSpPr>
            <p:spPr bwMode="auto">
              <a:xfrm>
                <a:off x="1115" y="1911"/>
                <a:ext cx="234" cy="255"/>
              </a:xfrm>
              <a:custGeom>
                <a:avLst/>
                <a:gdLst>
                  <a:gd name="G0" fmla="+- 573 0 0"/>
                  <a:gd name="G1" fmla="+- 21600 0 0"/>
                  <a:gd name="G2" fmla="+- 21600 0 0"/>
                  <a:gd name="T0" fmla="*/ 0 w 19668"/>
                  <a:gd name="T1" fmla="*/ 8 h 21600"/>
                  <a:gd name="T2" fmla="*/ 19668 w 19668"/>
                  <a:gd name="T3" fmla="*/ 11504 h 21600"/>
                  <a:gd name="T4" fmla="*/ 573 w 19668"/>
                  <a:gd name="T5" fmla="*/ 21600 h 21600"/>
                </a:gdLst>
                <a:ahLst/>
                <a:cxnLst>
                  <a:cxn ang="0">
                    <a:pos x="T0" y="T1"/>
                  </a:cxn>
                  <a:cxn ang="0">
                    <a:pos x="T2" y="T3"/>
                  </a:cxn>
                  <a:cxn ang="0">
                    <a:pos x="T4" y="T5"/>
                  </a:cxn>
                </a:cxnLst>
                <a:rect l="0" t="0" r="r" b="b"/>
                <a:pathLst>
                  <a:path w="19668" h="21600" fill="none" extrusionOk="0">
                    <a:moveTo>
                      <a:pt x="-1" y="7"/>
                    </a:moveTo>
                    <a:cubicBezTo>
                      <a:pt x="190" y="2"/>
                      <a:pt x="381" y="-1"/>
                      <a:pt x="573" y="-1"/>
                    </a:cubicBezTo>
                    <a:cubicBezTo>
                      <a:pt x="8578" y="-1"/>
                      <a:pt x="15926" y="4427"/>
                      <a:pt x="19668" y="11503"/>
                    </a:cubicBezTo>
                  </a:path>
                  <a:path w="19668" h="21600" stroke="0" extrusionOk="0">
                    <a:moveTo>
                      <a:pt x="-1" y="7"/>
                    </a:moveTo>
                    <a:cubicBezTo>
                      <a:pt x="190" y="2"/>
                      <a:pt x="381" y="-1"/>
                      <a:pt x="573" y="-1"/>
                    </a:cubicBezTo>
                    <a:cubicBezTo>
                      <a:pt x="8578" y="-1"/>
                      <a:pt x="15926" y="4427"/>
                      <a:pt x="19668" y="11503"/>
                    </a:cubicBezTo>
                    <a:lnTo>
                      <a:pt x="573" y="21600"/>
                    </a:lnTo>
                    <a:close/>
                  </a:path>
                </a:pathLst>
              </a:custGeom>
              <a:solidFill>
                <a:srgbClr val="FFCFB9"/>
              </a:solidFill>
              <a:ln w="19050" cap="flat" cmpd="sng" algn="ctr">
                <a:solidFill>
                  <a:srgbClr val="000000"/>
                </a:solidFill>
                <a:prstDash val="solid"/>
                <a:round/>
                <a:headEnd type="none" w="med" len="med"/>
                <a:tailEnd type="none" w="med" len="med"/>
              </a:ln>
              <a:effectLst/>
            </p:spPr>
            <p:txBody>
              <a:bodyPr wrap="none" anchor="ctr">
                <a:prstTxWarp prst="textNoShape">
                  <a:avLst/>
                </a:prstTxWarp>
              </a:bodyPr>
              <a:lstStyle/>
              <a:p>
                <a:endParaRPr lang="en-US"/>
              </a:p>
            </p:txBody>
          </p:sp>
          <p:sp>
            <p:nvSpPr>
              <p:cNvPr id="128" name="Arc 138"/>
              <p:cNvSpPr>
                <a:spLocks/>
              </p:cNvSpPr>
              <p:nvPr/>
            </p:nvSpPr>
            <p:spPr bwMode="auto">
              <a:xfrm flipV="1">
                <a:off x="1112" y="1926"/>
                <a:ext cx="234" cy="255"/>
              </a:xfrm>
              <a:custGeom>
                <a:avLst/>
                <a:gdLst>
                  <a:gd name="G0" fmla="+- 573 0 0"/>
                  <a:gd name="G1" fmla="+- 21600 0 0"/>
                  <a:gd name="G2" fmla="+- 21600 0 0"/>
                  <a:gd name="T0" fmla="*/ 0 w 19668"/>
                  <a:gd name="T1" fmla="*/ 8 h 21600"/>
                  <a:gd name="T2" fmla="*/ 19668 w 19668"/>
                  <a:gd name="T3" fmla="*/ 11504 h 21600"/>
                  <a:gd name="T4" fmla="*/ 573 w 19668"/>
                  <a:gd name="T5" fmla="*/ 21600 h 21600"/>
                </a:gdLst>
                <a:ahLst/>
                <a:cxnLst>
                  <a:cxn ang="0">
                    <a:pos x="T0" y="T1"/>
                  </a:cxn>
                  <a:cxn ang="0">
                    <a:pos x="T2" y="T3"/>
                  </a:cxn>
                  <a:cxn ang="0">
                    <a:pos x="T4" y="T5"/>
                  </a:cxn>
                </a:cxnLst>
                <a:rect l="0" t="0" r="r" b="b"/>
                <a:pathLst>
                  <a:path w="19668" h="21600" fill="none" extrusionOk="0">
                    <a:moveTo>
                      <a:pt x="-1" y="7"/>
                    </a:moveTo>
                    <a:cubicBezTo>
                      <a:pt x="190" y="2"/>
                      <a:pt x="381" y="-1"/>
                      <a:pt x="573" y="-1"/>
                    </a:cubicBezTo>
                    <a:cubicBezTo>
                      <a:pt x="8578" y="-1"/>
                      <a:pt x="15926" y="4427"/>
                      <a:pt x="19668" y="11503"/>
                    </a:cubicBezTo>
                  </a:path>
                  <a:path w="19668" h="21600" stroke="0" extrusionOk="0">
                    <a:moveTo>
                      <a:pt x="-1" y="7"/>
                    </a:moveTo>
                    <a:cubicBezTo>
                      <a:pt x="190" y="2"/>
                      <a:pt x="381" y="-1"/>
                      <a:pt x="573" y="-1"/>
                    </a:cubicBezTo>
                    <a:cubicBezTo>
                      <a:pt x="8578" y="-1"/>
                      <a:pt x="15926" y="4427"/>
                      <a:pt x="19668" y="11503"/>
                    </a:cubicBezTo>
                    <a:lnTo>
                      <a:pt x="573" y="21600"/>
                    </a:lnTo>
                    <a:close/>
                  </a:path>
                </a:pathLst>
              </a:custGeom>
              <a:solidFill>
                <a:srgbClr val="FFCFB9"/>
              </a:solidFill>
              <a:ln w="19050" cap="flat" cmpd="sng" algn="ctr">
                <a:solidFill>
                  <a:srgbClr val="000000"/>
                </a:solidFill>
                <a:prstDash val="solid"/>
                <a:round/>
                <a:headEnd type="none" w="med" len="med"/>
                <a:tailEnd type="none" w="med" len="med"/>
              </a:ln>
              <a:effectLst/>
            </p:spPr>
            <p:txBody>
              <a:bodyPr wrap="none" anchor="ctr">
                <a:prstTxWarp prst="textNoShape">
                  <a:avLst/>
                </a:prstTxWarp>
              </a:bodyPr>
              <a:lstStyle/>
              <a:p>
                <a:endParaRPr lang="en-US"/>
              </a:p>
            </p:txBody>
          </p:sp>
        </p:grpSp>
        <p:grpSp>
          <p:nvGrpSpPr>
            <p:cNvPr id="245" name="Group 140"/>
            <p:cNvGrpSpPr>
              <a:grpSpLocks/>
            </p:cNvGrpSpPr>
            <p:nvPr/>
          </p:nvGrpSpPr>
          <p:grpSpPr bwMode="auto">
            <a:xfrm>
              <a:off x="2711" y="1275"/>
              <a:ext cx="316" cy="270"/>
              <a:chOff x="1033" y="1911"/>
              <a:chExt cx="316" cy="270"/>
            </a:xfrm>
          </p:grpSpPr>
          <p:sp>
            <p:nvSpPr>
              <p:cNvPr id="118" name="Freeform 141"/>
              <p:cNvSpPr>
                <a:spLocks/>
              </p:cNvSpPr>
              <p:nvPr/>
            </p:nvSpPr>
            <p:spPr bwMode="auto">
              <a:xfrm>
                <a:off x="1033" y="1911"/>
                <a:ext cx="102" cy="270"/>
              </a:xfrm>
              <a:custGeom>
                <a:avLst/>
                <a:gdLst/>
                <a:ahLst/>
                <a:cxnLst>
                  <a:cxn ang="0">
                    <a:pos x="9" y="2"/>
                  </a:cxn>
                  <a:cxn ang="0">
                    <a:pos x="23" y="38"/>
                  </a:cxn>
                  <a:cxn ang="0">
                    <a:pos x="35" y="68"/>
                  </a:cxn>
                  <a:cxn ang="0">
                    <a:pos x="41" y="114"/>
                  </a:cxn>
                  <a:cxn ang="0">
                    <a:pos x="39" y="143"/>
                  </a:cxn>
                  <a:cxn ang="0">
                    <a:pos x="36" y="173"/>
                  </a:cxn>
                  <a:cxn ang="0">
                    <a:pos x="33" y="194"/>
                  </a:cxn>
                  <a:cxn ang="0">
                    <a:pos x="26" y="213"/>
                  </a:cxn>
                  <a:cxn ang="0">
                    <a:pos x="18" y="231"/>
                  </a:cxn>
                  <a:cxn ang="0">
                    <a:pos x="9" y="254"/>
                  </a:cxn>
                  <a:cxn ang="0">
                    <a:pos x="0" y="270"/>
                  </a:cxn>
                  <a:cxn ang="0">
                    <a:pos x="93" y="269"/>
                  </a:cxn>
                  <a:cxn ang="0">
                    <a:pos x="99" y="236"/>
                  </a:cxn>
                  <a:cxn ang="0">
                    <a:pos x="102" y="8"/>
                  </a:cxn>
                  <a:cxn ang="0">
                    <a:pos x="93" y="0"/>
                  </a:cxn>
                  <a:cxn ang="0">
                    <a:pos x="9" y="2"/>
                  </a:cxn>
                </a:cxnLst>
                <a:rect l="0" t="0" r="r" b="b"/>
                <a:pathLst>
                  <a:path w="102" h="270">
                    <a:moveTo>
                      <a:pt x="9" y="2"/>
                    </a:moveTo>
                    <a:lnTo>
                      <a:pt x="23" y="38"/>
                    </a:lnTo>
                    <a:lnTo>
                      <a:pt x="35" y="68"/>
                    </a:lnTo>
                    <a:lnTo>
                      <a:pt x="41" y="114"/>
                    </a:lnTo>
                    <a:lnTo>
                      <a:pt x="39" y="143"/>
                    </a:lnTo>
                    <a:lnTo>
                      <a:pt x="36" y="173"/>
                    </a:lnTo>
                    <a:lnTo>
                      <a:pt x="33" y="194"/>
                    </a:lnTo>
                    <a:lnTo>
                      <a:pt x="26" y="213"/>
                    </a:lnTo>
                    <a:lnTo>
                      <a:pt x="18" y="231"/>
                    </a:lnTo>
                    <a:lnTo>
                      <a:pt x="9" y="254"/>
                    </a:lnTo>
                    <a:lnTo>
                      <a:pt x="0" y="270"/>
                    </a:lnTo>
                    <a:lnTo>
                      <a:pt x="93" y="269"/>
                    </a:lnTo>
                    <a:lnTo>
                      <a:pt x="99" y="236"/>
                    </a:lnTo>
                    <a:lnTo>
                      <a:pt x="102" y="8"/>
                    </a:lnTo>
                    <a:lnTo>
                      <a:pt x="93" y="0"/>
                    </a:lnTo>
                    <a:lnTo>
                      <a:pt x="9" y="2"/>
                    </a:lnTo>
                    <a:close/>
                  </a:path>
                </a:pathLst>
              </a:custGeom>
              <a:solidFill>
                <a:srgbClr val="FFCFB9"/>
              </a:solidFill>
              <a:ln w="19050" cap="flat" cmpd="sng" algn="ctr">
                <a:solidFill>
                  <a:srgbClr val="000000"/>
                </a:solidFill>
                <a:prstDash val="solid"/>
                <a:round/>
                <a:headEnd type="none" w="med" len="med"/>
                <a:tailEnd type="none" w="med" len="med"/>
              </a:ln>
              <a:effectLst/>
            </p:spPr>
            <p:txBody>
              <a:bodyPr wrap="none" anchor="ctr">
                <a:prstTxWarp prst="textNoShape">
                  <a:avLst/>
                </a:prstTxWarp>
              </a:bodyPr>
              <a:lstStyle/>
              <a:p>
                <a:endParaRPr lang="en-US"/>
              </a:p>
            </p:txBody>
          </p:sp>
          <p:sp>
            <p:nvSpPr>
              <p:cNvPr id="121" name="Arc 144"/>
              <p:cNvSpPr>
                <a:spLocks/>
              </p:cNvSpPr>
              <p:nvPr/>
            </p:nvSpPr>
            <p:spPr bwMode="auto">
              <a:xfrm>
                <a:off x="1115" y="1911"/>
                <a:ext cx="234" cy="255"/>
              </a:xfrm>
              <a:custGeom>
                <a:avLst/>
                <a:gdLst>
                  <a:gd name="G0" fmla="+- 573 0 0"/>
                  <a:gd name="G1" fmla="+- 21600 0 0"/>
                  <a:gd name="G2" fmla="+- 21600 0 0"/>
                  <a:gd name="T0" fmla="*/ 0 w 19668"/>
                  <a:gd name="T1" fmla="*/ 8 h 21600"/>
                  <a:gd name="T2" fmla="*/ 19668 w 19668"/>
                  <a:gd name="T3" fmla="*/ 11504 h 21600"/>
                  <a:gd name="T4" fmla="*/ 573 w 19668"/>
                  <a:gd name="T5" fmla="*/ 21600 h 21600"/>
                </a:gdLst>
                <a:ahLst/>
                <a:cxnLst>
                  <a:cxn ang="0">
                    <a:pos x="T0" y="T1"/>
                  </a:cxn>
                  <a:cxn ang="0">
                    <a:pos x="T2" y="T3"/>
                  </a:cxn>
                  <a:cxn ang="0">
                    <a:pos x="T4" y="T5"/>
                  </a:cxn>
                </a:cxnLst>
                <a:rect l="0" t="0" r="r" b="b"/>
                <a:pathLst>
                  <a:path w="19668" h="21600" fill="none" extrusionOk="0">
                    <a:moveTo>
                      <a:pt x="-1" y="7"/>
                    </a:moveTo>
                    <a:cubicBezTo>
                      <a:pt x="190" y="2"/>
                      <a:pt x="381" y="-1"/>
                      <a:pt x="573" y="-1"/>
                    </a:cubicBezTo>
                    <a:cubicBezTo>
                      <a:pt x="8578" y="-1"/>
                      <a:pt x="15926" y="4427"/>
                      <a:pt x="19668" y="11503"/>
                    </a:cubicBezTo>
                  </a:path>
                  <a:path w="19668" h="21600" stroke="0" extrusionOk="0">
                    <a:moveTo>
                      <a:pt x="-1" y="7"/>
                    </a:moveTo>
                    <a:cubicBezTo>
                      <a:pt x="190" y="2"/>
                      <a:pt x="381" y="-1"/>
                      <a:pt x="573" y="-1"/>
                    </a:cubicBezTo>
                    <a:cubicBezTo>
                      <a:pt x="8578" y="-1"/>
                      <a:pt x="15926" y="4427"/>
                      <a:pt x="19668" y="11503"/>
                    </a:cubicBezTo>
                    <a:lnTo>
                      <a:pt x="573" y="21600"/>
                    </a:lnTo>
                    <a:close/>
                  </a:path>
                </a:pathLst>
              </a:custGeom>
              <a:solidFill>
                <a:srgbClr val="FFCFB9"/>
              </a:solidFill>
              <a:ln w="19050" cap="flat" cmpd="sng" algn="ctr">
                <a:solidFill>
                  <a:srgbClr val="000000"/>
                </a:solidFill>
                <a:prstDash val="solid"/>
                <a:round/>
                <a:headEnd type="none" w="med" len="med"/>
                <a:tailEnd type="none" w="med" len="med"/>
              </a:ln>
              <a:effectLst/>
            </p:spPr>
            <p:txBody>
              <a:bodyPr wrap="none" anchor="ctr">
                <a:prstTxWarp prst="textNoShape">
                  <a:avLst/>
                </a:prstTxWarp>
              </a:bodyPr>
              <a:lstStyle/>
              <a:p>
                <a:endParaRPr lang="en-US"/>
              </a:p>
            </p:txBody>
          </p:sp>
          <p:sp>
            <p:nvSpPr>
              <p:cNvPr id="122" name="Arc 145"/>
              <p:cNvSpPr>
                <a:spLocks/>
              </p:cNvSpPr>
              <p:nvPr/>
            </p:nvSpPr>
            <p:spPr bwMode="auto">
              <a:xfrm flipV="1">
                <a:off x="1112" y="1926"/>
                <a:ext cx="234" cy="255"/>
              </a:xfrm>
              <a:custGeom>
                <a:avLst/>
                <a:gdLst>
                  <a:gd name="G0" fmla="+- 573 0 0"/>
                  <a:gd name="G1" fmla="+- 21600 0 0"/>
                  <a:gd name="G2" fmla="+- 21600 0 0"/>
                  <a:gd name="T0" fmla="*/ 0 w 19668"/>
                  <a:gd name="T1" fmla="*/ 8 h 21600"/>
                  <a:gd name="T2" fmla="*/ 19668 w 19668"/>
                  <a:gd name="T3" fmla="*/ 11504 h 21600"/>
                  <a:gd name="T4" fmla="*/ 573 w 19668"/>
                  <a:gd name="T5" fmla="*/ 21600 h 21600"/>
                </a:gdLst>
                <a:ahLst/>
                <a:cxnLst>
                  <a:cxn ang="0">
                    <a:pos x="T0" y="T1"/>
                  </a:cxn>
                  <a:cxn ang="0">
                    <a:pos x="T2" y="T3"/>
                  </a:cxn>
                  <a:cxn ang="0">
                    <a:pos x="T4" y="T5"/>
                  </a:cxn>
                </a:cxnLst>
                <a:rect l="0" t="0" r="r" b="b"/>
                <a:pathLst>
                  <a:path w="19668" h="21600" fill="none" extrusionOk="0">
                    <a:moveTo>
                      <a:pt x="-1" y="7"/>
                    </a:moveTo>
                    <a:cubicBezTo>
                      <a:pt x="190" y="2"/>
                      <a:pt x="381" y="-1"/>
                      <a:pt x="573" y="-1"/>
                    </a:cubicBezTo>
                    <a:cubicBezTo>
                      <a:pt x="8578" y="-1"/>
                      <a:pt x="15926" y="4427"/>
                      <a:pt x="19668" y="11503"/>
                    </a:cubicBezTo>
                  </a:path>
                  <a:path w="19668" h="21600" stroke="0" extrusionOk="0">
                    <a:moveTo>
                      <a:pt x="-1" y="7"/>
                    </a:moveTo>
                    <a:cubicBezTo>
                      <a:pt x="190" y="2"/>
                      <a:pt x="381" y="-1"/>
                      <a:pt x="573" y="-1"/>
                    </a:cubicBezTo>
                    <a:cubicBezTo>
                      <a:pt x="8578" y="-1"/>
                      <a:pt x="15926" y="4427"/>
                      <a:pt x="19668" y="11503"/>
                    </a:cubicBezTo>
                    <a:lnTo>
                      <a:pt x="573" y="21600"/>
                    </a:lnTo>
                    <a:close/>
                  </a:path>
                </a:pathLst>
              </a:custGeom>
              <a:solidFill>
                <a:srgbClr val="FFCFB9"/>
              </a:solidFill>
              <a:ln w="19050" cap="flat" cmpd="sng" algn="ctr">
                <a:solidFill>
                  <a:srgbClr val="000000"/>
                </a:solidFill>
                <a:prstDash val="solid"/>
                <a:round/>
                <a:headEnd type="none" w="med" len="med"/>
                <a:tailEnd type="none" w="med" len="med"/>
              </a:ln>
              <a:effectLst/>
            </p:spPr>
            <p:txBody>
              <a:bodyPr wrap="none" anchor="ctr">
                <a:prstTxWarp prst="textNoShape">
                  <a:avLst/>
                </a:prstTxWarp>
              </a:bodyPr>
              <a:lstStyle/>
              <a:p>
                <a:endParaRPr lang="en-US"/>
              </a:p>
            </p:txBody>
          </p:sp>
        </p:grpSp>
      </p:grpSp>
      <p:sp>
        <p:nvSpPr>
          <p:cNvPr id="37" name="Line 148"/>
          <p:cNvSpPr>
            <a:spLocks noChangeShapeType="1"/>
          </p:cNvSpPr>
          <p:nvPr/>
        </p:nvSpPr>
        <p:spPr bwMode="auto">
          <a:xfrm>
            <a:off x="2932496" y="4698928"/>
            <a:ext cx="2565400" cy="0"/>
          </a:xfrm>
          <a:prstGeom prst="line">
            <a:avLst/>
          </a:prstGeom>
          <a:noFill/>
          <a:ln w="19050" cap="flat" cmpd="sng" algn="ctr">
            <a:solidFill>
              <a:srgbClr val="000000"/>
            </a:solidFill>
            <a:prstDash val="solid"/>
            <a:round/>
            <a:headEnd type="none" w="med" len="med"/>
            <a:tailEnd type="none" w="med" len="med"/>
          </a:ln>
          <a:effectLst/>
        </p:spPr>
        <p:txBody>
          <a:bodyPr wrap="none" anchor="ctr">
            <a:prstTxWarp prst="textNoShape">
              <a:avLst/>
            </a:prstTxWarp>
          </a:bodyPr>
          <a:lstStyle/>
          <a:p>
            <a:endParaRPr lang="en-US"/>
          </a:p>
        </p:txBody>
      </p:sp>
      <p:sp>
        <p:nvSpPr>
          <p:cNvPr id="38" name="Freeform 149"/>
          <p:cNvSpPr>
            <a:spLocks/>
          </p:cNvSpPr>
          <p:nvPr/>
        </p:nvSpPr>
        <p:spPr bwMode="auto">
          <a:xfrm>
            <a:off x="4786696" y="4914828"/>
            <a:ext cx="774700" cy="266700"/>
          </a:xfrm>
          <a:custGeom>
            <a:avLst/>
            <a:gdLst/>
            <a:ahLst/>
            <a:cxnLst>
              <a:cxn ang="0">
                <a:pos x="0" y="344"/>
              </a:cxn>
              <a:cxn ang="0">
                <a:pos x="264" y="344"/>
              </a:cxn>
              <a:cxn ang="0">
                <a:pos x="264" y="0"/>
              </a:cxn>
              <a:cxn ang="0">
                <a:pos x="488" y="0"/>
              </a:cxn>
            </a:cxnLst>
            <a:rect l="0" t="0" r="r" b="b"/>
            <a:pathLst>
              <a:path w="488" h="344">
                <a:moveTo>
                  <a:pt x="0" y="344"/>
                </a:moveTo>
                <a:lnTo>
                  <a:pt x="264" y="344"/>
                </a:lnTo>
                <a:lnTo>
                  <a:pt x="264" y="0"/>
                </a:lnTo>
                <a:lnTo>
                  <a:pt x="488" y="0"/>
                </a:lnTo>
              </a:path>
            </a:pathLst>
          </a:custGeom>
          <a:noFill/>
          <a:ln w="19050" cap="flat" cmpd="sng" algn="ctr">
            <a:solidFill>
              <a:srgbClr val="000000"/>
            </a:solidFill>
            <a:prstDash val="solid"/>
            <a:round/>
            <a:headEnd type="none" w="med" len="med"/>
            <a:tailEnd type="none" w="med" len="med"/>
          </a:ln>
          <a:effectLst/>
        </p:spPr>
        <p:txBody>
          <a:bodyPr wrap="none" anchor="ctr">
            <a:prstTxWarp prst="textNoShape">
              <a:avLst/>
            </a:prstTxWarp>
          </a:bodyPr>
          <a:lstStyle/>
          <a:p>
            <a:endParaRPr lang="en-US"/>
          </a:p>
        </p:txBody>
      </p:sp>
      <p:grpSp>
        <p:nvGrpSpPr>
          <p:cNvPr id="246" name="Group 150"/>
          <p:cNvGrpSpPr>
            <a:grpSpLocks/>
          </p:cNvGrpSpPr>
          <p:nvPr/>
        </p:nvGrpSpPr>
        <p:grpSpPr bwMode="auto">
          <a:xfrm>
            <a:off x="5397883" y="4575103"/>
            <a:ext cx="498475" cy="428625"/>
            <a:chOff x="1035" y="1911"/>
            <a:chExt cx="314" cy="270"/>
          </a:xfrm>
        </p:grpSpPr>
        <p:sp>
          <p:nvSpPr>
            <p:cNvPr id="108" name="Freeform 151"/>
            <p:cNvSpPr>
              <a:spLocks/>
            </p:cNvSpPr>
            <p:nvPr/>
          </p:nvSpPr>
          <p:spPr bwMode="auto">
            <a:xfrm>
              <a:off x="1035" y="1911"/>
              <a:ext cx="102" cy="270"/>
            </a:xfrm>
            <a:custGeom>
              <a:avLst/>
              <a:gdLst/>
              <a:ahLst/>
              <a:cxnLst>
                <a:cxn ang="0">
                  <a:pos x="9" y="2"/>
                </a:cxn>
                <a:cxn ang="0">
                  <a:pos x="23" y="38"/>
                </a:cxn>
                <a:cxn ang="0">
                  <a:pos x="35" y="68"/>
                </a:cxn>
                <a:cxn ang="0">
                  <a:pos x="41" y="114"/>
                </a:cxn>
                <a:cxn ang="0">
                  <a:pos x="39" y="143"/>
                </a:cxn>
                <a:cxn ang="0">
                  <a:pos x="36" y="173"/>
                </a:cxn>
                <a:cxn ang="0">
                  <a:pos x="33" y="194"/>
                </a:cxn>
                <a:cxn ang="0">
                  <a:pos x="26" y="213"/>
                </a:cxn>
                <a:cxn ang="0">
                  <a:pos x="18" y="231"/>
                </a:cxn>
                <a:cxn ang="0">
                  <a:pos x="9" y="254"/>
                </a:cxn>
                <a:cxn ang="0">
                  <a:pos x="0" y="270"/>
                </a:cxn>
                <a:cxn ang="0">
                  <a:pos x="93" y="269"/>
                </a:cxn>
                <a:cxn ang="0">
                  <a:pos x="99" y="236"/>
                </a:cxn>
                <a:cxn ang="0">
                  <a:pos x="102" y="8"/>
                </a:cxn>
                <a:cxn ang="0">
                  <a:pos x="93" y="0"/>
                </a:cxn>
                <a:cxn ang="0">
                  <a:pos x="9" y="2"/>
                </a:cxn>
              </a:cxnLst>
              <a:rect l="0" t="0" r="r" b="b"/>
              <a:pathLst>
                <a:path w="102" h="270">
                  <a:moveTo>
                    <a:pt x="9" y="2"/>
                  </a:moveTo>
                  <a:lnTo>
                    <a:pt x="23" y="38"/>
                  </a:lnTo>
                  <a:lnTo>
                    <a:pt x="35" y="68"/>
                  </a:lnTo>
                  <a:lnTo>
                    <a:pt x="41" y="114"/>
                  </a:lnTo>
                  <a:lnTo>
                    <a:pt x="39" y="143"/>
                  </a:lnTo>
                  <a:lnTo>
                    <a:pt x="36" y="173"/>
                  </a:lnTo>
                  <a:lnTo>
                    <a:pt x="33" y="194"/>
                  </a:lnTo>
                  <a:lnTo>
                    <a:pt x="26" y="213"/>
                  </a:lnTo>
                  <a:lnTo>
                    <a:pt x="18" y="231"/>
                  </a:lnTo>
                  <a:lnTo>
                    <a:pt x="9" y="254"/>
                  </a:lnTo>
                  <a:lnTo>
                    <a:pt x="0" y="270"/>
                  </a:lnTo>
                  <a:lnTo>
                    <a:pt x="93" y="269"/>
                  </a:lnTo>
                  <a:lnTo>
                    <a:pt x="99" y="236"/>
                  </a:lnTo>
                  <a:lnTo>
                    <a:pt x="102" y="8"/>
                  </a:lnTo>
                  <a:lnTo>
                    <a:pt x="93" y="0"/>
                  </a:lnTo>
                  <a:lnTo>
                    <a:pt x="9" y="2"/>
                  </a:lnTo>
                  <a:close/>
                </a:path>
              </a:pathLst>
            </a:custGeom>
            <a:solidFill>
              <a:srgbClr val="FFCFB9"/>
            </a:solidFill>
            <a:ln w="19050" cap="flat" cmpd="sng" algn="ctr">
              <a:solidFill>
                <a:srgbClr val="000000"/>
              </a:solidFill>
              <a:prstDash val="solid"/>
              <a:round/>
              <a:headEnd type="none" w="med" len="med"/>
              <a:tailEnd type="none" w="med" len="med"/>
            </a:ln>
            <a:effectLst/>
          </p:spPr>
          <p:txBody>
            <a:bodyPr wrap="none" anchor="ctr">
              <a:prstTxWarp prst="textNoShape">
                <a:avLst/>
              </a:prstTxWarp>
            </a:bodyPr>
            <a:lstStyle/>
            <a:p>
              <a:endParaRPr lang="en-US"/>
            </a:p>
          </p:txBody>
        </p:sp>
        <p:sp>
          <p:nvSpPr>
            <p:cNvPr id="111" name="Arc 154"/>
            <p:cNvSpPr>
              <a:spLocks/>
            </p:cNvSpPr>
            <p:nvPr/>
          </p:nvSpPr>
          <p:spPr bwMode="auto">
            <a:xfrm>
              <a:off x="1115" y="1911"/>
              <a:ext cx="234" cy="255"/>
            </a:xfrm>
            <a:custGeom>
              <a:avLst/>
              <a:gdLst>
                <a:gd name="G0" fmla="+- 573 0 0"/>
                <a:gd name="G1" fmla="+- 21600 0 0"/>
                <a:gd name="G2" fmla="+- 21600 0 0"/>
                <a:gd name="T0" fmla="*/ 0 w 19668"/>
                <a:gd name="T1" fmla="*/ 8 h 21600"/>
                <a:gd name="T2" fmla="*/ 19668 w 19668"/>
                <a:gd name="T3" fmla="*/ 11504 h 21600"/>
                <a:gd name="T4" fmla="*/ 573 w 19668"/>
                <a:gd name="T5" fmla="*/ 21600 h 21600"/>
              </a:gdLst>
              <a:ahLst/>
              <a:cxnLst>
                <a:cxn ang="0">
                  <a:pos x="T0" y="T1"/>
                </a:cxn>
                <a:cxn ang="0">
                  <a:pos x="T2" y="T3"/>
                </a:cxn>
                <a:cxn ang="0">
                  <a:pos x="T4" y="T5"/>
                </a:cxn>
              </a:cxnLst>
              <a:rect l="0" t="0" r="r" b="b"/>
              <a:pathLst>
                <a:path w="19668" h="21600" fill="none" extrusionOk="0">
                  <a:moveTo>
                    <a:pt x="-1" y="7"/>
                  </a:moveTo>
                  <a:cubicBezTo>
                    <a:pt x="190" y="2"/>
                    <a:pt x="381" y="-1"/>
                    <a:pt x="573" y="-1"/>
                  </a:cubicBezTo>
                  <a:cubicBezTo>
                    <a:pt x="8578" y="-1"/>
                    <a:pt x="15926" y="4427"/>
                    <a:pt x="19668" y="11503"/>
                  </a:cubicBezTo>
                </a:path>
                <a:path w="19668" h="21600" stroke="0" extrusionOk="0">
                  <a:moveTo>
                    <a:pt x="-1" y="7"/>
                  </a:moveTo>
                  <a:cubicBezTo>
                    <a:pt x="190" y="2"/>
                    <a:pt x="381" y="-1"/>
                    <a:pt x="573" y="-1"/>
                  </a:cubicBezTo>
                  <a:cubicBezTo>
                    <a:pt x="8578" y="-1"/>
                    <a:pt x="15926" y="4427"/>
                    <a:pt x="19668" y="11503"/>
                  </a:cubicBezTo>
                  <a:lnTo>
                    <a:pt x="573" y="21600"/>
                  </a:lnTo>
                  <a:close/>
                </a:path>
              </a:pathLst>
            </a:custGeom>
            <a:solidFill>
              <a:srgbClr val="FFCFB9"/>
            </a:solidFill>
            <a:ln w="19050" cap="flat" cmpd="sng" algn="ctr">
              <a:solidFill>
                <a:srgbClr val="000000"/>
              </a:solidFill>
              <a:prstDash val="solid"/>
              <a:round/>
              <a:headEnd type="none" w="med" len="med"/>
              <a:tailEnd type="none" w="med" len="med"/>
            </a:ln>
            <a:effectLst/>
          </p:spPr>
          <p:txBody>
            <a:bodyPr wrap="none" anchor="ctr">
              <a:prstTxWarp prst="textNoShape">
                <a:avLst/>
              </a:prstTxWarp>
            </a:bodyPr>
            <a:lstStyle/>
            <a:p>
              <a:endParaRPr lang="en-US"/>
            </a:p>
          </p:txBody>
        </p:sp>
        <p:sp>
          <p:nvSpPr>
            <p:cNvPr id="112" name="Arc 155"/>
            <p:cNvSpPr>
              <a:spLocks/>
            </p:cNvSpPr>
            <p:nvPr/>
          </p:nvSpPr>
          <p:spPr bwMode="auto">
            <a:xfrm flipV="1">
              <a:off x="1112" y="1926"/>
              <a:ext cx="234" cy="255"/>
            </a:xfrm>
            <a:custGeom>
              <a:avLst/>
              <a:gdLst>
                <a:gd name="G0" fmla="+- 573 0 0"/>
                <a:gd name="G1" fmla="+- 21600 0 0"/>
                <a:gd name="G2" fmla="+- 21600 0 0"/>
                <a:gd name="T0" fmla="*/ 0 w 19668"/>
                <a:gd name="T1" fmla="*/ 8 h 21600"/>
                <a:gd name="T2" fmla="*/ 19668 w 19668"/>
                <a:gd name="T3" fmla="*/ 11504 h 21600"/>
                <a:gd name="T4" fmla="*/ 573 w 19668"/>
                <a:gd name="T5" fmla="*/ 21600 h 21600"/>
              </a:gdLst>
              <a:ahLst/>
              <a:cxnLst>
                <a:cxn ang="0">
                  <a:pos x="T0" y="T1"/>
                </a:cxn>
                <a:cxn ang="0">
                  <a:pos x="T2" y="T3"/>
                </a:cxn>
                <a:cxn ang="0">
                  <a:pos x="T4" y="T5"/>
                </a:cxn>
              </a:cxnLst>
              <a:rect l="0" t="0" r="r" b="b"/>
              <a:pathLst>
                <a:path w="19668" h="21600" fill="none" extrusionOk="0">
                  <a:moveTo>
                    <a:pt x="-1" y="7"/>
                  </a:moveTo>
                  <a:cubicBezTo>
                    <a:pt x="190" y="2"/>
                    <a:pt x="381" y="-1"/>
                    <a:pt x="573" y="-1"/>
                  </a:cubicBezTo>
                  <a:cubicBezTo>
                    <a:pt x="8578" y="-1"/>
                    <a:pt x="15926" y="4427"/>
                    <a:pt x="19668" y="11503"/>
                  </a:cubicBezTo>
                </a:path>
                <a:path w="19668" h="21600" stroke="0" extrusionOk="0">
                  <a:moveTo>
                    <a:pt x="-1" y="7"/>
                  </a:moveTo>
                  <a:cubicBezTo>
                    <a:pt x="190" y="2"/>
                    <a:pt x="381" y="-1"/>
                    <a:pt x="573" y="-1"/>
                  </a:cubicBezTo>
                  <a:cubicBezTo>
                    <a:pt x="8578" y="-1"/>
                    <a:pt x="15926" y="4427"/>
                    <a:pt x="19668" y="11503"/>
                  </a:cubicBezTo>
                  <a:lnTo>
                    <a:pt x="573" y="21600"/>
                  </a:lnTo>
                  <a:close/>
                </a:path>
              </a:pathLst>
            </a:custGeom>
            <a:solidFill>
              <a:srgbClr val="FFCFB9"/>
            </a:solidFill>
            <a:ln w="19050" cap="flat" cmpd="sng" algn="ctr">
              <a:solidFill>
                <a:srgbClr val="000000"/>
              </a:solidFill>
              <a:prstDash val="solid"/>
              <a:round/>
              <a:headEnd type="none" w="med" len="med"/>
              <a:tailEnd type="none" w="med" len="med"/>
            </a:ln>
            <a:effectLst/>
          </p:spPr>
          <p:txBody>
            <a:bodyPr wrap="none" anchor="ctr">
              <a:prstTxWarp prst="textNoShape">
                <a:avLst/>
              </a:prstTxWarp>
            </a:bodyPr>
            <a:lstStyle/>
            <a:p>
              <a:endParaRPr lang="en-US"/>
            </a:p>
          </p:txBody>
        </p:sp>
      </p:grpSp>
      <p:grpSp>
        <p:nvGrpSpPr>
          <p:cNvPr id="247" name="Group 157"/>
          <p:cNvGrpSpPr>
            <a:grpSpLocks/>
          </p:cNvGrpSpPr>
          <p:nvPr/>
        </p:nvGrpSpPr>
        <p:grpSpPr bwMode="auto">
          <a:xfrm>
            <a:off x="4353308" y="4968803"/>
            <a:ext cx="501650" cy="428625"/>
            <a:chOff x="1033" y="1911"/>
            <a:chExt cx="316" cy="270"/>
          </a:xfrm>
        </p:grpSpPr>
        <p:sp>
          <p:nvSpPr>
            <p:cNvPr id="102" name="Freeform 158"/>
            <p:cNvSpPr>
              <a:spLocks/>
            </p:cNvSpPr>
            <p:nvPr/>
          </p:nvSpPr>
          <p:spPr bwMode="auto">
            <a:xfrm>
              <a:off x="1033" y="1911"/>
              <a:ext cx="102" cy="270"/>
            </a:xfrm>
            <a:custGeom>
              <a:avLst/>
              <a:gdLst/>
              <a:ahLst/>
              <a:cxnLst>
                <a:cxn ang="0">
                  <a:pos x="9" y="2"/>
                </a:cxn>
                <a:cxn ang="0">
                  <a:pos x="23" y="38"/>
                </a:cxn>
                <a:cxn ang="0">
                  <a:pos x="35" y="68"/>
                </a:cxn>
                <a:cxn ang="0">
                  <a:pos x="41" y="114"/>
                </a:cxn>
                <a:cxn ang="0">
                  <a:pos x="39" y="143"/>
                </a:cxn>
                <a:cxn ang="0">
                  <a:pos x="36" y="173"/>
                </a:cxn>
                <a:cxn ang="0">
                  <a:pos x="33" y="194"/>
                </a:cxn>
                <a:cxn ang="0">
                  <a:pos x="26" y="213"/>
                </a:cxn>
                <a:cxn ang="0">
                  <a:pos x="18" y="231"/>
                </a:cxn>
                <a:cxn ang="0">
                  <a:pos x="9" y="254"/>
                </a:cxn>
                <a:cxn ang="0">
                  <a:pos x="0" y="270"/>
                </a:cxn>
                <a:cxn ang="0">
                  <a:pos x="93" y="269"/>
                </a:cxn>
                <a:cxn ang="0">
                  <a:pos x="99" y="236"/>
                </a:cxn>
                <a:cxn ang="0">
                  <a:pos x="102" y="8"/>
                </a:cxn>
                <a:cxn ang="0">
                  <a:pos x="93" y="0"/>
                </a:cxn>
                <a:cxn ang="0">
                  <a:pos x="9" y="2"/>
                </a:cxn>
              </a:cxnLst>
              <a:rect l="0" t="0" r="r" b="b"/>
              <a:pathLst>
                <a:path w="102" h="270">
                  <a:moveTo>
                    <a:pt x="9" y="2"/>
                  </a:moveTo>
                  <a:lnTo>
                    <a:pt x="23" y="38"/>
                  </a:lnTo>
                  <a:lnTo>
                    <a:pt x="35" y="68"/>
                  </a:lnTo>
                  <a:lnTo>
                    <a:pt x="41" y="114"/>
                  </a:lnTo>
                  <a:lnTo>
                    <a:pt x="39" y="143"/>
                  </a:lnTo>
                  <a:lnTo>
                    <a:pt x="36" y="173"/>
                  </a:lnTo>
                  <a:lnTo>
                    <a:pt x="33" y="194"/>
                  </a:lnTo>
                  <a:lnTo>
                    <a:pt x="26" y="213"/>
                  </a:lnTo>
                  <a:lnTo>
                    <a:pt x="18" y="231"/>
                  </a:lnTo>
                  <a:lnTo>
                    <a:pt x="9" y="254"/>
                  </a:lnTo>
                  <a:lnTo>
                    <a:pt x="0" y="270"/>
                  </a:lnTo>
                  <a:lnTo>
                    <a:pt x="93" y="269"/>
                  </a:lnTo>
                  <a:lnTo>
                    <a:pt x="99" y="236"/>
                  </a:lnTo>
                  <a:lnTo>
                    <a:pt x="102" y="8"/>
                  </a:lnTo>
                  <a:lnTo>
                    <a:pt x="93" y="0"/>
                  </a:lnTo>
                  <a:lnTo>
                    <a:pt x="9" y="2"/>
                  </a:lnTo>
                  <a:close/>
                </a:path>
              </a:pathLst>
            </a:custGeom>
            <a:solidFill>
              <a:srgbClr val="FFCFB9"/>
            </a:solidFill>
            <a:ln w="19050" cap="flat" cmpd="sng" algn="ctr">
              <a:solidFill>
                <a:srgbClr val="000000"/>
              </a:solidFill>
              <a:prstDash val="solid"/>
              <a:round/>
              <a:headEnd type="none" w="med" len="med"/>
              <a:tailEnd type="none" w="med" len="med"/>
            </a:ln>
            <a:effectLst/>
          </p:spPr>
          <p:txBody>
            <a:bodyPr wrap="none" anchor="ctr">
              <a:prstTxWarp prst="textNoShape">
                <a:avLst/>
              </a:prstTxWarp>
            </a:bodyPr>
            <a:lstStyle/>
            <a:p>
              <a:endParaRPr lang="en-US"/>
            </a:p>
          </p:txBody>
        </p:sp>
        <p:sp>
          <p:nvSpPr>
            <p:cNvPr id="105" name="Arc 161"/>
            <p:cNvSpPr>
              <a:spLocks/>
            </p:cNvSpPr>
            <p:nvPr/>
          </p:nvSpPr>
          <p:spPr bwMode="auto">
            <a:xfrm>
              <a:off x="1115" y="1911"/>
              <a:ext cx="234" cy="255"/>
            </a:xfrm>
            <a:custGeom>
              <a:avLst/>
              <a:gdLst>
                <a:gd name="G0" fmla="+- 573 0 0"/>
                <a:gd name="G1" fmla="+- 21600 0 0"/>
                <a:gd name="G2" fmla="+- 21600 0 0"/>
                <a:gd name="T0" fmla="*/ 0 w 19668"/>
                <a:gd name="T1" fmla="*/ 8 h 21600"/>
                <a:gd name="T2" fmla="*/ 19668 w 19668"/>
                <a:gd name="T3" fmla="*/ 11504 h 21600"/>
                <a:gd name="T4" fmla="*/ 573 w 19668"/>
                <a:gd name="T5" fmla="*/ 21600 h 21600"/>
              </a:gdLst>
              <a:ahLst/>
              <a:cxnLst>
                <a:cxn ang="0">
                  <a:pos x="T0" y="T1"/>
                </a:cxn>
                <a:cxn ang="0">
                  <a:pos x="T2" y="T3"/>
                </a:cxn>
                <a:cxn ang="0">
                  <a:pos x="T4" y="T5"/>
                </a:cxn>
              </a:cxnLst>
              <a:rect l="0" t="0" r="r" b="b"/>
              <a:pathLst>
                <a:path w="19668" h="21600" fill="none" extrusionOk="0">
                  <a:moveTo>
                    <a:pt x="-1" y="7"/>
                  </a:moveTo>
                  <a:cubicBezTo>
                    <a:pt x="190" y="2"/>
                    <a:pt x="381" y="-1"/>
                    <a:pt x="573" y="-1"/>
                  </a:cubicBezTo>
                  <a:cubicBezTo>
                    <a:pt x="8578" y="-1"/>
                    <a:pt x="15926" y="4427"/>
                    <a:pt x="19668" y="11503"/>
                  </a:cubicBezTo>
                </a:path>
                <a:path w="19668" h="21600" stroke="0" extrusionOk="0">
                  <a:moveTo>
                    <a:pt x="-1" y="7"/>
                  </a:moveTo>
                  <a:cubicBezTo>
                    <a:pt x="190" y="2"/>
                    <a:pt x="381" y="-1"/>
                    <a:pt x="573" y="-1"/>
                  </a:cubicBezTo>
                  <a:cubicBezTo>
                    <a:pt x="8578" y="-1"/>
                    <a:pt x="15926" y="4427"/>
                    <a:pt x="19668" y="11503"/>
                  </a:cubicBezTo>
                  <a:lnTo>
                    <a:pt x="573" y="21600"/>
                  </a:lnTo>
                  <a:close/>
                </a:path>
              </a:pathLst>
            </a:custGeom>
            <a:solidFill>
              <a:srgbClr val="FFCFB9"/>
            </a:solidFill>
            <a:ln w="19050" cap="flat" cmpd="sng" algn="ctr">
              <a:solidFill>
                <a:srgbClr val="000000"/>
              </a:solidFill>
              <a:prstDash val="solid"/>
              <a:round/>
              <a:headEnd type="none" w="med" len="med"/>
              <a:tailEnd type="none" w="med" len="med"/>
            </a:ln>
            <a:effectLst/>
          </p:spPr>
          <p:txBody>
            <a:bodyPr wrap="none" anchor="ctr">
              <a:prstTxWarp prst="textNoShape">
                <a:avLst/>
              </a:prstTxWarp>
            </a:bodyPr>
            <a:lstStyle/>
            <a:p>
              <a:endParaRPr lang="en-US"/>
            </a:p>
          </p:txBody>
        </p:sp>
        <p:sp>
          <p:nvSpPr>
            <p:cNvPr id="106" name="Arc 162"/>
            <p:cNvSpPr>
              <a:spLocks/>
            </p:cNvSpPr>
            <p:nvPr/>
          </p:nvSpPr>
          <p:spPr bwMode="auto">
            <a:xfrm flipV="1">
              <a:off x="1112" y="1926"/>
              <a:ext cx="234" cy="255"/>
            </a:xfrm>
            <a:custGeom>
              <a:avLst/>
              <a:gdLst>
                <a:gd name="G0" fmla="+- 573 0 0"/>
                <a:gd name="G1" fmla="+- 21600 0 0"/>
                <a:gd name="G2" fmla="+- 21600 0 0"/>
                <a:gd name="T0" fmla="*/ 0 w 19668"/>
                <a:gd name="T1" fmla="*/ 8 h 21600"/>
                <a:gd name="T2" fmla="*/ 19668 w 19668"/>
                <a:gd name="T3" fmla="*/ 11504 h 21600"/>
                <a:gd name="T4" fmla="*/ 573 w 19668"/>
                <a:gd name="T5" fmla="*/ 21600 h 21600"/>
              </a:gdLst>
              <a:ahLst/>
              <a:cxnLst>
                <a:cxn ang="0">
                  <a:pos x="T0" y="T1"/>
                </a:cxn>
                <a:cxn ang="0">
                  <a:pos x="T2" y="T3"/>
                </a:cxn>
                <a:cxn ang="0">
                  <a:pos x="T4" y="T5"/>
                </a:cxn>
              </a:cxnLst>
              <a:rect l="0" t="0" r="r" b="b"/>
              <a:pathLst>
                <a:path w="19668" h="21600" fill="none" extrusionOk="0">
                  <a:moveTo>
                    <a:pt x="-1" y="7"/>
                  </a:moveTo>
                  <a:cubicBezTo>
                    <a:pt x="190" y="2"/>
                    <a:pt x="381" y="-1"/>
                    <a:pt x="573" y="-1"/>
                  </a:cubicBezTo>
                  <a:cubicBezTo>
                    <a:pt x="8578" y="-1"/>
                    <a:pt x="15926" y="4427"/>
                    <a:pt x="19668" y="11503"/>
                  </a:cubicBezTo>
                </a:path>
                <a:path w="19668" h="21600" stroke="0" extrusionOk="0">
                  <a:moveTo>
                    <a:pt x="-1" y="7"/>
                  </a:moveTo>
                  <a:cubicBezTo>
                    <a:pt x="190" y="2"/>
                    <a:pt x="381" y="-1"/>
                    <a:pt x="573" y="-1"/>
                  </a:cubicBezTo>
                  <a:cubicBezTo>
                    <a:pt x="8578" y="-1"/>
                    <a:pt x="15926" y="4427"/>
                    <a:pt x="19668" y="11503"/>
                  </a:cubicBezTo>
                  <a:lnTo>
                    <a:pt x="573" y="21600"/>
                  </a:lnTo>
                  <a:close/>
                </a:path>
              </a:pathLst>
            </a:custGeom>
            <a:solidFill>
              <a:srgbClr val="FFCFB9"/>
            </a:solidFill>
            <a:ln w="19050" cap="flat" cmpd="sng" algn="ctr">
              <a:solidFill>
                <a:srgbClr val="000000"/>
              </a:solidFill>
              <a:prstDash val="solid"/>
              <a:round/>
              <a:headEnd type="none" w="med" len="med"/>
              <a:tailEnd type="none" w="med" len="med"/>
            </a:ln>
            <a:effectLst/>
          </p:spPr>
          <p:txBody>
            <a:bodyPr wrap="none" anchor="ctr">
              <a:prstTxWarp prst="textNoShape">
                <a:avLst/>
              </a:prstTxWarp>
            </a:bodyPr>
            <a:lstStyle/>
            <a:p>
              <a:endParaRPr lang="en-US"/>
            </a:p>
          </p:txBody>
        </p:sp>
      </p:grpSp>
      <p:grpSp>
        <p:nvGrpSpPr>
          <p:cNvPr id="248" name="Group 164"/>
          <p:cNvGrpSpPr>
            <a:grpSpLocks/>
          </p:cNvGrpSpPr>
          <p:nvPr/>
        </p:nvGrpSpPr>
        <p:grpSpPr bwMode="auto">
          <a:xfrm>
            <a:off x="1078296" y="2043040"/>
            <a:ext cx="1957388" cy="960438"/>
            <a:chOff x="648" y="806"/>
            <a:chExt cx="1233" cy="605"/>
          </a:xfrm>
        </p:grpSpPr>
        <p:sp>
          <p:nvSpPr>
            <p:cNvPr id="87" name="Freeform 165"/>
            <p:cNvSpPr>
              <a:spLocks/>
            </p:cNvSpPr>
            <p:nvPr/>
          </p:nvSpPr>
          <p:spPr bwMode="auto">
            <a:xfrm flipV="1">
              <a:off x="1104" y="1183"/>
              <a:ext cx="678" cy="96"/>
            </a:xfrm>
            <a:custGeom>
              <a:avLst/>
              <a:gdLst/>
              <a:ahLst/>
              <a:cxnLst>
                <a:cxn ang="0">
                  <a:pos x="0" y="0"/>
                </a:cxn>
                <a:cxn ang="0">
                  <a:pos x="324" y="0"/>
                </a:cxn>
                <a:cxn ang="0">
                  <a:pos x="324" y="96"/>
                </a:cxn>
                <a:cxn ang="0">
                  <a:pos x="678" y="96"/>
                </a:cxn>
              </a:cxnLst>
              <a:rect l="0" t="0" r="r" b="b"/>
              <a:pathLst>
                <a:path w="678" h="96">
                  <a:moveTo>
                    <a:pt x="0" y="0"/>
                  </a:moveTo>
                  <a:lnTo>
                    <a:pt x="324" y="0"/>
                  </a:lnTo>
                  <a:lnTo>
                    <a:pt x="324" y="96"/>
                  </a:lnTo>
                  <a:lnTo>
                    <a:pt x="678" y="96"/>
                  </a:lnTo>
                </a:path>
              </a:pathLst>
            </a:custGeom>
            <a:noFill/>
            <a:ln w="19050" cap="flat" cmpd="sng">
              <a:solidFill>
                <a:srgbClr val="000000"/>
              </a:solidFill>
              <a:prstDash val="solid"/>
              <a:round/>
              <a:headEnd/>
              <a:tailEnd/>
            </a:ln>
            <a:effectLst/>
          </p:spPr>
          <p:txBody>
            <a:bodyPr wrap="none" anchor="ctr">
              <a:prstTxWarp prst="textNoShape">
                <a:avLst/>
              </a:prstTxWarp>
            </a:bodyPr>
            <a:lstStyle/>
            <a:p>
              <a:endParaRPr lang="en-US"/>
            </a:p>
          </p:txBody>
        </p:sp>
        <p:sp>
          <p:nvSpPr>
            <p:cNvPr id="88" name="Freeform 166"/>
            <p:cNvSpPr>
              <a:spLocks/>
            </p:cNvSpPr>
            <p:nvPr/>
          </p:nvSpPr>
          <p:spPr bwMode="auto">
            <a:xfrm>
              <a:off x="1104" y="934"/>
              <a:ext cx="678" cy="96"/>
            </a:xfrm>
            <a:custGeom>
              <a:avLst/>
              <a:gdLst/>
              <a:ahLst/>
              <a:cxnLst>
                <a:cxn ang="0">
                  <a:pos x="0" y="0"/>
                </a:cxn>
                <a:cxn ang="0">
                  <a:pos x="324" y="0"/>
                </a:cxn>
                <a:cxn ang="0">
                  <a:pos x="324" y="96"/>
                </a:cxn>
                <a:cxn ang="0">
                  <a:pos x="678" y="96"/>
                </a:cxn>
              </a:cxnLst>
              <a:rect l="0" t="0" r="r" b="b"/>
              <a:pathLst>
                <a:path w="678" h="96">
                  <a:moveTo>
                    <a:pt x="0" y="0"/>
                  </a:moveTo>
                  <a:lnTo>
                    <a:pt x="324" y="0"/>
                  </a:lnTo>
                  <a:lnTo>
                    <a:pt x="324" y="96"/>
                  </a:lnTo>
                  <a:lnTo>
                    <a:pt x="678" y="96"/>
                  </a:lnTo>
                </a:path>
              </a:pathLst>
            </a:custGeom>
            <a:noFill/>
            <a:ln w="19050" cap="flat" cmpd="sng">
              <a:solidFill>
                <a:srgbClr val="000000"/>
              </a:solidFill>
              <a:prstDash val="solid"/>
              <a:round/>
              <a:headEnd/>
              <a:tailEnd/>
            </a:ln>
            <a:effectLst/>
          </p:spPr>
          <p:txBody>
            <a:bodyPr wrap="none" anchor="ctr">
              <a:prstTxWarp prst="textNoShape">
                <a:avLst/>
              </a:prstTxWarp>
            </a:bodyPr>
            <a:lstStyle/>
            <a:p>
              <a:endParaRPr lang="en-US"/>
            </a:p>
          </p:txBody>
        </p:sp>
        <p:sp>
          <p:nvSpPr>
            <p:cNvPr id="89" name="AutoShape 167"/>
            <p:cNvSpPr>
              <a:spLocks noChangeArrowheads="1"/>
            </p:cNvSpPr>
            <p:nvPr/>
          </p:nvSpPr>
          <p:spPr bwMode="auto">
            <a:xfrm>
              <a:off x="1586" y="971"/>
              <a:ext cx="295" cy="264"/>
            </a:xfrm>
            <a:prstGeom prst="flowChartDelay">
              <a:avLst/>
            </a:prstGeom>
            <a:solidFill>
              <a:srgbClr val="FFFFFF"/>
            </a:solidFill>
            <a:ln w="22225" cap="flat" cmpd="sng" algn="ctr">
              <a:solidFill>
                <a:srgbClr val="000000"/>
              </a:solidFill>
              <a:prstDash val="solid"/>
              <a:miter lim="800000"/>
              <a:headEnd type="none" w="med" len="med"/>
              <a:tailEnd type="none" w="med" len="med"/>
            </a:ln>
            <a:effectLst/>
          </p:spPr>
          <p:txBody>
            <a:bodyPr wrap="none" anchor="ctr">
              <a:prstTxWarp prst="textNoShape">
                <a:avLst/>
              </a:prstTxWarp>
            </a:bodyPr>
            <a:lstStyle/>
            <a:p>
              <a:endParaRPr lang="en-US"/>
            </a:p>
          </p:txBody>
        </p:sp>
        <p:grpSp>
          <p:nvGrpSpPr>
            <p:cNvPr id="249" name="Group 168"/>
            <p:cNvGrpSpPr>
              <a:grpSpLocks/>
            </p:cNvGrpSpPr>
            <p:nvPr/>
          </p:nvGrpSpPr>
          <p:grpSpPr bwMode="auto">
            <a:xfrm>
              <a:off x="648" y="806"/>
              <a:ext cx="641" cy="264"/>
              <a:chOff x="1200" y="859"/>
              <a:chExt cx="641" cy="264"/>
            </a:xfrm>
          </p:grpSpPr>
          <p:sp>
            <p:nvSpPr>
              <p:cNvPr id="97" name="Line 169"/>
              <p:cNvSpPr>
                <a:spLocks noChangeShapeType="1"/>
              </p:cNvSpPr>
              <p:nvPr/>
            </p:nvSpPr>
            <p:spPr bwMode="auto">
              <a:xfrm>
                <a:off x="1200" y="900"/>
                <a:ext cx="465" cy="0"/>
              </a:xfrm>
              <a:prstGeom prst="line">
                <a:avLst/>
              </a:prstGeom>
              <a:noFill/>
              <a:ln w="19050">
                <a:solidFill>
                  <a:srgbClr val="000000"/>
                </a:solidFill>
                <a:round/>
                <a:headEnd/>
                <a:tailEnd/>
              </a:ln>
              <a:effectLst/>
            </p:spPr>
            <p:txBody>
              <a:bodyPr wrap="none" anchor="ctr">
                <a:prstTxWarp prst="textNoShape">
                  <a:avLst/>
                </a:prstTxWarp>
              </a:bodyPr>
              <a:lstStyle/>
              <a:p>
                <a:endParaRPr lang="en-US"/>
              </a:p>
            </p:txBody>
          </p:sp>
          <p:sp>
            <p:nvSpPr>
              <p:cNvPr id="98" name="Line 170"/>
              <p:cNvSpPr>
                <a:spLocks noChangeShapeType="1"/>
              </p:cNvSpPr>
              <p:nvPr/>
            </p:nvSpPr>
            <p:spPr bwMode="auto">
              <a:xfrm>
                <a:off x="1200" y="961"/>
                <a:ext cx="465" cy="0"/>
              </a:xfrm>
              <a:prstGeom prst="line">
                <a:avLst/>
              </a:prstGeom>
              <a:noFill/>
              <a:ln w="19050">
                <a:solidFill>
                  <a:srgbClr val="000000"/>
                </a:solidFill>
                <a:round/>
                <a:headEnd/>
                <a:tailEnd/>
              </a:ln>
              <a:effectLst/>
            </p:spPr>
            <p:txBody>
              <a:bodyPr wrap="none" anchor="ctr">
                <a:prstTxWarp prst="textNoShape">
                  <a:avLst/>
                </a:prstTxWarp>
              </a:bodyPr>
              <a:lstStyle/>
              <a:p>
                <a:endParaRPr lang="en-US"/>
              </a:p>
            </p:txBody>
          </p:sp>
          <p:sp>
            <p:nvSpPr>
              <p:cNvPr id="99" name="Line 171"/>
              <p:cNvSpPr>
                <a:spLocks noChangeShapeType="1"/>
              </p:cNvSpPr>
              <p:nvPr/>
            </p:nvSpPr>
            <p:spPr bwMode="auto">
              <a:xfrm>
                <a:off x="1200" y="1022"/>
                <a:ext cx="465" cy="0"/>
              </a:xfrm>
              <a:prstGeom prst="line">
                <a:avLst/>
              </a:prstGeom>
              <a:noFill/>
              <a:ln w="19050">
                <a:solidFill>
                  <a:srgbClr val="000000"/>
                </a:solidFill>
                <a:round/>
                <a:headEnd/>
                <a:tailEnd/>
              </a:ln>
              <a:effectLst/>
            </p:spPr>
            <p:txBody>
              <a:bodyPr wrap="none" anchor="ctr">
                <a:prstTxWarp prst="textNoShape">
                  <a:avLst/>
                </a:prstTxWarp>
              </a:bodyPr>
              <a:lstStyle/>
              <a:p>
                <a:endParaRPr lang="en-US"/>
              </a:p>
            </p:txBody>
          </p:sp>
          <p:sp>
            <p:nvSpPr>
              <p:cNvPr id="100" name="Line 172"/>
              <p:cNvSpPr>
                <a:spLocks noChangeShapeType="1"/>
              </p:cNvSpPr>
              <p:nvPr/>
            </p:nvSpPr>
            <p:spPr bwMode="auto">
              <a:xfrm>
                <a:off x="1200" y="1083"/>
                <a:ext cx="465" cy="0"/>
              </a:xfrm>
              <a:prstGeom prst="line">
                <a:avLst/>
              </a:prstGeom>
              <a:noFill/>
              <a:ln w="19050">
                <a:solidFill>
                  <a:srgbClr val="000000"/>
                </a:solidFill>
                <a:round/>
                <a:headEnd/>
                <a:tailEnd/>
              </a:ln>
              <a:effectLst/>
            </p:spPr>
            <p:txBody>
              <a:bodyPr wrap="none" anchor="ctr">
                <a:prstTxWarp prst="textNoShape">
                  <a:avLst/>
                </a:prstTxWarp>
              </a:bodyPr>
              <a:lstStyle/>
              <a:p>
                <a:endParaRPr lang="en-US"/>
              </a:p>
            </p:txBody>
          </p:sp>
          <p:sp>
            <p:nvSpPr>
              <p:cNvPr id="101" name="AutoShape 173"/>
              <p:cNvSpPr>
                <a:spLocks noChangeArrowheads="1"/>
              </p:cNvSpPr>
              <p:nvPr/>
            </p:nvSpPr>
            <p:spPr bwMode="auto">
              <a:xfrm>
                <a:off x="1546" y="859"/>
                <a:ext cx="295" cy="264"/>
              </a:xfrm>
              <a:prstGeom prst="flowChartDelay">
                <a:avLst/>
              </a:prstGeom>
              <a:solidFill>
                <a:schemeClr val="bg1"/>
              </a:solidFill>
              <a:ln w="22225" cap="flat" cmpd="sng" algn="ctr">
                <a:solidFill>
                  <a:schemeClr val="tx1"/>
                </a:solidFill>
                <a:prstDash val="solid"/>
                <a:miter lim="800000"/>
                <a:headEnd type="none" w="med" len="med"/>
                <a:tailEnd type="none" w="med" len="med"/>
              </a:ln>
              <a:effectLst/>
            </p:spPr>
            <p:txBody>
              <a:bodyPr wrap="none" anchor="ctr">
                <a:prstTxWarp prst="textNoShape">
                  <a:avLst/>
                </a:prstTxWarp>
              </a:bodyPr>
              <a:lstStyle/>
              <a:p>
                <a:endParaRPr lang="en-US"/>
              </a:p>
            </p:txBody>
          </p:sp>
        </p:grpSp>
        <p:grpSp>
          <p:nvGrpSpPr>
            <p:cNvPr id="250" name="Group 174"/>
            <p:cNvGrpSpPr>
              <a:grpSpLocks/>
            </p:cNvGrpSpPr>
            <p:nvPr/>
          </p:nvGrpSpPr>
          <p:grpSpPr bwMode="auto">
            <a:xfrm>
              <a:off x="648" y="1147"/>
              <a:ext cx="641" cy="264"/>
              <a:chOff x="1200" y="859"/>
              <a:chExt cx="641" cy="264"/>
            </a:xfrm>
          </p:grpSpPr>
          <p:sp>
            <p:nvSpPr>
              <p:cNvPr id="92" name="Line 175"/>
              <p:cNvSpPr>
                <a:spLocks noChangeShapeType="1"/>
              </p:cNvSpPr>
              <p:nvPr/>
            </p:nvSpPr>
            <p:spPr bwMode="auto">
              <a:xfrm>
                <a:off x="1200" y="900"/>
                <a:ext cx="465" cy="0"/>
              </a:xfrm>
              <a:prstGeom prst="line">
                <a:avLst/>
              </a:prstGeom>
              <a:noFill/>
              <a:ln w="19050">
                <a:solidFill>
                  <a:srgbClr val="000000"/>
                </a:solidFill>
                <a:round/>
                <a:headEnd/>
                <a:tailEnd/>
              </a:ln>
              <a:effectLst/>
            </p:spPr>
            <p:txBody>
              <a:bodyPr wrap="none" anchor="ctr">
                <a:prstTxWarp prst="textNoShape">
                  <a:avLst/>
                </a:prstTxWarp>
              </a:bodyPr>
              <a:lstStyle/>
              <a:p>
                <a:endParaRPr lang="en-US"/>
              </a:p>
            </p:txBody>
          </p:sp>
          <p:sp>
            <p:nvSpPr>
              <p:cNvPr id="93" name="Line 176"/>
              <p:cNvSpPr>
                <a:spLocks noChangeShapeType="1"/>
              </p:cNvSpPr>
              <p:nvPr/>
            </p:nvSpPr>
            <p:spPr bwMode="auto">
              <a:xfrm>
                <a:off x="1200" y="961"/>
                <a:ext cx="465" cy="0"/>
              </a:xfrm>
              <a:prstGeom prst="line">
                <a:avLst/>
              </a:prstGeom>
              <a:noFill/>
              <a:ln w="19050">
                <a:solidFill>
                  <a:srgbClr val="000000"/>
                </a:solidFill>
                <a:round/>
                <a:headEnd/>
                <a:tailEnd/>
              </a:ln>
              <a:effectLst/>
            </p:spPr>
            <p:txBody>
              <a:bodyPr wrap="none" anchor="ctr">
                <a:prstTxWarp prst="textNoShape">
                  <a:avLst/>
                </a:prstTxWarp>
              </a:bodyPr>
              <a:lstStyle/>
              <a:p>
                <a:endParaRPr lang="en-US"/>
              </a:p>
            </p:txBody>
          </p:sp>
          <p:sp>
            <p:nvSpPr>
              <p:cNvPr id="94" name="Line 177"/>
              <p:cNvSpPr>
                <a:spLocks noChangeShapeType="1"/>
              </p:cNvSpPr>
              <p:nvPr/>
            </p:nvSpPr>
            <p:spPr bwMode="auto">
              <a:xfrm>
                <a:off x="1200" y="1022"/>
                <a:ext cx="465" cy="0"/>
              </a:xfrm>
              <a:prstGeom prst="line">
                <a:avLst/>
              </a:prstGeom>
              <a:noFill/>
              <a:ln w="19050">
                <a:solidFill>
                  <a:srgbClr val="000000"/>
                </a:solidFill>
                <a:round/>
                <a:headEnd/>
                <a:tailEnd/>
              </a:ln>
              <a:effectLst/>
            </p:spPr>
            <p:txBody>
              <a:bodyPr wrap="none" anchor="ctr">
                <a:prstTxWarp prst="textNoShape">
                  <a:avLst/>
                </a:prstTxWarp>
              </a:bodyPr>
              <a:lstStyle/>
              <a:p>
                <a:endParaRPr lang="en-US"/>
              </a:p>
            </p:txBody>
          </p:sp>
          <p:sp>
            <p:nvSpPr>
              <p:cNvPr id="95" name="Line 178"/>
              <p:cNvSpPr>
                <a:spLocks noChangeShapeType="1"/>
              </p:cNvSpPr>
              <p:nvPr/>
            </p:nvSpPr>
            <p:spPr bwMode="auto">
              <a:xfrm>
                <a:off x="1200" y="1083"/>
                <a:ext cx="465" cy="0"/>
              </a:xfrm>
              <a:prstGeom prst="line">
                <a:avLst/>
              </a:prstGeom>
              <a:noFill/>
              <a:ln w="19050">
                <a:solidFill>
                  <a:srgbClr val="000000"/>
                </a:solidFill>
                <a:round/>
                <a:headEnd/>
                <a:tailEnd/>
              </a:ln>
              <a:effectLst/>
            </p:spPr>
            <p:txBody>
              <a:bodyPr wrap="none" anchor="ctr">
                <a:prstTxWarp prst="textNoShape">
                  <a:avLst/>
                </a:prstTxWarp>
              </a:bodyPr>
              <a:lstStyle/>
              <a:p>
                <a:endParaRPr lang="en-US"/>
              </a:p>
            </p:txBody>
          </p:sp>
          <p:sp>
            <p:nvSpPr>
              <p:cNvPr id="96" name="AutoShape 179"/>
              <p:cNvSpPr>
                <a:spLocks noChangeArrowheads="1"/>
              </p:cNvSpPr>
              <p:nvPr/>
            </p:nvSpPr>
            <p:spPr bwMode="auto">
              <a:xfrm>
                <a:off x="1546" y="859"/>
                <a:ext cx="295" cy="264"/>
              </a:xfrm>
              <a:prstGeom prst="flowChartDelay">
                <a:avLst/>
              </a:prstGeom>
              <a:solidFill>
                <a:schemeClr val="bg1"/>
              </a:solidFill>
              <a:ln w="22225" cap="flat" cmpd="sng" algn="ctr">
                <a:solidFill>
                  <a:schemeClr val="tx1"/>
                </a:solidFill>
                <a:prstDash val="solid"/>
                <a:miter lim="800000"/>
                <a:headEnd type="none" w="med" len="med"/>
                <a:tailEnd type="none" w="med" len="med"/>
              </a:ln>
              <a:effectLst/>
            </p:spPr>
            <p:txBody>
              <a:bodyPr wrap="none" anchor="ctr">
                <a:prstTxWarp prst="textNoShape">
                  <a:avLst/>
                </a:prstTxWarp>
              </a:bodyPr>
              <a:lstStyle/>
              <a:p>
                <a:endParaRPr lang="en-US"/>
              </a:p>
            </p:txBody>
          </p:sp>
        </p:grpSp>
      </p:grpSp>
      <p:grpSp>
        <p:nvGrpSpPr>
          <p:cNvPr id="251" name="Group 180"/>
          <p:cNvGrpSpPr>
            <a:grpSpLocks/>
          </p:cNvGrpSpPr>
          <p:nvPr/>
        </p:nvGrpSpPr>
        <p:grpSpPr bwMode="auto">
          <a:xfrm>
            <a:off x="1078296" y="3138415"/>
            <a:ext cx="1957388" cy="960438"/>
            <a:chOff x="648" y="806"/>
            <a:chExt cx="1233" cy="605"/>
          </a:xfrm>
        </p:grpSpPr>
        <p:sp>
          <p:nvSpPr>
            <p:cNvPr id="72" name="Freeform 181"/>
            <p:cNvSpPr>
              <a:spLocks/>
            </p:cNvSpPr>
            <p:nvPr/>
          </p:nvSpPr>
          <p:spPr bwMode="auto">
            <a:xfrm flipV="1">
              <a:off x="1104" y="1183"/>
              <a:ext cx="678" cy="96"/>
            </a:xfrm>
            <a:custGeom>
              <a:avLst/>
              <a:gdLst/>
              <a:ahLst/>
              <a:cxnLst>
                <a:cxn ang="0">
                  <a:pos x="0" y="0"/>
                </a:cxn>
                <a:cxn ang="0">
                  <a:pos x="324" y="0"/>
                </a:cxn>
                <a:cxn ang="0">
                  <a:pos x="324" y="96"/>
                </a:cxn>
                <a:cxn ang="0">
                  <a:pos x="678" y="96"/>
                </a:cxn>
              </a:cxnLst>
              <a:rect l="0" t="0" r="r" b="b"/>
              <a:pathLst>
                <a:path w="678" h="96">
                  <a:moveTo>
                    <a:pt x="0" y="0"/>
                  </a:moveTo>
                  <a:lnTo>
                    <a:pt x="324" y="0"/>
                  </a:lnTo>
                  <a:lnTo>
                    <a:pt x="324" y="96"/>
                  </a:lnTo>
                  <a:lnTo>
                    <a:pt x="678" y="96"/>
                  </a:lnTo>
                </a:path>
              </a:pathLst>
            </a:custGeom>
            <a:noFill/>
            <a:ln w="19050" cap="flat" cmpd="sng">
              <a:solidFill>
                <a:srgbClr val="000000"/>
              </a:solidFill>
              <a:prstDash val="solid"/>
              <a:round/>
              <a:headEnd/>
              <a:tailEnd/>
            </a:ln>
            <a:effectLst/>
          </p:spPr>
          <p:txBody>
            <a:bodyPr wrap="none" anchor="ctr">
              <a:prstTxWarp prst="textNoShape">
                <a:avLst/>
              </a:prstTxWarp>
            </a:bodyPr>
            <a:lstStyle/>
            <a:p>
              <a:endParaRPr lang="en-US"/>
            </a:p>
          </p:txBody>
        </p:sp>
        <p:sp>
          <p:nvSpPr>
            <p:cNvPr id="73" name="Freeform 182"/>
            <p:cNvSpPr>
              <a:spLocks/>
            </p:cNvSpPr>
            <p:nvPr/>
          </p:nvSpPr>
          <p:spPr bwMode="auto">
            <a:xfrm>
              <a:off x="1104" y="934"/>
              <a:ext cx="678" cy="96"/>
            </a:xfrm>
            <a:custGeom>
              <a:avLst/>
              <a:gdLst/>
              <a:ahLst/>
              <a:cxnLst>
                <a:cxn ang="0">
                  <a:pos x="0" y="0"/>
                </a:cxn>
                <a:cxn ang="0">
                  <a:pos x="324" y="0"/>
                </a:cxn>
                <a:cxn ang="0">
                  <a:pos x="324" y="96"/>
                </a:cxn>
                <a:cxn ang="0">
                  <a:pos x="678" y="96"/>
                </a:cxn>
              </a:cxnLst>
              <a:rect l="0" t="0" r="r" b="b"/>
              <a:pathLst>
                <a:path w="678" h="96">
                  <a:moveTo>
                    <a:pt x="0" y="0"/>
                  </a:moveTo>
                  <a:lnTo>
                    <a:pt x="324" y="0"/>
                  </a:lnTo>
                  <a:lnTo>
                    <a:pt x="324" y="96"/>
                  </a:lnTo>
                  <a:lnTo>
                    <a:pt x="678" y="96"/>
                  </a:lnTo>
                </a:path>
              </a:pathLst>
            </a:custGeom>
            <a:noFill/>
            <a:ln w="19050" cap="flat" cmpd="sng">
              <a:solidFill>
                <a:srgbClr val="000000"/>
              </a:solidFill>
              <a:prstDash val="solid"/>
              <a:round/>
              <a:headEnd/>
              <a:tailEnd/>
            </a:ln>
            <a:effectLst/>
          </p:spPr>
          <p:txBody>
            <a:bodyPr wrap="none" anchor="ctr">
              <a:prstTxWarp prst="textNoShape">
                <a:avLst/>
              </a:prstTxWarp>
            </a:bodyPr>
            <a:lstStyle/>
            <a:p>
              <a:endParaRPr lang="en-US"/>
            </a:p>
          </p:txBody>
        </p:sp>
        <p:sp>
          <p:nvSpPr>
            <p:cNvPr id="74" name="AutoShape 183"/>
            <p:cNvSpPr>
              <a:spLocks noChangeArrowheads="1"/>
            </p:cNvSpPr>
            <p:nvPr/>
          </p:nvSpPr>
          <p:spPr bwMode="auto">
            <a:xfrm>
              <a:off x="1586" y="971"/>
              <a:ext cx="295" cy="264"/>
            </a:xfrm>
            <a:prstGeom prst="flowChartDelay">
              <a:avLst/>
            </a:prstGeom>
            <a:solidFill>
              <a:srgbClr val="FFFFFF"/>
            </a:solidFill>
            <a:ln w="22225" cap="flat" cmpd="sng" algn="ctr">
              <a:solidFill>
                <a:srgbClr val="000000"/>
              </a:solidFill>
              <a:prstDash val="solid"/>
              <a:miter lim="800000"/>
              <a:headEnd type="none" w="med" len="med"/>
              <a:tailEnd type="none" w="med" len="med"/>
            </a:ln>
            <a:effectLst/>
          </p:spPr>
          <p:txBody>
            <a:bodyPr wrap="none" anchor="ctr">
              <a:prstTxWarp prst="textNoShape">
                <a:avLst/>
              </a:prstTxWarp>
            </a:bodyPr>
            <a:lstStyle/>
            <a:p>
              <a:endParaRPr lang="en-US"/>
            </a:p>
          </p:txBody>
        </p:sp>
        <p:grpSp>
          <p:nvGrpSpPr>
            <p:cNvPr id="252" name="Group 184"/>
            <p:cNvGrpSpPr>
              <a:grpSpLocks/>
            </p:cNvGrpSpPr>
            <p:nvPr/>
          </p:nvGrpSpPr>
          <p:grpSpPr bwMode="auto">
            <a:xfrm>
              <a:off x="648" y="806"/>
              <a:ext cx="641" cy="264"/>
              <a:chOff x="1200" y="859"/>
              <a:chExt cx="641" cy="264"/>
            </a:xfrm>
          </p:grpSpPr>
          <p:sp>
            <p:nvSpPr>
              <p:cNvPr id="82" name="Line 185"/>
              <p:cNvSpPr>
                <a:spLocks noChangeShapeType="1"/>
              </p:cNvSpPr>
              <p:nvPr/>
            </p:nvSpPr>
            <p:spPr bwMode="auto">
              <a:xfrm>
                <a:off x="1200" y="900"/>
                <a:ext cx="465" cy="0"/>
              </a:xfrm>
              <a:prstGeom prst="line">
                <a:avLst/>
              </a:prstGeom>
              <a:noFill/>
              <a:ln w="19050">
                <a:solidFill>
                  <a:srgbClr val="000000"/>
                </a:solidFill>
                <a:round/>
                <a:headEnd/>
                <a:tailEnd/>
              </a:ln>
              <a:effectLst/>
            </p:spPr>
            <p:txBody>
              <a:bodyPr wrap="none" anchor="ctr">
                <a:prstTxWarp prst="textNoShape">
                  <a:avLst/>
                </a:prstTxWarp>
              </a:bodyPr>
              <a:lstStyle/>
              <a:p>
                <a:endParaRPr lang="en-US"/>
              </a:p>
            </p:txBody>
          </p:sp>
          <p:sp>
            <p:nvSpPr>
              <p:cNvPr id="83" name="Line 186"/>
              <p:cNvSpPr>
                <a:spLocks noChangeShapeType="1"/>
              </p:cNvSpPr>
              <p:nvPr/>
            </p:nvSpPr>
            <p:spPr bwMode="auto">
              <a:xfrm>
                <a:off x="1200" y="961"/>
                <a:ext cx="465" cy="0"/>
              </a:xfrm>
              <a:prstGeom prst="line">
                <a:avLst/>
              </a:prstGeom>
              <a:noFill/>
              <a:ln w="19050">
                <a:solidFill>
                  <a:srgbClr val="000000"/>
                </a:solidFill>
                <a:round/>
                <a:headEnd/>
                <a:tailEnd/>
              </a:ln>
              <a:effectLst/>
            </p:spPr>
            <p:txBody>
              <a:bodyPr wrap="none" anchor="ctr">
                <a:prstTxWarp prst="textNoShape">
                  <a:avLst/>
                </a:prstTxWarp>
              </a:bodyPr>
              <a:lstStyle/>
              <a:p>
                <a:endParaRPr lang="en-US"/>
              </a:p>
            </p:txBody>
          </p:sp>
          <p:sp>
            <p:nvSpPr>
              <p:cNvPr id="84" name="Line 187"/>
              <p:cNvSpPr>
                <a:spLocks noChangeShapeType="1"/>
              </p:cNvSpPr>
              <p:nvPr/>
            </p:nvSpPr>
            <p:spPr bwMode="auto">
              <a:xfrm>
                <a:off x="1200" y="1022"/>
                <a:ext cx="465" cy="0"/>
              </a:xfrm>
              <a:prstGeom prst="line">
                <a:avLst/>
              </a:prstGeom>
              <a:noFill/>
              <a:ln w="19050">
                <a:solidFill>
                  <a:srgbClr val="000000"/>
                </a:solidFill>
                <a:round/>
                <a:headEnd/>
                <a:tailEnd/>
              </a:ln>
              <a:effectLst/>
            </p:spPr>
            <p:txBody>
              <a:bodyPr wrap="none" anchor="ctr">
                <a:prstTxWarp prst="textNoShape">
                  <a:avLst/>
                </a:prstTxWarp>
              </a:bodyPr>
              <a:lstStyle/>
              <a:p>
                <a:endParaRPr lang="en-US"/>
              </a:p>
            </p:txBody>
          </p:sp>
          <p:sp>
            <p:nvSpPr>
              <p:cNvPr id="85" name="Line 188"/>
              <p:cNvSpPr>
                <a:spLocks noChangeShapeType="1"/>
              </p:cNvSpPr>
              <p:nvPr/>
            </p:nvSpPr>
            <p:spPr bwMode="auto">
              <a:xfrm>
                <a:off x="1200" y="1083"/>
                <a:ext cx="465" cy="0"/>
              </a:xfrm>
              <a:prstGeom prst="line">
                <a:avLst/>
              </a:prstGeom>
              <a:noFill/>
              <a:ln w="19050">
                <a:solidFill>
                  <a:srgbClr val="000000"/>
                </a:solidFill>
                <a:round/>
                <a:headEnd/>
                <a:tailEnd/>
              </a:ln>
              <a:effectLst/>
            </p:spPr>
            <p:txBody>
              <a:bodyPr wrap="none" anchor="ctr">
                <a:prstTxWarp prst="textNoShape">
                  <a:avLst/>
                </a:prstTxWarp>
              </a:bodyPr>
              <a:lstStyle/>
              <a:p>
                <a:endParaRPr lang="en-US"/>
              </a:p>
            </p:txBody>
          </p:sp>
          <p:sp>
            <p:nvSpPr>
              <p:cNvPr id="86" name="AutoShape 189"/>
              <p:cNvSpPr>
                <a:spLocks noChangeArrowheads="1"/>
              </p:cNvSpPr>
              <p:nvPr/>
            </p:nvSpPr>
            <p:spPr bwMode="auto">
              <a:xfrm>
                <a:off x="1546" y="859"/>
                <a:ext cx="295" cy="264"/>
              </a:xfrm>
              <a:prstGeom prst="flowChartDelay">
                <a:avLst/>
              </a:prstGeom>
              <a:solidFill>
                <a:schemeClr val="bg1"/>
              </a:solidFill>
              <a:ln w="22225" cap="flat" cmpd="sng" algn="ctr">
                <a:solidFill>
                  <a:schemeClr val="tx1"/>
                </a:solidFill>
                <a:prstDash val="solid"/>
                <a:miter lim="800000"/>
                <a:headEnd type="none" w="med" len="med"/>
                <a:tailEnd type="none" w="med" len="med"/>
              </a:ln>
              <a:effectLst/>
            </p:spPr>
            <p:txBody>
              <a:bodyPr wrap="none" anchor="ctr">
                <a:prstTxWarp prst="textNoShape">
                  <a:avLst/>
                </a:prstTxWarp>
              </a:bodyPr>
              <a:lstStyle/>
              <a:p>
                <a:endParaRPr lang="en-US"/>
              </a:p>
            </p:txBody>
          </p:sp>
        </p:grpSp>
        <p:grpSp>
          <p:nvGrpSpPr>
            <p:cNvPr id="253" name="Group 190"/>
            <p:cNvGrpSpPr>
              <a:grpSpLocks/>
            </p:cNvGrpSpPr>
            <p:nvPr/>
          </p:nvGrpSpPr>
          <p:grpSpPr bwMode="auto">
            <a:xfrm>
              <a:off x="648" y="1147"/>
              <a:ext cx="641" cy="264"/>
              <a:chOff x="1200" y="859"/>
              <a:chExt cx="641" cy="264"/>
            </a:xfrm>
          </p:grpSpPr>
          <p:sp>
            <p:nvSpPr>
              <p:cNvPr id="77" name="Line 191"/>
              <p:cNvSpPr>
                <a:spLocks noChangeShapeType="1"/>
              </p:cNvSpPr>
              <p:nvPr/>
            </p:nvSpPr>
            <p:spPr bwMode="auto">
              <a:xfrm>
                <a:off x="1200" y="900"/>
                <a:ext cx="465" cy="0"/>
              </a:xfrm>
              <a:prstGeom prst="line">
                <a:avLst/>
              </a:prstGeom>
              <a:noFill/>
              <a:ln w="19050">
                <a:solidFill>
                  <a:srgbClr val="000000"/>
                </a:solidFill>
                <a:round/>
                <a:headEnd/>
                <a:tailEnd/>
              </a:ln>
              <a:effectLst/>
            </p:spPr>
            <p:txBody>
              <a:bodyPr wrap="none" anchor="ctr">
                <a:prstTxWarp prst="textNoShape">
                  <a:avLst/>
                </a:prstTxWarp>
              </a:bodyPr>
              <a:lstStyle/>
              <a:p>
                <a:endParaRPr lang="en-US"/>
              </a:p>
            </p:txBody>
          </p:sp>
          <p:sp>
            <p:nvSpPr>
              <p:cNvPr id="78" name="Line 192"/>
              <p:cNvSpPr>
                <a:spLocks noChangeShapeType="1"/>
              </p:cNvSpPr>
              <p:nvPr/>
            </p:nvSpPr>
            <p:spPr bwMode="auto">
              <a:xfrm>
                <a:off x="1200" y="961"/>
                <a:ext cx="465" cy="0"/>
              </a:xfrm>
              <a:prstGeom prst="line">
                <a:avLst/>
              </a:prstGeom>
              <a:noFill/>
              <a:ln w="19050">
                <a:solidFill>
                  <a:srgbClr val="000000"/>
                </a:solidFill>
                <a:round/>
                <a:headEnd/>
                <a:tailEnd/>
              </a:ln>
              <a:effectLst/>
            </p:spPr>
            <p:txBody>
              <a:bodyPr wrap="none" anchor="ctr">
                <a:prstTxWarp prst="textNoShape">
                  <a:avLst/>
                </a:prstTxWarp>
              </a:bodyPr>
              <a:lstStyle/>
              <a:p>
                <a:endParaRPr lang="en-US"/>
              </a:p>
            </p:txBody>
          </p:sp>
          <p:sp>
            <p:nvSpPr>
              <p:cNvPr id="79" name="Line 193"/>
              <p:cNvSpPr>
                <a:spLocks noChangeShapeType="1"/>
              </p:cNvSpPr>
              <p:nvPr/>
            </p:nvSpPr>
            <p:spPr bwMode="auto">
              <a:xfrm>
                <a:off x="1200" y="1022"/>
                <a:ext cx="465" cy="0"/>
              </a:xfrm>
              <a:prstGeom prst="line">
                <a:avLst/>
              </a:prstGeom>
              <a:noFill/>
              <a:ln w="19050">
                <a:solidFill>
                  <a:srgbClr val="000000"/>
                </a:solidFill>
                <a:round/>
                <a:headEnd/>
                <a:tailEnd/>
              </a:ln>
              <a:effectLst/>
            </p:spPr>
            <p:txBody>
              <a:bodyPr wrap="none" anchor="ctr">
                <a:prstTxWarp prst="textNoShape">
                  <a:avLst/>
                </a:prstTxWarp>
              </a:bodyPr>
              <a:lstStyle/>
              <a:p>
                <a:endParaRPr lang="en-US"/>
              </a:p>
            </p:txBody>
          </p:sp>
          <p:sp>
            <p:nvSpPr>
              <p:cNvPr id="80" name="Line 194"/>
              <p:cNvSpPr>
                <a:spLocks noChangeShapeType="1"/>
              </p:cNvSpPr>
              <p:nvPr/>
            </p:nvSpPr>
            <p:spPr bwMode="auto">
              <a:xfrm>
                <a:off x="1200" y="1083"/>
                <a:ext cx="465" cy="0"/>
              </a:xfrm>
              <a:prstGeom prst="line">
                <a:avLst/>
              </a:prstGeom>
              <a:noFill/>
              <a:ln w="19050">
                <a:solidFill>
                  <a:srgbClr val="000000"/>
                </a:solidFill>
                <a:round/>
                <a:headEnd/>
                <a:tailEnd/>
              </a:ln>
              <a:effectLst/>
            </p:spPr>
            <p:txBody>
              <a:bodyPr wrap="none" anchor="ctr">
                <a:prstTxWarp prst="textNoShape">
                  <a:avLst/>
                </a:prstTxWarp>
              </a:bodyPr>
              <a:lstStyle/>
              <a:p>
                <a:endParaRPr lang="en-US"/>
              </a:p>
            </p:txBody>
          </p:sp>
          <p:sp>
            <p:nvSpPr>
              <p:cNvPr id="81" name="AutoShape 195"/>
              <p:cNvSpPr>
                <a:spLocks noChangeArrowheads="1"/>
              </p:cNvSpPr>
              <p:nvPr/>
            </p:nvSpPr>
            <p:spPr bwMode="auto">
              <a:xfrm>
                <a:off x="1546" y="859"/>
                <a:ext cx="295" cy="264"/>
              </a:xfrm>
              <a:prstGeom prst="flowChartDelay">
                <a:avLst/>
              </a:prstGeom>
              <a:solidFill>
                <a:schemeClr val="bg1"/>
              </a:solidFill>
              <a:ln w="22225" cap="flat" cmpd="sng" algn="ctr">
                <a:solidFill>
                  <a:schemeClr val="tx1"/>
                </a:solidFill>
                <a:prstDash val="solid"/>
                <a:miter lim="800000"/>
                <a:headEnd type="none" w="med" len="med"/>
                <a:tailEnd type="none" w="med" len="med"/>
              </a:ln>
              <a:effectLst/>
            </p:spPr>
            <p:txBody>
              <a:bodyPr wrap="none" anchor="ctr">
                <a:prstTxWarp prst="textNoShape">
                  <a:avLst/>
                </a:prstTxWarp>
              </a:bodyPr>
              <a:lstStyle/>
              <a:p>
                <a:endParaRPr lang="en-US"/>
              </a:p>
            </p:txBody>
          </p:sp>
        </p:grpSp>
      </p:grpSp>
      <p:grpSp>
        <p:nvGrpSpPr>
          <p:cNvPr id="254" name="Group 196"/>
          <p:cNvGrpSpPr>
            <a:grpSpLocks/>
          </p:cNvGrpSpPr>
          <p:nvPr/>
        </p:nvGrpSpPr>
        <p:grpSpPr bwMode="auto">
          <a:xfrm>
            <a:off x="1078296" y="4225853"/>
            <a:ext cx="1957388" cy="960438"/>
            <a:chOff x="648" y="806"/>
            <a:chExt cx="1233" cy="605"/>
          </a:xfrm>
        </p:grpSpPr>
        <p:sp>
          <p:nvSpPr>
            <p:cNvPr id="57" name="Freeform 197"/>
            <p:cNvSpPr>
              <a:spLocks/>
            </p:cNvSpPr>
            <p:nvPr/>
          </p:nvSpPr>
          <p:spPr bwMode="auto">
            <a:xfrm flipV="1">
              <a:off x="1104" y="1183"/>
              <a:ext cx="678" cy="96"/>
            </a:xfrm>
            <a:custGeom>
              <a:avLst/>
              <a:gdLst/>
              <a:ahLst/>
              <a:cxnLst>
                <a:cxn ang="0">
                  <a:pos x="0" y="0"/>
                </a:cxn>
                <a:cxn ang="0">
                  <a:pos x="324" y="0"/>
                </a:cxn>
                <a:cxn ang="0">
                  <a:pos x="324" y="96"/>
                </a:cxn>
                <a:cxn ang="0">
                  <a:pos x="678" y="96"/>
                </a:cxn>
              </a:cxnLst>
              <a:rect l="0" t="0" r="r" b="b"/>
              <a:pathLst>
                <a:path w="678" h="96">
                  <a:moveTo>
                    <a:pt x="0" y="0"/>
                  </a:moveTo>
                  <a:lnTo>
                    <a:pt x="324" y="0"/>
                  </a:lnTo>
                  <a:lnTo>
                    <a:pt x="324" y="96"/>
                  </a:lnTo>
                  <a:lnTo>
                    <a:pt x="678" y="96"/>
                  </a:lnTo>
                </a:path>
              </a:pathLst>
            </a:custGeom>
            <a:noFill/>
            <a:ln w="19050" cap="flat" cmpd="sng">
              <a:solidFill>
                <a:srgbClr val="000000"/>
              </a:solidFill>
              <a:prstDash val="solid"/>
              <a:round/>
              <a:headEnd/>
              <a:tailEnd/>
            </a:ln>
            <a:effectLst/>
          </p:spPr>
          <p:txBody>
            <a:bodyPr wrap="none" anchor="ctr">
              <a:prstTxWarp prst="textNoShape">
                <a:avLst/>
              </a:prstTxWarp>
            </a:bodyPr>
            <a:lstStyle/>
            <a:p>
              <a:endParaRPr lang="en-US"/>
            </a:p>
          </p:txBody>
        </p:sp>
        <p:sp>
          <p:nvSpPr>
            <p:cNvPr id="58" name="Freeform 198"/>
            <p:cNvSpPr>
              <a:spLocks/>
            </p:cNvSpPr>
            <p:nvPr/>
          </p:nvSpPr>
          <p:spPr bwMode="auto">
            <a:xfrm>
              <a:off x="1104" y="934"/>
              <a:ext cx="678" cy="96"/>
            </a:xfrm>
            <a:custGeom>
              <a:avLst/>
              <a:gdLst/>
              <a:ahLst/>
              <a:cxnLst>
                <a:cxn ang="0">
                  <a:pos x="0" y="0"/>
                </a:cxn>
                <a:cxn ang="0">
                  <a:pos x="324" y="0"/>
                </a:cxn>
                <a:cxn ang="0">
                  <a:pos x="324" y="96"/>
                </a:cxn>
                <a:cxn ang="0">
                  <a:pos x="678" y="96"/>
                </a:cxn>
              </a:cxnLst>
              <a:rect l="0" t="0" r="r" b="b"/>
              <a:pathLst>
                <a:path w="678" h="96">
                  <a:moveTo>
                    <a:pt x="0" y="0"/>
                  </a:moveTo>
                  <a:lnTo>
                    <a:pt x="324" y="0"/>
                  </a:lnTo>
                  <a:lnTo>
                    <a:pt x="324" y="96"/>
                  </a:lnTo>
                  <a:lnTo>
                    <a:pt x="678" y="96"/>
                  </a:lnTo>
                </a:path>
              </a:pathLst>
            </a:custGeom>
            <a:noFill/>
            <a:ln w="19050" cap="flat" cmpd="sng">
              <a:solidFill>
                <a:srgbClr val="000000"/>
              </a:solidFill>
              <a:prstDash val="solid"/>
              <a:round/>
              <a:headEnd/>
              <a:tailEnd/>
            </a:ln>
            <a:effectLst/>
          </p:spPr>
          <p:txBody>
            <a:bodyPr wrap="none" anchor="ctr">
              <a:prstTxWarp prst="textNoShape">
                <a:avLst/>
              </a:prstTxWarp>
            </a:bodyPr>
            <a:lstStyle/>
            <a:p>
              <a:endParaRPr lang="en-US"/>
            </a:p>
          </p:txBody>
        </p:sp>
        <p:sp>
          <p:nvSpPr>
            <p:cNvPr id="59" name="AutoShape 199"/>
            <p:cNvSpPr>
              <a:spLocks noChangeArrowheads="1"/>
            </p:cNvSpPr>
            <p:nvPr/>
          </p:nvSpPr>
          <p:spPr bwMode="auto">
            <a:xfrm>
              <a:off x="1586" y="971"/>
              <a:ext cx="295" cy="264"/>
            </a:xfrm>
            <a:prstGeom prst="flowChartDelay">
              <a:avLst/>
            </a:prstGeom>
            <a:solidFill>
              <a:srgbClr val="FFFFFF"/>
            </a:solidFill>
            <a:ln w="22225" cap="flat" cmpd="sng" algn="ctr">
              <a:solidFill>
                <a:srgbClr val="000000"/>
              </a:solidFill>
              <a:prstDash val="solid"/>
              <a:miter lim="800000"/>
              <a:headEnd type="none" w="med" len="med"/>
              <a:tailEnd type="none" w="med" len="med"/>
            </a:ln>
            <a:effectLst/>
          </p:spPr>
          <p:txBody>
            <a:bodyPr wrap="none" anchor="ctr">
              <a:prstTxWarp prst="textNoShape">
                <a:avLst/>
              </a:prstTxWarp>
            </a:bodyPr>
            <a:lstStyle/>
            <a:p>
              <a:endParaRPr lang="en-US"/>
            </a:p>
          </p:txBody>
        </p:sp>
        <p:grpSp>
          <p:nvGrpSpPr>
            <p:cNvPr id="255" name="Group 200"/>
            <p:cNvGrpSpPr>
              <a:grpSpLocks/>
            </p:cNvGrpSpPr>
            <p:nvPr/>
          </p:nvGrpSpPr>
          <p:grpSpPr bwMode="auto">
            <a:xfrm>
              <a:off x="648" y="806"/>
              <a:ext cx="641" cy="264"/>
              <a:chOff x="1200" y="859"/>
              <a:chExt cx="641" cy="264"/>
            </a:xfrm>
          </p:grpSpPr>
          <p:sp>
            <p:nvSpPr>
              <p:cNvPr id="67" name="Line 201"/>
              <p:cNvSpPr>
                <a:spLocks noChangeShapeType="1"/>
              </p:cNvSpPr>
              <p:nvPr/>
            </p:nvSpPr>
            <p:spPr bwMode="auto">
              <a:xfrm>
                <a:off x="1200" y="900"/>
                <a:ext cx="465" cy="0"/>
              </a:xfrm>
              <a:prstGeom prst="line">
                <a:avLst/>
              </a:prstGeom>
              <a:noFill/>
              <a:ln w="19050">
                <a:solidFill>
                  <a:srgbClr val="000000"/>
                </a:solidFill>
                <a:round/>
                <a:headEnd/>
                <a:tailEnd/>
              </a:ln>
              <a:effectLst/>
            </p:spPr>
            <p:txBody>
              <a:bodyPr wrap="none" anchor="ctr">
                <a:prstTxWarp prst="textNoShape">
                  <a:avLst/>
                </a:prstTxWarp>
              </a:bodyPr>
              <a:lstStyle/>
              <a:p>
                <a:endParaRPr lang="en-US"/>
              </a:p>
            </p:txBody>
          </p:sp>
          <p:sp>
            <p:nvSpPr>
              <p:cNvPr id="68" name="Line 202"/>
              <p:cNvSpPr>
                <a:spLocks noChangeShapeType="1"/>
              </p:cNvSpPr>
              <p:nvPr/>
            </p:nvSpPr>
            <p:spPr bwMode="auto">
              <a:xfrm>
                <a:off x="1200" y="961"/>
                <a:ext cx="465" cy="0"/>
              </a:xfrm>
              <a:prstGeom prst="line">
                <a:avLst/>
              </a:prstGeom>
              <a:noFill/>
              <a:ln w="19050">
                <a:solidFill>
                  <a:srgbClr val="000000"/>
                </a:solidFill>
                <a:round/>
                <a:headEnd/>
                <a:tailEnd/>
              </a:ln>
              <a:effectLst/>
            </p:spPr>
            <p:txBody>
              <a:bodyPr wrap="none" anchor="ctr">
                <a:prstTxWarp prst="textNoShape">
                  <a:avLst/>
                </a:prstTxWarp>
              </a:bodyPr>
              <a:lstStyle/>
              <a:p>
                <a:endParaRPr lang="en-US"/>
              </a:p>
            </p:txBody>
          </p:sp>
          <p:sp>
            <p:nvSpPr>
              <p:cNvPr id="69" name="Line 203"/>
              <p:cNvSpPr>
                <a:spLocks noChangeShapeType="1"/>
              </p:cNvSpPr>
              <p:nvPr/>
            </p:nvSpPr>
            <p:spPr bwMode="auto">
              <a:xfrm>
                <a:off x="1200" y="1022"/>
                <a:ext cx="465" cy="0"/>
              </a:xfrm>
              <a:prstGeom prst="line">
                <a:avLst/>
              </a:prstGeom>
              <a:noFill/>
              <a:ln w="19050">
                <a:solidFill>
                  <a:srgbClr val="000000"/>
                </a:solidFill>
                <a:round/>
                <a:headEnd/>
                <a:tailEnd/>
              </a:ln>
              <a:effectLst/>
            </p:spPr>
            <p:txBody>
              <a:bodyPr wrap="none" anchor="ctr">
                <a:prstTxWarp prst="textNoShape">
                  <a:avLst/>
                </a:prstTxWarp>
              </a:bodyPr>
              <a:lstStyle/>
              <a:p>
                <a:endParaRPr lang="en-US"/>
              </a:p>
            </p:txBody>
          </p:sp>
          <p:sp>
            <p:nvSpPr>
              <p:cNvPr id="70" name="Line 204"/>
              <p:cNvSpPr>
                <a:spLocks noChangeShapeType="1"/>
              </p:cNvSpPr>
              <p:nvPr/>
            </p:nvSpPr>
            <p:spPr bwMode="auto">
              <a:xfrm>
                <a:off x="1200" y="1083"/>
                <a:ext cx="465" cy="0"/>
              </a:xfrm>
              <a:prstGeom prst="line">
                <a:avLst/>
              </a:prstGeom>
              <a:noFill/>
              <a:ln w="19050">
                <a:solidFill>
                  <a:srgbClr val="000000"/>
                </a:solidFill>
                <a:round/>
                <a:headEnd/>
                <a:tailEnd/>
              </a:ln>
              <a:effectLst/>
            </p:spPr>
            <p:txBody>
              <a:bodyPr wrap="none" anchor="ctr">
                <a:prstTxWarp prst="textNoShape">
                  <a:avLst/>
                </a:prstTxWarp>
              </a:bodyPr>
              <a:lstStyle/>
              <a:p>
                <a:endParaRPr lang="en-US"/>
              </a:p>
            </p:txBody>
          </p:sp>
          <p:sp>
            <p:nvSpPr>
              <p:cNvPr id="71" name="AutoShape 205"/>
              <p:cNvSpPr>
                <a:spLocks noChangeArrowheads="1"/>
              </p:cNvSpPr>
              <p:nvPr/>
            </p:nvSpPr>
            <p:spPr bwMode="auto">
              <a:xfrm>
                <a:off x="1546" y="859"/>
                <a:ext cx="295" cy="264"/>
              </a:xfrm>
              <a:prstGeom prst="flowChartDelay">
                <a:avLst/>
              </a:prstGeom>
              <a:solidFill>
                <a:schemeClr val="bg1"/>
              </a:solidFill>
              <a:ln w="22225" cap="flat" cmpd="sng" algn="ctr">
                <a:solidFill>
                  <a:schemeClr val="tx1"/>
                </a:solidFill>
                <a:prstDash val="solid"/>
                <a:miter lim="800000"/>
                <a:headEnd type="none" w="med" len="med"/>
                <a:tailEnd type="none" w="med" len="med"/>
              </a:ln>
              <a:effectLst/>
            </p:spPr>
            <p:txBody>
              <a:bodyPr wrap="none" anchor="ctr">
                <a:prstTxWarp prst="textNoShape">
                  <a:avLst/>
                </a:prstTxWarp>
              </a:bodyPr>
              <a:lstStyle/>
              <a:p>
                <a:endParaRPr lang="en-US"/>
              </a:p>
            </p:txBody>
          </p:sp>
        </p:grpSp>
        <p:grpSp>
          <p:nvGrpSpPr>
            <p:cNvPr id="33" name="Group 206"/>
            <p:cNvGrpSpPr>
              <a:grpSpLocks/>
            </p:cNvGrpSpPr>
            <p:nvPr/>
          </p:nvGrpSpPr>
          <p:grpSpPr bwMode="auto">
            <a:xfrm>
              <a:off x="648" y="1147"/>
              <a:ext cx="641" cy="264"/>
              <a:chOff x="1200" y="859"/>
              <a:chExt cx="641" cy="264"/>
            </a:xfrm>
          </p:grpSpPr>
          <p:sp>
            <p:nvSpPr>
              <p:cNvPr id="62" name="Line 207"/>
              <p:cNvSpPr>
                <a:spLocks noChangeShapeType="1"/>
              </p:cNvSpPr>
              <p:nvPr/>
            </p:nvSpPr>
            <p:spPr bwMode="auto">
              <a:xfrm>
                <a:off x="1200" y="900"/>
                <a:ext cx="465" cy="0"/>
              </a:xfrm>
              <a:prstGeom prst="line">
                <a:avLst/>
              </a:prstGeom>
              <a:noFill/>
              <a:ln w="19050">
                <a:solidFill>
                  <a:srgbClr val="000000"/>
                </a:solidFill>
                <a:round/>
                <a:headEnd/>
                <a:tailEnd/>
              </a:ln>
              <a:effectLst/>
            </p:spPr>
            <p:txBody>
              <a:bodyPr wrap="none" anchor="ctr">
                <a:prstTxWarp prst="textNoShape">
                  <a:avLst/>
                </a:prstTxWarp>
              </a:bodyPr>
              <a:lstStyle/>
              <a:p>
                <a:endParaRPr lang="en-US"/>
              </a:p>
            </p:txBody>
          </p:sp>
          <p:sp>
            <p:nvSpPr>
              <p:cNvPr id="63" name="Line 208"/>
              <p:cNvSpPr>
                <a:spLocks noChangeShapeType="1"/>
              </p:cNvSpPr>
              <p:nvPr/>
            </p:nvSpPr>
            <p:spPr bwMode="auto">
              <a:xfrm>
                <a:off x="1200" y="961"/>
                <a:ext cx="465" cy="0"/>
              </a:xfrm>
              <a:prstGeom prst="line">
                <a:avLst/>
              </a:prstGeom>
              <a:noFill/>
              <a:ln w="19050">
                <a:solidFill>
                  <a:srgbClr val="000000"/>
                </a:solidFill>
                <a:round/>
                <a:headEnd/>
                <a:tailEnd/>
              </a:ln>
              <a:effectLst/>
            </p:spPr>
            <p:txBody>
              <a:bodyPr wrap="none" anchor="ctr">
                <a:prstTxWarp prst="textNoShape">
                  <a:avLst/>
                </a:prstTxWarp>
              </a:bodyPr>
              <a:lstStyle/>
              <a:p>
                <a:endParaRPr lang="en-US"/>
              </a:p>
            </p:txBody>
          </p:sp>
          <p:sp>
            <p:nvSpPr>
              <p:cNvPr id="64" name="Line 209"/>
              <p:cNvSpPr>
                <a:spLocks noChangeShapeType="1"/>
              </p:cNvSpPr>
              <p:nvPr/>
            </p:nvSpPr>
            <p:spPr bwMode="auto">
              <a:xfrm>
                <a:off x="1200" y="1022"/>
                <a:ext cx="465" cy="0"/>
              </a:xfrm>
              <a:prstGeom prst="line">
                <a:avLst/>
              </a:prstGeom>
              <a:noFill/>
              <a:ln w="19050">
                <a:solidFill>
                  <a:srgbClr val="000000"/>
                </a:solidFill>
                <a:round/>
                <a:headEnd/>
                <a:tailEnd/>
              </a:ln>
              <a:effectLst/>
            </p:spPr>
            <p:txBody>
              <a:bodyPr wrap="none" anchor="ctr">
                <a:prstTxWarp prst="textNoShape">
                  <a:avLst/>
                </a:prstTxWarp>
              </a:bodyPr>
              <a:lstStyle/>
              <a:p>
                <a:endParaRPr lang="en-US"/>
              </a:p>
            </p:txBody>
          </p:sp>
          <p:sp>
            <p:nvSpPr>
              <p:cNvPr id="65" name="Line 210"/>
              <p:cNvSpPr>
                <a:spLocks noChangeShapeType="1"/>
              </p:cNvSpPr>
              <p:nvPr/>
            </p:nvSpPr>
            <p:spPr bwMode="auto">
              <a:xfrm>
                <a:off x="1200" y="1083"/>
                <a:ext cx="465" cy="0"/>
              </a:xfrm>
              <a:prstGeom prst="line">
                <a:avLst/>
              </a:prstGeom>
              <a:noFill/>
              <a:ln w="19050">
                <a:solidFill>
                  <a:srgbClr val="000000"/>
                </a:solidFill>
                <a:round/>
                <a:headEnd/>
                <a:tailEnd/>
              </a:ln>
              <a:effectLst/>
            </p:spPr>
            <p:txBody>
              <a:bodyPr wrap="none" anchor="ctr">
                <a:prstTxWarp prst="textNoShape">
                  <a:avLst/>
                </a:prstTxWarp>
              </a:bodyPr>
              <a:lstStyle/>
              <a:p>
                <a:endParaRPr lang="en-US"/>
              </a:p>
            </p:txBody>
          </p:sp>
          <p:sp>
            <p:nvSpPr>
              <p:cNvPr id="66" name="AutoShape 211"/>
              <p:cNvSpPr>
                <a:spLocks noChangeArrowheads="1"/>
              </p:cNvSpPr>
              <p:nvPr/>
            </p:nvSpPr>
            <p:spPr bwMode="auto">
              <a:xfrm>
                <a:off x="1546" y="859"/>
                <a:ext cx="295" cy="264"/>
              </a:xfrm>
              <a:prstGeom prst="flowChartDelay">
                <a:avLst/>
              </a:prstGeom>
              <a:solidFill>
                <a:schemeClr val="bg1"/>
              </a:solidFill>
              <a:ln w="22225" cap="flat" cmpd="sng" algn="ctr">
                <a:solidFill>
                  <a:schemeClr val="tx1"/>
                </a:solidFill>
                <a:prstDash val="solid"/>
                <a:miter lim="800000"/>
                <a:headEnd type="none" w="med" len="med"/>
                <a:tailEnd type="none" w="med" len="med"/>
              </a:ln>
              <a:effectLst/>
            </p:spPr>
            <p:txBody>
              <a:bodyPr wrap="none" anchor="ctr">
                <a:prstTxWarp prst="textNoShape">
                  <a:avLst/>
                </a:prstTxWarp>
              </a:bodyPr>
              <a:lstStyle/>
              <a:p>
                <a:endParaRPr lang="en-US"/>
              </a:p>
            </p:txBody>
          </p:sp>
        </p:grpSp>
      </p:grpSp>
      <p:sp>
        <p:nvSpPr>
          <p:cNvPr id="45" name="Rectangle 213"/>
          <p:cNvSpPr>
            <a:spLocks noChangeArrowheads="1"/>
          </p:cNvSpPr>
          <p:nvPr/>
        </p:nvSpPr>
        <p:spPr bwMode="auto">
          <a:xfrm rot="16200000">
            <a:off x="3511715" y="5649084"/>
            <a:ext cx="393700" cy="1533371"/>
          </a:xfrm>
          <a:prstGeom prst="rect">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endParaRPr lang="en-US" sz="1200" kern="0">
              <a:solidFill>
                <a:srgbClr val="000000"/>
              </a:solidFill>
              <a:latin typeface="Arial"/>
            </a:endParaRPr>
          </a:p>
        </p:txBody>
      </p:sp>
      <p:sp>
        <p:nvSpPr>
          <p:cNvPr id="52" name="Text Box 241"/>
          <p:cNvSpPr txBox="1">
            <a:spLocks noChangeArrowheads="1"/>
          </p:cNvSpPr>
          <p:nvPr/>
        </p:nvSpPr>
        <p:spPr bwMode="auto">
          <a:xfrm>
            <a:off x="3008629" y="6244368"/>
            <a:ext cx="1435100" cy="307777"/>
          </a:xfrm>
          <a:prstGeom prst="rect">
            <a:avLst/>
          </a:prstGeom>
          <a:noFill/>
          <a:ln w="9525">
            <a:noFill/>
            <a:miter lim="800000"/>
            <a:headEnd/>
            <a:tailEnd/>
          </a:ln>
          <a:effectLst/>
        </p:spPr>
        <p:txBody>
          <a:bodyPr wrap="square" anchor="ctr">
            <a:prstTxWarp prst="textNoShape">
              <a:avLst/>
            </a:prstTxWarp>
            <a:spAutoFit/>
          </a:bodyPr>
          <a:lstStyle/>
          <a:p>
            <a:r>
              <a:rPr lang="en-US" sz="1400" dirty="0" smtClean="0"/>
              <a:t>Pattern counter</a:t>
            </a:r>
            <a:endParaRPr lang="en-US" sz="1400" dirty="0"/>
          </a:p>
        </p:txBody>
      </p:sp>
      <p:sp>
        <p:nvSpPr>
          <p:cNvPr id="53" name="Text Box 242"/>
          <p:cNvSpPr txBox="1">
            <a:spLocks noChangeArrowheads="1"/>
          </p:cNvSpPr>
          <p:nvPr/>
        </p:nvSpPr>
        <p:spPr bwMode="auto">
          <a:xfrm>
            <a:off x="756033" y="4521128"/>
            <a:ext cx="376238" cy="400050"/>
          </a:xfrm>
          <a:prstGeom prst="rect">
            <a:avLst/>
          </a:prstGeom>
          <a:noFill/>
          <a:ln w="9525">
            <a:noFill/>
            <a:miter lim="800000"/>
            <a:headEnd/>
            <a:tailEnd/>
          </a:ln>
          <a:effectLst/>
        </p:spPr>
        <p:txBody>
          <a:bodyPr wrap="none" anchor="ctr">
            <a:prstTxWarp prst="textNoShape">
              <a:avLst/>
            </a:prstTxWarp>
            <a:spAutoFit/>
          </a:bodyPr>
          <a:lstStyle/>
          <a:p>
            <a:r>
              <a:rPr lang="en-US" sz="2000" dirty="0"/>
              <a:t>A</a:t>
            </a:r>
          </a:p>
        </p:txBody>
      </p:sp>
      <p:sp>
        <p:nvSpPr>
          <p:cNvPr id="54" name="Text Box 243"/>
          <p:cNvSpPr txBox="1">
            <a:spLocks noChangeArrowheads="1"/>
          </p:cNvSpPr>
          <p:nvPr/>
        </p:nvSpPr>
        <p:spPr bwMode="auto">
          <a:xfrm>
            <a:off x="756033" y="2322440"/>
            <a:ext cx="369888" cy="400050"/>
          </a:xfrm>
          <a:prstGeom prst="rect">
            <a:avLst/>
          </a:prstGeom>
          <a:noFill/>
          <a:ln w="9525">
            <a:noFill/>
            <a:miter lim="800000"/>
            <a:headEnd/>
            <a:tailEnd/>
          </a:ln>
          <a:effectLst/>
        </p:spPr>
        <p:txBody>
          <a:bodyPr wrap="none" anchor="ctr">
            <a:prstTxWarp prst="textNoShape">
              <a:avLst/>
            </a:prstTxWarp>
            <a:spAutoFit/>
          </a:bodyPr>
          <a:lstStyle/>
          <a:p>
            <a:r>
              <a:rPr lang="en-US" sz="2000" dirty="0"/>
              <a:t>C</a:t>
            </a:r>
          </a:p>
        </p:txBody>
      </p:sp>
      <p:sp>
        <p:nvSpPr>
          <p:cNvPr id="55" name="Text Box 244"/>
          <p:cNvSpPr txBox="1">
            <a:spLocks noChangeArrowheads="1"/>
          </p:cNvSpPr>
          <p:nvPr/>
        </p:nvSpPr>
        <p:spPr bwMode="auto">
          <a:xfrm>
            <a:off x="756033" y="3414640"/>
            <a:ext cx="355600" cy="400050"/>
          </a:xfrm>
          <a:prstGeom prst="rect">
            <a:avLst/>
          </a:prstGeom>
          <a:noFill/>
          <a:ln w="9525">
            <a:noFill/>
            <a:miter lim="800000"/>
            <a:headEnd/>
            <a:tailEnd/>
          </a:ln>
          <a:effectLst/>
        </p:spPr>
        <p:txBody>
          <a:bodyPr wrap="none" anchor="ctr">
            <a:prstTxWarp prst="textNoShape">
              <a:avLst/>
            </a:prstTxWarp>
            <a:spAutoFit/>
          </a:bodyPr>
          <a:lstStyle/>
          <a:p>
            <a:r>
              <a:rPr lang="en-US" sz="2000" dirty="0"/>
              <a:t>B</a:t>
            </a:r>
          </a:p>
        </p:txBody>
      </p:sp>
      <p:sp>
        <p:nvSpPr>
          <p:cNvPr id="56" name="Text Box 245"/>
          <p:cNvSpPr txBox="1">
            <a:spLocks noChangeArrowheads="1"/>
          </p:cNvSpPr>
          <p:nvPr/>
        </p:nvSpPr>
        <p:spPr bwMode="auto">
          <a:xfrm>
            <a:off x="756033" y="1255640"/>
            <a:ext cx="369888" cy="400050"/>
          </a:xfrm>
          <a:prstGeom prst="rect">
            <a:avLst/>
          </a:prstGeom>
          <a:noFill/>
          <a:ln w="9525">
            <a:noFill/>
            <a:miter lim="800000"/>
            <a:headEnd/>
            <a:tailEnd/>
          </a:ln>
          <a:effectLst/>
        </p:spPr>
        <p:txBody>
          <a:bodyPr wrap="none" anchor="ctr">
            <a:prstTxWarp prst="textNoShape">
              <a:avLst/>
            </a:prstTxWarp>
            <a:spAutoFit/>
          </a:bodyPr>
          <a:lstStyle/>
          <a:p>
            <a:r>
              <a:rPr lang="en-US" sz="2000" dirty="0"/>
              <a:t>D</a:t>
            </a:r>
          </a:p>
        </p:txBody>
      </p:sp>
      <p:sp>
        <p:nvSpPr>
          <p:cNvPr id="233" name="Freeform 303"/>
          <p:cNvSpPr>
            <a:spLocks/>
          </p:cNvSpPr>
          <p:nvPr/>
        </p:nvSpPr>
        <p:spPr bwMode="auto">
          <a:xfrm>
            <a:off x="3056775" y="1439785"/>
            <a:ext cx="5400675" cy="1714500"/>
          </a:xfrm>
          <a:custGeom>
            <a:avLst/>
            <a:gdLst/>
            <a:ahLst/>
            <a:cxnLst>
              <a:cxn ang="0">
                <a:pos x="0" y="0"/>
              </a:cxn>
              <a:cxn ang="0">
                <a:pos x="1512" y="0"/>
              </a:cxn>
              <a:cxn ang="0">
                <a:pos x="1785" y="48"/>
              </a:cxn>
              <a:cxn ang="0">
                <a:pos x="2058" y="48"/>
              </a:cxn>
              <a:cxn ang="0">
                <a:pos x="2058" y="312"/>
              </a:cxn>
              <a:cxn ang="0">
                <a:pos x="2217" y="312"/>
              </a:cxn>
              <a:cxn ang="0">
                <a:pos x="2514" y="396"/>
              </a:cxn>
              <a:cxn ang="0">
                <a:pos x="2676" y="396"/>
              </a:cxn>
              <a:cxn ang="0">
                <a:pos x="2676" y="1002"/>
              </a:cxn>
              <a:cxn ang="0">
                <a:pos x="2892" y="1002"/>
              </a:cxn>
              <a:cxn ang="0">
                <a:pos x="3186" y="1080"/>
              </a:cxn>
              <a:cxn ang="0">
                <a:pos x="3402" y="1080"/>
              </a:cxn>
            </a:cxnLst>
            <a:rect l="0" t="0" r="r" b="b"/>
            <a:pathLst>
              <a:path w="3402" h="1080">
                <a:moveTo>
                  <a:pt x="0" y="0"/>
                </a:moveTo>
                <a:lnTo>
                  <a:pt x="1512" y="0"/>
                </a:lnTo>
                <a:lnTo>
                  <a:pt x="1785" y="48"/>
                </a:lnTo>
                <a:lnTo>
                  <a:pt x="2058" y="48"/>
                </a:lnTo>
                <a:lnTo>
                  <a:pt x="2058" y="312"/>
                </a:lnTo>
                <a:lnTo>
                  <a:pt x="2217" y="312"/>
                </a:lnTo>
                <a:lnTo>
                  <a:pt x="2514" y="396"/>
                </a:lnTo>
                <a:lnTo>
                  <a:pt x="2676" y="396"/>
                </a:lnTo>
                <a:lnTo>
                  <a:pt x="2676" y="1002"/>
                </a:lnTo>
                <a:lnTo>
                  <a:pt x="2892" y="1002"/>
                </a:lnTo>
                <a:lnTo>
                  <a:pt x="3186" y="1080"/>
                </a:lnTo>
                <a:lnTo>
                  <a:pt x="3402" y="1080"/>
                </a:lnTo>
              </a:path>
            </a:pathLst>
          </a:custGeom>
          <a:noFill/>
          <a:ln w="38100" cap="flat" cmpd="sng">
            <a:solidFill>
              <a:schemeClr val="tx2">
                <a:lumMod val="60000"/>
                <a:lumOff val="40000"/>
              </a:schemeClr>
            </a:solidFill>
            <a:prstDash val="solid"/>
            <a:round/>
            <a:headEnd/>
            <a:tailEnd/>
          </a:ln>
          <a:effectLst/>
        </p:spPr>
        <p:txBody>
          <a:bodyPr wrap="none" anchor="ctr">
            <a:prstTxWarp prst="textNoShape">
              <a:avLst/>
            </a:prstTxWarp>
          </a:bodyPr>
          <a:lstStyle/>
          <a:p>
            <a:endParaRPr lang="en-US"/>
          </a:p>
        </p:txBody>
      </p:sp>
      <p:sp>
        <p:nvSpPr>
          <p:cNvPr id="234" name="Freeform 305"/>
          <p:cNvSpPr>
            <a:spLocks/>
          </p:cNvSpPr>
          <p:nvPr/>
        </p:nvSpPr>
        <p:spPr bwMode="auto">
          <a:xfrm>
            <a:off x="3034095" y="3157465"/>
            <a:ext cx="5399088" cy="1625600"/>
          </a:xfrm>
          <a:custGeom>
            <a:avLst/>
            <a:gdLst/>
            <a:ahLst/>
            <a:cxnLst>
              <a:cxn ang="0">
                <a:pos x="0" y="968"/>
              </a:cxn>
              <a:cxn ang="0">
                <a:pos x="1504" y="968"/>
              </a:cxn>
              <a:cxn ang="0">
                <a:pos x="1792" y="1024"/>
              </a:cxn>
              <a:cxn ang="0">
                <a:pos x="2064" y="1024"/>
              </a:cxn>
              <a:cxn ang="0">
                <a:pos x="2064" y="760"/>
              </a:cxn>
              <a:cxn ang="0">
                <a:pos x="2224" y="760"/>
              </a:cxn>
              <a:cxn ang="0">
                <a:pos x="2516" y="678"/>
              </a:cxn>
              <a:cxn ang="0">
                <a:pos x="2687" y="678"/>
              </a:cxn>
              <a:cxn ang="0">
                <a:pos x="2688" y="80"/>
              </a:cxn>
              <a:cxn ang="0">
                <a:pos x="2896" y="80"/>
              </a:cxn>
              <a:cxn ang="0">
                <a:pos x="3188" y="0"/>
              </a:cxn>
              <a:cxn ang="0">
                <a:pos x="3401" y="0"/>
              </a:cxn>
            </a:cxnLst>
            <a:rect l="0" t="0" r="r" b="b"/>
            <a:pathLst>
              <a:path w="3401" h="1024">
                <a:moveTo>
                  <a:pt x="0" y="968"/>
                </a:moveTo>
                <a:lnTo>
                  <a:pt x="1504" y="968"/>
                </a:lnTo>
                <a:lnTo>
                  <a:pt x="1792" y="1024"/>
                </a:lnTo>
                <a:lnTo>
                  <a:pt x="2064" y="1024"/>
                </a:lnTo>
                <a:lnTo>
                  <a:pt x="2064" y="760"/>
                </a:lnTo>
                <a:lnTo>
                  <a:pt x="2224" y="760"/>
                </a:lnTo>
                <a:lnTo>
                  <a:pt x="2516" y="678"/>
                </a:lnTo>
                <a:lnTo>
                  <a:pt x="2687" y="678"/>
                </a:lnTo>
                <a:lnTo>
                  <a:pt x="2688" y="80"/>
                </a:lnTo>
                <a:lnTo>
                  <a:pt x="2896" y="80"/>
                </a:lnTo>
                <a:lnTo>
                  <a:pt x="3188" y="0"/>
                </a:lnTo>
                <a:lnTo>
                  <a:pt x="3401" y="0"/>
                </a:lnTo>
              </a:path>
            </a:pathLst>
          </a:custGeom>
          <a:noFill/>
          <a:ln w="38100" cap="flat" cmpd="sng">
            <a:solidFill>
              <a:schemeClr val="tx2">
                <a:lumMod val="60000"/>
                <a:lumOff val="40000"/>
              </a:schemeClr>
            </a:solidFill>
            <a:prstDash val="solid"/>
            <a:round/>
            <a:headEnd/>
            <a:tailEnd/>
          </a:ln>
          <a:effectLst/>
        </p:spPr>
        <p:txBody>
          <a:bodyPr wrap="none" anchor="ctr">
            <a:prstTxWarp prst="textNoShape">
              <a:avLst/>
            </a:prstTxWarp>
          </a:bodyPr>
          <a:lstStyle/>
          <a:p>
            <a:endParaRPr lang="en-US"/>
          </a:p>
        </p:txBody>
      </p:sp>
      <p:sp>
        <p:nvSpPr>
          <p:cNvPr id="235" name="Freeform 306"/>
          <p:cNvSpPr>
            <a:spLocks/>
          </p:cNvSpPr>
          <p:nvPr/>
        </p:nvSpPr>
        <p:spPr bwMode="auto">
          <a:xfrm>
            <a:off x="3034095" y="3157465"/>
            <a:ext cx="5397500" cy="1079500"/>
          </a:xfrm>
          <a:custGeom>
            <a:avLst/>
            <a:gdLst/>
            <a:ahLst/>
            <a:cxnLst>
              <a:cxn ang="0">
                <a:pos x="0" y="288"/>
              </a:cxn>
              <a:cxn ang="0">
                <a:pos x="1520" y="288"/>
              </a:cxn>
              <a:cxn ang="0">
                <a:pos x="1793" y="339"/>
              </a:cxn>
              <a:cxn ang="0">
                <a:pos x="2063" y="339"/>
              </a:cxn>
              <a:cxn ang="0">
                <a:pos x="2064" y="608"/>
              </a:cxn>
              <a:cxn ang="0">
                <a:pos x="2224" y="608"/>
              </a:cxn>
              <a:cxn ang="0">
                <a:pos x="2512" y="680"/>
              </a:cxn>
              <a:cxn ang="0">
                <a:pos x="2688" y="680"/>
              </a:cxn>
              <a:cxn ang="0">
                <a:pos x="2688" y="80"/>
              </a:cxn>
              <a:cxn ang="0">
                <a:pos x="2896" y="80"/>
              </a:cxn>
              <a:cxn ang="0">
                <a:pos x="3184" y="0"/>
              </a:cxn>
              <a:cxn ang="0">
                <a:pos x="3400" y="0"/>
              </a:cxn>
            </a:cxnLst>
            <a:rect l="0" t="0" r="r" b="b"/>
            <a:pathLst>
              <a:path w="3400" h="680">
                <a:moveTo>
                  <a:pt x="0" y="288"/>
                </a:moveTo>
                <a:lnTo>
                  <a:pt x="1520" y="288"/>
                </a:lnTo>
                <a:lnTo>
                  <a:pt x="1793" y="339"/>
                </a:lnTo>
                <a:lnTo>
                  <a:pt x="2063" y="339"/>
                </a:lnTo>
                <a:lnTo>
                  <a:pt x="2064" y="608"/>
                </a:lnTo>
                <a:lnTo>
                  <a:pt x="2224" y="608"/>
                </a:lnTo>
                <a:lnTo>
                  <a:pt x="2512" y="680"/>
                </a:lnTo>
                <a:lnTo>
                  <a:pt x="2688" y="680"/>
                </a:lnTo>
                <a:lnTo>
                  <a:pt x="2688" y="80"/>
                </a:lnTo>
                <a:lnTo>
                  <a:pt x="2896" y="80"/>
                </a:lnTo>
                <a:lnTo>
                  <a:pt x="3184" y="0"/>
                </a:lnTo>
                <a:lnTo>
                  <a:pt x="3400" y="0"/>
                </a:lnTo>
              </a:path>
            </a:pathLst>
          </a:custGeom>
          <a:noFill/>
          <a:ln w="38100" cap="flat" cmpd="sng">
            <a:solidFill>
              <a:schemeClr val="tx2">
                <a:lumMod val="60000"/>
                <a:lumOff val="40000"/>
              </a:schemeClr>
            </a:solidFill>
            <a:prstDash val="solid"/>
            <a:round/>
            <a:headEnd/>
            <a:tailEnd/>
          </a:ln>
          <a:effectLst/>
        </p:spPr>
        <p:txBody>
          <a:bodyPr wrap="none" anchor="ctr">
            <a:prstTxWarp prst="textNoShape">
              <a:avLst/>
            </a:prstTxWarp>
          </a:bodyPr>
          <a:lstStyle/>
          <a:p>
            <a:endParaRPr lang="en-US"/>
          </a:p>
        </p:txBody>
      </p:sp>
      <p:sp>
        <p:nvSpPr>
          <p:cNvPr id="236" name="Freeform 307"/>
          <p:cNvSpPr>
            <a:spLocks/>
          </p:cNvSpPr>
          <p:nvPr/>
        </p:nvSpPr>
        <p:spPr bwMode="auto">
          <a:xfrm>
            <a:off x="3046190" y="2070028"/>
            <a:ext cx="5410200" cy="1085850"/>
          </a:xfrm>
          <a:custGeom>
            <a:avLst/>
            <a:gdLst/>
            <a:ahLst/>
            <a:cxnLst>
              <a:cxn ang="0">
                <a:pos x="0" y="285"/>
              </a:cxn>
              <a:cxn ang="0">
                <a:pos x="1512" y="285"/>
              </a:cxn>
              <a:cxn ang="0">
                <a:pos x="1721" y="341"/>
              </a:cxn>
              <a:cxn ang="0">
                <a:pos x="2064" y="341"/>
              </a:cxn>
              <a:cxn ang="0">
                <a:pos x="2064" y="77"/>
              </a:cxn>
              <a:cxn ang="0">
                <a:pos x="2224" y="77"/>
              </a:cxn>
              <a:cxn ang="0">
                <a:pos x="2512" y="0"/>
              </a:cxn>
              <a:cxn ang="0">
                <a:pos x="2675" y="1"/>
              </a:cxn>
              <a:cxn ang="0">
                <a:pos x="2675" y="604"/>
              </a:cxn>
              <a:cxn ang="0">
                <a:pos x="2896" y="605"/>
              </a:cxn>
              <a:cxn ang="0">
                <a:pos x="3192" y="684"/>
              </a:cxn>
              <a:cxn ang="0">
                <a:pos x="3408" y="684"/>
              </a:cxn>
            </a:cxnLst>
            <a:rect l="0" t="0" r="r" b="b"/>
            <a:pathLst>
              <a:path w="3408" h="684">
                <a:moveTo>
                  <a:pt x="0" y="285"/>
                </a:moveTo>
                <a:lnTo>
                  <a:pt x="1512" y="285"/>
                </a:lnTo>
                <a:lnTo>
                  <a:pt x="1721" y="341"/>
                </a:lnTo>
                <a:lnTo>
                  <a:pt x="2064" y="341"/>
                </a:lnTo>
                <a:lnTo>
                  <a:pt x="2064" y="77"/>
                </a:lnTo>
                <a:lnTo>
                  <a:pt x="2224" y="77"/>
                </a:lnTo>
                <a:lnTo>
                  <a:pt x="2512" y="0"/>
                </a:lnTo>
                <a:lnTo>
                  <a:pt x="2675" y="1"/>
                </a:lnTo>
                <a:lnTo>
                  <a:pt x="2675" y="604"/>
                </a:lnTo>
                <a:lnTo>
                  <a:pt x="2896" y="605"/>
                </a:lnTo>
                <a:lnTo>
                  <a:pt x="3192" y="684"/>
                </a:lnTo>
                <a:lnTo>
                  <a:pt x="3408" y="684"/>
                </a:lnTo>
              </a:path>
            </a:pathLst>
          </a:custGeom>
          <a:noFill/>
          <a:ln w="38100" cap="flat" cmpd="sng">
            <a:solidFill>
              <a:schemeClr val="tx2">
                <a:lumMod val="60000"/>
                <a:lumOff val="40000"/>
              </a:schemeClr>
            </a:solidFill>
            <a:prstDash val="solid"/>
            <a:round/>
            <a:headEnd/>
            <a:tailEnd/>
          </a:ln>
          <a:effectLst/>
        </p:spPr>
        <p:txBody>
          <a:bodyPr wrap="none" anchor="ctr">
            <a:prstTxWarp prst="textNoShape">
              <a:avLst/>
            </a:prstTxWarp>
          </a:bodyPr>
          <a:lstStyle/>
          <a:p>
            <a:endParaRPr lang="en-US"/>
          </a:p>
        </p:txBody>
      </p:sp>
      <p:sp>
        <p:nvSpPr>
          <p:cNvPr id="210" name="Line 218"/>
          <p:cNvSpPr>
            <a:spLocks noChangeShapeType="1"/>
          </p:cNvSpPr>
          <p:nvPr/>
        </p:nvSpPr>
        <p:spPr bwMode="auto">
          <a:xfrm flipV="1">
            <a:off x="3376996" y="5373616"/>
            <a:ext cx="0" cy="419100"/>
          </a:xfrm>
          <a:prstGeom prst="line">
            <a:avLst/>
          </a:prstGeom>
          <a:noFill/>
          <a:ln w="44450" cap="flat" cmpd="sng" algn="ctr">
            <a:solidFill>
              <a:srgbClr val="FF0000"/>
            </a:solidFill>
            <a:prstDash val="solid"/>
            <a:round/>
            <a:headEnd type="none" w="med" len="med"/>
            <a:tailEnd type="none" w="med" len="med"/>
          </a:ln>
          <a:effectLst/>
        </p:spPr>
        <p:txBody>
          <a:bodyPr wrap="none" anchor="ctr">
            <a:prstTxWarp prst="textNoShape">
              <a:avLst/>
            </a:prstTxWarp>
          </a:bodyPr>
          <a:lstStyle/>
          <a:p>
            <a:endParaRPr lang="en-US"/>
          </a:p>
        </p:txBody>
      </p:sp>
      <p:sp>
        <p:nvSpPr>
          <p:cNvPr id="211" name="Line 219"/>
          <p:cNvSpPr>
            <a:spLocks noChangeShapeType="1"/>
          </p:cNvSpPr>
          <p:nvPr/>
        </p:nvSpPr>
        <p:spPr bwMode="auto">
          <a:xfrm flipV="1">
            <a:off x="3529396" y="1685853"/>
            <a:ext cx="0" cy="3987800"/>
          </a:xfrm>
          <a:prstGeom prst="line">
            <a:avLst/>
          </a:prstGeom>
          <a:noFill/>
          <a:ln w="44450" cap="flat" cmpd="sng" algn="ctr">
            <a:solidFill>
              <a:srgbClr val="FF0000"/>
            </a:solidFill>
            <a:prstDash val="solid"/>
            <a:round/>
            <a:headEnd type="none" w="med" len="med"/>
            <a:tailEnd type="none" w="med" len="med"/>
          </a:ln>
          <a:effectLst/>
        </p:spPr>
        <p:txBody>
          <a:bodyPr wrap="none" anchor="ctr">
            <a:prstTxWarp prst="textNoShape">
              <a:avLst/>
            </a:prstTxWarp>
          </a:bodyPr>
          <a:lstStyle/>
          <a:p>
            <a:endParaRPr lang="en-US"/>
          </a:p>
        </p:txBody>
      </p:sp>
      <p:sp>
        <p:nvSpPr>
          <p:cNvPr id="221" name="Line 219"/>
          <p:cNvSpPr>
            <a:spLocks noChangeShapeType="1"/>
          </p:cNvSpPr>
          <p:nvPr/>
        </p:nvSpPr>
        <p:spPr bwMode="auto">
          <a:xfrm flipV="1">
            <a:off x="3686631" y="1684265"/>
            <a:ext cx="0" cy="3987800"/>
          </a:xfrm>
          <a:prstGeom prst="line">
            <a:avLst/>
          </a:prstGeom>
          <a:noFill/>
          <a:ln w="44450" cap="flat" cmpd="sng" algn="ctr">
            <a:solidFill>
              <a:srgbClr val="FF0000"/>
            </a:solidFill>
            <a:prstDash val="solid"/>
            <a:round/>
            <a:headEnd type="none" w="med" len="med"/>
            <a:tailEnd type="none" w="med" len="med"/>
          </a:ln>
          <a:effectLst/>
        </p:spPr>
        <p:txBody>
          <a:bodyPr wrap="none" anchor="ctr">
            <a:prstTxWarp prst="textNoShape">
              <a:avLst/>
            </a:prstTxWarp>
          </a:bodyPr>
          <a:lstStyle/>
          <a:p>
            <a:endParaRPr lang="en-US"/>
          </a:p>
        </p:txBody>
      </p:sp>
      <p:sp>
        <p:nvSpPr>
          <p:cNvPr id="222" name="Line 219"/>
          <p:cNvSpPr>
            <a:spLocks noChangeShapeType="1"/>
          </p:cNvSpPr>
          <p:nvPr/>
        </p:nvSpPr>
        <p:spPr bwMode="auto">
          <a:xfrm flipV="1">
            <a:off x="3834196" y="1688421"/>
            <a:ext cx="0" cy="3987800"/>
          </a:xfrm>
          <a:prstGeom prst="line">
            <a:avLst/>
          </a:prstGeom>
          <a:noFill/>
          <a:ln w="44450" cap="flat" cmpd="sng" algn="ctr">
            <a:solidFill>
              <a:srgbClr val="FF0000"/>
            </a:solidFill>
            <a:prstDash val="solid"/>
            <a:round/>
            <a:headEnd type="none" w="med" len="med"/>
            <a:tailEnd type="none" w="med" len="med"/>
          </a:ln>
          <a:effectLst/>
        </p:spPr>
        <p:txBody>
          <a:bodyPr wrap="none" anchor="ctr">
            <a:prstTxWarp prst="textNoShape">
              <a:avLst/>
            </a:prstTxWarp>
          </a:bodyPr>
          <a:lstStyle/>
          <a:p>
            <a:endParaRPr lang="en-US"/>
          </a:p>
        </p:txBody>
      </p:sp>
      <p:sp>
        <p:nvSpPr>
          <p:cNvPr id="256" name="Line 219"/>
          <p:cNvSpPr>
            <a:spLocks noChangeShapeType="1"/>
          </p:cNvSpPr>
          <p:nvPr/>
        </p:nvSpPr>
        <p:spPr bwMode="auto">
          <a:xfrm flipV="1">
            <a:off x="3982439" y="1673153"/>
            <a:ext cx="0" cy="3987800"/>
          </a:xfrm>
          <a:prstGeom prst="line">
            <a:avLst/>
          </a:prstGeom>
          <a:noFill/>
          <a:ln w="44450" cap="flat" cmpd="sng" algn="ctr">
            <a:solidFill>
              <a:srgbClr val="FF0000"/>
            </a:solidFill>
            <a:prstDash val="solid"/>
            <a:round/>
            <a:headEnd type="none" w="med" len="med"/>
            <a:tailEnd type="none" w="med" len="med"/>
          </a:ln>
          <a:effectLst/>
        </p:spPr>
        <p:txBody>
          <a:bodyPr wrap="none" anchor="ctr">
            <a:prstTxWarp prst="textNoShape">
              <a:avLst/>
            </a:prstTxWarp>
          </a:bodyPr>
          <a:lstStyle/>
          <a:p>
            <a:endParaRPr lang="en-US"/>
          </a:p>
        </p:txBody>
      </p:sp>
      <p:sp>
        <p:nvSpPr>
          <p:cNvPr id="44" name="Rectangle 212"/>
          <p:cNvSpPr>
            <a:spLocks noChangeArrowheads="1"/>
          </p:cNvSpPr>
          <p:nvPr/>
        </p:nvSpPr>
        <p:spPr bwMode="auto">
          <a:xfrm>
            <a:off x="3186496" y="5672065"/>
            <a:ext cx="1016000" cy="444500"/>
          </a:xfrm>
          <a:prstGeom prst="rect">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endParaRPr lang="en-US" sz="1200" kern="0">
              <a:solidFill>
                <a:srgbClr val="000000"/>
              </a:solidFill>
              <a:latin typeface="Arial"/>
            </a:endParaRPr>
          </a:p>
        </p:txBody>
      </p:sp>
      <p:sp>
        <p:nvSpPr>
          <p:cNvPr id="46" name="Text Box 223"/>
          <p:cNvSpPr txBox="1">
            <a:spLocks noChangeArrowheads="1"/>
          </p:cNvSpPr>
          <p:nvPr/>
        </p:nvSpPr>
        <p:spPr bwMode="auto">
          <a:xfrm>
            <a:off x="3206981" y="5627100"/>
            <a:ext cx="313044" cy="369332"/>
          </a:xfrm>
          <a:prstGeom prst="rect">
            <a:avLst/>
          </a:prstGeom>
          <a:no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wrap="none" lIns="108000" bIns="46800" anchor="ctr"/>
          <a:lstStyle/>
          <a:p>
            <a:pPr algn="ctr" defTabSz="914400" eaLnBrk="0" fontAlgn="auto" hangingPunct="0">
              <a:spcBef>
                <a:spcPts val="0"/>
              </a:spcBef>
              <a:spcAft>
                <a:spcPts val="0"/>
              </a:spcAft>
              <a:defRPr/>
            </a:pPr>
            <a:r>
              <a:rPr lang="en-US" sz="1600" kern="0" dirty="0">
                <a:solidFill>
                  <a:srgbClr val="000000"/>
                </a:solidFill>
                <a:latin typeface="Arial"/>
                <a:ea typeface="+mn-ea"/>
                <a:cs typeface="+mn-cs"/>
              </a:rPr>
              <a:t>0</a:t>
            </a:r>
          </a:p>
        </p:txBody>
      </p:sp>
      <p:sp>
        <p:nvSpPr>
          <p:cNvPr id="47" name="Text Box 224"/>
          <p:cNvSpPr txBox="1">
            <a:spLocks noChangeArrowheads="1"/>
          </p:cNvSpPr>
          <p:nvPr/>
        </p:nvSpPr>
        <p:spPr bwMode="auto">
          <a:xfrm>
            <a:off x="3816581" y="5627100"/>
            <a:ext cx="313044" cy="369332"/>
          </a:xfrm>
          <a:prstGeom prst="rect">
            <a:avLst/>
          </a:prstGeom>
          <a:no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wrap="none" lIns="108000" bIns="46800" anchor="ctr"/>
          <a:lstStyle/>
          <a:p>
            <a:pPr algn="ctr" defTabSz="914400" eaLnBrk="0" fontAlgn="auto" hangingPunct="0">
              <a:spcBef>
                <a:spcPts val="0"/>
              </a:spcBef>
              <a:spcAft>
                <a:spcPts val="0"/>
              </a:spcAft>
              <a:defRPr/>
            </a:pPr>
            <a:r>
              <a:rPr lang="en-US" sz="1600" kern="0" dirty="0">
                <a:solidFill>
                  <a:srgbClr val="000000"/>
                </a:solidFill>
                <a:latin typeface="Arial"/>
                <a:ea typeface="+mn-ea"/>
                <a:cs typeface="+mn-cs"/>
              </a:rPr>
              <a:t>4</a:t>
            </a:r>
          </a:p>
        </p:txBody>
      </p:sp>
      <p:sp>
        <p:nvSpPr>
          <p:cNvPr id="3" name="PoleTekstowe 2"/>
          <p:cNvSpPr txBox="1"/>
          <p:nvPr/>
        </p:nvSpPr>
        <p:spPr>
          <a:xfrm>
            <a:off x="3399758" y="1415132"/>
            <a:ext cx="270251" cy="276999"/>
          </a:xfrm>
          <a:prstGeom prst="rect">
            <a:avLst/>
          </a:prstGeom>
          <a:noFill/>
        </p:spPr>
        <p:txBody>
          <a:bodyPr wrap="none" rtlCol="0">
            <a:spAutoFit/>
          </a:bodyPr>
          <a:lstStyle/>
          <a:p>
            <a:r>
              <a:rPr lang="en-US" sz="1200" dirty="0" smtClean="0"/>
              <a:t>a</a:t>
            </a:r>
            <a:endParaRPr lang="en-US" sz="1200" dirty="0"/>
          </a:p>
        </p:txBody>
      </p:sp>
      <p:sp>
        <p:nvSpPr>
          <p:cNvPr id="163" name="PoleTekstowe 162"/>
          <p:cNvSpPr txBox="1"/>
          <p:nvPr/>
        </p:nvSpPr>
        <p:spPr>
          <a:xfrm>
            <a:off x="3552158" y="1415132"/>
            <a:ext cx="270251" cy="276999"/>
          </a:xfrm>
          <a:prstGeom prst="rect">
            <a:avLst/>
          </a:prstGeom>
          <a:noFill/>
        </p:spPr>
        <p:txBody>
          <a:bodyPr wrap="none" rtlCol="0">
            <a:spAutoFit/>
          </a:bodyPr>
          <a:lstStyle/>
          <a:p>
            <a:r>
              <a:rPr lang="en-US" sz="1200" dirty="0" smtClean="0"/>
              <a:t>b</a:t>
            </a:r>
            <a:endParaRPr lang="en-US" sz="1200" dirty="0"/>
          </a:p>
        </p:txBody>
      </p:sp>
      <p:sp>
        <p:nvSpPr>
          <p:cNvPr id="164" name="PoleTekstowe 163"/>
          <p:cNvSpPr txBox="1"/>
          <p:nvPr/>
        </p:nvSpPr>
        <p:spPr>
          <a:xfrm>
            <a:off x="3704558" y="1415132"/>
            <a:ext cx="270251" cy="276999"/>
          </a:xfrm>
          <a:prstGeom prst="rect">
            <a:avLst/>
          </a:prstGeom>
          <a:noFill/>
        </p:spPr>
        <p:txBody>
          <a:bodyPr wrap="none" rtlCol="0">
            <a:spAutoFit/>
          </a:bodyPr>
          <a:lstStyle/>
          <a:p>
            <a:r>
              <a:rPr lang="en-US" sz="1200" dirty="0" smtClean="0"/>
              <a:t>c</a:t>
            </a:r>
            <a:endParaRPr lang="en-US" sz="1200" dirty="0"/>
          </a:p>
        </p:txBody>
      </p:sp>
      <p:sp>
        <p:nvSpPr>
          <p:cNvPr id="166" name="PoleTekstowe 165"/>
          <p:cNvSpPr txBox="1"/>
          <p:nvPr/>
        </p:nvSpPr>
        <p:spPr>
          <a:xfrm>
            <a:off x="3856958" y="1415132"/>
            <a:ext cx="270251" cy="276999"/>
          </a:xfrm>
          <a:prstGeom prst="rect">
            <a:avLst/>
          </a:prstGeom>
          <a:noFill/>
        </p:spPr>
        <p:txBody>
          <a:bodyPr wrap="none" rtlCol="0">
            <a:spAutoFit/>
          </a:bodyPr>
          <a:lstStyle/>
          <a:p>
            <a:r>
              <a:rPr lang="en-US" sz="1200" dirty="0" smtClean="0"/>
              <a:t>d</a:t>
            </a:r>
            <a:endParaRPr lang="en-US" sz="1200" dirty="0"/>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1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xit" presetSubtype="0" fill="hold" grpId="1" nodeType="clickEffect">
                                  <p:stCondLst>
                                    <p:cond delay="0"/>
                                  </p:stCondLst>
                                  <p:childTnLst>
                                    <p:set>
                                      <p:cBhvr>
                                        <p:cTn id="10" dur="1" fill="hold">
                                          <p:stCondLst>
                                            <p:cond delay="0"/>
                                          </p:stCondLst>
                                        </p:cTn>
                                        <p:tgtEl>
                                          <p:spTgt spid="210"/>
                                        </p:tgtEl>
                                        <p:attrNameLst>
                                          <p:attrName>style.visibility</p:attrName>
                                        </p:attrNameLst>
                                      </p:cBhvr>
                                      <p:to>
                                        <p:strVal val="hidden"/>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11"/>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22" presetClass="entr" presetSubtype="8" fill="hold" grpId="0" nodeType="clickEffect">
                                  <p:stCondLst>
                                    <p:cond delay="0"/>
                                  </p:stCondLst>
                                  <p:childTnLst>
                                    <p:set>
                                      <p:cBhvr>
                                        <p:cTn id="18" dur="1" fill="hold">
                                          <p:stCondLst>
                                            <p:cond delay="0"/>
                                          </p:stCondLst>
                                        </p:cTn>
                                        <p:tgtEl>
                                          <p:spTgt spid="234"/>
                                        </p:tgtEl>
                                        <p:attrNameLst>
                                          <p:attrName>style.visibility</p:attrName>
                                        </p:attrNameLst>
                                      </p:cBhvr>
                                      <p:to>
                                        <p:strVal val="visible"/>
                                      </p:to>
                                    </p:set>
                                    <p:animEffect transition="in" filter="wipe(left)">
                                      <p:cBhvr>
                                        <p:cTn id="19" dur="1000"/>
                                        <p:tgtEl>
                                          <p:spTgt spid="234"/>
                                        </p:tgtEl>
                                      </p:cBhvr>
                                    </p:animEffect>
                                  </p:childTnLst>
                                  <p:subTnLst>
                                    <p:set>
                                      <p:cBhvr override="childStyle">
                                        <p:cTn dur="1" fill="hold" display="0" masterRel="nextClick" afterEffect="1"/>
                                        <p:tgtEl>
                                          <p:spTgt spid="234"/>
                                        </p:tgtEl>
                                        <p:attrNameLst>
                                          <p:attrName>style.visibility</p:attrName>
                                        </p:attrNameLst>
                                      </p:cBhvr>
                                      <p:to>
                                        <p:strVal val="hidden"/>
                                      </p:to>
                                    </p:set>
                                  </p:subTnLst>
                                </p:cTn>
                              </p:par>
                            </p:childTnLst>
                          </p:cTn>
                        </p:par>
                      </p:childTnLst>
                    </p:cTn>
                  </p:par>
                  <p:par>
                    <p:cTn id="20" fill="hold">
                      <p:stCondLst>
                        <p:cond delay="indefinite"/>
                      </p:stCondLst>
                      <p:childTnLst>
                        <p:par>
                          <p:cTn id="21" fill="hold">
                            <p:stCondLst>
                              <p:cond delay="0"/>
                            </p:stCondLst>
                            <p:childTnLst>
                              <p:par>
                                <p:cTn id="22" presetID="1" presetClass="exit" presetSubtype="0" fill="hold" grpId="1" nodeType="clickEffect">
                                  <p:stCondLst>
                                    <p:cond delay="0"/>
                                  </p:stCondLst>
                                  <p:childTnLst>
                                    <p:set>
                                      <p:cBhvr>
                                        <p:cTn id="23" dur="1" fill="hold">
                                          <p:stCondLst>
                                            <p:cond delay="0"/>
                                          </p:stCondLst>
                                        </p:cTn>
                                        <p:tgtEl>
                                          <p:spTgt spid="211"/>
                                        </p:tgtEl>
                                        <p:attrNameLst>
                                          <p:attrName>style.visibility</p:attrName>
                                        </p:attrNameLst>
                                      </p:cBhvr>
                                      <p:to>
                                        <p:strVal val="hidden"/>
                                      </p:to>
                                    </p:set>
                                  </p:childTnLst>
                                </p:cTn>
                              </p:par>
                            </p:childTnLst>
                          </p:cTn>
                        </p:par>
                      </p:childTnLst>
                    </p:cTn>
                  </p:par>
                  <p:par>
                    <p:cTn id="24" fill="hold">
                      <p:stCondLst>
                        <p:cond delay="indefinite"/>
                      </p:stCondLst>
                      <p:childTnLst>
                        <p:par>
                          <p:cTn id="25" fill="hold">
                            <p:stCondLst>
                              <p:cond delay="0"/>
                            </p:stCondLst>
                            <p:childTnLst>
                              <p:par>
                                <p:cTn id="26" presetID="1" presetClass="entr" presetSubtype="0" fill="hold" grpId="0" nodeType="clickEffect">
                                  <p:stCondLst>
                                    <p:cond delay="0"/>
                                  </p:stCondLst>
                                  <p:childTnLst>
                                    <p:set>
                                      <p:cBhvr>
                                        <p:cTn id="27" dur="1" fill="hold">
                                          <p:stCondLst>
                                            <p:cond delay="0"/>
                                          </p:stCondLst>
                                        </p:cTn>
                                        <p:tgtEl>
                                          <p:spTgt spid="221"/>
                                        </p:tgtEl>
                                        <p:attrNameLst>
                                          <p:attrName>style.visibility</p:attrName>
                                        </p:attrNameLst>
                                      </p:cBhvr>
                                      <p:to>
                                        <p:strVal val="visible"/>
                                      </p:to>
                                    </p:set>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grpId="0" nodeType="clickEffect">
                                  <p:stCondLst>
                                    <p:cond delay="0"/>
                                  </p:stCondLst>
                                  <p:childTnLst>
                                    <p:set>
                                      <p:cBhvr>
                                        <p:cTn id="31" dur="1" fill="hold">
                                          <p:stCondLst>
                                            <p:cond delay="0"/>
                                          </p:stCondLst>
                                        </p:cTn>
                                        <p:tgtEl>
                                          <p:spTgt spid="235"/>
                                        </p:tgtEl>
                                        <p:attrNameLst>
                                          <p:attrName>style.visibility</p:attrName>
                                        </p:attrNameLst>
                                      </p:cBhvr>
                                      <p:to>
                                        <p:strVal val="visible"/>
                                      </p:to>
                                    </p:set>
                                    <p:animEffect transition="in" filter="wipe(left)">
                                      <p:cBhvr>
                                        <p:cTn id="32" dur="1000"/>
                                        <p:tgtEl>
                                          <p:spTgt spid="235"/>
                                        </p:tgtEl>
                                      </p:cBhvr>
                                    </p:animEffect>
                                  </p:childTnLst>
                                  <p:subTnLst>
                                    <p:set>
                                      <p:cBhvr override="childStyle">
                                        <p:cTn dur="1" fill="hold" display="0" masterRel="nextClick" afterEffect="1"/>
                                        <p:tgtEl>
                                          <p:spTgt spid="235"/>
                                        </p:tgtEl>
                                        <p:attrNameLst>
                                          <p:attrName>style.visibility</p:attrName>
                                        </p:attrNameLst>
                                      </p:cBhvr>
                                      <p:to>
                                        <p:strVal val="hidden"/>
                                      </p:to>
                                    </p:set>
                                  </p:subTnLst>
                                </p:cTn>
                              </p:par>
                            </p:childTnLst>
                          </p:cTn>
                        </p:par>
                      </p:childTnLst>
                    </p:cTn>
                  </p:par>
                  <p:par>
                    <p:cTn id="33" fill="hold">
                      <p:stCondLst>
                        <p:cond delay="indefinite"/>
                      </p:stCondLst>
                      <p:childTnLst>
                        <p:par>
                          <p:cTn id="34" fill="hold">
                            <p:stCondLst>
                              <p:cond delay="0"/>
                            </p:stCondLst>
                            <p:childTnLst>
                              <p:par>
                                <p:cTn id="35" presetID="1" presetClass="exit" presetSubtype="0" fill="hold" grpId="1" nodeType="clickEffect">
                                  <p:stCondLst>
                                    <p:cond delay="0"/>
                                  </p:stCondLst>
                                  <p:childTnLst>
                                    <p:set>
                                      <p:cBhvr>
                                        <p:cTn id="36" dur="1" fill="hold">
                                          <p:stCondLst>
                                            <p:cond delay="0"/>
                                          </p:stCondLst>
                                        </p:cTn>
                                        <p:tgtEl>
                                          <p:spTgt spid="221"/>
                                        </p:tgtEl>
                                        <p:attrNameLst>
                                          <p:attrName>style.visibility</p:attrName>
                                        </p:attrNameLst>
                                      </p:cBhvr>
                                      <p:to>
                                        <p:strVal val="hidden"/>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grpId="0" nodeType="clickEffect">
                                  <p:stCondLst>
                                    <p:cond delay="0"/>
                                  </p:stCondLst>
                                  <p:childTnLst>
                                    <p:set>
                                      <p:cBhvr>
                                        <p:cTn id="40" dur="1" fill="hold">
                                          <p:stCondLst>
                                            <p:cond delay="0"/>
                                          </p:stCondLst>
                                        </p:cTn>
                                        <p:tgtEl>
                                          <p:spTgt spid="222"/>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22" presetClass="entr" presetSubtype="8" fill="hold" grpId="0" nodeType="clickEffect">
                                  <p:stCondLst>
                                    <p:cond delay="0"/>
                                  </p:stCondLst>
                                  <p:childTnLst>
                                    <p:set>
                                      <p:cBhvr>
                                        <p:cTn id="44" dur="1" fill="hold">
                                          <p:stCondLst>
                                            <p:cond delay="0"/>
                                          </p:stCondLst>
                                        </p:cTn>
                                        <p:tgtEl>
                                          <p:spTgt spid="236"/>
                                        </p:tgtEl>
                                        <p:attrNameLst>
                                          <p:attrName>style.visibility</p:attrName>
                                        </p:attrNameLst>
                                      </p:cBhvr>
                                      <p:to>
                                        <p:strVal val="visible"/>
                                      </p:to>
                                    </p:set>
                                    <p:animEffect transition="in" filter="wipe(left)">
                                      <p:cBhvr>
                                        <p:cTn id="45" dur="1000"/>
                                        <p:tgtEl>
                                          <p:spTgt spid="236"/>
                                        </p:tgtEl>
                                      </p:cBhvr>
                                    </p:animEffect>
                                  </p:childTnLst>
                                  <p:subTnLst>
                                    <p:set>
                                      <p:cBhvr override="childStyle">
                                        <p:cTn dur="1" fill="hold" display="0" masterRel="nextClick" afterEffect="1"/>
                                        <p:tgtEl>
                                          <p:spTgt spid="236"/>
                                        </p:tgtEl>
                                        <p:attrNameLst>
                                          <p:attrName>style.visibility</p:attrName>
                                        </p:attrNameLst>
                                      </p:cBhvr>
                                      <p:to>
                                        <p:strVal val="hidden"/>
                                      </p:to>
                                    </p:set>
                                  </p:subTnLst>
                                </p:cTn>
                              </p:par>
                            </p:childTnLst>
                          </p:cTn>
                        </p:par>
                      </p:childTnLst>
                    </p:cTn>
                  </p:par>
                  <p:par>
                    <p:cTn id="46" fill="hold">
                      <p:stCondLst>
                        <p:cond delay="indefinite"/>
                      </p:stCondLst>
                      <p:childTnLst>
                        <p:par>
                          <p:cTn id="47" fill="hold">
                            <p:stCondLst>
                              <p:cond delay="0"/>
                            </p:stCondLst>
                            <p:childTnLst>
                              <p:par>
                                <p:cTn id="48" presetID="1" presetClass="exit" presetSubtype="0" fill="hold" grpId="1" nodeType="clickEffect">
                                  <p:stCondLst>
                                    <p:cond delay="0"/>
                                  </p:stCondLst>
                                  <p:childTnLst>
                                    <p:set>
                                      <p:cBhvr>
                                        <p:cTn id="49" dur="1" fill="hold">
                                          <p:stCondLst>
                                            <p:cond delay="0"/>
                                          </p:stCondLst>
                                        </p:cTn>
                                        <p:tgtEl>
                                          <p:spTgt spid="222"/>
                                        </p:tgtEl>
                                        <p:attrNameLst>
                                          <p:attrName>style.visibility</p:attrName>
                                        </p:attrNameLst>
                                      </p:cBhvr>
                                      <p:to>
                                        <p:strVal val="hidden"/>
                                      </p:to>
                                    </p:set>
                                  </p:childTnLst>
                                </p:cTn>
                              </p:par>
                            </p:childTnLst>
                          </p:cTn>
                        </p:par>
                      </p:childTnLst>
                    </p:cTn>
                  </p:par>
                  <p:par>
                    <p:cTn id="50" fill="hold">
                      <p:stCondLst>
                        <p:cond delay="indefinite"/>
                      </p:stCondLst>
                      <p:childTnLst>
                        <p:par>
                          <p:cTn id="51" fill="hold">
                            <p:stCondLst>
                              <p:cond delay="0"/>
                            </p:stCondLst>
                            <p:childTnLst>
                              <p:par>
                                <p:cTn id="52" presetID="1" presetClass="entr" presetSubtype="0" fill="hold" grpId="0" nodeType="clickEffect">
                                  <p:stCondLst>
                                    <p:cond delay="0"/>
                                  </p:stCondLst>
                                  <p:childTnLst>
                                    <p:set>
                                      <p:cBhvr>
                                        <p:cTn id="53" dur="1" fill="hold">
                                          <p:stCondLst>
                                            <p:cond delay="0"/>
                                          </p:stCondLst>
                                        </p:cTn>
                                        <p:tgtEl>
                                          <p:spTgt spid="256"/>
                                        </p:tgtEl>
                                        <p:attrNameLst>
                                          <p:attrName>style.visibility</p:attrName>
                                        </p:attrNameLst>
                                      </p:cBhvr>
                                      <p:to>
                                        <p:strVal val="visible"/>
                                      </p:to>
                                    </p:set>
                                  </p:childTnLst>
                                </p:cTn>
                              </p:par>
                            </p:childTnLst>
                          </p:cTn>
                        </p:par>
                      </p:childTnLst>
                    </p:cTn>
                  </p:par>
                  <p:par>
                    <p:cTn id="54" fill="hold">
                      <p:stCondLst>
                        <p:cond delay="indefinite"/>
                      </p:stCondLst>
                      <p:childTnLst>
                        <p:par>
                          <p:cTn id="55" fill="hold">
                            <p:stCondLst>
                              <p:cond delay="0"/>
                            </p:stCondLst>
                            <p:childTnLst>
                              <p:par>
                                <p:cTn id="56" presetID="22" presetClass="entr" presetSubtype="8" fill="hold" grpId="0" nodeType="clickEffect">
                                  <p:stCondLst>
                                    <p:cond delay="0"/>
                                  </p:stCondLst>
                                  <p:childTnLst>
                                    <p:set>
                                      <p:cBhvr>
                                        <p:cTn id="57" dur="1" fill="hold">
                                          <p:stCondLst>
                                            <p:cond delay="0"/>
                                          </p:stCondLst>
                                        </p:cTn>
                                        <p:tgtEl>
                                          <p:spTgt spid="233"/>
                                        </p:tgtEl>
                                        <p:attrNameLst>
                                          <p:attrName>style.visibility</p:attrName>
                                        </p:attrNameLst>
                                      </p:cBhvr>
                                      <p:to>
                                        <p:strVal val="visible"/>
                                      </p:to>
                                    </p:set>
                                    <p:animEffect transition="in" filter="wipe(left)">
                                      <p:cBhvr>
                                        <p:cTn id="58" dur="1000"/>
                                        <p:tgtEl>
                                          <p:spTgt spid="233"/>
                                        </p:tgtEl>
                                      </p:cBhvr>
                                    </p:animEffect>
                                  </p:childTnLst>
                                  <p:subTnLst>
                                    <p:set>
                                      <p:cBhvr override="childStyle">
                                        <p:cTn dur="1" fill="hold" display="0" masterRel="nextClick" afterEffect="1"/>
                                        <p:tgtEl>
                                          <p:spTgt spid="233"/>
                                        </p:tgtEl>
                                        <p:attrNameLst>
                                          <p:attrName>style.visibility</p:attrName>
                                        </p:attrNameLst>
                                      </p:cBhvr>
                                      <p:to>
                                        <p:strVal val="hidden"/>
                                      </p:to>
                                    </p:set>
                                  </p:subTnLst>
                                </p:cTn>
                              </p:par>
                            </p:childTnLst>
                          </p:cTn>
                        </p:par>
                      </p:childTnLst>
                    </p:cTn>
                  </p:par>
                  <p:par>
                    <p:cTn id="59" fill="hold">
                      <p:stCondLst>
                        <p:cond delay="indefinite"/>
                      </p:stCondLst>
                      <p:childTnLst>
                        <p:par>
                          <p:cTn id="60" fill="hold">
                            <p:stCondLst>
                              <p:cond delay="0"/>
                            </p:stCondLst>
                            <p:childTnLst>
                              <p:par>
                                <p:cTn id="61" presetID="1" presetClass="exit" presetSubtype="0" fill="hold" grpId="1" nodeType="clickEffect">
                                  <p:stCondLst>
                                    <p:cond delay="0"/>
                                  </p:stCondLst>
                                  <p:childTnLst>
                                    <p:set>
                                      <p:cBhvr>
                                        <p:cTn id="62" dur="1" fill="hold">
                                          <p:stCondLst>
                                            <p:cond delay="0"/>
                                          </p:stCondLst>
                                        </p:cTn>
                                        <p:tgtEl>
                                          <p:spTgt spid="256"/>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3" grpId="0" animBg="1"/>
      <p:bldP spid="234" grpId="0" animBg="1"/>
      <p:bldP spid="235" grpId="0" animBg="1"/>
      <p:bldP spid="236" grpId="0" animBg="1"/>
      <p:bldP spid="210" grpId="0" animBg="1"/>
      <p:bldP spid="210" grpId="1" animBg="1"/>
      <p:bldP spid="211" grpId="0" animBg="1"/>
      <p:bldP spid="211" grpId="1" animBg="1"/>
      <p:bldP spid="221" grpId="0" animBg="1"/>
      <p:bldP spid="221" grpId="1" animBg="1"/>
      <p:bldP spid="222" grpId="0" animBg="1"/>
      <p:bldP spid="222" grpId="1" animBg="1"/>
      <p:bldP spid="256" grpId="0" animBg="1"/>
      <p:bldP spid="256" grpId="1" animBg="1"/>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Control and observation points</a:t>
            </a:r>
            <a:endParaRPr lang="en-US" dirty="0"/>
          </a:p>
        </p:txBody>
      </p:sp>
      <p:sp>
        <p:nvSpPr>
          <p:cNvPr id="3" name="Content Placeholder 2"/>
          <p:cNvSpPr>
            <a:spLocks noGrp="1"/>
          </p:cNvSpPr>
          <p:nvPr>
            <p:ph idx="1"/>
          </p:nvPr>
        </p:nvSpPr>
        <p:spPr>
          <a:xfrm>
            <a:off x="676275" y="2510412"/>
            <a:ext cx="8229600" cy="3873646"/>
          </a:xfrm>
        </p:spPr>
        <p:txBody>
          <a:bodyPr/>
          <a:lstStyle/>
          <a:p>
            <a:r>
              <a:rPr lang="en-US" dirty="0" smtClean="0"/>
              <a:t>Outputs of </a:t>
            </a:r>
            <a:r>
              <a:rPr lang="en-US" dirty="0" err="1" smtClean="0"/>
              <a:t>bistable</a:t>
            </a:r>
            <a:r>
              <a:rPr lang="en-US" dirty="0" smtClean="0"/>
              <a:t> devices</a:t>
            </a:r>
          </a:p>
          <a:p>
            <a:r>
              <a:rPr lang="en-US" dirty="0" smtClean="0"/>
              <a:t>Set and reset inputs of </a:t>
            </a:r>
            <a:r>
              <a:rPr lang="en-US" dirty="0" err="1" smtClean="0"/>
              <a:t>bistables</a:t>
            </a:r>
            <a:endParaRPr lang="en-US" dirty="0" smtClean="0"/>
          </a:p>
          <a:p>
            <a:r>
              <a:rPr lang="en-US" dirty="0" smtClean="0"/>
              <a:t>Junctions of large fan-ins for monitoring</a:t>
            </a:r>
          </a:p>
          <a:p>
            <a:r>
              <a:rPr lang="en-US" dirty="0" smtClean="0"/>
              <a:t>Stems of large fan-outs for inserting values</a:t>
            </a:r>
          </a:p>
          <a:p>
            <a:r>
              <a:rPr lang="en-US" dirty="0" smtClean="0"/>
              <a:t>Midpoints of long counter chains</a:t>
            </a:r>
          </a:p>
          <a:p>
            <a:r>
              <a:rPr lang="en-US" dirty="0" smtClean="0"/>
              <a:t>Data and address bus lines of bus-structured designs</a:t>
            </a:r>
          </a:p>
          <a:p>
            <a:r>
              <a:rPr lang="en-US" dirty="0" smtClean="0"/>
              <a:t>Master clock lines</a:t>
            </a:r>
          </a:p>
          <a:p>
            <a:r>
              <a:rPr lang="en-US" dirty="0" smtClean="0"/>
              <a:t>Logically redundant nets</a:t>
            </a:r>
            <a:endParaRPr lang="en-US" dirty="0"/>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Arithmetic BIST</a:t>
            </a:r>
            <a:endParaRPr lang="en-US" dirty="0"/>
          </a:p>
        </p:txBody>
      </p:sp>
      <p:sp>
        <p:nvSpPr>
          <p:cNvPr id="3" name="Content Placeholder 2"/>
          <p:cNvSpPr>
            <a:spLocks noGrp="1"/>
          </p:cNvSpPr>
          <p:nvPr>
            <p:ph idx="1"/>
          </p:nvPr>
        </p:nvSpPr>
        <p:spPr>
          <a:xfrm>
            <a:off x="676275" y="2051447"/>
            <a:ext cx="7860160" cy="3767592"/>
          </a:xfrm>
        </p:spPr>
        <p:txBody>
          <a:bodyPr/>
          <a:lstStyle/>
          <a:p>
            <a:pPr>
              <a:lnSpc>
                <a:spcPct val="90000"/>
              </a:lnSpc>
            </a:pPr>
            <a:r>
              <a:rPr lang="en-US" dirty="0" smtClean="0"/>
              <a:t>Some designs feature modules that can be reused to generate test patterns and compact test responses</a:t>
            </a:r>
          </a:p>
          <a:p>
            <a:pPr lvl="1">
              <a:lnSpc>
                <a:spcPct val="90000"/>
              </a:lnSpc>
            </a:pPr>
            <a:r>
              <a:rPr lang="en-US" dirty="0" smtClean="0"/>
              <a:t>adders, ALU units</a:t>
            </a:r>
          </a:p>
          <a:p>
            <a:pPr lvl="1">
              <a:lnSpc>
                <a:spcPct val="90000"/>
              </a:lnSpc>
            </a:pPr>
            <a:r>
              <a:rPr lang="en-US" dirty="0" smtClean="0"/>
              <a:t>multipliers</a:t>
            </a:r>
          </a:p>
          <a:p>
            <a:pPr lvl="1">
              <a:lnSpc>
                <a:spcPct val="90000"/>
              </a:lnSpc>
            </a:pPr>
            <a:r>
              <a:rPr lang="en-US" dirty="0" smtClean="0"/>
              <a:t>digital filters</a:t>
            </a:r>
          </a:p>
          <a:p>
            <a:pPr lvl="1">
              <a:lnSpc>
                <a:spcPct val="90000"/>
              </a:lnSpc>
            </a:pPr>
            <a:r>
              <a:rPr lang="en-US" dirty="0" smtClean="0"/>
              <a:t>floating point units</a:t>
            </a:r>
          </a:p>
          <a:p>
            <a:pPr>
              <a:lnSpc>
                <a:spcPct val="90000"/>
              </a:lnSpc>
            </a:pPr>
            <a:r>
              <a:rPr lang="en-US" dirty="0" smtClean="0"/>
              <a:t>No performance degradation</a:t>
            </a:r>
          </a:p>
          <a:p>
            <a:pPr>
              <a:lnSpc>
                <a:spcPct val="90000"/>
              </a:lnSpc>
            </a:pPr>
            <a:r>
              <a:rPr lang="en-US" dirty="0" smtClean="0"/>
              <a:t>At-speed tests</a:t>
            </a:r>
          </a:p>
          <a:p>
            <a:pPr>
              <a:lnSpc>
                <a:spcPct val="90000"/>
              </a:lnSpc>
            </a:pPr>
            <a:r>
              <a:rPr lang="en-US" dirty="0" smtClean="0"/>
              <a:t>No area overhead</a:t>
            </a:r>
          </a:p>
          <a:p>
            <a:pPr>
              <a:lnSpc>
                <a:spcPct val="90000"/>
              </a:lnSpc>
            </a:pPr>
            <a:r>
              <a:rPr lang="en-US" dirty="0" smtClean="0"/>
              <a:t>Software employed to mimic test pattern generators and test response compactors</a:t>
            </a:r>
          </a:p>
          <a:p>
            <a:endParaRPr lang="en-US" dirty="0"/>
          </a:p>
        </p:txBody>
      </p:sp>
      <p:grpSp>
        <p:nvGrpSpPr>
          <p:cNvPr id="6" name="Group 5"/>
          <p:cNvGrpSpPr/>
          <p:nvPr/>
        </p:nvGrpSpPr>
        <p:grpSpPr>
          <a:xfrm>
            <a:off x="113292" y="6390980"/>
            <a:ext cx="4587428" cy="381543"/>
            <a:chOff x="113292" y="6390980"/>
            <a:chExt cx="4587428" cy="381543"/>
          </a:xfrm>
        </p:grpSpPr>
        <p:pic>
          <p:nvPicPr>
            <p:cNvPr id="7" name="Picture 6"/>
            <p:cNvPicPr>
              <a:picLocks noChangeAspect="1"/>
            </p:cNvPicPr>
            <p:nvPr/>
          </p:nvPicPr>
          <p:blipFill>
            <a:blip r:embed="rId3"/>
            <a:stretch>
              <a:fillRect/>
            </a:stretch>
          </p:blipFill>
          <p:spPr>
            <a:xfrm>
              <a:off x="113292" y="6448404"/>
              <a:ext cx="645220" cy="324119"/>
            </a:xfrm>
            <a:prstGeom prst="rect">
              <a:avLst/>
            </a:prstGeom>
          </p:spPr>
        </p:pic>
        <p:sp>
          <p:nvSpPr>
            <p:cNvPr id="8" name="TextBox 7"/>
            <p:cNvSpPr txBox="1"/>
            <p:nvPr/>
          </p:nvSpPr>
          <p:spPr>
            <a:xfrm>
              <a:off x="709924" y="6390980"/>
              <a:ext cx="3990796" cy="338554"/>
            </a:xfrm>
            <a:prstGeom prst="rect">
              <a:avLst/>
            </a:prstGeom>
            <a:noFill/>
          </p:spPr>
          <p:txBody>
            <a:bodyPr wrap="none" rtlCol="0">
              <a:spAutoFit/>
            </a:bodyPr>
            <a:lstStyle/>
            <a:p>
              <a:r>
                <a:rPr lang="en-US" sz="1600" noProof="1" smtClean="0">
                  <a:latin typeface="Comic Sans MS"/>
                  <a:cs typeface="Comic Sans MS"/>
                </a:rPr>
                <a:t>J. Rajski, J. Tyszer, Prentice Hall, 1998</a:t>
              </a:r>
              <a:endParaRPr lang="en-US" sz="1600" noProof="1">
                <a:latin typeface="Comic Sans MS"/>
                <a:cs typeface="Comic Sans MS"/>
              </a:endParaRPr>
            </a:p>
          </p:txBody>
        </p:sp>
      </p:gr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Pseudo-exhaustive tests</a:t>
            </a:r>
            <a:endParaRPr lang="en-US" dirty="0"/>
          </a:p>
        </p:txBody>
      </p:sp>
      <p:sp>
        <p:nvSpPr>
          <p:cNvPr id="6" name="Rectangle 5"/>
          <p:cNvSpPr>
            <a:spLocks noChangeArrowheads="1"/>
          </p:cNvSpPr>
          <p:nvPr/>
        </p:nvSpPr>
        <p:spPr bwMode="auto">
          <a:xfrm>
            <a:off x="1013498" y="3822091"/>
            <a:ext cx="6335712" cy="2554545"/>
          </a:xfrm>
          <a:prstGeom prst="rect">
            <a:avLst/>
          </a:prstGeom>
          <a:noFill/>
          <a:ln w="9525">
            <a:noFill/>
            <a:miter lim="800000"/>
            <a:headEnd/>
            <a:tailEnd/>
          </a:ln>
          <a:effectLst/>
        </p:spPr>
        <p:txBody>
          <a:bodyPr>
            <a:prstTxWarp prst="textNoShape">
              <a:avLst/>
            </a:prstTxWarp>
            <a:spAutoFit/>
          </a:bodyPr>
          <a:lstStyle/>
          <a:p>
            <a:pPr algn="l">
              <a:tabLst>
                <a:tab pos="4300538" algn="l"/>
              </a:tabLst>
            </a:pPr>
            <a:r>
              <a:rPr lang="pl-PL" sz="2000" kern="0" dirty="0"/>
              <a:t>                                    </a:t>
            </a:r>
            <a:r>
              <a:rPr lang="en-GB" sz="2000" kern="0" dirty="0"/>
              <a:t>56 </a:t>
            </a:r>
            <a:r>
              <a:rPr lang="pl-PL" sz="2000" kern="0" dirty="0"/>
              <a:t>	</a:t>
            </a:r>
            <a:r>
              <a:rPr lang="en-GB" sz="2000" kern="0" dirty="0"/>
              <a:t>0000111000</a:t>
            </a:r>
          </a:p>
          <a:p>
            <a:pPr algn="l">
              <a:tabLst>
                <a:tab pos="4300538" algn="l"/>
              </a:tabLst>
            </a:pPr>
            <a:r>
              <a:rPr lang="pl-PL" sz="2000" kern="0" dirty="0"/>
              <a:t>  </a:t>
            </a:r>
            <a:r>
              <a:rPr lang="en-GB" sz="2000" kern="0" dirty="0"/>
              <a:t>56 + 569</a:t>
            </a:r>
            <a:r>
              <a:rPr lang="pl-PL" sz="2000" kern="0" dirty="0"/>
              <a:t> </a:t>
            </a:r>
            <a:r>
              <a:rPr lang="en-GB" sz="2000" kern="0" dirty="0"/>
              <a:t>mod</a:t>
            </a:r>
            <a:r>
              <a:rPr lang="pl-PL" sz="2000" kern="0" dirty="0"/>
              <a:t> 2</a:t>
            </a:r>
            <a:r>
              <a:rPr lang="pl-PL" sz="2000" kern="0" baseline="30000" dirty="0"/>
              <a:t>10</a:t>
            </a:r>
            <a:r>
              <a:rPr lang="en-GB" sz="2000" kern="0" dirty="0"/>
              <a:t> = 625 </a:t>
            </a:r>
            <a:r>
              <a:rPr lang="pl-PL" sz="2000" kern="0" dirty="0"/>
              <a:t>	</a:t>
            </a:r>
            <a:r>
              <a:rPr lang="en-GB" sz="2000" kern="0" dirty="0"/>
              <a:t>1001110001</a:t>
            </a:r>
          </a:p>
          <a:p>
            <a:pPr algn="l">
              <a:tabLst>
                <a:tab pos="4300538" algn="l"/>
              </a:tabLst>
            </a:pPr>
            <a:r>
              <a:rPr lang="en-GB" sz="2000" kern="0" dirty="0"/>
              <a:t>625 + 569</a:t>
            </a:r>
            <a:r>
              <a:rPr lang="pl-PL" sz="2000" kern="0" dirty="0"/>
              <a:t> </a:t>
            </a:r>
            <a:r>
              <a:rPr lang="en-GB" sz="2000" kern="0" dirty="0"/>
              <a:t>mod</a:t>
            </a:r>
            <a:r>
              <a:rPr lang="pl-PL" sz="2000" kern="0" dirty="0"/>
              <a:t> 2</a:t>
            </a:r>
            <a:r>
              <a:rPr lang="pl-PL" sz="2000" kern="0" baseline="30000" dirty="0"/>
              <a:t>10</a:t>
            </a:r>
            <a:r>
              <a:rPr lang="en-GB" sz="2000" kern="0" dirty="0"/>
              <a:t> = 170 </a:t>
            </a:r>
            <a:r>
              <a:rPr lang="pl-PL" sz="2000" kern="0" dirty="0"/>
              <a:t>	</a:t>
            </a:r>
            <a:r>
              <a:rPr lang="en-GB" sz="2000" kern="0" dirty="0"/>
              <a:t>0010101010</a:t>
            </a:r>
          </a:p>
          <a:p>
            <a:pPr algn="l">
              <a:tabLst>
                <a:tab pos="4300538" algn="l"/>
              </a:tabLst>
            </a:pPr>
            <a:r>
              <a:rPr lang="en-GB" sz="2000" kern="0" dirty="0"/>
              <a:t>170 + 569</a:t>
            </a:r>
            <a:r>
              <a:rPr lang="pl-PL" sz="2000" kern="0" dirty="0"/>
              <a:t> </a:t>
            </a:r>
            <a:r>
              <a:rPr lang="en-GB" sz="2000" kern="0" dirty="0" err="1"/>
              <a:t>m</a:t>
            </a:r>
            <a:r>
              <a:rPr lang="pl-PL" sz="2000" kern="0" dirty="0"/>
              <a:t>od 2</a:t>
            </a:r>
            <a:r>
              <a:rPr lang="pl-PL" sz="2000" kern="0" baseline="30000" dirty="0"/>
              <a:t>10</a:t>
            </a:r>
            <a:r>
              <a:rPr lang="en-GB" sz="2000" kern="0" dirty="0"/>
              <a:t> = 739 </a:t>
            </a:r>
            <a:r>
              <a:rPr lang="pl-PL" sz="2000" kern="0" dirty="0"/>
              <a:t>	</a:t>
            </a:r>
            <a:r>
              <a:rPr lang="en-GB" sz="2000" kern="0" dirty="0"/>
              <a:t>1011100011</a:t>
            </a:r>
          </a:p>
          <a:p>
            <a:pPr algn="l">
              <a:tabLst>
                <a:tab pos="4300538" algn="l"/>
              </a:tabLst>
            </a:pPr>
            <a:r>
              <a:rPr lang="en-GB" sz="2000" kern="0" dirty="0"/>
              <a:t>739 + 569</a:t>
            </a:r>
            <a:r>
              <a:rPr lang="pl-PL" sz="2000" kern="0" dirty="0"/>
              <a:t> </a:t>
            </a:r>
            <a:r>
              <a:rPr lang="en-GB" sz="2000" kern="0" dirty="0"/>
              <a:t>mod</a:t>
            </a:r>
            <a:r>
              <a:rPr lang="pl-PL" sz="2000" kern="0" dirty="0"/>
              <a:t> 2</a:t>
            </a:r>
            <a:r>
              <a:rPr lang="pl-PL" sz="2000" kern="0" baseline="30000" dirty="0"/>
              <a:t>10</a:t>
            </a:r>
            <a:r>
              <a:rPr lang="en-GB" sz="2000" kern="0" dirty="0"/>
              <a:t> = 284 </a:t>
            </a:r>
            <a:r>
              <a:rPr lang="pl-PL" sz="2000" kern="0" dirty="0"/>
              <a:t>	</a:t>
            </a:r>
            <a:r>
              <a:rPr lang="en-GB" sz="2000" kern="0" dirty="0"/>
              <a:t>0100011100</a:t>
            </a:r>
          </a:p>
          <a:p>
            <a:pPr algn="l">
              <a:tabLst>
                <a:tab pos="4300538" algn="l"/>
              </a:tabLst>
            </a:pPr>
            <a:r>
              <a:rPr lang="en-GB" sz="2000" kern="0" dirty="0"/>
              <a:t>284 + 569</a:t>
            </a:r>
            <a:r>
              <a:rPr lang="pl-PL" sz="2000" kern="0" dirty="0"/>
              <a:t> </a:t>
            </a:r>
            <a:r>
              <a:rPr lang="en-GB" sz="2000" kern="0" dirty="0"/>
              <a:t>mod</a:t>
            </a:r>
            <a:r>
              <a:rPr lang="pl-PL" sz="2000" kern="0" dirty="0"/>
              <a:t> 2</a:t>
            </a:r>
            <a:r>
              <a:rPr lang="pl-PL" sz="2000" kern="0" baseline="30000" dirty="0"/>
              <a:t>10</a:t>
            </a:r>
            <a:r>
              <a:rPr lang="en-GB" sz="2000" kern="0" dirty="0"/>
              <a:t> = 853 </a:t>
            </a:r>
            <a:r>
              <a:rPr lang="pl-PL" sz="2000" kern="0" dirty="0"/>
              <a:t>	</a:t>
            </a:r>
            <a:r>
              <a:rPr lang="en-GB" sz="2000" kern="0" dirty="0"/>
              <a:t>1101010101</a:t>
            </a:r>
          </a:p>
          <a:p>
            <a:pPr algn="l">
              <a:tabLst>
                <a:tab pos="4300538" algn="l"/>
              </a:tabLst>
            </a:pPr>
            <a:r>
              <a:rPr lang="en-GB" sz="2000" kern="0" dirty="0"/>
              <a:t>853 + 569</a:t>
            </a:r>
            <a:r>
              <a:rPr lang="pl-PL" sz="2000" kern="0" dirty="0"/>
              <a:t> </a:t>
            </a:r>
            <a:r>
              <a:rPr lang="en-GB" sz="2000" kern="0" dirty="0"/>
              <a:t>mod</a:t>
            </a:r>
            <a:r>
              <a:rPr lang="pl-PL" sz="2000" kern="0" dirty="0"/>
              <a:t> 2</a:t>
            </a:r>
            <a:r>
              <a:rPr lang="pl-PL" sz="2000" kern="0" baseline="30000" dirty="0"/>
              <a:t>10</a:t>
            </a:r>
            <a:r>
              <a:rPr lang="en-GB" sz="2000" kern="0" dirty="0"/>
              <a:t> = 398 </a:t>
            </a:r>
            <a:r>
              <a:rPr lang="pl-PL" sz="2000" kern="0" dirty="0"/>
              <a:t>	</a:t>
            </a:r>
            <a:r>
              <a:rPr lang="en-GB" sz="2000" kern="0" dirty="0"/>
              <a:t>0110001110</a:t>
            </a:r>
          </a:p>
          <a:p>
            <a:pPr algn="l">
              <a:tabLst>
                <a:tab pos="4300538" algn="l"/>
              </a:tabLst>
            </a:pPr>
            <a:r>
              <a:rPr lang="en-GB" sz="2000" kern="0" dirty="0"/>
              <a:t>398 + 569</a:t>
            </a:r>
            <a:r>
              <a:rPr lang="pl-PL" sz="2000" kern="0" dirty="0"/>
              <a:t> </a:t>
            </a:r>
            <a:r>
              <a:rPr lang="en-GB" sz="2000" kern="0" dirty="0"/>
              <a:t>mod</a:t>
            </a:r>
            <a:r>
              <a:rPr lang="pl-PL" sz="2000" kern="0" dirty="0"/>
              <a:t> 2</a:t>
            </a:r>
            <a:r>
              <a:rPr lang="pl-PL" sz="2000" kern="0" baseline="30000" dirty="0"/>
              <a:t>10</a:t>
            </a:r>
            <a:r>
              <a:rPr lang="en-GB" sz="2000" kern="0" dirty="0"/>
              <a:t> = 967 </a:t>
            </a:r>
            <a:r>
              <a:rPr lang="pl-PL" sz="2000" kern="0" dirty="0"/>
              <a:t>	</a:t>
            </a:r>
            <a:r>
              <a:rPr lang="en-GB" sz="2000" kern="0" dirty="0"/>
              <a:t>1111000111</a:t>
            </a:r>
          </a:p>
        </p:txBody>
      </p:sp>
      <p:sp>
        <p:nvSpPr>
          <p:cNvPr id="7" name="Text Box 6"/>
          <p:cNvSpPr txBox="1">
            <a:spLocks noChangeArrowheads="1"/>
          </p:cNvSpPr>
          <p:nvPr/>
        </p:nvSpPr>
        <p:spPr bwMode="auto">
          <a:xfrm>
            <a:off x="1133083" y="2289025"/>
            <a:ext cx="3080974" cy="523220"/>
          </a:xfrm>
          <a:prstGeom prst="rect">
            <a:avLst/>
          </a:prstGeom>
          <a:noFill/>
          <a:ln w="9525">
            <a:noFill/>
            <a:miter lim="800000"/>
            <a:headEnd/>
            <a:tailEnd/>
          </a:ln>
          <a:effectLst/>
        </p:spPr>
        <p:txBody>
          <a:bodyPr wrap="none">
            <a:prstTxWarp prst="textNoShape">
              <a:avLst/>
            </a:prstTxWarp>
            <a:spAutoFit/>
          </a:bodyPr>
          <a:lstStyle/>
          <a:p>
            <a:r>
              <a:rPr lang="pl-PL" sz="2800" i="1" kern="0" noProof="1" smtClean="0">
                <a:latin typeface="Times New Roman" pitchFamily="-112" charset="0"/>
              </a:rPr>
              <a:t>x</a:t>
            </a:r>
            <a:r>
              <a:rPr lang="pl-PL" sz="2800" i="1" kern="0" baseline="-25000" dirty="0" smtClean="0">
                <a:latin typeface="Times New Roman" pitchFamily="-112" charset="0"/>
              </a:rPr>
              <a:t>i</a:t>
            </a:r>
            <a:r>
              <a:rPr sz="2800" kern="0" noProof="1" smtClean="0">
                <a:latin typeface="Times New Roman" pitchFamily="-112" charset="0"/>
              </a:rPr>
              <a:t> </a:t>
            </a:r>
            <a:r>
              <a:rPr sz="2800" kern="0" noProof="1">
                <a:latin typeface="Times New Roman" pitchFamily="-112" charset="0"/>
              </a:rPr>
              <a:t>=</a:t>
            </a:r>
            <a:r>
              <a:rPr sz="2800" kern="0" noProof="1" smtClean="0">
                <a:latin typeface="Times New Roman" pitchFamily="-112" charset="0"/>
              </a:rPr>
              <a:t> </a:t>
            </a:r>
            <a:r>
              <a:rPr lang="pl-PL" sz="2800" i="1" kern="0" noProof="1" smtClean="0">
                <a:latin typeface="Times New Roman" pitchFamily="-112" charset="0"/>
              </a:rPr>
              <a:t>x</a:t>
            </a:r>
            <a:r>
              <a:rPr lang="pl-PL" sz="2800" i="1" kern="0" baseline="-25000" dirty="0" smtClean="0">
                <a:latin typeface="Times New Roman" pitchFamily="-112" charset="0"/>
              </a:rPr>
              <a:t>i</a:t>
            </a:r>
            <a:r>
              <a:rPr sz="2800" kern="0" baseline="-25000" noProof="1" smtClean="0">
                <a:latin typeface="Times New Roman" pitchFamily="-112" charset="0"/>
              </a:rPr>
              <a:t> </a:t>
            </a:r>
            <a:r>
              <a:rPr sz="2800" kern="0" baseline="-25000" noProof="1">
                <a:latin typeface="Times New Roman" pitchFamily="-112" charset="0"/>
              </a:rPr>
              <a:t>– 1</a:t>
            </a:r>
            <a:r>
              <a:rPr sz="2800" kern="0" noProof="1">
                <a:latin typeface="Times New Roman" pitchFamily="-112" charset="0"/>
              </a:rPr>
              <a:t> +</a:t>
            </a:r>
            <a:r>
              <a:rPr sz="2800" kern="0" noProof="1" smtClean="0">
                <a:latin typeface="Times New Roman" pitchFamily="-112" charset="0"/>
              </a:rPr>
              <a:t> </a:t>
            </a:r>
            <a:r>
              <a:rPr lang="pl-PL" sz="2800" i="1" kern="0" noProof="1" smtClean="0">
                <a:latin typeface="Times New Roman" pitchFamily="-112" charset="0"/>
              </a:rPr>
              <a:t>c</a:t>
            </a:r>
            <a:r>
              <a:rPr sz="2800" kern="0" noProof="1" smtClean="0">
                <a:latin typeface="Times New Roman" pitchFamily="-112" charset="0"/>
              </a:rPr>
              <a:t> </a:t>
            </a:r>
            <a:r>
              <a:rPr sz="2800" kern="0" noProof="1">
                <a:latin typeface="Times New Roman" pitchFamily="-112" charset="0"/>
              </a:rPr>
              <a:t>mod </a:t>
            </a:r>
            <a:r>
              <a:rPr lang="pl-PL" sz="2800" kern="0" dirty="0">
                <a:latin typeface="Times New Roman" pitchFamily="-112" charset="0"/>
              </a:rPr>
              <a:t>2</a:t>
            </a:r>
            <a:r>
              <a:rPr lang="pl-PL" sz="2800" i="1" kern="0" baseline="30000" dirty="0">
                <a:latin typeface="Times New Roman" pitchFamily="-112" charset="0"/>
              </a:rPr>
              <a:t>n</a:t>
            </a:r>
            <a:r>
              <a:rPr sz="2800" kern="0" noProof="1">
                <a:latin typeface="Times New Roman" pitchFamily="-112" charset="0"/>
              </a:rPr>
              <a:t> </a:t>
            </a:r>
          </a:p>
        </p:txBody>
      </p:sp>
      <p:sp>
        <p:nvSpPr>
          <p:cNvPr id="8" name="Text Box 7"/>
          <p:cNvSpPr txBox="1">
            <a:spLocks noChangeArrowheads="1"/>
          </p:cNvSpPr>
          <p:nvPr/>
        </p:nvSpPr>
        <p:spPr bwMode="auto">
          <a:xfrm>
            <a:off x="1133083" y="2899308"/>
            <a:ext cx="4025211" cy="461665"/>
          </a:xfrm>
          <a:prstGeom prst="rect">
            <a:avLst/>
          </a:prstGeom>
          <a:noFill/>
          <a:ln w="9525">
            <a:noFill/>
            <a:miter lim="800000"/>
            <a:headEnd/>
            <a:tailEnd/>
          </a:ln>
          <a:effectLst/>
        </p:spPr>
        <p:txBody>
          <a:bodyPr wrap="none">
            <a:prstTxWarp prst="textNoShape">
              <a:avLst/>
            </a:prstTxWarp>
            <a:spAutoFit/>
          </a:bodyPr>
          <a:lstStyle/>
          <a:p>
            <a:r>
              <a:rPr lang="pl-PL" sz="2400" i="1" kern="0" noProof="1" smtClean="0">
                <a:latin typeface="Times New Roman" pitchFamily="-112" charset="0"/>
              </a:rPr>
              <a:t>n</a:t>
            </a:r>
            <a:r>
              <a:rPr lang="pl-PL" sz="2400" kern="0" noProof="1" smtClean="0">
                <a:latin typeface="Times New Roman" pitchFamily="-112" charset="0"/>
              </a:rPr>
              <a:t> = 10, </a:t>
            </a:r>
            <a:r>
              <a:rPr lang="pl-PL" sz="2400" i="1" kern="0" noProof="1" smtClean="0">
                <a:latin typeface="Times New Roman" pitchFamily="-112" charset="0"/>
              </a:rPr>
              <a:t>k</a:t>
            </a:r>
            <a:r>
              <a:rPr lang="pl-PL" sz="2400" kern="0" noProof="1" smtClean="0">
                <a:latin typeface="Times New Roman" pitchFamily="-112" charset="0"/>
              </a:rPr>
              <a:t> = 3, </a:t>
            </a:r>
            <a:r>
              <a:rPr lang="pl-PL" sz="2400" i="1" kern="0" noProof="1" smtClean="0">
                <a:latin typeface="Times New Roman" pitchFamily="-112" charset="0"/>
              </a:rPr>
              <a:t>x</a:t>
            </a:r>
            <a:r>
              <a:rPr lang="pl-PL" sz="2400" kern="0" baseline="-25000" noProof="1" smtClean="0">
                <a:latin typeface="Times New Roman" pitchFamily="-112" charset="0"/>
              </a:rPr>
              <a:t>0</a:t>
            </a:r>
            <a:r>
              <a:rPr lang="pl-PL" sz="2400" kern="0" noProof="1" smtClean="0">
                <a:latin typeface="Times New Roman" pitchFamily="-112" charset="0"/>
              </a:rPr>
              <a:t> = 56, </a:t>
            </a:r>
            <a:r>
              <a:rPr lang="pl-PL" sz="2400" i="1" kern="0" noProof="1" smtClean="0">
                <a:latin typeface="Times New Roman" pitchFamily="-112" charset="0"/>
              </a:rPr>
              <a:t>c</a:t>
            </a:r>
            <a:r>
              <a:rPr lang="pl-PL" sz="2400" kern="0" noProof="1" smtClean="0">
                <a:latin typeface="Times New Roman" pitchFamily="-112" charset="0"/>
              </a:rPr>
              <a:t> = 569</a:t>
            </a:r>
            <a:endParaRPr lang="pl-PL" sz="2400" kern="0" noProof="1">
              <a:latin typeface="Times New Roman" pitchFamily="-112" charset="0"/>
            </a:endParaRPr>
          </a:p>
        </p:txBody>
      </p:sp>
      <p:sp>
        <p:nvSpPr>
          <p:cNvPr id="9" name="Rectangle 8"/>
          <p:cNvSpPr>
            <a:spLocks noChangeArrowheads="1"/>
          </p:cNvSpPr>
          <p:nvPr/>
        </p:nvSpPr>
        <p:spPr bwMode="auto">
          <a:xfrm>
            <a:off x="1114426" y="1439323"/>
            <a:ext cx="7433880" cy="870630"/>
          </a:xfrm>
          <a:prstGeom prst="rect">
            <a:avLst/>
          </a:prstGeom>
          <a:noFill/>
          <a:ln w="9525">
            <a:noFill/>
            <a:miter lim="800000"/>
            <a:headEnd/>
            <a:tailEnd/>
          </a:ln>
          <a:effectLst/>
        </p:spPr>
        <p:txBody>
          <a:bodyPr>
            <a:prstTxWarp prst="textNoShape">
              <a:avLst/>
            </a:prstTxWarp>
          </a:bodyPr>
          <a:lstStyle/>
          <a:p>
            <a:pPr algn="l">
              <a:lnSpc>
                <a:spcPct val="90000"/>
              </a:lnSpc>
              <a:spcBef>
                <a:spcPct val="20000"/>
              </a:spcBef>
              <a:buSzPct val="70000"/>
              <a:buFont typeface="Wingdings" pitchFamily="-112" charset="2"/>
              <a:buNone/>
            </a:pPr>
            <a:r>
              <a:rPr lang="en-US" sz="2400" dirty="0" smtClean="0">
                <a:solidFill>
                  <a:srgbClr val="000000"/>
                </a:solidFill>
              </a:rPr>
              <a:t>All </a:t>
            </a:r>
            <a:r>
              <a:rPr lang="en-US" sz="2400" dirty="0" err="1" smtClean="0">
                <a:solidFill>
                  <a:srgbClr val="000000"/>
                </a:solidFill>
              </a:rPr>
              <a:t>k</a:t>
            </a:r>
            <a:r>
              <a:rPr lang="en-US" sz="2400" dirty="0" smtClean="0">
                <a:solidFill>
                  <a:srgbClr val="000000"/>
                </a:solidFill>
              </a:rPr>
              <a:t>-bit combinations obtained in 2</a:t>
            </a:r>
            <a:r>
              <a:rPr lang="en-US" sz="2400" baseline="30000" dirty="0" smtClean="0">
                <a:solidFill>
                  <a:srgbClr val="000000"/>
                </a:solidFill>
              </a:rPr>
              <a:t>k</a:t>
            </a:r>
            <a:r>
              <a:rPr lang="en-US" sz="2400" dirty="0" smtClean="0">
                <a:solidFill>
                  <a:srgbClr val="000000"/>
                </a:solidFill>
              </a:rPr>
              <a:t> steps for all contiguous input subspaces</a:t>
            </a:r>
            <a:endParaRPr lang="en-US" sz="2400" dirty="0">
              <a:solidFill>
                <a:srgbClr val="000000"/>
              </a:solidFill>
            </a:endParaRPr>
          </a:p>
        </p:txBody>
      </p:sp>
      <p:grpSp>
        <p:nvGrpSpPr>
          <p:cNvPr id="46" name="Group 45"/>
          <p:cNvGrpSpPr/>
          <p:nvPr/>
        </p:nvGrpSpPr>
        <p:grpSpPr>
          <a:xfrm>
            <a:off x="4793458" y="2462085"/>
            <a:ext cx="4033042" cy="165600"/>
            <a:chOff x="4793458" y="2462085"/>
            <a:chExt cx="4033042" cy="165600"/>
          </a:xfrm>
        </p:grpSpPr>
        <p:sp>
          <p:nvSpPr>
            <p:cNvPr id="30" name="Oval 29"/>
            <p:cNvSpPr/>
            <p:nvPr/>
          </p:nvSpPr>
          <p:spPr>
            <a:xfrm>
              <a:off x="8393800" y="2462085"/>
              <a:ext cx="165600" cy="165600"/>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1" name="Oval 30"/>
            <p:cNvSpPr/>
            <p:nvPr/>
          </p:nvSpPr>
          <p:spPr>
            <a:xfrm>
              <a:off x="8660900" y="2462085"/>
              <a:ext cx="165600" cy="165600"/>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2" name="Oval 31"/>
            <p:cNvSpPr/>
            <p:nvPr/>
          </p:nvSpPr>
          <p:spPr>
            <a:xfrm>
              <a:off x="8141800" y="2462085"/>
              <a:ext cx="165600" cy="165600"/>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3" name="Oval 32"/>
            <p:cNvSpPr/>
            <p:nvPr/>
          </p:nvSpPr>
          <p:spPr>
            <a:xfrm>
              <a:off x="7876163" y="2462085"/>
              <a:ext cx="165600" cy="165600"/>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eaLnBrk="0" hangingPunct="0">
                <a:defRPr/>
              </a:pPr>
              <a:endParaRPr lang="en-US">
                <a:solidFill>
                  <a:schemeClr val="lt1"/>
                </a:solidFill>
                <a:latin typeface="+mn-lt"/>
                <a:ea typeface="+mn-ea"/>
                <a:cs typeface="+mn-cs"/>
              </a:endParaRPr>
            </a:p>
          </p:txBody>
        </p:sp>
        <p:sp>
          <p:nvSpPr>
            <p:cNvPr id="34" name="Oval 33"/>
            <p:cNvSpPr/>
            <p:nvPr/>
          </p:nvSpPr>
          <p:spPr>
            <a:xfrm>
              <a:off x="7357063" y="2462085"/>
              <a:ext cx="165600" cy="165600"/>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5" name="Oval 34"/>
            <p:cNvSpPr/>
            <p:nvPr/>
          </p:nvSpPr>
          <p:spPr>
            <a:xfrm>
              <a:off x="7624163" y="2462085"/>
              <a:ext cx="165600" cy="165600"/>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eaLnBrk="0" hangingPunct="0">
                <a:defRPr/>
              </a:pPr>
              <a:endParaRPr lang="en-US">
                <a:solidFill>
                  <a:schemeClr val="lt1"/>
                </a:solidFill>
                <a:latin typeface="+mn-lt"/>
                <a:ea typeface="+mn-ea"/>
                <a:cs typeface="+mn-cs"/>
              </a:endParaRPr>
            </a:p>
          </p:txBody>
        </p:sp>
        <p:sp>
          <p:nvSpPr>
            <p:cNvPr id="36" name="Oval 35"/>
            <p:cNvSpPr/>
            <p:nvPr/>
          </p:nvSpPr>
          <p:spPr>
            <a:xfrm>
              <a:off x="7105063" y="2462085"/>
              <a:ext cx="165600" cy="165600"/>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7" name="Oval 36"/>
            <p:cNvSpPr/>
            <p:nvPr/>
          </p:nvSpPr>
          <p:spPr>
            <a:xfrm>
              <a:off x="6839426" y="2462085"/>
              <a:ext cx="165600" cy="165600"/>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eaLnBrk="0" hangingPunct="0">
                <a:defRPr/>
              </a:pPr>
              <a:endParaRPr lang="en-US"/>
            </a:p>
          </p:txBody>
        </p:sp>
        <p:sp>
          <p:nvSpPr>
            <p:cNvPr id="38" name="Oval 37"/>
            <p:cNvSpPr/>
            <p:nvPr/>
          </p:nvSpPr>
          <p:spPr>
            <a:xfrm>
              <a:off x="6334079" y="2462085"/>
              <a:ext cx="165600" cy="165600"/>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9" name="Oval 38"/>
            <p:cNvSpPr/>
            <p:nvPr/>
          </p:nvSpPr>
          <p:spPr>
            <a:xfrm>
              <a:off x="6601179" y="2462085"/>
              <a:ext cx="165600" cy="165600"/>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0" name="Oval 39"/>
            <p:cNvSpPr/>
            <p:nvPr/>
          </p:nvSpPr>
          <p:spPr>
            <a:xfrm>
              <a:off x="6082079" y="2462085"/>
              <a:ext cx="165600" cy="165600"/>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eaLnBrk="0" hangingPunct="0">
                <a:defRPr/>
              </a:pPr>
              <a:endParaRPr lang="en-US">
                <a:solidFill>
                  <a:schemeClr val="lt1"/>
                </a:solidFill>
                <a:latin typeface="+mn-lt"/>
                <a:ea typeface="+mn-ea"/>
                <a:cs typeface="+mn-cs"/>
              </a:endParaRPr>
            </a:p>
          </p:txBody>
        </p:sp>
        <p:sp>
          <p:nvSpPr>
            <p:cNvPr id="41" name="Oval 40"/>
            <p:cNvSpPr/>
            <p:nvPr/>
          </p:nvSpPr>
          <p:spPr>
            <a:xfrm>
              <a:off x="5816442" y="2462085"/>
              <a:ext cx="165600" cy="165600"/>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eaLnBrk="0" hangingPunct="0">
                <a:defRPr/>
              </a:pPr>
              <a:endParaRPr lang="en-US"/>
            </a:p>
          </p:txBody>
        </p:sp>
        <p:sp>
          <p:nvSpPr>
            <p:cNvPr id="42" name="Oval 41"/>
            <p:cNvSpPr/>
            <p:nvPr/>
          </p:nvSpPr>
          <p:spPr>
            <a:xfrm>
              <a:off x="5311095" y="2462085"/>
              <a:ext cx="165600" cy="165600"/>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eaLnBrk="0" hangingPunct="0">
                <a:defRPr/>
              </a:pPr>
              <a:endParaRPr lang="en-US">
                <a:solidFill>
                  <a:schemeClr val="lt1"/>
                </a:solidFill>
                <a:latin typeface="+mn-lt"/>
                <a:ea typeface="+mn-ea"/>
                <a:cs typeface="+mn-cs"/>
              </a:endParaRPr>
            </a:p>
          </p:txBody>
        </p:sp>
        <p:sp>
          <p:nvSpPr>
            <p:cNvPr id="43" name="Oval 42"/>
            <p:cNvSpPr/>
            <p:nvPr/>
          </p:nvSpPr>
          <p:spPr>
            <a:xfrm>
              <a:off x="5578195" y="2462085"/>
              <a:ext cx="165600" cy="165600"/>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4" name="Oval 43"/>
            <p:cNvSpPr/>
            <p:nvPr/>
          </p:nvSpPr>
          <p:spPr>
            <a:xfrm>
              <a:off x="5059095" y="2462085"/>
              <a:ext cx="165600" cy="165600"/>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5" name="Oval 44"/>
            <p:cNvSpPr/>
            <p:nvPr/>
          </p:nvSpPr>
          <p:spPr>
            <a:xfrm>
              <a:off x="4793458" y="2462085"/>
              <a:ext cx="165600" cy="165600"/>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eaLnBrk="0" hangingPunct="0">
                <a:defRPr/>
              </a:pPr>
              <a:endParaRPr lang="en-US">
                <a:solidFill>
                  <a:schemeClr val="lt1"/>
                </a:solidFill>
                <a:latin typeface="+mn-lt"/>
                <a:ea typeface="+mn-ea"/>
                <a:cs typeface="+mn-cs"/>
              </a:endParaRPr>
            </a:p>
          </p:txBody>
        </p:sp>
      </p:grpSp>
      <p:cxnSp>
        <p:nvCxnSpPr>
          <p:cNvPr id="48" name="Straight Connector 47"/>
          <p:cNvCxnSpPr/>
          <p:nvPr/>
        </p:nvCxnSpPr>
        <p:spPr>
          <a:xfrm>
            <a:off x="4841877" y="2774372"/>
            <a:ext cx="1083575" cy="1588"/>
          </a:xfrm>
          <a:prstGeom prst="line">
            <a:avLst/>
          </a:prstGeom>
          <a:ln>
            <a:solidFill>
              <a:srgbClr val="000000"/>
            </a:solidFill>
          </a:ln>
        </p:spPr>
        <p:style>
          <a:lnRef idx="2">
            <a:schemeClr val="accent1"/>
          </a:lnRef>
          <a:fillRef idx="0">
            <a:schemeClr val="accent1"/>
          </a:fillRef>
          <a:effectRef idx="1">
            <a:schemeClr val="accent1"/>
          </a:effectRef>
          <a:fontRef idx="minor">
            <a:schemeClr val="tx1"/>
          </a:fontRef>
        </p:style>
      </p:cxnSp>
      <p:cxnSp>
        <p:nvCxnSpPr>
          <p:cNvPr id="49" name="Straight Connector 48"/>
          <p:cNvCxnSpPr/>
          <p:nvPr/>
        </p:nvCxnSpPr>
        <p:spPr>
          <a:xfrm>
            <a:off x="5126113" y="2902938"/>
            <a:ext cx="1083575" cy="1588"/>
          </a:xfrm>
          <a:prstGeom prst="line">
            <a:avLst/>
          </a:prstGeom>
          <a:ln>
            <a:solidFill>
              <a:srgbClr val="000000"/>
            </a:solidFill>
          </a:ln>
        </p:spPr>
        <p:style>
          <a:lnRef idx="2">
            <a:schemeClr val="accent1"/>
          </a:lnRef>
          <a:fillRef idx="0">
            <a:schemeClr val="accent1"/>
          </a:fillRef>
          <a:effectRef idx="1">
            <a:schemeClr val="accent1"/>
          </a:effectRef>
          <a:fontRef idx="minor">
            <a:schemeClr val="tx1"/>
          </a:fontRef>
        </p:style>
      </p:cxnSp>
      <p:cxnSp>
        <p:nvCxnSpPr>
          <p:cNvPr id="50" name="Straight Connector 49"/>
          <p:cNvCxnSpPr/>
          <p:nvPr/>
        </p:nvCxnSpPr>
        <p:spPr>
          <a:xfrm>
            <a:off x="5410349" y="3031504"/>
            <a:ext cx="1083575" cy="1588"/>
          </a:xfrm>
          <a:prstGeom prst="line">
            <a:avLst/>
          </a:prstGeom>
          <a:ln>
            <a:solidFill>
              <a:srgbClr val="000000"/>
            </a:solidFill>
          </a:ln>
        </p:spPr>
        <p:style>
          <a:lnRef idx="2">
            <a:schemeClr val="accent1"/>
          </a:lnRef>
          <a:fillRef idx="0">
            <a:schemeClr val="accent1"/>
          </a:fillRef>
          <a:effectRef idx="1">
            <a:schemeClr val="accent1"/>
          </a:effectRef>
          <a:fontRef idx="minor">
            <a:schemeClr val="tx1"/>
          </a:fontRef>
        </p:style>
      </p:cxnSp>
      <p:cxnSp>
        <p:nvCxnSpPr>
          <p:cNvPr id="51" name="Straight Connector 50"/>
          <p:cNvCxnSpPr/>
          <p:nvPr/>
        </p:nvCxnSpPr>
        <p:spPr>
          <a:xfrm>
            <a:off x="5694585" y="3160070"/>
            <a:ext cx="1083575" cy="1588"/>
          </a:xfrm>
          <a:prstGeom prst="line">
            <a:avLst/>
          </a:prstGeom>
          <a:ln>
            <a:solidFill>
              <a:srgbClr val="000000"/>
            </a:solidFill>
          </a:ln>
        </p:spPr>
        <p:style>
          <a:lnRef idx="2">
            <a:schemeClr val="accent1"/>
          </a:lnRef>
          <a:fillRef idx="0">
            <a:schemeClr val="accent1"/>
          </a:fillRef>
          <a:effectRef idx="1">
            <a:schemeClr val="accent1"/>
          </a:effectRef>
          <a:fontRef idx="minor">
            <a:schemeClr val="tx1"/>
          </a:fontRef>
        </p:style>
      </p:cxnSp>
      <p:cxnSp>
        <p:nvCxnSpPr>
          <p:cNvPr id="52" name="Straight Connector 51"/>
          <p:cNvCxnSpPr/>
          <p:nvPr/>
        </p:nvCxnSpPr>
        <p:spPr>
          <a:xfrm>
            <a:off x="5978821" y="3288636"/>
            <a:ext cx="1083575" cy="1588"/>
          </a:xfrm>
          <a:prstGeom prst="line">
            <a:avLst/>
          </a:prstGeom>
          <a:ln>
            <a:solidFill>
              <a:srgbClr val="000000"/>
            </a:solidFill>
          </a:ln>
        </p:spPr>
        <p:style>
          <a:lnRef idx="2">
            <a:schemeClr val="accent1"/>
          </a:lnRef>
          <a:fillRef idx="0">
            <a:schemeClr val="accent1"/>
          </a:fillRef>
          <a:effectRef idx="1">
            <a:schemeClr val="accent1"/>
          </a:effectRef>
          <a:fontRef idx="minor">
            <a:schemeClr val="tx1"/>
          </a:fontRef>
        </p:style>
      </p:cxnSp>
      <p:cxnSp>
        <p:nvCxnSpPr>
          <p:cNvPr id="53" name="Straight Connector 52"/>
          <p:cNvCxnSpPr/>
          <p:nvPr/>
        </p:nvCxnSpPr>
        <p:spPr>
          <a:xfrm>
            <a:off x="6263057" y="3417202"/>
            <a:ext cx="1083575" cy="1588"/>
          </a:xfrm>
          <a:prstGeom prst="line">
            <a:avLst/>
          </a:prstGeom>
          <a:ln>
            <a:solidFill>
              <a:srgbClr val="000000"/>
            </a:solidFill>
          </a:ln>
        </p:spPr>
        <p:style>
          <a:lnRef idx="2">
            <a:schemeClr val="accent1"/>
          </a:lnRef>
          <a:fillRef idx="0">
            <a:schemeClr val="accent1"/>
          </a:fillRef>
          <a:effectRef idx="1">
            <a:schemeClr val="accent1"/>
          </a:effectRef>
          <a:fontRef idx="minor">
            <a:schemeClr val="tx1"/>
          </a:fontRef>
        </p:style>
      </p:cxnSp>
      <p:cxnSp>
        <p:nvCxnSpPr>
          <p:cNvPr id="54" name="Straight Connector 53"/>
          <p:cNvCxnSpPr/>
          <p:nvPr/>
        </p:nvCxnSpPr>
        <p:spPr>
          <a:xfrm>
            <a:off x="6547293" y="3545768"/>
            <a:ext cx="1083575" cy="1588"/>
          </a:xfrm>
          <a:prstGeom prst="line">
            <a:avLst/>
          </a:prstGeom>
          <a:ln>
            <a:solidFill>
              <a:srgbClr val="000000"/>
            </a:solidFill>
          </a:ln>
        </p:spPr>
        <p:style>
          <a:lnRef idx="2">
            <a:schemeClr val="accent1"/>
          </a:lnRef>
          <a:fillRef idx="0">
            <a:schemeClr val="accent1"/>
          </a:fillRef>
          <a:effectRef idx="1">
            <a:schemeClr val="accent1"/>
          </a:effectRef>
          <a:fontRef idx="minor">
            <a:schemeClr val="tx1"/>
          </a:fontRef>
        </p:style>
      </p:cxnSp>
      <p:cxnSp>
        <p:nvCxnSpPr>
          <p:cNvPr id="55" name="Straight Connector 54"/>
          <p:cNvCxnSpPr/>
          <p:nvPr/>
        </p:nvCxnSpPr>
        <p:spPr>
          <a:xfrm>
            <a:off x="6831529" y="3674334"/>
            <a:ext cx="1083575" cy="1588"/>
          </a:xfrm>
          <a:prstGeom prst="line">
            <a:avLst/>
          </a:prstGeom>
          <a:ln>
            <a:solidFill>
              <a:srgbClr val="000000"/>
            </a:solidFill>
          </a:ln>
        </p:spPr>
        <p:style>
          <a:lnRef idx="2">
            <a:schemeClr val="accent1"/>
          </a:lnRef>
          <a:fillRef idx="0">
            <a:schemeClr val="accent1"/>
          </a:fillRef>
          <a:effectRef idx="1">
            <a:schemeClr val="accent1"/>
          </a:effectRef>
          <a:fontRef idx="minor">
            <a:schemeClr val="tx1"/>
          </a:fontRef>
        </p:style>
      </p:cxnSp>
      <p:cxnSp>
        <p:nvCxnSpPr>
          <p:cNvPr id="56" name="Straight Connector 55"/>
          <p:cNvCxnSpPr/>
          <p:nvPr/>
        </p:nvCxnSpPr>
        <p:spPr>
          <a:xfrm>
            <a:off x="7115765" y="3802900"/>
            <a:ext cx="1083575" cy="1588"/>
          </a:xfrm>
          <a:prstGeom prst="line">
            <a:avLst/>
          </a:prstGeom>
          <a:ln>
            <a:solidFill>
              <a:srgbClr val="000000"/>
            </a:solidFill>
          </a:ln>
        </p:spPr>
        <p:style>
          <a:lnRef idx="2">
            <a:schemeClr val="accent1"/>
          </a:lnRef>
          <a:fillRef idx="0">
            <a:schemeClr val="accent1"/>
          </a:fillRef>
          <a:effectRef idx="1">
            <a:schemeClr val="accent1"/>
          </a:effectRef>
          <a:fontRef idx="minor">
            <a:schemeClr val="tx1"/>
          </a:fontRef>
        </p:style>
      </p:cxnSp>
      <p:cxnSp>
        <p:nvCxnSpPr>
          <p:cNvPr id="57" name="Straight Connector 56"/>
          <p:cNvCxnSpPr/>
          <p:nvPr/>
        </p:nvCxnSpPr>
        <p:spPr>
          <a:xfrm>
            <a:off x="7400001" y="3931466"/>
            <a:ext cx="1083575" cy="1588"/>
          </a:xfrm>
          <a:prstGeom prst="line">
            <a:avLst/>
          </a:prstGeom>
          <a:ln>
            <a:solidFill>
              <a:srgbClr val="000000"/>
            </a:solidFill>
          </a:ln>
        </p:spPr>
        <p:style>
          <a:lnRef idx="2">
            <a:schemeClr val="accent1"/>
          </a:lnRef>
          <a:fillRef idx="0">
            <a:schemeClr val="accent1"/>
          </a:fillRef>
          <a:effectRef idx="1">
            <a:schemeClr val="accent1"/>
          </a:effectRef>
          <a:fontRef idx="minor">
            <a:schemeClr val="tx1"/>
          </a:fontRef>
        </p:style>
      </p:cxnSp>
      <p:cxnSp>
        <p:nvCxnSpPr>
          <p:cNvPr id="58" name="Straight Connector 57"/>
          <p:cNvCxnSpPr/>
          <p:nvPr/>
        </p:nvCxnSpPr>
        <p:spPr>
          <a:xfrm>
            <a:off x="7684232" y="4060029"/>
            <a:ext cx="1083575" cy="1588"/>
          </a:xfrm>
          <a:prstGeom prst="line">
            <a:avLst/>
          </a:prstGeom>
          <a:ln>
            <a:solidFill>
              <a:srgbClr val="000000"/>
            </a:solidFill>
          </a:ln>
        </p:spPr>
        <p:style>
          <a:lnRef idx="2">
            <a:schemeClr val="accent1"/>
          </a:lnRef>
          <a:fillRef idx="0">
            <a:schemeClr val="accent1"/>
          </a:fillRef>
          <a:effectRef idx="1">
            <a:schemeClr val="accent1"/>
          </a:effectRef>
          <a:fontRef idx="minor">
            <a:schemeClr val="tx1"/>
          </a:fontRef>
        </p:style>
      </p:cxn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Compaction of test responses</a:t>
            </a:r>
            <a:endParaRPr lang="en-US" dirty="0"/>
          </a:p>
        </p:txBody>
      </p:sp>
      <p:sp>
        <p:nvSpPr>
          <p:cNvPr id="3" name="Content Placeholder 2"/>
          <p:cNvSpPr>
            <a:spLocks noGrp="1"/>
          </p:cNvSpPr>
          <p:nvPr>
            <p:ph idx="1"/>
          </p:nvPr>
        </p:nvSpPr>
        <p:spPr>
          <a:xfrm>
            <a:off x="676275" y="2494042"/>
            <a:ext cx="8229600" cy="3659112"/>
          </a:xfrm>
        </p:spPr>
        <p:txBody>
          <a:bodyPr/>
          <a:lstStyle/>
          <a:p>
            <a:r>
              <a:rPr lang="en-US" dirty="0" smtClean="0"/>
              <a:t>Reduce the volume of test data and still be able to determine if the response is correct</a:t>
            </a:r>
          </a:p>
          <a:p>
            <a:r>
              <a:rPr lang="en-US" dirty="0" smtClean="0"/>
              <a:t>Ideal compactors</a:t>
            </a:r>
          </a:p>
          <a:p>
            <a:pPr marL="717550" lvl="1" indent="-317500" defTabSz="769938">
              <a:spcBef>
                <a:spcPts val="0"/>
              </a:spcBef>
            </a:pPr>
            <a:r>
              <a:rPr lang="en-US" dirty="0" smtClean="0"/>
              <a:t>simple hardware and small area</a:t>
            </a:r>
          </a:p>
          <a:p>
            <a:pPr marL="717550" lvl="1" indent="-317500" defTabSz="769938">
              <a:spcBef>
                <a:spcPts val="0"/>
              </a:spcBef>
            </a:pPr>
            <a:r>
              <a:rPr lang="en-US" dirty="0" smtClean="0"/>
              <a:t>tested as part of the embedded test circuitry</a:t>
            </a:r>
          </a:p>
          <a:p>
            <a:pPr marL="717550" lvl="1" indent="-317500" defTabSz="769938">
              <a:spcBef>
                <a:spcPts val="0"/>
              </a:spcBef>
            </a:pPr>
            <a:r>
              <a:rPr lang="en-US" dirty="0" smtClean="0"/>
              <a:t>simple software</a:t>
            </a:r>
          </a:p>
          <a:p>
            <a:pPr marL="717550" lvl="1" indent="-317500" defTabSz="769938">
              <a:spcBef>
                <a:spcPts val="0"/>
              </a:spcBef>
            </a:pPr>
            <a:r>
              <a:rPr lang="en-US" dirty="0" smtClean="0"/>
              <a:t>compute the signature at the speed of the test</a:t>
            </a:r>
          </a:p>
          <a:p>
            <a:pPr marL="717550" lvl="1" indent="-317500" defTabSz="769938">
              <a:spcBef>
                <a:spcPts val="0"/>
              </a:spcBef>
            </a:pPr>
            <a:r>
              <a:rPr lang="en-US" dirty="0" smtClean="0"/>
              <a:t>perform logarithmic compaction of data</a:t>
            </a:r>
          </a:p>
          <a:p>
            <a:pPr marL="717550" lvl="1" indent="-317500" defTabSz="769938">
              <a:spcBef>
                <a:spcPts val="0"/>
              </a:spcBef>
            </a:pPr>
            <a:r>
              <a:rPr lang="en-US" dirty="0" smtClean="0"/>
              <a:t>no aliasing</a:t>
            </a:r>
          </a:p>
          <a:p>
            <a:r>
              <a:rPr lang="en-US" dirty="0" smtClean="0"/>
              <a:t>No scheme meets all criteria, but some come close</a:t>
            </a:r>
          </a:p>
          <a:p>
            <a:endParaRPr lang="en-US" dirty="0" smtClean="0">
              <a:solidFill>
                <a:srgbClr val="FFFF00"/>
              </a:solidFill>
              <a:effectLst>
                <a:outerShdw blurRad="38100" dist="38100" dir="2700000" algn="tl">
                  <a:srgbClr val="000000"/>
                </a:outerShdw>
              </a:effectLst>
            </a:endParaRPr>
          </a:p>
          <a:p>
            <a:endParaRPr lang="en-US" dirty="0" smtClean="0">
              <a:effectLst>
                <a:outerShdw blurRad="38100" dist="38100" dir="2700000" algn="tl">
                  <a:srgbClr val="000000"/>
                </a:outerShdw>
              </a:effectLst>
            </a:endParaRPr>
          </a:p>
          <a:p>
            <a:endParaRPr lang="en-US" dirty="0"/>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Compaction schemes</a:t>
            </a:r>
            <a:endParaRPr lang="en-US" dirty="0"/>
          </a:p>
        </p:txBody>
      </p:sp>
      <p:sp>
        <p:nvSpPr>
          <p:cNvPr id="3" name="Content Placeholder 2"/>
          <p:cNvSpPr>
            <a:spLocks noGrp="1"/>
          </p:cNvSpPr>
          <p:nvPr>
            <p:ph idx="1"/>
          </p:nvPr>
        </p:nvSpPr>
        <p:spPr>
          <a:xfrm>
            <a:off x="676275" y="2474021"/>
            <a:ext cx="8229600" cy="3624263"/>
          </a:xfrm>
        </p:spPr>
        <p:txBody>
          <a:bodyPr/>
          <a:lstStyle/>
          <a:p>
            <a:pPr>
              <a:lnSpc>
                <a:spcPct val="90000"/>
              </a:lnSpc>
            </a:pPr>
            <a:r>
              <a:rPr lang="en-US" dirty="0" smtClean="0"/>
              <a:t>Time (infinite memory) compactors</a:t>
            </a:r>
          </a:p>
          <a:p>
            <a:pPr lvl="1">
              <a:lnSpc>
                <a:spcPct val="90000"/>
              </a:lnSpc>
            </a:pPr>
            <a:r>
              <a:rPr lang="en-US" dirty="0" smtClean="0"/>
              <a:t>polynomial division – signature analysis</a:t>
            </a:r>
          </a:p>
          <a:p>
            <a:pPr lvl="1">
              <a:lnSpc>
                <a:spcPct val="90000"/>
              </a:lnSpc>
            </a:pPr>
            <a:r>
              <a:rPr lang="en-US" dirty="0" smtClean="0"/>
              <a:t>arithmetic accumulation</a:t>
            </a:r>
          </a:p>
          <a:p>
            <a:pPr lvl="1">
              <a:lnSpc>
                <a:spcPct val="90000"/>
              </a:lnSpc>
            </a:pPr>
            <a:r>
              <a:rPr lang="en-US" dirty="0" smtClean="0"/>
              <a:t>various forms of counting</a:t>
            </a:r>
          </a:p>
          <a:p>
            <a:pPr>
              <a:lnSpc>
                <a:spcPct val="90000"/>
              </a:lnSpc>
            </a:pPr>
            <a:r>
              <a:rPr lang="en-US" dirty="0" smtClean="0"/>
              <a:t>Space compactors</a:t>
            </a:r>
          </a:p>
          <a:p>
            <a:pPr lvl="1">
              <a:lnSpc>
                <a:spcPct val="90000"/>
              </a:lnSpc>
            </a:pPr>
            <a:r>
              <a:rPr lang="en-US" dirty="0" smtClean="0"/>
              <a:t>XOR trees</a:t>
            </a:r>
          </a:p>
          <a:p>
            <a:pPr lvl="1">
              <a:lnSpc>
                <a:spcPct val="90000"/>
              </a:lnSpc>
            </a:pPr>
            <a:r>
              <a:rPr lang="en-US" dirty="0" smtClean="0"/>
              <a:t>error code-based</a:t>
            </a:r>
          </a:p>
          <a:p>
            <a:pPr>
              <a:lnSpc>
                <a:spcPct val="90000"/>
              </a:lnSpc>
            </a:pPr>
            <a:r>
              <a:rPr lang="en-US" dirty="0" smtClean="0"/>
              <a:t>Finite memory compactors</a:t>
            </a:r>
          </a:p>
          <a:p>
            <a:pPr lvl="1">
              <a:lnSpc>
                <a:spcPct val="90000"/>
              </a:lnSpc>
            </a:pPr>
            <a:r>
              <a:rPr lang="en-US" dirty="0" err="1" smtClean="0"/>
              <a:t>convolutional</a:t>
            </a:r>
            <a:r>
              <a:rPr lang="en-US" dirty="0" smtClean="0"/>
              <a:t> compactors</a:t>
            </a:r>
          </a:p>
          <a:p>
            <a:pPr lvl="1">
              <a:lnSpc>
                <a:spcPct val="90000"/>
              </a:lnSpc>
            </a:pPr>
            <a:r>
              <a:rPr lang="en-US" dirty="0" smtClean="0"/>
              <a:t>block-based compactors</a:t>
            </a:r>
            <a:endParaRPr lang="en-US" dirty="0"/>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Error models and aliasing</a:t>
            </a:r>
            <a:endParaRPr lang="en-US" dirty="0"/>
          </a:p>
        </p:txBody>
      </p:sp>
      <p:sp>
        <p:nvSpPr>
          <p:cNvPr id="3" name="Content Placeholder 2"/>
          <p:cNvSpPr>
            <a:spLocks noGrp="1"/>
          </p:cNvSpPr>
          <p:nvPr>
            <p:ph idx="1"/>
          </p:nvPr>
        </p:nvSpPr>
        <p:spPr>
          <a:xfrm>
            <a:off x="676275" y="2989408"/>
            <a:ext cx="8229600" cy="3105645"/>
          </a:xfrm>
        </p:spPr>
        <p:txBody>
          <a:bodyPr/>
          <a:lstStyle/>
          <a:p>
            <a:r>
              <a:rPr lang="en-US" sz="2400" dirty="0" smtClean="0"/>
              <a:t>Single-bit and burst errors</a:t>
            </a:r>
          </a:p>
          <a:p>
            <a:r>
              <a:rPr lang="en-US" sz="2400" dirty="0" smtClean="0"/>
              <a:t>Equally likely errors</a:t>
            </a:r>
          </a:p>
          <a:p>
            <a:r>
              <a:rPr lang="en-US" sz="2400" dirty="0" smtClean="0"/>
              <a:t>Stationary and non-stationary independent errors</a:t>
            </a:r>
          </a:p>
          <a:p>
            <a:r>
              <a:rPr lang="en-US" sz="2400" dirty="0" smtClean="0"/>
              <a:t>Asymmetric errors</a:t>
            </a:r>
          </a:p>
          <a:p>
            <a:r>
              <a:rPr lang="en-US" sz="2400" dirty="0" smtClean="0">
                <a:solidFill>
                  <a:srgbClr val="000000"/>
                </a:solidFill>
              </a:rPr>
              <a:t>Aliasing or error masking – signature obtained from a faulty circuit is the same as that of the fault-free circuit</a:t>
            </a:r>
          </a:p>
          <a:p>
            <a:r>
              <a:rPr lang="en-US" sz="2400" dirty="0" smtClean="0"/>
              <a:t>How likely is aliasing?</a:t>
            </a:r>
          </a:p>
          <a:p>
            <a:endParaRPr lang="en-US" sz="2400" dirty="0" smtClean="0">
              <a:solidFill>
                <a:srgbClr val="000000"/>
              </a:solidFill>
            </a:endParaRPr>
          </a:p>
          <a:p>
            <a:endParaRPr lang="en-US" dirty="0"/>
          </a:p>
        </p:txBody>
      </p:sp>
      <p:grpSp>
        <p:nvGrpSpPr>
          <p:cNvPr id="5" name="Group 4"/>
          <p:cNvGrpSpPr/>
          <p:nvPr/>
        </p:nvGrpSpPr>
        <p:grpSpPr>
          <a:xfrm>
            <a:off x="113292" y="6390980"/>
            <a:ext cx="6372272" cy="381543"/>
            <a:chOff x="113292" y="6390980"/>
            <a:chExt cx="6372272" cy="381543"/>
          </a:xfrm>
        </p:grpSpPr>
        <p:pic>
          <p:nvPicPr>
            <p:cNvPr id="6" name="Picture 5"/>
            <p:cNvPicPr>
              <a:picLocks noChangeAspect="1"/>
            </p:cNvPicPr>
            <p:nvPr/>
          </p:nvPicPr>
          <p:blipFill>
            <a:blip r:embed="rId3"/>
            <a:stretch>
              <a:fillRect/>
            </a:stretch>
          </p:blipFill>
          <p:spPr>
            <a:xfrm>
              <a:off x="113292" y="6448404"/>
              <a:ext cx="645220" cy="324119"/>
            </a:xfrm>
            <a:prstGeom prst="rect">
              <a:avLst/>
            </a:prstGeom>
          </p:spPr>
        </p:pic>
        <p:sp>
          <p:nvSpPr>
            <p:cNvPr id="7" name="TextBox 6"/>
            <p:cNvSpPr txBox="1"/>
            <p:nvPr/>
          </p:nvSpPr>
          <p:spPr>
            <a:xfrm>
              <a:off x="709924" y="6390980"/>
              <a:ext cx="5775640" cy="338554"/>
            </a:xfrm>
            <a:prstGeom prst="rect">
              <a:avLst/>
            </a:prstGeom>
            <a:noFill/>
          </p:spPr>
          <p:txBody>
            <a:bodyPr wrap="none" rtlCol="0">
              <a:spAutoFit/>
            </a:bodyPr>
            <a:lstStyle/>
            <a:p>
              <a:r>
                <a:rPr lang="en-US" sz="1600" noProof="1">
                  <a:latin typeface="Comic Sans MS"/>
                  <a:cs typeface="Comic Sans MS"/>
                </a:rPr>
                <a:t>S</a:t>
              </a:r>
              <a:r>
                <a:rPr lang="en-US" sz="1600" noProof="1" smtClean="0">
                  <a:latin typeface="Comic Sans MS"/>
                  <a:cs typeface="Comic Sans MS"/>
                </a:rPr>
                <a:t>. Pilarski, </a:t>
              </a:r>
              <a:r>
                <a:rPr lang="en-US" sz="1600" noProof="1">
                  <a:latin typeface="Comic Sans MS"/>
                  <a:cs typeface="Comic Sans MS"/>
                </a:rPr>
                <a:t>T</a:t>
              </a:r>
              <a:r>
                <a:rPr lang="en-US" sz="1600" noProof="1" smtClean="0">
                  <a:latin typeface="Comic Sans MS"/>
                  <a:cs typeface="Comic Sans MS"/>
                </a:rPr>
                <a:t>. Kameda, IEEE Computer Society Press, 1995</a:t>
              </a:r>
              <a:endParaRPr lang="en-US" sz="1600" noProof="1">
                <a:latin typeface="Comic Sans MS"/>
                <a:cs typeface="Comic Sans MS"/>
              </a:endParaRPr>
            </a:p>
          </p:txBody>
        </p:sp>
      </p:gr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Markov model</a:t>
            </a:r>
            <a:endParaRPr lang="en-US" dirty="0"/>
          </a:p>
        </p:txBody>
      </p:sp>
      <p:sp>
        <p:nvSpPr>
          <p:cNvPr id="18" name="Arc 15"/>
          <p:cNvSpPr>
            <a:spLocks/>
          </p:cNvSpPr>
          <p:nvPr/>
        </p:nvSpPr>
        <p:spPr bwMode="auto">
          <a:xfrm>
            <a:off x="7064810" y="5499323"/>
            <a:ext cx="531813" cy="561975"/>
          </a:xfrm>
          <a:custGeom>
            <a:avLst/>
            <a:gdLst>
              <a:gd name="G0" fmla="+- 20459 0 0"/>
              <a:gd name="G1" fmla="+- 21600 0 0"/>
              <a:gd name="G2" fmla="+- 21600 0 0"/>
              <a:gd name="T0" fmla="*/ 0 w 42059"/>
              <a:gd name="T1" fmla="*/ 14672 h 43200"/>
              <a:gd name="T2" fmla="*/ 3697 w 42059"/>
              <a:gd name="T3" fmla="*/ 35223 h 43200"/>
              <a:gd name="T4" fmla="*/ 20459 w 42059"/>
              <a:gd name="T5" fmla="*/ 21600 h 43200"/>
            </a:gdLst>
            <a:ahLst/>
            <a:cxnLst>
              <a:cxn ang="0">
                <a:pos x="T0" y="T1"/>
              </a:cxn>
              <a:cxn ang="0">
                <a:pos x="T2" y="T3"/>
              </a:cxn>
              <a:cxn ang="0">
                <a:pos x="T4" y="T5"/>
              </a:cxn>
            </a:cxnLst>
            <a:rect l="0" t="0" r="r" b="b"/>
            <a:pathLst>
              <a:path w="42059" h="43200" fill="none" extrusionOk="0">
                <a:moveTo>
                  <a:pt x="0" y="14672"/>
                </a:moveTo>
                <a:cubicBezTo>
                  <a:pt x="2970" y="5901"/>
                  <a:pt x="11199" y="-1"/>
                  <a:pt x="20459" y="-1"/>
                </a:cubicBezTo>
                <a:cubicBezTo>
                  <a:pt x="32388" y="0"/>
                  <a:pt x="42059" y="9670"/>
                  <a:pt x="42059" y="21600"/>
                </a:cubicBezTo>
                <a:cubicBezTo>
                  <a:pt x="42059" y="33529"/>
                  <a:pt x="32388" y="43200"/>
                  <a:pt x="20459" y="43200"/>
                </a:cubicBezTo>
                <a:cubicBezTo>
                  <a:pt x="13955" y="43199"/>
                  <a:pt x="7798" y="40269"/>
                  <a:pt x="3696" y="35223"/>
                </a:cubicBezTo>
              </a:path>
              <a:path w="42059" h="43200" stroke="0" extrusionOk="0">
                <a:moveTo>
                  <a:pt x="0" y="14672"/>
                </a:moveTo>
                <a:cubicBezTo>
                  <a:pt x="2970" y="5901"/>
                  <a:pt x="11199" y="-1"/>
                  <a:pt x="20459" y="-1"/>
                </a:cubicBezTo>
                <a:cubicBezTo>
                  <a:pt x="32388" y="0"/>
                  <a:pt x="42059" y="9670"/>
                  <a:pt x="42059" y="21600"/>
                </a:cubicBezTo>
                <a:cubicBezTo>
                  <a:pt x="42059" y="33529"/>
                  <a:pt x="32388" y="43200"/>
                  <a:pt x="20459" y="43200"/>
                </a:cubicBezTo>
                <a:cubicBezTo>
                  <a:pt x="13955" y="43199"/>
                  <a:pt x="7798" y="40269"/>
                  <a:pt x="3696" y="35223"/>
                </a:cubicBezTo>
                <a:lnTo>
                  <a:pt x="20459" y="21600"/>
                </a:lnTo>
                <a:close/>
              </a:path>
            </a:pathLst>
          </a:custGeom>
          <a:noFill/>
          <a:ln w="28575">
            <a:solidFill>
              <a:srgbClr val="FF3300"/>
            </a:solidFill>
            <a:round/>
            <a:headEnd/>
            <a:tailEnd type="triangle" w="med" len="med"/>
          </a:ln>
          <a:effectLst/>
        </p:spPr>
        <p:txBody>
          <a:bodyPr wrap="none" anchor="ctr">
            <a:prstTxWarp prst="textNoShape">
              <a:avLst/>
            </a:prstTxWarp>
          </a:bodyPr>
          <a:lstStyle/>
          <a:p>
            <a:endParaRPr lang="en-US"/>
          </a:p>
        </p:txBody>
      </p:sp>
      <p:sp>
        <p:nvSpPr>
          <p:cNvPr id="19" name="Arc 16"/>
          <p:cNvSpPr>
            <a:spLocks/>
          </p:cNvSpPr>
          <p:nvPr/>
        </p:nvSpPr>
        <p:spPr bwMode="auto">
          <a:xfrm>
            <a:off x="3235605" y="4379003"/>
            <a:ext cx="517525" cy="561975"/>
          </a:xfrm>
          <a:custGeom>
            <a:avLst/>
            <a:gdLst>
              <a:gd name="G0" fmla="+- 21600 0 0"/>
              <a:gd name="G1" fmla="+- 21600 0 0"/>
              <a:gd name="G2" fmla="+- 21600 0 0"/>
              <a:gd name="T0" fmla="*/ 40948 w 40948"/>
              <a:gd name="T1" fmla="*/ 31202 h 43200"/>
              <a:gd name="T2" fmla="*/ 37095 w 40948"/>
              <a:gd name="T3" fmla="*/ 6551 h 43200"/>
              <a:gd name="T4" fmla="*/ 21600 w 40948"/>
              <a:gd name="T5" fmla="*/ 21600 h 43200"/>
            </a:gdLst>
            <a:ahLst/>
            <a:cxnLst>
              <a:cxn ang="0">
                <a:pos x="T0" y="T1"/>
              </a:cxn>
              <a:cxn ang="0">
                <a:pos x="T2" y="T3"/>
              </a:cxn>
              <a:cxn ang="0">
                <a:pos x="T4" y="T5"/>
              </a:cxn>
            </a:cxnLst>
            <a:rect l="0" t="0" r="r" b="b"/>
            <a:pathLst>
              <a:path w="40948" h="43200" fill="none" extrusionOk="0">
                <a:moveTo>
                  <a:pt x="40948" y="31202"/>
                </a:moveTo>
                <a:cubicBezTo>
                  <a:pt x="37300" y="38551"/>
                  <a:pt x="29804" y="43199"/>
                  <a:pt x="21600" y="43199"/>
                </a:cubicBezTo>
                <a:cubicBezTo>
                  <a:pt x="9670" y="43200"/>
                  <a:pt x="0" y="33529"/>
                  <a:pt x="0" y="21600"/>
                </a:cubicBezTo>
                <a:cubicBezTo>
                  <a:pt x="0" y="9670"/>
                  <a:pt x="9670" y="0"/>
                  <a:pt x="21600" y="0"/>
                </a:cubicBezTo>
                <a:cubicBezTo>
                  <a:pt x="27438" y="0"/>
                  <a:pt x="33027" y="2363"/>
                  <a:pt x="37094" y="6551"/>
                </a:cubicBezTo>
              </a:path>
              <a:path w="40948" h="43200" stroke="0" extrusionOk="0">
                <a:moveTo>
                  <a:pt x="40948" y="31202"/>
                </a:moveTo>
                <a:cubicBezTo>
                  <a:pt x="37300" y="38551"/>
                  <a:pt x="29804" y="43199"/>
                  <a:pt x="21600" y="43199"/>
                </a:cubicBezTo>
                <a:cubicBezTo>
                  <a:pt x="9670" y="43200"/>
                  <a:pt x="0" y="33529"/>
                  <a:pt x="0" y="21600"/>
                </a:cubicBezTo>
                <a:cubicBezTo>
                  <a:pt x="0" y="9670"/>
                  <a:pt x="9670" y="0"/>
                  <a:pt x="21600" y="0"/>
                </a:cubicBezTo>
                <a:cubicBezTo>
                  <a:pt x="27438" y="0"/>
                  <a:pt x="33027" y="2363"/>
                  <a:pt x="37094" y="6551"/>
                </a:cubicBezTo>
                <a:lnTo>
                  <a:pt x="21600" y="21600"/>
                </a:lnTo>
                <a:close/>
              </a:path>
            </a:pathLst>
          </a:custGeom>
          <a:noFill/>
          <a:ln w="28575">
            <a:solidFill>
              <a:schemeClr val="tx1"/>
            </a:solidFill>
            <a:prstDash val="sysDot"/>
            <a:round/>
            <a:headEnd/>
            <a:tailEnd type="triangle" w="med" len="med"/>
          </a:ln>
          <a:effectLst/>
        </p:spPr>
        <p:txBody>
          <a:bodyPr wrap="none" anchor="ctr">
            <a:prstTxWarp prst="textNoShape">
              <a:avLst/>
            </a:prstTxWarp>
          </a:bodyPr>
          <a:lstStyle/>
          <a:p>
            <a:endParaRPr lang="en-US"/>
          </a:p>
        </p:txBody>
      </p:sp>
      <p:sp>
        <p:nvSpPr>
          <p:cNvPr id="20" name="Line 17"/>
          <p:cNvSpPr>
            <a:spLocks noChangeShapeType="1"/>
          </p:cNvSpPr>
          <p:nvPr/>
        </p:nvSpPr>
        <p:spPr bwMode="auto">
          <a:xfrm flipH="1" flipV="1">
            <a:off x="5873724" y="3144532"/>
            <a:ext cx="831875" cy="360668"/>
          </a:xfrm>
          <a:prstGeom prst="line">
            <a:avLst/>
          </a:prstGeom>
          <a:noFill/>
          <a:ln w="28575">
            <a:solidFill>
              <a:srgbClr val="FF3300"/>
            </a:solidFill>
            <a:round/>
            <a:headEnd/>
            <a:tailEnd type="triangle" w="med" len="med"/>
          </a:ln>
          <a:effectLst/>
        </p:spPr>
        <p:txBody>
          <a:bodyPr wrap="none" anchor="ctr">
            <a:prstTxWarp prst="textNoShape">
              <a:avLst/>
            </a:prstTxWarp>
          </a:bodyPr>
          <a:lstStyle/>
          <a:p>
            <a:endParaRPr lang="en-US"/>
          </a:p>
        </p:txBody>
      </p:sp>
      <p:sp>
        <p:nvSpPr>
          <p:cNvPr id="21" name="Line 18"/>
          <p:cNvSpPr>
            <a:spLocks noChangeShapeType="1"/>
          </p:cNvSpPr>
          <p:nvPr/>
        </p:nvSpPr>
        <p:spPr bwMode="auto">
          <a:xfrm flipH="1">
            <a:off x="4639788" y="3135763"/>
            <a:ext cx="1039813" cy="2424113"/>
          </a:xfrm>
          <a:prstGeom prst="line">
            <a:avLst/>
          </a:prstGeom>
          <a:noFill/>
          <a:ln w="28575">
            <a:solidFill>
              <a:srgbClr val="FF3300"/>
            </a:solidFill>
            <a:round/>
            <a:headEnd/>
            <a:tailEnd type="triangle" w="med" len="med"/>
          </a:ln>
          <a:effectLst/>
        </p:spPr>
        <p:txBody>
          <a:bodyPr wrap="none" anchor="ctr">
            <a:prstTxWarp prst="textNoShape">
              <a:avLst/>
            </a:prstTxWarp>
          </a:bodyPr>
          <a:lstStyle/>
          <a:p>
            <a:endParaRPr lang="en-US"/>
          </a:p>
        </p:txBody>
      </p:sp>
      <p:sp>
        <p:nvSpPr>
          <p:cNvPr id="22" name="Line 19"/>
          <p:cNvSpPr>
            <a:spLocks noChangeShapeType="1"/>
          </p:cNvSpPr>
          <p:nvPr/>
        </p:nvSpPr>
        <p:spPr bwMode="auto">
          <a:xfrm flipV="1">
            <a:off x="5612093" y="3688290"/>
            <a:ext cx="1182688" cy="2525713"/>
          </a:xfrm>
          <a:prstGeom prst="line">
            <a:avLst/>
          </a:prstGeom>
          <a:noFill/>
          <a:ln w="28575">
            <a:solidFill>
              <a:srgbClr val="FF3300"/>
            </a:solidFill>
            <a:round/>
            <a:headEnd/>
            <a:tailEnd type="triangle" w="med" len="med"/>
          </a:ln>
          <a:effectLst/>
        </p:spPr>
        <p:txBody>
          <a:bodyPr wrap="none" anchor="ctr">
            <a:prstTxWarp prst="textNoShape">
              <a:avLst/>
            </a:prstTxWarp>
          </a:bodyPr>
          <a:lstStyle/>
          <a:p>
            <a:endParaRPr lang="en-US"/>
          </a:p>
        </p:txBody>
      </p:sp>
      <p:sp>
        <p:nvSpPr>
          <p:cNvPr id="23" name="Line 20"/>
          <p:cNvSpPr>
            <a:spLocks noChangeShapeType="1"/>
          </p:cNvSpPr>
          <p:nvPr/>
        </p:nvSpPr>
        <p:spPr bwMode="auto">
          <a:xfrm flipH="1">
            <a:off x="5907140" y="4660595"/>
            <a:ext cx="1184275" cy="1500188"/>
          </a:xfrm>
          <a:prstGeom prst="line">
            <a:avLst/>
          </a:prstGeom>
          <a:noFill/>
          <a:ln w="28575">
            <a:solidFill>
              <a:srgbClr val="FF3300"/>
            </a:solidFill>
            <a:round/>
            <a:headEnd/>
            <a:tailEnd type="triangle" w="med" len="med"/>
          </a:ln>
          <a:effectLst/>
        </p:spPr>
        <p:txBody>
          <a:bodyPr wrap="none" anchor="ctr">
            <a:prstTxWarp prst="textNoShape">
              <a:avLst/>
            </a:prstTxWarp>
          </a:bodyPr>
          <a:lstStyle/>
          <a:p>
            <a:endParaRPr lang="en-US"/>
          </a:p>
        </p:txBody>
      </p:sp>
      <p:sp>
        <p:nvSpPr>
          <p:cNvPr id="24" name="Line 21"/>
          <p:cNvSpPr>
            <a:spLocks noChangeShapeType="1"/>
          </p:cNvSpPr>
          <p:nvPr/>
        </p:nvSpPr>
        <p:spPr bwMode="auto">
          <a:xfrm>
            <a:off x="4446268" y="3452087"/>
            <a:ext cx="2487458" cy="1106910"/>
          </a:xfrm>
          <a:prstGeom prst="line">
            <a:avLst/>
          </a:prstGeom>
          <a:noFill/>
          <a:ln w="28575">
            <a:solidFill>
              <a:srgbClr val="FF3300"/>
            </a:solidFill>
            <a:round/>
            <a:headEnd/>
            <a:tailEnd type="triangle" w="med" len="med"/>
          </a:ln>
          <a:effectLst/>
        </p:spPr>
        <p:txBody>
          <a:bodyPr wrap="none" anchor="ctr">
            <a:prstTxWarp prst="textNoShape">
              <a:avLst/>
            </a:prstTxWarp>
          </a:bodyPr>
          <a:lstStyle/>
          <a:p>
            <a:endParaRPr lang="en-US"/>
          </a:p>
        </p:txBody>
      </p:sp>
      <p:sp>
        <p:nvSpPr>
          <p:cNvPr id="25" name="Line 22"/>
          <p:cNvSpPr>
            <a:spLocks noChangeShapeType="1"/>
          </p:cNvSpPr>
          <p:nvPr/>
        </p:nvSpPr>
        <p:spPr bwMode="auto">
          <a:xfrm flipV="1">
            <a:off x="4495325" y="3698193"/>
            <a:ext cx="0" cy="1862138"/>
          </a:xfrm>
          <a:prstGeom prst="line">
            <a:avLst/>
          </a:prstGeom>
          <a:noFill/>
          <a:ln w="28575">
            <a:solidFill>
              <a:schemeClr val="tx1"/>
            </a:solidFill>
            <a:prstDash val="sysDot"/>
            <a:round/>
            <a:headEnd/>
            <a:tailEnd type="triangle" w="med" len="med"/>
          </a:ln>
          <a:effectLst/>
        </p:spPr>
        <p:txBody>
          <a:bodyPr wrap="none" anchor="ctr">
            <a:prstTxWarp prst="textNoShape">
              <a:avLst/>
            </a:prstTxWarp>
          </a:bodyPr>
          <a:lstStyle/>
          <a:p>
            <a:endParaRPr lang="en-US"/>
          </a:p>
        </p:txBody>
      </p:sp>
      <p:sp>
        <p:nvSpPr>
          <p:cNvPr id="26" name="Line 23"/>
          <p:cNvSpPr>
            <a:spLocks noChangeShapeType="1"/>
          </p:cNvSpPr>
          <p:nvPr/>
        </p:nvSpPr>
        <p:spPr bwMode="auto">
          <a:xfrm flipV="1">
            <a:off x="3978405" y="3710288"/>
            <a:ext cx="346075" cy="808038"/>
          </a:xfrm>
          <a:prstGeom prst="line">
            <a:avLst/>
          </a:prstGeom>
          <a:noFill/>
          <a:ln w="28575">
            <a:solidFill>
              <a:srgbClr val="FF3300"/>
            </a:solidFill>
            <a:round/>
            <a:headEnd/>
            <a:tailEnd type="triangle" w="med" len="med"/>
          </a:ln>
          <a:effectLst/>
        </p:spPr>
        <p:txBody>
          <a:bodyPr wrap="none" anchor="ctr">
            <a:prstTxWarp prst="textNoShape">
              <a:avLst/>
            </a:prstTxWarp>
          </a:bodyPr>
          <a:lstStyle/>
          <a:p>
            <a:endParaRPr lang="en-US"/>
          </a:p>
        </p:txBody>
      </p:sp>
      <p:sp>
        <p:nvSpPr>
          <p:cNvPr id="27" name="Line 24"/>
          <p:cNvSpPr>
            <a:spLocks noChangeShapeType="1"/>
          </p:cNvSpPr>
          <p:nvPr/>
        </p:nvSpPr>
        <p:spPr bwMode="auto">
          <a:xfrm flipV="1">
            <a:off x="4582638" y="3039003"/>
            <a:ext cx="677863" cy="288925"/>
          </a:xfrm>
          <a:prstGeom prst="line">
            <a:avLst/>
          </a:prstGeom>
          <a:noFill/>
          <a:ln w="28575">
            <a:solidFill>
              <a:schemeClr val="tx1"/>
            </a:solidFill>
            <a:prstDash val="sysDot"/>
            <a:round/>
            <a:headEnd/>
            <a:tailEnd type="triangle" w="med" len="med"/>
          </a:ln>
          <a:effectLst/>
        </p:spPr>
        <p:txBody>
          <a:bodyPr wrap="none" anchor="ctr">
            <a:prstTxWarp prst="textNoShape">
              <a:avLst/>
            </a:prstTxWarp>
          </a:bodyPr>
          <a:lstStyle/>
          <a:p>
            <a:endParaRPr lang="en-US"/>
          </a:p>
        </p:txBody>
      </p:sp>
      <p:sp>
        <p:nvSpPr>
          <p:cNvPr id="28" name="Line 25"/>
          <p:cNvSpPr>
            <a:spLocks noChangeShapeType="1"/>
          </p:cNvSpPr>
          <p:nvPr/>
        </p:nvSpPr>
        <p:spPr bwMode="auto">
          <a:xfrm>
            <a:off x="5920600" y="3039530"/>
            <a:ext cx="685800" cy="304800"/>
          </a:xfrm>
          <a:prstGeom prst="line">
            <a:avLst/>
          </a:prstGeom>
          <a:noFill/>
          <a:ln w="28575">
            <a:solidFill>
              <a:schemeClr val="tx1"/>
            </a:solidFill>
            <a:prstDash val="sysDot"/>
            <a:round/>
            <a:headEnd/>
            <a:tailEnd type="triangle" w="med" len="med"/>
          </a:ln>
          <a:effectLst/>
        </p:spPr>
        <p:txBody>
          <a:bodyPr wrap="none" anchor="ctr">
            <a:prstTxWarp prst="textNoShape">
              <a:avLst/>
            </a:prstTxWarp>
          </a:bodyPr>
          <a:lstStyle/>
          <a:p>
            <a:endParaRPr lang="en-US"/>
          </a:p>
        </p:txBody>
      </p:sp>
      <p:sp>
        <p:nvSpPr>
          <p:cNvPr id="29" name="Line 26"/>
          <p:cNvSpPr>
            <a:spLocks noChangeShapeType="1"/>
          </p:cNvSpPr>
          <p:nvPr/>
        </p:nvSpPr>
        <p:spPr bwMode="auto">
          <a:xfrm>
            <a:off x="7027087" y="3703483"/>
            <a:ext cx="225425" cy="723900"/>
          </a:xfrm>
          <a:prstGeom prst="line">
            <a:avLst/>
          </a:prstGeom>
          <a:noFill/>
          <a:ln w="28575">
            <a:solidFill>
              <a:schemeClr val="tx1"/>
            </a:solidFill>
            <a:prstDash val="sysDot"/>
            <a:round/>
            <a:headEnd/>
            <a:tailEnd type="triangle" w="med" len="med"/>
          </a:ln>
          <a:effectLst/>
        </p:spPr>
        <p:txBody>
          <a:bodyPr wrap="none" anchor="ctr">
            <a:prstTxWarp prst="textNoShape">
              <a:avLst/>
            </a:prstTxWarp>
          </a:bodyPr>
          <a:lstStyle/>
          <a:p>
            <a:endParaRPr lang="en-US"/>
          </a:p>
        </p:txBody>
      </p:sp>
      <p:sp>
        <p:nvSpPr>
          <p:cNvPr id="30" name="Line 27"/>
          <p:cNvSpPr>
            <a:spLocks noChangeShapeType="1"/>
          </p:cNvSpPr>
          <p:nvPr/>
        </p:nvSpPr>
        <p:spPr bwMode="auto">
          <a:xfrm flipH="1">
            <a:off x="6999040" y="4853438"/>
            <a:ext cx="303213" cy="706438"/>
          </a:xfrm>
          <a:prstGeom prst="line">
            <a:avLst/>
          </a:prstGeom>
          <a:noFill/>
          <a:ln w="28575">
            <a:solidFill>
              <a:schemeClr val="tx1"/>
            </a:solidFill>
            <a:prstDash val="sysDot"/>
            <a:round/>
            <a:headEnd/>
            <a:tailEnd type="triangle" w="med" len="med"/>
          </a:ln>
          <a:effectLst/>
        </p:spPr>
        <p:txBody>
          <a:bodyPr wrap="none" anchor="ctr">
            <a:prstTxWarp prst="textNoShape">
              <a:avLst/>
            </a:prstTxWarp>
          </a:bodyPr>
          <a:lstStyle/>
          <a:p>
            <a:endParaRPr lang="en-US"/>
          </a:p>
        </p:txBody>
      </p:sp>
      <p:sp>
        <p:nvSpPr>
          <p:cNvPr id="31" name="Line 28"/>
          <p:cNvSpPr>
            <a:spLocks noChangeShapeType="1"/>
          </p:cNvSpPr>
          <p:nvPr/>
        </p:nvSpPr>
        <p:spPr bwMode="auto">
          <a:xfrm flipH="1">
            <a:off x="6092728" y="5932333"/>
            <a:ext cx="808038" cy="347663"/>
          </a:xfrm>
          <a:prstGeom prst="line">
            <a:avLst/>
          </a:prstGeom>
          <a:noFill/>
          <a:ln w="28575">
            <a:solidFill>
              <a:schemeClr val="tx1"/>
            </a:solidFill>
            <a:prstDash val="sysDot"/>
            <a:round/>
            <a:headEnd/>
            <a:tailEnd type="triangle" w="med" len="med"/>
          </a:ln>
          <a:effectLst/>
        </p:spPr>
        <p:txBody>
          <a:bodyPr wrap="none" anchor="ctr">
            <a:prstTxWarp prst="textNoShape">
              <a:avLst/>
            </a:prstTxWarp>
          </a:bodyPr>
          <a:lstStyle/>
          <a:p>
            <a:endParaRPr lang="en-US"/>
          </a:p>
        </p:txBody>
      </p:sp>
      <p:sp>
        <p:nvSpPr>
          <p:cNvPr id="32" name="Line 29"/>
          <p:cNvSpPr>
            <a:spLocks noChangeShapeType="1"/>
          </p:cNvSpPr>
          <p:nvPr/>
        </p:nvSpPr>
        <p:spPr bwMode="auto">
          <a:xfrm flipH="1" flipV="1">
            <a:off x="4464558" y="5968618"/>
            <a:ext cx="836613" cy="361950"/>
          </a:xfrm>
          <a:prstGeom prst="line">
            <a:avLst/>
          </a:prstGeom>
          <a:noFill/>
          <a:ln w="28575">
            <a:solidFill>
              <a:schemeClr val="tx1"/>
            </a:solidFill>
            <a:prstDash val="sysDot"/>
            <a:round/>
            <a:headEnd/>
            <a:tailEnd type="triangle" w="med" len="med"/>
          </a:ln>
          <a:effectLst/>
        </p:spPr>
        <p:txBody>
          <a:bodyPr wrap="none" anchor="ctr">
            <a:prstTxWarp prst="textNoShape">
              <a:avLst/>
            </a:prstTxWarp>
          </a:bodyPr>
          <a:lstStyle/>
          <a:p>
            <a:endParaRPr lang="en-US"/>
          </a:p>
        </p:txBody>
      </p:sp>
      <p:sp>
        <p:nvSpPr>
          <p:cNvPr id="33" name="Line 30"/>
          <p:cNvSpPr>
            <a:spLocks noChangeShapeType="1"/>
          </p:cNvSpPr>
          <p:nvPr/>
        </p:nvSpPr>
        <p:spPr bwMode="auto">
          <a:xfrm flipH="1" flipV="1">
            <a:off x="3960793" y="4867725"/>
            <a:ext cx="274638" cy="706438"/>
          </a:xfrm>
          <a:prstGeom prst="line">
            <a:avLst/>
          </a:prstGeom>
          <a:noFill/>
          <a:ln w="28575">
            <a:solidFill>
              <a:srgbClr val="FF3300"/>
            </a:solidFill>
            <a:round/>
            <a:headEnd/>
            <a:tailEnd type="triangle" w="med" len="med"/>
          </a:ln>
          <a:effectLst/>
        </p:spPr>
        <p:txBody>
          <a:bodyPr wrap="none" anchor="ctr">
            <a:prstTxWarp prst="textNoShape">
              <a:avLst/>
            </a:prstTxWarp>
          </a:bodyPr>
          <a:lstStyle/>
          <a:p>
            <a:endParaRPr lang="en-US"/>
          </a:p>
        </p:txBody>
      </p:sp>
      <p:sp>
        <p:nvSpPr>
          <p:cNvPr id="52" name="Text Box 49"/>
          <p:cNvSpPr txBox="1">
            <a:spLocks noChangeArrowheads="1"/>
          </p:cNvSpPr>
          <p:nvPr/>
        </p:nvSpPr>
        <p:spPr bwMode="auto">
          <a:xfrm>
            <a:off x="1983595" y="4473420"/>
            <a:ext cx="1254125" cy="457200"/>
          </a:xfrm>
          <a:prstGeom prst="rect">
            <a:avLst/>
          </a:prstGeom>
          <a:noFill/>
          <a:ln w="28575">
            <a:noFill/>
            <a:miter lim="800000"/>
            <a:headEnd/>
            <a:tailEnd/>
          </a:ln>
          <a:effectLst/>
        </p:spPr>
        <p:txBody>
          <a:bodyPr wrap="none" anchor="ctr">
            <a:prstTxWarp prst="textNoShape">
              <a:avLst/>
            </a:prstTxWarp>
            <a:spAutoFit/>
          </a:bodyPr>
          <a:lstStyle/>
          <a:p>
            <a:pPr eaLnBrk="0" hangingPunct="0"/>
            <a:r>
              <a:rPr sz="2400" noProof="1"/>
              <a:t>Aliasing</a:t>
            </a:r>
            <a:endParaRPr lang="pl-PL" sz="2400" dirty="0"/>
          </a:p>
        </p:txBody>
      </p:sp>
      <p:sp>
        <p:nvSpPr>
          <p:cNvPr id="53" name="Line 50"/>
          <p:cNvSpPr>
            <a:spLocks noChangeShapeType="1"/>
          </p:cNvSpPr>
          <p:nvPr/>
        </p:nvSpPr>
        <p:spPr bwMode="auto">
          <a:xfrm>
            <a:off x="2057701" y="5559876"/>
            <a:ext cx="990600" cy="0"/>
          </a:xfrm>
          <a:prstGeom prst="line">
            <a:avLst/>
          </a:prstGeom>
          <a:noFill/>
          <a:ln w="19050">
            <a:solidFill>
              <a:srgbClr val="FF3300"/>
            </a:solidFill>
            <a:round/>
            <a:headEnd/>
            <a:tailEnd type="triangle" w="med" len="med"/>
          </a:ln>
          <a:effectLst/>
        </p:spPr>
        <p:txBody>
          <a:bodyPr wrap="none" anchor="ctr">
            <a:prstTxWarp prst="textNoShape">
              <a:avLst/>
            </a:prstTxWarp>
          </a:bodyPr>
          <a:lstStyle/>
          <a:p>
            <a:endParaRPr lang="en-US"/>
          </a:p>
        </p:txBody>
      </p:sp>
      <p:sp>
        <p:nvSpPr>
          <p:cNvPr id="54" name="Text Box 51"/>
          <p:cNvSpPr txBox="1">
            <a:spLocks noChangeArrowheads="1"/>
          </p:cNvSpPr>
          <p:nvPr/>
        </p:nvSpPr>
        <p:spPr bwMode="auto">
          <a:xfrm>
            <a:off x="3038776" y="5358542"/>
            <a:ext cx="1018278" cy="369332"/>
          </a:xfrm>
          <a:prstGeom prst="rect">
            <a:avLst/>
          </a:prstGeom>
          <a:noFill/>
          <a:ln w="9525">
            <a:noFill/>
            <a:miter lim="800000"/>
            <a:headEnd/>
            <a:tailEnd/>
          </a:ln>
          <a:effectLst/>
        </p:spPr>
        <p:txBody>
          <a:bodyPr wrap="none" anchor="ctr">
            <a:prstTxWarp prst="textNoShape">
              <a:avLst/>
            </a:prstTxWarp>
            <a:spAutoFit/>
          </a:bodyPr>
          <a:lstStyle/>
          <a:p>
            <a:pPr algn="l" eaLnBrk="0" hangingPunct="0"/>
            <a:r>
              <a:rPr lang="en-US" dirty="0" smtClean="0"/>
              <a:t>error (1)</a:t>
            </a:r>
            <a:endParaRPr lang="en-US" sz="2000" dirty="0"/>
          </a:p>
        </p:txBody>
      </p:sp>
      <p:sp>
        <p:nvSpPr>
          <p:cNvPr id="55" name="Line 52"/>
          <p:cNvSpPr>
            <a:spLocks noChangeShapeType="1"/>
          </p:cNvSpPr>
          <p:nvPr/>
        </p:nvSpPr>
        <p:spPr bwMode="auto">
          <a:xfrm>
            <a:off x="2057701" y="5940876"/>
            <a:ext cx="990600" cy="0"/>
          </a:xfrm>
          <a:prstGeom prst="line">
            <a:avLst/>
          </a:prstGeom>
          <a:noFill/>
          <a:ln w="28575">
            <a:solidFill>
              <a:schemeClr val="tx1"/>
            </a:solidFill>
            <a:prstDash val="sysDot"/>
            <a:round/>
            <a:headEnd/>
            <a:tailEnd type="triangle" w="med" len="med"/>
          </a:ln>
          <a:effectLst/>
        </p:spPr>
        <p:txBody>
          <a:bodyPr wrap="none" anchor="ctr">
            <a:prstTxWarp prst="textNoShape">
              <a:avLst/>
            </a:prstTxWarp>
          </a:bodyPr>
          <a:lstStyle/>
          <a:p>
            <a:endParaRPr lang="en-US"/>
          </a:p>
        </p:txBody>
      </p:sp>
      <p:sp>
        <p:nvSpPr>
          <p:cNvPr id="56" name="Text Box 53"/>
          <p:cNvSpPr txBox="1">
            <a:spLocks noChangeArrowheads="1"/>
          </p:cNvSpPr>
          <p:nvPr/>
        </p:nvSpPr>
        <p:spPr bwMode="auto">
          <a:xfrm>
            <a:off x="3038776" y="5725254"/>
            <a:ext cx="864427" cy="369332"/>
          </a:xfrm>
          <a:prstGeom prst="rect">
            <a:avLst/>
          </a:prstGeom>
          <a:noFill/>
          <a:ln w="9525">
            <a:noFill/>
            <a:miter lim="800000"/>
            <a:headEnd/>
            <a:tailEnd/>
          </a:ln>
          <a:effectLst/>
        </p:spPr>
        <p:txBody>
          <a:bodyPr wrap="none" anchor="ctr">
            <a:prstTxWarp prst="textNoShape">
              <a:avLst/>
            </a:prstTxWarp>
            <a:spAutoFit/>
          </a:bodyPr>
          <a:lstStyle/>
          <a:p>
            <a:pPr algn="l" eaLnBrk="0" hangingPunct="0"/>
            <a:r>
              <a:rPr lang="pl-PL" dirty="0" smtClean="0"/>
              <a:t>OK (0)</a:t>
            </a:r>
            <a:endParaRPr lang="en-US" sz="2000" dirty="0"/>
          </a:p>
        </p:txBody>
      </p:sp>
      <p:sp>
        <p:nvSpPr>
          <p:cNvPr id="7" name="Line 5"/>
          <p:cNvSpPr>
            <a:spLocks noChangeShapeType="1"/>
          </p:cNvSpPr>
          <p:nvPr/>
        </p:nvSpPr>
        <p:spPr bwMode="auto">
          <a:xfrm>
            <a:off x="1776355" y="2189163"/>
            <a:ext cx="2655888" cy="0"/>
          </a:xfrm>
          <a:prstGeom prst="line">
            <a:avLst/>
          </a:prstGeom>
          <a:noFill/>
          <a:ln w="19050">
            <a:solidFill>
              <a:schemeClr val="tx1"/>
            </a:solidFill>
            <a:round/>
            <a:headEnd/>
            <a:tailEnd type="stealth" w="lg" len="lg"/>
          </a:ln>
          <a:effectLst/>
        </p:spPr>
        <p:txBody>
          <a:bodyPr wrap="none" anchor="ctr">
            <a:prstTxWarp prst="textNoShape">
              <a:avLst/>
            </a:prstTxWarp>
          </a:bodyPr>
          <a:lstStyle/>
          <a:p>
            <a:endParaRPr lang="en-US"/>
          </a:p>
        </p:txBody>
      </p:sp>
      <p:sp>
        <p:nvSpPr>
          <p:cNvPr id="13" name="Text Box 11"/>
          <p:cNvSpPr txBox="1">
            <a:spLocks noChangeArrowheads="1"/>
          </p:cNvSpPr>
          <p:nvPr/>
        </p:nvSpPr>
        <p:spPr bwMode="auto">
          <a:xfrm>
            <a:off x="603063" y="1002054"/>
            <a:ext cx="2186190" cy="369332"/>
          </a:xfrm>
          <a:prstGeom prst="rect">
            <a:avLst/>
          </a:prstGeom>
          <a:noFill/>
          <a:ln w="9525">
            <a:noFill/>
            <a:miter lim="800000"/>
            <a:headEnd/>
            <a:tailEnd/>
          </a:ln>
          <a:effectLst/>
        </p:spPr>
        <p:txBody>
          <a:bodyPr wrap="none" anchor="ctr">
            <a:prstTxWarp prst="textNoShape">
              <a:avLst/>
            </a:prstTxWarp>
            <a:spAutoFit/>
          </a:bodyPr>
          <a:lstStyle/>
          <a:p>
            <a:pPr algn="l" eaLnBrk="0" hangingPunct="0"/>
            <a:r>
              <a:rPr lang="en-US" dirty="0" smtClean="0"/>
              <a:t>Fault-free response</a:t>
            </a:r>
            <a:endParaRPr lang="en-US" sz="2000" dirty="0"/>
          </a:p>
        </p:txBody>
      </p:sp>
      <p:sp>
        <p:nvSpPr>
          <p:cNvPr id="14" name="Text Box 12"/>
          <p:cNvSpPr txBox="1">
            <a:spLocks noChangeArrowheads="1"/>
          </p:cNvSpPr>
          <p:nvPr/>
        </p:nvSpPr>
        <p:spPr bwMode="auto">
          <a:xfrm>
            <a:off x="763008" y="2922638"/>
            <a:ext cx="1826980" cy="369332"/>
          </a:xfrm>
          <a:prstGeom prst="rect">
            <a:avLst/>
          </a:prstGeom>
          <a:noFill/>
          <a:ln w="9525">
            <a:noFill/>
            <a:miter lim="800000"/>
            <a:headEnd/>
            <a:tailEnd/>
          </a:ln>
          <a:effectLst/>
        </p:spPr>
        <p:txBody>
          <a:bodyPr wrap="none" anchor="ctr">
            <a:prstTxWarp prst="textNoShape">
              <a:avLst/>
            </a:prstTxWarp>
            <a:spAutoFit/>
          </a:bodyPr>
          <a:lstStyle/>
          <a:p>
            <a:pPr algn="l" eaLnBrk="0" hangingPunct="0"/>
            <a:r>
              <a:rPr lang="en-US" dirty="0" smtClean="0"/>
              <a:t>Faulty response</a:t>
            </a:r>
            <a:endParaRPr lang="en-US" sz="2000" dirty="0"/>
          </a:p>
        </p:txBody>
      </p:sp>
      <p:sp>
        <p:nvSpPr>
          <p:cNvPr id="16" name="Text Box 14"/>
          <p:cNvSpPr txBox="1">
            <a:spLocks noChangeArrowheads="1"/>
          </p:cNvSpPr>
          <p:nvPr/>
        </p:nvSpPr>
        <p:spPr bwMode="auto">
          <a:xfrm>
            <a:off x="1870018" y="1808668"/>
            <a:ext cx="1865189" cy="369332"/>
          </a:xfrm>
          <a:prstGeom prst="rect">
            <a:avLst/>
          </a:prstGeom>
          <a:noFill/>
          <a:ln w="9525">
            <a:noFill/>
            <a:miter lim="800000"/>
            <a:headEnd/>
            <a:tailEnd/>
          </a:ln>
          <a:effectLst/>
        </p:spPr>
        <p:txBody>
          <a:bodyPr wrap="none" anchor="ctr">
            <a:prstTxWarp prst="textNoShape">
              <a:avLst/>
            </a:prstTxWarp>
            <a:spAutoFit/>
          </a:bodyPr>
          <a:lstStyle/>
          <a:p>
            <a:pPr algn="l" eaLnBrk="0" hangingPunct="0"/>
            <a:r>
              <a:rPr lang="en-US" dirty="0" smtClean="0"/>
              <a:t>Error polynomial</a:t>
            </a:r>
            <a:endParaRPr lang="en-US" sz="2000" dirty="0"/>
          </a:p>
        </p:txBody>
      </p:sp>
      <p:sp>
        <p:nvSpPr>
          <p:cNvPr id="63" name="Freeform 5"/>
          <p:cNvSpPr>
            <a:spLocks/>
          </p:cNvSpPr>
          <p:nvPr/>
        </p:nvSpPr>
        <p:spPr bwMode="auto">
          <a:xfrm>
            <a:off x="5183946" y="1368211"/>
            <a:ext cx="1204702" cy="815975"/>
          </a:xfrm>
          <a:custGeom>
            <a:avLst/>
            <a:gdLst>
              <a:gd name="connsiteX0" fmla="*/ 0 w 1288"/>
              <a:gd name="connsiteY0" fmla="*/ 514 h 514"/>
              <a:gd name="connsiteX1" fmla="*/ 1288 w 1288"/>
              <a:gd name="connsiteY1" fmla="*/ 510 h 514"/>
              <a:gd name="connsiteX2" fmla="*/ 1288 w 1288"/>
              <a:gd name="connsiteY2" fmla="*/ 0 h 514"/>
              <a:gd name="connsiteX3" fmla="*/ 1053 w 1288"/>
              <a:gd name="connsiteY3" fmla="*/ 0 h 514"/>
              <a:gd name="connsiteX0" fmla="*/ 0 w 939"/>
              <a:gd name="connsiteY0" fmla="*/ 514 h 514"/>
              <a:gd name="connsiteX1" fmla="*/ 939 w 939"/>
              <a:gd name="connsiteY1" fmla="*/ 510 h 514"/>
              <a:gd name="connsiteX2" fmla="*/ 939 w 939"/>
              <a:gd name="connsiteY2" fmla="*/ 0 h 514"/>
              <a:gd name="connsiteX3" fmla="*/ 704 w 939"/>
              <a:gd name="connsiteY3" fmla="*/ 0 h 514"/>
            </a:gdLst>
            <a:ahLst/>
            <a:cxnLst>
              <a:cxn ang="0">
                <a:pos x="connsiteX0" y="connsiteY0"/>
              </a:cxn>
              <a:cxn ang="0">
                <a:pos x="connsiteX1" y="connsiteY1"/>
              </a:cxn>
              <a:cxn ang="0">
                <a:pos x="connsiteX2" y="connsiteY2"/>
              </a:cxn>
              <a:cxn ang="0">
                <a:pos x="connsiteX3" y="connsiteY3"/>
              </a:cxn>
            </a:cxnLst>
            <a:rect l="l" t="t" r="r" b="b"/>
            <a:pathLst>
              <a:path w="939" h="514">
                <a:moveTo>
                  <a:pt x="0" y="514"/>
                </a:moveTo>
                <a:lnTo>
                  <a:pt x="939" y="510"/>
                </a:lnTo>
                <a:lnTo>
                  <a:pt x="939" y="0"/>
                </a:lnTo>
                <a:lnTo>
                  <a:pt x="704" y="0"/>
                </a:lnTo>
              </a:path>
            </a:pathLst>
          </a:custGeom>
          <a:noFill/>
          <a:ln w="25400" cap="flat" cmpd="sng" algn="ctr">
            <a:solidFill>
              <a:srgbClr val="000000"/>
            </a:solidFill>
            <a:prstDash val="solid"/>
            <a:round/>
            <a:headEnd type="none" w="sm" len="sm"/>
            <a:tailEnd type="stealth" w="med" len="med"/>
          </a:ln>
          <a:effectLst/>
        </p:spPr>
        <p:txBody>
          <a:bodyPr wrap="none" lIns="92075" tIns="46038" rIns="92075" bIns="46038" anchor="ctr">
            <a:prstTxWarp prst="textNoShape">
              <a:avLst/>
            </a:prstTxWarp>
          </a:bodyPr>
          <a:lstStyle/>
          <a:p>
            <a:endParaRPr lang="en-US"/>
          </a:p>
        </p:txBody>
      </p:sp>
      <p:sp>
        <p:nvSpPr>
          <p:cNvPr id="64" name="Freeform 6"/>
          <p:cNvSpPr>
            <a:spLocks/>
          </p:cNvSpPr>
          <p:nvPr/>
        </p:nvSpPr>
        <p:spPr bwMode="auto">
          <a:xfrm>
            <a:off x="4580486" y="1371385"/>
            <a:ext cx="1336676" cy="648000"/>
          </a:xfrm>
          <a:custGeom>
            <a:avLst/>
            <a:gdLst>
              <a:gd name="connsiteX0" fmla="*/ 902 w 902"/>
              <a:gd name="connsiteY0" fmla="*/ 0 h 504"/>
              <a:gd name="connsiteX1" fmla="*/ 0 w 902"/>
              <a:gd name="connsiteY1" fmla="*/ 0 h 504"/>
              <a:gd name="connsiteX2" fmla="*/ 0 w 902"/>
              <a:gd name="connsiteY2" fmla="*/ 504 h 504"/>
              <a:gd name="connsiteX3" fmla="*/ 256 w 902"/>
              <a:gd name="connsiteY3" fmla="*/ 504 h 504"/>
              <a:gd name="connsiteX0" fmla="*/ 902 w 902"/>
              <a:gd name="connsiteY0" fmla="*/ 0 h 504"/>
              <a:gd name="connsiteX1" fmla="*/ 0 w 902"/>
              <a:gd name="connsiteY1" fmla="*/ 0 h 504"/>
              <a:gd name="connsiteX2" fmla="*/ 0 w 902"/>
              <a:gd name="connsiteY2" fmla="*/ 504 h 504"/>
              <a:gd name="connsiteX0" fmla="*/ 902 w 902"/>
              <a:gd name="connsiteY0" fmla="*/ 0 h 401"/>
              <a:gd name="connsiteX1" fmla="*/ 0 w 902"/>
              <a:gd name="connsiteY1" fmla="*/ 0 h 401"/>
              <a:gd name="connsiteX2" fmla="*/ 0 w 902"/>
              <a:gd name="connsiteY2" fmla="*/ 401 h 401"/>
            </a:gdLst>
            <a:ahLst/>
            <a:cxnLst>
              <a:cxn ang="0">
                <a:pos x="connsiteX0" y="connsiteY0"/>
              </a:cxn>
              <a:cxn ang="0">
                <a:pos x="connsiteX1" y="connsiteY1"/>
              </a:cxn>
              <a:cxn ang="0">
                <a:pos x="connsiteX2" y="connsiteY2"/>
              </a:cxn>
            </a:cxnLst>
            <a:rect l="l" t="t" r="r" b="b"/>
            <a:pathLst>
              <a:path w="902" h="401">
                <a:moveTo>
                  <a:pt x="902" y="0"/>
                </a:moveTo>
                <a:lnTo>
                  <a:pt x="0" y="0"/>
                </a:lnTo>
                <a:lnTo>
                  <a:pt x="0" y="401"/>
                </a:lnTo>
              </a:path>
            </a:pathLst>
          </a:custGeom>
          <a:noFill/>
          <a:ln w="25400" cap="flat" cmpd="sng" algn="ctr">
            <a:solidFill>
              <a:srgbClr val="000000"/>
            </a:solidFill>
            <a:prstDash val="solid"/>
            <a:round/>
            <a:headEnd type="none" w="sm" len="sm"/>
            <a:tailEnd type="stealth" w="med" len="med"/>
          </a:ln>
          <a:effectLst/>
        </p:spPr>
        <p:txBody>
          <a:bodyPr wrap="none" lIns="92075" tIns="46038" rIns="92075" bIns="46038" anchor="ctr">
            <a:prstTxWarp prst="textNoShape">
              <a:avLst/>
            </a:prstTxWarp>
          </a:bodyPr>
          <a:lstStyle/>
          <a:p>
            <a:endParaRPr lang="en-US"/>
          </a:p>
        </p:txBody>
      </p:sp>
      <p:grpSp>
        <p:nvGrpSpPr>
          <p:cNvPr id="3" name="Group 31"/>
          <p:cNvGrpSpPr>
            <a:grpSpLocks/>
          </p:cNvGrpSpPr>
          <p:nvPr/>
        </p:nvGrpSpPr>
        <p:grpSpPr bwMode="auto">
          <a:xfrm>
            <a:off x="5777461" y="1226924"/>
            <a:ext cx="304800" cy="304800"/>
            <a:chOff x="2544" y="1584"/>
            <a:chExt cx="192" cy="192"/>
          </a:xfrm>
          <a:solidFill>
            <a:srgbClr val="FFFFFF"/>
          </a:solidFill>
        </p:grpSpPr>
        <p:sp>
          <p:nvSpPr>
            <p:cNvPr id="76" name="Oval 32"/>
            <p:cNvSpPr>
              <a:spLocks noChangeArrowheads="1"/>
            </p:cNvSpPr>
            <p:nvPr/>
          </p:nvSpPr>
          <p:spPr bwMode="auto">
            <a:xfrm>
              <a:off x="2544" y="1584"/>
              <a:ext cx="192" cy="192"/>
            </a:xfrm>
            <a:prstGeom prst="ellipse">
              <a:avLst/>
            </a:prstGeom>
            <a:grpFill/>
            <a:ln w="28575">
              <a:solidFill>
                <a:srgbClr val="000000"/>
              </a:solidFill>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77" name="Line 33"/>
            <p:cNvSpPr>
              <a:spLocks noChangeShapeType="1"/>
            </p:cNvSpPr>
            <p:nvPr/>
          </p:nvSpPr>
          <p:spPr bwMode="auto">
            <a:xfrm>
              <a:off x="2640" y="1632"/>
              <a:ext cx="0" cy="96"/>
            </a:xfrm>
            <a:prstGeom prst="line">
              <a:avLst/>
            </a:prstGeom>
            <a:grpFill/>
            <a:ln w="28575">
              <a:solidFill>
                <a:srgbClr val="000000"/>
              </a:solidFill>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78" name="Line 34"/>
            <p:cNvSpPr>
              <a:spLocks noChangeShapeType="1"/>
            </p:cNvSpPr>
            <p:nvPr/>
          </p:nvSpPr>
          <p:spPr bwMode="auto">
            <a:xfrm>
              <a:off x="2592" y="1680"/>
              <a:ext cx="96" cy="0"/>
            </a:xfrm>
            <a:prstGeom prst="line">
              <a:avLst/>
            </a:prstGeom>
            <a:grpFill/>
            <a:ln w="28575">
              <a:solidFill>
                <a:srgbClr val="000000"/>
              </a:solidFill>
              <a:round/>
              <a:headEnd type="none" w="sm" len="sm"/>
              <a:tailEnd type="none" w="sm" len="sm"/>
            </a:ln>
            <a:effectLst/>
          </p:spPr>
          <p:txBody>
            <a:bodyPr wrap="none" lIns="92075" tIns="46038" rIns="92075" bIns="46038" anchor="ctr">
              <a:prstTxWarp prst="textNoShape">
                <a:avLst/>
              </a:prstTxWarp>
            </a:bodyPr>
            <a:lstStyle/>
            <a:p>
              <a:endParaRPr lang="en-US"/>
            </a:p>
          </p:txBody>
        </p:sp>
      </p:grpSp>
      <p:sp>
        <p:nvSpPr>
          <p:cNvPr id="66" name="Line 35"/>
          <p:cNvSpPr>
            <a:spLocks noChangeShapeType="1"/>
          </p:cNvSpPr>
          <p:nvPr/>
        </p:nvSpPr>
        <p:spPr bwMode="auto">
          <a:xfrm flipV="1">
            <a:off x="5917161" y="1534899"/>
            <a:ext cx="0" cy="647700"/>
          </a:xfrm>
          <a:prstGeom prst="line">
            <a:avLst/>
          </a:prstGeom>
          <a:noFill/>
          <a:ln w="25400" cap="flat" cmpd="sng" algn="ctr">
            <a:solidFill>
              <a:srgbClr val="000000"/>
            </a:solidFill>
            <a:prstDash val="solid"/>
            <a:round/>
            <a:headEnd type="oval" w="med" len="med"/>
            <a:tailEnd type="stealth" w="med" len="med"/>
          </a:ln>
          <a:effectLst/>
        </p:spPr>
        <p:txBody>
          <a:bodyPr wrap="none" lIns="92075" tIns="46038" rIns="92075" bIns="46038" anchor="ctr">
            <a:prstTxWarp prst="textNoShape">
              <a:avLst/>
            </a:prstTxWarp>
          </a:bodyPr>
          <a:lstStyle/>
          <a:p>
            <a:endParaRPr lang="en-US"/>
          </a:p>
        </p:txBody>
      </p:sp>
      <p:sp>
        <p:nvSpPr>
          <p:cNvPr id="73" name="AutoShape 73"/>
          <p:cNvSpPr>
            <a:spLocks noChangeArrowheads="1"/>
          </p:cNvSpPr>
          <p:nvPr/>
        </p:nvSpPr>
        <p:spPr bwMode="auto">
          <a:xfrm>
            <a:off x="5073612" y="1905391"/>
            <a:ext cx="254000" cy="533400"/>
          </a:xfrm>
          <a:prstGeom prst="roundRect">
            <a:avLst>
              <a:gd name="adj" fmla="val 26191"/>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endParaRPr lang="en-US" sz="1200" kern="0" dirty="0">
              <a:solidFill>
                <a:srgbClr val="000000"/>
              </a:solidFill>
              <a:latin typeface="Arial"/>
            </a:endParaRPr>
          </a:p>
        </p:txBody>
      </p:sp>
      <p:sp>
        <p:nvSpPr>
          <p:cNvPr id="74" name="AutoShape 73"/>
          <p:cNvSpPr>
            <a:spLocks noChangeArrowheads="1"/>
          </p:cNvSpPr>
          <p:nvPr/>
        </p:nvSpPr>
        <p:spPr bwMode="auto">
          <a:xfrm>
            <a:off x="5548160" y="1905391"/>
            <a:ext cx="254000" cy="533400"/>
          </a:xfrm>
          <a:prstGeom prst="roundRect">
            <a:avLst>
              <a:gd name="adj" fmla="val 26191"/>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endParaRPr lang="en-US" sz="1200" kern="0" dirty="0">
              <a:solidFill>
                <a:srgbClr val="000000"/>
              </a:solidFill>
              <a:latin typeface="Arial"/>
            </a:endParaRPr>
          </a:p>
        </p:txBody>
      </p:sp>
      <p:sp>
        <p:nvSpPr>
          <p:cNvPr id="75" name="AutoShape 73"/>
          <p:cNvSpPr>
            <a:spLocks noChangeArrowheads="1"/>
          </p:cNvSpPr>
          <p:nvPr/>
        </p:nvSpPr>
        <p:spPr bwMode="auto">
          <a:xfrm>
            <a:off x="6022708" y="1905391"/>
            <a:ext cx="254000" cy="533400"/>
          </a:xfrm>
          <a:prstGeom prst="roundRect">
            <a:avLst>
              <a:gd name="adj" fmla="val 26191"/>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endParaRPr lang="en-US" sz="1200" kern="0" dirty="0">
              <a:solidFill>
                <a:srgbClr val="000000"/>
              </a:solidFill>
              <a:latin typeface="Arial"/>
            </a:endParaRPr>
          </a:p>
        </p:txBody>
      </p:sp>
      <p:grpSp>
        <p:nvGrpSpPr>
          <p:cNvPr id="8" name="Group 31"/>
          <p:cNvGrpSpPr>
            <a:grpSpLocks/>
          </p:cNvGrpSpPr>
          <p:nvPr/>
        </p:nvGrpSpPr>
        <p:grpSpPr bwMode="auto">
          <a:xfrm>
            <a:off x="1525908" y="2031786"/>
            <a:ext cx="304800" cy="304800"/>
            <a:chOff x="2544" y="1584"/>
            <a:chExt cx="192" cy="192"/>
          </a:xfrm>
          <a:solidFill>
            <a:srgbClr val="FF7D4D"/>
          </a:solidFill>
        </p:grpSpPr>
        <p:sp>
          <p:nvSpPr>
            <p:cNvPr id="84" name="Oval 32"/>
            <p:cNvSpPr>
              <a:spLocks noChangeArrowheads="1"/>
            </p:cNvSpPr>
            <p:nvPr/>
          </p:nvSpPr>
          <p:spPr bwMode="auto">
            <a:xfrm>
              <a:off x="2544" y="1584"/>
              <a:ext cx="192" cy="192"/>
            </a:xfrm>
            <a:prstGeom prst="ellipse">
              <a:avLst/>
            </a:prstGeom>
            <a:solidFill>
              <a:schemeClr val="bg2"/>
            </a:solidFill>
            <a:ln w="28575">
              <a:solidFill>
                <a:srgbClr val="000000"/>
              </a:solidFill>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85" name="Line 33"/>
            <p:cNvSpPr>
              <a:spLocks noChangeShapeType="1"/>
            </p:cNvSpPr>
            <p:nvPr/>
          </p:nvSpPr>
          <p:spPr bwMode="auto">
            <a:xfrm>
              <a:off x="2640" y="1632"/>
              <a:ext cx="0" cy="96"/>
            </a:xfrm>
            <a:prstGeom prst="line">
              <a:avLst/>
            </a:prstGeom>
            <a:grpFill/>
            <a:ln w="28575">
              <a:solidFill>
                <a:srgbClr val="000000"/>
              </a:solidFill>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86" name="Line 34"/>
            <p:cNvSpPr>
              <a:spLocks noChangeShapeType="1"/>
            </p:cNvSpPr>
            <p:nvPr/>
          </p:nvSpPr>
          <p:spPr bwMode="auto">
            <a:xfrm>
              <a:off x="2592" y="1680"/>
              <a:ext cx="96" cy="0"/>
            </a:xfrm>
            <a:prstGeom prst="line">
              <a:avLst/>
            </a:prstGeom>
            <a:grpFill/>
            <a:ln w="28575">
              <a:solidFill>
                <a:srgbClr val="000000"/>
              </a:solidFill>
              <a:round/>
              <a:headEnd type="none" w="sm" len="sm"/>
              <a:tailEnd type="none" w="sm" len="sm"/>
            </a:ln>
            <a:effectLst/>
          </p:spPr>
          <p:txBody>
            <a:bodyPr wrap="none" lIns="92075" tIns="46038" rIns="92075" bIns="46038" anchor="ctr">
              <a:prstTxWarp prst="textNoShape">
                <a:avLst/>
              </a:prstTxWarp>
            </a:bodyPr>
            <a:lstStyle/>
            <a:p>
              <a:endParaRPr lang="en-US"/>
            </a:p>
          </p:txBody>
        </p:sp>
      </p:grpSp>
      <p:cxnSp>
        <p:nvCxnSpPr>
          <p:cNvPr id="88" name="Straight Arrow Connector 87"/>
          <p:cNvCxnSpPr/>
          <p:nvPr/>
        </p:nvCxnSpPr>
        <p:spPr>
          <a:xfrm rot="5400000">
            <a:off x="1366780" y="1666360"/>
            <a:ext cx="661987" cy="1588"/>
          </a:xfrm>
          <a:prstGeom prst="straightConnector1">
            <a:avLst/>
          </a:prstGeom>
          <a:noFill/>
          <a:ln w="19050">
            <a:solidFill>
              <a:schemeClr val="tx1"/>
            </a:solidFill>
            <a:round/>
            <a:headEnd/>
            <a:tailEnd type="stealth" w="lg" len="lg"/>
          </a:ln>
          <a:effectLst/>
        </p:spPr>
      </p:cxnSp>
      <p:cxnSp>
        <p:nvCxnSpPr>
          <p:cNvPr id="89" name="Straight Arrow Connector 88"/>
          <p:cNvCxnSpPr/>
          <p:nvPr/>
        </p:nvCxnSpPr>
        <p:spPr>
          <a:xfrm rot="16200000" flipV="1">
            <a:off x="1346520" y="2684325"/>
            <a:ext cx="661987" cy="1588"/>
          </a:xfrm>
          <a:prstGeom prst="straightConnector1">
            <a:avLst/>
          </a:prstGeom>
          <a:noFill/>
          <a:ln w="19050">
            <a:solidFill>
              <a:schemeClr val="tx1"/>
            </a:solidFill>
            <a:round/>
            <a:headEnd/>
            <a:tailEnd type="stealth" w="lg" len="lg"/>
          </a:ln>
          <a:effectLst/>
        </p:spPr>
      </p:cxnSp>
      <p:sp>
        <p:nvSpPr>
          <p:cNvPr id="83" name="Line 35"/>
          <p:cNvSpPr>
            <a:spLocks noChangeShapeType="1"/>
          </p:cNvSpPr>
          <p:nvPr/>
        </p:nvSpPr>
        <p:spPr bwMode="auto">
          <a:xfrm rot="5400000" flipV="1">
            <a:off x="4878645" y="1992649"/>
            <a:ext cx="0" cy="370703"/>
          </a:xfrm>
          <a:prstGeom prst="line">
            <a:avLst/>
          </a:prstGeom>
          <a:noFill/>
          <a:ln w="25400" cap="flat" cmpd="sng" algn="ctr">
            <a:solidFill>
              <a:srgbClr val="000000"/>
            </a:solidFill>
            <a:prstDash val="solid"/>
            <a:round/>
            <a:headEnd type="none" w="sm" len="sm"/>
            <a:tailEnd type="stealth" w="med" len="med"/>
          </a:ln>
          <a:effectLst/>
        </p:spPr>
        <p:txBody>
          <a:bodyPr wrap="none" lIns="92075" tIns="46038" rIns="92075" bIns="46038" anchor="ctr">
            <a:prstTxWarp prst="textNoShape">
              <a:avLst/>
            </a:prstTxWarp>
          </a:bodyPr>
          <a:lstStyle/>
          <a:p>
            <a:endParaRPr lang="en-US"/>
          </a:p>
        </p:txBody>
      </p:sp>
      <p:grpSp>
        <p:nvGrpSpPr>
          <p:cNvPr id="6" name="Group 31"/>
          <p:cNvGrpSpPr>
            <a:grpSpLocks/>
          </p:cNvGrpSpPr>
          <p:nvPr/>
        </p:nvGrpSpPr>
        <p:grpSpPr bwMode="auto">
          <a:xfrm>
            <a:off x="4421736" y="2031786"/>
            <a:ext cx="304800" cy="304800"/>
            <a:chOff x="2544" y="1584"/>
            <a:chExt cx="192" cy="192"/>
          </a:xfrm>
          <a:solidFill>
            <a:srgbClr val="FFFFFF"/>
          </a:solidFill>
        </p:grpSpPr>
        <p:sp>
          <p:nvSpPr>
            <p:cNvPr id="80" name="Oval 32"/>
            <p:cNvSpPr>
              <a:spLocks noChangeArrowheads="1"/>
            </p:cNvSpPr>
            <p:nvPr/>
          </p:nvSpPr>
          <p:spPr bwMode="auto">
            <a:xfrm>
              <a:off x="2544" y="1584"/>
              <a:ext cx="192" cy="192"/>
            </a:xfrm>
            <a:prstGeom prst="ellipse">
              <a:avLst/>
            </a:prstGeom>
            <a:grpFill/>
            <a:ln w="28575">
              <a:solidFill>
                <a:srgbClr val="000000"/>
              </a:solidFill>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81" name="Line 33"/>
            <p:cNvSpPr>
              <a:spLocks noChangeShapeType="1"/>
            </p:cNvSpPr>
            <p:nvPr/>
          </p:nvSpPr>
          <p:spPr bwMode="auto">
            <a:xfrm>
              <a:off x="2640" y="1632"/>
              <a:ext cx="0" cy="96"/>
            </a:xfrm>
            <a:prstGeom prst="line">
              <a:avLst/>
            </a:prstGeom>
            <a:grpFill/>
            <a:ln w="28575">
              <a:solidFill>
                <a:srgbClr val="000000"/>
              </a:solidFill>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82" name="Line 34"/>
            <p:cNvSpPr>
              <a:spLocks noChangeShapeType="1"/>
            </p:cNvSpPr>
            <p:nvPr/>
          </p:nvSpPr>
          <p:spPr bwMode="auto">
            <a:xfrm>
              <a:off x="2592" y="1680"/>
              <a:ext cx="96" cy="0"/>
            </a:xfrm>
            <a:prstGeom prst="line">
              <a:avLst/>
            </a:prstGeom>
            <a:grpFill/>
            <a:ln w="28575">
              <a:solidFill>
                <a:srgbClr val="000000"/>
              </a:solidFill>
              <a:round/>
              <a:headEnd type="none" w="sm" len="sm"/>
              <a:tailEnd type="none" w="sm" len="sm"/>
            </a:ln>
            <a:effectLst/>
          </p:spPr>
          <p:txBody>
            <a:bodyPr wrap="none" lIns="92075" tIns="46038" rIns="92075" bIns="46038" anchor="ctr">
              <a:prstTxWarp prst="textNoShape">
                <a:avLst/>
              </a:prstTxWarp>
            </a:bodyPr>
            <a:lstStyle/>
            <a:p>
              <a:endParaRPr lang="en-US"/>
            </a:p>
          </p:txBody>
        </p:sp>
      </p:grpSp>
      <p:sp>
        <p:nvSpPr>
          <p:cNvPr id="90" name="AutoShape 12"/>
          <p:cNvSpPr>
            <a:spLocks noChangeArrowheads="1"/>
          </p:cNvSpPr>
          <p:nvPr/>
        </p:nvSpPr>
        <p:spPr bwMode="auto">
          <a:xfrm>
            <a:off x="5216779" y="2741385"/>
            <a:ext cx="877577" cy="387350"/>
          </a:xfrm>
          <a:prstGeom prst="roundRect">
            <a:avLst>
              <a:gd name="adj" fmla="val 50000"/>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r>
              <a:rPr lang="en-US" sz="1600" kern="0" dirty="0" smtClean="0">
                <a:solidFill>
                  <a:srgbClr val="000000"/>
                </a:solidFill>
                <a:latin typeface="Arial"/>
              </a:rPr>
              <a:t>010</a:t>
            </a:r>
            <a:endParaRPr lang="en-US" sz="1600" kern="0" dirty="0">
              <a:solidFill>
                <a:srgbClr val="000000"/>
              </a:solidFill>
              <a:latin typeface="Arial"/>
            </a:endParaRPr>
          </a:p>
        </p:txBody>
      </p:sp>
      <p:sp>
        <p:nvSpPr>
          <p:cNvPr id="91" name="AutoShape 12"/>
          <p:cNvSpPr>
            <a:spLocks noChangeArrowheads="1"/>
          </p:cNvSpPr>
          <p:nvPr/>
        </p:nvSpPr>
        <p:spPr bwMode="auto">
          <a:xfrm>
            <a:off x="6511397" y="3315983"/>
            <a:ext cx="877577" cy="387350"/>
          </a:xfrm>
          <a:prstGeom prst="roundRect">
            <a:avLst>
              <a:gd name="adj" fmla="val 50000"/>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r>
              <a:rPr lang="en-US" sz="1600" kern="0" dirty="0" smtClean="0">
                <a:solidFill>
                  <a:srgbClr val="000000"/>
                </a:solidFill>
                <a:latin typeface="Arial"/>
              </a:rPr>
              <a:t>101</a:t>
            </a:r>
            <a:endParaRPr lang="en-US" sz="1600" kern="0" dirty="0">
              <a:solidFill>
                <a:srgbClr val="000000"/>
              </a:solidFill>
              <a:latin typeface="Arial"/>
            </a:endParaRPr>
          </a:p>
        </p:txBody>
      </p:sp>
      <p:sp>
        <p:nvSpPr>
          <p:cNvPr id="92" name="AutoShape 12"/>
          <p:cNvSpPr>
            <a:spLocks noChangeArrowheads="1"/>
          </p:cNvSpPr>
          <p:nvPr/>
        </p:nvSpPr>
        <p:spPr bwMode="auto">
          <a:xfrm>
            <a:off x="6921296" y="4468771"/>
            <a:ext cx="877577" cy="387350"/>
          </a:xfrm>
          <a:prstGeom prst="roundRect">
            <a:avLst>
              <a:gd name="adj" fmla="val 50000"/>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r>
              <a:rPr lang="en-US" sz="1600" kern="0" dirty="0" smtClean="0">
                <a:solidFill>
                  <a:srgbClr val="000000"/>
                </a:solidFill>
                <a:latin typeface="Arial"/>
              </a:rPr>
              <a:t>110</a:t>
            </a:r>
            <a:endParaRPr lang="en-US" sz="1600" kern="0" dirty="0">
              <a:solidFill>
                <a:srgbClr val="000000"/>
              </a:solidFill>
              <a:latin typeface="Arial"/>
            </a:endParaRPr>
          </a:p>
        </p:txBody>
      </p:sp>
      <p:sp>
        <p:nvSpPr>
          <p:cNvPr id="93" name="AutoShape 12"/>
          <p:cNvSpPr>
            <a:spLocks noChangeArrowheads="1"/>
          </p:cNvSpPr>
          <p:nvPr/>
        </p:nvSpPr>
        <p:spPr bwMode="auto">
          <a:xfrm>
            <a:off x="6511397" y="5568129"/>
            <a:ext cx="877577" cy="387350"/>
          </a:xfrm>
          <a:prstGeom prst="roundRect">
            <a:avLst>
              <a:gd name="adj" fmla="val 50000"/>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r>
              <a:rPr lang="en-US" sz="1600" kern="0" dirty="0" smtClean="0">
                <a:solidFill>
                  <a:srgbClr val="000000"/>
                </a:solidFill>
                <a:latin typeface="Arial"/>
              </a:rPr>
              <a:t>111</a:t>
            </a:r>
            <a:endParaRPr lang="en-US" sz="1600" kern="0" dirty="0">
              <a:solidFill>
                <a:srgbClr val="000000"/>
              </a:solidFill>
              <a:latin typeface="Arial"/>
            </a:endParaRPr>
          </a:p>
        </p:txBody>
      </p:sp>
      <p:sp>
        <p:nvSpPr>
          <p:cNvPr id="94" name="AutoShape 12"/>
          <p:cNvSpPr>
            <a:spLocks noChangeArrowheads="1"/>
          </p:cNvSpPr>
          <p:nvPr/>
        </p:nvSpPr>
        <p:spPr bwMode="auto">
          <a:xfrm>
            <a:off x="5216779" y="6170986"/>
            <a:ext cx="877577" cy="387350"/>
          </a:xfrm>
          <a:prstGeom prst="roundRect">
            <a:avLst>
              <a:gd name="adj" fmla="val 50000"/>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r>
              <a:rPr lang="en-US" sz="1600" kern="0" dirty="0" smtClean="0">
                <a:solidFill>
                  <a:srgbClr val="000000"/>
                </a:solidFill>
                <a:latin typeface="Arial"/>
              </a:rPr>
              <a:t>011</a:t>
            </a:r>
            <a:endParaRPr lang="en-US" sz="1600" kern="0" dirty="0">
              <a:solidFill>
                <a:srgbClr val="000000"/>
              </a:solidFill>
              <a:latin typeface="Arial"/>
            </a:endParaRPr>
          </a:p>
        </p:txBody>
      </p:sp>
      <p:sp>
        <p:nvSpPr>
          <p:cNvPr id="95" name="AutoShape 12"/>
          <p:cNvSpPr>
            <a:spLocks noChangeArrowheads="1"/>
          </p:cNvSpPr>
          <p:nvPr/>
        </p:nvSpPr>
        <p:spPr bwMode="auto">
          <a:xfrm>
            <a:off x="4073436" y="5568129"/>
            <a:ext cx="877577" cy="387350"/>
          </a:xfrm>
          <a:prstGeom prst="roundRect">
            <a:avLst>
              <a:gd name="adj" fmla="val 50000"/>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r>
              <a:rPr lang="en-US" sz="1600" kern="0" dirty="0" smtClean="0">
                <a:solidFill>
                  <a:srgbClr val="000000"/>
                </a:solidFill>
                <a:latin typeface="Arial"/>
              </a:rPr>
              <a:t>001</a:t>
            </a:r>
            <a:endParaRPr lang="en-US" sz="1600" kern="0" dirty="0">
              <a:solidFill>
                <a:srgbClr val="000000"/>
              </a:solidFill>
              <a:latin typeface="Arial"/>
            </a:endParaRPr>
          </a:p>
        </p:txBody>
      </p:sp>
      <p:sp>
        <p:nvSpPr>
          <p:cNvPr id="96" name="AutoShape 12"/>
          <p:cNvSpPr>
            <a:spLocks noChangeArrowheads="1"/>
          </p:cNvSpPr>
          <p:nvPr/>
        </p:nvSpPr>
        <p:spPr bwMode="auto">
          <a:xfrm>
            <a:off x="4073436" y="3315983"/>
            <a:ext cx="877577" cy="387350"/>
          </a:xfrm>
          <a:prstGeom prst="roundRect">
            <a:avLst>
              <a:gd name="adj" fmla="val 50000"/>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r>
              <a:rPr lang="en-US" sz="1600" kern="0" dirty="0" smtClean="0">
                <a:solidFill>
                  <a:srgbClr val="000000"/>
                </a:solidFill>
                <a:latin typeface="Arial"/>
              </a:rPr>
              <a:t>100</a:t>
            </a:r>
            <a:endParaRPr lang="en-US" sz="1600" kern="0" dirty="0">
              <a:solidFill>
                <a:srgbClr val="000000"/>
              </a:solidFill>
              <a:latin typeface="Arial"/>
            </a:endParaRPr>
          </a:p>
        </p:txBody>
      </p:sp>
      <p:sp>
        <p:nvSpPr>
          <p:cNvPr id="97" name="AutoShape 12"/>
          <p:cNvSpPr>
            <a:spLocks noChangeArrowheads="1"/>
          </p:cNvSpPr>
          <p:nvPr/>
        </p:nvSpPr>
        <p:spPr bwMode="auto">
          <a:xfrm>
            <a:off x="3557272" y="4468771"/>
            <a:ext cx="877577" cy="387350"/>
          </a:xfrm>
          <a:prstGeom prst="roundRect">
            <a:avLst>
              <a:gd name="adj" fmla="val 50000"/>
            </a:avLst>
          </a:prstGeom>
          <a:solidFill>
            <a:srgbClr val="C48E66"/>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r>
              <a:rPr lang="en-US" sz="1600" kern="0" dirty="0" smtClean="0">
                <a:solidFill>
                  <a:schemeClr val="bg1"/>
                </a:solidFill>
                <a:latin typeface="Arial"/>
              </a:rPr>
              <a:t>000</a:t>
            </a:r>
            <a:endParaRPr lang="en-US" sz="1600" kern="0" dirty="0">
              <a:solidFill>
                <a:schemeClr val="bg1"/>
              </a:solidFill>
              <a:latin typeface="Arial"/>
            </a:endParaRPr>
          </a:p>
        </p:txBody>
      </p:sp>
      <p:sp>
        <p:nvSpPr>
          <p:cNvPr id="5" name="PoleTekstowe 4"/>
          <p:cNvSpPr txBox="1"/>
          <p:nvPr/>
        </p:nvSpPr>
        <p:spPr>
          <a:xfrm>
            <a:off x="2378323" y="5179103"/>
            <a:ext cx="313044" cy="369332"/>
          </a:xfrm>
          <a:prstGeom prst="rect">
            <a:avLst/>
          </a:prstGeom>
          <a:noFill/>
        </p:spPr>
        <p:txBody>
          <a:bodyPr wrap="none" rtlCol="0">
            <a:spAutoFit/>
          </a:bodyPr>
          <a:lstStyle/>
          <a:p>
            <a:r>
              <a:rPr lang="en-US" dirty="0" smtClean="0"/>
              <a:t>p</a:t>
            </a:r>
            <a:endParaRPr lang="en-US" dirty="0"/>
          </a:p>
        </p:txBody>
      </p:sp>
      <p:sp>
        <p:nvSpPr>
          <p:cNvPr id="59" name="PoleTekstowe 58"/>
          <p:cNvSpPr txBox="1"/>
          <p:nvPr/>
        </p:nvSpPr>
        <p:spPr>
          <a:xfrm>
            <a:off x="2180661" y="5918967"/>
            <a:ext cx="698065" cy="369332"/>
          </a:xfrm>
          <a:prstGeom prst="rect">
            <a:avLst/>
          </a:prstGeom>
          <a:noFill/>
        </p:spPr>
        <p:txBody>
          <a:bodyPr wrap="none" rtlCol="0">
            <a:spAutoFit/>
          </a:bodyPr>
          <a:lstStyle/>
          <a:p>
            <a:r>
              <a:rPr lang="en-US" dirty="0" smtClean="0"/>
              <a:t>1 – p</a:t>
            </a:r>
            <a:endParaRPr lang="en-US" dirty="0"/>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6" name="Group 198"/>
          <p:cNvGrpSpPr>
            <a:grpSpLocks/>
          </p:cNvGrpSpPr>
          <p:nvPr/>
        </p:nvGrpSpPr>
        <p:grpSpPr bwMode="auto">
          <a:xfrm>
            <a:off x="8164513" y="1787680"/>
            <a:ext cx="152400" cy="3929063"/>
            <a:chOff x="8166912" y="1981200"/>
            <a:chExt cx="152400" cy="3929748"/>
          </a:xfrm>
        </p:grpSpPr>
        <p:sp>
          <p:nvSpPr>
            <p:cNvPr id="103" name="Trapezoid 102"/>
            <p:cNvSpPr/>
            <p:nvPr/>
          </p:nvSpPr>
          <p:spPr>
            <a:xfrm rot="5400000">
              <a:off x="8128792" y="5720428"/>
              <a:ext cx="228640" cy="152400"/>
            </a:xfrm>
            <a:prstGeom prst="trapezoid">
              <a:avLst/>
            </a:prstGeom>
            <a:solidFill>
              <a:srgbClr val="FFFFFF"/>
            </a:solidFill>
            <a:ln w="12700" cap="flat" cmpd="sng" algn="ctr">
              <a:solidFill>
                <a:srgbClr val="FFFFFF">
                  <a:lumMod val="65000"/>
                </a:srgbClr>
              </a:solidFill>
              <a:prstDash val="solid"/>
              <a:round/>
              <a:headEnd type="none" w="med" len="med"/>
              <a:tailEnd type="none" w="med" len="med"/>
            </a:ln>
            <a:effectLst/>
          </p:spPr>
          <p:txBody>
            <a:bodyPr anchor="ctr"/>
            <a:lstStyle/>
            <a:p>
              <a:pPr algn="ctr" defTabSz="914400" fontAlgn="auto">
                <a:spcBef>
                  <a:spcPts val="0"/>
                </a:spcBef>
                <a:spcAft>
                  <a:spcPts val="0"/>
                </a:spcAft>
                <a:defRPr/>
              </a:pPr>
              <a:endParaRPr lang="en-US" kern="0">
                <a:solidFill>
                  <a:srgbClr val="FFFFFF"/>
                </a:solidFill>
                <a:latin typeface="Arial"/>
                <a:ea typeface="+mn-ea"/>
                <a:cs typeface="+mn-cs"/>
              </a:endParaRPr>
            </a:p>
          </p:txBody>
        </p:sp>
        <p:sp>
          <p:nvSpPr>
            <p:cNvPr id="104" name="Trapezoid 103"/>
            <p:cNvSpPr/>
            <p:nvPr/>
          </p:nvSpPr>
          <p:spPr>
            <a:xfrm rot="5400000">
              <a:off x="8128792" y="5412399"/>
              <a:ext cx="228640" cy="152400"/>
            </a:xfrm>
            <a:prstGeom prst="trapezoid">
              <a:avLst/>
            </a:prstGeom>
            <a:solidFill>
              <a:srgbClr val="FFFFFF"/>
            </a:solidFill>
            <a:ln w="12700" cap="flat" cmpd="sng" algn="ctr">
              <a:solidFill>
                <a:srgbClr val="FFFFFF">
                  <a:lumMod val="65000"/>
                </a:srgbClr>
              </a:solidFill>
              <a:prstDash val="solid"/>
              <a:round/>
              <a:headEnd type="none" w="med" len="med"/>
              <a:tailEnd type="none" w="med" len="med"/>
            </a:ln>
            <a:effectLst/>
          </p:spPr>
          <p:txBody>
            <a:bodyPr anchor="ctr"/>
            <a:lstStyle/>
            <a:p>
              <a:pPr algn="ctr" defTabSz="914400" fontAlgn="auto">
                <a:spcBef>
                  <a:spcPts val="0"/>
                </a:spcBef>
                <a:spcAft>
                  <a:spcPts val="0"/>
                </a:spcAft>
                <a:defRPr/>
              </a:pPr>
              <a:endParaRPr lang="en-US" kern="0">
                <a:solidFill>
                  <a:srgbClr val="FFFFFF"/>
                </a:solidFill>
                <a:latin typeface="Arial"/>
                <a:ea typeface="+mn-ea"/>
                <a:cs typeface="+mn-cs"/>
              </a:endParaRPr>
            </a:p>
          </p:txBody>
        </p:sp>
        <p:sp>
          <p:nvSpPr>
            <p:cNvPr id="105" name="Trapezoid 104"/>
            <p:cNvSpPr/>
            <p:nvPr/>
          </p:nvSpPr>
          <p:spPr>
            <a:xfrm rot="5400000">
              <a:off x="8129586" y="5103577"/>
              <a:ext cx="227052" cy="152400"/>
            </a:xfrm>
            <a:prstGeom prst="trapezoid">
              <a:avLst/>
            </a:prstGeom>
            <a:solidFill>
              <a:srgbClr val="FFFFFF"/>
            </a:solidFill>
            <a:ln w="12700" cap="flat" cmpd="sng" algn="ctr">
              <a:solidFill>
                <a:srgbClr val="FFFFFF">
                  <a:lumMod val="65000"/>
                </a:srgbClr>
              </a:solidFill>
              <a:prstDash val="solid"/>
              <a:round/>
              <a:headEnd type="none" w="med" len="med"/>
              <a:tailEnd type="none" w="med" len="med"/>
            </a:ln>
            <a:effectLst/>
          </p:spPr>
          <p:txBody>
            <a:bodyPr anchor="ctr"/>
            <a:lstStyle/>
            <a:p>
              <a:pPr algn="ctr" defTabSz="914400" fontAlgn="auto">
                <a:spcBef>
                  <a:spcPts val="0"/>
                </a:spcBef>
                <a:spcAft>
                  <a:spcPts val="0"/>
                </a:spcAft>
                <a:defRPr/>
              </a:pPr>
              <a:endParaRPr lang="en-US" kern="0">
                <a:solidFill>
                  <a:srgbClr val="FFFFFF"/>
                </a:solidFill>
                <a:latin typeface="Arial"/>
                <a:ea typeface="+mn-ea"/>
                <a:cs typeface="+mn-cs"/>
              </a:endParaRPr>
            </a:p>
          </p:txBody>
        </p:sp>
        <p:sp>
          <p:nvSpPr>
            <p:cNvPr id="106" name="Trapezoid 105"/>
            <p:cNvSpPr/>
            <p:nvPr/>
          </p:nvSpPr>
          <p:spPr>
            <a:xfrm rot="5400000">
              <a:off x="8128792" y="4794754"/>
              <a:ext cx="228640" cy="152400"/>
            </a:xfrm>
            <a:prstGeom prst="trapezoid">
              <a:avLst/>
            </a:prstGeom>
            <a:solidFill>
              <a:srgbClr val="FFFFFF"/>
            </a:solidFill>
            <a:ln w="12700" cap="flat" cmpd="sng" algn="ctr">
              <a:solidFill>
                <a:srgbClr val="FFFFFF">
                  <a:lumMod val="65000"/>
                </a:srgbClr>
              </a:solidFill>
              <a:prstDash val="solid"/>
              <a:round/>
              <a:headEnd type="none" w="med" len="med"/>
              <a:tailEnd type="none" w="med" len="med"/>
            </a:ln>
            <a:effectLst/>
          </p:spPr>
          <p:txBody>
            <a:bodyPr anchor="ctr"/>
            <a:lstStyle/>
            <a:p>
              <a:pPr algn="ctr" defTabSz="914400" fontAlgn="auto">
                <a:spcBef>
                  <a:spcPts val="0"/>
                </a:spcBef>
                <a:spcAft>
                  <a:spcPts val="0"/>
                </a:spcAft>
                <a:defRPr/>
              </a:pPr>
              <a:endParaRPr lang="en-US" kern="0">
                <a:solidFill>
                  <a:srgbClr val="FFFFFF"/>
                </a:solidFill>
                <a:latin typeface="Arial"/>
                <a:ea typeface="+mn-ea"/>
                <a:cs typeface="+mn-cs"/>
              </a:endParaRPr>
            </a:p>
          </p:txBody>
        </p:sp>
        <p:sp>
          <p:nvSpPr>
            <p:cNvPr id="107" name="Trapezoid 106"/>
            <p:cNvSpPr/>
            <p:nvPr/>
          </p:nvSpPr>
          <p:spPr>
            <a:xfrm rot="5400000">
              <a:off x="8128792" y="4486725"/>
              <a:ext cx="228640" cy="152400"/>
            </a:xfrm>
            <a:prstGeom prst="trapezoid">
              <a:avLst/>
            </a:prstGeom>
            <a:solidFill>
              <a:srgbClr val="FFFFFF"/>
            </a:solidFill>
            <a:ln w="12700" cap="flat" cmpd="sng" algn="ctr">
              <a:solidFill>
                <a:srgbClr val="FFFFFF">
                  <a:lumMod val="65000"/>
                </a:srgbClr>
              </a:solidFill>
              <a:prstDash val="solid"/>
              <a:round/>
              <a:headEnd type="none" w="med" len="med"/>
              <a:tailEnd type="none" w="med" len="med"/>
            </a:ln>
            <a:effectLst/>
          </p:spPr>
          <p:txBody>
            <a:bodyPr anchor="ctr"/>
            <a:lstStyle/>
            <a:p>
              <a:pPr algn="ctr" defTabSz="914400" fontAlgn="auto">
                <a:spcBef>
                  <a:spcPts val="0"/>
                </a:spcBef>
                <a:spcAft>
                  <a:spcPts val="0"/>
                </a:spcAft>
                <a:defRPr/>
              </a:pPr>
              <a:endParaRPr lang="en-US" kern="0">
                <a:solidFill>
                  <a:srgbClr val="FFFFFF"/>
                </a:solidFill>
                <a:latin typeface="Arial"/>
                <a:ea typeface="+mn-ea"/>
                <a:cs typeface="+mn-cs"/>
              </a:endParaRPr>
            </a:p>
          </p:txBody>
        </p:sp>
        <p:sp>
          <p:nvSpPr>
            <p:cNvPr id="108" name="Trapezoid 107"/>
            <p:cNvSpPr/>
            <p:nvPr/>
          </p:nvSpPr>
          <p:spPr>
            <a:xfrm rot="5400000">
              <a:off x="8128792" y="4178696"/>
              <a:ext cx="228640" cy="152400"/>
            </a:xfrm>
            <a:prstGeom prst="trapezoid">
              <a:avLst/>
            </a:prstGeom>
            <a:solidFill>
              <a:srgbClr val="FFFFFF"/>
            </a:solidFill>
            <a:ln w="12700" cap="flat" cmpd="sng" algn="ctr">
              <a:solidFill>
                <a:srgbClr val="FFFFFF">
                  <a:lumMod val="65000"/>
                </a:srgbClr>
              </a:solidFill>
              <a:prstDash val="solid"/>
              <a:round/>
              <a:headEnd type="none" w="med" len="med"/>
              <a:tailEnd type="none" w="med" len="med"/>
            </a:ln>
            <a:effectLst/>
          </p:spPr>
          <p:txBody>
            <a:bodyPr anchor="ctr"/>
            <a:lstStyle/>
            <a:p>
              <a:pPr algn="ctr" defTabSz="914400" fontAlgn="auto">
                <a:spcBef>
                  <a:spcPts val="0"/>
                </a:spcBef>
                <a:spcAft>
                  <a:spcPts val="0"/>
                </a:spcAft>
                <a:defRPr/>
              </a:pPr>
              <a:endParaRPr lang="en-US" kern="0">
                <a:solidFill>
                  <a:srgbClr val="FFFFFF"/>
                </a:solidFill>
                <a:latin typeface="Arial"/>
                <a:ea typeface="+mn-ea"/>
                <a:cs typeface="+mn-cs"/>
              </a:endParaRPr>
            </a:p>
          </p:txBody>
        </p:sp>
        <p:sp>
          <p:nvSpPr>
            <p:cNvPr id="109" name="Trapezoid 108"/>
            <p:cNvSpPr/>
            <p:nvPr/>
          </p:nvSpPr>
          <p:spPr>
            <a:xfrm rot="5400000">
              <a:off x="8129585" y="3869875"/>
              <a:ext cx="227053" cy="152400"/>
            </a:xfrm>
            <a:prstGeom prst="trapezoid">
              <a:avLst/>
            </a:prstGeom>
            <a:solidFill>
              <a:srgbClr val="FFFFFF"/>
            </a:solidFill>
            <a:ln w="12700" cap="flat" cmpd="sng" algn="ctr">
              <a:solidFill>
                <a:srgbClr val="FFFFFF">
                  <a:lumMod val="65000"/>
                </a:srgbClr>
              </a:solidFill>
              <a:prstDash val="solid"/>
              <a:round/>
              <a:headEnd type="none" w="med" len="med"/>
              <a:tailEnd type="none" w="med" len="med"/>
            </a:ln>
            <a:effectLst/>
          </p:spPr>
          <p:txBody>
            <a:bodyPr anchor="ctr"/>
            <a:lstStyle/>
            <a:p>
              <a:pPr algn="ctr" defTabSz="914400" fontAlgn="auto">
                <a:spcBef>
                  <a:spcPts val="0"/>
                </a:spcBef>
                <a:spcAft>
                  <a:spcPts val="0"/>
                </a:spcAft>
                <a:defRPr/>
              </a:pPr>
              <a:endParaRPr lang="en-US" kern="0">
                <a:solidFill>
                  <a:srgbClr val="FFFFFF"/>
                </a:solidFill>
                <a:latin typeface="Arial"/>
                <a:ea typeface="+mn-ea"/>
                <a:cs typeface="+mn-cs"/>
              </a:endParaRPr>
            </a:p>
          </p:txBody>
        </p:sp>
        <p:sp>
          <p:nvSpPr>
            <p:cNvPr id="110" name="Trapezoid 109"/>
            <p:cNvSpPr/>
            <p:nvPr/>
          </p:nvSpPr>
          <p:spPr>
            <a:xfrm rot="5400000">
              <a:off x="8128792" y="3561052"/>
              <a:ext cx="228640" cy="152400"/>
            </a:xfrm>
            <a:prstGeom prst="trapezoid">
              <a:avLst/>
            </a:prstGeom>
            <a:solidFill>
              <a:srgbClr val="FFFFFF"/>
            </a:solidFill>
            <a:ln w="12700" cap="flat" cmpd="sng" algn="ctr">
              <a:solidFill>
                <a:srgbClr val="FFFFFF">
                  <a:lumMod val="65000"/>
                </a:srgbClr>
              </a:solidFill>
              <a:prstDash val="solid"/>
              <a:round/>
              <a:headEnd type="none" w="med" len="med"/>
              <a:tailEnd type="none" w="med" len="med"/>
            </a:ln>
            <a:effectLst/>
          </p:spPr>
          <p:txBody>
            <a:bodyPr anchor="ctr"/>
            <a:lstStyle/>
            <a:p>
              <a:pPr algn="ctr" defTabSz="914400" fontAlgn="auto">
                <a:spcBef>
                  <a:spcPts val="0"/>
                </a:spcBef>
                <a:spcAft>
                  <a:spcPts val="0"/>
                </a:spcAft>
                <a:defRPr/>
              </a:pPr>
              <a:endParaRPr lang="en-US" kern="0">
                <a:solidFill>
                  <a:srgbClr val="FFFFFF"/>
                </a:solidFill>
                <a:latin typeface="Arial"/>
                <a:ea typeface="+mn-ea"/>
                <a:cs typeface="+mn-cs"/>
              </a:endParaRPr>
            </a:p>
          </p:txBody>
        </p:sp>
        <p:sp>
          <p:nvSpPr>
            <p:cNvPr id="111" name="Trapezoid 110"/>
            <p:cNvSpPr/>
            <p:nvPr/>
          </p:nvSpPr>
          <p:spPr>
            <a:xfrm rot="5400000">
              <a:off x="8128792" y="3253023"/>
              <a:ext cx="228640" cy="152400"/>
            </a:xfrm>
            <a:prstGeom prst="trapezoid">
              <a:avLst/>
            </a:prstGeom>
            <a:solidFill>
              <a:srgbClr val="FFFFFF"/>
            </a:solidFill>
            <a:ln w="12700" cap="flat" cmpd="sng" algn="ctr">
              <a:solidFill>
                <a:srgbClr val="FFFFFF">
                  <a:lumMod val="65000"/>
                </a:srgbClr>
              </a:solidFill>
              <a:prstDash val="solid"/>
              <a:round/>
              <a:headEnd type="none" w="med" len="med"/>
              <a:tailEnd type="none" w="med" len="med"/>
            </a:ln>
            <a:effectLst/>
          </p:spPr>
          <p:txBody>
            <a:bodyPr anchor="ctr"/>
            <a:lstStyle/>
            <a:p>
              <a:pPr algn="ctr" defTabSz="914400" fontAlgn="auto">
                <a:spcBef>
                  <a:spcPts val="0"/>
                </a:spcBef>
                <a:spcAft>
                  <a:spcPts val="0"/>
                </a:spcAft>
                <a:defRPr/>
              </a:pPr>
              <a:endParaRPr lang="en-US" kern="0">
                <a:solidFill>
                  <a:srgbClr val="FFFFFF"/>
                </a:solidFill>
                <a:latin typeface="Arial"/>
                <a:ea typeface="+mn-ea"/>
                <a:cs typeface="+mn-cs"/>
              </a:endParaRPr>
            </a:p>
          </p:txBody>
        </p:sp>
        <p:sp>
          <p:nvSpPr>
            <p:cNvPr id="112" name="Trapezoid 111"/>
            <p:cNvSpPr/>
            <p:nvPr/>
          </p:nvSpPr>
          <p:spPr>
            <a:xfrm rot="5400000">
              <a:off x="8128792" y="2944994"/>
              <a:ext cx="228640" cy="152400"/>
            </a:xfrm>
            <a:prstGeom prst="trapezoid">
              <a:avLst/>
            </a:prstGeom>
            <a:solidFill>
              <a:srgbClr val="FFFFFF"/>
            </a:solidFill>
            <a:ln w="12700" cap="flat" cmpd="sng" algn="ctr">
              <a:solidFill>
                <a:srgbClr val="FFFFFF">
                  <a:lumMod val="65000"/>
                </a:srgbClr>
              </a:solidFill>
              <a:prstDash val="solid"/>
              <a:round/>
              <a:headEnd type="none" w="med" len="med"/>
              <a:tailEnd type="none" w="med" len="med"/>
            </a:ln>
            <a:effectLst/>
          </p:spPr>
          <p:txBody>
            <a:bodyPr anchor="ctr"/>
            <a:lstStyle/>
            <a:p>
              <a:pPr algn="ctr" defTabSz="914400" fontAlgn="auto">
                <a:spcBef>
                  <a:spcPts val="0"/>
                </a:spcBef>
                <a:spcAft>
                  <a:spcPts val="0"/>
                </a:spcAft>
                <a:defRPr/>
              </a:pPr>
              <a:endParaRPr lang="en-US" kern="0">
                <a:solidFill>
                  <a:srgbClr val="FFFFFF"/>
                </a:solidFill>
                <a:latin typeface="Arial"/>
                <a:ea typeface="+mn-ea"/>
                <a:cs typeface="+mn-cs"/>
              </a:endParaRPr>
            </a:p>
          </p:txBody>
        </p:sp>
        <p:sp>
          <p:nvSpPr>
            <p:cNvPr id="113" name="Trapezoid 112"/>
            <p:cNvSpPr/>
            <p:nvPr/>
          </p:nvSpPr>
          <p:spPr>
            <a:xfrm rot="5400000">
              <a:off x="8129586" y="2636171"/>
              <a:ext cx="227052" cy="152400"/>
            </a:xfrm>
            <a:prstGeom prst="trapezoid">
              <a:avLst/>
            </a:prstGeom>
            <a:solidFill>
              <a:srgbClr val="FFFFFF"/>
            </a:solidFill>
            <a:ln w="12700" cap="flat" cmpd="sng" algn="ctr">
              <a:solidFill>
                <a:srgbClr val="FFFFFF">
                  <a:lumMod val="65000"/>
                </a:srgbClr>
              </a:solidFill>
              <a:prstDash val="solid"/>
              <a:round/>
              <a:headEnd type="none" w="med" len="med"/>
              <a:tailEnd type="none" w="med" len="med"/>
            </a:ln>
            <a:effectLst/>
          </p:spPr>
          <p:txBody>
            <a:bodyPr anchor="ctr"/>
            <a:lstStyle/>
            <a:p>
              <a:pPr algn="ctr" defTabSz="914400" fontAlgn="auto">
                <a:spcBef>
                  <a:spcPts val="0"/>
                </a:spcBef>
                <a:spcAft>
                  <a:spcPts val="0"/>
                </a:spcAft>
                <a:defRPr/>
              </a:pPr>
              <a:endParaRPr lang="en-US" kern="0">
                <a:solidFill>
                  <a:srgbClr val="FFFFFF"/>
                </a:solidFill>
                <a:latin typeface="Arial"/>
                <a:ea typeface="+mn-ea"/>
                <a:cs typeface="+mn-cs"/>
              </a:endParaRPr>
            </a:p>
          </p:txBody>
        </p:sp>
        <p:sp>
          <p:nvSpPr>
            <p:cNvPr id="114" name="Trapezoid 113"/>
            <p:cNvSpPr/>
            <p:nvPr/>
          </p:nvSpPr>
          <p:spPr>
            <a:xfrm rot="5400000">
              <a:off x="8128792" y="2327349"/>
              <a:ext cx="228640" cy="152400"/>
            </a:xfrm>
            <a:prstGeom prst="trapezoid">
              <a:avLst/>
            </a:prstGeom>
            <a:solidFill>
              <a:srgbClr val="FFFFFF"/>
            </a:solidFill>
            <a:ln w="12700" cap="flat" cmpd="sng" algn="ctr">
              <a:solidFill>
                <a:srgbClr val="FFFFFF">
                  <a:lumMod val="65000"/>
                </a:srgbClr>
              </a:solidFill>
              <a:prstDash val="solid"/>
              <a:round/>
              <a:headEnd type="none" w="med" len="med"/>
              <a:tailEnd type="none" w="med" len="med"/>
            </a:ln>
            <a:effectLst/>
          </p:spPr>
          <p:txBody>
            <a:bodyPr anchor="ctr"/>
            <a:lstStyle/>
            <a:p>
              <a:pPr algn="ctr" defTabSz="914400" fontAlgn="auto">
                <a:spcBef>
                  <a:spcPts val="0"/>
                </a:spcBef>
                <a:spcAft>
                  <a:spcPts val="0"/>
                </a:spcAft>
                <a:defRPr/>
              </a:pPr>
              <a:endParaRPr lang="en-US" kern="0">
                <a:solidFill>
                  <a:srgbClr val="FFFFFF"/>
                </a:solidFill>
                <a:latin typeface="Arial"/>
                <a:ea typeface="+mn-ea"/>
                <a:cs typeface="+mn-cs"/>
              </a:endParaRPr>
            </a:p>
          </p:txBody>
        </p:sp>
        <p:sp>
          <p:nvSpPr>
            <p:cNvPr id="115" name="Trapezoid 114"/>
            <p:cNvSpPr/>
            <p:nvPr/>
          </p:nvSpPr>
          <p:spPr>
            <a:xfrm rot="5400000">
              <a:off x="8128792" y="2019320"/>
              <a:ext cx="228640" cy="152400"/>
            </a:xfrm>
            <a:prstGeom prst="trapezoid">
              <a:avLst/>
            </a:prstGeom>
            <a:solidFill>
              <a:srgbClr val="FFFFFF"/>
            </a:solidFill>
            <a:ln w="12700" cap="flat" cmpd="sng" algn="ctr">
              <a:solidFill>
                <a:srgbClr val="FFFFFF">
                  <a:lumMod val="65000"/>
                </a:srgbClr>
              </a:solidFill>
              <a:prstDash val="solid"/>
              <a:round/>
              <a:headEnd type="none" w="med" len="med"/>
              <a:tailEnd type="none" w="med" len="med"/>
            </a:ln>
            <a:effectLst/>
          </p:spPr>
          <p:txBody>
            <a:bodyPr anchor="ctr"/>
            <a:lstStyle/>
            <a:p>
              <a:pPr algn="ctr" defTabSz="914400" fontAlgn="auto">
                <a:spcBef>
                  <a:spcPts val="0"/>
                </a:spcBef>
                <a:spcAft>
                  <a:spcPts val="0"/>
                </a:spcAft>
                <a:defRPr/>
              </a:pPr>
              <a:endParaRPr lang="en-US" kern="0">
                <a:solidFill>
                  <a:srgbClr val="FFFFFF"/>
                </a:solidFill>
                <a:latin typeface="Arial"/>
                <a:ea typeface="+mn-ea"/>
                <a:cs typeface="+mn-cs"/>
              </a:endParaRPr>
            </a:p>
          </p:txBody>
        </p:sp>
      </p:grpSp>
      <p:grpSp>
        <p:nvGrpSpPr>
          <p:cNvPr id="3" name="Group 152"/>
          <p:cNvGrpSpPr>
            <a:grpSpLocks/>
          </p:cNvGrpSpPr>
          <p:nvPr/>
        </p:nvGrpSpPr>
        <p:grpSpPr bwMode="auto">
          <a:xfrm flipV="1">
            <a:off x="1003300" y="6061230"/>
            <a:ext cx="6705600" cy="152400"/>
            <a:chOff x="1003300" y="1447800"/>
            <a:chExt cx="6705600" cy="152400"/>
          </a:xfrm>
        </p:grpSpPr>
        <p:sp>
          <p:nvSpPr>
            <p:cNvPr id="80" name="Trapezoid 79"/>
            <p:cNvSpPr/>
            <p:nvPr/>
          </p:nvSpPr>
          <p:spPr>
            <a:xfrm>
              <a:off x="7480300" y="1447800"/>
              <a:ext cx="228600" cy="152400"/>
            </a:xfrm>
            <a:prstGeom prst="trapezoid">
              <a:avLst/>
            </a:prstGeom>
            <a:solidFill>
              <a:srgbClr val="FF0000"/>
            </a:solidFill>
            <a:ln w="12700" cap="flat" cmpd="sng" algn="ctr">
              <a:solidFill>
                <a:srgbClr val="FFFFFF">
                  <a:lumMod val="65000"/>
                </a:srgbClr>
              </a:solidFill>
              <a:prstDash val="solid"/>
              <a:round/>
              <a:headEnd type="none" w="med" len="med"/>
              <a:tailEnd type="none" w="med" len="med"/>
            </a:ln>
            <a:effectLst/>
          </p:spPr>
          <p:txBody>
            <a:bodyPr anchor="ctr"/>
            <a:lstStyle/>
            <a:p>
              <a:pPr algn="ctr" defTabSz="914400" fontAlgn="auto">
                <a:spcBef>
                  <a:spcPts val="0"/>
                </a:spcBef>
                <a:spcAft>
                  <a:spcPts val="0"/>
                </a:spcAft>
                <a:defRPr/>
              </a:pPr>
              <a:endParaRPr lang="en-US" kern="0">
                <a:solidFill>
                  <a:srgbClr val="FFFFFF"/>
                </a:solidFill>
                <a:latin typeface="Arial"/>
                <a:ea typeface="+mn-ea"/>
                <a:cs typeface="+mn-cs"/>
              </a:endParaRPr>
            </a:p>
          </p:txBody>
        </p:sp>
        <p:sp>
          <p:nvSpPr>
            <p:cNvPr id="81" name="Trapezoid 80"/>
            <p:cNvSpPr/>
            <p:nvPr/>
          </p:nvSpPr>
          <p:spPr>
            <a:xfrm>
              <a:off x="7172325" y="1447800"/>
              <a:ext cx="228600" cy="152400"/>
            </a:xfrm>
            <a:prstGeom prst="trapezoid">
              <a:avLst/>
            </a:prstGeom>
            <a:solidFill>
              <a:srgbClr val="FFFFFF"/>
            </a:solidFill>
            <a:ln w="12700" cap="flat" cmpd="sng" algn="ctr">
              <a:solidFill>
                <a:srgbClr val="FFFFFF">
                  <a:lumMod val="65000"/>
                </a:srgbClr>
              </a:solidFill>
              <a:prstDash val="solid"/>
              <a:round/>
              <a:headEnd type="none" w="med" len="med"/>
              <a:tailEnd type="none" w="med" len="med"/>
            </a:ln>
            <a:effectLst/>
          </p:spPr>
          <p:txBody>
            <a:bodyPr anchor="ctr"/>
            <a:lstStyle/>
            <a:p>
              <a:pPr algn="ctr" defTabSz="914400" fontAlgn="auto">
                <a:spcBef>
                  <a:spcPts val="0"/>
                </a:spcBef>
                <a:spcAft>
                  <a:spcPts val="0"/>
                </a:spcAft>
                <a:defRPr/>
              </a:pPr>
              <a:endParaRPr lang="en-US" kern="0">
                <a:solidFill>
                  <a:srgbClr val="FFFFFF"/>
                </a:solidFill>
                <a:latin typeface="Arial"/>
                <a:ea typeface="+mn-ea"/>
                <a:cs typeface="+mn-cs"/>
              </a:endParaRPr>
            </a:p>
          </p:txBody>
        </p:sp>
        <p:sp>
          <p:nvSpPr>
            <p:cNvPr id="82" name="Trapezoid 81"/>
            <p:cNvSpPr/>
            <p:nvPr/>
          </p:nvSpPr>
          <p:spPr>
            <a:xfrm>
              <a:off x="6862763" y="1447800"/>
              <a:ext cx="228600" cy="152400"/>
            </a:xfrm>
            <a:prstGeom prst="trapezoid">
              <a:avLst/>
            </a:prstGeom>
            <a:solidFill>
              <a:srgbClr val="FFFFFF"/>
            </a:solidFill>
            <a:ln w="12700" cap="flat" cmpd="sng" algn="ctr">
              <a:solidFill>
                <a:srgbClr val="FFFFFF">
                  <a:lumMod val="65000"/>
                </a:srgbClr>
              </a:solidFill>
              <a:prstDash val="solid"/>
              <a:round/>
              <a:headEnd type="none" w="med" len="med"/>
              <a:tailEnd type="none" w="med" len="med"/>
            </a:ln>
            <a:effectLst/>
          </p:spPr>
          <p:txBody>
            <a:bodyPr anchor="ctr"/>
            <a:lstStyle/>
            <a:p>
              <a:pPr algn="ctr" defTabSz="914400" fontAlgn="auto">
                <a:spcBef>
                  <a:spcPts val="0"/>
                </a:spcBef>
                <a:spcAft>
                  <a:spcPts val="0"/>
                </a:spcAft>
                <a:defRPr/>
              </a:pPr>
              <a:endParaRPr lang="en-US" kern="0">
                <a:solidFill>
                  <a:srgbClr val="FFFFFF"/>
                </a:solidFill>
                <a:latin typeface="Arial"/>
                <a:ea typeface="+mn-ea"/>
                <a:cs typeface="+mn-cs"/>
              </a:endParaRPr>
            </a:p>
          </p:txBody>
        </p:sp>
        <p:sp>
          <p:nvSpPr>
            <p:cNvPr id="83" name="Trapezoid 82"/>
            <p:cNvSpPr/>
            <p:nvPr/>
          </p:nvSpPr>
          <p:spPr>
            <a:xfrm>
              <a:off x="6554788" y="1447800"/>
              <a:ext cx="228600" cy="152400"/>
            </a:xfrm>
            <a:prstGeom prst="trapezoid">
              <a:avLst/>
            </a:prstGeom>
            <a:solidFill>
              <a:srgbClr val="FFFFFF"/>
            </a:solidFill>
            <a:ln w="12700" cap="flat" cmpd="sng" algn="ctr">
              <a:solidFill>
                <a:srgbClr val="FFFFFF">
                  <a:lumMod val="65000"/>
                </a:srgbClr>
              </a:solidFill>
              <a:prstDash val="solid"/>
              <a:round/>
              <a:headEnd type="none" w="med" len="med"/>
              <a:tailEnd type="none" w="med" len="med"/>
            </a:ln>
            <a:effectLst/>
          </p:spPr>
          <p:txBody>
            <a:bodyPr anchor="ctr"/>
            <a:lstStyle/>
            <a:p>
              <a:pPr algn="ctr" defTabSz="914400" fontAlgn="auto">
                <a:spcBef>
                  <a:spcPts val="0"/>
                </a:spcBef>
                <a:spcAft>
                  <a:spcPts val="0"/>
                </a:spcAft>
                <a:defRPr/>
              </a:pPr>
              <a:endParaRPr lang="en-US" kern="0">
                <a:solidFill>
                  <a:srgbClr val="FFFFFF"/>
                </a:solidFill>
                <a:latin typeface="Arial"/>
                <a:ea typeface="+mn-ea"/>
                <a:cs typeface="+mn-cs"/>
              </a:endParaRPr>
            </a:p>
          </p:txBody>
        </p:sp>
        <p:sp>
          <p:nvSpPr>
            <p:cNvPr id="84" name="Trapezoid 83"/>
            <p:cNvSpPr/>
            <p:nvPr/>
          </p:nvSpPr>
          <p:spPr>
            <a:xfrm>
              <a:off x="6246813" y="1447800"/>
              <a:ext cx="228600" cy="152400"/>
            </a:xfrm>
            <a:prstGeom prst="trapezoid">
              <a:avLst/>
            </a:prstGeom>
            <a:solidFill>
              <a:srgbClr val="FFFFFF"/>
            </a:solidFill>
            <a:ln w="12700" cap="flat" cmpd="sng" algn="ctr">
              <a:solidFill>
                <a:srgbClr val="FFFFFF">
                  <a:lumMod val="65000"/>
                </a:srgbClr>
              </a:solidFill>
              <a:prstDash val="solid"/>
              <a:round/>
              <a:headEnd type="none" w="med" len="med"/>
              <a:tailEnd type="none" w="med" len="med"/>
            </a:ln>
            <a:effectLst/>
          </p:spPr>
          <p:txBody>
            <a:bodyPr anchor="ctr"/>
            <a:lstStyle/>
            <a:p>
              <a:pPr algn="ctr" defTabSz="914400" fontAlgn="auto">
                <a:spcBef>
                  <a:spcPts val="0"/>
                </a:spcBef>
                <a:spcAft>
                  <a:spcPts val="0"/>
                </a:spcAft>
                <a:defRPr/>
              </a:pPr>
              <a:endParaRPr lang="en-US" kern="0">
                <a:solidFill>
                  <a:srgbClr val="FFFFFF"/>
                </a:solidFill>
                <a:latin typeface="Arial"/>
                <a:ea typeface="+mn-ea"/>
                <a:cs typeface="+mn-cs"/>
              </a:endParaRPr>
            </a:p>
          </p:txBody>
        </p:sp>
        <p:sp>
          <p:nvSpPr>
            <p:cNvPr id="85" name="Trapezoid 84"/>
            <p:cNvSpPr/>
            <p:nvPr/>
          </p:nvSpPr>
          <p:spPr>
            <a:xfrm>
              <a:off x="5938838" y="1447800"/>
              <a:ext cx="228600" cy="152400"/>
            </a:xfrm>
            <a:prstGeom prst="trapezoid">
              <a:avLst/>
            </a:prstGeom>
            <a:solidFill>
              <a:srgbClr val="FFFFFF"/>
            </a:solidFill>
            <a:ln w="12700" cap="flat" cmpd="sng" algn="ctr">
              <a:solidFill>
                <a:srgbClr val="FFFFFF">
                  <a:lumMod val="65000"/>
                </a:srgbClr>
              </a:solidFill>
              <a:prstDash val="solid"/>
              <a:round/>
              <a:headEnd type="none" w="med" len="med"/>
              <a:tailEnd type="none" w="med" len="med"/>
            </a:ln>
            <a:effectLst/>
          </p:spPr>
          <p:txBody>
            <a:bodyPr anchor="ctr"/>
            <a:lstStyle/>
            <a:p>
              <a:pPr algn="ctr" defTabSz="914400" fontAlgn="auto">
                <a:spcBef>
                  <a:spcPts val="0"/>
                </a:spcBef>
                <a:spcAft>
                  <a:spcPts val="0"/>
                </a:spcAft>
                <a:defRPr/>
              </a:pPr>
              <a:endParaRPr lang="en-US" kern="0">
                <a:solidFill>
                  <a:srgbClr val="FFFFFF"/>
                </a:solidFill>
                <a:latin typeface="Arial"/>
                <a:ea typeface="+mn-ea"/>
                <a:cs typeface="+mn-cs"/>
              </a:endParaRPr>
            </a:p>
          </p:txBody>
        </p:sp>
        <p:sp>
          <p:nvSpPr>
            <p:cNvPr id="86" name="Trapezoid 85"/>
            <p:cNvSpPr/>
            <p:nvPr/>
          </p:nvSpPr>
          <p:spPr>
            <a:xfrm>
              <a:off x="5629275" y="1447800"/>
              <a:ext cx="228600" cy="152400"/>
            </a:xfrm>
            <a:prstGeom prst="trapezoid">
              <a:avLst/>
            </a:prstGeom>
            <a:solidFill>
              <a:srgbClr val="FFFFFF"/>
            </a:solidFill>
            <a:ln w="12700" cap="flat" cmpd="sng" algn="ctr">
              <a:solidFill>
                <a:srgbClr val="FFFFFF">
                  <a:lumMod val="65000"/>
                </a:srgbClr>
              </a:solidFill>
              <a:prstDash val="solid"/>
              <a:round/>
              <a:headEnd type="none" w="med" len="med"/>
              <a:tailEnd type="none" w="med" len="med"/>
            </a:ln>
            <a:effectLst/>
          </p:spPr>
          <p:txBody>
            <a:bodyPr anchor="ctr"/>
            <a:lstStyle/>
            <a:p>
              <a:pPr algn="ctr" defTabSz="914400" fontAlgn="auto">
                <a:spcBef>
                  <a:spcPts val="0"/>
                </a:spcBef>
                <a:spcAft>
                  <a:spcPts val="0"/>
                </a:spcAft>
                <a:defRPr/>
              </a:pPr>
              <a:endParaRPr lang="en-US" kern="0">
                <a:solidFill>
                  <a:srgbClr val="FFFFFF"/>
                </a:solidFill>
                <a:latin typeface="Arial"/>
                <a:ea typeface="+mn-ea"/>
                <a:cs typeface="+mn-cs"/>
              </a:endParaRPr>
            </a:p>
          </p:txBody>
        </p:sp>
        <p:sp>
          <p:nvSpPr>
            <p:cNvPr id="87" name="Trapezoid 86"/>
            <p:cNvSpPr/>
            <p:nvPr/>
          </p:nvSpPr>
          <p:spPr>
            <a:xfrm>
              <a:off x="5321300" y="1447800"/>
              <a:ext cx="228600" cy="152400"/>
            </a:xfrm>
            <a:prstGeom prst="trapezoid">
              <a:avLst/>
            </a:prstGeom>
            <a:solidFill>
              <a:srgbClr val="FFFFFF"/>
            </a:solidFill>
            <a:ln w="12700" cap="flat" cmpd="sng" algn="ctr">
              <a:solidFill>
                <a:srgbClr val="FFFFFF">
                  <a:lumMod val="65000"/>
                </a:srgbClr>
              </a:solidFill>
              <a:prstDash val="solid"/>
              <a:round/>
              <a:headEnd type="none" w="med" len="med"/>
              <a:tailEnd type="none" w="med" len="med"/>
            </a:ln>
            <a:effectLst/>
          </p:spPr>
          <p:txBody>
            <a:bodyPr anchor="ctr"/>
            <a:lstStyle/>
            <a:p>
              <a:pPr algn="ctr" defTabSz="914400" fontAlgn="auto">
                <a:spcBef>
                  <a:spcPts val="0"/>
                </a:spcBef>
                <a:spcAft>
                  <a:spcPts val="0"/>
                </a:spcAft>
                <a:defRPr/>
              </a:pPr>
              <a:endParaRPr lang="en-US" kern="0">
                <a:solidFill>
                  <a:srgbClr val="FFFFFF"/>
                </a:solidFill>
                <a:latin typeface="Arial"/>
                <a:ea typeface="+mn-ea"/>
                <a:cs typeface="+mn-cs"/>
              </a:endParaRPr>
            </a:p>
          </p:txBody>
        </p:sp>
        <p:sp>
          <p:nvSpPr>
            <p:cNvPr id="88" name="Trapezoid 87"/>
            <p:cNvSpPr/>
            <p:nvPr/>
          </p:nvSpPr>
          <p:spPr>
            <a:xfrm>
              <a:off x="5013325" y="1447800"/>
              <a:ext cx="228600" cy="152400"/>
            </a:xfrm>
            <a:prstGeom prst="trapezoid">
              <a:avLst/>
            </a:prstGeom>
            <a:solidFill>
              <a:srgbClr val="FFFFFF"/>
            </a:solidFill>
            <a:ln w="12700" cap="flat" cmpd="sng" algn="ctr">
              <a:solidFill>
                <a:srgbClr val="FFFFFF">
                  <a:lumMod val="65000"/>
                </a:srgbClr>
              </a:solidFill>
              <a:prstDash val="solid"/>
              <a:round/>
              <a:headEnd type="none" w="med" len="med"/>
              <a:tailEnd type="none" w="med" len="med"/>
            </a:ln>
            <a:effectLst/>
          </p:spPr>
          <p:txBody>
            <a:bodyPr anchor="ctr"/>
            <a:lstStyle/>
            <a:p>
              <a:pPr algn="ctr" defTabSz="914400" fontAlgn="auto">
                <a:spcBef>
                  <a:spcPts val="0"/>
                </a:spcBef>
                <a:spcAft>
                  <a:spcPts val="0"/>
                </a:spcAft>
                <a:defRPr/>
              </a:pPr>
              <a:endParaRPr lang="en-US" kern="0">
                <a:solidFill>
                  <a:srgbClr val="FFFFFF"/>
                </a:solidFill>
                <a:latin typeface="Arial"/>
                <a:ea typeface="+mn-ea"/>
                <a:cs typeface="+mn-cs"/>
              </a:endParaRPr>
            </a:p>
          </p:txBody>
        </p:sp>
        <p:sp>
          <p:nvSpPr>
            <p:cNvPr id="89" name="Trapezoid 88"/>
            <p:cNvSpPr/>
            <p:nvPr/>
          </p:nvSpPr>
          <p:spPr>
            <a:xfrm>
              <a:off x="4703763" y="1447800"/>
              <a:ext cx="228600" cy="152400"/>
            </a:xfrm>
            <a:prstGeom prst="trapezoid">
              <a:avLst/>
            </a:prstGeom>
            <a:solidFill>
              <a:srgbClr val="FFFFFF"/>
            </a:solidFill>
            <a:ln w="12700" cap="flat" cmpd="sng" algn="ctr">
              <a:solidFill>
                <a:srgbClr val="FFFFFF">
                  <a:lumMod val="65000"/>
                </a:srgbClr>
              </a:solidFill>
              <a:prstDash val="solid"/>
              <a:round/>
              <a:headEnd type="none" w="med" len="med"/>
              <a:tailEnd type="none" w="med" len="med"/>
            </a:ln>
            <a:effectLst/>
          </p:spPr>
          <p:txBody>
            <a:bodyPr anchor="ctr"/>
            <a:lstStyle/>
            <a:p>
              <a:pPr algn="ctr" defTabSz="914400" fontAlgn="auto">
                <a:spcBef>
                  <a:spcPts val="0"/>
                </a:spcBef>
                <a:spcAft>
                  <a:spcPts val="0"/>
                </a:spcAft>
                <a:defRPr/>
              </a:pPr>
              <a:endParaRPr lang="en-US" kern="0">
                <a:solidFill>
                  <a:srgbClr val="FFFFFF"/>
                </a:solidFill>
                <a:latin typeface="Arial"/>
                <a:ea typeface="+mn-ea"/>
                <a:cs typeface="+mn-cs"/>
              </a:endParaRPr>
            </a:p>
          </p:txBody>
        </p:sp>
        <p:sp>
          <p:nvSpPr>
            <p:cNvPr id="90" name="Trapezoid 89"/>
            <p:cNvSpPr/>
            <p:nvPr/>
          </p:nvSpPr>
          <p:spPr>
            <a:xfrm>
              <a:off x="4395788" y="1447800"/>
              <a:ext cx="228600" cy="152400"/>
            </a:xfrm>
            <a:prstGeom prst="trapezoid">
              <a:avLst/>
            </a:prstGeom>
            <a:solidFill>
              <a:srgbClr val="FFFFFF"/>
            </a:solidFill>
            <a:ln w="12700" cap="flat" cmpd="sng" algn="ctr">
              <a:solidFill>
                <a:srgbClr val="FFFFFF">
                  <a:lumMod val="65000"/>
                </a:srgbClr>
              </a:solidFill>
              <a:prstDash val="solid"/>
              <a:round/>
              <a:headEnd type="none" w="med" len="med"/>
              <a:tailEnd type="none" w="med" len="med"/>
            </a:ln>
            <a:effectLst/>
          </p:spPr>
          <p:txBody>
            <a:bodyPr anchor="ctr"/>
            <a:lstStyle/>
            <a:p>
              <a:pPr algn="ctr" defTabSz="914400" fontAlgn="auto">
                <a:spcBef>
                  <a:spcPts val="0"/>
                </a:spcBef>
                <a:spcAft>
                  <a:spcPts val="0"/>
                </a:spcAft>
                <a:defRPr/>
              </a:pPr>
              <a:endParaRPr lang="en-US" kern="0">
                <a:solidFill>
                  <a:srgbClr val="FFFFFF"/>
                </a:solidFill>
                <a:latin typeface="Arial"/>
                <a:ea typeface="+mn-ea"/>
                <a:cs typeface="+mn-cs"/>
              </a:endParaRPr>
            </a:p>
          </p:txBody>
        </p:sp>
        <p:sp>
          <p:nvSpPr>
            <p:cNvPr id="91" name="Trapezoid 90"/>
            <p:cNvSpPr/>
            <p:nvPr/>
          </p:nvSpPr>
          <p:spPr>
            <a:xfrm>
              <a:off x="4087813" y="1447800"/>
              <a:ext cx="228600" cy="152400"/>
            </a:xfrm>
            <a:prstGeom prst="trapezoid">
              <a:avLst/>
            </a:prstGeom>
            <a:solidFill>
              <a:srgbClr val="FFFFFF"/>
            </a:solidFill>
            <a:ln w="12700" cap="flat" cmpd="sng" algn="ctr">
              <a:solidFill>
                <a:srgbClr val="FFFFFF">
                  <a:lumMod val="65000"/>
                </a:srgbClr>
              </a:solidFill>
              <a:prstDash val="solid"/>
              <a:round/>
              <a:headEnd type="none" w="med" len="med"/>
              <a:tailEnd type="none" w="med" len="med"/>
            </a:ln>
            <a:effectLst/>
          </p:spPr>
          <p:txBody>
            <a:bodyPr anchor="ctr"/>
            <a:lstStyle/>
            <a:p>
              <a:pPr algn="ctr" defTabSz="914400" fontAlgn="auto">
                <a:spcBef>
                  <a:spcPts val="0"/>
                </a:spcBef>
                <a:spcAft>
                  <a:spcPts val="0"/>
                </a:spcAft>
                <a:defRPr/>
              </a:pPr>
              <a:endParaRPr lang="en-US" kern="0">
                <a:solidFill>
                  <a:srgbClr val="FFFFFF"/>
                </a:solidFill>
                <a:latin typeface="Arial"/>
                <a:ea typeface="+mn-ea"/>
                <a:cs typeface="+mn-cs"/>
              </a:endParaRPr>
            </a:p>
          </p:txBody>
        </p:sp>
        <p:sp>
          <p:nvSpPr>
            <p:cNvPr id="92" name="Trapezoid 91"/>
            <p:cNvSpPr/>
            <p:nvPr/>
          </p:nvSpPr>
          <p:spPr>
            <a:xfrm>
              <a:off x="3779838" y="1447800"/>
              <a:ext cx="228600" cy="152400"/>
            </a:xfrm>
            <a:prstGeom prst="trapezoid">
              <a:avLst/>
            </a:prstGeom>
            <a:solidFill>
              <a:srgbClr val="FFFFFF"/>
            </a:solidFill>
            <a:ln w="12700" cap="flat" cmpd="sng" algn="ctr">
              <a:solidFill>
                <a:srgbClr val="FFFFFF">
                  <a:lumMod val="65000"/>
                </a:srgbClr>
              </a:solidFill>
              <a:prstDash val="solid"/>
              <a:round/>
              <a:headEnd type="none" w="med" len="med"/>
              <a:tailEnd type="none" w="med" len="med"/>
            </a:ln>
            <a:effectLst/>
          </p:spPr>
          <p:txBody>
            <a:bodyPr anchor="ctr"/>
            <a:lstStyle/>
            <a:p>
              <a:pPr algn="ctr" defTabSz="914400" fontAlgn="auto">
                <a:spcBef>
                  <a:spcPts val="0"/>
                </a:spcBef>
                <a:spcAft>
                  <a:spcPts val="0"/>
                </a:spcAft>
                <a:defRPr/>
              </a:pPr>
              <a:endParaRPr lang="en-US" kern="0">
                <a:solidFill>
                  <a:srgbClr val="FFFFFF"/>
                </a:solidFill>
                <a:latin typeface="Arial"/>
                <a:ea typeface="+mn-ea"/>
                <a:cs typeface="+mn-cs"/>
              </a:endParaRPr>
            </a:p>
          </p:txBody>
        </p:sp>
        <p:sp>
          <p:nvSpPr>
            <p:cNvPr id="93" name="Trapezoid 92"/>
            <p:cNvSpPr/>
            <p:nvPr/>
          </p:nvSpPr>
          <p:spPr>
            <a:xfrm>
              <a:off x="3470275" y="1447800"/>
              <a:ext cx="228600" cy="152400"/>
            </a:xfrm>
            <a:prstGeom prst="trapezoid">
              <a:avLst/>
            </a:prstGeom>
            <a:solidFill>
              <a:srgbClr val="FFFFFF"/>
            </a:solidFill>
            <a:ln w="12700" cap="flat" cmpd="sng" algn="ctr">
              <a:solidFill>
                <a:srgbClr val="FFFFFF">
                  <a:lumMod val="65000"/>
                </a:srgbClr>
              </a:solidFill>
              <a:prstDash val="solid"/>
              <a:round/>
              <a:headEnd type="none" w="med" len="med"/>
              <a:tailEnd type="none" w="med" len="med"/>
            </a:ln>
            <a:effectLst/>
          </p:spPr>
          <p:txBody>
            <a:bodyPr anchor="ctr"/>
            <a:lstStyle/>
            <a:p>
              <a:pPr algn="ctr" defTabSz="914400" fontAlgn="auto">
                <a:spcBef>
                  <a:spcPts val="0"/>
                </a:spcBef>
                <a:spcAft>
                  <a:spcPts val="0"/>
                </a:spcAft>
                <a:defRPr/>
              </a:pPr>
              <a:endParaRPr lang="en-US" kern="0">
                <a:solidFill>
                  <a:srgbClr val="FFFFFF"/>
                </a:solidFill>
                <a:latin typeface="Arial"/>
                <a:ea typeface="+mn-ea"/>
                <a:cs typeface="+mn-cs"/>
              </a:endParaRPr>
            </a:p>
          </p:txBody>
        </p:sp>
        <p:sp>
          <p:nvSpPr>
            <p:cNvPr id="94" name="Trapezoid 93"/>
            <p:cNvSpPr/>
            <p:nvPr/>
          </p:nvSpPr>
          <p:spPr>
            <a:xfrm>
              <a:off x="3162300" y="1447800"/>
              <a:ext cx="228600" cy="152400"/>
            </a:xfrm>
            <a:prstGeom prst="trapezoid">
              <a:avLst/>
            </a:prstGeom>
            <a:solidFill>
              <a:srgbClr val="FFFFFF"/>
            </a:solidFill>
            <a:ln w="12700" cap="flat" cmpd="sng" algn="ctr">
              <a:solidFill>
                <a:srgbClr val="FFFFFF">
                  <a:lumMod val="65000"/>
                </a:srgbClr>
              </a:solidFill>
              <a:prstDash val="solid"/>
              <a:round/>
              <a:headEnd type="none" w="med" len="med"/>
              <a:tailEnd type="none" w="med" len="med"/>
            </a:ln>
            <a:effectLst/>
          </p:spPr>
          <p:txBody>
            <a:bodyPr anchor="ctr"/>
            <a:lstStyle/>
            <a:p>
              <a:pPr algn="ctr" defTabSz="914400" fontAlgn="auto">
                <a:spcBef>
                  <a:spcPts val="0"/>
                </a:spcBef>
                <a:spcAft>
                  <a:spcPts val="0"/>
                </a:spcAft>
                <a:defRPr/>
              </a:pPr>
              <a:endParaRPr lang="en-US" kern="0">
                <a:solidFill>
                  <a:srgbClr val="FFFFFF"/>
                </a:solidFill>
                <a:latin typeface="Arial"/>
                <a:ea typeface="+mn-ea"/>
                <a:cs typeface="+mn-cs"/>
              </a:endParaRPr>
            </a:p>
          </p:txBody>
        </p:sp>
        <p:sp>
          <p:nvSpPr>
            <p:cNvPr id="95" name="Trapezoid 94"/>
            <p:cNvSpPr/>
            <p:nvPr/>
          </p:nvSpPr>
          <p:spPr>
            <a:xfrm>
              <a:off x="2854325" y="1447800"/>
              <a:ext cx="228600" cy="152400"/>
            </a:xfrm>
            <a:prstGeom prst="trapezoid">
              <a:avLst/>
            </a:prstGeom>
            <a:solidFill>
              <a:srgbClr val="FFFFFF"/>
            </a:solidFill>
            <a:ln w="12700" cap="flat" cmpd="sng" algn="ctr">
              <a:solidFill>
                <a:srgbClr val="FFFFFF">
                  <a:lumMod val="65000"/>
                </a:srgbClr>
              </a:solidFill>
              <a:prstDash val="solid"/>
              <a:round/>
              <a:headEnd type="none" w="med" len="med"/>
              <a:tailEnd type="none" w="med" len="med"/>
            </a:ln>
            <a:effectLst/>
          </p:spPr>
          <p:txBody>
            <a:bodyPr anchor="ctr"/>
            <a:lstStyle/>
            <a:p>
              <a:pPr algn="ctr" defTabSz="914400" fontAlgn="auto">
                <a:spcBef>
                  <a:spcPts val="0"/>
                </a:spcBef>
                <a:spcAft>
                  <a:spcPts val="0"/>
                </a:spcAft>
                <a:defRPr/>
              </a:pPr>
              <a:endParaRPr lang="en-US" kern="0">
                <a:solidFill>
                  <a:srgbClr val="FFFFFF"/>
                </a:solidFill>
                <a:latin typeface="Arial"/>
                <a:ea typeface="+mn-ea"/>
                <a:cs typeface="+mn-cs"/>
              </a:endParaRPr>
            </a:p>
          </p:txBody>
        </p:sp>
        <p:sp>
          <p:nvSpPr>
            <p:cNvPr id="96" name="Trapezoid 95"/>
            <p:cNvSpPr/>
            <p:nvPr/>
          </p:nvSpPr>
          <p:spPr>
            <a:xfrm>
              <a:off x="2544763" y="1447800"/>
              <a:ext cx="228600" cy="152400"/>
            </a:xfrm>
            <a:prstGeom prst="trapezoid">
              <a:avLst/>
            </a:prstGeom>
            <a:solidFill>
              <a:srgbClr val="FFFFFF"/>
            </a:solidFill>
            <a:ln w="12700" cap="flat" cmpd="sng" algn="ctr">
              <a:solidFill>
                <a:srgbClr val="FFFFFF">
                  <a:lumMod val="65000"/>
                </a:srgbClr>
              </a:solidFill>
              <a:prstDash val="solid"/>
              <a:round/>
              <a:headEnd type="none" w="med" len="med"/>
              <a:tailEnd type="none" w="med" len="med"/>
            </a:ln>
            <a:effectLst/>
          </p:spPr>
          <p:txBody>
            <a:bodyPr anchor="ctr"/>
            <a:lstStyle/>
            <a:p>
              <a:pPr algn="ctr" defTabSz="914400" fontAlgn="auto">
                <a:spcBef>
                  <a:spcPts val="0"/>
                </a:spcBef>
                <a:spcAft>
                  <a:spcPts val="0"/>
                </a:spcAft>
                <a:defRPr/>
              </a:pPr>
              <a:endParaRPr lang="en-US" kern="0">
                <a:solidFill>
                  <a:srgbClr val="FFFFFF"/>
                </a:solidFill>
                <a:latin typeface="Arial"/>
                <a:ea typeface="+mn-ea"/>
                <a:cs typeface="+mn-cs"/>
              </a:endParaRPr>
            </a:p>
          </p:txBody>
        </p:sp>
        <p:sp>
          <p:nvSpPr>
            <p:cNvPr id="97" name="Trapezoid 96"/>
            <p:cNvSpPr/>
            <p:nvPr/>
          </p:nvSpPr>
          <p:spPr>
            <a:xfrm>
              <a:off x="2236788" y="1447800"/>
              <a:ext cx="228600" cy="152400"/>
            </a:xfrm>
            <a:prstGeom prst="trapezoid">
              <a:avLst/>
            </a:prstGeom>
            <a:solidFill>
              <a:srgbClr val="FFFFFF"/>
            </a:solidFill>
            <a:ln w="12700" cap="flat" cmpd="sng" algn="ctr">
              <a:solidFill>
                <a:srgbClr val="FFFFFF">
                  <a:lumMod val="65000"/>
                </a:srgbClr>
              </a:solidFill>
              <a:prstDash val="solid"/>
              <a:round/>
              <a:headEnd type="none" w="med" len="med"/>
              <a:tailEnd type="none" w="med" len="med"/>
            </a:ln>
            <a:effectLst/>
          </p:spPr>
          <p:txBody>
            <a:bodyPr anchor="ctr"/>
            <a:lstStyle/>
            <a:p>
              <a:pPr algn="ctr" defTabSz="914400" fontAlgn="auto">
                <a:spcBef>
                  <a:spcPts val="0"/>
                </a:spcBef>
                <a:spcAft>
                  <a:spcPts val="0"/>
                </a:spcAft>
                <a:defRPr/>
              </a:pPr>
              <a:endParaRPr lang="en-US" kern="0">
                <a:solidFill>
                  <a:srgbClr val="FFFFFF"/>
                </a:solidFill>
                <a:latin typeface="Arial"/>
                <a:ea typeface="+mn-ea"/>
                <a:cs typeface="+mn-cs"/>
              </a:endParaRPr>
            </a:p>
          </p:txBody>
        </p:sp>
        <p:sp>
          <p:nvSpPr>
            <p:cNvPr id="98" name="Trapezoid 97"/>
            <p:cNvSpPr/>
            <p:nvPr/>
          </p:nvSpPr>
          <p:spPr>
            <a:xfrm>
              <a:off x="1928813" y="1447800"/>
              <a:ext cx="228600" cy="152400"/>
            </a:xfrm>
            <a:prstGeom prst="trapezoid">
              <a:avLst/>
            </a:prstGeom>
            <a:solidFill>
              <a:srgbClr val="FFFFFF"/>
            </a:solidFill>
            <a:ln w="12700" cap="flat" cmpd="sng" algn="ctr">
              <a:solidFill>
                <a:srgbClr val="FFFFFF">
                  <a:lumMod val="65000"/>
                </a:srgbClr>
              </a:solidFill>
              <a:prstDash val="solid"/>
              <a:round/>
              <a:headEnd type="none" w="med" len="med"/>
              <a:tailEnd type="none" w="med" len="med"/>
            </a:ln>
            <a:effectLst/>
          </p:spPr>
          <p:txBody>
            <a:bodyPr anchor="ctr"/>
            <a:lstStyle/>
            <a:p>
              <a:pPr algn="ctr" defTabSz="914400" fontAlgn="auto">
                <a:spcBef>
                  <a:spcPts val="0"/>
                </a:spcBef>
                <a:spcAft>
                  <a:spcPts val="0"/>
                </a:spcAft>
                <a:defRPr/>
              </a:pPr>
              <a:endParaRPr lang="en-US" kern="0">
                <a:solidFill>
                  <a:srgbClr val="FFFFFF"/>
                </a:solidFill>
                <a:latin typeface="Arial"/>
                <a:ea typeface="+mn-ea"/>
                <a:cs typeface="+mn-cs"/>
              </a:endParaRPr>
            </a:p>
          </p:txBody>
        </p:sp>
        <p:sp>
          <p:nvSpPr>
            <p:cNvPr id="99" name="Trapezoid 98"/>
            <p:cNvSpPr/>
            <p:nvPr/>
          </p:nvSpPr>
          <p:spPr>
            <a:xfrm>
              <a:off x="1620838" y="1447800"/>
              <a:ext cx="228600" cy="152400"/>
            </a:xfrm>
            <a:prstGeom prst="trapezoid">
              <a:avLst/>
            </a:prstGeom>
            <a:solidFill>
              <a:srgbClr val="FF0000"/>
            </a:solidFill>
            <a:ln w="12700" cap="flat" cmpd="sng" algn="ctr">
              <a:solidFill>
                <a:srgbClr val="FFFFFF">
                  <a:lumMod val="65000"/>
                </a:srgbClr>
              </a:solidFill>
              <a:prstDash val="solid"/>
              <a:round/>
              <a:headEnd type="none" w="med" len="med"/>
              <a:tailEnd type="none" w="med" len="med"/>
            </a:ln>
            <a:effectLst/>
          </p:spPr>
          <p:txBody>
            <a:bodyPr anchor="ctr"/>
            <a:lstStyle/>
            <a:p>
              <a:pPr algn="ctr" defTabSz="914400" fontAlgn="auto">
                <a:spcBef>
                  <a:spcPts val="0"/>
                </a:spcBef>
                <a:spcAft>
                  <a:spcPts val="0"/>
                </a:spcAft>
                <a:defRPr/>
              </a:pPr>
              <a:endParaRPr lang="en-US" kern="0">
                <a:solidFill>
                  <a:srgbClr val="FFFFFF"/>
                </a:solidFill>
                <a:latin typeface="Arial"/>
                <a:ea typeface="+mn-ea"/>
                <a:cs typeface="+mn-cs"/>
              </a:endParaRPr>
            </a:p>
          </p:txBody>
        </p:sp>
        <p:sp>
          <p:nvSpPr>
            <p:cNvPr id="100" name="Trapezoid 99"/>
            <p:cNvSpPr/>
            <p:nvPr/>
          </p:nvSpPr>
          <p:spPr>
            <a:xfrm>
              <a:off x="1311275" y="1447800"/>
              <a:ext cx="228600" cy="152400"/>
            </a:xfrm>
            <a:prstGeom prst="trapezoid">
              <a:avLst/>
            </a:prstGeom>
            <a:solidFill>
              <a:srgbClr val="FFFFFF"/>
            </a:solidFill>
            <a:ln w="12700" cap="flat" cmpd="sng" algn="ctr">
              <a:solidFill>
                <a:srgbClr val="FFFFFF">
                  <a:lumMod val="65000"/>
                </a:srgbClr>
              </a:solidFill>
              <a:prstDash val="solid"/>
              <a:round/>
              <a:headEnd type="none" w="med" len="med"/>
              <a:tailEnd type="none" w="med" len="med"/>
            </a:ln>
            <a:effectLst/>
          </p:spPr>
          <p:txBody>
            <a:bodyPr anchor="ctr"/>
            <a:lstStyle/>
            <a:p>
              <a:pPr algn="ctr" defTabSz="914400" fontAlgn="auto">
                <a:spcBef>
                  <a:spcPts val="0"/>
                </a:spcBef>
                <a:spcAft>
                  <a:spcPts val="0"/>
                </a:spcAft>
                <a:defRPr/>
              </a:pPr>
              <a:endParaRPr lang="en-US" kern="0">
                <a:solidFill>
                  <a:srgbClr val="FFFFFF"/>
                </a:solidFill>
                <a:latin typeface="Arial"/>
                <a:ea typeface="+mn-ea"/>
                <a:cs typeface="+mn-cs"/>
              </a:endParaRPr>
            </a:p>
          </p:txBody>
        </p:sp>
        <p:sp>
          <p:nvSpPr>
            <p:cNvPr id="101" name="Trapezoid 100"/>
            <p:cNvSpPr/>
            <p:nvPr/>
          </p:nvSpPr>
          <p:spPr>
            <a:xfrm>
              <a:off x="1003300" y="1447800"/>
              <a:ext cx="228600" cy="152400"/>
            </a:xfrm>
            <a:prstGeom prst="trapezoid">
              <a:avLst/>
            </a:prstGeom>
            <a:solidFill>
              <a:srgbClr val="FFFFFF"/>
            </a:solidFill>
            <a:ln w="12700" cap="flat" cmpd="sng" algn="ctr">
              <a:solidFill>
                <a:srgbClr val="FFFFFF">
                  <a:lumMod val="65000"/>
                </a:srgbClr>
              </a:solidFill>
              <a:prstDash val="solid"/>
              <a:round/>
              <a:headEnd type="none" w="med" len="med"/>
              <a:tailEnd type="none" w="med" len="med"/>
            </a:ln>
            <a:effectLst/>
          </p:spPr>
          <p:txBody>
            <a:bodyPr anchor="ctr"/>
            <a:lstStyle/>
            <a:p>
              <a:pPr algn="ctr" defTabSz="914400" fontAlgn="auto">
                <a:spcBef>
                  <a:spcPts val="0"/>
                </a:spcBef>
                <a:spcAft>
                  <a:spcPts val="0"/>
                </a:spcAft>
                <a:defRPr/>
              </a:pPr>
              <a:endParaRPr lang="en-US" kern="0">
                <a:solidFill>
                  <a:srgbClr val="FFFFFF"/>
                </a:solidFill>
                <a:latin typeface="Arial"/>
                <a:ea typeface="+mn-ea"/>
                <a:cs typeface="+mn-cs"/>
              </a:endParaRPr>
            </a:p>
          </p:txBody>
        </p:sp>
      </p:grpSp>
      <p:grpSp>
        <p:nvGrpSpPr>
          <p:cNvPr id="2" name="Group 151"/>
          <p:cNvGrpSpPr>
            <a:grpSpLocks/>
          </p:cNvGrpSpPr>
          <p:nvPr/>
        </p:nvGrpSpPr>
        <p:grpSpPr bwMode="auto">
          <a:xfrm>
            <a:off x="1003300" y="1295555"/>
            <a:ext cx="6705600" cy="152400"/>
            <a:chOff x="1003300" y="1447800"/>
            <a:chExt cx="6705600" cy="152400"/>
          </a:xfrm>
        </p:grpSpPr>
        <p:sp>
          <p:nvSpPr>
            <p:cNvPr id="57" name="Trapezoid 56"/>
            <p:cNvSpPr/>
            <p:nvPr/>
          </p:nvSpPr>
          <p:spPr>
            <a:xfrm>
              <a:off x="7480300" y="1447800"/>
              <a:ext cx="228600" cy="152400"/>
            </a:xfrm>
            <a:prstGeom prst="trapezoid">
              <a:avLst/>
            </a:prstGeom>
            <a:solidFill>
              <a:srgbClr val="FFFFFF"/>
            </a:solidFill>
            <a:ln w="12700" cap="flat" cmpd="sng" algn="ctr">
              <a:solidFill>
                <a:srgbClr val="FFFFFF">
                  <a:lumMod val="65000"/>
                </a:srgbClr>
              </a:solidFill>
              <a:prstDash val="solid"/>
              <a:round/>
              <a:headEnd type="none" w="med" len="med"/>
              <a:tailEnd type="none" w="med" len="med"/>
            </a:ln>
            <a:effectLst/>
          </p:spPr>
          <p:txBody>
            <a:bodyPr anchor="ctr"/>
            <a:lstStyle/>
            <a:p>
              <a:pPr algn="ctr" defTabSz="914400" fontAlgn="auto">
                <a:spcBef>
                  <a:spcPts val="0"/>
                </a:spcBef>
                <a:spcAft>
                  <a:spcPts val="0"/>
                </a:spcAft>
                <a:defRPr/>
              </a:pPr>
              <a:endParaRPr lang="en-US" kern="0">
                <a:solidFill>
                  <a:srgbClr val="FFFFFF"/>
                </a:solidFill>
                <a:latin typeface="Arial"/>
                <a:ea typeface="+mn-ea"/>
                <a:cs typeface="+mn-cs"/>
              </a:endParaRPr>
            </a:p>
          </p:txBody>
        </p:sp>
        <p:sp>
          <p:nvSpPr>
            <p:cNvPr id="58" name="Trapezoid 57"/>
            <p:cNvSpPr/>
            <p:nvPr/>
          </p:nvSpPr>
          <p:spPr>
            <a:xfrm>
              <a:off x="7172325" y="1447800"/>
              <a:ext cx="228600" cy="152400"/>
            </a:xfrm>
            <a:prstGeom prst="trapezoid">
              <a:avLst/>
            </a:prstGeom>
            <a:solidFill>
              <a:srgbClr val="FFFFFF"/>
            </a:solidFill>
            <a:ln w="12700" cap="flat" cmpd="sng" algn="ctr">
              <a:solidFill>
                <a:srgbClr val="FFFFFF">
                  <a:lumMod val="65000"/>
                </a:srgbClr>
              </a:solidFill>
              <a:prstDash val="solid"/>
              <a:round/>
              <a:headEnd type="none" w="med" len="med"/>
              <a:tailEnd type="none" w="med" len="med"/>
            </a:ln>
            <a:effectLst/>
          </p:spPr>
          <p:txBody>
            <a:bodyPr anchor="ctr"/>
            <a:lstStyle/>
            <a:p>
              <a:pPr algn="ctr" defTabSz="914400" fontAlgn="auto">
                <a:spcBef>
                  <a:spcPts val="0"/>
                </a:spcBef>
                <a:spcAft>
                  <a:spcPts val="0"/>
                </a:spcAft>
                <a:defRPr/>
              </a:pPr>
              <a:endParaRPr lang="en-US" kern="0">
                <a:solidFill>
                  <a:srgbClr val="FFFFFF"/>
                </a:solidFill>
                <a:latin typeface="Arial"/>
                <a:ea typeface="+mn-ea"/>
                <a:cs typeface="+mn-cs"/>
              </a:endParaRPr>
            </a:p>
          </p:txBody>
        </p:sp>
        <p:sp>
          <p:nvSpPr>
            <p:cNvPr id="59" name="Trapezoid 58"/>
            <p:cNvSpPr/>
            <p:nvPr/>
          </p:nvSpPr>
          <p:spPr>
            <a:xfrm>
              <a:off x="6862763" y="1447800"/>
              <a:ext cx="228600" cy="152400"/>
            </a:xfrm>
            <a:prstGeom prst="trapezoid">
              <a:avLst/>
            </a:prstGeom>
            <a:solidFill>
              <a:srgbClr val="FFFFFF"/>
            </a:solidFill>
            <a:ln w="12700" cap="flat" cmpd="sng" algn="ctr">
              <a:solidFill>
                <a:srgbClr val="FFFFFF">
                  <a:lumMod val="65000"/>
                </a:srgbClr>
              </a:solidFill>
              <a:prstDash val="solid"/>
              <a:round/>
              <a:headEnd type="none" w="med" len="med"/>
              <a:tailEnd type="none" w="med" len="med"/>
            </a:ln>
            <a:effectLst/>
          </p:spPr>
          <p:txBody>
            <a:bodyPr anchor="ctr"/>
            <a:lstStyle/>
            <a:p>
              <a:pPr algn="ctr" defTabSz="914400" fontAlgn="auto">
                <a:spcBef>
                  <a:spcPts val="0"/>
                </a:spcBef>
                <a:spcAft>
                  <a:spcPts val="0"/>
                </a:spcAft>
                <a:defRPr/>
              </a:pPr>
              <a:endParaRPr lang="en-US" kern="0">
                <a:solidFill>
                  <a:srgbClr val="FFFFFF"/>
                </a:solidFill>
                <a:latin typeface="Arial"/>
                <a:ea typeface="+mn-ea"/>
                <a:cs typeface="+mn-cs"/>
              </a:endParaRPr>
            </a:p>
          </p:txBody>
        </p:sp>
        <p:sp>
          <p:nvSpPr>
            <p:cNvPr id="60" name="Trapezoid 59"/>
            <p:cNvSpPr/>
            <p:nvPr/>
          </p:nvSpPr>
          <p:spPr>
            <a:xfrm>
              <a:off x="6554788" y="1447800"/>
              <a:ext cx="228600" cy="152400"/>
            </a:xfrm>
            <a:prstGeom prst="trapezoid">
              <a:avLst/>
            </a:prstGeom>
            <a:solidFill>
              <a:srgbClr val="FFFFFF"/>
            </a:solidFill>
            <a:ln w="12700" cap="flat" cmpd="sng" algn="ctr">
              <a:solidFill>
                <a:srgbClr val="FFFFFF">
                  <a:lumMod val="65000"/>
                </a:srgbClr>
              </a:solidFill>
              <a:prstDash val="solid"/>
              <a:round/>
              <a:headEnd type="none" w="med" len="med"/>
              <a:tailEnd type="none" w="med" len="med"/>
            </a:ln>
            <a:effectLst/>
          </p:spPr>
          <p:txBody>
            <a:bodyPr anchor="ctr"/>
            <a:lstStyle/>
            <a:p>
              <a:pPr algn="ctr" defTabSz="914400" fontAlgn="auto">
                <a:spcBef>
                  <a:spcPts val="0"/>
                </a:spcBef>
                <a:spcAft>
                  <a:spcPts val="0"/>
                </a:spcAft>
                <a:defRPr/>
              </a:pPr>
              <a:endParaRPr lang="en-US" kern="0">
                <a:solidFill>
                  <a:srgbClr val="FFFFFF"/>
                </a:solidFill>
                <a:latin typeface="Arial"/>
                <a:ea typeface="+mn-ea"/>
                <a:cs typeface="+mn-cs"/>
              </a:endParaRPr>
            </a:p>
          </p:txBody>
        </p:sp>
        <p:sp>
          <p:nvSpPr>
            <p:cNvPr id="61" name="Trapezoid 60"/>
            <p:cNvSpPr/>
            <p:nvPr/>
          </p:nvSpPr>
          <p:spPr>
            <a:xfrm>
              <a:off x="6246813" y="1447800"/>
              <a:ext cx="228600" cy="152400"/>
            </a:xfrm>
            <a:prstGeom prst="trapezoid">
              <a:avLst/>
            </a:prstGeom>
            <a:solidFill>
              <a:srgbClr val="FFFFFF"/>
            </a:solidFill>
            <a:ln w="12700" cap="flat" cmpd="sng" algn="ctr">
              <a:solidFill>
                <a:srgbClr val="FFFFFF">
                  <a:lumMod val="65000"/>
                </a:srgbClr>
              </a:solidFill>
              <a:prstDash val="solid"/>
              <a:round/>
              <a:headEnd type="none" w="med" len="med"/>
              <a:tailEnd type="none" w="med" len="med"/>
            </a:ln>
            <a:effectLst/>
          </p:spPr>
          <p:txBody>
            <a:bodyPr anchor="ctr"/>
            <a:lstStyle/>
            <a:p>
              <a:pPr algn="ctr" defTabSz="914400" fontAlgn="auto">
                <a:spcBef>
                  <a:spcPts val="0"/>
                </a:spcBef>
                <a:spcAft>
                  <a:spcPts val="0"/>
                </a:spcAft>
                <a:defRPr/>
              </a:pPr>
              <a:endParaRPr lang="en-US" kern="0">
                <a:solidFill>
                  <a:srgbClr val="FFFFFF"/>
                </a:solidFill>
                <a:latin typeface="Arial"/>
                <a:ea typeface="+mn-ea"/>
                <a:cs typeface="+mn-cs"/>
              </a:endParaRPr>
            </a:p>
          </p:txBody>
        </p:sp>
        <p:sp>
          <p:nvSpPr>
            <p:cNvPr id="62" name="Trapezoid 61"/>
            <p:cNvSpPr/>
            <p:nvPr/>
          </p:nvSpPr>
          <p:spPr>
            <a:xfrm>
              <a:off x="5938838" y="1447800"/>
              <a:ext cx="228600" cy="152400"/>
            </a:xfrm>
            <a:prstGeom prst="trapezoid">
              <a:avLst/>
            </a:prstGeom>
            <a:solidFill>
              <a:srgbClr val="FFFFFF"/>
            </a:solidFill>
            <a:ln w="12700" cap="flat" cmpd="sng" algn="ctr">
              <a:solidFill>
                <a:srgbClr val="FFFFFF">
                  <a:lumMod val="65000"/>
                </a:srgbClr>
              </a:solidFill>
              <a:prstDash val="solid"/>
              <a:round/>
              <a:headEnd type="none" w="med" len="med"/>
              <a:tailEnd type="none" w="med" len="med"/>
            </a:ln>
            <a:effectLst/>
          </p:spPr>
          <p:txBody>
            <a:bodyPr anchor="ctr"/>
            <a:lstStyle/>
            <a:p>
              <a:pPr algn="ctr" defTabSz="914400" fontAlgn="auto">
                <a:spcBef>
                  <a:spcPts val="0"/>
                </a:spcBef>
                <a:spcAft>
                  <a:spcPts val="0"/>
                </a:spcAft>
                <a:defRPr/>
              </a:pPr>
              <a:endParaRPr lang="en-US" kern="0">
                <a:solidFill>
                  <a:srgbClr val="FFFFFF"/>
                </a:solidFill>
                <a:latin typeface="Arial"/>
                <a:ea typeface="+mn-ea"/>
                <a:cs typeface="+mn-cs"/>
              </a:endParaRPr>
            </a:p>
          </p:txBody>
        </p:sp>
        <p:sp>
          <p:nvSpPr>
            <p:cNvPr id="63" name="Trapezoid 62"/>
            <p:cNvSpPr/>
            <p:nvPr/>
          </p:nvSpPr>
          <p:spPr>
            <a:xfrm>
              <a:off x="5629275" y="1447800"/>
              <a:ext cx="228600" cy="152400"/>
            </a:xfrm>
            <a:prstGeom prst="trapezoid">
              <a:avLst/>
            </a:prstGeom>
            <a:solidFill>
              <a:srgbClr val="FFFFFF"/>
            </a:solidFill>
            <a:ln w="12700" cap="flat" cmpd="sng" algn="ctr">
              <a:solidFill>
                <a:srgbClr val="FFFFFF">
                  <a:lumMod val="65000"/>
                </a:srgbClr>
              </a:solidFill>
              <a:prstDash val="solid"/>
              <a:round/>
              <a:headEnd type="none" w="med" len="med"/>
              <a:tailEnd type="none" w="med" len="med"/>
            </a:ln>
            <a:effectLst/>
          </p:spPr>
          <p:txBody>
            <a:bodyPr anchor="ctr"/>
            <a:lstStyle/>
            <a:p>
              <a:pPr algn="ctr" defTabSz="914400" fontAlgn="auto">
                <a:spcBef>
                  <a:spcPts val="0"/>
                </a:spcBef>
                <a:spcAft>
                  <a:spcPts val="0"/>
                </a:spcAft>
                <a:defRPr/>
              </a:pPr>
              <a:endParaRPr lang="en-US" kern="0">
                <a:solidFill>
                  <a:srgbClr val="FFFFFF"/>
                </a:solidFill>
                <a:latin typeface="Arial"/>
                <a:ea typeface="+mn-ea"/>
                <a:cs typeface="+mn-cs"/>
              </a:endParaRPr>
            </a:p>
          </p:txBody>
        </p:sp>
        <p:sp>
          <p:nvSpPr>
            <p:cNvPr id="64" name="Trapezoid 63"/>
            <p:cNvSpPr/>
            <p:nvPr/>
          </p:nvSpPr>
          <p:spPr>
            <a:xfrm>
              <a:off x="5321300" y="1447800"/>
              <a:ext cx="228600" cy="152400"/>
            </a:xfrm>
            <a:prstGeom prst="trapezoid">
              <a:avLst/>
            </a:prstGeom>
            <a:solidFill>
              <a:srgbClr val="FFFFFF"/>
            </a:solidFill>
            <a:ln w="12700" cap="flat" cmpd="sng" algn="ctr">
              <a:solidFill>
                <a:srgbClr val="FFFFFF">
                  <a:lumMod val="65000"/>
                </a:srgbClr>
              </a:solidFill>
              <a:prstDash val="solid"/>
              <a:round/>
              <a:headEnd type="none" w="med" len="med"/>
              <a:tailEnd type="none" w="med" len="med"/>
            </a:ln>
            <a:effectLst/>
          </p:spPr>
          <p:txBody>
            <a:bodyPr anchor="ctr"/>
            <a:lstStyle/>
            <a:p>
              <a:pPr algn="ctr" defTabSz="914400" fontAlgn="auto">
                <a:spcBef>
                  <a:spcPts val="0"/>
                </a:spcBef>
                <a:spcAft>
                  <a:spcPts val="0"/>
                </a:spcAft>
                <a:defRPr/>
              </a:pPr>
              <a:endParaRPr lang="en-US" kern="0">
                <a:solidFill>
                  <a:srgbClr val="FFFFFF"/>
                </a:solidFill>
                <a:latin typeface="Arial"/>
                <a:ea typeface="+mn-ea"/>
                <a:cs typeface="+mn-cs"/>
              </a:endParaRPr>
            </a:p>
          </p:txBody>
        </p:sp>
        <p:sp>
          <p:nvSpPr>
            <p:cNvPr id="65" name="Trapezoid 64"/>
            <p:cNvSpPr/>
            <p:nvPr/>
          </p:nvSpPr>
          <p:spPr>
            <a:xfrm>
              <a:off x="5013325" y="1447800"/>
              <a:ext cx="228600" cy="152400"/>
            </a:xfrm>
            <a:prstGeom prst="trapezoid">
              <a:avLst/>
            </a:prstGeom>
            <a:solidFill>
              <a:srgbClr val="FFFFFF"/>
            </a:solidFill>
            <a:ln w="12700" cap="flat" cmpd="sng" algn="ctr">
              <a:solidFill>
                <a:srgbClr val="FFFFFF">
                  <a:lumMod val="65000"/>
                </a:srgbClr>
              </a:solidFill>
              <a:prstDash val="solid"/>
              <a:round/>
              <a:headEnd type="none" w="med" len="med"/>
              <a:tailEnd type="none" w="med" len="med"/>
            </a:ln>
            <a:effectLst/>
          </p:spPr>
          <p:txBody>
            <a:bodyPr anchor="ctr"/>
            <a:lstStyle/>
            <a:p>
              <a:pPr algn="ctr" defTabSz="914400" fontAlgn="auto">
                <a:spcBef>
                  <a:spcPts val="0"/>
                </a:spcBef>
                <a:spcAft>
                  <a:spcPts val="0"/>
                </a:spcAft>
                <a:defRPr/>
              </a:pPr>
              <a:endParaRPr lang="en-US" kern="0">
                <a:solidFill>
                  <a:srgbClr val="FFFFFF"/>
                </a:solidFill>
                <a:latin typeface="Arial"/>
                <a:ea typeface="+mn-ea"/>
                <a:cs typeface="+mn-cs"/>
              </a:endParaRPr>
            </a:p>
          </p:txBody>
        </p:sp>
        <p:sp>
          <p:nvSpPr>
            <p:cNvPr id="66" name="Trapezoid 65"/>
            <p:cNvSpPr/>
            <p:nvPr/>
          </p:nvSpPr>
          <p:spPr>
            <a:xfrm>
              <a:off x="4703763" y="1447800"/>
              <a:ext cx="228600" cy="152400"/>
            </a:xfrm>
            <a:prstGeom prst="trapezoid">
              <a:avLst/>
            </a:prstGeom>
            <a:solidFill>
              <a:srgbClr val="FFFFFF"/>
            </a:solidFill>
            <a:ln w="12700" cap="flat" cmpd="sng" algn="ctr">
              <a:solidFill>
                <a:srgbClr val="FFFFFF">
                  <a:lumMod val="65000"/>
                </a:srgbClr>
              </a:solidFill>
              <a:prstDash val="solid"/>
              <a:round/>
              <a:headEnd type="none" w="med" len="med"/>
              <a:tailEnd type="none" w="med" len="med"/>
            </a:ln>
            <a:effectLst/>
          </p:spPr>
          <p:txBody>
            <a:bodyPr anchor="ctr"/>
            <a:lstStyle/>
            <a:p>
              <a:pPr algn="ctr" defTabSz="914400" fontAlgn="auto">
                <a:spcBef>
                  <a:spcPts val="0"/>
                </a:spcBef>
                <a:spcAft>
                  <a:spcPts val="0"/>
                </a:spcAft>
                <a:defRPr/>
              </a:pPr>
              <a:endParaRPr lang="en-US" kern="0">
                <a:solidFill>
                  <a:srgbClr val="FFFFFF"/>
                </a:solidFill>
                <a:latin typeface="Arial"/>
                <a:ea typeface="+mn-ea"/>
                <a:cs typeface="+mn-cs"/>
              </a:endParaRPr>
            </a:p>
          </p:txBody>
        </p:sp>
        <p:sp>
          <p:nvSpPr>
            <p:cNvPr id="67" name="Trapezoid 66"/>
            <p:cNvSpPr/>
            <p:nvPr/>
          </p:nvSpPr>
          <p:spPr>
            <a:xfrm>
              <a:off x="4395788" y="1447800"/>
              <a:ext cx="228600" cy="152400"/>
            </a:xfrm>
            <a:prstGeom prst="trapezoid">
              <a:avLst/>
            </a:prstGeom>
            <a:solidFill>
              <a:srgbClr val="FFFFFF"/>
            </a:solidFill>
            <a:ln w="12700" cap="flat" cmpd="sng" algn="ctr">
              <a:solidFill>
                <a:srgbClr val="FFFFFF">
                  <a:lumMod val="65000"/>
                </a:srgbClr>
              </a:solidFill>
              <a:prstDash val="solid"/>
              <a:round/>
              <a:headEnd type="none" w="med" len="med"/>
              <a:tailEnd type="none" w="med" len="med"/>
            </a:ln>
            <a:effectLst/>
          </p:spPr>
          <p:txBody>
            <a:bodyPr anchor="ctr"/>
            <a:lstStyle/>
            <a:p>
              <a:pPr algn="ctr" defTabSz="914400" fontAlgn="auto">
                <a:spcBef>
                  <a:spcPts val="0"/>
                </a:spcBef>
                <a:spcAft>
                  <a:spcPts val="0"/>
                </a:spcAft>
                <a:defRPr/>
              </a:pPr>
              <a:endParaRPr lang="en-US" kern="0">
                <a:solidFill>
                  <a:srgbClr val="FFFFFF"/>
                </a:solidFill>
                <a:latin typeface="Arial"/>
                <a:ea typeface="+mn-ea"/>
                <a:cs typeface="+mn-cs"/>
              </a:endParaRPr>
            </a:p>
          </p:txBody>
        </p:sp>
        <p:sp>
          <p:nvSpPr>
            <p:cNvPr id="68" name="Trapezoid 67"/>
            <p:cNvSpPr/>
            <p:nvPr/>
          </p:nvSpPr>
          <p:spPr>
            <a:xfrm>
              <a:off x="4087813" y="1447800"/>
              <a:ext cx="228600" cy="152400"/>
            </a:xfrm>
            <a:prstGeom prst="trapezoid">
              <a:avLst/>
            </a:prstGeom>
            <a:solidFill>
              <a:srgbClr val="FFFFFF"/>
            </a:solidFill>
            <a:ln w="12700" cap="flat" cmpd="sng" algn="ctr">
              <a:solidFill>
                <a:srgbClr val="FFFFFF">
                  <a:lumMod val="65000"/>
                </a:srgbClr>
              </a:solidFill>
              <a:prstDash val="solid"/>
              <a:round/>
              <a:headEnd type="none" w="med" len="med"/>
              <a:tailEnd type="none" w="med" len="med"/>
            </a:ln>
            <a:effectLst/>
          </p:spPr>
          <p:txBody>
            <a:bodyPr anchor="ctr"/>
            <a:lstStyle/>
            <a:p>
              <a:pPr algn="ctr" defTabSz="914400" fontAlgn="auto">
                <a:spcBef>
                  <a:spcPts val="0"/>
                </a:spcBef>
                <a:spcAft>
                  <a:spcPts val="0"/>
                </a:spcAft>
                <a:defRPr/>
              </a:pPr>
              <a:endParaRPr lang="en-US" kern="0">
                <a:solidFill>
                  <a:srgbClr val="FFFFFF"/>
                </a:solidFill>
                <a:latin typeface="Arial"/>
                <a:ea typeface="+mn-ea"/>
                <a:cs typeface="+mn-cs"/>
              </a:endParaRPr>
            </a:p>
          </p:txBody>
        </p:sp>
        <p:sp>
          <p:nvSpPr>
            <p:cNvPr id="69" name="Trapezoid 68"/>
            <p:cNvSpPr/>
            <p:nvPr/>
          </p:nvSpPr>
          <p:spPr>
            <a:xfrm>
              <a:off x="3779838" y="1447800"/>
              <a:ext cx="228600" cy="152400"/>
            </a:xfrm>
            <a:prstGeom prst="trapezoid">
              <a:avLst/>
            </a:prstGeom>
            <a:solidFill>
              <a:srgbClr val="FFFFFF"/>
            </a:solidFill>
            <a:ln w="12700" cap="flat" cmpd="sng" algn="ctr">
              <a:solidFill>
                <a:srgbClr val="FFFFFF">
                  <a:lumMod val="65000"/>
                </a:srgbClr>
              </a:solidFill>
              <a:prstDash val="solid"/>
              <a:round/>
              <a:headEnd type="none" w="med" len="med"/>
              <a:tailEnd type="none" w="med" len="med"/>
            </a:ln>
            <a:effectLst/>
          </p:spPr>
          <p:txBody>
            <a:bodyPr anchor="ctr"/>
            <a:lstStyle/>
            <a:p>
              <a:pPr algn="ctr" defTabSz="914400" fontAlgn="auto">
                <a:spcBef>
                  <a:spcPts val="0"/>
                </a:spcBef>
                <a:spcAft>
                  <a:spcPts val="0"/>
                </a:spcAft>
                <a:defRPr/>
              </a:pPr>
              <a:endParaRPr lang="en-US" kern="0">
                <a:solidFill>
                  <a:srgbClr val="FFFFFF"/>
                </a:solidFill>
                <a:latin typeface="Arial"/>
                <a:ea typeface="+mn-ea"/>
                <a:cs typeface="+mn-cs"/>
              </a:endParaRPr>
            </a:p>
          </p:txBody>
        </p:sp>
        <p:sp>
          <p:nvSpPr>
            <p:cNvPr id="70" name="Trapezoid 69"/>
            <p:cNvSpPr/>
            <p:nvPr/>
          </p:nvSpPr>
          <p:spPr>
            <a:xfrm>
              <a:off x="3470275" y="1447800"/>
              <a:ext cx="228600" cy="152400"/>
            </a:xfrm>
            <a:prstGeom prst="trapezoid">
              <a:avLst/>
            </a:prstGeom>
            <a:solidFill>
              <a:srgbClr val="FFFFFF"/>
            </a:solidFill>
            <a:ln w="12700" cap="flat" cmpd="sng" algn="ctr">
              <a:solidFill>
                <a:srgbClr val="FFFFFF">
                  <a:lumMod val="65000"/>
                </a:srgbClr>
              </a:solidFill>
              <a:prstDash val="solid"/>
              <a:round/>
              <a:headEnd type="none" w="med" len="med"/>
              <a:tailEnd type="none" w="med" len="med"/>
            </a:ln>
            <a:effectLst/>
          </p:spPr>
          <p:txBody>
            <a:bodyPr anchor="ctr"/>
            <a:lstStyle/>
            <a:p>
              <a:pPr algn="ctr" defTabSz="914400" fontAlgn="auto">
                <a:spcBef>
                  <a:spcPts val="0"/>
                </a:spcBef>
                <a:spcAft>
                  <a:spcPts val="0"/>
                </a:spcAft>
                <a:defRPr/>
              </a:pPr>
              <a:endParaRPr lang="en-US" kern="0">
                <a:solidFill>
                  <a:srgbClr val="FFFFFF"/>
                </a:solidFill>
                <a:latin typeface="Arial"/>
                <a:ea typeface="+mn-ea"/>
                <a:cs typeface="+mn-cs"/>
              </a:endParaRPr>
            </a:p>
          </p:txBody>
        </p:sp>
        <p:sp>
          <p:nvSpPr>
            <p:cNvPr id="71" name="Trapezoid 70"/>
            <p:cNvSpPr/>
            <p:nvPr/>
          </p:nvSpPr>
          <p:spPr>
            <a:xfrm>
              <a:off x="3162300" y="1447800"/>
              <a:ext cx="228600" cy="152400"/>
            </a:xfrm>
            <a:prstGeom prst="trapezoid">
              <a:avLst/>
            </a:prstGeom>
            <a:solidFill>
              <a:srgbClr val="FFFFFF"/>
            </a:solidFill>
            <a:ln w="12700" cap="flat" cmpd="sng" algn="ctr">
              <a:solidFill>
                <a:srgbClr val="FFFFFF">
                  <a:lumMod val="65000"/>
                </a:srgbClr>
              </a:solidFill>
              <a:prstDash val="solid"/>
              <a:round/>
              <a:headEnd type="none" w="med" len="med"/>
              <a:tailEnd type="none" w="med" len="med"/>
            </a:ln>
            <a:effectLst/>
          </p:spPr>
          <p:txBody>
            <a:bodyPr anchor="ctr"/>
            <a:lstStyle/>
            <a:p>
              <a:pPr algn="ctr" defTabSz="914400" fontAlgn="auto">
                <a:spcBef>
                  <a:spcPts val="0"/>
                </a:spcBef>
                <a:spcAft>
                  <a:spcPts val="0"/>
                </a:spcAft>
                <a:defRPr/>
              </a:pPr>
              <a:endParaRPr lang="en-US" kern="0">
                <a:solidFill>
                  <a:srgbClr val="FFFFFF"/>
                </a:solidFill>
                <a:latin typeface="Arial"/>
                <a:ea typeface="+mn-ea"/>
                <a:cs typeface="+mn-cs"/>
              </a:endParaRPr>
            </a:p>
          </p:txBody>
        </p:sp>
        <p:sp>
          <p:nvSpPr>
            <p:cNvPr id="72" name="Trapezoid 71"/>
            <p:cNvSpPr/>
            <p:nvPr/>
          </p:nvSpPr>
          <p:spPr>
            <a:xfrm>
              <a:off x="2854325" y="1447800"/>
              <a:ext cx="228600" cy="152400"/>
            </a:xfrm>
            <a:prstGeom prst="trapezoid">
              <a:avLst/>
            </a:prstGeom>
            <a:solidFill>
              <a:srgbClr val="FFFFFF"/>
            </a:solidFill>
            <a:ln w="12700" cap="flat" cmpd="sng" algn="ctr">
              <a:solidFill>
                <a:srgbClr val="FFFFFF">
                  <a:lumMod val="65000"/>
                </a:srgbClr>
              </a:solidFill>
              <a:prstDash val="solid"/>
              <a:round/>
              <a:headEnd type="none" w="med" len="med"/>
              <a:tailEnd type="none" w="med" len="med"/>
            </a:ln>
            <a:effectLst/>
          </p:spPr>
          <p:txBody>
            <a:bodyPr anchor="ctr"/>
            <a:lstStyle/>
            <a:p>
              <a:pPr algn="ctr" defTabSz="914400" fontAlgn="auto">
                <a:spcBef>
                  <a:spcPts val="0"/>
                </a:spcBef>
                <a:spcAft>
                  <a:spcPts val="0"/>
                </a:spcAft>
                <a:defRPr/>
              </a:pPr>
              <a:endParaRPr lang="en-US" kern="0">
                <a:solidFill>
                  <a:srgbClr val="FFFFFF"/>
                </a:solidFill>
                <a:latin typeface="Arial"/>
                <a:ea typeface="+mn-ea"/>
                <a:cs typeface="+mn-cs"/>
              </a:endParaRPr>
            </a:p>
          </p:txBody>
        </p:sp>
        <p:sp>
          <p:nvSpPr>
            <p:cNvPr id="73" name="Trapezoid 72"/>
            <p:cNvSpPr/>
            <p:nvPr/>
          </p:nvSpPr>
          <p:spPr>
            <a:xfrm>
              <a:off x="2544763" y="1447800"/>
              <a:ext cx="228600" cy="152400"/>
            </a:xfrm>
            <a:prstGeom prst="trapezoid">
              <a:avLst/>
            </a:prstGeom>
            <a:solidFill>
              <a:srgbClr val="FFFFFF"/>
            </a:solidFill>
            <a:ln w="12700" cap="flat" cmpd="sng" algn="ctr">
              <a:solidFill>
                <a:srgbClr val="FFFFFF">
                  <a:lumMod val="65000"/>
                </a:srgbClr>
              </a:solidFill>
              <a:prstDash val="solid"/>
              <a:round/>
              <a:headEnd type="none" w="med" len="med"/>
              <a:tailEnd type="none" w="med" len="med"/>
            </a:ln>
            <a:effectLst/>
          </p:spPr>
          <p:txBody>
            <a:bodyPr anchor="ctr"/>
            <a:lstStyle/>
            <a:p>
              <a:pPr algn="ctr" defTabSz="914400" fontAlgn="auto">
                <a:spcBef>
                  <a:spcPts val="0"/>
                </a:spcBef>
                <a:spcAft>
                  <a:spcPts val="0"/>
                </a:spcAft>
                <a:defRPr/>
              </a:pPr>
              <a:endParaRPr lang="en-US" kern="0">
                <a:solidFill>
                  <a:srgbClr val="FFFFFF"/>
                </a:solidFill>
                <a:latin typeface="Arial"/>
                <a:ea typeface="+mn-ea"/>
                <a:cs typeface="+mn-cs"/>
              </a:endParaRPr>
            </a:p>
          </p:txBody>
        </p:sp>
        <p:sp>
          <p:nvSpPr>
            <p:cNvPr id="74" name="Trapezoid 73"/>
            <p:cNvSpPr/>
            <p:nvPr/>
          </p:nvSpPr>
          <p:spPr>
            <a:xfrm>
              <a:off x="2236788" y="1447800"/>
              <a:ext cx="228600" cy="152400"/>
            </a:xfrm>
            <a:prstGeom prst="trapezoid">
              <a:avLst/>
            </a:prstGeom>
            <a:solidFill>
              <a:srgbClr val="FFFFFF"/>
            </a:solidFill>
            <a:ln w="12700" cap="flat" cmpd="sng" algn="ctr">
              <a:solidFill>
                <a:srgbClr val="FFFFFF">
                  <a:lumMod val="65000"/>
                </a:srgbClr>
              </a:solidFill>
              <a:prstDash val="solid"/>
              <a:round/>
              <a:headEnd type="none" w="med" len="med"/>
              <a:tailEnd type="none" w="med" len="med"/>
            </a:ln>
            <a:effectLst/>
          </p:spPr>
          <p:txBody>
            <a:bodyPr anchor="ctr"/>
            <a:lstStyle/>
            <a:p>
              <a:pPr algn="ctr" defTabSz="914400" fontAlgn="auto">
                <a:spcBef>
                  <a:spcPts val="0"/>
                </a:spcBef>
                <a:spcAft>
                  <a:spcPts val="0"/>
                </a:spcAft>
                <a:defRPr/>
              </a:pPr>
              <a:endParaRPr lang="en-US" kern="0">
                <a:solidFill>
                  <a:srgbClr val="FFFFFF"/>
                </a:solidFill>
                <a:latin typeface="Arial"/>
                <a:ea typeface="+mn-ea"/>
                <a:cs typeface="+mn-cs"/>
              </a:endParaRPr>
            </a:p>
          </p:txBody>
        </p:sp>
        <p:sp>
          <p:nvSpPr>
            <p:cNvPr id="75" name="Trapezoid 74"/>
            <p:cNvSpPr/>
            <p:nvPr/>
          </p:nvSpPr>
          <p:spPr>
            <a:xfrm>
              <a:off x="1928813" y="1447800"/>
              <a:ext cx="228600" cy="152400"/>
            </a:xfrm>
            <a:prstGeom prst="trapezoid">
              <a:avLst/>
            </a:prstGeom>
            <a:solidFill>
              <a:srgbClr val="FFFFFF"/>
            </a:solidFill>
            <a:ln w="12700" cap="flat" cmpd="sng" algn="ctr">
              <a:solidFill>
                <a:srgbClr val="FFFFFF">
                  <a:lumMod val="65000"/>
                </a:srgbClr>
              </a:solidFill>
              <a:prstDash val="solid"/>
              <a:round/>
              <a:headEnd type="none" w="med" len="med"/>
              <a:tailEnd type="none" w="med" len="med"/>
            </a:ln>
            <a:effectLst/>
          </p:spPr>
          <p:txBody>
            <a:bodyPr anchor="ctr"/>
            <a:lstStyle/>
            <a:p>
              <a:pPr algn="ctr" defTabSz="914400" fontAlgn="auto">
                <a:spcBef>
                  <a:spcPts val="0"/>
                </a:spcBef>
                <a:spcAft>
                  <a:spcPts val="0"/>
                </a:spcAft>
                <a:defRPr/>
              </a:pPr>
              <a:endParaRPr lang="en-US" kern="0">
                <a:solidFill>
                  <a:srgbClr val="FFFFFF"/>
                </a:solidFill>
                <a:latin typeface="Arial"/>
                <a:ea typeface="+mn-ea"/>
                <a:cs typeface="+mn-cs"/>
              </a:endParaRPr>
            </a:p>
          </p:txBody>
        </p:sp>
        <p:sp>
          <p:nvSpPr>
            <p:cNvPr id="76" name="Trapezoid 75"/>
            <p:cNvSpPr/>
            <p:nvPr/>
          </p:nvSpPr>
          <p:spPr>
            <a:xfrm>
              <a:off x="1620838" y="1447800"/>
              <a:ext cx="228600" cy="152400"/>
            </a:xfrm>
            <a:prstGeom prst="trapezoid">
              <a:avLst/>
            </a:prstGeom>
            <a:solidFill>
              <a:srgbClr val="FFFFFF"/>
            </a:solidFill>
            <a:ln w="12700" cap="flat" cmpd="sng" algn="ctr">
              <a:solidFill>
                <a:srgbClr val="FFFFFF">
                  <a:lumMod val="65000"/>
                </a:srgbClr>
              </a:solidFill>
              <a:prstDash val="solid"/>
              <a:round/>
              <a:headEnd type="none" w="med" len="med"/>
              <a:tailEnd type="none" w="med" len="med"/>
            </a:ln>
            <a:effectLst/>
          </p:spPr>
          <p:txBody>
            <a:bodyPr anchor="ctr"/>
            <a:lstStyle/>
            <a:p>
              <a:pPr algn="ctr" defTabSz="914400" fontAlgn="auto">
                <a:spcBef>
                  <a:spcPts val="0"/>
                </a:spcBef>
                <a:spcAft>
                  <a:spcPts val="0"/>
                </a:spcAft>
                <a:defRPr/>
              </a:pPr>
              <a:endParaRPr lang="en-US" kern="0">
                <a:solidFill>
                  <a:srgbClr val="FFFFFF"/>
                </a:solidFill>
                <a:latin typeface="Arial"/>
                <a:ea typeface="+mn-ea"/>
                <a:cs typeface="+mn-cs"/>
              </a:endParaRPr>
            </a:p>
          </p:txBody>
        </p:sp>
        <p:sp>
          <p:nvSpPr>
            <p:cNvPr id="77" name="Trapezoid 76"/>
            <p:cNvSpPr/>
            <p:nvPr/>
          </p:nvSpPr>
          <p:spPr>
            <a:xfrm>
              <a:off x="1311275" y="1447800"/>
              <a:ext cx="228600" cy="152400"/>
            </a:xfrm>
            <a:prstGeom prst="trapezoid">
              <a:avLst/>
            </a:prstGeom>
            <a:solidFill>
              <a:srgbClr val="FFFFFF"/>
            </a:solidFill>
            <a:ln w="12700" cap="flat" cmpd="sng" algn="ctr">
              <a:solidFill>
                <a:srgbClr val="FFFFFF">
                  <a:lumMod val="65000"/>
                </a:srgbClr>
              </a:solidFill>
              <a:prstDash val="solid"/>
              <a:round/>
              <a:headEnd type="none" w="med" len="med"/>
              <a:tailEnd type="none" w="med" len="med"/>
            </a:ln>
            <a:effectLst/>
          </p:spPr>
          <p:txBody>
            <a:bodyPr anchor="ctr"/>
            <a:lstStyle/>
            <a:p>
              <a:pPr algn="ctr" defTabSz="914400" fontAlgn="auto">
                <a:spcBef>
                  <a:spcPts val="0"/>
                </a:spcBef>
                <a:spcAft>
                  <a:spcPts val="0"/>
                </a:spcAft>
                <a:defRPr/>
              </a:pPr>
              <a:endParaRPr lang="en-US" kern="0">
                <a:solidFill>
                  <a:srgbClr val="FFFFFF"/>
                </a:solidFill>
                <a:latin typeface="Arial"/>
                <a:ea typeface="+mn-ea"/>
                <a:cs typeface="+mn-cs"/>
              </a:endParaRPr>
            </a:p>
          </p:txBody>
        </p:sp>
        <p:sp>
          <p:nvSpPr>
            <p:cNvPr id="78" name="Trapezoid 77"/>
            <p:cNvSpPr/>
            <p:nvPr/>
          </p:nvSpPr>
          <p:spPr>
            <a:xfrm>
              <a:off x="1003300" y="1447800"/>
              <a:ext cx="228600" cy="152400"/>
            </a:xfrm>
            <a:prstGeom prst="trapezoid">
              <a:avLst/>
            </a:prstGeom>
            <a:solidFill>
              <a:srgbClr val="FFFFFF"/>
            </a:solidFill>
            <a:ln w="12700" cap="flat" cmpd="sng" algn="ctr">
              <a:solidFill>
                <a:srgbClr val="FFFFFF">
                  <a:lumMod val="65000"/>
                </a:srgbClr>
              </a:solidFill>
              <a:prstDash val="solid"/>
              <a:round/>
              <a:headEnd type="none" w="med" len="med"/>
              <a:tailEnd type="none" w="med" len="med"/>
            </a:ln>
            <a:effectLst/>
          </p:spPr>
          <p:txBody>
            <a:bodyPr anchor="ctr"/>
            <a:lstStyle/>
            <a:p>
              <a:pPr algn="ctr" defTabSz="914400" fontAlgn="auto">
                <a:spcBef>
                  <a:spcPts val="0"/>
                </a:spcBef>
                <a:spcAft>
                  <a:spcPts val="0"/>
                </a:spcAft>
                <a:defRPr/>
              </a:pPr>
              <a:endParaRPr lang="en-US" kern="0">
                <a:solidFill>
                  <a:srgbClr val="FFFFFF"/>
                </a:solidFill>
                <a:latin typeface="Arial"/>
                <a:ea typeface="+mn-ea"/>
                <a:cs typeface="+mn-cs"/>
              </a:endParaRPr>
            </a:p>
          </p:txBody>
        </p:sp>
      </p:grpSp>
      <p:sp>
        <p:nvSpPr>
          <p:cNvPr id="15362" name="Title 1"/>
          <p:cNvSpPr>
            <a:spLocks noGrp="1"/>
          </p:cNvSpPr>
          <p:nvPr>
            <p:ph type="title"/>
          </p:nvPr>
        </p:nvSpPr>
        <p:spPr>
          <a:xfrm>
            <a:off x="3751263" y="165100"/>
            <a:ext cx="5095875" cy="579438"/>
          </a:xfrm>
        </p:spPr>
        <p:txBody>
          <a:bodyPr/>
          <a:lstStyle/>
          <a:p>
            <a:pPr eaLnBrk="1" hangingPunct="1"/>
            <a:r>
              <a:rPr lang="en-US" smtClean="0">
                <a:latin typeface="Arial Rounded MT Bold" charset="0"/>
              </a:rPr>
              <a:t>BIST and STUMPS</a:t>
            </a:r>
          </a:p>
        </p:txBody>
      </p:sp>
      <p:sp>
        <p:nvSpPr>
          <p:cNvPr id="4" name="AutoShape 86"/>
          <p:cNvSpPr>
            <a:spLocks noChangeArrowheads="1"/>
          </p:cNvSpPr>
          <p:nvPr/>
        </p:nvSpPr>
        <p:spPr bwMode="auto">
          <a:xfrm>
            <a:off x="528638" y="1451130"/>
            <a:ext cx="7632700" cy="4608513"/>
          </a:xfrm>
          <a:prstGeom prst="octagon">
            <a:avLst>
              <a:gd name="adj" fmla="val 7028"/>
            </a:avLst>
          </a:prstGeom>
          <a:noFill/>
          <a:ln w="9525">
            <a:solidFill>
              <a:srgbClr val="000000"/>
            </a:solidFill>
            <a:miter lim="800000"/>
            <a:headEnd/>
            <a:tailEnd/>
          </a:ln>
        </p:spPr>
        <p:txBody>
          <a:bodyPr wrap="none" anchor="ctr">
            <a:prstTxWarp prst="textNoShape">
              <a:avLst/>
            </a:prstTxWarp>
          </a:bodyPr>
          <a:lstStyle/>
          <a:p>
            <a:pPr algn="ctr" defTabSz="914400" fontAlgn="auto">
              <a:spcBef>
                <a:spcPts val="0"/>
              </a:spcBef>
              <a:spcAft>
                <a:spcPts val="0"/>
              </a:spcAft>
              <a:defRPr/>
            </a:pPr>
            <a:endParaRPr lang="en-US" kern="0">
              <a:solidFill>
                <a:sysClr val="windowText" lastClr="000000"/>
              </a:solidFill>
              <a:latin typeface="+mn-lt"/>
              <a:ea typeface="+mn-ea"/>
              <a:cs typeface="+mn-cs"/>
            </a:endParaRPr>
          </a:p>
        </p:txBody>
      </p:sp>
      <p:sp>
        <p:nvSpPr>
          <p:cNvPr id="5" name="Line 35"/>
          <p:cNvSpPr>
            <a:spLocks noChangeShapeType="1"/>
          </p:cNvSpPr>
          <p:nvPr/>
        </p:nvSpPr>
        <p:spPr bwMode="auto">
          <a:xfrm>
            <a:off x="1249363" y="3502180"/>
            <a:ext cx="6119812" cy="0"/>
          </a:xfrm>
          <a:prstGeom prst="line">
            <a:avLst/>
          </a:prstGeom>
          <a:noFill/>
          <a:ln w="12700">
            <a:solidFill>
              <a:srgbClr val="4D4D4D"/>
            </a:solidFill>
            <a:round/>
            <a:headEnd/>
            <a:tailEnd/>
          </a:ln>
        </p:spPr>
        <p:txBody>
          <a:bodyPr wrap="none" anchor="ctr">
            <a:prstTxWarp prst="textNoShape">
              <a:avLst/>
            </a:prstTxWarp>
          </a:bodyPr>
          <a:lstStyle/>
          <a:p>
            <a:pPr defTabSz="914400" fontAlgn="auto">
              <a:spcBef>
                <a:spcPts val="0"/>
              </a:spcBef>
              <a:spcAft>
                <a:spcPts val="0"/>
              </a:spcAft>
              <a:defRPr/>
            </a:pPr>
            <a:endParaRPr lang="en-US" kern="0">
              <a:solidFill>
                <a:sysClr val="windowText" lastClr="000000"/>
              </a:solidFill>
              <a:latin typeface="+mn-lt"/>
              <a:ea typeface="+mn-ea"/>
              <a:cs typeface="+mn-cs"/>
            </a:endParaRPr>
          </a:p>
        </p:txBody>
      </p:sp>
      <p:sp>
        <p:nvSpPr>
          <p:cNvPr id="6" name="Freeform 36"/>
          <p:cNvSpPr>
            <a:spLocks/>
          </p:cNvSpPr>
          <p:nvPr/>
        </p:nvSpPr>
        <p:spPr bwMode="auto">
          <a:xfrm>
            <a:off x="1176338" y="3306918"/>
            <a:ext cx="6154737" cy="157162"/>
          </a:xfrm>
          <a:custGeom>
            <a:avLst/>
            <a:gdLst>
              <a:gd name="T0" fmla="*/ 0 w 3877"/>
              <a:gd name="T1" fmla="*/ 2147483647 h 99"/>
              <a:gd name="T2" fmla="*/ 2147483647 w 3877"/>
              <a:gd name="T3" fmla="*/ 0 h 99"/>
              <a:gd name="T4" fmla="*/ 2147483647 w 3877"/>
              <a:gd name="T5" fmla="*/ 2147483647 h 99"/>
              <a:gd name="T6" fmla="*/ 0 60000 65536"/>
              <a:gd name="T7" fmla="*/ 0 60000 65536"/>
              <a:gd name="T8" fmla="*/ 0 60000 65536"/>
              <a:gd name="T9" fmla="*/ 0 w 3877"/>
              <a:gd name="T10" fmla="*/ 0 h 99"/>
              <a:gd name="T11" fmla="*/ 3877 w 3877"/>
              <a:gd name="T12" fmla="*/ 99 h 99"/>
            </a:gdLst>
            <a:ahLst/>
            <a:cxnLst>
              <a:cxn ang="T6">
                <a:pos x="T0" y="T1"/>
              </a:cxn>
              <a:cxn ang="T7">
                <a:pos x="T2" y="T3"/>
              </a:cxn>
              <a:cxn ang="T8">
                <a:pos x="T4" y="T5"/>
              </a:cxn>
            </a:cxnLst>
            <a:rect l="T9" t="T10" r="T11" b="T12"/>
            <a:pathLst>
              <a:path w="3877" h="99">
                <a:moveTo>
                  <a:pt x="0" y="5"/>
                </a:moveTo>
                <a:lnTo>
                  <a:pt x="3592" y="0"/>
                </a:lnTo>
                <a:lnTo>
                  <a:pt x="3877" y="99"/>
                </a:lnTo>
              </a:path>
            </a:pathLst>
          </a:custGeom>
          <a:noFill/>
          <a:ln w="12700">
            <a:solidFill>
              <a:srgbClr val="4D4D4D"/>
            </a:solidFill>
            <a:round/>
            <a:headEnd/>
            <a:tailEnd/>
          </a:ln>
        </p:spPr>
        <p:txBody>
          <a:bodyPr wrap="none" anchor="ctr">
            <a:prstTxWarp prst="textNoShape">
              <a:avLst/>
            </a:prstTxWarp>
          </a:bodyPr>
          <a:lstStyle/>
          <a:p>
            <a:pPr algn="ctr" defTabSz="914400" fontAlgn="auto">
              <a:spcBef>
                <a:spcPts val="0"/>
              </a:spcBef>
              <a:spcAft>
                <a:spcPts val="0"/>
              </a:spcAft>
              <a:defRPr/>
            </a:pPr>
            <a:endParaRPr lang="en-US" kern="0">
              <a:solidFill>
                <a:sysClr val="windowText" lastClr="000000"/>
              </a:solidFill>
              <a:latin typeface="+mn-lt"/>
              <a:ea typeface="+mn-ea"/>
              <a:cs typeface="+mn-cs"/>
            </a:endParaRPr>
          </a:p>
        </p:txBody>
      </p:sp>
      <p:sp>
        <p:nvSpPr>
          <p:cNvPr id="7" name="Freeform 37"/>
          <p:cNvSpPr>
            <a:spLocks/>
          </p:cNvSpPr>
          <p:nvPr/>
        </p:nvSpPr>
        <p:spPr bwMode="auto">
          <a:xfrm>
            <a:off x="1176338" y="3121180"/>
            <a:ext cx="6197600" cy="319088"/>
          </a:xfrm>
          <a:custGeom>
            <a:avLst/>
            <a:gdLst>
              <a:gd name="T0" fmla="*/ 0 w 3904"/>
              <a:gd name="T1" fmla="*/ 2147483647 h 201"/>
              <a:gd name="T2" fmla="*/ 2147483647 w 3904"/>
              <a:gd name="T3" fmla="*/ 0 h 201"/>
              <a:gd name="T4" fmla="*/ 2147483647 w 3904"/>
              <a:gd name="T5" fmla="*/ 2147483647 h 201"/>
              <a:gd name="T6" fmla="*/ 0 60000 65536"/>
              <a:gd name="T7" fmla="*/ 0 60000 65536"/>
              <a:gd name="T8" fmla="*/ 0 60000 65536"/>
              <a:gd name="T9" fmla="*/ 0 w 3904"/>
              <a:gd name="T10" fmla="*/ 0 h 201"/>
              <a:gd name="T11" fmla="*/ 3904 w 3904"/>
              <a:gd name="T12" fmla="*/ 201 h 201"/>
            </a:gdLst>
            <a:ahLst/>
            <a:cxnLst>
              <a:cxn ang="T6">
                <a:pos x="T0" y="T1"/>
              </a:cxn>
              <a:cxn ang="T7">
                <a:pos x="T2" y="T3"/>
              </a:cxn>
              <a:cxn ang="T8">
                <a:pos x="T4" y="T5"/>
              </a:cxn>
            </a:cxnLst>
            <a:rect l="T9" t="T10" r="T11" b="T12"/>
            <a:pathLst>
              <a:path w="3904" h="201">
                <a:moveTo>
                  <a:pt x="0" y="7"/>
                </a:moveTo>
                <a:lnTo>
                  <a:pt x="3616" y="0"/>
                </a:lnTo>
                <a:lnTo>
                  <a:pt x="3904" y="201"/>
                </a:lnTo>
              </a:path>
            </a:pathLst>
          </a:custGeom>
          <a:noFill/>
          <a:ln w="12700">
            <a:solidFill>
              <a:srgbClr val="4D4D4D"/>
            </a:solidFill>
            <a:round/>
            <a:headEnd/>
            <a:tailEnd/>
          </a:ln>
        </p:spPr>
        <p:txBody>
          <a:bodyPr wrap="none" anchor="ctr">
            <a:prstTxWarp prst="textNoShape">
              <a:avLst/>
            </a:prstTxWarp>
          </a:bodyPr>
          <a:lstStyle/>
          <a:p>
            <a:pPr algn="ctr" defTabSz="914400" fontAlgn="auto">
              <a:spcBef>
                <a:spcPts val="0"/>
              </a:spcBef>
              <a:spcAft>
                <a:spcPts val="0"/>
              </a:spcAft>
              <a:defRPr/>
            </a:pPr>
            <a:endParaRPr lang="en-US" kern="0">
              <a:solidFill>
                <a:sysClr val="windowText" lastClr="000000"/>
              </a:solidFill>
              <a:latin typeface="+mn-lt"/>
              <a:ea typeface="+mn-ea"/>
              <a:cs typeface="+mn-cs"/>
            </a:endParaRPr>
          </a:p>
        </p:txBody>
      </p:sp>
      <p:sp>
        <p:nvSpPr>
          <p:cNvPr id="8" name="Freeform 38"/>
          <p:cNvSpPr>
            <a:spLocks/>
          </p:cNvSpPr>
          <p:nvPr/>
        </p:nvSpPr>
        <p:spPr bwMode="auto">
          <a:xfrm>
            <a:off x="1249363" y="2935443"/>
            <a:ext cx="6048375" cy="419100"/>
          </a:xfrm>
          <a:custGeom>
            <a:avLst/>
            <a:gdLst>
              <a:gd name="T0" fmla="*/ 0 w 3810"/>
              <a:gd name="T1" fmla="*/ 2147483647 h 264"/>
              <a:gd name="T2" fmla="*/ 2147483647 w 3810"/>
              <a:gd name="T3" fmla="*/ 0 h 264"/>
              <a:gd name="T4" fmla="*/ 2147483647 w 3810"/>
              <a:gd name="T5" fmla="*/ 2147483647 h 264"/>
              <a:gd name="T6" fmla="*/ 0 60000 65536"/>
              <a:gd name="T7" fmla="*/ 0 60000 65536"/>
              <a:gd name="T8" fmla="*/ 0 60000 65536"/>
              <a:gd name="T9" fmla="*/ 0 w 3810"/>
              <a:gd name="T10" fmla="*/ 0 h 264"/>
              <a:gd name="T11" fmla="*/ 3810 w 3810"/>
              <a:gd name="T12" fmla="*/ 264 h 264"/>
            </a:gdLst>
            <a:ahLst/>
            <a:cxnLst>
              <a:cxn ang="T6">
                <a:pos x="T0" y="T1"/>
              </a:cxn>
              <a:cxn ang="T7">
                <a:pos x="T2" y="T3"/>
              </a:cxn>
              <a:cxn ang="T8">
                <a:pos x="T4" y="T5"/>
              </a:cxn>
            </a:cxnLst>
            <a:rect l="T9" t="T10" r="T11" b="T12"/>
            <a:pathLst>
              <a:path w="3810" h="264">
                <a:moveTo>
                  <a:pt x="0" y="6"/>
                </a:moveTo>
                <a:lnTo>
                  <a:pt x="3594" y="0"/>
                </a:lnTo>
                <a:lnTo>
                  <a:pt x="3810" y="264"/>
                </a:lnTo>
              </a:path>
            </a:pathLst>
          </a:custGeom>
          <a:noFill/>
          <a:ln w="12700">
            <a:solidFill>
              <a:srgbClr val="4D4D4D"/>
            </a:solidFill>
            <a:round/>
            <a:headEnd/>
            <a:tailEnd/>
          </a:ln>
        </p:spPr>
        <p:txBody>
          <a:bodyPr wrap="none" anchor="ctr">
            <a:prstTxWarp prst="textNoShape">
              <a:avLst/>
            </a:prstTxWarp>
          </a:bodyPr>
          <a:lstStyle/>
          <a:p>
            <a:pPr algn="ctr" defTabSz="914400" fontAlgn="auto">
              <a:spcBef>
                <a:spcPts val="0"/>
              </a:spcBef>
              <a:spcAft>
                <a:spcPts val="0"/>
              </a:spcAft>
              <a:defRPr/>
            </a:pPr>
            <a:endParaRPr lang="en-US" kern="0">
              <a:solidFill>
                <a:sysClr val="windowText" lastClr="000000"/>
              </a:solidFill>
              <a:latin typeface="+mn-lt"/>
              <a:ea typeface="+mn-ea"/>
              <a:cs typeface="+mn-cs"/>
            </a:endParaRPr>
          </a:p>
        </p:txBody>
      </p:sp>
      <p:sp>
        <p:nvSpPr>
          <p:cNvPr id="9" name="Freeform 39"/>
          <p:cNvSpPr>
            <a:spLocks/>
          </p:cNvSpPr>
          <p:nvPr/>
        </p:nvSpPr>
        <p:spPr bwMode="auto">
          <a:xfrm>
            <a:off x="1244600" y="2744943"/>
            <a:ext cx="6072188" cy="571500"/>
          </a:xfrm>
          <a:custGeom>
            <a:avLst/>
            <a:gdLst>
              <a:gd name="T0" fmla="*/ 0 w 3825"/>
              <a:gd name="T1" fmla="*/ 2147483647 h 360"/>
              <a:gd name="T2" fmla="*/ 2147483647 w 3825"/>
              <a:gd name="T3" fmla="*/ 0 h 360"/>
              <a:gd name="T4" fmla="*/ 2147483647 w 3825"/>
              <a:gd name="T5" fmla="*/ 2147483647 h 360"/>
              <a:gd name="T6" fmla="*/ 0 60000 65536"/>
              <a:gd name="T7" fmla="*/ 0 60000 65536"/>
              <a:gd name="T8" fmla="*/ 0 60000 65536"/>
              <a:gd name="T9" fmla="*/ 0 w 3825"/>
              <a:gd name="T10" fmla="*/ 0 h 360"/>
              <a:gd name="T11" fmla="*/ 3825 w 3825"/>
              <a:gd name="T12" fmla="*/ 360 h 360"/>
            </a:gdLst>
            <a:ahLst/>
            <a:cxnLst>
              <a:cxn ang="T6">
                <a:pos x="T0" y="T1"/>
              </a:cxn>
              <a:cxn ang="T7">
                <a:pos x="T2" y="T3"/>
              </a:cxn>
              <a:cxn ang="T8">
                <a:pos x="T4" y="T5"/>
              </a:cxn>
            </a:cxnLst>
            <a:rect l="T9" t="T10" r="T11" b="T12"/>
            <a:pathLst>
              <a:path w="3825" h="360">
                <a:moveTo>
                  <a:pt x="0" y="8"/>
                </a:moveTo>
                <a:lnTo>
                  <a:pt x="3636" y="0"/>
                </a:lnTo>
                <a:lnTo>
                  <a:pt x="3825" y="360"/>
                </a:lnTo>
              </a:path>
            </a:pathLst>
          </a:custGeom>
          <a:noFill/>
          <a:ln w="12700">
            <a:solidFill>
              <a:srgbClr val="4D4D4D"/>
            </a:solidFill>
            <a:round/>
            <a:headEnd/>
            <a:tailEnd/>
          </a:ln>
        </p:spPr>
        <p:txBody>
          <a:bodyPr wrap="none" anchor="ctr">
            <a:prstTxWarp prst="textNoShape">
              <a:avLst/>
            </a:prstTxWarp>
          </a:bodyPr>
          <a:lstStyle/>
          <a:p>
            <a:pPr algn="ctr" defTabSz="914400" fontAlgn="auto">
              <a:spcBef>
                <a:spcPts val="0"/>
              </a:spcBef>
              <a:spcAft>
                <a:spcPts val="0"/>
              </a:spcAft>
              <a:defRPr/>
            </a:pPr>
            <a:endParaRPr lang="en-US" kern="0">
              <a:solidFill>
                <a:sysClr val="windowText" lastClr="000000"/>
              </a:solidFill>
              <a:latin typeface="+mn-lt"/>
              <a:ea typeface="+mn-ea"/>
              <a:cs typeface="+mn-cs"/>
            </a:endParaRPr>
          </a:p>
        </p:txBody>
      </p:sp>
      <p:sp>
        <p:nvSpPr>
          <p:cNvPr id="10" name="Freeform 40"/>
          <p:cNvSpPr>
            <a:spLocks/>
          </p:cNvSpPr>
          <p:nvPr/>
        </p:nvSpPr>
        <p:spPr bwMode="auto">
          <a:xfrm>
            <a:off x="1249363" y="2559205"/>
            <a:ext cx="6086475" cy="690563"/>
          </a:xfrm>
          <a:custGeom>
            <a:avLst/>
            <a:gdLst>
              <a:gd name="T0" fmla="*/ 0 w 3834"/>
              <a:gd name="T1" fmla="*/ 2147483647 h 435"/>
              <a:gd name="T2" fmla="*/ 2147483647 w 3834"/>
              <a:gd name="T3" fmla="*/ 0 h 435"/>
              <a:gd name="T4" fmla="*/ 2147483647 w 3834"/>
              <a:gd name="T5" fmla="*/ 2147483647 h 435"/>
              <a:gd name="T6" fmla="*/ 0 60000 65536"/>
              <a:gd name="T7" fmla="*/ 0 60000 65536"/>
              <a:gd name="T8" fmla="*/ 0 60000 65536"/>
              <a:gd name="T9" fmla="*/ 0 w 3834"/>
              <a:gd name="T10" fmla="*/ 0 h 435"/>
              <a:gd name="T11" fmla="*/ 3834 w 3834"/>
              <a:gd name="T12" fmla="*/ 435 h 435"/>
            </a:gdLst>
            <a:ahLst/>
            <a:cxnLst>
              <a:cxn ang="T6">
                <a:pos x="T0" y="T1"/>
              </a:cxn>
              <a:cxn ang="T7">
                <a:pos x="T2" y="T3"/>
              </a:cxn>
              <a:cxn ang="T8">
                <a:pos x="T4" y="T5"/>
              </a:cxn>
            </a:cxnLst>
            <a:rect l="T9" t="T10" r="T11" b="T12"/>
            <a:pathLst>
              <a:path w="3834" h="435">
                <a:moveTo>
                  <a:pt x="0" y="7"/>
                </a:moveTo>
                <a:lnTo>
                  <a:pt x="3678" y="0"/>
                </a:lnTo>
                <a:lnTo>
                  <a:pt x="3834" y="435"/>
                </a:lnTo>
              </a:path>
            </a:pathLst>
          </a:custGeom>
          <a:noFill/>
          <a:ln w="12700">
            <a:solidFill>
              <a:srgbClr val="4D4D4D"/>
            </a:solidFill>
            <a:round/>
            <a:headEnd/>
            <a:tailEnd/>
          </a:ln>
        </p:spPr>
        <p:txBody>
          <a:bodyPr wrap="none" anchor="ctr">
            <a:prstTxWarp prst="textNoShape">
              <a:avLst/>
            </a:prstTxWarp>
          </a:bodyPr>
          <a:lstStyle/>
          <a:p>
            <a:pPr algn="ctr" defTabSz="914400" fontAlgn="auto">
              <a:spcBef>
                <a:spcPts val="0"/>
              </a:spcBef>
              <a:spcAft>
                <a:spcPts val="0"/>
              </a:spcAft>
              <a:defRPr/>
            </a:pPr>
            <a:endParaRPr lang="en-US" kern="0">
              <a:solidFill>
                <a:sysClr val="windowText" lastClr="000000"/>
              </a:solidFill>
              <a:latin typeface="+mn-lt"/>
              <a:ea typeface="+mn-ea"/>
              <a:cs typeface="+mn-cs"/>
            </a:endParaRPr>
          </a:p>
        </p:txBody>
      </p:sp>
      <p:sp>
        <p:nvSpPr>
          <p:cNvPr id="11" name="Freeform 41"/>
          <p:cNvSpPr>
            <a:spLocks/>
          </p:cNvSpPr>
          <p:nvPr/>
        </p:nvSpPr>
        <p:spPr bwMode="auto">
          <a:xfrm>
            <a:off x="1249363" y="2376643"/>
            <a:ext cx="6134100" cy="858837"/>
          </a:xfrm>
          <a:custGeom>
            <a:avLst/>
            <a:gdLst>
              <a:gd name="T0" fmla="*/ 0 w 3864"/>
              <a:gd name="T1" fmla="*/ 2147483647 h 541"/>
              <a:gd name="T2" fmla="*/ 2147483647 w 3864"/>
              <a:gd name="T3" fmla="*/ 0 h 541"/>
              <a:gd name="T4" fmla="*/ 2147483647 w 3864"/>
              <a:gd name="T5" fmla="*/ 2147483647 h 541"/>
              <a:gd name="T6" fmla="*/ 0 60000 65536"/>
              <a:gd name="T7" fmla="*/ 0 60000 65536"/>
              <a:gd name="T8" fmla="*/ 0 60000 65536"/>
              <a:gd name="T9" fmla="*/ 0 w 3864"/>
              <a:gd name="T10" fmla="*/ 0 h 541"/>
              <a:gd name="T11" fmla="*/ 3864 w 3864"/>
              <a:gd name="T12" fmla="*/ 541 h 541"/>
            </a:gdLst>
            <a:ahLst/>
            <a:cxnLst>
              <a:cxn ang="T6">
                <a:pos x="T0" y="T1"/>
              </a:cxn>
              <a:cxn ang="T7">
                <a:pos x="T2" y="T3"/>
              </a:cxn>
              <a:cxn ang="T8">
                <a:pos x="T4" y="T5"/>
              </a:cxn>
            </a:cxnLst>
            <a:rect l="T9" t="T10" r="T11" b="T12"/>
            <a:pathLst>
              <a:path w="3864" h="541">
                <a:moveTo>
                  <a:pt x="0" y="1"/>
                </a:moveTo>
                <a:lnTo>
                  <a:pt x="3720" y="0"/>
                </a:lnTo>
                <a:lnTo>
                  <a:pt x="3864" y="541"/>
                </a:lnTo>
              </a:path>
            </a:pathLst>
          </a:custGeom>
          <a:noFill/>
          <a:ln w="12700">
            <a:solidFill>
              <a:srgbClr val="4D4D4D"/>
            </a:solidFill>
            <a:round/>
            <a:headEnd/>
            <a:tailEnd/>
          </a:ln>
        </p:spPr>
        <p:txBody>
          <a:bodyPr wrap="none" anchor="ctr">
            <a:prstTxWarp prst="textNoShape">
              <a:avLst/>
            </a:prstTxWarp>
          </a:bodyPr>
          <a:lstStyle/>
          <a:p>
            <a:pPr algn="ctr" defTabSz="914400" fontAlgn="auto">
              <a:spcBef>
                <a:spcPts val="0"/>
              </a:spcBef>
              <a:spcAft>
                <a:spcPts val="0"/>
              </a:spcAft>
              <a:defRPr/>
            </a:pPr>
            <a:endParaRPr lang="en-US" kern="0">
              <a:solidFill>
                <a:sysClr val="windowText" lastClr="000000"/>
              </a:solidFill>
              <a:latin typeface="+mn-lt"/>
              <a:ea typeface="+mn-ea"/>
              <a:cs typeface="+mn-cs"/>
            </a:endParaRPr>
          </a:p>
        </p:txBody>
      </p:sp>
      <p:sp>
        <p:nvSpPr>
          <p:cNvPr id="12" name="Freeform 42"/>
          <p:cNvSpPr>
            <a:spLocks/>
          </p:cNvSpPr>
          <p:nvPr/>
        </p:nvSpPr>
        <p:spPr bwMode="auto">
          <a:xfrm>
            <a:off x="1249363" y="2182968"/>
            <a:ext cx="6172200" cy="1052512"/>
          </a:xfrm>
          <a:custGeom>
            <a:avLst/>
            <a:gdLst>
              <a:gd name="T0" fmla="*/ 0 w 3888"/>
              <a:gd name="T1" fmla="*/ 2147483647 h 663"/>
              <a:gd name="T2" fmla="*/ 2147483647 w 3888"/>
              <a:gd name="T3" fmla="*/ 0 h 663"/>
              <a:gd name="T4" fmla="*/ 2147483647 w 3888"/>
              <a:gd name="T5" fmla="*/ 2147483647 h 663"/>
              <a:gd name="T6" fmla="*/ 0 60000 65536"/>
              <a:gd name="T7" fmla="*/ 0 60000 65536"/>
              <a:gd name="T8" fmla="*/ 0 60000 65536"/>
              <a:gd name="T9" fmla="*/ 0 w 3888"/>
              <a:gd name="T10" fmla="*/ 0 h 663"/>
              <a:gd name="T11" fmla="*/ 3888 w 3888"/>
              <a:gd name="T12" fmla="*/ 663 h 663"/>
            </a:gdLst>
            <a:ahLst/>
            <a:cxnLst>
              <a:cxn ang="T6">
                <a:pos x="T0" y="T1"/>
              </a:cxn>
              <a:cxn ang="T7">
                <a:pos x="T2" y="T3"/>
              </a:cxn>
              <a:cxn ang="T8">
                <a:pos x="T4" y="T5"/>
              </a:cxn>
            </a:cxnLst>
            <a:rect l="T9" t="T10" r="T11" b="T12"/>
            <a:pathLst>
              <a:path w="3888" h="663">
                <a:moveTo>
                  <a:pt x="0" y="8"/>
                </a:moveTo>
                <a:lnTo>
                  <a:pt x="3786" y="0"/>
                </a:lnTo>
                <a:lnTo>
                  <a:pt x="3888" y="663"/>
                </a:lnTo>
              </a:path>
            </a:pathLst>
          </a:custGeom>
          <a:noFill/>
          <a:ln w="12700">
            <a:solidFill>
              <a:srgbClr val="4D4D4D"/>
            </a:solidFill>
            <a:round/>
            <a:headEnd/>
            <a:tailEnd/>
          </a:ln>
        </p:spPr>
        <p:txBody>
          <a:bodyPr wrap="none" anchor="ctr">
            <a:prstTxWarp prst="textNoShape">
              <a:avLst/>
            </a:prstTxWarp>
          </a:bodyPr>
          <a:lstStyle/>
          <a:p>
            <a:pPr algn="ctr" defTabSz="914400" fontAlgn="auto">
              <a:spcBef>
                <a:spcPts val="0"/>
              </a:spcBef>
              <a:spcAft>
                <a:spcPts val="0"/>
              </a:spcAft>
              <a:defRPr/>
            </a:pPr>
            <a:endParaRPr lang="en-US" kern="0">
              <a:solidFill>
                <a:sysClr val="windowText" lastClr="000000"/>
              </a:solidFill>
              <a:latin typeface="+mn-lt"/>
              <a:ea typeface="+mn-ea"/>
              <a:cs typeface="+mn-cs"/>
            </a:endParaRPr>
          </a:p>
        </p:txBody>
      </p:sp>
      <p:sp>
        <p:nvSpPr>
          <p:cNvPr id="13" name="Freeform 43"/>
          <p:cNvSpPr>
            <a:spLocks/>
          </p:cNvSpPr>
          <p:nvPr/>
        </p:nvSpPr>
        <p:spPr bwMode="auto">
          <a:xfrm>
            <a:off x="1176338" y="2001993"/>
            <a:ext cx="6280150" cy="1244600"/>
          </a:xfrm>
          <a:custGeom>
            <a:avLst/>
            <a:gdLst>
              <a:gd name="T0" fmla="*/ 0 w 3956"/>
              <a:gd name="T1" fmla="*/ 2147483647 h 784"/>
              <a:gd name="T2" fmla="*/ 2147483647 w 3956"/>
              <a:gd name="T3" fmla="*/ 0 h 784"/>
              <a:gd name="T4" fmla="*/ 2147483647 w 3956"/>
              <a:gd name="T5" fmla="*/ 2147483647 h 784"/>
              <a:gd name="T6" fmla="*/ 0 60000 65536"/>
              <a:gd name="T7" fmla="*/ 0 60000 65536"/>
              <a:gd name="T8" fmla="*/ 0 60000 65536"/>
              <a:gd name="T9" fmla="*/ 0 w 3956"/>
              <a:gd name="T10" fmla="*/ 0 h 784"/>
              <a:gd name="T11" fmla="*/ 3956 w 3956"/>
              <a:gd name="T12" fmla="*/ 784 h 784"/>
            </a:gdLst>
            <a:ahLst/>
            <a:cxnLst>
              <a:cxn ang="T6">
                <a:pos x="T0" y="T1"/>
              </a:cxn>
              <a:cxn ang="T7">
                <a:pos x="T2" y="T3"/>
              </a:cxn>
              <a:cxn ang="T8">
                <a:pos x="T4" y="T5"/>
              </a:cxn>
            </a:cxnLst>
            <a:rect l="T9" t="T10" r="T11" b="T12"/>
            <a:pathLst>
              <a:path w="3956" h="784">
                <a:moveTo>
                  <a:pt x="0" y="1"/>
                </a:moveTo>
                <a:lnTo>
                  <a:pt x="3928" y="0"/>
                </a:lnTo>
                <a:lnTo>
                  <a:pt x="3956" y="784"/>
                </a:lnTo>
              </a:path>
            </a:pathLst>
          </a:custGeom>
          <a:noFill/>
          <a:ln w="12700">
            <a:solidFill>
              <a:srgbClr val="4D4D4D"/>
            </a:solidFill>
            <a:round/>
            <a:headEnd/>
            <a:tailEnd/>
          </a:ln>
        </p:spPr>
        <p:txBody>
          <a:bodyPr wrap="none" anchor="ctr">
            <a:prstTxWarp prst="textNoShape">
              <a:avLst/>
            </a:prstTxWarp>
          </a:bodyPr>
          <a:lstStyle/>
          <a:p>
            <a:pPr algn="ctr" defTabSz="914400" fontAlgn="auto">
              <a:spcBef>
                <a:spcPts val="0"/>
              </a:spcBef>
              <a:spcAft>
                <a:spcPts val="0"/>
              </a:spcAft>
              <a:defRPr/>
            </a:pPr>
            <a:endParaRPr lang="en-US" kern="0">
              <a:solidFill>
                <a:sysClr val="windowText" lastClr="000000"/>
              </a:solidFill>
              <a:latin typeface="+mn-lt"/>
              <a:ea typeface="+mn-ea"/>
              <a:cs typeface="+mn-cs"/>
            </a:endParaRPr>
          </a:p>
        </p:txBody>
      </p:sp>
      <p:sp>
        <p:nvSpPr>
          <p:cNvPr id="14" name="Freeform 44"/>
          <p:cNvSpPr>
            <a:spLocks/>
          </p:cNvSpPr>
          <p:nvPr/>
        </p:nvSpPr>
        <p:spPr bwMode="auto">
          <a:xfrm>
            <a:off x="1249363" y="3687918"/>
            <a:ext cx="6111875" cy="6350"/>
          </a:xfrm>
          <a:custGeom>
            <a:avLst/>
            <a:gdLst>
              <a:gd name="T0" fmla="*/ 0 w 3850"/>
              <a:gd name="T1" fmla="*/ 2147483647 h 4"/>
              <a:gd name="T2" fmla="*/ 2147483647 w 3850"/>
              <a:gd name="T3" fmla="*/ 0 h 4"/>
              <a:gd name="T4" fmla="*/ 0 60000 65536"/>
              <a:gd name="T5" fmla="*/ 0 60000 65536"/>
              <a:gd name="T6" fmla="*/ 0 w 3850"/>
              <a:gd name="T7" fmla="*/ 0 h 4"/>
              <a:gd name="T8" fmla="*/ 3850 w 3850"/>
              <a:gd name="T9" fmla="*/ 4 h 4"/>
            </a:gdLst>
            <a:ahLst/>
            <a:cxnLst>
              <a:cxn ang="T4">
                <a:pos x="T0" y="T1"/>
              </a:cxn>
              <a:cxn ang="T5">
                <a:pos x="T2" y="T3"/>
              </a:cxn>
            </a:cxnLst>
            <a:rect l="T6" t="T7" r="T8" b="T9"/>
            <a:pathLst>
              <a:path w="3850" h="4">
                <a:moveTo>
                  <a:pt x="0" y="4"/>
                </a:moveTo>
                <a:lnTo>
                  <a:pt x="3850" y="0"/>
                </a:lnTo>
              </a:path>
            </a:pathLst>
          </a:custGeom>
          <a:noFill/>
          <a:ln w="12700">
            <a:solidFill>
              <a:srgbClr val="4D4D4D"/>
            </a:solidFill>
            <a:round/>
            <a:headEnd/>
            <a:tailEnd/>
          </a:ln>
        </p:spPr>
        <p:txBody>
          <a:bodyPr wrap="none" anchor="ctr">
            <a:prstTxWarp prst="textNoShape">
              <a:avLst/>
            </a:prstTxWarp>
          </a:bodyPr>
          <a:lstStyle/>
          <a:p>
            <a:pPr algn="ctr" defTabSz="914400" fontAlgn="auto">
              <a:spcBef>
                <a:spcPts val="0"/>
              </a:spcBef>
              <a:spcAft>
                <a:spcPts val="0"/>
              </a:spcAft>
              <a:defRPr/>
            </a:pPr>
            <a:endParaRPr lang="en-US" kern="0">
              <a:solidFill>
                <a:sysClr val="windowText" lastClr="000000"/>
              </a:solidFill>
              <a:latin typeface="+mn-lt"/>
              <a:ea typeface="+mn-ea"/>
              <a:cs typeface="+mn-cs"/>
            </a:endParaRPr>
          </a:p>
        </p:txBody>
      </p:sp>
      <p:sp>
        <p:nvSpPr>
          <p:cNvPr id="15" name="Freeform 45"/>
          <p:cNvSpPr>
            <a:spLocks/>
          </p:cNvSpPr>
          <p:nvPr/>
        </p:nvSpPr>
        <p:spPr bwMode="auto">
          <a:xfrm>
            <a:off x="1104900" y="3967318"/>
            <a:ext cx="6310313" cy="1222375"/>
          </a:xfrm>
          <a:custGeom>
            <a:avLst/>
            <a:gdLst>
              <a:gd name="T0" fmla="*/ 0 w 3975"/>
              <a:gd name="T1" fmla="*/ 0 h 770"/>
              <a:gd name="T2" fmla="*/ 2147483647 w 3975"/>
              <a:gd name="T3" fmla="*/ 2147483647 h 770"/>
              <a:gd name="T4" fmla="*/ 2147483647 w 3975"/>
              <a:gd name="T5" fmla="*/ 2147483647 h 770"/>
              <a:gd name="T6" fmla="*/ 0 60000 65536"/>
              <a:gd name="T7" fmla="*/ 0 60000 65536"/>
              <a:gd name="T8" fmla="*/ 0 60000 65536"/>
              <a:gd name="T9" fmla="*/ 0 w 3975"/>
              <a:gd name="T10" fmla="*/ 0 h 770"/>
              <a:gd name="T11" fmla="*/ 3975 w 3975"/>
              <a:gd name="T12" fmla="*/ 770 h 770"/>
            </a:gdLst>
            <a:ahLst/>
            <a:cxnLst>
              <a:cxn ang="T6">
                <a:pos x="T0" y="T1"/>
              </a:cxn>
              <a:cxn ang="T7">
                <a:pos x="T2" y="T3"/>
              </a:cxn>
              <a:cxn ang="T8">
                <a:pos x="T4" y="T5"/>
              </a:cxn>
            </a:cxnLst>
            <a:rect l="T9" t="T10" r="T11" b="T12"/>
            <a:pathLst>
              <a:path w="3975" h="770">
                <a:moveTo>
                  <a:pt x="0" y="0"/>
                </a:moveTo>
                <a:lnTo>
                  <a:pt x="87" y="769"/>
                </a:lnTo>
                <a:lnTo>
                  <a:pt x="3975" y="770"/>
                </a:lnTo>
              </a:path>
            </a:pathLst>
          </a:custGeom>
          <a:noFill/>
          <a:ln w="12700">
            <a:solidFill>
              <a:srgbClr val="4D4D4D"/>
            </a:solidFill>
            <a:round/>
            <a:headEnd/>
            <a:tailEnd/>
          </a:ln>
        </p:spPr>
        <p:txBody>
          <a:bodyPr wrap="none" anchor="ctr">
            <a:prstTxWarp prst="textNoShape">
              <a:avLst/>
            </a:prstTxWarp>
          </a:bodyPr>
          <a:lstStyle/>
          <a:p>
            <a:pPr algn="ctr" defTabSz="914400" fontAlgn="auto">
              <a:spcBef>
                <a:spcPts val="0"/>
              </a:spcBef>
              <a:spcAft>
                <a:spcPts val="0"/>
              </a:spcAft>
              <a:defRPr/>
            </a:pPr>
            <a:endParaRPr lang="en-US" kern="0">
              <a:solidFill>
                <a:sysClr val="windowText" lastClr="000000"/>
              </a:solidFill>
              <a:latin typeface="+mn-lt"/>
              <a:ea typeface="+mn-ea"/>
              <a:cs typeface="+mn-cs"/>
            </a:endParaRPr>
          </a:p>
        </p:txBody>
      </p:sp>
      <p:sp>
        <p:nvSpPr>
          <p:cNvPr id="16" name="Freeform 46"/>
          <p:cNvSpPr>
            <a:spLocks/>
          </p:cNvSpPr>
          <p:nvPr/>
        </p:nvSpPr>
        <p:spPr bwMode="auto">
          <a:xfrm>
            <a:off x="1135063" y="3997480"/>
            <a:ext cx="6178550" cy="998538"/>
          </a:xfrm>
          <a:custGeom>
            <a:avLst/>
            <a:gdLst>
              <a:gd name="T0" fmla="*/ 2147483647 w 3892"/>
              <a:gd name="T1" fmla="*/ 2147483647 h 629"/>
              <a:gd name="T2" fmla="*/ 2147483647 w 3892"/>
              <a:gd name="T3" fmla="*/ 2147483647 h 629"/>
              <a:gd name="T4" fmla="*/ 0 w 3892"/>
              <a:gd name="T5" fmla="*/ 0 h 629"/>
              <a:gd name="T6" fmla="*/ 0 60000 65536"/>
              <a:gd name="T7" fmla="*/ 0 60000 65536"/>
              <a:gd name="T8" fmla="*/ 0 60000 65536"/>
              <a:gd name="T9" fmla="*/ 0 w 3892"/>
              <a:gd name="T10" fmla="*/ 0 h 629"/>
              <a:gd name="T11" fmla="*/ 3892 w 3892"/>
              <a:gd name="T12" fmla="*/ 629 h 629"/>
            </a:gdLst>
            <a:ahLst/>
            <a:cxnLst>
              <a:cxn ang="T6">
                <a:pos x="T0" y="T1"/>
              </a:cxn>
              <a:cxn ang="T7">
                <a:pos x="T2" y="T3"/>
              </a:cxn>
              <a:cxn ang="T8">
                <a:pos x="T4" y="T5"/>
              </a:cxn>
            </a:cxnLst>
            <a:rect l="T9" t="T10" r="T11" b="T12"/>
            <a:pathLst>
              <a:path w="3892" h="629">
                <a:moveTo>
                  <a:pt x="3892" y="629"/>
                </a:moveTo>
                <a:lnTo>
                  <a:pt x="169" y="625"/>
                </a:lnTo>
                <a:lnTo>
                  <a:pt x="0" y="0"/>
                </a:lnTo>
              </a:path>
            </a:pathLst>
          </a:custGeom>
          <a:noFill/>
          <a:ln w="12700">
            <a:solidFill>
              <a:srgbClr val="4D4D4D"/>
            </a:solidFill>
            <a:round/>
            <a:headEnd/>
            <a:tailEnd/>
          </a:ln>
        </p:spPr>
        <p:txBody>
          <a:bodyPr wrap="none" anchor="ctr">
            <a:prstTxWarp prst="textNoShape">
              <a:avLst/>
            </a:prstTxWarp>
          </a:bodyPr>
          <a:lstStyle/>
          <a:p>
            <a:pPr algn="ctr" defTabSz="914400" fontAlgn="auto">
              <a:spcBef>
                <a:spcPts val="0"/>
              </a:spcBef>
              <a:spcAft>
                <a:spcPts val="0"/>
              </a:spcAft>
              <a:defRPr/>
            </a:pPr>
            <a:endParaRPr lang="en-US" kern="0">
              <a:solidFill>
                <a:sysClr val="windowText" lastClr="000000"/>
              </a:solidFill>
              <a:latin typeface="+mn-lt"/>
              <a:ea typeface="+mn-ea"/>
              <a:cs typeface="+mn-cs"/>
            </a:endParaRPr>
          </a:p>
        </p:txBody>
      </p:sp>
      <p:sp>
        <p:nvSpPr>
          <p:cNvPr id="17" name="Freeform 47"/>
          <p:cNvSpPr>
            <a:spLocks/>
          </p:cNvSpPr>
          <p:nvPr/>
        </p:nvSpPr>
        <p:spPr bwMode="auto">
          <a:xfrm>
            <a:off x="1173163" y="3921280"/>
            <a:ext cx="6165850" cy="904875"/>
          </a:xfrm>
          <a:custGeom>
            <a:avLst/>
            <a:gdLst>
              <a:gd name="T0" fmla="*/ 2147483647 w 3884"/>
              <a:gd name="T1" fmla="*/ 2147483647 h 570"/>
              <a:gd name="T2" fmla="*/ 2147483647 w 3884"/>
              <a:gd name="T3" fmla="*/ 2147483647 h 570"/>
              <a:gd name="T4" fmla="*/ 0 w 3884"/>
              <a:gd name="T5" fmla="*/ 0 h 570"/>
              <a:gd name="T6" fmla="*/ 0 60000 65536"/>
              <a:gd name="T7" fmla="*/ 0 60000 65536"/>
              <a:gd name="T8" fmla="*/ 0 60000 65536"/>
              <a:gd name="T9" fmla="*/ 0 w 3884"/>
              <a:gd name="T10" fmla="*/ 0 h 570"/>
              <a:gd name="T11" fmla="*/ 3884 w 3884"/>
              <a:gd name="T12" fmla="*/ 570 h 570"/>
            </a:gdLst>
            <a:ahLst/>
            <a:cxnLst>
              <a:cxn ang="T6">
                <a:pos x="T0" y="T1"/>
              </a:cxn>
              <a:cxn ang="T7">
                <a:pos x="T2" y="T3"/>
              </a:cxn>
              <a:cxn ang="T8">
                <a:pos x="T4" y="T5"/>
              </a:cxn>
            </a:cxnLst>
            <a:rect l="T9" t="T10" r="T11" b="T12"/>
            <a:pathLst>
              <a:path w="3884" h="570">
                <a:moveTo>
                  <a:pt x="3884" y="559"/>
                </a:moveTo>
                <a:lnTo>
                  <a:pt x="184" y="570"/>
                </a:lnTo>
                <a:lnTo>
                  <a:pt x="0" y="0"/>
                </a:lnTo>
              </a:path>
            </a:pathLst>
          </a:custGeom>
          <a:noFill/>
          <a:ln w="12700">
            <a:solidFill>
              <a:srgbClr val="4D4D4D"/>
            </a:solidFill>
            <a:round/>
            <a:headEnd/>
            <a:tailEnd/>
          </a:ln>
        </p:spPr>
        <p:txBody>
          <a:bodyPr wrap="none" anchor="ctr">
            <a:prstTxWarp prst="textNoShape">
              <a:avLst/>
            </a:prstTxWarp>
          </a:bodyPr>
          <a:lstStyle/>
          <a:p>
            <a:pPr algn="ctr" defTabSz="914400" fontAlgn="auto">
              <a:spcBef>
                <a:spcPts val="0"/>
              </a:spcBef>
              <a:spcAft>
                <a:spcPts val="0"/>
              </a:spcAft>
              <a:defRPr/>
            </a:pPr>
            <a:endParaRPr lang="en-US" kern="0">
              <a:solidFill>
                <a:sysClr val="windowText" lastClr="000000"/>
              </a:solidFill>
              <a:latin typeface="+mn-lt"/>
              <a:ea typeface="+mn-ea"/>
              <a:cs typeface="+mn-cs"/>
            </a:endParaRPr>
          </a:p>
        </p:txBody>
      </p:sp>
      <p:sp>
        <p:nvSpPr>
          <p:cNvPr id="18" name="Freeform 48"/>
          <p:cNvSpPr>
            <a:spLocks/>
          </p:cNvSpPr>
          <p:nvPr/>
        </p:nvSpPr>
        <p:spPr bwMode="auto">
          <a:xfrm>
            <a:off x="1201738" y="3911755"/>
            <a:ext cx="6118225" cy="715963"/>
          </a:xfrm>
          <a:custGeom>
            <a:avLst/>
            <a:gdLst>
              <a:gd name="T0" fmla="*/ 2147483647 w 3854"/>
              <a:gd name="T1" fmla="*/ 2147483647 h 451"/>
              <a:gd name="T2" fmla="*/ 2147483647 w 3854"/>
              <a:gd name="T3" fmla="*/ 2147483647 h 451"/>
              <a:gd name="T4" fmla="*/ 0 w 3854"/>
              <a:gd name="T5" fmla="*/ 0 h 451"/>
              <a:gd name="T6" fmla="*/ 0 60000 65536"/>
              <a:gd name="T7" fmla="*/ 0 60000 65536"/>
              <a:gd name="T8" fmla="*/ 0 60000 65536"/>
              <a:gd name="T9" fmla="*/ 0 w 3854"/>
              <a:gd name="T10" fmla="*/ 0 h 451"/>
              <a:gd name="T11" fmla="*/ 3854 w 3854"/>
              <a:gd name="T12" fmla="*/ 451 h 451"/>
            </a:gdLst>
            <a:ahLst/>
            <a:cxnLst>
              <a:cxn ang="T6">
                <a:pos x="T0" y="T1"/>
              </a:cxn>
              <a:cxn ang="T7">
                <a:pos x="T2" y="T3"/>
              </a:cxn>
              <a:cxn ang="T8">
                <a:pos x="T4" y="T5"/>
              </a:cxn>
            </a:cxnLst>
            <a:rect l="T9" t="T10" r="T11" b="T12"/>
            <a:pathLst>
              <a:path w="3854" h="451">
                <a:moveTo>
                  <a:pt x="3854" y="451"/>
                </a:moveTo>
                <a:lnTo>
                  <a:pt x="220" y="450"/>
                </a:lnTo>
                <a:lnTo>
                  <a:pt x="0" y="0"/>
                </a:lnTo>
              </a:path>
            </a:pathLst>
          </a:custGeom>
          <a:noFill/>
          <a:ln w="12700">
            <a:solidFill>
              <a:srgbClr val="4D4D4D"/>
            </a:solidFill>
            <a:round/>
            <a:headEnd/>
            <a:tailEnd/>
          </a:ln>
        </p:spPr>
        <p:txBody>
          <a:bodyPr wrap="none" anchor="ctr">
            <a:prstTxWarp prst="textNoShape">
              <a:avLst/>
            </a:prstTxWarp>
          </a:bodyPr>
          <a:lstStyle/>
          <a:p>
            <a:pPr algn="ctr" defTabSz="914400" fontAlgn="auto">
              <a:spcBef>
                <a:spcPts val="0"/>
              </a:spcBef>
              <a:spcAft>
                <a:spcPts val="0"/>
              </a:spcAft>
              <a:defRPr/>
            </a:pPr>
            <a:endParaRPr lang="en-US" kern="0">
              <a:solidFill>
                <a:sysClr val="windowText" lastClr="000000"/>
              </a:solidFill>
              <a:latin typeface="+mn-lt"/>
              <a:ea typeface="+mn-ea"/>
              <a:cs typeface="+mn-cs"/>
            </a:endParaRPr>
          </a:p>
        </p:txBody>
      </p:sp>
      <p:sp>
        <p:nvSpPr>
          <p:cNvPr id="19" name="Freeform 49"/>
          <p:cNvSpPr>
            <a:spLocks/>
          </p:cNvSpPr>
          <p:nvPr/>
        </p:nvSpPr>
        <p:spPr bwMode="auto">
          <a:xfrm>
            <a:off x="1211263" y="3873655"/>
            <a:ext cx="6262687" cy="566738"/>
          </a:xfrm>
          <a:custGeom>
            <a:avLst/>
            <a:gdLst>
              <a:gd name="T0" fmla="*/ 2147483647 w 3945"/>
              <a:gd name="T1" fmla="*/ 2147483647 h 357"/>
              <a:gd name="T2" fmla="*/ 2147483647 w 3945"/>
              <a:gd name="T3" fmla="*/ 2147483647 h 357"/>
              <a:gd name="T4" fmla="*/ 0 w 3945"/>
              <a:gd name="T5" fmla="*/ 0 h 357"/>
              <a:gd name="T6" fmla="*/ 0 60000 65536"/>
              <a:gd name="T7" fmla="*/ 0 60000 65536"/>
              <a:gd name="T8" fmla="*/ 0 60000 65536"/>
              <a:gd name="T9" fmla="*/ 0 w 3945"/>
              <a:gd name="T10" fmla="*/ 0 h 357"/>
              <a:gd name="T11" fmla="*/ 3945 w 3945"/>
              <a:gd name="T12" fmla="*/ 357 h 357"/>
            </a:gdLst>
            <a:ahLst/>
            <a:cxnLst>
              <a:cxn ang="T6">
                <a:pos x="T0" y="T1"/>
              </a:cxn>
              <a:cxn ang="T7">
                <a:pos x="T2" y="T3"/>
              </a:cxn>
              <a:cxn ang="T8">
                <a:pos x="T4" y="T5"/>
              </a:cxn>
            </a:cxnLst>
            <a:rect l="T9" t="T10" r="T11" b="T12"/>
            <a:pathLst>
              <a:path w="3945" h="357">
                <a:moveTo>
                  <a:pt x="3945" y="353"/>
                </a:moveTo>
                <a:lnTo>
                  <a:pt x="256" y="357"/>
                </a:lnTo>
                <a:lnTo>
                  <a:pt x="0" y="0"/>
                </a:lnTo>
              </a:path>
            </a:pathLst>
          </a:custGeom>
          <a:noFill/>
          <a:ln w="12700">
            <a:solidFill>
              <a:srgbClr val="4D4D4D"/>
            </a:solidFill>
            <a:round/>
            <a:headEnd/>
            <a:tailEnd/>
          </a:ln>
        </p:spPr>
        <p:txBody>
          <a:bodyPr wrap="none" anchor="ctr">
            <a:prstTxWarp prst="textNoShape">
              <a:avLst/>
            </a:prstTxWarp>
          </a:bodyPr>
          <a:lstStyle/>
          <a:p>
            <a:pPr algn="ctr" defTabSz="914400" fontAlgn="auto">
              <a:spcBef>
                <a:spcPts val="0"/>
              </a:spcBef>
              <a:spcAft>
                <a:spcPts val="0"/>
              </a:spcAft>
              <a:defRPr/>
            </a:pPr>
            <a:endParaRPr lang="en-US" kern="0">
              <a:solidFill>
                <a:sysClr val="windowText" lastClr="000000"/>
              </a:solidFill>
              <a:latin typeface="+mn-lt"/>
              <a:ea typeface="+mn-ea"/>
              <a:cs typeface="+mn-cs"/>
            </a:endParaRPr>
          </a:p>
        </p:txBody>
      </p:sp>
      <p:sp>
        <p:nvSpPr>
          <p:cNvPr id="20" name="Freeform 50"/>
          <p:cNvSpPr>
            <a:spLocks/>
          </p:cNvSpPr>
          <p:nvPr/>
        </p:nvSpPr>
        <p:spPr bwMode="auto">
          <a:xfrm>
            <a:off x="1249363" y="3816505"/>
            <a:ext cx="6102350" cy="438150"/>
          </a:xfrm>
          <a:custGeom>
            <a:avLst/>
            <a:gdLst>
              <a:gd name="T0" fmla="*/ 2147483647 w 3844"/>
              <a:gd name="T1" fmla="*/ 2147483647 h 276"/>
              <a:gd name="T2" fmla="*/ 2147483647 w 3844"/>
              <a:gd name="T3" fmla="*/ 2147483647 h 276"/>
              <a:gd name="T4" fmla="*/ 0 w 3844"/>
              <a:gd name="T5" fmla="*/ 0 h 276"/>
              <a:gd name="T6" fmla="*/ 0 60000 65536"/>
              <a:gd name="T7" fmla="*/ 0 60000 65536"/>
              <a:gd name="T8" fmla="*/ 0 60000 65536"/>
              <a:gd name="T9" fmla="*/ 0 w 3844"/>
              <a:gd name="T10" fmla="*/ 0 h 276"/>
              <a:gd name="T11" fmla="*/ 3844 w 3844"/>
              <a:gd name="T12" fmla="*/ 276 h 276"/>
            </a:gdLst>
            <a:ahLst/>
            <a:cxnLst>
              <a:cxn ang="T6">
                <a:pos x="T0" y="T1"/>
              </a:cxn>
              <a:cxn ang="T7">
                <a:pos x="T2" y="T3"/>
              </a:cxn>
              <a:cxn ang="T8">
                <a:pos x="T4" y="T5"/>
              </a:cxn>
            </a:cxnLst>
            <a:rect l="T9" t="T10" r="T11" b="T12"/>
            <a:pathLst>
              <a:path w="3844" h="276">
                <a:moveTo>
                  <a:pt x="3844" y="276"/>
                </a:moveTo>
                <a:lnTo>
                  <a:pt x="253" y="276"/>
                </a:lnTo>
                <a:lnTo>
                  <a:pt x="0" y="0"/>
                </a:lnTo>
              </a:path>
            </a:pathLst>
          </a:custGeom>
          <a:noFill/>
          <a:ln w="12700">
            <a:solidFill>
              <a:srgbClr val="4D4D4D"/>
            </a:solidFill>
            <a:round/>
            <a:headEnd/>
            <a:tailEnd/>
          </a:ln>
        </p:spPr>
        <p:txBody>
          <a:bodyPr wrap="none" anchor="ctr">
            <a:prstTxWarp prst="textNoShape">
              <a:avLst/>
            </a:prstTxWarp>
          </a:bodyPr>
          <a:lstStyle/>
          <a:p>
            <a:pPr algn="ctr" defTabSz="914400" fontAlgn="auto">
              <a:spcBef>
                <a:spcPts val="0"/>
              </a:spcBef>
              <a:spcAft>
                <a:spcPts val="0"/>
              </a:spcAft>
              <a:defRPr/>
            </a:pPr>
            <a:endParaRPr lang="en-US" kern="0">
              <a:solidFill>
                <a:sysClr val="windowText" lastClr="000000"/>
              </a:solidFill>
              <a:latin typeface="+mn-lt"/>
              <a:ea typeface="+mn-ea"/>
              <a:cs typeface="+mn-cs"/>
            </a:endParaRPr>
          </a:p>
        </p:txBody>
      </p:sp>
      <p:sp>
        <p:nvSpPr>
          <p:cNvPr id="21" name="Freeform 51"/>
          <p:cNvSpPr>
            <a:spLocks/>
          </p:cNvSpPr>
          <p:nvPr/>
        </p:nvSpPr>
        <p:spPr bwMode="auto">
          <a:xfrm>
            <a:off x="1258888" y="3778405"/>
            <a:ext cx="6018212" cy="288925"/>
          </a:xfrm>
          <a:custGeom>
            <a:avLst/>
            <a:gdLst>
              <a:gd name="T0" fmla="*/ 2147483647 w 3791"/>
              <a:gd name="T1" fmla="*/ 2147483647 h 182"/>
              <a:gd name="T2" fmla="*/ 2147483647 w 3791"/>
              <a:gd name="T3" fmla="*/ 2147483647 h 182"/>
              <a:gd name="T4" fmla="*/ 0 w 3791"/>
              <a:gd name="T5" fmla="*/ 0 h 182"/>
              <a:gd name="T6" fmla="*/ 0 60000 65536"/>
              <a:gd name="T7" fmla="*/ 0 60000 65536"/>
              <a:gd name="T8" fmla="*/ 0 60000 65536"/>
              <a:gd name="T9" fmla="*/ 0 w 3791"/>
              <a:gd name="T10" fmla="*/ 0 h 182"/>
              <a:gd name="T11" fmla="*/ 3791 w 3791"/>
              <a:gd name="T12" fmla="*/ 182 h 182"/>
            </a:gdLst>
            <a:ahLst/>
            <a:cxnLst>
              <a:cxn ang="T6">
                <a:pos x="T0" y="T1"/>
              </a:cxn>
              <a:cxn ang="T7">
                <a:pos x="T2" y="T3"/>
              </a:cxn>
              <a:cxn ang="T8">
                <a:pos x="T4" y="T5"/>
              </a:cxn>
            </a:cxnLst>
            <a:rect l="T9" t="T10" r="T11" b="T12"/>
            <a:pathLst>
              <a:path w="3791" h="182">
                <a:moveTo>
                  <a:pt x="3791" y="182"/>
                </a:moveTo>
                <a:lnTo>
                  <a:pt x="244" y="180"/>
                </a:lnTo>
                <a:lnTo>
                  <a:pt x="0" y="0"/>
                </a:lnTo>
              </a:path>
            </a:pathLst>
          </a:custGeom>
          <a:noFill/>
          <a:ln w="12700">
            <a:solidFill>
              <a:srgbClr val="4D4D4D"/>
            </a:solidFill>
            <a:round/>
            <a:headEnd/>
            <a:tailEnd/>
          </a:ln>
        </p:spPr>
        <p:txBody>
          <a:bodyPr wrap="none" anchor="ctr">
            <a:prstTxWarp prst="textNoShape">
              <a:avLst/>
            </a:prstTxWarp>
          </a:bodyPr>
          <a:lstStyle/>
          <a:p>
            <a:pPr algn="ctr" defTabSz="914400" fontAlgn="auto">
              <a:spcBef>
                <a:spcPts val="0"/>
              </a:spcBef>
              <a:spcAft>
                <a:spcPts val="0"/>
              </a:spcAft>
              <a:defRPr/>
            </a:pPr>
            <a:endParaRPr lang="en-US" kern="0">
              <a:solidFill>
                <a:sysClr val="windowText" lastClr="000000"/>
              </a:solidFill>
              <a:latin typeface="+mn-lt"/>
              <a:ea typeface="+mn-ea"/>
              <a:cs typeface="+mn-cs"/>
            </a:endParaRPr>
          </a:p>
        </p:txBody>
      </p:sp>
      <p:sp>
        <p:nvSpPr>
          <p:cNvPr id="22" name="Freeform 52"/>
          <p:cNvSpPr>
            <a:spLocks/>
          </p:cNvSpPr>
          <p:nvPr/>
        </p:nvSpPr>
        <p:spPr bwMode="auto">
          <a:xfrm>
            <a:off x="1235075" y="3730780"/>
            <a:ext cx="6081713" cy="152400"/>
          </a:xfrm>
          <a:custGeom>
            <a:avLst/>
            <a:gdLst>
              <a:gd name="T0" fmla="*/ 2147483647 w 3831"/>
              <a:gd name="T1" fmla="*/ 2147483647 h 96"/>
              <a:gd name="T2" fmla="*/ 2147483647 w 3831"/>
              <a:gd name="T3" fmla="*/ 2147483647 h 96"/>
              <a:gd name="T4" fmla="*/ 0 w 3831"/>
              <a:gd name="T5" fmla="*/ 0 h 96"/>
              <a:gd name="T6" fmla="*/ 0 60000 65536"/>
              <a:gd name="T7" fmla="*/ 0 60000 65536"/>
              <a:gd name="T8" fmla="*/ 0 60000 65536"/>
              <a:gd name="T9" fmla="*/ 0 w 3831"/>
              <a:gd name="T10" fmla="*/ 0 h 96"/>
              <a:gd name="T11" fmla="*/ 3831 w 3831"/>
              <a:gd name="T12" fmla="*/ 96 h 96"/>
            </a:gdLst>
            <a:ahLst/>
            <a:cxnLst>
              <a:cxn ang="T6">
                <a:pos x="T0" y="T1"/>
              </a:cxn>
              <a:cxn ang="T7">
                <a:pos x="T2" y="T3"/>
              </a:cxn>
              <a:cxn ang="T8">
                <a:pos x="T4" y="T5"/>
              </a:cxn>
            </a:cxnLst>
            <a:rect l="T9" t="T10" r="T11" b="T12"/>
            <a:pathLst>
              <a:path w="3831" h="96">
                <a:moveTo>
                  <a:pt x="3831" y="91"/>
                </a:moveTo>
                <a:lnTo>
                  <a:pt x="253" y="96"/>
                </a:lnTo>
                <a:lnTo>
                  <a:pt x="0" y="0"/>
                </a:lnTo>
              </a:path>
            </a:pathLst>
          </a:custGeom>
          <a:noFill/>
          <a:ln w="12700">
            <a:solidFill>
              <a:srgbClr val="4D4D4D"/>
            </a:solidFill>
            <a:round/>
            <a:headEnd/>
            <a:tailEnd/>
          </a:ln>
        </p:spPr>
        <p:txBody>
          <a:bodyPr wrap="none" anchor="ctr">
            <a:prstTxWarp prst="textNoShape">
              <a:avLst/>
            </a:prstTxWarp>
          </a:bodyPr>
          <a:lstStyle/>
          <a:p>
            <a:pPr algn="ctr" defTabSz="914400" fontAlgn="auto">
              <a:spcBef>
                <a:spcPts val="0"/>
              </a:spcBef>
              <a:spcAft>
                <a:spcPts val="0"/>
              </a:spcAft>
              <a:defRPr/>
            </a:pPr>
            <a:endParaRPr lang="en-US" kern="0">
              <a:solidFill>
                <a:sysClr val="windowText" lastClr="000000"/>
              </a:solidFill>
              <a:latin typeface="+mn-lt"/>
              <a:ea typeface="+mn-ea"/>
              <a:cs typeface="+mn-cs"/>
            </a:endParaRPr>
          </a:p>
        </p:txBody>
      </p:sp>
      <p:sp>
        <p:nvSpPr>
          <p:cNvPr id="23" name="Rectangle 53"/>
          <p:cNvSpPr>
            <a:spLocks noChangeArrowheads="1"/>
          </p:cNvSpPr>
          <p:nvPr/>
        </p:nvSpPr>
        <p:spPr bwMode="auto">
          <a:xfrm>
            <a:off x="1752600" y="1955955"/>
            <a:ext cx="4968875" cy="96838"/>
          </a:xfrm>
          <a:prstGeom prst="rect">
            <a:avLst/>
          </a:prstGeom>
          <a:solidFill>
            <a:srgbClr val="808080"/>
          </a:solidFill>
          <a:ln w="9525">
            <a:solidFill>
              <a:srgbClr val="4D4D4D"/>
            </a:solidFill>
            <a:miter lim="800000"/>
            <a:headEnd/>
            <a:tailEnd/>
          </a:ln>
        </p:spPr>
        <p:txBody>
          <a:bodyPr wrap="none" anchor="ctr">
            <a:prstTxWarp prst="textNoShape">
              <a:avLst/>
            </a:prstTxWarp>
          </a:bodyPr>
          <a:lstStyle/>
          <a:p>
            <a:pPr algn="ctr" defTabSz="914400" fontAlgn="auto">
              <a:spcBef>
                <a:spcPts val="0"/>
              </a:spcBef>
              <a:spcAft>
                <a:spcPts val="0"/>
              </a:spcAft>
              <a:defRPr/>
            </a:pPr>
            <a:endParaRPr lang="en-US" kern="0">
              <a:solidFill>
                <a:sysClr val="windowText" lastClr="000000"/>
              </a:solidFill>
              <a:latin typeface="+mn-lt"/>
              <a:ea typeface="+mn-ea"/>
              <a:cs typeface="+mn-cs"/>
            </a:endParaRPr>
          </a:p>
        </p:txBody>
      </p:sp>
      <p:sp>
        <p:nvSpPr>
          <p:cNvPr id="24" name="Rectangle 54"/>
          <p:cNvSpPr>
            <a:spLocks noChangeArrowheads="1"/>
          </p:cNvSpPr>
          <p:nvPr/>
        </p:nvSpPr>
        <p:spPr bwMode="auto">
          <a:xfrm>
            <a:off x="1536700" y="2143280"/>
            <a:ext cx="4752975" cy="96838"/>
          </a:xfrm>
          <a:prstGeom prst="rect">
            <a:avLst/>
          </a:prstGeom>
          <a:solidFill>
            <a:srgbClr val="808080"/>
          </a:solidFill>
          <a:ln w="9525">
            <a:solidFill>
              <a:srgbClr val="4D4D4D"/>
            </a:solidFill>
            <a:miter lim="800000"/>
            <a:headEnd/>
            <a:tailEnd/>
          </a:ln>
        </p:spPr>
        <p:txBody>
          <a:bodyPr wrap="none" anchor="ctr">
            <a:prstTxWarp prst="textNoShape">
              <a:avLst/>
            </a:prstTxWarp>
          </a:bodyPr>
          <a:lstStyle/>
          <a:p>
            <a:pPr algn="ctr" defTabSz="914400" fontAlgn="auto">
              <a:spcBef>
                <a:spcPts val="0"/>
              </a:spcBef>
              <a:spcAft>
                <a:spcPts val="0"/>
              </a:spcAft>
              <a:defRPr/>
            </a:pPr>
            <a:endParaRPr lang="en-US" kern="0">
              <a:solidFill>
                <a:sysClr val="windowText" lastClr="000000"/>
              </a:solidFill>
              <a:latin typeface="+mn-lt"/>
              <a:ea typeface="+mn-ea"/>
              <a:cs typeface="+mn-cs"/>
            </a:endParaRPr>
          </a:p>
        </p:txBody>
      </p:sp>
      <p:sp>
        <p:nvSpPr>
          <p:cNvPr id="25" name="Rectangle 55"/>
          <p:cNvSpPr>
            <a:spLocks noChangeArrowheads="1"/>
          </p:cNvSpPr>
          <p:nvPr/>
        </p:nvSpPr>
        <p:spPr bwMode="auto">
          <a:xfrm>
            <a:off x="1752600" y="2330605"/>
            <a:ext cx="4679950" cy="96838"/>
          </a:xfrm>
          <a:prstGeom prst="rect">
            <a:avLst/>
          </a:prstGeom>
          <a:solidFill>
            <a:srgbClr val="808080"/>
          </a:solidFill>
          <a:ln w="9525">
            <a:solidFill>
              <a:srgbClr val="4D4D4D"/>
            </a:solidFill>
            <a:miter lim="800000"/>
            <a:headEnd/>
            <a:tailEnd/>
          </a:ln>
        </p:spPr>
        <p:txBody>
          <a:bodyPr wrap="none" anchor="ctr">
            <a:prstTxWarp prst="textNoShape">
              <a:avLst/>
            </a:prstTxWarp>
          </a:bodyPr>
          <a:lstStyle/>
          <a:p>
            <a:pPr algn="ctr" defTabSz="914400" fontAlgn="auto">
              <a:spcBef>
                <a:spcPts val="0"/>
              </a:spcBef>
              <a:spcAft>
                <a:spcPts val="0"/>
              </a:spcAft>
              <a:defRPr/>
            </a:pPr>
            <a:endParaRPr lang="en-US" kern="0">
              <a:solidFill>
                <a:sysClr val="windowText" lastClr="000000"/>
              </a:solidFill>
              <a:latin typeface="+mn-lt"/>
              <a:ea typeface="+mn-ea"/>
              <a:cs typeface="+mn-cs"/>
            </a:endParaRPr>
          </a:p>
        </p:txBody>
      </p:sp>
      <p:sp>
        <p:nvSpPr>
          <p:cNvPr id="26" name="Rectangle 56"/>
          <p:cNvSpPr>
            <a:spLocks noChangeArrowheads="1"/>
          </p:cNvSpPr>
          <p:nvPr/>
        </p:nvSpPr>
        <p:spPr bwMode="auto">
          <a:xfrm>
            <a:off x="1536700" y="2517930"/>
            <a:ext cx="5040313" cy="96838"/>
          </a:xfrm>
          <a:prstGeom prst="rect">
            <a:avLst/>
          </a:prstGeom>
          <a:solidFill>
            <a:srgbClr val="808080"/>
          </a:solidFill>
          <a:ln w="9525">
            <a:solidFill>
              <a:srgbClr val="4D4D4D"/>
            </a:solidFill>
            <a:miter lim="800000"/>
            <a:headEnd/>
            <a:tailEnd/>
          </a:ln>
        </p:spPr>
        <p:txBody>
          <a:bodyPr wrap="none" anchor="ctr">
            <a:prstTxWarp prst="textNoShape">
              <a:avLst/>
            </a:prstTxWarp>
          </a:bodyPr>
          <a:lstStyle/>
          <a:p>
            <a:pPr algn="ctr" defTabSz="914400" eaLnBrk="0" fontAlgn="auto" hangingPunct="0">
              <a:spcBef>
                <a:spcPts val="0"/>
              </a:spcBef>
              <a:spcAft>
                <a:spcPts val="0"/>
              </a:spcAft>
              <a:defRPr/>
            </a:pPr>
            <a:endParaRPr lang="en-US" kern="0">
              <a:solidFill>
                <a:sysClr val="windowText" lastClr="000000"/>
              </a:solidFill>
              <a:latin typeface="+mn-lt"/>
              <a:ea typeface="+mn-ea"/>
              <a:cs typeface="+mn-cs"/>
            </a:endParaRPr>
          </a:p>
        </p:txBody>
      </p:sp>
      <p:sp>
        <p:nvSpPr>
          <p:cNvPr id="27" name="Rectangle 57"/>
          <p:cNvSpPr>
            <a:spLocks noChangeArrowheads="1"/>
          </p:cNvSpPr>
          <p:nvPr/>
        </p:nvSpPr>
        <p:spPr bwMode="auto">
          <a:xfrm>
            <a:off x="1968500" y="2705255"/>
            <a:ext cx="4608513" cy="96838"/>
          </a:xfrm>
          <a:prstGeom prst="rect">
            <a:avLst/>
          </a:prstGeom>
          <a:solidFill>
            <a:srgbClr val="808080"/>
          </a:solidFill>
          <a:ln w="9525">
            <a:solidFill>
              <a:srgbClr val="4D4D4D"/>
            </a:solidFill>
            <a:miter lim="800000"/>
            <a:headEnd/>
            <a:tailEnd/>
          </a:ln>
        </p:spPr>
        <p:txBody>
          <a:bodyPr wrap="none" anchor="ctr">
            <a:prstTxWarp prst="textNoShape">
              <a:avLst/>
            </a:prstTxWarp>
          </a:bodyPr>
          <a:lstStyle/>
          <a:p>
            <a:pPr algn="ctr" defTabSz="914400" fontAlgn="auto">
              <a:spcBef>
                <a:spcPts val="0"/>
              </a:spcBef>
              <a:spcAft>
                <a:spcPts val="0"/>
              </a:spcAft>
              <a:defRPr/>
            </a:pPr>
            <a:endParaRPr lang="en-US" kern="0">
              <a:solidFill>
                <a:sysClr val="windowText" lastClr="000000"/>
              </a:solidFill>
              <a:latin typeface="+mn-lt"/>
              <a:ea typeface="+mn-ea"/>
              <a:cs typeface="+mn-cs"/>
            </a:endParaRPr>
          </a:p>
        </p:txBody>
      </p:sp>
      <p:sp>
        <p:nvSpPr>
          <p:cNvPr id="28" name="Rectangle 58"/>
          <p:cNvSpPr>
            <a:spLocks noChangeArrowheads="1"/>
          </p:cNvSpPr>
          <p:nvPr/>
        </p:nvSpPr>
        <p:spPr bwMode="auto">
          <a:xfrm>
            <a:off x="1681163" y="2892580"/>
            <a:ext cx="5184775" cy="96838"/>
          </a:xfrm>
          <a:prstGeom prst="rect">
            <a:avLst/>
          </a:prstGeom>
          <a:solidFill>
            <a:srgbClr val="808080"/>
          </a:solidFill>
          <a:ln w="9525">
            <a:solidFill>
              <a:srgbClr val="4D4D4D"/>
            </a:solidFill>
            <a:miter lim="800000"/>
            <a:headEnd/>
            <a:tailEnd/>
          </a:ln>
        </p:spPr>
        <p:txBody>
          <a:bodyPr wrap="none" anchor="ctr">
            <a:prstTxWarp prst="textNoShape">
              <a:avLst/>
            </a:prstTxWarp>
          </a:bodyPr>
          <a:lstStyle/>
          <a:p>
            <a:pPr algn="ctr" defTabSz="914400" fontAlgn="auto">
              <a:spcBef>
                <a:spcPts val="0"/>
              </a:spcBef>
              <a:spcAft>
                <a:spcPts val="0"/>
              </a:spcAft>
              <a:defRPr/>
            </a:pPr>
            <a:endParaRPr lang="en-US" kern="0">
              <a:solidFill>
                <a:sysClr val="windowText" lastClr="000000"/>
              </a:solidFill>
              <a:latin typeface="+mn-lt"/>
              <a:ea typeface="+mn-ea"/>
              <a:cs typeface="+mn-cs"/>
            </a:endParaRPr>
          </a:p>
        </p:txBody>
      </p:sp>
      <p:sp>
        <p:nvSpPr>
          <p:cNvPr id="29" name="Rectangle 59"/>
          <p:cNvSpPr>
            <a:spLocks noChangeArrowheads="1"/>
          </p:cNvSpPr>
          <p:nvPr/>
        </p:nvSpPr>
        <p:spPr bwMode="auto">
          <a:xfrm>
            <a:off x="1608138" y="3079905"/>
            <a:ext cx="4968875" cy="96838"/>
          </a:xfrm>
          <a:prstGeom prst="rect">
            <a:avLst/>
          </a:prstGeom>
          <a:solidFill>
            <a:srgbClr val="808080"/>
          </a:solidFill>
          <a:ln w="9525">
            <a:solidFill>
              <a:srgbClr val="4D4D4D"/>
            </a:solidFill>
            <a:miter lim="800000"/>
            <a:headEnd/>
            <a:tailEnd/>
          </a:ln>
        </p:spPr>
        <p:txBody>
          <a:bodyPr wrap="none" anchor="ctr">
            <a:prstTxWarp prst="textNoShape">
              <a:avLst/>
            </a:prstTxWarp>
          </a:bodyPr>
          <a:lstStyle/>
          <a:p>
            <a:pPr algn="ctr" defTabSz="914400" fontAlgn="auto">
              <a:spcBef>
                <a:spcPts val="0"/>
              </a:spcBef>
              <a:spcAft>
                <a:spcPts val="0"/>
              </a:spcAft>
              <a:defRPr/>
            </a:pPr>
            <a:endParaRPr lang="en-US" kern="0">
              <a:solidFill>
                <a:sysClr val="windowText" lastClr="000000"/>
              </a:solidFill>
              <a:latin typeface="+mn-lt"/>
              <a:ea typeface="+mn-ea"/>
              <a:cs typeface="+mn-cs"/>
            </a:endParaRPr>
          </a:p>
        </p:txBody>
      </p:sp>
      <p:sp>
        <p:nvSpPr>
          <p:cNvPr id="30" name="Rectangle 60"/>
          <p:cNvSpPr>
            <a:spLocks noChangeArrowheads="1"/>
          </p:cNvSpPr>
          <p:nvPr/>
        </p:nvSpPr>
        <p:spPr bwMode="auto">
          <a:xfrm>
            <a:off x="1681163" y="3267230"/>
            <a:ext cx="4824412" cy="96838"/>
          </a:xfrm>
          <a:prstGeom prst="rect">
            <a:avLst/>
          </a:prstGeom>
          <a:solidFill>
            <a:srgbClr val="808080"/>
          </a:solidFill>
          <a:ln w="9525">
            <a:solidFill>
              <a:srgbClr val="4D4D4D"/>
            </a:solidFill>
            <a:miter lim="800000"/>
            <a:headEnd/>
            <a:tailEnd/>
          </a:ln>
        </p:spPr>
        <p:txBody>
          <a:bodyPr wrap="none" anchor="ctr">
            <a:prstTxWarp prst="textNoShape">
              <a:avLst/>
            </a:prstTxWarp>
          </a:bodyPr>
          <a:lstStyle/>
          <a:p>
            <a:pPr algn="ctr" defTabSz="914400" fontAlgn="auto">
              <a:spcBef>
                <a:spcPts val="0"/>
              </a:spcBef>
              <a:spcAft>
                <a:spcPts val="0"/>
              </a:spcAft>
              <a:defRPr/>
            </a:pPr>
            <a:endParaRPr lang="en-US" kern="0">
              <a:solidFill>
                <a:sysClr val="windowText" lastClr="000000"/>
              </a:solidFill>
              <a:latin typeface="+mn-lt"/>
              <a:ea typeface="+mn-ea"/>
              <a:cs typeface="+mn-cs"/>
            </a:endParaRPr>
          </a:p>
        </p:txBody>
      </p:sp>
      <p:sp>
        <p:nvSpPr>
          <p:cNvPr id="31" name="Rectangle 61"/>
          <p:cNvSpPr>
            <a:spLocks noChangeArrowheads="1"/>
          </p:cNvSpPr>
          <p:nvPr/>
        </p:nvSpPr>
        <p:spPr bwMode="auto">
          <a:xfrm>
            <a:off x="1897063" y="3641880"/>
            <a:ext cx="4824412" cy="96838"/>
          </a:xfrm>
          <a:prstGeom prst="rect">
            <a:avLst/>
          </a:prstGeom>
          <a:solidFill>
            <a:srgbClr val="808080"/>
          </a:solidFill>
          <a:ln w="9525">
            <a:solidFill>
              <a:srgbClr val="4D4D4D"/>
            </a:solidFill>
            <a:miter lim="800000"/>
            <a:headEnd/>
            <a:tailEnd/>
          </a:ln>
        </p:spPr>
        <p:txBody>
          <a:bodyPr wrap="none" anchor="ctr">
            <a:prstTxWarp prst="textNoShape">
              <a:avLst/>
            </a:prstTxWarp>
          </a:bodyPr>
          <a:lstStyle/>
          <a:p>
            <a:pPr algn="ctr" defTabSz="914400" fontAlgn="auto">
              <a:spcBef>
                <a:spcPts val="0"/>
              </a:spcBef>
              <a:spcAft>
                <a:spcPts val="0"/>
              </a:spcAft>
              <a:defRPr/>
            </a:pPr>
            <a:endParaRPr lang="en-US" kern="0">
              <a:solidFill>
                <a:sysClr val="windowText" lastClr="000000"/>
              </a:solidFill>
              <a:latin typeface="+mn-lt"/>
              <a:ea typeface="+mn-ea"/>
              <a:cs typeface="+mn-cs"/>
            </a:endParaRPr>
          </a:p>
        </p:txBody>
      </p:sp>
      <p:sp>
        <p:nvSpPr>
          <p:cNvPr id="32" name="Rectangle 62"/>
          <p:cNvSpPr>
            <a:spLocks noChangeArrowheads="1"/>
          </p:cNvSpPr>
          <p:nvPr/>
        </p:nvSpPr>
        <p:spPr bwMode="auto">
          <a:xfrm>
            <a:off x="2112963" y="3829205"/>
            <a:ext cx="4464050" cy="96838"/>
          </a:xfrm>
          <a:prstGeom prst="rect">
            <a:avLst/>
          </a:prstGeom>
          <a:solidFill>
            <a:srgbClr val="808080"/>
          </a:solidFill>
          <a:ln w="9525">
            <a:solidFill>
              <a:srgbClr val="4D4D4D"/>
            </a:solidFill>
            <a:miter lim="800000"/>
            <a:headEnd/>
            <a:tailEnd/>
          </a:ln>
        </p:spPr>
        <p:txBody>
          <a:bodyPr wrap="none" anchor="ctr">
            <a:prstTxWarp prst="textNoShape">
              <a:avLst/>
            </a:prstTxWarp>
          </a:bodyPr>
          <a:lstStyle/>
          <a:p>
            <a:pPr algn="ctr" defTabSz="914400" fontAlgn="auto">
              <a:spcBef>
                <a:spcPts val="0"/>
              </a:spcBef>
              <a:spcAft>
                <a:spcPts val="0"/>
              </a:spcAft>
              <a:defRPr/>
            </a:pPr>
            <a:endParaRPr lang="en-US" kern="0">
              <a:solidFill>
                <a:sysClr val="windowText" lastClr="000000"/>
              </a:solidFill>
              <a:latin typeface="+mn-lt"/>
              <a:ea typeface="+mn-ea"/>
              <a:cs typeface="+mn-cs"/>
            </a:endParaRPr>
          </a:p>
        </p:txBody>
      </p:sp>
      <p:sp>
        <p:nvSpPr>
          <p:cNvPr id="33" name="Rectangle 63"/>
          <p:cNvSpPr>
            <a:spLocks noChangeArrowheads="1"/>
          </p:cNvSpPr>
          <p:nvPr/>
        </p:nvSpPr>
        <p:spPr bwMode="auto">
          <a:xfrm>
            <a:off x="2112963" y="4016530"/>
            <a:ext cx="4968875" cy="96838"/>
          </a:xfrm>
          <a:prstGeom prst="rect">
            <a:avLst/>
          </a:prstGeom>
          <a:solidFill>
            <a:srgbClr val="808080"/>
          </a:solidFill>
          <a:ln w="9525">
            <a:solidFill>
              <a:srgbClr val="4D4D4D"/>
            </a:solidFill>
            <a:miter lim="800000"/>
            <a:headEnd/>
            <a:tailEnd/>
          </a:ln>
        </p:spPr>
        <p:txBody>
          <a:bodyPr wrap="none" anchor="ctr">
            <a:prstTxWarp prst="textNoShape">
              <a:avLst/>
            </a:prstTxWarp>
          </a:bodyPr>
          <a:lstStyle/>
          <a:p>
            <a:pPr algn="ctr" defTabSz="914400" fontAlgn="auto">
              <a:spcBef>
                <a:spcPts val="0"/>
              </a:spcBef>
              <a:spcAft>
                <a:spcPts val="0"/>
              </a:spcAft>
              <a:defRPr/>
            </a:pPr>
            <a:endParaRPr lang="en-US" kern="0">
              <a:solidFill>
                <a:sysClr val="windowText" lastClr="000000"/>
              </a:solidFill>
              <a:latin typeface="+mn-lt"/>
              <a:ea typeface="+mn-ea"/>
              <a:cs typeface="+mn-cs"/>
            </a:endParaRPr>
          </a:p>
        </p:txBody>
      </p:sp>
      <p:sp>
        <p:nvSpPr>
          <p:cNvPr id="34" name="Rectangle 64"/>
          <p:cNvSpPr>
            <a:spLocks noChangeArrowheads="1"/>
          </p:cNvSpPr>
          <p:nvPr/>
        </p:nvSpPr>
        <p:spPr bwMode="auto">
          <a:xfrm>
            <a:off x="1897063" y="4203855"/>
            <a:ext cx="4679950" cy="96838"/>
          </a:xfrm>
          <a:prstGeom prst="rect">
            <a:avLst/>
          </a:prstGeom>
          <a:solidFill>
            <a:srgbClr val="808080"/>
          </a:solidFill>
          <a:ln w="9525">
            <a:solidFill>
              <a:srgbClr val="4D4D4D"/>
            </a:solidFill>
            <a:miter lim="800000"/>
            <a:headEnd/>
            <a:tailEnd/>
          </a:ln>
        </p:spPr>
        <p:txBody>
          <a:bodyPr wrap="none" anchor="ctr">
            <a:prstTxWarp prst="textNoShape">
              <a:avLst/>
            </a:prstTxWarp>
          </a:bodyPr>
          <a:lstStyle/>
          <a:p>
            <a:pPr algn="ctr" defTabSz="914400" fontAlgn="auto">
              <a:spcBef>
                <a:spcPts val="0"/>
              </a:spcBef>
              <a:spcAft>
                <a:spcPts val="0"/>
              </a:spcAft>
              <a:defRPr/>
            </a:pPr>
            <a:endParaRPr lang="en-US" kern="0">
              <a:solidFill>
                <a:sysClr val="windowText" lastClr="000000"/>
              </a:solidFill>
              <a:latin typeface="+mn-lt"/>
              <a:ea typeface="+mn-ea"/>
              <a:cs typeface="+mn-cs"/>
            </a:endParaRPr>
          </a:p>
        </p:txBody>
      </p:sp>
      <p:sp>
        <p:nvSpPr>
          <p:cNvPr id="35" name="Rectangle 65"/>
          <p:cNvSpPr>
            <a:spLocks noChangeArrowheads="1"/>
          </p:cNvSpPr>
          <p:nvPr/>
        </p:nvSpPr>
        <p:spPr bwMode="auto">
          <a:xfrm>
            <a:off x="1752600" y="4391180"/>
            <a:ext cx="4608513" cy="96838"/>
          </a:xfrm>
          <a:prstGeom prst="rect">
            <a:avLst/>
          </a:prstGeom>
          <a:solidFill>
            <a:srgbClr val="808080"/>
          </a:solidFill>
          <a:ln w="9525">
            <a:solidFill>
              <a:srgbClr val="4D4D4D"/>
            </a:solidFill>
            <a:miter lim="800000"/>
            <a:headEnd/>
            <a:tailEnd/>
          </a:ln>
        </p:spPr>
        <p:txBody>
          <a:bodyPr wrap="none" anchor="ctr">
            <a:prstTxWarp prst="textNoShape">
              <a:avLst/>
            </a:prstTxWarp>
          </a:bodyPr>
          <a:lstStyle/>
          <a:p>
            <a:pPr algn="ctr" defTabSz="914400" fontAlgn="auto">
              <a:spcBef>
                <a:spcPts val="0"/>
              </a:spcBef>
              <a:spcAft>
                <a:spcPts val="0"/>
              </a:spcAft>
              <a:defRPr/>
            </a:pPr>
            <a:endParaRPr lang="en-US" kern="0">
              <a:solidFill>
                <a:sysClr val="windowText" lastClr="000000"/>
              </a:solidFill>
              <a:latin typeface="+mn-lt"/>
              <a:ea typeface="+mn-ea"/>
              <a:cs typeface="+mn-cs"/>
            </a:endParaRPr>
          </a:p>
        </p:txBody>
      </p:sp>
      <p:sp>
        <p:nvSpPr>
          <p:cNvPr id="36" name="Rectangle 66"/>
          <p:cNvSpPr>
            <a:spLocks noChangeArrowheads="1"/>
          </p:cNvSpPr>
          <p:nvPr/>
        </p:nvSpPr>
        <p:spPr bwMode="auto">
          <a:xfrm>
            <a:off x="1824038" y="4578505"/>
            <a:ext cx="4968875" cy="96838"/>
          </a:xfrm>
          <a:prstGeom prst="rect">
            <a:avLst/>
          </a:prstGeom>
          <a:solidFill>
            <a:srgbClr val="808080"/>
          </a:solidFill>
          <a:ln w="9525">
            <a:solidFill>
              <a:srgbClr val="4D4D4D"/>
            </a:solidFill>
            <a:miter lim="800000"/>
            <a:headEnd/>
            <a:tailEnd/>
          </a:ln>
        </p:spPr>
        <p:txBody>
          <a:bodyPr wrap="none" anchor="ctr">
            <a:prstTxWarp prst="textNoShape">
              <a:avLst/>
            </a:prstTxWarp>
          </a:bodyPr>
          <a:lstStyle/>
          <a:p>
            <a:pPr algn="ctr" defTabSz="914400" fontAlgn="auto">
              <a:spcBef>
                <a:spcPts val="0"/>
              </a:spcBef>
              <a:spcAft>
                <a:spcPts val="0"/>
              </a:spcAft>
              <a:defRPr/>
            </a:pPr>
            <a:endParaRPr lang="en-US" kern="0">
              <a:solidFill>
                <a:sysClr val="windowText" lastClr="000000"/>
              </a:solidFill>
              <a:latin typeface="+mn-lt"/>
              <a:ea typeface="+mn-ea"/>
              <a:cs typeface="+mn-cs"/>
            </a:endParaRPr>
          </a:p>
        </p:txBody>
      </p:sp>
      <p:sp>
        <p:nvSpPr>
          <p:cNvPr id="37" name="Rectangle 67"/>
          <p:cNvSpPr>
            <a:spLocks noChangeArrowheads="1"/>
          </p:cNvSpPr>
          <p:nvPr/>
        </p:nvSpPr>
        <p:spPr bwMode="auto">
          <a:xfrm>
            <a:off x="1968500" y="4765830"/>
            <a:ext cx="4464050" cy="96838"/>
          </a:xfrm>
          <a:prstGeom prst="rect">
            <a:avLst/>
          </a:prstGeom>
          <a:solidFill>
            <a:srgbClr val="808080"/>
          </a:solidFill>
          <a:ln w="9525">
            <a:solidFill>
              <a:srgbClr val="4D4D4D"/>
            </a:solidFill>
            <a:miter lim="800000"/>
            <a:headEnd/>
            <a:tailEnd/>
          </a:ln>
        </p:spPr>
        <p:txBody>
          <a:bodyPr wrap="none" anchor="ctr">
            <a:prstTxWarp prst="textNoShape">
              <a:avLst/>
            </a:prstTxWarp>
          </a:bodyPr>
          <a:lstStyle/>
          <a:p>
            <a:pPr algn="ctr" defTabSz="914400" fontAlgn="auto">
              <a:spcBef>
                <a:spcPts val="0"/>
              </a:spcBef>
              <a:spcAft>
                <a:spcPts val="0"/>
              </a:spcAft>
              <a:defRPr/>
            </a:pPr>
            <a:endParaRPr lang="en-US" kern="0">
              <a:solidFill>
                <a:sysClr val="windowText" lastClr="000000"/>
              </a:solidFill>
              <a:latin typeface="+mn-lt"/>
              <a:ea typeface="+mn-ea"/>
              <a:cs typeface="+mn-cs"/>
            </a:endParaRPr>
          </a:p>
        </p:txBody>
      </p:sp>
      <p:sp>
        <p:nvSpPr>
          <p:cNvPr id="38" name="Rectangle 68"/>
          <p:cNvSpPr>
            <a:spLocks noChangeArrowheads="1"/>
          </p:cNvSpPr>
          <p:nvPr/>
        </p:nvSpPr>
        <p:spPr bwMode="auto">
          <a:xfrm>
            <a:off x="2112963" y="4953155"/>
            <a:ext cx="4537075" cy="96838"/>
          </a:xfrm>
          <a:prstGeom prst="rect">
            <a:avLst/>
          </a:prstGeom>
          <a:solidFill>
            <a:srgbClr val="808080"/>
          </a:solidFill>
          <a:ln w="9525">
            <a:solidFill>
              <a:srgbClr val="4D4D4D"/>
            </a:solidFill>
            <a:miter lim="800000"/>
            <a:headEnd/>
            <a:tailEnd/>
          </a:ln>
        </p:spPr>
        <p:txBody>
          <a:bodyPr wrap="none" anchor="ctr">
            <a:prstTxWarp prst="textNoShape">
              <a:avLst/>
            </a:prstTxWarp>
          </a:bodyPr>
          <a:lstStyle/>
          <a:p>
            <a:pPr algn="ctr" defTabSz="914400" fontAlgn="auto">
              <a:spcBef>
                <a:spcPts val="0"/>
              </a:spcBef>
              <a:spcAft>
                <a:spcPts val="0"/>
              </a:spcAft>
              <a:defRPr/>
            </a:pPr>
            <a:endParaRPr lang="en-US" kern="0">
              <a:solidFill>
                <a:sysClr val="windowText" lastClr="000000"/>
              </a:solidFill>
              <a:latin typeface="+mn-lt"/>
              <a:ea typeface="+mn-ea"/>
              <a:cs typeface="+mn-cs"/>
            </a:endParaRPr>
          </a:p>
        </p:txBody>
      </p:sp>
      <p:sp>
        <p:nvSpPr>
          <p:cNvPr id="39" name="Rectangle 69"/>
          <p:cNvSpPr>
            <a:spLocks noChangeArrowheads="1"/>
          </p:cNvSpPr>
          <p:nvPr/>
        </p:nvSpPr>
        <p:spPr bwMode="auto">
          <a:xfrm>
            <a:off x="1392238" y="5140480"/>
            <a:ext cx="4897437" cy="96838"/>
          </a:xfrm>
          <a:prstGeom prst="rect">
            <a:avLst/>
          </a:prstGeom>
          <a:solidFill>
            <a:srgbClr val="808080"/>
          </a:solidFill>
          <a:ln w="9525">
            <a:solidFill>
              <a:srgbClr val="4D4D4D"/>
            </a:solidFill>
            <a:miter lim="800000"/>
            <a:headEnd/>
            <a:tailEnd/>
          </a:ln>
        </p:spPr>
        <p:txBody>
          <a:bodyPr wrap="none" anchor="ctr">
            <a:prstTxWarp prst="textNoShape">
              <a:avLst/>
            </a:prstTxWarp>
          </a:bodyPr>
          <a:lstStyle/>
          <a:p>
            <a:pPr algn="ctr" defTabSz="914400" fontAlgn="auto">
              <a:spcBef>
                <a:spcPts val="0"/>
              </a:spcBef>
              <a:spcAft>
                <a:spcPts val="0"/>
              </a:spcAft>
              <a:defRPr/>
            </a:pPr>
            <a:endParaRPr lang="en-US" kern="0">
              <a:solidFill>
                <a:sysClr val="windowText" lastClr="000000"/>
              </a:solidFill>
              <a:latin typeface="+mn-lt"/>
              <a:ea typeface="+mn-ea"/>
              <a:cs typeface="+mn-cs"/>
            </a:endParaRPr>
          </a:p>
        </p:txBody>
      </p:sp>
      <p:sp>
        <p:nvSpPr>
          <p:cNvPr id="40" name="Rectangle 70"/>
          <p:cNvSpPr>
            <a:spLocks noChangeArrowheads="1"/>
          </p:cNvSpPr>
          <p:nvPr/>
        </p:nvSpPr>
        <p:spPr bwMode="auto">
          <a:xfrm>
            <a:off x="1824038" y="3454555"/>
            <a:ext cx="4752975" cy="96838"/>
          </a:xfrm>
          <a:prstGeom prst="rect">
            <a:avLst/>
          </a:prstGeom>
          <a:solidFill>
            <a:srgbClr val="808080"/>
          </a:solidFill>
          <a:ln w="9525">
            <a:solidFill>
              <a:srgbClr val="4D4D4D"/>
            </a:solidFill>
            <a:miter lim="800000"/>
            <a:headEnd/>
            <a:tailEnd/>
          </a:ln>
        </p:spPr>
        <p:txBody>
          <a:bodyPr wrap="none" anchor="ctr">
            <a:prstTxWarp prst="textNoShape">
              <a:avLst/>
            </a:prstTxWarp>
          </a:bodyPr>
          <a:lstStyle/>
          <a:p>
            <a:pPr algn="ctr" defTabSz="914400" fontAlgn="auto">
              <a:spcBef>
                <a:spcPts val="0"/>
              </a:spcBef>
              <a:spcAft>
                <a:spcPts val="0"/>
              </a:spcAft>
              <a:defRPr/>
            </a:pPr>
            <a:endParaRPr lang="en-US" kern="0">
              <a:solidFill>
                <a:sysClr val="windowText" lastClr="000000"/>
              </a:solidFill>
              <a:latin typeface="+mn-lt"/>
              <a:ea typeface="+mn-ea"/>
              <a:cs typeface="+mn-cs"/>
            </a:endParaRPr>
          </a:p>
        </p:txBody>
      </p:sp>
      <p:sp>
        <p:nvSpPr>
          <p:cNvPr id="41" name="Freeform 71"/>
          <p:cNvSpPr>
            <a:spLocks/>
          </p:cNvSpPr>
          <p:nvPr/>
        </p:nvSpPr>
        <p:spPr bwMode="auto">
          <a:xfrm>
            <a:off x="2638425" y="5310343"/>
            <a:ext cx="4657725" cy="255587"/>
          </a:xfrm>
          <a:custGeom>
            <a:avLst/>
            <a:gdLst>
              <a:gd name="T0" fmla="*/ 0 w 2934"/>
              <a:gd name="T1" fmla="*/ 2147483647 h 161"/>
              <a:gd name="T2" fmla="*/ 2147483647 w 2934"/>
              <a:gd name="T3" fmla="*/ 2147483647 h 161"/>
              <a:gd name="T4" fmla="*/ 2147483647 w 2934"/>
              <a:gd name="T5" fmla="*/ 0 h 161"/>
              <a:gd name="T6" fmla="*/ 0 60000 65536"/>
              <a:gd name="T7" fmla="*/ 0 60000 65536"/>
              <a:gd name="T8" fmla="*/ 0 60000 65536"/>
              <a:gd name="T9" fmla="*/ 0 w 2934"/>
              <a:gd name="T10" fmla="*/ 0 h 161"/>
              <a:gd name="T11" fmla="*/ 2934 w 2934"/>
              <a:gd name="T12" fmla="*/ 161 h 161"/>
            </a:gdLst>
            <a:ahLst/>
            <a:cxnLst>
              <a:cxn ang="T6">
                <a:pos x="T0" y="T1"/>
              </a:cxn>
              <a:cxn ang="T7">
                <a:pos x="T2" y="T3"/>
              </a:cxn>
              <a:cxn ang="T8">
                <a:pos x="T4" y="T5"/>
              </a:cxn>
            </a:cxnLst>
            <a:rect l="T9" t="T10" r="T11" b="T12"/>
            <a:pathLst>
              <a:path w="2934" h="161">
                <a:moveTo>
                  <a:pt x="0" y="161"/>
                </a:moveTo>
                <a:lnTo>
                  <a:pt x="2560" y="160"/>
                </a:lnTo>
                <a:lnTo>
                  <a:pt x="2934" y="0"/>
                </a:lnTo>
              </a:path>
            </a:pathLst>
          </a:custGeom>
          <a:noFill/>
          <a:ln w="28575">
            <a:solidFill>
              <a:srgbClr val="000000"/>
            </a:solidFill>
            <a:round/>
            <a:headEnd/>
            <a:tailEnd type="stealth" w="med" len="med"/>
          </a:ln>
        </p:spPr>
        <p:txBody>
          <a:bodyPr wrap="none" anchor="ctr">
            <a:prstTxWarp prst="textNoShape">
              <a:avLst/>
            </a:prstTxWarp>
          </a:bodyPr>
          <a:lstStyle/>
          <a:p>
            <a:pPr algn="ctr" defTabSz="914400" fontAlgn="auto">
              <a:spcBef>
                <a:spcPts val="0"/>
              </a:spcBef>
              <a:spcAft>
                <a:spcPts val="0"/>
              </a:spcAft>
              <a:defRPr/>
            </a:pPr>
            <a:endParaRPr lang="en-US" kern="0">
              <a:solidFill>
                <a:sysClr val="windowText" lastClr="000000"/>
              </a:solidFill>
              <a:latin typeface="+mn-lt"/>
              <a:ea typeface="+mn-ea"/>
              <a:cs typeface="+mn-cs"/>
            </a:endParaRPr>
          </a:p>
        </p:txBody>
      </p:sp>
      <p:sp>
        <p:nvSpPr>
          <p:cNvPr id="42" name="Freeform 72"/>
          <p:cNvSpPr>
            <a:spLocks/>
          </p:cNvSpPr>
          <p:nvPr/>
        </p:nvSpPr>
        <p:spPr bwMode="auto">
          <a:xfrm>
            <a:off x="1068388" y="4022880"/>
            <a:ext cx="1065212" cy="1524000"/>
          </a:xfrm>
          <a:custGeom>
            <a:avLst/>
            <a:gdLst>
              <a:gd name="T0" fmla="*/ 2147483647 w 671"/>
              <a:gd name="T1" fmla="*/ 2147483647 h 986"/>
              <a:gd name="T2" fmla="*/ 0 w 671"/>
              <a:gd name="T3" fmla="*/ 2147483647 h 986"/>
              <a:gd name="T4" fmla="*/ 0 w 671"/>
              <a:gd name="T5" fmla="*/ 2147483647 h 986"/>
              <a:gd name="T6" fmla="*/ 2147483647 w 671"/>
              <a:gd name="T7" fmla="*/ 0 h 986"/>
              <a:gd name="T8" fmla="*/ 0 60000 65536"/>
              <a:gd name="T9" fmla="*/ 0 60000 65536"/>
              <a:gd name="T10" fmla="*/ 0 60000 65536"/>
              <a:gd name="T11" fmla="*/ 0 60000 65536"/>
              <a:gd name="T12" fmla="*/ 0 w 671"/>
              <a:gd name="T13" fmla="*/ 0 h 986"/>
              <a:gd name="T14" fmla="*/ 671 w 671"/>
              <a:gd name="T15" fmla="*/ 986 h 986"/>
              <a:gd name="connsiteX0" fmla="*/ 671 w 671"/>
              <a:gd name="connsiteY0" fmla="*/ 659 h 659"/>
              <a:gd name="connsiteX1" fmla="*/ 0 w 671"/>
              <a:gd name="connsiteY1" fmla="*/ 659 h 659"/>
              <a:gd name="connsiteX2" fmla="*/ 0 w 671"/>
              <a:gd name="connsiteY2" fmla="*/ 0 h 659"/>
            </a:gdLst>
            <a:ahLst/>
            <a:cxnLst>
              <a:cxn ang="0">
                <a:pos x="connsiteX0" y="connsiteY0"/>
              </a:cxn>
              <a:cxn ang="0">
                <a:pos x="connsiteX1" y="connsiteY1"/>
              </a:cxn>
              <a:cxn ang="0">
                <a:pos x="connsiteX2" y="connsiteY2"/>
              </a:cxn>
            </a:cxnLst>
            <a:rect l="l" t="t" r="r" b="b"/>
            <a:pathLst>
              <a:path w="671" h="659">
                <a:moveTo>
                  <a:pt x="671" y="659"/>
                </a:moveTo>
                <a:lnTo>
                  <a:pt x="0" y="659"/>
                </a:lnTo>
                <a:lnTo>
                  <a:pt x="0" y="0"/>
                </a:lnTo>
              </a:path>
            </a:pathLst>
          </a:custGeom>
          <a:noFill/>
          <a:ln w="28575">
            <a:solidFill>
              <a:srgbClr val="000000"/>
            </a:solidFill>
            <a:round/>
            <a:headEnd/>
            <a:tailEnd type="stealth" w="med" len="med"/>
          </a:ln>
        </p:spPr>
        <p:txBody>
          <a:bodyPr wrap="none" anchor="ctr">
            <a:prstTxWarp prst="textNoShape">
              <a:avLst/>
            </a:prstTxWarp>
          </a:bodyPr>
          <a:lstStyle/>
          <a:p>
            <a:pPr algn="ctr" defTabSz="914400" fontAlgn="auto">
              <a:spcBef>
                <a:spcPts val="0"/>
              </a:spcBef>
              <a:spcAft>
                <a:spcPts val="0"/>
              </a:spcAft>
              <a:defRPr/>
            </a:pPr>
            <a:endParaRPr lang="en-US" kern="0">
              <a:solidFill>
                <a:sysClr val="windowText" lastClr="000000"/>
              </a:solidFill>
              <a:latin typeface="+mn-lt"/>
              <a:ea typeface="+mn-ea"/>
              <a:cs typeface="+mn-cs"/>
            </a:endParaRPr>
          </a:p>
        </p:txBody>
      </p:sp>
      <p:sp>
        <p:nvSpPr>
          <p:cNvPr id="43" name="Freeform 74"/>
          <p:cNvSpPr>
            <a:spLocks/>
          </p:cNvSpPr>
          <p:nvPr/>
        </p:nvSpPr>
        <p:spPr bwMode="auto">
          <a:xfrm>
            <a:off x="1196975" y="1794030"/>
            <a:ext cx="6427788" cy="1509713"/>
          </a:xfrm>
          <a:custGeom>
            <a:avLst/>
            <a:gdLst>
              <a:gd name="T0" fmla="*/ 0 w 4049"/>
              <a:gd name="T1" fmla="*/ 2147483647 h 951"/>
              <a:gd name="T2" fmla="*/ 2147483647 w 4049"/>
              <a:gd name="T3" fmla="*/ 0 h 951"/>
              <a:gd name="T4" fmla="*/ 2147483647 w 4049"/>
              <a:gd name="T5" fmla="*/ 2147483647 h 951"/>
              <a:gd name="T6" fmla="*/ 2147483647 w 4049"/>
              <a:gd name="T7" fmla="*/ 2147483647 h 951"/>
              <a:gd name="T8" fmla="*/ 0 60000 65536"/>
              <a:gd name="T9" fmla="*/ 0 60000 65536"/>
              <a:gd name="T10" fmla="*/ 0 60000 65536"/>
              <a:gd name="T11" fmla="*/ 0 60000 65536"/>
              <a:gd name="T12" fmla="*/ 0 w 4049"/>
              <a:gd name="T13" fmla="*/ 0 h 951"/>
              <a:gd name="T14" fmla="*/ 4049 w 4049"/>
              <a:gd name="T15" fmla="*/ 951 h 951"/>
            </a:gdLst>
            <a:ahLst/>
            <a:cxnLst>
              <a:cxn ang="T8">
                <a:pos x="T0" y="T1"/>
              </a:cxn>
              <a:cxn ang="T9">
                <a:pos x="T2" y="T3"/>
              </a:cxn>
              <a:cxn ang="T10">
                <a:pos x="T4" y="T5"/>
              </a:cxn>
              <a:cxn ang="T11">
                <a:pos x="T6" y="T7"/>
              </a:cxn>
            </a:cxnLst>
            <a:rect l="T12" t="T13" r="T14" b="T15"/>
            <a:pathLst>
              <a:path w="4049" h="951">
                <a:moveTo>
                  <a:pt x="0" y="107"/>
                </a:moveTo>
                <a:lnTo>
                  <a:pt x="160" y="0"/>
                </a:lnTo>
                <a:lnTo>
                  <a:pt x="4049" y="6"/>
                </a:lnTo>
                <a:lnTo>
                  <a:pt x="3966" y="951"/>
                </a:lnTo>
              </a:path>
            </a:pathLst>
          </a:custGeom>
          <a:noFill/>
          <a:ln w="12700">
            <a:solidFill>
              <a:srgbClr val="4D4D4D"/>
            </a:solidFill>
            <a:round/>
            <a:headEnd/>
            <a:tailEnd/>
          </a:ln>
        </p:spPr>
        <p:txBody>
          <a:bodyPr wrap="none" anchor="ctr">
            <a:prstTxWarp prst="textNoShape">
              <a:avLst/>
            </a:prstTxWarp>
          </a:bodyPr>
          <a:lstStyle/>
          <a:p>
            <a:pPr algn="ctr" defTabSz="914400" fontAlgn="auto">
              <a:spcBef>
                <a:spcPts val="0"/>
              </a:spcBef>
              <a:spcAft>
                <a:spcPts val="0"/>
              </a:spcAft>
              <a:defRPr/>
            </a:pPr>
            <a:endParaRPr lang="en-US" kern="0">
              <a:solidFill>
                <a:sysClr val="windowText" lastClr="000000"/>
              </a:solidFill>
              <a:latin typeface="+mn-lt"/>
              <a:ea typeface="+mn-ea"/>
              <a:cs typeface="+mn-cs"/>
            </a:endParaRPr>
          </a:p>
        </p:txBody>
      </p:sp>
      <p:sp>
        <p:nvSpPr>
          <p:cNvPr id="44" name="Rectangle 75"/>
          <p:cNvSpPr>
            <a:spLocks noChangeArrowheads="1"/>
          </p:cNvSpPr>
          <p:nvPr/>
        </p:nvSpPr>
        <p:spPr bwMode="auto">
          <a:xfrm>
            <a:off x="1681163" y="1759105"/>
            <a:ext cx="5688012" cy="96838"/>
          </a:xfrm>
          <a:prstGeom prst="rect">
            <a:avLst/>
          </a:prstGeom>
          <a:solidFill>
            <a:srgbClr val="808080"/>
          </a:solidFill>
          <a:ln w="9525">
            <a:solidFill>
              <a:srgbClr val="4D4D4D"/>
            </a:solidFill>
            <a:miter lim="800000"/>
            <a:headEnd/>
            <a:tailEnd/>
          </a:ln>
        </p:spPr>
        <p:txBody>
          <a:bodyPr wrap="none" anchor="ctr">
            <a:prstTxWarp prst="textNoShape">
              <a:avLst/>
            </a:prstTxWarp>
          </a:bodyPr>
          <a:lstStyle/>
          <a:p>
            <a:pPr algn="ctr" defTabSz="914400" fontAlgn="auto">
              <a:spcBef>
                <a:spcPts val="0"/>
              </a:spcBef>
              <a:spcAft>
                <a:spcPts val="0"/>
              </a:spcAft>
              <a:defRPr/>
            </a:pPr>
            <a:endParaRPr lang="en-US" kern="0">
              <a:solidFill>
                <a:sysClr val="windowText" lastClr="000000"/>
              </a:solidFill>
              <a:latin typeface="+mn-lt"/>
              <a:ea typeface="+mn-ea"/>
              <a:cs typeface="+mn-cs"/>
            </a:endParaRPr>
          </a:p>
        </p:txBody>
      </p:sp>
      <p:sp>
        <p:nvSpPr>
          <p:cNvPr id="45" name="AutoShape 76"/>
          <p:cNvSpPr>
            <a:spLocks noChangeArrowheads="1"/>
          </p:cNvSpPr>
          <p:nvPr/>
        </p:nvSpPr>
        <p:spPr bwMode="auto">
          <a:xfrm rot="5400000" flipH="1">
            <a:off x="-7411" y="2757641"/>
            <a:ext cx="2160588" cy="360363"/>
          </a:xfrm>
          <a:prstGeom prst="roundRect">
            <a:avLst>
              <a:gd name="adj" fmla="val 50000"/>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r>
              <a:rPr lang="en-US" sz="1200" kern="0" dirty="0">
                <a:solidFill>
                  <a:srgbClr val="000000"/>
                </a:solidFill>
                <a:latin typeface="Arial"/>
              </a:rPr>
              <a:t>Test pattern generator</a:t>
            </a:r>
          </a:p>
        </p:txBody>
      </p:sp>
      <p:sp>
        <p:nvSpPr>
          <p:cNvPr id="46" name="Oval 77"/>
          <p:cNvSpPr>
            <a:spLocks noChangeArrowheads="1"/>
          </p:cNvSpPr>
          <p:nvPr/>
        </p:nvSpPr>
        <p:spPr bwMode="auto">
          <a:xfrm>
            <a:off x="7440613" y="5411943"/>
            <a:ext cx="304800" cy="304800"/>
          </a:xfrm>
          <a:prstGeom prst="ellipse">
            <a:avLst/>
          </a:prstGeom>
          <a:noFill/>
          <a:ln w="28575">
            <a:solidFill>
              <a:srgbClr val="000000"/>
            </a:solidFill>
            <a:round/>
            <a:headEnd type="none" w="sm" len="sm"/>
            <a:tailEnd type="none" w="sm" len="sm"/>
          </a:ln>
        </p:spPr>
        <p:txBody>
          <a:bodyPr wrap="none" lIns="92075" tIns="46038" rIns="92075" bIns="46038" anchor="ctr">
            <a:prstTxWarp prst="textNoShape">
              <a:avLst/>
            </a:prstTxWarp>
          </a:bodyPr>
          <a:lstStyle/>
          <a:p>
            <a:pPr algn="ctr" defTabSz="914400" fontAlgn="auto">
              <a:spcBef>
                <a:spcPts val="0"/>
              </a:spcBef>
              <a:spcAft>
                <a:spcPts val="0"/>
              </a:spcAft>
              <a:defRPr/>
            </a:pPr>
            <a:endParaRPr lang="en-US" kern="0">
              <a:solidFill>
                <a:sysClr val="windowText" lastClr="000000"/>
              </a:solidFill>
              <a:latin typeface="+mn-lt"/>
              <a:ea typeface="+mn-ea"/>
              <a:cs typeface="+mn-cs"/>
            </a:endParaRPr>
          </a:p>
        </p:txBody>
      </p:sp>
      <p:sp>
        <p:nvSpPr>
          <p:cNvPr id="47" name="Line 78"/>
          <p:cNvSpPr>
            <a:spLocks noChangeShapeType="1"/>
          </p:cNvSpPr>
          <p:nvPr/>
        </p:nvSpPr>
        <p:spPr bwMode="auto">
          <a:xfrm>
            <a:off x="7593013" y="5488143"/>
            <a:ext cx="0" cy="152400"/>
          </a:xfrm>
          <a:prstGeom prst="line">
            <a:avLst/>
          </a:prstGeom>
          <a:noFill/>
          <a:ln w="28575">
            <a:solidFill>
              <a:srgbClr val="000000"/>
            </a:solidFill>
            <a:round/>
            <a:headEnd type="none" w="sm" len="sm"/>
            <a:tailEnd type="none" w="sm" len="sm"/>
          </a:ln>
        </p:spPr>
        <p:txBody>
          <a:bodyPr wrap="none" lIns="92075" tIns="46038" rIns="92075" bIns="46038" anchor="ctr">
            <a:prstTxWarp prst="textNoShape">
              <a:avLst/>
            </a:prstTxWarp>
          </a:bodyPr>
          <a:lstStyle/>
          <a:p>
            <a:pPr defTabSz="914400" fontAlgn="auto">
              <a:spcBef>
                <a:spcPts val="0"/>
              </a:spcBef>
              <a:spcAft>
                <a:spcPts val="0"/>
              </a:spcAft>
              <a:defRPr/>
            </a:pPr>
            <a:endParaRPr lang="en-US" kern="0">
              <a:solidFill>
                <a:sysClr val="windowText" lastClr="000000"/>
              </a:solidFill>
              <a:latin typeface="+mn-lt"/>
              <a:ea typeface="+mn-ea"/>
              <a:cs typeface="+mn-cs"/>
            </a:endParaRPr>
          </a:p>
        </p:txBody>
      </p:sp>
      <p:sp>
        <p:nvSpPr>
          <p:cNvPr id="48" name="Line 79"/>
          <p:cNvSpPr>
            <a:spLocks noChangeShapeType="1"/>
          </p:cNvSpPr>
          <p:nvPr/>
        </p:nvSpPr>
        <p:spPr bwMode="auto">
          <a:xfrm>
            <a:off x="7516813" y="5564343"/>
            <a:ext cx="152400" cy="0"/>
          </a:xfrm>
          <a:prstGeom prst="line">
            <a:avLst/>
          </a:prstGeom>
          <a:noFill/>
          <a:ln w="28575">
            <a:solidFill>
              <a:srgbClr val="000000"/>
            </a:solidFill>
            <a:round/>
            <a:headEnd type="none" w="sm" len="sm"/>
            <a:tailEnd type="none" w="sm" len="sm"/>
          </a:ln>
        </p:spPr>
        <p:txBody>
          <a:bodyPr wrap="none" lIns="92075" tIns="46038" rIns="92075" bIns="46038" anchor="ctr">
            <a:prstTxWarp prst="textNoShape">
              <a:avLst/>
            </a:prstTxWarp>
          </a:bodyPr>
          <a:lstStyle/>
          <a:p>
            <a:pPr defTabSz="914400" fontAlgn="auto">
              <a:spcBef>
                <a:spcPts val="0"/>
              </a:spcBef>
              <a:spcAft>
                <a:spcPts val="0"/>
              </a:spcAft>
              <a:defRPr/>
            </a:pPr>
            <a:endParaRPr lang="en-US" kern="0">
              <a:solidFill>
                <a:sysClr val="windowText" lastClr="000000"/>
              </a:solidFill>
              <a:latin typeface="+mn-lt"/>
              <a:ea typeface="+mn-ea"/>
              <a:cs typeface="+mn-cs"/>
            </a:endParaRPr>
          </a:p>
        </p:txBody>
      </p:sp>
      <p:sp>
        <p:nvSpPr>
          <p:cNvPr id="49" name="Line 80"/>
          <p:cNvSpPr>
            <a:spLocks noChangeShapeType="1"/>
          </p:cNvSpPr>
          <p:nvPr/>
        </p:nvSpPr>
        <p:spPr bwMode="auto">
          <a:xfrm>
            <a:off x="7369175" y="5267480"/>
            <a:ext cx="115888" cy="196850"/>
          </a:xfrm>
          <a:prstGeom prst="line">
            <a:avLst/>
          </a:prstGeom>
          <a:noFill/>
          <a:ln w="12700">
            <a:solidFill>
              <a:srgbClr val="000000"/>
            </a:solidFill>
            <a:round/>
            <a:headEnd/>
            <a:tailEnd/>
          </a:ln>
        </p:spPr>
        <p:txBody>
          <a:bodyPr wrap="none" anchor="ctr">
            <a:prstTxWarp prst="textNoShape">
              <a:avLst/>
            </a:prstTxWarp>
          </a:bodyPr>
          <a:lstStyle/>
          <a:p>
            <a:pPr defTabSz="914400" fontAlgn="auto">
              <a:spcBef>
                <a:spcPts val="0"/>
              </a:spcBef>
              <a:spcAft>
                <a:spcPts val="0"/>
              </a:spcAft>
              <a:defRPr/>
            </a:pPr>
            <a:endParaRPr lang="en-US" kern="0">
              <a:solidFill>
                <a:sysClr val="windowText" lastClr="000000"/>
              </a:solidFill>
              <a:latin typeface="+mn-lt"/>
              <a:ea typeface="+mn-ea"/>
              <a:cs typeface="+mn-cs"/>
            </a:endParaRPr>
          </a:p>
        </p:txBody>
      </p:sp>
      <p:sp>
        <p:nvSpPr>
          <p:cNvPr id="50" name="AutoShape 81"/>
          <p:cNvSpPr>
            <a:spLocks noChangeArrowheads="1"/>
          </p:cNvSpPr>
          <p:nvPr/>
        </p:nvSpPr>
        <p:spPr bwMode="auto">
          <a:xfrm rot="5400000" flipH="1">
            <a:off x="6324600" y="4080030"/>
            <a:ext cx="2160587" cy="360363"/>
          </a:xfrm>
          <a:prstGeom prst="roundRect">
            <a:avLst>
              <a:gd name="adj" fmla="val 50000"/>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r>
              <a:rPr lang="en-US" sz="1400" kern="0" dirty="0">
                <a:solidFill>
                  <a:srgbClr val="000000"/>
                </a:solidFill>
                <a:latin typeface="Arial"/>
              </a:rPr>
              <a:t>Compactor</a:t>
            </a:r>
          </a:p>
        </p:txBody>
      </p:sp>
      <p:sp>
        <p:nvSpPr>
          <p:cNvPr id="51" name="Line 82"/>
          <p:cNvSpPr>
            <a:spLocks noChangeShapeType="1"/>
          </p:cNvSpPr>
          <p:nvPr/>
        </p:nvSpPr>
        <p:spPr bwMode="auto">
          <a:xfrm flipH="1">
            <a:off x="7700963" y="5267480"/>
            <a:ext cx="115887" cy="196850"/>
          </a:xfrm>
          <a:prstGeom prst="line">
            <a:avLst/>
          </a:prstGeom>
          <a:noFill/>
          <a:ln w="12700">
            <a:solidFill>
              <a:srgbClr val="000000"/>
            </a:solidFill>
            <a:round/>
            <a:headEnd/>
            <a:tailEnd/>
          </a:ln>
        </p:spPr>
        <p:txBody>
          <a:bodyPr wrap="none" anchor="ctr">
            <a:prstTxWarp prst="textNoShape">
              <a:avLst/>
            </a:prstTxWarp>
          </a:bodyPr>
          <a:lstStyle/>
          <a:p>
            <a:pPr defTabSz="914400" fontAlgn="auto">
              <a:spcBef>
                <a:spcPts val="0"/>
              </a:spcBef>
              <a:spcAft>
                <a:spcPts val="0"/>
              </a:spcAft>
              <a:defRPr/>
            </a:pPr>
            <a:endParaRPr lang="en-US" kern="0">
              <a:solidFill>
                <a:sysClr val="windowText" lastClr="000000"/>
              </a:solidFill>
              <a:latin typeface="+mn-lt"/>
              <a:ea typeface="+mn-ea"/>
              <a:cs typeface="+mn-cs"/>
            </a:endParaRPr>
          </a:p>
        </p:txBody>
      </p:sp>
      <p:sp>
        <p:nvSpPr>
          <p:cNvPr id="52" name="AutoShape 83"/>
          <p:cNvSpPr>
            <a:spLocks noChangeArrowheads="1"/>
          </p:cNvSpPr>
          <p:nvPr/>
        </p:nvSpPr>
        <p:spPr bwMode="auto">
          <a:xfrm rot="5400000" flipH="1">
            <a:off x="6757193" y="4123687"/>
            <a:ext cx="2160587" cy="273050"/>
          </a:xfrm>
          <a:prstGeom prst="roundRect">
            <a:avLst>
              <a:gd name="adj" fmla="val 50000"/>
            </a:avLst>
          </a:prstGeom>
          <a:solidFill>
            <a:srgbClr val="C48E66"/>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r>
              <a:rPr lang="en-US" sz="1200" kern="0" dirty="0">
                <a:solidFill>
                  <a:srgbClr val="000000"/>
                </a:solidFill>
                <a:latin typeface="Arial"/>
              </a:rPr>
              <a:t>Golden signature</a:t>
            </a:r>
          </a:p>
        </p:txBody>
      </p:sp>
      <p:sp>
        <p:nvSpPr>
          <p:cNvPr id="53" name="Line 84"/>
          <p:cNvSpPr>
            <a:spLocks noChangeShapeType="1"/>
          </p:cNvSpPr>
          <p:nvPr/>
        </p:nvSpPr>
        <p:spPr bwMode="auto">
          <a:xfrm>
            <a:off x="7599363" y="5708805"/>
            <a:ext cx="0" cy="360363"/>
          </a:xfrm>
          <a:prstGeom prst="line">
            <a:avLst/>
          </a:prstGeom>
          <a:noFill/>
          <a:ln w="12700">
            <a:solidFill>
              <a:srgbClr val="000000"/>
            </a:solidFill>
            <a:round/>
            <a:headEnd/>
            <a:tailEnd/>
          </a:ln>
        </p:spPr>
        <p:txBody>
          <a:bodyPr wrap="none" anchor="ctr">
            <a:prstTxWarp prst="textNoShape">
              <a:avLst/>
            </a:prstTxWarp>
          </a:bodyPr>
          <a:lstStyle/>
          <a:p>
            <a:pPr defTabSz="914400" fontAlgn="auto">
              <a:spcBef>
                <a:spcPts val="0"/>
              </a:spcBef>
              <a:spcAft>
                <a:spcPts val="0"/>
              </a:spcAft>
              <a:defRPr/>
            </a:pPr>
            <a:endParaRPr lang="en-US" kern="0">
              <a:solidFill>
                <a:sysClr val="windowText" lastClr="000000"/>
              </a:solidFill>
              <a:latin typeface="+mn-lt"/>
              <a:ea typeface="+mn-ea"/>
              <a:cs typeface="+mn-cs"/>
            </a:endParaRPr>
          </a:p>
        </p:txBody>
      </p:sp>
      <p:sp>
        <p:nvSpPr>
          <p:cNvPr id="54" name="Line 172"/>
          <p:cNvSpPr>
            <a:spLocks noChangeShapeType="1"/>
          </p:cNvSpPr>
          <p:nvPr/>
        </p:nvSpPr>
        <p:spPr bwMode="auto">
          <a:xfrm>
            <a:off x="1736725" y="5705630"/>
            <a:ext cx="0" cy="360363"/>
          </a:xfrm>
          <a:prstGeom prst="line">
            <a:avLst/>
          </a:prstGeom>
          <a:noFill/>
          <a:ln w="12700">
            <a:solidFill>
              <a:schemeClr val="tx1"/>
            </a:solidFill>
            <a:round/>
            <a:headEnd/>
            <a:tailEnd/>
          </a:ln>
        </p:spPr>
        <p:txBody>
          <a:bodyPr wrap="none" anchor="ctr">
            <a:prstTxWarp prst="textNoShape">
              <a:avLst/>
            </a:prstTxWarp>
          </a:bodyPr>
          <a:lstStyle/>
          <a:p>
            <a:pPr defTabSz="914400" fontAlgn="auto">
              <a:spcBef>
                <a:spcPts val="0"/>
              </a:spcBef>
              <a:spcAft>
                <a:spcPts val="0"/>
              </a:spcAft>
              <a:defRPr/>
            </a:pPr>
            <a:endParaRPr lang="en-US" kern="0">
              <a:solidFill>
                <a:sysClr val="windowText" lastClr="000000"/>
              </a:solidFill>
              <a:latin typeface="+mn-lt"/>
              <a:ea typeface="+mn-ea"/>
              <a:cs typeface="+mn-cs"/>
            </a:endParaRPr>
          </a:p>
        </p:txBody>
      </p:sp>
      <p:sp>
        <p:nvSpPr>
          <p:cNvPr id="55" name="AutoShape 73"/>
          <p:cNvSpPr>
            <a:spLocks noChangeArrowheads="1"/>
          </p:cNvSpPr>
          <p:nvPr/>
        </p:nvSpPr>
        <p:spPr bwMode="auto">
          <a:xfrm>
            <a:off x="1392237" y="5411943"/>
            <a:ext cx="1800225" cy="304800"/>
          </a:xfrm>
          <a:prstGeom prst="roundRect">
            <a:avLst>
              <a:gd name="adj" fmla="val 50000"/>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r>
              <a:rPr lang="en-US" sz="1400" kern="0" dirty="0">
                <a:solidFill>
                  <a:srgbClr val="000000"/>
                </a:solidFill>
                <a:latin typeface="Arial"/>
              </a:rPr>
              <a:t>Control</a:t>
            </a: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Aliasing probability</a:t>
            </a:r>
            <a:endParaRPr lang="en-US" dirty="0"/>
          </a:p>
        </p:txBody>
      </p:sp>
      <p:sp>
        <p:nvSpPr>
          <p:cNvPr id="3" name="Content Placeholder 2"/>
          <p:cNvSpPr>
            <a:spLocks noGrp="1"/>
          </p:cNvSpPr>
          <p:nvPr>
            <p:ph idx="1"/>
          </p:nvPr>
        </p:nvSpPr>
        <p:spPr>
          <a:xfrm>
            <a:off x="676275" y="3181048"/>
            <a:ext cx="8010525" cy="3175302"/>
          </a:xfrm>
        </p:spPr>
        <p:txBody>
          <a:bodyPr/>
          <a:lstStyle/>
          <a:p>
            <a:pPr defTabSz="769938">
              <a:spcAft>
                <a:spcPts val="600"/>
              </a:spcAft>
              <a:buSzPct val="75000"/>
            </a:pPr>
            <a:r>
              <a:rPr lang="en-US" dirty="0" smtClean="0">
                <a:solidFill>
                  <a:srgbClr val="000000"/>
                </a:solidFill>
              </a:rPr>
              <a:t>The Markov chain representing the </a:t>
            </a:r>
            <a:r>
              <a:rPr lang="en-US" dirty="0" err="1" smtClean="0">
                <a:solidFill>
                  <a:srgbClr val="000000"/>
                </a:solidFill>
              </a:rPr>
              <a:t>n</a:t>
            </a:r>
            <a:r>
              <a:rPr lang="en-US" dirty="0" smtClean="0">
                <a:solidFill>
                  <a:srgbClr val="000000"/>
                </a:solidFill>
              </a:rPr>
              <a:t>-bit LFSR-based compaction is irreducible, aperiodic, and has a doubly stochastic transition matrix; thus the probability that it enters any state is </a:t>
            </a:r>
          </a:p>
          <a:p>
            <a:pPr algn="ctr" defTabSz="769938">
              <a:spcAft>
                <a:spcPts val="600"/>
              </a:spcAft>
              <a:buSzPct val="75000"/>
              <a:buNone/>
            </a:pPr>
            <a:r>
              <a:rPr lang="en-US" dirty="0" err="1" smtClean="0">
                <a:solidFill>
                  <a:srgbClr val="000000"/>
                </a:solidFill>
              </a:rPr>
              <a:t>p</a:t>
            </a:r>
            <a:r>
              <a:rPr lang="en-US" dirty="0" smtClean="0">
                <a:solidFill>
                  <a:srgbClr val="000000"/>
                </a:solidFill>
              </a:rPr>
              <a:t> = 2</a:t>
            </a:r>
            <a:r>
              <a:rPr lang="en-US" baseline="30000" dirty="0" smtClean="0">
                <a:solidFill>
                  <a:srgbClr val="000000"/>
                </a:solidFill>
              </a:rPr>
              <a:t>-n </a:t>
            </a:r>
            <a:endParaRPr lang="en-US" dirty="0" smtClean="0">
              <a:solidFill>
                <a:srgbClr val="000000"/>
              </a:solidFill>
            </a:endParaRPr>
          </a:p>
          <a:p>
            <a:pPr defTabSz="769938">
              <a:buSzPct val="75000"/>
              <a:buNone/>
            </a:pPr>
            <a:r>
              <a:rPr lang="en-US" dirty="0" smtClean="0">
                <a:solidFill>
                  <a:srgbClr val="000000"/>
                </a:solidFill>
              </a:rPr>
              <a:t>	provided that a steady state is reached</a:t>
            </a:r>
          </a:p>
          <a:p>
            <a:pPr defTabSz="769938">
              <a:buSzPct val="75000"/>
            </a:pPr>
            <a:r>
              <a:rPr lang="en-US" dirty="0" smtClean="0">
                <a:solidFill>
                  <a:srgbClr val="000000"/>
                </a:solidFill>
              </a:rPr>
              <a:t>For </a:t>
            </a:r>
            <a:r>
              <a:rPr lang="en-US" dirty="0" err="1" smtClean="0">
                <a:solidFill>
                  <a:srgbClr val="000000"/>
                </a:solidFill>
              </a:rPr>
              <a:t>n</a:t>
            </a:r>
            <a:r>
              <a:rPr lang="en-US" dirty="0" smtClean="0">
                <a:solidFill>
                  <a:srgbClr val="000000"/>
                </a:solidFill>
              </a:rPr>
              <a:t> = 20, </a:t>
            </a:r>
            <a:r>
              <a:rPr lang="en-US" dirty="0" err="1" smtClean="0">
                <a:solidFill>
                  <a:srgbClr val="000000"/>
                </a:solidFill>
              </a:rPr>
              <a:t>p</a:t>
            </a:r>
            <a:r>
              <a:rPr lang="en-US" dirty="0" smtClean="0">
                <a:solidFill>
                  <a:srgbClr val="000000"/>
                </a:solidFill>
              </a:rPr>
              <a:t> = 10</a:t>
            </a:r>
            <a:r>
              <a:rPr lang="en-US" baseline="30000" dirty="0" smtClean="0">
                <a:solidFill>
                  <a:srgbClr val="000000"/>
                </a:solidFill>
              </a:rPr>
              <a:t>-6</a:t>
            </a:r>
            <a:r>
              <a:rPr lang="en-US" dirty="0" smtClean="0">
                <a:solidFill>
                  <a:srgbClr val="000000"/>
                </a:solidFill>
              </a:rPr>
              <a:t> and </a:t>
            </a:r>
            <a:r>
              <a:rPr lang="en-US" dirty="0" err="1" smtClean="0">
                <a:solidFill>
                  <a:srgbClr val="000000"/>
                </a:solidFill>
              </a:rPr>
              <a:t>n</a:t>
            </a:r>
            <a:r>
              <a:rPr lang="en-US" dirty="0" smtClean="0">
                <a:solidFill>
                  <a:srgbClr val="000000"/>
                </a:solidFill>
              </a:rPr>
              <a:t> = 30, </a:t>
            </a:r>
            <a:r>
              <a:rPr lang="en-US" dirty="0" err="1" smtClean="0">
                <a:solidFill>
                  <a:srgbClr val="000000"/>
                </a:solidFill>
              </a:rPr>
              <a:t>p</a:t>
            </a:r>
            <a:r>
              <a:rPr lang="en-US" dirty="0" smtClean="0">
                <a:solidFill>
                  <a:srgbClr val="000000"/>
                </a:solidFill>
              </a:rPr>
              <a:t> = 10</a:t>
            </a:r>
            <a:r>
              <a:rPr lang="en-US" baseline="30000" dirty="0" smtClean="0">
                <a:solidFill>
                  <a:srgbClr val="000000"/>
                </a:solidFill>
              </a:rPr>
              <a:t>-9</a:t>
            </a:r>
            <a:endParaRPr lang="en-US" dirty="0" smtClean="0">
              <a:solidFill>
                <a:srgbClr val="000000"/>
              </a:solidFill>
            </a:endParaRPr>
          </a:p>
          <a:p>
            <a:pPr defTabSz="769938">
              <a:buSzPct val="75000"/>
            </a:pPr>
            <a:endParaRPr lang="en-US" dirty="0" smtClean="0">
              <a:solidFill>
                <a:srgbClr val="000000"/>
              </a:solidFill>
            </a:endParaRPr>
          </a:p>
          <a:p>
            <a:pPr defTabSz="769938">
              <a:buSzPct val="75000"/>
            </a:pPr>
            <a:endParaRPr lang="en-US" baseline="30000" dirty="0" smtClean="0">
              <a:solidFill>
                <a:srgbClr val="000000"/>
              </a:solidFill>
            </a:endParaRPr>
          </a:p>
          <a:p>
            <a:endParaRPr lang="en-US" dirty="0"/>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Transient period</a:t>
            </a:r>
            <a:endParaRPr lang="en-US" dirty="0"/>
          </a:p>
        </p:txBody>
      </p:sp>
      <p:grpSp>
        <p:nvGrpSpPr>
          <p:cNvPr id="5" name="Group 247"/>
          <p:cNvGrpSpPr>
            <a:grpSpLocks/>
          </p:cNvGrpSpPr>
          <p:nvPr/>
        </p:nvGrpSpPr>
        <p:grpSpPr bwMode="auto">
          <a:xfrm>
            <a:off x="1625600" y="903288"/>
            <a:ext cx="3240088" cy="2641600"/>
            <a:chOff x="204" y="682"/>
            <a:chExt cx="2041" cy="1664"/>
          </a:xfrm>
        </p:grpSpPr>
        <p:sp>
          <p:nvSpPr>
            <p:cNvPr id="6" name="Arc 6"/>
            <p:cNvSpPr>
              <a:spLocks/>
            </p:cNvSpPr>
            <p:nvPr/>
          </p:nvSpPr>
          <p:spPr bwMode="auto">
            <a:xfrm>
              <a:off x="1998" y="1855"/>
              <a:ext cx="237" cy="251"/>
            </a:xfrm>
            <a:custGeom>
              <a:avLst/>
              <a:gdLst>
                <a:gd name="G0" fmla="+- 20459 0 0"/>
                <a:gd name="G1" fmla="+- 21600 0 0"/>
                <a:gd name="G2" fmla="+- 21600 0 0"/>
                <a:gd name="T0" fmla="*/ 0 w 42059"/>
                <a:gd name="T1" fmla="*/ 14672 h 43200"/>
                <a:gd name="T2" fmla="*/ 3697 w 42059"/>
                <a:gd name="T3" fmla="*/ 35223 h 43200"/>
                <a:gd name="T4" fmla="*/ 20459 w 42059"/>
                <a:gd name="T5" fmla="*/ 21600 h 43200"/>
              </a:gdLst>
              <a:ahLst/>
              <a:cxnLst>
                <a:cxn ang="0">
                  <a:pos x="T0" y="T1"/>
                </a:cxn>
                <a:cxn ang="0">
                  <a:pos x="T2" y="T3"/>
                </a:cxn>
                <a:cxn ang="0">
                  <a:pos x="T4" y="T5"/>
                </a:cxn>
              </a:cxnLst>
              <a:rect l="0" t="0" r="r" b="b"/>
              <a:pathLst>
                <a:path w="42059" h="43200" fill="none" extrusionOk="0">
                  <a:moveTo>
                    <a:pt x="0" y="14672"/>
                  </a:moveTo>
                  <a:cubicBezTo>
                    <a:pt x="2970" y="5901"/>
                    <a:pt x="11199" y="-1"/>
                    <a:pt x="20459" y="-1"/>
                  </a:cubicBezTo>
                  <a:cubicBezTo>
                    <a:pt x="32388" y="0"/>
                    <a:pt x="42059" y="9670"/>
                    <a:pt x="42059" y="21600"/>
                  </a:cubicBezTo>
                  <a:cubicBezTo>
                    <a:pt x="42059" y="33529"/>
                    <a:pt x="32388" y="43200"/>
                    <a:pt x="20459" y="43200"/>
                  </a:cubicBezTo>
                  <a:cubicBezTo>
                    <a:pt x="13955" y="43199"/>
                    <a:pt x="7798" y="40269"/>
                    <a:pt x="3696" y="35223"/>
                  </a:cubicBezTo>
                </a:path>
                <a:path w="42059" h="43200" stroke="0" extrusionOk="0">
                  <a:moveTo>
                    <a:pt x="0" y="14672"/>
                  </a:moveTo>
                  <a:cubicBezTo>
                    <a:pt x="2970" y="5901"/>
                    <a:pt x="11199" y="-1"/>
                    <a:pt x="20459" y="-1"/>
                  </a:cubicBezTo>
                  <a:cubicBezTo>
                    <a:pt x="32388" y="0"/>
                    <a:pt x="42059" y="9670"/>
                    <a:pt x="42059" y="21600"/>
                  </a:cubicBezTo>
                  <a:cubicBezTo>
                    <a:pt x="42059" y="33529"/>
                    <a:pt x="32388" y="43200"/>
                    <a:pt x="20459" y="43200"/>
                  </a:cubicBezTo>
                  <a:cubicBezTo>
                    <a:pt x="13955" y="43199"/>
                    <a:pt x="7798" y="40269"/>
                    <a:pt x="3696" y="35223"/>
                  </a:cubicBezTo>
                  <a:lnTo>
                    <a:pt x="20459" y="21600"/>
                  </a:lnTo>
                  <a:close/>
                </a:path>
              </a:pathLst>
            </a:custGeom>
            <a:noFill/>
            <a:ln w="12700">
              <a:solidFill>
                <a:srgbClr val="FF3300"/>
              </a:solidFill>
              <a:round/>
              <a:headEnd/>
              <a:tailEnd type="triangle" w="med" len="med"/>
            </a:ln>
            <a:effectLst/>
          </p:spPr>
          <p:txBody>
            <a:bodyPr wrap="none" anchor="ctr">
              <a:prstTxWarp prst="textNoShape">
                <a:avLst/>
              </a:prstTxWarp>
            </a:bodyPr>
            <a:lstStyle/>
            <a:p>
              <a:pPr algn="ctr"/>
              <a:endParaRPr lang="en-US"/>
            </a:p>
          </p:txBody>
        </p:sp>
        <p:sp>
          <p:nvSpPr>
            <p:cNvPr id="7" name="Arc 7"/>
            <p:cNvSpPr>
              <a:spLocks/>
            </p:cNvSpPr>
            <p:nvPr/>
          </p:nvSpPr>
          <p:spPr bwMode="auto">
            <a:xfrm>
              <a:off x="204" y="1388"/>
              <a:ext cx="231" cy="251"/>
            </a:xfrm>
            <a:custGeom>
              <a:avLst/>
              <a:gdLst>
                <a:gd name="G0" fmla="+- 21600 0 0"/>
                <a:gd name="G1" fmla="+- 21600 0 0"/>
                <a:gd name="G2" fmla="+- 21600 0 0"/>
                <a:gd name="T0" fmla="*/ 40948 w 40948"/>
                <a:gd name="T1" fmla="*/ 31202 h 43200"/>
                <a:gd name="T2" fmla="*/ 37095 w 40948"/>
                <a:gd name="T3" fmla="*/ 6551 h 43200"/>
                <a:gd name="T4" fmla="*/ 21600 w 40948"/>
                <a:gd name="T5" fmla="*/ 21600 h 43200"/>
              </a:gdLst>
              <a:ahLst/>
              <a:cxnLst>
                <a:cxn ang="0">
                  <a:pos x="T0" y="T1"/>
                </a:cxn>
                <a:cxn ang="0">
                  <a:pos x="T2" y="T3"/>
                </a:cxn>
                <a:cxn ang="0">
                  <a:pos x="T4" y="T5"/>
                </a:cxn>
              </a:cxnLst>
              <a:rect l="0" t="0" r="r" b="b"/>
              <a:pathLst>
                <a:path w="40948" h="43200" fill="none" extrusionOk="0">
                  <a:moveTo>
                    <a:pt x="40948" y="31202"/>
                  </a:moveTo>
                  <a:cubicBezTo>
                    <a:pt x="37300" y="38551"/>
                    <a:pt x="29804" y="43199"/>
                    <a:pt x="21600" y="43199"/>
                  </a:cubicBezTo>
                  <a:cubicBezTo>
                    <a:pt x="9670" y="43200"/>
                    <a:pt x="0" y="33529"/>
                    <a:pt x="0" y="21600"/>
                  </a:cubicBezTo>
                  <a:cubicBezTo>
                    <a:pt x="0" y="9670"/>
                    <a:pt x="9670" y="0"/>
                    <a:pt x="21600" y="0"/>
                  </a:cubicBezTo>
                  <a:cubicBezTo>
                    <a:pt x="27438" y="0"/>
                    <a:pt x="33027" y="2363"/>
                    <a:pt x="37094" y="6551"/>
                  </a:cubicBezTo>
                </a:path>
                <a:path w="40948" h="43200" stroke="0" extrusionOk="0">
                  <a:moveTo>
                    <a:pt x="40948" y="31202"/>
                  </a:moveTo>
                  <a:cubicBezTo>
                    <a:pt x="37300" y="38551"/>
                    <a:pt x="29804" y="43199"/>
                    <a:pt x="21600" y="43199"/>
                  </a:cubicBezTo>
                  <a:cubicBezTo>
                    <a:pt x="9670" y="43200"/>
                    <a:pt x="0" y="33529"/>
                    <a:pt x="0" y="21600"/>
                  </a:cubicBezTo>
                  <a:cubicBezTo>
                    <a:pt x="0" y="9670"/>
                    <a:pt x="9670" y="0"/>
                    <a:pt x="21600" y="0"/>
                  </a:cubicBezTo>
                  <a:cubicBezTo>
                    <a:pt x="27438" y="0"/>
                    <a:pt x="33027" y="2363"/>
                    <a:pt x="37094" y="6551"/>
                  </a:cubicBezTo>
                  <a:lnTo>
                    <a:pt x="21600" y="21600"/>
                  </a:lnTo>
                  <a:close/>
                </a:path>
              </a:pathLst>
            </a:custGeom>
            <a:noFill/>
            <a:ln w="12700">
              <a:solidFill>
                <a:schemeClr val="tx1"/>
              </a:solidFill>
              <a:prstDash val="sysDot"/>
              <a:round/>
              <a:headEnd/>
              <a:tailEnd type="triangle" w="med" len="med"/>
            </a:ln>
            <a:effectLst/>
          </p:spPr>
          <p:txBody>
            <a:bodyPr wrap="none" anchor="ctr">
              <a:prstTxWarp prst="textNoShape">
                <a:avLst/>
              </a:prstTxWarp>
            </a:bodyPr>
            <a:lstStyle/>
            <a:p>
              <a:pPr algn="ctr"/>
              <a:endParaRPr lang="en-US"/>
            </a:p>
          </p:txBody>
        </p:sp>
        <p:sp>
          <p:nvSpPr>
            <p:cNvPr id="8" name="Line 8"/>
            <p:cNvSpPr>
              <a:spLocks noChangeShapeType="1"/>
            </p:cNvSpPr>
            <p:nvPr/>
          </p:nvSpPr>
          <p:spPr bwMode="auto">
            <a:xfrm flipH="1" flipV="1">
              <a:off x="1321" y="843"/>
              <a:ext cx="405" cy="160"/>
            </a:xfrm>
            <a:prstGeom prst="line">
              <a:avLst/>
            </a:prstGeom>
            <a:noFill/>
            <a:ln w="12700">
              <a:solidFill>
                <a:srgbClr val="FF3300"/>
              </a:solidFill>
              <a:round/>
              <a:headEnd/>
              <a:tailEnd type="triangle" w="med" len="med"/>
            </a:ln>
            <a:effectLst/>
          </p:spPr>
          <p:txBody>
            <a:bodyPr wrap="none" anchor="ctr">
              <a:prstTxWarp prst="textNoShape">
                <a:avLst/>
              </a:prstTxWarp>
            </a:bodyPr>
            <a:lstStyle/>
            <a:p>
              <a:pPr algn="ctr"/>
              <a:endParaRPr lang="en-US"/>
            </a:p>
          </p:txBody>
        </p:sp>
        <p:sp>
          <p:nvSpPr>
            <p:cNvPr id="9" name="Line 9"/>
            <p:cNvSpPr>
              <a:spLocks noChangeShapeType="1"/>
            </p:cNvSpPr>
            <p:nvPr/>
          </p:nvSpPr>
          <p:spPr bwMode="auto">
            <a:xfrm flipH="1">
              <a:off x="852" y="817"/>
              <a:ext cx="463" cy="1081"/>
            </a:xfrm>
            <a:prstGeom prst="line">
              <a:avLst/>
            </a:prstGeom>
            <a:noFill/>
            <a:ln w="12700">
              <a:solidFill>
                <a:srgbClr val="FF3300"/>
              </a:solidFill>
              <a:round/>
              <a:headEnd/>
              <a:tailEnd type="triangle" w="med" len="med"/>
            </a:ln>
            <a:effectLst/>
          </p:spPr>
          <p:txBody>
            <a:bodyPr wrap="none" anchor="ctr">
              <a:prstTxWarp prst="textNoShape">
                <a:avLst/>
              </a:prstTxWarp>
            </a:bodyPr>
            <a:lstStyle/>
            <a:p>
              <a:pPr algn="ctr"/>
              <a:endParaRPr lang="en-US"/>
            </a:p>
          </p:txBody>
        </p:sp>
        <p:sp>
          <p:nvSpPr>
            <p:cNvPr id="10" name="Line 10"/>
            <p:cNvSpPr>
              <a:spLocks noChangeShapeType="1"/>
            </p:cNvSpPr>
            <p:nvPr/>
          </p:nvSpPr>
          <p:spPr bwMode="auto">
            <a:xfrm flipV="1">
              <a:off x="1264" y="1107"/>
              <a:ext cx="527" cy="1126"/>
            </a:xfrm>
            <a:prstGeom prst="line">
              <a:avLst/>
            </a:prstGeom>
            <a:noFill/>
            <a:ln w="12700">
              <a:solidFill>
                <a:srgbClr val="FF3300"/>
              </a:solidFill>
              <a:round/>
              <a:headEnd/>
              <a:tailEnd type="triangle" w="med" len="med"/>
            </a:ln>
            <a:effectLst/>
          </p:spPr>
          <p:txBody>
            <a:bodyPr wrap="none" anchor="ctr">
              <a:prstTxWarp prst="textNoShape">
                <a:avLst/>
              </a:prstTxWarp>
            </a:bodyPr>
            <a:lstStyle/>
            <a:p>
              <a:pPr algn="ctr"/>
              <a:endParaRPr lang="en-US"/>
            </a:p>
          </p:txBody>
        </p:sp>
        <p:sp>
          <p:nvSpPr>
            <p:cNvPr id="11" name="Line 11"/>
            <p:cNvSpPr>
              <a:spLocks noChangeShapeType="1"/>
            </p:cNvSpPr>
            <p:nvPr/>
          </p:nvSpPr>
          <p:spPr bwMode="auto">
            <a:xfrm flipH="1">
              <a:off x="1379" y="1519"/>
              <a:ext cx="528" cy="669"/>
            </a:xfrm>
            <a:prstGeom prst="line">
              <a:avLst/>
            </a:prstGeom>
            <a:noFill/>
            <a:ln w="12700">
              <a:solidFill>
                <a:srgbClr val="FF3300"/>
              </a:solidFill>
              <a:round/>
              <a:headEnd/>
              <a:tailEnd type="triangle" w="med" len="med"/>
            </a:ln>
            <a:effectLst/>
          </p:spPr>
          <p:txBody>
            <a:bodyPr wrap="none" anchor="ctr">
              <a:prstTxWarp prst="textNoShape">
                <a:avLst/>
              </a:prstTxWarp>
            </a:bodyPr>
            <a:lstStyle/>
            <a:p>
              <a:pPr algn="ctr"/>
              <a:endParaRPr lang="en-US"/>
            </a:p>
          </p:txBody>
        </p:sp>
        <p:sp>
          <p:nvSpPr>
            <p:cNvPr id="12" name="Line 12"/>
            <p:cNvSpPr>
              <a:spLocks noChangeShapeType="1"/>
            </p:cNvSpPr>
            <p:nvPr/>
          </p:nvSpPr>
          <p:spPr bwMode="auto">
            <a:xfrm>
              <a:off x="877" y="1030"/>
              <a:ext cx="998" cy="444"/>
            </a:xfrm>
            <a:prstGeom prst="line">
              <a:avLst/>
            </a:prstGeom>
            <a:noFill/>
            <a:ln w="12700">
              <a:solidFill>
                <a:srgbClr val="FF3300"/>
              </a:solidFill>
              <a:round/>
              <a:headEnd/>
              <a:tailEnd type="triangle" w="med" len="med"/>
            </a:ln>
            <a:effectLst/>
          </p:spPr>
          <p:txBody>
            <a:bodyPr wrap="none" anchor="ctr">
              <a:prstTxWarp prst="textNoShape">
                <a:avLst/>
              </a:prstTxWarp>
            </a:bodyPr>
            <a:lstStyle/>
            <a:p>
              <a:pPr algn="ctr"/>
              <a:endParaRPr lang="en-US"/>
            </a:p>
          </p:txBody>
        </p:sp>
        <p:sp>
          <p:nvSpPr>
            <p:cNvPr id="13" name="Line 13"/>
            <p:cNvSpPr>
              <a:spLocks noChangeShapeType="1"/>
            </p:cNvSpPr>
            <p:nvPr/>
          </p:nvSpPr>
          <p:spPr bwMode="auto">
            <a:xfrm flipV="1">
              <a:off x="787" y="1100"/>
              <a:ext cx="0" cy="831"/>
            </a:xfrm>
            <a:prstGeom prst="line">
              <a:avLst/>
            </a:prstGeom>
            <a:noFill/>
            <a:ln w="12700">
              <a:solidFill>
                <a:schemeClr val="tx1"/>
              </a:solidFill>
              <a:prstDash val="sysDot"/>
              <a:round/>
              <a:headEnd/>
              <a:tailEnd type="triangle" w="med" len="med"/>
            </a:ln>
            <a:effectLst/>
          </p:spPr>
          <p:txBody>
            <a:bodyPr wrap="none" anchor="ctr">
              <a:prstTxWarp prst="textNoShape">
                <a:avLst/>
              </a:prstTxWarp>
            </a:bodyPr>
            <a:lstStyle/>
            <a:p>
              <a:pPr algn="ctr"/>
              <a:endParaRPr lang="en-US"/>
            </a:p>
          </p:txBody>
        </p:sp>
        <p:sp>
          <p:nvSpPr>
            <p:cNvPr id="14" name="Line 14"/>
            <p:cNvSpPr>
              <a:spLocks noChangeShapeType="1"/>
            </p:cNvSpPr>
            <p:nvPr/>
          </p:nvSpPr>
          <p:spPr bwMode="auto">
            <a:xfrm flipV="1">
              <a:off x="562" y="1100"/>
              <a:ext cx="155" cy="361"/>
            </a:xfrm>
            <a:prstGeom prst="line">
              <a:avLst/>
            </a:prstGeom>
            <a:noFill/>
            <a:ln w="12700">
              <a:solidFill>
                <a:srgbClr val="FF3300"/>
              </a:solidFill>
              <a:round/>
              <a:headEnd/>
              <a:tailEnd type="triangle" w="med" len="med"/>
            </a:ln>
            <a:effectLst/>
          </p:spPr>
          <p:txBody>
            <a:bodyPr wrap="none" anchor="ctr">
              <a:prstTxWarp prst="textNoShape">
                <a:avLst/>
              </a:prstTxWarp>
            </a:bodyPr>
            <a:lstStyle/>
            <a:p>
              <a:pPr algn="ctr"/>
              <a:endParaRPr lang="en-US"/>
            </a:p>
          </p:txBody>
        </p:sp>
        <p:sp>
          <p:nvSpPr>
            <p:cNvPr id="15" name="Line 15"/>
            <p:cNvSpPr>
              <a:spLocks noChangeShapeType="1"/>
            </p:cNvSpPr>
            <p:nvPr/>
          </p:nvSpPr>
          <p:spPr bwMode="auto">
            <a:xfrm flipV="1">
              <a:off x="826" y="817"/>
              <a:ext cx="303" cy="129"/>
            </a:xfrm>
            <a:prstGeom prst="line">
              <a:avLst/>
            </a:prstGeom>
            <a:noFill/>
            <a:ln w="12700">
              <a:solidFill>
                <a:schemeClr val="tx1"/>
              </a:solidFill>
              <a:prstDash val="sysDot"/>
              <a:round/>
              <a:headEnd/>
              <a:tailEnd type="triangle" w="med" len="med"/>
            </a:ln>
            <a:effectLst/>
          </p:spPr>
          <p:txBody>
            <a:bodyPr wrap="none" anchor="ctr">
              <a:prstTxWarp prst="textNoShape">
                <a:avLst/>
              </a:prstTxWarp>
            </a:bodyPr>
            <a:lstStyle/>
            <a:p>
              <a:pPr algn="ctr"/>
              <a:endParaRPr lang="en-US"/>
            </a:p>
          </p:txBody>
        </p:sp>
        <p:sp>
          <p:nvSpPr>
            <p:cNvPr id="16" name="Line 16"/>
            <p:cNvSpPr>
              <a:spLocks noChangeShapeType="1"/>
            </p:cNvSpPr>
            <p:nvPr/>
          </p:nvSpPr>
          <p:spPr bwMode="auto">
            <a:xfrm>
              <a:off x="1477" y="780"/>
              <a:ext cx="306" cy="136"/>
            </a:xfrm>
            <a:prstGeom prst="line">
              <a:avLst/>
            </a:prstGeom>
            <a:noFill/>
            <a:ln w="12700">
              <a:solidFill>
                <a:schemeClr val="tx1"/>
              </a:solidFill>
              <a:prstDash val="sysDot"/>
              <a:round/>
              <a:headEnd/>
              <a:tailEnd type="triangle" w="med" len="med"/>
            </a:ln>
            <a:effectLst/>
          </p:spPr>
          <p:txBody>
            <a:bodyPr wrap="none" anchor="ctr">
              <a:prstTxWarp prst="textNoShape">
                <a:avLst/>
              </a:prstTxWarp>
            </a:bodyPr>
            <a:lstStyle/>
            <a:p>
              <a:pPr algn="ctr"/>
              <a:endParaRPr lang="en-US"/>
            </a:p>
          </p:txBody>
        </p:sp>
        <p:sp>
          <p:nvSpPr>
            <p:cNvPr id="17" name="Line 17"/>
            <p:cNvSpPr>
              <a:spLocks noChangeShapeType="1"/>
            </p:cNvSpPr>
            <p:nvPr/>
          </p:nvSpPr>
          <p:spPr bwMode="auto">
            <a:xfrm>
              <a:off x="1920" y="1100"/>
              <a:ext cx="101" cy="323"/>
            </a:xfrm>
            <a:prstGeom prst="line">
              <a:avLst/>
            </a:prstGeom>
            <a:noFill/>
            <a:ln w="12700">
              <a:solidFill>
                <a:schemeClr val="tx1"/>
              </a:solidFill>
              <a:prstDash val="sysDot"/>
              <a:round/>
              <a:headEnd/>
              <a:tailEnd type="triangle" w="med" len="med"/>
            </a:ln>
            <a:effectLst/>
          </p:spPr>
          <p:txBody>
            <a:bodyPr wrap="none" anchor="ctr">
              <a:prstTxWarp prst="textNoShape">
                <a:avLst/>
              </a:prstTxWarp>
            </a:bodyPr>
            <a:lstStyle/>
            <a:p>
              <a:pPr algn="ctr"/>
              <a:endParaRPr lang="en-US"/>
            </a:p>
          </p:txBody>
        </p:sp>
        <p:sp>
          <p:nvSpPr>
            <p:cNvPr id="18" name="Line 18"/>
            <p:cNvSpPr>
              <a:spLocks noChangeShapeType="1"/>
            </p:cNvSpPr>
            <p:nvPr/>
          </p:nvSpPr>
          <p:spPr bwMode="auto">
            <a:xfrm flipH="1">
              <a:off x="1920" y="1583"/>
              <a:ext cx="135" cy="315"/>
            </a:xfrm>
            <a:prstGeom prst="line">
              <a:avLst/>
            </a:prstGeom>
            <a:noFill/>
            <a:ln w="12700">
              <a:solidFill>
                <a:schemeClr val="tx1"/>
              </a:solidFill>
              <a:prstDash val="sysDot"/>
              <a:round/>
              <a:headEnd/>
              <a:tailEnd type="triangle" w="med" len="med"/>
            </a:ln>
            <a:effectLst/>
          </p:spPr>
          <p:txBody>
            <a:bodyPr wrap="none" anchor="ctr">
              <a:prstTxWarp prst="textNoShape">
                <a:avLst/>
              </a:prstTxWarp>
            </a:bodyPr>
            <a:lstStyle/>
            <a:p>
              <a:pPr algn="ctr"/>
              <a:endParaRPr lang="en-US"/>
            </a:p>
          </p:txBody>
        </p:sp>
        <p:sp>
          <p:nvSpPr>
            <p:cNvPr id="19" name="Line 19"/>
            <p:cNvSpPr>
              <a:spLocks noChangeShapeType="1"/>
            </p:cNvSpPr>
            <p:nvPr/>
          </p:nvSpPr>
          <p:spPr bwMode="auto">
            <a:xfrm flipH="1">
              <a:off x="1489" y="2059"/>
              <a:ext cx="360" cy="155"/>
            </a:xfrm>
            <a:prstGeom prst="line">
              <a:avLst/>
            </a:prstGeom>
            <a:noFill/>
            <a:ln w="12700">
              <a:solidFill>
                <a:schemeClr val="tx1"/>
              </a:solidFill>
              <a:prstDash val="sysDot"/>
              <a:round/>
              <a:headEnd/>
              <a:tailEnd type="triangle" w="med" len="med"/>
            </a:ln>
            <a:effectLst/>
          </p:spPr>
          <p:txBody>
            <a:bodyPr wrap="none" anchor="ctr">
              <a:prstTxWarp prst="textNoShape">
                <a:avLst/>
              </a:prstTxWarp>
            </a:bodyPr>
            <a:lstStyle/>
            <a:p>
              <a:pPr algn="ctr"/>
              <a:endParaRPr lang="en-US"/>
            </a:p>
          </p:txBody>
        </p:sp>
        <p:sp>
          <p:nvSpPr>
            <p:cNvPr id="20" name="Line 20"/>
            <p:cNvSpPr>
              <a:spLocks noChangeShapeType="1"/>
            </p:cNvSpPr>
            <p:nvPr/>
          </p:nvSpPr>
          <p:spPr bwMode="auto">
            <a:xfrm flipH="1" flipV="1">
              <a:off x="768" y="2059"/>
              <a:ext cx="373" cy="162"/>
            </a:xfrm>
            <a:prstGeom prst="line">
              <a:avLst/>
            </a:prstGeom>
            <a:noFill/>
            <a:ln w="12700">
              <a:solidFill>
                <a:schemeClr val="tx1"/>
              </a:solidFill>
              <a:prstDash val="sysDot"/>
              <a:round/>
              <a:headEnd/>
              <a:tailEnd type="triangle" w="med" len="med"/>
            </a:ln>
            <a:effectLst/>
          </p:spPr>
          <p:txBody>
            <a:bodyPr wrap="none" anchor="ctr">
              <a:prstTxWarp prst="textNoShape">
                <a:avLst/>
              </a:prstTxWarp>
            </a:bodyPr>
            <a:lstStyle/>
            <a:p>
              <a:pPr algn="ctr"/>
              <a:endParaRPr lang="en-US"/>
            </a:p>
          </p:txBody>
        </p:sp>
        <p:sp>
          <p:nvSpPr>
            <p:cNvPr id="21" name="Line 21"/>
            <p:cNvSpPr>
              <a:spLocks noChangeShapeType="1"/>
            </p:cNvSpPr>
            <p:nvPr/>
          </p:nvSpPr>
          <p:spPr bwMode="auto">
            <a:xfrm flipH="1" flipV="1">
              <a:off x="581" y="1590"/>
              <a:ext cx="123" cy="315"/>
            </a:xfrm>
            <a:prstGeom prst="line">
              <a:avLst/>
            </a:prstGeom>
            <a:noFill/>
            <a:ln w="12700">
              <a:solidFill>
                <a:srgbClr val="FF3300"/>
              </a:solidFill>
              <a:round/>
              <a:headEnd/>
              <a:tailEnd type="triangle" w="med" len="med"/>
            </a:ln>
            <a:effectLst/>
          </p:spPr>
          <p:txBody>
            <a:bodyPr wrap="none" anchor="ctr">
              <a:prstTxWarp prst="textNoShape">
                <a:avLst/>
              </a:prstTxWarp>
            </a:bodyPr>
            <a:lstStyle/>
            <a:p>
              <a:pPr algn="ctr"/>
              <a:endParaRPr lang="en-US"/>
            </a:p>
          </p:txBody>
        </p:sp>
        <p:sp>
          <p:nvSpPr>
            <p:cNvPr id="22" name="AutoShape 22"/>
            <p:cNvSpPr>
              <a:spLocks noChangeArrowheads="1"/>
            </p:cNvSpPr>
            <p:nvPr/>
          </p:nvSpPr>
          <p:spPr bwMode="auto">
            <a:xfrm>
              <a:off x="1124" y="682"/>
              <a:ext cx="379" cy="161"/>
            </a:xfrm>
            <a:prstGeom prst="roundRect">
              <a:avLst>
                <a:gd name="adj" fmla="val 36764"/>
              </a:avLst>
            </a:prstGeom>
            <a:solidFill>
              <a:srgbClr val="FFFFFF"/>
            </a:solidFill>
            <a:ln w="19050" cap="flat" cmpd="sng" algn="ctr">
              <a:solidFill>
                <a:srgbClr val="000000"/>
              </a:solidFill>
              <a:prstDash val="solid"/>
              <a:round/>
              <a:headEnd type="none" w="med" len="med"/>
              <a:tailEnd type="none" w="med" len="med"/>
            </a:ln>
            <a:effectLst/>
          </p:spPr>
          <p:txBody>
            <a:bodyPr wrap="none" lIns="92075" tIns="46038" rIns="92075" bIns="46038" anchor="ctr">
              <a:prstTxWarp prst="textNoShape">
                <a:avLst/>
              </a:prstTxWarp>
            </a:bodyPr>
            <a:lstStyle/>
            <a:p>
              <a:pPr algn="ctr" eaLnBrk="0" hangingPunct="0"/>
              <a:r>
                <a:rPr lang="en-US" sz="1200" dirty="0"/>
                <a:t>0.00</a:t>
              </a:r>
              <a:endParaRPr lang="en-US" sz="1400" dirty="0"/>
            </a:p>
          </p:txBody>
        </p:sp>
        <p:sp>
          <p:nvSpPr>
            <p:cNvPr id="23" name="AutoShape 23"/>
            <p:cNvSpPr>
              <a:spLocks noChangeArrowheads="1"/>
            </p:cNvSpPr>
            <p:nvPr/>
          </p:nvSpPr>
          <p:spPr bwMode="auto">
            <a:xfrm>
              <a:off x="1124" y="2185"/>
              <a:ext cx="380" cy="161"/>
            </a:xfrm>
            <a:prstGeom prst="roundRect">
              <a:avLst>
                <a:gd name="adj" fmla="val 36764"/>
              </a:avLst>
            </a:prstGeom>
            <a:solidFill>
              <a:srgbClr val="FFFFFF"/>
            </a:solidFill>
            <a:ln w="19050" cap="flat" cmpd="sng" algn="ctr">
              <a:solidFill>
                <a:srgbClr val="000000"/>
              </a:solidFill>
              <a:prstDash val="solid"/>
              <a:round/>
              <a:headEnd type="none" w="med" len="med"/>
              <a:tailEnd type="none" w="med" len="med"/>
            </a:ln>
            <a:effectLst/>
          </p:spPr>
          <p:txBody>
            <a:bodyPr wrap="none" lIns="92075" tIns="46038" rIns="92075" bIns="46038" anchor="ctr">
              <a:prstTxWarp prst="textNoShape">
                <a:avLst/>
              </a:prstTxWarp>
            </a:bodyPr>
            <a:lstStyle/>
            <a:p>
              <a:pPr algn="ctr" eaLnBrk="0" hangingPunct="0"/>
              <a:r>
                <a:rPr lang="en-US" sz="1200"/>
                <a:t>0.00</a:t>
              </a:r>
              <a:endParaRPr lang="en-US" sz="1400"/>
            </a:p>
          </p:txBody>
        </p:sp>
        <p:sp>
          <p:nvSpPr>
            <p:cNvPr id="24" name="AutoShape 24"/>
            <p:cNvSpPr>
              <a:spLocks noChangeArrowheads="1"/>
            </p:cNvSpPr>
            <p:nvPr/>
          </p:nvSpPr>
          <p:spPr bwMode="auto">
            <a:xfrm>
              <a:off x="1866" y="1425"/>
              <a:ext cx="379" cy="161"/>
            </a:xfrm>
            <a:prstGeom prst="roundRect">
              <a:avLst>
                <a:gd name="adj" fmla="val 36764"/>
              </a:avLst>
            </a:prstGeom>
            <a:solidFill>
              <a:srgbClr val="FFFFFF"/>
            </a:solidFill>
            <a:ln w="19050" cap="flat" cmpd="sng" algn="ctr">
              <a:solidFill>
                <a:srgbClr val="000000"/>
              </a:solidFill>
              <a:prstDash val="solid"/>
              <a:round/>
              <a:headEnd type="none" w="med" len="med"/>
              <a:tailEnd type="none" w="med" len="med"/>
            </a:ln>
            <a:effectLst/>
          </p:spPr>
          <p:txBody>
            <a:bodyPr wrap="none" lIns="92075" tIns="46038" rIns="92075" bIns="46038" anchor="ctr">
              <a:prstTxWarp prst="textNoShape">
                <a:avLst/>
              </a:prstTxWarp>
            </a:bodyPr>
            <a:lstStyle/>
            <a:p>
              <a:pPr algn="ctr" eaLnBrk="0" hangingPunct="0"/>
              <a:r>
                <a:rPr lang="en-US" sz="1200"/>
                <a:t>0.00</a:t>
              </a:r>
              <a:endParaRPr lang="en-US" sz="1400"/>
            </a:p>
          </p:txBody>
        </p:sp>
        <p:sp>
          <p:nvSpPr>
            <p:cNvPr id="25" name="AutoShape 25"/>
            <p:cNvSpPr>
              <a:spLocks noChangeArrowheads="1"/>
            </p:cNvSpPr>
            <p:nvPr/>
          </p:nvSpPr>
          <p:spPr bwMode="auto">
            <a:xfrm>
              <a:off x="1679" y="937"/>
              <a:ext cx="379" cy="161"/>
            </a:xfrm>
            <a:prstGeom prst="roundRect">
              <a:avLst>
                <a:gd name="adj" fmla="val 36764"/>
              </a:avLst>
            </a:prstGeom>
            <a:solidFill>
              <a:srgbClr val="FFFFFF"/>
            </a:solidFill>
            <a:ln w="19050" cap="flat" cmpd="sng" algn="ctr">
              <a:solidFill>
                <a:srgbClr val="000000"/>
              </a:solidFill>
              <a:prstDash val="solid"/>
              <a:round/>
              <a:headEnd type="none" w="med" len="med"/>
              <a:tailEnd type="none" w="med" len="med"/>
            </a:ln>
            <a:effectLst/>
          </p:spPr>
          <p:txBody>
            <a:bodyPr wrap="none" lIns="92075" tIns="46038" rIns="92075" bIns="46038" anchor="ctr">
              <a:prstTxWarp prst="textNoShape">
                <a:avLst/>
              </a:prstTxWarp>
            </a:bodyPr>
            <a:lstStyle/>
            <a:p>
              <a:pPr algn="ctr" eaLnBrk="0" hangingPunct="0"/>
              <a:r>
                <a:rPr lang="en-US" sz="1200" dirty="0"/>
                <a:t>0.00</a:t>
              </a:r>
              <a:endParaRPr lang="en-US" sz="1400" dirty="0"/>
            </a:p>
          </p:txBody>
        </p:sp>
        <p:sp>
          <p:nvSpPr>
            <p:cNvPr id="26" name="AutoShape 26"/>
            <p:cNvSpPr>
              <a:spLocks noChangeArrowheads="1"/>
            </p:cNvSpPr>
            <p:nvPr/>
          </p:nvSpPr>
          <p:spPr bwMode="auto">
            <a:xfrm>
              <a:off x="527" y="1897"/>
              <a:ext cx="379" cy="161"/>
            </a:xfrm>
            <a:prstGeom prst="roundRect">
              <a:avLst>
                <a:gd name="adj" fmla="val 36764"/>
              </a:avLst>
            </a:prstGeom>
            <a:solidFill>
              <a:srgbClr val="FFFFFF"/>
            </a:solidFill>
            <a:ln w="19050" cap="flat" cmpd="sng" algn="ctr">
              <a:solidFill>
                <a:srgbClr val="000000"/>
              </a:solidFill>
              <a:prstDash val="solid"/>
              <a:round/>
              <a:headEnd type="none" w="med" len="med"/>
              <a:tailEnd type="none" w="med" len="med"/>
            </a:ln>
            <a:effectLst/>
          </p:spPr>
          <p:txBody>
            <a:bodyPr wrap="none" lIns="92075" tIns="46038" rIns="92075" bIns="46038" anchor="ctr">
              <a:prstTxWarp prst="textNoShape">
                <a:avLst/>
              </a:prstTxWarp>
            </a:bodyPr>
            <a:lstStyle/>
            <a:p>
              <a:pPr algn="ctr" eaLnBrk="0" hangingPunct="0"/>
              <a:r>
                <a:rPr lang="en-US" sz="1200"/>
                <a:t>0.00</a:t>
              </a:r>
              <a:endParaRPr lang="en-US" sz="1400"/>
            </a:p>
          </p:txBody>
        </p:sp>
        <p:sp>
          <p:nvSpPr>
            <p:cNvPr id="27" name="AutoShape 27"/>
            <p:cNvSpPr>
              <a:spLocks noChangeArrowheads="1"/>
            </p:cNvSpPr>
            <p:nvPr/>
          </p:nvSpPr>
          <p:spPr bwMode="auto">
            <a:xfrm>
              <a:off x="527" y="937"/>
              <a:ext cx="379" cy="161"/>
            </a:xfrm>
            <a:prstGeom prst="roundRect">
              <a:avLst>
                <a:gd name="adj" fmla="val 36764"/>
              </a:avLst>
            </a:prstGeom>
            <a:solidFill>
              <a:srgbClr val="B9CDE5"/>
            </a:solidFill>
            <a:ln w="19050" cap="flat" cmpd="sng" algn="ctr">
              <a:solidFill>
                <a:srgbClr val="000000"/>
              </a:solidFill>
              <a:prstDash val="solid"/>
              <a:round/>
              <a:headEnd type="none" w="med" len="med"/>
              <a:tailEnd type="none" w="med" len="med"/>
            </a:ln>
            <a:effectLst/>
          </p:spPr>
          <p:txBody>
            <a:bodyPr wrap="none" lIns="92075" tIns="46038" rIns="92075" bIns="46038" anchor="ctr">
              <a:prstTxWarp prst="textNoShape">
                <a:avLst/>
              </a:prstTxWarp>
            </a:bodyPr>
            <a:lstStyle/>
            <a:p>
              <a:pPr algn="ctr" eaLnBrk="0" hangingPunct="0"/>
              <a:r>
                <a:rPr lang="en-US" sz="1200"/>
                <a:t>1.00</a:t>
              </a:r>
              <a:endParaRPr lang="en-US" sz="1400"/>
            </a:p>
          </p:txBody>
        </p:sp>
        <p:sp>
          <p:nvSpPr>
            <p:cNvPr id="28" name="AutoShape 28"/>
            <p:cNvSpPr>
              <a:spLocks noChangeArrowheads="1"/>
            </p:cNvSpPr>
            <p:nvPr/>
          </p:nvSpPr>
          <p:spPr bwMode="auto">
            <a:xfrm>
              <a:off x="1679" y="1897"/>
              <a:ext cx="379" cy="161"/>
            </a:xfrm>
            <a:prstGeom prst="roundRect">
              <a:avLst>
                <a:gd name="adj" fmla="val 36764"/>
              </a:avLst>
            </a:prstGeom>
            <a:solidFill>
              <a:srgbClr val="FFFFFF"/>
            </a:solidFill>
            <a:ln w="19050" cap="flat" cmpd="sng" algn="ctr">
              <a:solidFill>
                <a:srgbClr val="000000"/>
              </a:solidFill>
              <a:prstDash val="solid"/>
              <a:round/>
              <a:headEnd type="none" w="med" len="med"/>
              <a:tailEnd type="none" w="med" len="med"/>
            </a:ln>
            <a:effectLst/>
          </p:spPr>
          <p:txBody>
            <a:bodyPr wrap="none" lIns="92075" tIns="46038" rIns="92075" bIns="46038" anchor="ctr">
              <a:prstTxWarp prst="textNoShape">
                <a:avLst/>
              </a:prstTxWarp>
            </a:bodyPr>
            <a:lstStyle/>
            <a:p>
              <a:pPr algn="ctr" eaLnBrk="0" hangingPunct="0"/>
              <a:r>
                <a:rPr lang="en-US" sz="1200"/>
                <a:t>0.00</a:t>
              </a:r>
              <a:endParaRPr lang="en-US" sz="1400"/>
            </a:p>
          </p:txBody>
        </p:sp>
        <p:sp>
          <p:nvSpPr>
            <p:cNvPr id="29" name="AutoShape 29"/>
            <p:cNvSpPr>
              <a:spLocks noChangeArrowheads="1"/>
            </p:cNvSpPr>
            <p:nvPr/>
          </p:nvSpPr>
          <p:spPr bwMode="auto">
            <a:xfrm>
              <a:off x="348" y="1426"/>
              <a:ext cx="379" cy="161"/>
            </a:xfrm>
            <a:prstGeom prst="roundRect">
              <a:avLst>
                <a:gd name="adj" fmla="val 36764"/>
              </a:avLst>
            </a:prstGeom>
            <a:solidFill>
              <a:srgbClr val="FF3300"/>
            </a:solidFill>
            <a:ln w="19050" cap="flat" cmpd="sng" algn="ctr">
              <a:solidFill>
                <a:srgbClr val="000000"/>
              </a:solidFill>
              <a:prstDash val="solid"/>
              <a:round/>
              <a:headEnd type="none" w="med" len="med"/>
              <a:tailEnd type="none" w="med" len="med"/>
            </a:ln>
            <a:effectLst/>
          </p:spPr>
          <p:txBody>
            <a:bodyPr wrap="none" lIns="92075" tIns="46038" rIns="92075" bIns="46038" anchor="ctr">
              <a:prstTxWarp prst="textNoShape">
                <a:avLst/>
              </a:prstTxWarp>
            </a:bodyPr>
            <a:lstStyle/>
            <a:p>
              <a:pPr algn="ctr" eaLnBrk="0" hangingPunct="0"/>
              <a:r>
                <a:rPr lang="en-US" sz="1200" b="1" dirty="0">
                  <a:solidFill>
                    <a:srgbClr val="FFFFFF"/>
                  </a:solidFill>
                </a:rPr>
                <a:t>0.00</a:t>
              </a:r>
              <a:endParaRPr lang="en-US" sz="1400" b="1" dirty="0">
                <a:solidFill>
                  <a:srgbClr val="FFFFFF"/>
                </a:solidFill>
              </a:endParaRPr>
            </a:p>
          </p:txBody>
        </p:sp>
      </p:grpSp>
      <p:sp>
        <p:nvSpPr>
          <p:cNvPr id="30" name="Text Box 30"/>
          <p:cNvSpPr txBox="1">
            <a:spLocks noChangeArrowheads="1"/>
          </p:cNvSpPr>
          <p:nvPr/>
        </p:nvSpPr>
        <p:spPr bwMode="auto">
          <a:xfrm>
            <a:off x="4940852" y="3365507"/>
            <a:ext cx="1213886" cy="400110"/>
          </a:xfrm>
          <a:prstGeom prst="rect">
            <a:avLst/>
          </a:prstGeom>
          <a:noFill/>
          <a:ln w="9525">
            <a:noFill/>
            <a:miter lim="800000"/>
            <a:headEnd/>
            <a:tailEnd/>
          </a:ln>
          <a:effectLst/>
        </p:spPr>
        <p:txBody>
          <a:bodyPr wrap="none">
            <a:prstTxWarp prst="textNoShape">
              <a:avLst/>
            </a:prstTxWarp>
            <a:spAutoFit/>
          </a:bodyPr>
          <a:lstStyle/>
          <a:p>
            <a:r>
              <a:rPr lang="pl-PL" sz="2000" noProof="1" smtClean="0">
                <a:solidFill>
                  <a:srgbClr val="FF3300"/>
                </a:solidFill>
                <a:latin typeface="Arial"/>
                <a:cs typeface="Arial"/>
              </a:rPr>
              <a:t>p</a:t>
            </a:r>
            <a:r>
              <a:rPr sz="2000" baseline="-25000" noProof="1" smtClean="0">
                <a:solidFill>
                  <a:srgbClr val="FF3300"/>
                </a:solidFill>
                <a:latin typeface="Arial"/>
                <a:cs typeface="Arial"/>
              </a:rPr>
              <a:t>e</a:t>
            </a:r>
            <a:r>
              <a:rPr lang="pl-PL" sz="2000" noProof="1" smtClean="0">
                <a:solidFill>
                  <a:srgbClr val="FF3300"/>
                </a:solidFill>
                <a:latin typeface="Arial"/>
                <a:cs typeface="Arial"/>
              </a:rPr>
              <a:t> </a:t>
            </a:r>
            <a:r>
              <a:rPr sz="2000" noProof="1" smtClean="0">
                <a:solidFill>
                  <a:srgbClr val="FF3300"/>
                </a:solidFill>
                <a:latin typeface="Arial"/>
                <a:cs typeface="Arial"/>
              </a:rPr>
              <a:t>=</a:t>
            </a:r>
            <a:r>
              <a:rPr lang="pl-PL" sz="2000" noProof="1" smtClean="0">
                <a:solidFill>
                  <a:srgbClr val="FF3300"/>
                </a:solidFill>
                <a:latin typeface="Arial"/>
                <a:cs typeface="Arial"/>
              </a:rPr>
              <a:t> </a:t>
            </a:r>
            <a:r>
              <a:rPr lang="en-GB" sz="2000" dirty="0" smtClean="0">
                <a:solidFill>
                  <a:srgbClr val="FF3300"/>
                </a:solidFill>
                <a:latin typeface="Arial"/>
                <a:cs typeface="Arial"/>
              </a:rPr>
              <a:t>0.25</a:t>
            </a:r>
            <a:endParaRPr sz="2000" noProof="1">
              <a:solidFill>
                <a:srgbClr val="FF3300"/>
              </a:solidFill>
              <a:latin typeface="Arial"/>
              <a:cs typeface="Arial"/>
            </a:endParaRPr>
          </a:p>
        </p:txBody>
      </p:sp>
      <p:grpSp>
        <p:nvGrpSpPr>
          <p:cNvPr id="31" name="Group 273"/>
          <p:cNvGrpSpPr>
            <a:grpSpLocks/>
          </p:cNvGrpSpPr>
          <p:nvPr/>
        </p:nvGrpSpPr>
        <p:grpSpPr bwMode="auto">
          <a:xfrm>
            <a:off x="5586413" y="903290"/>
            <a:ext cx="3240085" cy="2641605"/>
            <a:chOff x="204" y="682"/>
            <a:chExt cx="2041" cy="1664"/>
          </a:xfrm>
        </p:grpSpPr>
        <p:sp>
          <p:nvSpPr>
            <p:cNvPr id="32" name="Arc 274"/>
            <p:cNvSpPr>
              <a:spLocks/>
            </p:cNvSpPr>
            <p:nvPr/>
          </p:nvSpPr>
          <p:spPr bwMode="auto">
            <a:xfrm>
              <a:off x="1998" y="1855"/>
              <a:ext cx="237" cy="251"/>
            </a:xfrm>
            <a:custGeom>
              <a:avLst/>
              <a:gdLst>
                <a:gd name="G0" fmla="+- 20459 0 0"/>
                <a:gd name="G1" fmla="+- 21600 0 0"/>
                <a:gd name="G2" fmla="+- 21600 0 0"/>
                <a:gd name="T0" fmla="*/ 0 w 42059"/>
                <a:gd name="T1" fmla="*/ 14672 h 43200"/>
                <a:gd name="T2" fmla="*/ 3697 w 42059"/>
                <a:gd name="T3" fmla="*/ 35223 h 43200"/>
                <a:gd name="T4" fmla="*/ 20459 w 42059"/>
                <a:gd name="T5" fmla="*/ 21600 h 43200"/>
              </a:gdLst>
              <a:ahLst/>
              <a:cxnLst>
                <a:cxn ang="0">
                  <a:pos x="T0" y="T1"/>
                </a:cxn>
                <a:cxn ang="0">
                  <a:pos x="T2" y="T3"/>
                </a:cxn>
                <a:cxn ang="0">
                  <a:pos x="T4" y="T5"/>
                </a:cxn>
              </a:cxnLst>
              <a:rect l="0" t="0" r="r" b="b"/>
              <a:pathLst>
                <a:path w="42059" h="43200" fill="none" extrusionOk="0">
                  <a:moveTo>
                    <a:pt x="0" y="14672"/>
                  </a:moveTo>
                  <a:cubicBezTo>
                    <a:pt x="2970" y="5901"/>
                    <a:pt x="11199" y="-1"/>
                    <a:pt x="20459" y="-1"/>
                  </a:cubicBezTo>
                  <a:cubicBezTo>
                    <a:pt x="32388" y="0"/>
                    <a:pt x="42059" y="9670"/>
                    <a:pt x="42059" y="21600"/>
                  </a:cubicBezTo>
                  <a:cubicBezTo>
                    <a:pt x="42059" y="33529"/>
                    <a:pt x="32388" y="43200"/>
                    <a:pt x="20459" y="43200"/>
                  </a:cubicBezTo>
                  <a:cubicBezTo>
                    <a:pt x="13955" y="43199"/>
                    <a:pt x="7798" y="40269"/>
                    <a:pt x="3696" y="35223"/>
                  </a:cubicBezTo>
                </a:path>
                <a:path w="42059" h="43200" stroke="0" extrusionOk="0">
                  <a:moveTo>
                    <a:pt x="0" y="14672"/>
                  </a:moveTo>
                  <a:cubicBezTo>
                    <a:pt x="2970" y="5901"/>
                    <a:pt x="11199" y="-1"/>
                    <a:pt x="20459" y="-1"/>
                  </a:cubicBezTo>
                  <a:cubicBezTo>
                    <a:pt x="32388" y="0"/>
                    <a:pt x="42059" y="9670"/>
                    <a:pt x="42059" y="21600"/>
                  </a:cubicBezTo>
                  <a:cubicBezTo>
                    <a:pt x="42059" y="33529"/>
                    <a:pt x="32388" y="43200"/>
                    <a:pt x="20459" y="43200"/>
                  </a:cubicBezTo>
                  <a:cubicBezTo>
                    <a:pt x="13955" y="43199"/>
                    <a:pt x="7798" y="40269"/>
                    <a:pt x="3696" y="35223"/>
                  </a:cubicBezTo>
                  <a:lnTo>
                    <a:pt x="20459" y="21600"/>
                  </a:lnTo>
                  <a:close/>
                </a:path>
              </a:pathLst>
            </a:custGeom>
            <a:noFill/>
            <a:ln w="12700">
              <a:solidFill>
                <a:srgbClr val="FF3300"/>
              </a:solidFill>
              <a:round/>
              <a:headEnd/>
              <a:tailEnd type="triangle" w="med" len="med"/>
            </a:ln>
            <a:effectLst/>
          </p:spPr>
          <p:txBody>
            <a:bodyPr wrap="none" anchor="ctr">
              <a:prstTxWarp prst="textNoShape">
                <a:avLst/>
              </a:prstTxWarp>
            </a:bodyPr>
            <a:lstStyle/>
            <a:p>
              <a:pPr algn="ctr"/>
              <a:endParaRPr lang="en-US"/>
            </a:p>
          </p:txBody>
        </p:sp>
        <p:sp>
          <p:nvSpPr>
            <p:cNvPr id="33" name="Arc 275"/>
            <p:cNvSpPr>
              <a:spLocks/>
            </p:cNvSpPr>
            <p:nvPr/>
          </p:nvSpPr>
          <p:spPr bwMode="auto">
            <a:xfrm>
              <a:off x="204" y="1388"/>
              <a:ext cx="231" cy="251"/>
            </a:xfrm>
            <a:custGeom>
              <a:avLst/>
              <a:gdLst>
                <a:gd name="G0" fmla="+- 21600 0 0"/>
                <a:gd name="G1" fmla="+- 21600 0 0"/>
                <a:gd name="G2" fmla="+- 21600 0 0"/>
                <a:gd name="T0" fmla="*/ 40948 w 40948"/>
                <a:gd name="T1" fmla="*/ 31202 h 43200"/>
                <a:gd name="T2" fmla="*/ 37095 w 40948"/>
                <a:gd name="T3" fmla="*/ 6551 h 43200"/>
                <a:gd name="T4" fmla="*/ 21600 w 40948"/>
                <a:gd name="T5" fmla="*/ 21600 h 43200"/>
              </a:gdLst>
              <a:ahLst/>
              <a:cxnLst>
                <a:cxn ang="0">
                  <a:pos x="T0" y="T1"/>
                </a:cxn>
                <a:cxn ang="0">
                  <a:pos x="T2" y="T3"/>
                </a:cxn>
                <a:cxn ang="0">
                  <a:pos x="T4" y="T5"/>
                </a:cxn>
              </a:cxnLst>
              <a:rect l="0" t="0" r="r" b="b"/>
              <a:pathLst>
                <a:path w="40948" h="43200" fill="none" extrusionOk="0">
                  <a:moveTo>
                    <a:pt x="40948" y="31202"/>
                  </a:moveTo>
                  <a:cubicBezTo>
                    <a:pt x="37300" y="38551"/>
                    <a:pt x="29804" y="43199"/>
                    <a:pt x="21600" y="43199"/>
                  </a:cubicBezTo>
                  <a:cubicBezTo>
                    <a:pt x="9670" y="43200"/>
                    <a:pt x="0" y="33529"/>
                    <a:pt x="0" y="21600"/>
                  </a:cubicBezTo>
                  <a:cubicBezTo>
                    <a:pt x="0" y="9670"/>
                    <a:pt x="9670" y="0"/>
                    <a:pt x="21600" y="0"/>
                  </a:cubicBezTo>
                  <a:cubicBezTo>
                    <a:pt x="27438" y="0"/>
                    <a:pt x="33027" y="2363"/>
                    <a:pt x="37094" y="6551"/>
                  </a:cubicBezTo>
                </a:path>
                <a:path w="40948" h="43200" stroke="0" extrusionOk="0">
                  <a:moveTo>
                    <a:pt x="40948" y="31202"/>
                  </a:moveTo>
                  <a:cubicBezTo>
                    <a:pt x="37300" y="38551"/>
                    <a:pt x="29804" y="43199"/>
                    <a:pt x="21600" y="43199"/>
                  </a:cubicBezTo>
                  <a:cubicBezTo>
                    <a:pt x="9670" y="43200"/>
                    <a:pt x="0" y="33529"/>
                    <a:pt x="0" y="21600"/>
                  </a:cubicBezTo>
                  <a:cubicBezTo>
                    <a:pt x="0" y="9670"/>
                    <a:pt x="9670" y="0"/>
                    <a:pt x="21600" y="0"/>
                  </a:cubicBezTo>
                  <a:cubicBezTo>
                    <a:pt x="27438" y="0"/>
                    <a:pt x="33027" y="2363"/>
                    <a:pt x="37094" y="6551"/>
                  </a:cubicBezTo>
                  <a:lnTo>
                    <a:pt x="21600" y="21600"/>
                  </a:lnTo>
                  <a:close/>
                </a:path>
              </a:pathLst>
            </a:custGeom>
            <a:noFill/>
            <a:ln w="12700">
              <a:solidFill>
                <a:schemeClr val="tx1"/>
              </a:solidFill>
              <a:prstDash val="sysDot"/>
              <a:round/>
              <a:headEnd/>
              <a:tailEnd type="triangle" w="med" len="med"/>
            </a:ln>
            <a:effectLst/>
          </p:spPr>
          <p:txBody>
            <a:bodyPr wrap="none" anchor="ctr">
              <a:prstTxWarp prst="textNoShape">
                <a:avLst/>
              </a:prstTxWarp>
            </a:bodyPr>
            <a:lstStyle/>
            <a:p>
              <a:pPr algn="ctr"/>
              <a:endParaRPr lang="en-US"/>
            </a:p>
          </p:txBody>
        </p:sp>
        <p:sp>
          <p:nvSpPr>
            <p:cNvPr id="34" name="Line 276"/>
            <p:cNvSpPr>
              <a:spLocks noChangeShapeType="1"/>
            </p:cNvSpPr>
            <p:nvPr/>
          </p:nvSpPr>
          <p:spPr bwMode="auto">
            <a:xfrm flipH="1" flipV="1">
              <a:off x="1321" y="843"/>
              <a:ext cx="405" cy="160"/>
            </a:xfrm>
            <a:prstGeom prst="line">
              <a:avLst/>
            </a:prstGeom>
            <a:noFill/>
            <a:ln w="12700">
              <a:solidFill>
                <a:srgbClr val="FF3300"/>
              </a:solidFill>
              <a:round/>
              <a:headEnd/>
              <a:tailEnd type="triangle" w="med" len="med"/>
            </a:ln>
            <a:effectLst/>
          </p:spPr>
          <p:txBody>
            <a:bodyPr wrap="none" anchor="ctr">
              <a:prstTxWarp prst="textNoShape">
                <a:avLst/>
              </a:prstTxWarp>
            </a:bodyPr>
            <a:lstStyle/>
            <a:p>
              <a:pPr algn="ctr"/>
              <a:endParaRPr lang="en-US"/>
            </a:p>
          </p:txBody>
        </p:sp>
        <p:sp>
          <p:nvSpPr>
            <p:cNvPr id="35" name="Line 277"/>
            <p:cNvSpPr>
              <a:spLocks noChangeShapeType="1"/>
            </p:cNvSpPr>
            <p:nvPr/>
          </p:nvSpPr>
          <p:spPr bwMode="auto">
            <a:xfrm flipH="1">
              <a:off x="852" y="817"/>
              <a:ext cx="463" cy="1081"/>
            </a:xfrm>
            <a:prstGeom prst="line">
              <a:avLst/>
            </a:prstGeom>
            <a:noFill/>
            <a:ln w="12700">
              <a:solidFill>
                <a:srgbClr val="FF3300"/>
              </a:solidFill>
              <a:round/>
              <a:headEnd/>
              <a:tailEnd type="triangle" w="med" len="med"/>
            </a:ln>
            <a:effectLst/>
          </p:spPr>
          <p:txBody>
            <a:bodyPr wrap="none" anchor="ctr">
              <a:prstTxWarp prst="textNoShape">
                <a:avLst/>
              </a:prstTxWarp>
            </a:bodyPr>
            <a:lstStyle/>
            <a:p>
              <a:pPr algn="ctr"/>
              <a:endParaRPr lang="en-US"/>
            </a:p>
          </p:txBody>
        </p:sp>
        <p:sp>
          <p:nvSpPr>
            <p:cNvPr id="36" name="Line 278"/>
            <p:cNvSpPr>
              <a:spLocks noChangeShapeType="1"/>
            </p:cNvSpPr>
            <p:nvPr/>
          </p:nvSpPr>
          <p:spPr bwMode="auto">
            <a:xfrm flipV="1">
              <a:off x="1264" y="1107"/>
              <a:ext cx="527" cy="1126"/>
            </a:xfrm>
            <a:prstGeom prst="line">
              <a:avLst/>
            </a:prstGeom>
            <a:noFill/>
            <a:ln w="12700">
              <a:solidFill>
                <a:srgbClr val="FF3300"/>
              </a:solidFill>
              <a:round/>
              <a:headEnd/>
              <a:tailEnd type="triangle" w="med" len="med"/>
            </a:ln>
            <a:effectLst/>
          </p:spPr>
          <p:txBody>
            <a:bodyPr wrap="none" anchor="ctr">
              <a:prstTxWarp prst="textNoShape">
                <a:avLst/>
              </a:prstTxWarp>
            </a:bodyPr>
            <a:lstStyle/>
            <a:p>
              <a:pPr algn="ctr"/>
              <a:endParaRPr lang="en-US"/>
            </a:p>
          </p:txBody>
        </p:sp>
        <p:sp>
          <p:nvSpPr>
            <p:cNvPr id="37" name="Line 279"/>
            <p:cNvSpPr>
              <a:spLocks noChangeShapeType="1"/>
            </p:cNvSpPr>
            <p:nvPr/>
          </p:nvSpPr>
          <p:spPr bwMode="auto">
            <a:xfrm flipH="1">
              <a:off x="1379" y="1519"/>
              <a:ext cx="528" cy="669"/>
            </a:xfrm>
            <a:prstGeom prst="line">
              <a:avLst/>
            </a:prstGeom>
            <a:noFill/>
            <a:ln w="12700">
              <a:solidFill>
                <a:srgbClr val="FF3300"/>
              </a:solidFill>
              <a:round/>
              <a:headEnd/>
              <a:tailEnd type="triangle" w="med" len="med"/>
            </a:ln>
            <a:effectLst/>
          </p:spPr>
          <p:txBody>
            <a:bodyPr wrap="none" anchor="ctr">
              <a:prstTxWarp prst="textNoShape">
                <a:avLst/>
              </a:prstTxWarp>
            </a:bodyPr>
            <a:lstStyle/>
            <a:p>
              <a:pPr algn="ctr"/>
              <a:endParaRPr lang="en-US"/>
            </a:p>
          </p:txBody>
        </p:sp>
        <p:sp>
          <p:nvSpPr>
            <p:cNvPr id="38" name="Line 280"/>
            <p:cNvSpPr>
              <a:spLocks noChangeShapeType="1"/>
            </p:cNvSpPr>
            <p:nvPr/>
          </p:nvSpPr>
          <p:spPr bwMode="auto">
            <a:xfrm>
              <a:off x="877" y="1030"/>
              <a:ext cx="998" cy="444"/>
            </a:xfrm>
            <a:prstGeom prst="line">
              <a:avLst/>
            </a:prstGeom>
            <a:noFill/>
            <a:ln w="12700">
              <a:solidFill>
                <a:srgbClr val="FF3300"/>
              </a:solidFill>
              <a:round/>
              <a:headEnd/>
              <a:tailEnd type="triangle" w="med" len="med"/>
            </a:ln>
            <a:effectLst/>
          </p:spPr>
          <p:txBody>
            <a:bodyPr wrap="none" anchor="ctr">
              <a:prstTxWarp prst="textNoShape">
                <a:avLst/>
              </a:prstTxWarp>
            </a:bodyPr>
            <a:lstStyle/>
            <a:p>
              <a:pPr algn="ctr"/>
              <a:endParaRPr lang="en-US"/>
            </a:p>
          </p:txBody>
        </p:sp>
        <p:sp>
          <p:nvSpPr>
            <p:cNvPr id="39" name="Line 281"/>
            <p:cNvSpPr>
              <a:spLocks noChangeShapeType="1"/>
            </p:cNvSpPr>
            <p:nvPr/>
          </p:nvSpPr>
          <p:spPr bwMode="auto">
            <a:xfrm flipV="1">
              <a:off x="787" y="1100"/>
              <a:ext cx="0" cy="831"/>
            </a:xfrm>
            <a:prstGeom prst="line">
              <a:avLst/>
            </a:prstGeom>
            <a:noFill/>
            <a:ln w="12700">
              <a:solidFill>
                <a:schemeClr val="tx1"/>
              </a:solidFill>
              <a:prstDash val="sysDot"/>
              <a:round/>
              <a:headEnd/>
              <a:tailEnd type="triangle" w="med" len="med"/>
            </a:ln>
            <a:effectLst/>
          </p:spPr>
          <p:txBody>
            <a:bodyPr wrap="none" anchor="ctr">
              <a:prstTxWarp prst="textNoShape">
                <a:avLst/>
              </a:prstTxWarp>
            </a:bodyPr>
            <a:lstStyle/>
            <a:p>
              <a:pPr algn="ctr"/>
              <a:endParaRPr lang="en-US"/>
            </a:p>
          </p:txBody>
        </p:sp>
        <p:sp>
          <p:nvSpPr>
            <p:cNvPr id="40" name="Line 282"/>
            <p:cNvSpPr>
              <a:spLocks noChangeShapeType="1"/>
            </p:cNvSpPr>
            <p:nvPr/>
          </p:nvSpPr>
          <p:spPr bwMode="auto">
            <a:xfrm flipV="1">
              <a:off x="562" y="1100"/>
              <a:ext cx="155" cy="361"/>
            </a:xfrm>
            <a:prstGeom prst="line">
              <a:avLst/>
            </a:prstGeom>
            <a:noFill/>
            <a:ln w="12700">
              <a:solidFill>
                <a:srgbClr val="FF3300"/>
              </a:solidFill>
              <a:round/>
              <a:headEnd/>
              <a:tailEnd type="triangle" w="med" len="med"/>
            </a:ln>
            <a:effectLst/>
          </p:spPr>
          <p:txBody>
            <a:bodyPr wrap="none" anchor="ctr">
              <a:prstTxWarp prst="textNoShape">
                <a:avLst/>
              </a:prstTxWarp>
            </a:bodyPr>
            <a:lstStyle/>
            <a:p>
              <a:pPr algn="ctr"/>
              <a:endParaRPr lang="en-US"/>
            </a:p>
          </p:txBody>
        </p:sp>
        <p:sp>
          <p:nvSpPr>
            <p:cNvPr id="41" name="Line 283"/>
            <p:cNvSpPr>
              <a:spLocks noChangeShapeType="1"/>
            </p:cNvSpPr>
            <p:nvPr/>
          </p:nvSpPr>
          <p:spPr bwMode="auto">
            <a:xfrm flipV="1">
              <a:off x="826" y="817"/>
              <a:ext cx="303" cy="129"/>
            </a:xfrm>
            <a:prstGeom prst="line">
              <a:avLst/>
            </a:prstGeom>
            <a:noFill/>
            <a:ln w="12700">
              <a:solidFill>
                <a:schemeClr val="tx1"/>
              </a:solidFill>
              <a:prstDash val="sysDot"/>
              <a:round/>
              <a:headEnd/>
              <a:tailEnd type="triangle" w="med" len="med"/>
            </a:ln>
            <a:effectLst/>
          </p:spPr>
          <p:txBody>
            <a:bodyPr wrap="none" anchor="ctr">
              <a:prstTxWarp prst="textNoShape">
                <a:avLst/>
              </a:prstTxWarp>
            </a:bodyPr>
            <a:lstStyle/>
            <a:p>
              <a:pPr algn="ctr"/>
              <a:endParaRPr lang="en-US"/>
            </a:p>
          </p:txBody>
        </p:sp>
        <p:sp>
          <p:nvSpPr>
            <p:cNvPr id="42" name="Line 284"/>
            <p:cNvSpPr>
              <a:spLocks noChangeShapeType="1"/>
            </p:cNvSpPr>
            <p:nvPr/>
          </p:nvSpPr>
          <p:spPr bwMode="auto">
            <a:xfrm>
              <a:off x="1477" y="780"/>
              <a:ext cx="306" cy="136"/>
            </a:xfrm>
            <a:prstGeom prst="line">
              <a:avLst/>
            </a:prstGeom>
            <a:noFill/>
            <a:ln w="12700">
              <a:solidFill>
                <a:schemeClr val="tx1"/>
              </a:solidFill>
              <a:prstDash val="sysDot"/>
              <a:round/>
              <a:headEnd/>
              <a:tailEnd type="triangle" w="med" len="med"/>
            </a:ln>
            <a:effectLst/>
          </p:spPr>
          <p:txBody>
            <a:bodyPr wrap="none" anchor="ctr">
              <a:prstTxWarp prst="textNoShape">
                <a:avLst/>
              </a:prstTxWarp>
            </a:bodyPr>
            <a:lstStyle/>
            <a:p>
              <a:pPr algn="ctr"/>
              <a:endParaRPr lang="en-US"/>
            </a:p>
          </p:txBody>
        </p:sp>
        <p:sp>
          <p:nvSpPr>
            <p:cNvPr id="43" name="Line 285"/>
            <p:cNvSpPr>
              <a:spLocks noChangeShapeType="1"/>
            </p:cNvSpPr>
            <p:nvPr/>
          </p:nvSpPr>
          <p:spPr bwMode="auto">
            <a:xfrm>
              <a:off x="1920" y="1100"/>
              <a:ext cx="101" cy="323"/>
            </a:xfrm>
            <a:prstGeom prst="line">
              <a:avLst/>
            </a:prstGeom>
            <a:noFill/>
            <a:ln w="12700">
              <a:solidFill>
                <a:schemeClr val="tx1"/>
              </a:solidFill>
              <a:prstDash val="sysDot"/>
              <a:round/>
              <a:headEnd/>
              <a:tailEnd type="triangle" w="med" len="med"/>
            </a:ln>
            <a:effectLst/>
          </p:spPr>
          <p:txBody>
            <a:bodyPr wrap="none" anchor="ctr">
              <a:prstTxWarp prst="textNoShape">
                <a:avLst/>
              </a:prstTxWarp>
            </a:bodyPr>
            <a:lstStyle/>
            <a:p>
              <a:pPr algn="ctr"/>
              <a:endParaRPr lang="en-US"/>
            </a:p>
          </p:txBody>
        </p:sp>
        <p:sp>
          <p:nvSpPr>
            <p:cNvPr id="44" name="Line 286"/>
            <p:cNvSpPr>
              <a:spLocks noChangeShapeType="1"/>
            </p:cNvSpPr>
            <p:nvPr/>
          </p:nvSpPr>
          <p:spPr bwMode="auto">
            <a:xfrm flipH="1">
              <a:off x="1920" y="1583"/>
              <a:ext cx="135" cy="315"/>
            </a:xfrm>
            <a:prstGeom prst="line">
              <a:avLst/>
            </a:prstGeom>
            <a:noFill/>
            <a:ln w="12700">
              <a:solidFill>
                <a:schemeClr val="tx1"/>
              </a:solidFill>
              <a:prstDash val="sysDot"/>
              <a:round/>
              <a:headEnd/>
              <a:tailEnd type="triangle" w="med" len="med"/>
            </a:ln>
            <a:effectLst/>
          </p:spPr>
          <p:txBody>
            <a:bodyPr wrap="none" anchor="ctr">
              <a:prstTxWarp prst="textNoShape">
                <a:avLst/>
              </a:prstTxWarp>
            </a:bodyPr>
            <a:lstStyle/>
            <a:p>
              <a:pPr algn="ctr"/>
              <a:endParaRPr lang="en-US"/>
            </a:p>
          </p:txBody>
        </p:sp>
        <p:sp>
          <p:nvSpPr>
            <p:cNvPr id="45" name="Line 287"/>
            <p:cNvSpPr>
              <a:spLocks noChangeShapeType="1"/>
            </p:cNvSpPr>
            <p:nvPr/>
          </p:nvSpPr>
          <p:spPr bwMode="auto">
            <a:xfrm flipH="1">
              <a:off x="1489" y="2059"/>
              <a:ext cx="360" cy="155"/>
            </a:xfrm>
            <a:prstGeom prst="line">
              <a:avLst/>
            </a:prstGeom>
            <a:noFill/>
            <a:ln w="12700">
              <a:solidFill>
                <a:schemeClr val="tx1"/>
              </a:solidFill>
              <a:prstDash val="sysDot"/>
              <a:round/>
              <a:headEnd/>
              <a:tailEnd type="triangle" w="med" len="med"/>
            </a:ln>
            <a:effectLst/>
          </p:spPr>
          <p:txBody>
            <a:bodyPr wrap="none" anchor="ctr">
              <a:prstTxWarp prst="textNoShape">
                <a:avLst/>
              </a:prstTxWarp>
            </a:bodyPr>
            <a:lstStyle/>
            <a:p>
              <a:pPr algn="ctr"/>
              <a:endParaRPr lang="en-US"/>
            </a:p>
          </p:txBody>
        </p:sp>
        <p:sp>
          <p:nvSpPr>
            <p:cNvPr id="46" name="Line 288"/>
            <p:cNvSpPr>
              <a:spLocks noChangeShapeType="1"/>
            </p:cNvSpPr>
            <p:nvPr/>
          </p:nvSpPr>
          <p:spPr bwMode="auto">
            <a:xfrm flipH="1" flipV="1">
              <a:off x="768" y="2059"/>
              <a:ext cx="373" cy="162"/>
            </a:xfrm>
            <a:prstGeom prst="line">
              <a:avLst/>
            </a:prstGeom>
            <a:noFill/>
            <a:ln w="12700">
              <a:solidFill>
                <a:schemeClr val="tx1"/>
              </a:solidFill>
              <a:prstDash val="sysDot"/>
              <a:round/>
              <a:headEnd/>
              <a:tailEnd type="triangle" w="med" len="med"/>
            </a:ln>
            <a:effectLst/>
          </p:spPr>
          <p:txBody>
            <a:bodyPr wrap="none" anchor="ctr">
              <a:prstTxWarp prst="textNoShape">
                <a:avLst/>
              </a:prstTxWarp>
            </a:bodyPr>
            <a:lstStyle/>
            <a:p>
              <a:pPr algn="ctr"/>
              <a:endParaRPr lang="en-US"/>
            </a:p>
          </p:txBody>
        </p:sp>
        <p:sp>
          <p:nvSpPr>
            <p:cNvPr id="47" name="Line 289"/>
            <p:cNvSpPr>
              <a:spLocks noChangeShapeType="1"/>
            </p:cNvSpPr>
            <p:nvPr/>
          </p:nvSpPr>
          <p:spPr bwMode="auto">
            <a:xfrm flipH="1" flipV="1">
              <a:off x="581" y="1590"/>
              <a:ext cx="123" cy="315"/>
            </a:xfrm>
            <a:prstGeom prst="line">
              <a:avLst/>
            </a:prstGeom>
            <a:noFill/>
            <a:ln w="12700">
              <a:solidFill>
                <a:srgbClr val="FF3300"/>
              </a:solidFill>
              <a:round/>
              <a:headEnd/>
              <a:tailEnd type="triangle" w="med" len="med"/>
            </a:ln>
            <a:effectLst/>
          </p:spPr>
          <p:txBody>
            <a:bodyPr wrap="none" anchor="ctr">
              <a:prstTxWarp prst="textNoShape">
                <a:avLst/>
              </a:prstTxWarp>
            </a:bodyPr>
            <a:lstStyle/>
            <a:p>
              <a:pPr algn="ctr"/>
              <a:endParaRPr lang="en-US"/>
            </a:p>
          </p:txBody>
        </p:sp>
        <p:sp>
          <p:nvSpPr>
            <p:cNvPr id="48" name="AutoShape 290"/>
            <p:cNvSpPr>
              <a:spLocks noChangeArrowheads="1"/>
            </p:cNvSpPr>
            <p:nvPr/>
          </p:nvSpPr>
          <p:spPr bwMode="auto">
            <a:xfrm>
              <a:off x="1124" y="682"/>
              <a:ext cx="379" cy="161"/>
            </a:xfrm>
            <a:prstGeom prst="roundRect">
              <a:avLst>
                <a:gd name="adj" fmla="val 36764"/>
              </a:avLst>
            </a:prstGeom>
            <a:solidFill>
              <a:srgbClr val="FFFFFF"/>
            </a:solidFill>
            <a:ln w="19050" cap="flat" cmpd="sng" algn="ctr">
              <a:solidFill>
                <a:srgbClr val="000000"/>
              </a:solidFill>
              <a:prstDash val="solid"/>
              <a:round/>
              <a:headEnd type="none" w="med" len="med"/>
              <a:tailEnd type="none" w="med" len="med"/>
            </a:ln>
            <a:effectLst/>
          </p:spPr>
          <p:txBody>
            <a:bodyPr wrap="none" lIns="92075" tIns="46038" rIns="92075" bIns="46038" anchor="ctr">
              <a:prstTxWarp prst="textNoShape">
                <a:avLst/>
              </a:prstTxWarp>
            </a:bodyPr>
            <a:lstStyle/>
            <a:p>
              <a:pPr algn="ctr" eaLnBrk="0" hangingPunct="0"/>
              <a:r>
                <a:rPr lang="en-US" sz="1200"/>
                <a:t>0.75</a:t>
              </a:r>
              <a:endParaRPr lang="en-US" sz="1400"/>
            </a:p>
          </p:txBody>
        </p:sp>
        <p:sp>
          <p:nvSpPr>
            <p:cNvPr id="49" name="AutoShape 291"/>
            <p:cNvSpPr>
              <a:spLocks noChangeArrowheads="1"/>
            </p:cNvSpPr>
            <p:nvPr/>
          </p:nvSpPr>
          <p:spPr bwMode="auto">
            <a:xfrm>
              <a:off x="1124" y="2185"/>
              <a:ext cx="380" cy="161"/>
            </a:xfrm>
            <a:prstGeom prst="roundRect">
              <a:avLst>
                <a:gd name="adj" fmla="val 36764"/>
              </a:avLst>
            </a:prstGeom>
            <a:solidFill>
              <a:srgbClr val="FFFFFF"/>
            </a:solidFill>
            <a:ln w="19050" cap="flat" cmpd="sng" algn="ctr">
              <a:solidFill>
                <a:srgbClr val="000000"/>
              </a:solidFill>
              <a:prstDash val="solid"/>
              <a:round/>
              <a:headEnd type="none" w="med" len="med"/>
              <a:tailEnd type="none" w="med" len="med"/>
            </a:ln>
            <a:effectLst/>
          </p:spPr>
          <p:txBody>
            <a:bodyPr wrap="none" lIns="92075" tIns="46038" rIns="92075" bIns="46038" anchor="ctr">
              <a:prstTxWarp prst="textNoShape">
                <a:avLst/>
              </a:prstTxWarp>
            </a:bodyPr>
            <a:lstStyle/>
            <a:p>
              <a:pPr algn="ctr" eaLnBrk="0" hangingPunct="0"/>
              <a:r>
                <a:rPr lang="en-US" sz="1200"/>
                <a:t>0.00</a:t>
              </a:r>
              <a:endParaRPr lang="en-US" sz="1400"/>
            </a:p>
          </p:txBody>
        </p:sp>
        <p:sp>
          <p:nvSpPr>
            <p:cNvPr id="50" name="AutoShape 292"/>
            <p:cNvSpPr>
              <a:spLocks noChangeArrowheads="1"/>
            </p:cNvSpPr>
            <p:nvPr/>
          </p:nvSpPr>
          <p:spPr bwMode="auto">
            <a:xfrm>
              <a:off x="1866" y="1425"/>
              <a:ext cx="379" cy="161"/>
            </a:xfrm>
            <a:prstGeom prst="roundRect">
              <a:avLst>
                <a:gd name="adj" fmla="val 36764"/>
              </a:avLst>
            </a:prstGeom>
            <a:solidFill>
              <a:srgbClr val="FFFFFF"/>
            </a:solidFill>
            <a:ln w="19050" cap="flat" cmpd="sng" algn="ctr">
              <a:solidFill>
                <a:srgbClr val="000000"/>
              </a:solidFill>
              <a:prstDash val="solid"/>
              <a:round/>
              <a:headEnd type="none" w="med" len="med"/>
              <a:tailEnd type="none" w="med" len="med"/>
            </a:ln>
            <a:effectLst/>
          </p:spPr>
          <p:txBody>
            <a:bodyPr wrap="none" lIns="92075" tIns="46038" rIns="92075" bIns="46038" anchor="ctr">
              <a:prstTxWarp prst="textNoShape">
                <a:avLst/>
              </a:prstTxWarp>
            </a:bodyPr>
            <a:lstStyle/>
            <a:p>
              <a:pPr algn="ctr" eaLnBrk="0" hangingPunct="0"/>
              <a:r>
                <a:rPr lang="en-US" sz="1200"/>
                <a:t>0.25</a:t>
              </a:r>
              <a:endParaRPr lang="en-US" sz="1400"/>
            </a:p>
          </p:txBody>
        </p:sp>
        <p:sp>
          <p:nvSpPr>
            <p:cNvPr id="51" name="AutoShape 293"/>
            <p:cNvSpPr>
              <a:spLocks noChangeArrowheads="1"/>
            </p:cNvSpPr>
            <p:nvPr/>
          </p:nvSpPr>
          <p:spPr bwMode="auto">
            <a:xfrm>
              <a:off x="1679" y="937"/>
              <a:ext cx="379" cy="161"/>
            </a:xfrm>
            <a:prstGeom prst="roundRect">
              <a:avLst>
                <a:gd name="adj" fmla="val 36764"/>
              </a:avLst>
            </a:prstGeom>
            <a:solidFill>
              <a:srgbClr val="FFFFFF"/>
            </a:solidFill>
            <a:ln w="19050" cap="flat" cmpd="sng" algn="ctr">
              <a:solidFill>
                <a:srgbClr val="000000"/>
              </a:solidFill>
              <a:prstDash val="solid"/>
              <a:round/>
              <a:headEnd type="none" w="med" len="med"/>
              <a:tailEnd type="none" w="med" len="med"/>
            </a:ln>
            <a:effectLst/>
          </p:spPr>
          <p:txBody>
            <a:bodyPr wrap="none" lIns="92075" tIns="46038" rIns="92075" bIns="46038" anchor="ctr">
              <a:prstTxWarp prst="textNoShape">
                <a:avLst/>
              </a:prstTxWarp>
            </a:bodyPr>
            <a:lstStyle/>
            <a:p>
              <a:pPr algn="ctr" eaLnBrk="0" hangingPunct="0"/>
              <a:r>
                <a:rPr lang="en-US" sz="1200"/>
                <a:t>0.00</a:t>
              </a:r>
              <a:endParaRPr lang="en-US" sz="1400"/>
            </a:p>
          </p:txBody>
        </p:sp>
        <p:sp>
          <p:nvSpPr>
            <p:cNvPr id="52" name="AutoShape 294"/>
            <p:cNvSpPr>
              <a:spLocks noChangeArrowheads="1"/>
            </p:cNvSpPr>
            <p:nvPr/>
          </p:nvSpPr>
          <p:spPr bwMode="auto">
            <a:xfrm>
              <a:off x="527" y="1897"/>
              <a:ext cx="379" cy="161"/>
            </a:xfrm>
            <a:prstGeom prst="roundRect">
              <a:avLst>
                <a:gd name="adj" fmla="val 36764"/>
              </a:avLst>
            </a:prstGeom>
            <a:solidFill>
              <a:srgbClr val="FFFFFF"/>
            </a:solidFill>
            <a:ln w="19050" cap="flat" cmpd="sng" algn="ctr">
              <a:solidFill>
                <a:srgbClr val="000000"/>
              </a:solidFill>
              <a:prstDash val="solid"/>
              <a:round/>
              <a:headEnd type="none" w="med" len="med"/>
              <a:tailEnd type="none" w="med" len="med"/>
            </a:ln>
            <a:effectLst/>
          </p:spPr>
          <p:txBody>
            <a:bodyPr wrap="none" lIns="92075" tIns="46038" rIns="92075" bIns="46038" anchor="ctr">
              <a:prstTxWarp prst="textNoShape">
                <a:avLst/>
              </a:prstTxWarp>
            </a:bodyPr>
            <a:lstStyle/>
            <a:p>
              <a:pPr algn="ctr" eaLnBrk="0" hangingPunct="0"/>
              <a:r>
                <a:rPr lang="en-US" sz="1200"/>
                <a:t>0.00</a:t>
              </a:r>
              <a:endParaRPr lang="en-US" sz="1400"/>
            </a:p>
          </p:txBody>
        </p:sp>
        <p:sp>
          <p:nvSpPr>
            <p:cNvPr id="53" name="AutoShape 295"/>
            <p:cNvSpPr>
              <a:spLocks noChangeArrowheads="1"/>
            </p:cNvSpPr>
            <p:nvPr/>
          </p:nvSpPr>
          <p:spPr bwMode="auto">
            <a:xfrm>
              <a:off x="527" y="937"/>
              <a:ext cx="379" cy="161"/>
            </a:xfrm>
            <a:prstGeom prst="roundRect">
              <a:avLst>
                <a:gd name="adj" fmla="val 36764"/>
              </a:avLst>
            </a:prstGeom>
            <a:solidFill>
              <a:srgbClr val="FFFFFF"/>
            </a:solidFill>
            <a:ln w="19050" cap="flat" cmpd="sng" algn="ctr">
              <a:solidFill>
                <a:srgbClr val="000000"/>
              </a:solidFill>
              <a:prstDash val="solid"/>
              <a:round/>
              <a:headEnd type="none" w="med" len="med"/>
              <a:tailEnd type="none" w="med" len="med"/>
            </a:ln>
            <a:effectLst/>
          </p:spPr>
          <p:txBody>
            <a:bodyPr wrap="none" lIns="92075" tIns="46038" rIns="92075" bIns="46038" anchor="ctr">
              <a:prstTxWarp prst="textNoShape">
                <a:avLst/>
              </a:prstTxWarp>
            </a:bodyPr>
            <a:lstStyle/>
            <a:p>
              <a:pPr algn="ctr" eaLnBrk="0" hangingPunct="0"/>
              <a:r>
                <a:rPr lang="en-US" sz="1200"/>
                <a:t>0.00</a:t>
              </a:r>
              <a:endParaRPr lang="en-US" sz="1400"/>
            </a:p>
          </p:txBody>
        </p:sp>
        <p:sp>
          <p:nvSpPr>
            <p:cNvPr id="54" name="AutoShape 296"/>
            <p:cNvSpPr>
              <a:spLocks noChangeArrowheads="1"/>
            </p:cNvSpPr>
            <p:nvPr/>
          </p:nvSpPr>
          <p:spPr bwMode="auto">
            <a:xfrm>
              <a:off x="1679" y="1897"/>
              <a:ext cx="379" cy="161"/>
            </a:xfrm>
            <a:prstGeom prst="roundRect">
              <a:avLst>
                <a:gd name="adj" fmla="val 36764"/>
              </a:avLst>
            </a:prstGeom>
            <a:solidFill>
              <a:srgbClr val="FFFFFF"/>
            </a:solidFill>
            <a:ln w="19050" cap="flat" cmpd="sng" algn="ctr">
              <a:solidFill>
                <a:srgbClr val="000000"/>
              </a:solidFill>
              <a:prstDash val="solid"/>
              <a:round/>
              <a:headEnd type="none" w="med" len="med"/>
              <a:tailEnd type="none" w="med" len="med"/>
            </a:ln>
            <a:effectLst/>
          </p:spPr>
          <p:txBody>
            <a:bodyPr wrap="none" lIns="92075" tIns="46038" rIns="92075" bIns="46038" anchor="ctr">
              <a:prstTxWarp prst="textNoShape">
                <a:avLst/>
              </a:prstTxWarp>
            </a:bodyPr>
            <a:lstStyle/>
            <a:p>
              <a:pPr algn="ctr" eaLnBrk="0" hangingPunct="0"/>
              <a:r>
                <a:rPr lang="en-US" sz="1200"/>
                <a:t>0.00</a:t>
              </a:r>
              <a:endParaRPr lang="en-US" sz="1400"/>
            </a:p>
          </p:txBody>
        </p:sp>
        <p:sp>
          <p:nvSpPr>
            <p:cNvPr id="55" name="AutoShape 297"/>
            <p:cNvSpPr>
              <a:spLocks noChangeArrowheads="1"/>
            </p:cNvSpPr>
            <p:nvPr/>
          </p:nvSpPr>
          <p:spPr bwMode="auto">
            <a:xfrm>
              <a:off x="348" y="1426"/>
              <a:ext cx="379" cy="161"/>
            </a:xfrm>
            <a:prstGeom prst="roundRect">
              <a:avLst>
                <a:gd name="adj" fmla="val 36764"/>
              </a:avLst>
            </a:prstGeom>
            <a:solidFill>
              <a:srgbClr val="FF3300"/>
            </a:solidFill>
            <a:ln w="19050" cap="flat" cmpd="sng" algn="ctr">
              <a:solidFill>
                <a:srgbClr val="000000"/>
              </a:solidFill>
              <a:prstDash val="solid"/>
              <a:round/>
              <a:headEnd type="none" w="med" len="med"/>
              <a:tailEnd type="none" w="med" len="med"/>
            </a:ln>
            <a:effectLst/>
          </p:spPr>
          <p:txBody>
            <a:bodyPr wrap="none" lIns="92075" tIns="46038" rIns="92075" bIns="46038" anchor="ctr">
              <a:prstTxWarp prst="textNoShape">
                <a:avLst/>
              </a:prstTxWarp>
            </a:bodyPr>
            <a:lstStyle/>
            <a:p>
              <a:pPr algn="ctr" eaLnBrk="0" hangingPunct="0"/>
              <a:r>
                <a:rPr lang="en-US" sz="1200" b="1" dirty="0">
                  <a:solidFill>
                    <a:schemeClr val="bg1"/>
                  </a:solidFill>
                </a:rPr>
                <a:t>0.00</a:t>
              </a:r>
              <a:endParaRPr lang="en-US" sz="1400" b="1" dirty="0">
                <a:solidFill>
                  <a:schemeClr val="bg1"/>
                </a:solidFill>
              </a:endParaRPr>
            </a:p>
          </p:txBody>
        </p:sp>
      </p:grpSp>
      <p:grpSp>
        <p:nvGrpSpPr>
          <p:cNvPr id="56" name="Group 298"/>
          <p:cNvGrpSpPr>
            <a:grpSpLocks/>
          </p:cNvGrpSpPr>
          <p:nvPr/>
        </p:nvGrpSpPr>
        <p:grpSpPr bwMode="auto">
          <a:xfrm>
            <a:off x="1625600" y="3754438"/>
            <a:ext cx="3240088" cy="2641600"/>
            <a:chOff x="204" y="682"/>
            <a:chExt cx="2041" cy="1664"/>
          </a:xfrm>
        </p:grpSpPr>
        <p:sp>
          <p:nvSpPr>
            <p:cNvPr id="57" name="Arc 299"/>
            <p:cNvSpPr>
              <a:spLocks/>
            </p:cNvSpPr>
            <p:nvPr/>
          </p:nvSpPr>
          <p:spPr bwMode="auto">
            <a:xfrm>
              <a:off x="1998" y="1855"/>
              <a:ext cx="237" cy="251"/>
            </a:xfrm>
            <a:custGeom>
              <a:avLst/>
              <a:gdLst>
                <a:gd name="G0" fmla="+- 20459 0 0"/>
                <a:gd name="G1" fmla="+- 21600 0 0"/>
                <a:gd name="G2" fmla="+- 21600 0 0"/>
                <a:gd name="T0" fmla="*/ 0 w 42059"/>
                <a:gd name="T1" fmla="*/ 14672 h 43200"/>
                <a:gd name="T2" fmla="*/ 3697 w 42059"/>
                <a:gd name="T3" fmla="*/ 35223 h 43200"/>
                <a:gd name="T4" fmla="*/ 20459 w 42059"/>
                <a:gd name="T5" fmla="*/ 21600 h 43200"/>
              </a:gdLst>
              <a:ahLst/>
              <a:cxnLst>
                <a:cxn ang="0">
                  <a:pos x="T0" y="T1"/>
                </a:cxn>
                <a:cxn ang="0">
                  <a:pos x="T2" y="T3"/>
                </a:cxn>
                <a:cxn ang="0">
                  <a:pos x="T4" y="T5"/>
                </a:cxn>
              </a:cxnLst>
              <a:rect l="0" t="0" r="r" b="b"/>
              <a:pathLst>
                <a:path w="42059" h="43200" fill="none" extrusionOk="0">
                  <a:moveTo>
                    <a:pt x="0" y="14672"/>
                  </a:moveTo>
                  <a:cubicBezTo>
                    <a:pt x="2970" y="5901"/>
                    <a:pt x="11199" y="-1"/>
                    <a:pt x="20459" y="-1"/>
                  </a:cubicBezTo>
                  <a:cubicBezTo>
                    <a:pt x="32388" y="0"/>
                    <a:pt x="42059" y="9670"/>
                    <a:pt x="42059" y="21600"/>
                  </a:cubicBezTo>
                  <a:cubicBezTo>
                    <a:pt x="42059" y="33529"/>
                    <a:pt x="32388" y="43200"/>
                    <a:pt x="20459" y="43200"/>
                  </a:cubicBezTo>
                  <a:cubicBezTo>
                    <a:pt x="13955" y="43199"/>
                    <a:pt x="7798" y="40269"/>
                    <a:pt x="3696" y="35223"/>
                  </a:cubicBezTo>
                </a:path>
                <a:path w="42059" h="43200" stroke="0" extrusionOk="0">
                  <a:moveTo>
                    <a:pt x="0" y="14672"/>
                  </a:moveTo>
                  <a:cubicBezTo>
                    <a:pt x="2970" y="5901"/>
                    <a:pt x="11199" y="-1"/>
                    <a:pt x="20459" y="-1"/>
                  </a:cubicBezTo>
                  <a:cubicBezTo>
                    <a:pt x="32388" y="0"/>
                    <a:pt x="42059" y="9670"/>
                    <a:pt x="42059" y="21600"/>
                  </a:cubicBezTo>
                  <a:cubicBezTo>
                    <a:pt x="42059" y="33529"/>
                    <a:pt x="32388" y="43200"/>
                    <a:pt x="20459" y="43200"/>
                  </a:cubicBezTo>
                  <a:cubicBezTo>
                    <a:pt x="13955" y="43199"/>
                    <a:pt x="7798" y="40269"/>
                    <a:pt x="3696" y="35223"/>
                  </a:cubicBezTo>
                  <a:lnTo>
                    <a:pt x="20459" y="21600"/>
                  </a:lnTo>
                  <a:close/>
                </a:path>
              </a:pathLst>
            </a:custGeom>
            <a:noFill/>
            <a:ln w="12700">
              <a:solidFill>
                <a:srgbClr val="FF3300"/>
              </a:solidFill>
              <a:round/>
              <a:headEnd/>
              <a:tailEnd type="triangle" w="med" len="med"/>
            </a:ln>
            <a:effectLst/>
          </p:spPr>
          <p:txBody>
            <a:bodyPr wrap="none" anchor="ctr">
              <a:prstTxWarp prst="textNoShape">
                <a:avLst/>
              </a:prstTxWarp>
            </a:bodyPr>
            <a:lstStyle/>
            <a:p>
              <a:pPr algn="ctr"/>
              <a:endParaRPr lang="en-US"/>
            </a:p>
          </p:txBody>
        </p:sp>
        <p:sp>
          <p:nvSpPr>
            <p:cNvPr id="58" name="Arc 300"/>
            <p:cNvSpPr>
              <a:spLocks/>
            </p:cNvSpPr>
            <p:nvPr/>
          </p:nvSpPr>
          <p:spPr bwMode="auto">
            <a:xfrm>
              <a:off x="204" y="1388"/>
              <a:ext cx="231" cy="251"/>
            </a:xfrm>
            <a:custGeom>
              <a:avLst/>
              <a:gdLst>
                <a:gd name="G0" fmla="+- 21600 0 0"/>
                <a:gd name="G1" fmla="+- 21600 0 0"/>
                <a:gd name="G2" fmla="+- 21600 0 0"/>
                <a:gd name="T0" fmla="*/ 40948 w 40948"/>
                <a:gd name="T1" fmla="*/ 31202 h 43200"/>
                <a:gd name="T2" fmla="*/ 37095 w 40948"/>
                <a:gd name="T3" fmla="*/ 6551 h 43200"/>
                <a:gd name="T4" fmla="*/ 21600 w 40948"/>
                <a:gd name="T5" fmla="*/ 21600 h 43200"/>
              </a:gdLst>
              <a:ahLst/>
              <a:cxnLst>
                <a:cxn ang="0">
                  <a:pos x="T0" y="T1"/>
                </a:cxn>
                <a:cxn ang="0">
                  <a:pos x="T2" y="T3"/>
                </a:cxn>
                <a:cxn ang="0">
                  <a:pos x="T4" y="T5"/>
                </a:cxn>
              </a:cxnLst>
              <a:rect l="0" t="0" r="r" b="b"/>
              <a:pathLst>
                <a:path w="40948" h="43200" fill="none" extrusionOk="0">
                  <a:moveTo>
                    <a:pt x="40948" y="31202"/>
                  </a:moveTo>
                  <a:cubicBezTo>
                    <a:pt x="37300" y="38551"/>
                    <a:pt x="29804" y="43199"/>
                    <a:pt x="21600" y="43199"/>
                  </a:cubicBezTo>
                  <a:cubicBezTo>
                    <a:pt x="9670" y="43200"/>
                    <a:pt x="0" y="33529"/>
                    <a:pt x="0" y="21600"/>
                  </a:cubicBezTo>
                  <a:cubicBezTo>
                    <a:pt x="0" y="9670"/>
                    <a:pt x="9670" y="0"/>
                    <a:pt x="21600" y="0"/>
                  </a:cubicBezTo>
                  <a:cubicBezTo>
                    <a:pt x="27438" y="0"/>
                    <a:pt x="33027" y="2363"/>
                    <a:pt x="37094" y="6551"/>
                  </a:cubicBezTo>
                </a:path>
                <a:path w="40948" h="43200" stroke="0" extrusionOk="0">
                  <a:moveTo>
                    <a:pt x="40948" y="31202"/>
                  </a:moveTo>
                  <a:cubicBezTo>
                    <a:pt x="37300" y="38551"/>
                    <a:pt x="29804" y="43199"/>
                    <a:pt x="21600" y="43199"/>
                  </a:cubicBezTo>
                  <a:cubicBezTo>
                    <a:pt x="9670" y="43200"/>
                    <a:pt x="0" y="33529"/>
                    <a:pt x="0" y="21600"/>
                  </a:cubicBezTo>
                  <a:cubicBezTo>
                    <a:pt x="0" y="9670"/>
                    <a:pt x="9670" y="0"/>
                    <a:pt x="21600" y="0"/>
                  </a:cubicBezTo>
                  <a:cubicBezTo>
                    <a:pt x="27438" y="0"/>
                    <a:pt x="33027" y="2363"/>
                    <a:pt x="37094" y="6551"/>
                  </a:cubicBezTo>
                  <a:lnTo>
                    <a:pt x="21600" y="21600"/>
                  </a:lnTo>
                  <a:close/>
                </a:path>
              </a:pathLst>
            </a:custGeom>
            <a:noFill/>
            <a:ln w="12700">
              <a:solidFill>
                <a:schemeClr val="tx1"/>
              </a:solidFill>
              <a:prstDash val="sysDot"/>
              <a:round/>
              <a:headEnd/>
              <a:tailEnd type="triangle" w="med" len="med"/>
            </a:ln>
            <a:effectLst/>
          </p:spPr>
          <p:txBody>
            <a:bodyPr wrap="none" anchor="ctr">
              <a:prstTxWarp prst="textNoShape">
                <a:avLst/>
              </a:prstTxWarp>
            </a:bodyPr>
            <a:lstStyle/>
            <a:p>
              <a:pPr algn="ctr"/>
              <a:endParaRPr lang="en-US"/>
            </a:p>
          </p:txBody>
        </p:sp>
        <p:sp>
          <p:nvSpPr>
            <p:cNvPr id="59" name="Line 301"/>
            <p:cNvSpPr>
              <a:spLocks noChangeShapeType="1"/>
            </p:cNvSpPr>
            <p:nvPr/>
          </p:nvSpPr>
          <p:spPr bwMode="auto">
            <a:xfrm flipH="1" flipV="1">
              <a:off x="1321" y="843"/>
              <a:ext cx="405" cy="160"/>
            </a:xfrm>
            <a:prstGeom prst="line">
              <a:avLst/>
            </a:prstGeom>
            <a:noFill/>
            <a:ln w="12700">
              <a:solidFill>
                <a:srgbClr val="FF3300"/>
              </a:solidFill>
              <a:round/>
              <a:headEnd/>
              <a:tailEnd type="triangle" w="med" len="med"/>
            </a:ln>
            <a:effectLst/>
          </p:spPr>
          <p:txBody>
            <a:bodyPr wrap="none" anchor="ctr">
              <a:prstTxWarp prst="textNoShape">
                <a:avLst/>
              </a:prstTxWarp>
            </a:bodyPr>
            <a:lstStyle/>
            <a:p>
              <a:pPr algn="ctr"/>
              <a:endParaRPr lang="en-US"/>
            </a:p>
          </p:txBody>
        </p:sp>
        <p:sp>
          <p:nvSpPr>
            <p:cNvPr id="60" name="Line 302"/>
            <p:cNvSpPr>
              <a:spLocks noChangeShapeType="1"/>
            </p:cNvSpPr>
            <p:nvPr/>
          </p:nvSpPr>
          <p:spPr bwMode="auto">
            <a:xfrm flipH="1">
              <a:off x="852" y="817"/>
              <a:ext cx="463" cy="1081"/>
            </a:xfrm>
            <a:prstGeom prst="line">
              <a:avLst/>
            </a:prstGeom>
            <a:noFill/>
            <a:ln w="12700">
              <a:solidFill>
                <a:srgbClr val="FF3300"/>
              </a:solidFill>
              <a:round/>
              <a:headEnd/>
              <a:tailEnd type="triangle" w="med" len="med"/>
            </a:ln>
            <a:effectLst/>
          </p:spPr>
          <p:txBody>
            <a:bodyPr wrap="none" anchor="ctr">
              <a:prstTxWarp prst="textNoShape">
                <a:avLst/>
              </a:prstTxWarp>
            </a:bodyPr>
            <a:lstStyle/>
            <a:p>
              <a:pPr algn="ctr"/>
              <a:endParaRPr lang="en-US"/>
            </a:p>
          </p:txBody>
        </p:sp>
        <p:sp>
          <p:nvSpPr>
            <p:cNvPr id="61" name="Line 303"/>
            <p:cNvSpPr>
              <a:spLocks noChangeShapeType="1"/>
            </p:cNvSpPr>
            <p:nvPr/>
          </p:nvSpPr>
          <p:spPr bwMode="auto">
            <a:xfrm flipV="1">
              <a:off x="1264" y="1107"/>
              <a:ext cx="527" cy="1126"/>
            </a:xfrm>
            <a:prstGeom prst="line">
              <a:avLst/>
            </a:prstGeom>
            <a:noFill/>
            <a:ln w="12700">
              <a:solidFill>
                <a:srgbClr val="FF3300"/>
              </a:solidFill>
              <a:round/>
              <a:headEnd/>
              <a:tailEnd type="triangle" w="med" len="med"/>
            </a:ln>
            <a:effectLst/>
          </p:spPr>
          <p:txBody>
            <a:bodyPr wrap="none" anchor="ctr">
              <a:prstTxWarp prst="textNoShape">
                <a:avLst/>
              </a:prstTxWarp>
            </a:bodyPr>
            <a:lstStyle/>
            <a:p>
              <a:pPr algn="ctr"/>
              <a:endParaRPr lang="en-US"/>
            </a:p>
          </p:txBody>
        </p:sp>
        <p:sp>
          <p:nvSpPr>
            <p:cNvPr id="62" name="Line 304"/>
            <p:cNvSpPr>
              <a:spLocks noChangeShapeType="1"/>
            </p:cNvSpPr>
            <p:nvPr/>
          </p:nvSpPr>
          <p:spPr bwMode="auto">
            <a:xfrm flipH="1">
              <a:off x="1379" y="1519"/>
              <a:ext cx="528" cy="669"/>
            </a:xfrm>
            <a:prstGeom prst="line">
              <a:avLst/>
            </a:prstGeom>
            <a:noFill/>
            <a:ln w="12700">
              <a:solidFill>
                <a:srgbClr val="FF3300"/>
              </a:solidFill>
              <a:round/>
              <a:headEnd/>
              <a:tailEnd type="triangle" w="med" len="med"/>
            </a:ln>
            <a:effectLst/>
          </p:spPr>
          <p:txBody>
            <a:bodyPr wrap="none" anchor="ctr">
              <a:prstTxWarp prst="textNoShape">
                <a:avLst/>
              </a:prstTxWarp>
            </a:bodyPr>
            <a:lstStyle/>
            <a:p>
              <a:pPr algn="ctr"/>
              <a:endParaRPr lang="en-US"/>
            </a:p>
          </p:txBody>
        </p:sp>
        <p:sp>
          <p:nvSpPr>
            <p:cNvPr id="63" name="Line 305"/>
            <p:cNvSpPr>
              <a:spLocks noChangeShapeType="1"/>
            </p:cNvSpPr>
            <p:nvPr/>
          </p:nvSpPr>
          <p:spPr bwMode="auto">
            <a:xfrm>
              <a:off x="877" y="1030"/>
              <a:ext cx="998" cy="444"/>
            </a:xfrm>
            <a:prstGeom prst="line">
              <a:avLst/>
            </a:prstGeom>
            <a:noFill/>
            <a:ln w="12700">
              <a:solidFill>
                <a:srgbClr val="FF3300"/>
              </a:solidFill>
              <a:round/>
              <a:headEnd/>
              <a:tailEnd type="triangle" w="med" len="med"/>
            </a:ln>
            <a:effectLst/>
          </p:spPr>
          <p:txBody>
            <a:bodyPr wrap="none" anchor="ctr">
              <a:prstTxWarp prst="textNoShape">
                <a:avLst/>
              </a:prstTxWarp>
            </a:bodyPr>
            <a:lstStyle/>
            <a:p>
              <a:pPr algn="ctr"/>
              <a:endParaRPr lang="en-US"/>
            </a:p>
          </p:txBody>
        </p:sp>
        <p:sp>
          <p:nvSpPr>
            <p:cNvPr id="64" name="Line 306"/>
            <p:cNvSpPr>
              <a:spLocks noChangeShapeType="1"/>
            </p:cNvSpPr>
            <p:nvPr/>
          </p:nvSpPr>
          <p:spPr bwMode="auto">
            <a:xfrm flipV="1">
              <a:off x="787" y="1100"/>
              <a:ext cx="0" cy="831"/>
            </a:xfrm>
            <a:prstGeom prst="line">
              <a:avLst/>
            </a:prstGeom>
            <a:noFill/>
            <a:ln w="12700">
              <a:solidFill>
                <a:schemeClr val="tx1"/>
              </a:solidFill>
              <a:prstDash val="sysDot"/>
              <a:round/>
              <a:headEnd/>
              <a:tailEnd type="triangle" w="med" len="med"/>
            </a:ln>
            <a:effectLst/>
          </p:spPr>
          <p:txBody>
            <a:bodyPr wrap="none" anchor="ctr">
              <a:prstTxWarp prst="textNoShape">
                <a:avLst/>
              </a:prstTxWarp>
            </a:bodyPr>
            <a:lstStyle/>
            <a:p>
              <a:pPr algn="ctr"/>
              <a:endParaRPr lang="en-US"/>
            </a:p>
          </p:txBody>
        </p:sp>
        <p:sp>
          <p:nvSpPr>
            <p:cNvPr id="65" name="Line 307"/>
            <p:cNvSpPr>
              <a:spLocks noChangeShapeType="1"/>
            </p:cNvSpPr>
            <p:nvPr/>
          </p:nvSpPr>
          <p:spPr bwMode="auto">
            <a:xfrm flipV="1">
              <a:off x="562" y="1100"/>
              <a:ext cx="155" cy="361"/>
            </a:xfrm>
            <a:prstGeom prst="line">
              <a:avLst/>
            </a:prstGeom>
            <a:noFill/>
            <a:ln w="12700">
              <a:solidFill>
                <a:srgbClr val="FF3300"/>
              </a:solidFill>
              <a:round/>
              <a:headEnd/>
              <a:tailEnd type="triangle" w="med" len="med"/>
            </a:ln>
            <a:effectLst/>
          </p:spPr>
          <p:txBody>
            <a:bodyPr wrap="none" anchor="ctr">
              <a:prstTxWarp prst="textNoShape">
                <a:avLst/>
              </a:prstTxWarp>
            </a:bodyPr>
            <a:lstStyle/>
            <a:p>
              <a:pPr algn="ctr"/>
              <a:endParaRPr lang="en-US"/>
            </a:p>
          </p:txBody>
        </p:sp>
        <p:sp>
          <p:nvSpPr>
            <p:cNvPr id="66" name="Line 308"/>
            <p:cNvSpPr>
              <a:spLocks noChangeShapeType="1"/>
            </p:cNvSpPr>
            <p:nvPr/>
          </p:nvSpPr>
          <p:spPr bwMode="auto">
            <a:xfrm flipV="1">
              <a:off x="826" y="817"/>
              <a:ext cx="303" cy="129"/>
            </a:xfrm>
            <a:prstGeom prst="line">
              <a:avLst/>
            </a:prstGeom>
            <a:noFill/>
            <a:ln w="12700">
              <a:solidFill>
                <a:schemeClr val="tx1"/>
              </a:solidFill>
              <a:prstDash val="sysDot"/>
              <a:round/>
              <a:headEnd/>
              <a:tailEnd type="triangle" w="med" len="med"/>
            </a:ln>
            <a:effectLst/>
          </p:spPr>
          <p:txBody>
            <a:bodyPr wrap="none" anchor="ctr">
              <a:prstTxWarp prst="textNoShape">
                <a:avLst/>
              </a:prstTxWarp>
            </a:bodyPr>
            <a:lstStyle/>
            <a:p>
              <a:pPr algn="ctr"/>
              <a:endParaRPr lang="en-US"/>
            </a:p>
          </p:txBody>
        </p:sp>
        <p:sp>
          <p:nvSpPr>
            <p:cNvPr id="67" name="Line 309"/>
            <p:cNvSpPr>
              <a:spLocks noChangeShapeType="1"/>
            </p:cNvSpPr>
            <p:nvPr/>
          </p:nvSpPr>
          <p:spPr bwMode="auto">
            <a:xfrm>
              <a:off x="1477" y="780"/>
              <a:ext cx="306" cy="136"/>
            </a:xfrm>
            <a:prstGeom prst="line">
              <a:avLst/>
            </a:prstGeom>
            <a:noFill/>
            <a:ln w="12700">
              <a:solidFill>
                <a:schemeClr val="tx1"/>
              </a:solidFill>
              <a:prstDash val="sysDot"/>
              <a:round/>
              <a:headEnd/>
              <a:tailEnd type="triangle" w="med" len="med"/>
            </a:ln>
            <a:effectLst/>
          </p:spPr>
          <p:txBody>
            <a:bodyPr wrap="none" anchor="ctr">
              <a:prstTxWarp prst="textNoShape">
                <a:avLst/>
              </a:prstTxWarp>
            </a:bodyPr>
            <a:lstStyle/>
            <a:p>
              <a:pPr algn="ctr"/>
              <a:endParaRPr lang="en-US"/>
            </a:p>
          </p:txBody>
        </p:sp>
        <p:sp>
          <p:nvSpPr>
            <p:cNvPr id="68" name="Line 310"/>
            <p:cNvSpPr>
              <a:spLocks noChangeShapeType="1"/>
            </p:cNvSpPr>
            <p:nvPr/>
          </p:nvSpPr>
          <p:spPr bwMode="auto">
            <a:xfrm>
              <a:off x="1920" y="1100"/>
              <a:ext cx="101" cy="323"/>
            </a:xfrm>
            <a:prstGeom prst="line">
              <a:avLst/>
            </a:prstGeom>
            <a:noFill/>
            <a:ln w="12700">
              <a:solidFill>
                <a:schemeClr val="tx1"/>
              </a:solidFill>
              <a:prstDash val="sysDot"/>
              <a:round/>
              <a:headEnd/>
              <a:tailEnd type="triangle" w="med" len="med"/>
            </a:ln>
            <a:effectLst/>
          </p:spPr>
          <p:txBody>
            <a:bodyPr wrap="none" anchor="ctr">
              <a:prstTxWarp prst="textNoShape">
                <a:avLst/>
              </a:prstTxWarp>
            </a:bodyPr>
            <a:lstStyle/>
            <a:p>
              <a:pPr algn="ctr"/>
              <a:endParaRPr lang="en-US"/>
            </a:p>
          </p:txBody>
        </p:sp>
        <p:sp>
          <p:nvSpPr>
            <p:cNvPr id="69" name="Line 311"/>
            <p:cNvSpPr>
              <a:spLocks noChangeShapeType="1"/>
            </p:cNvSpPr>
            <p:nvPr/>
          </p:nvSpPr>
          <p:spPr bwMode="auto">
            <a:xfrm flipH="1">
              <a:off x="1920" y="1583"/>
              <a:ext cx="135" cy="315"/>
            </a:xfrm>
            <a:prstGeom prst="line">
              <a:avLst/>
            </a:prstGeom>
            <a:noFill/>
            <a:ln w="12700">
              <a:solidFill>
                <a:schemeClr val="tx1"/>
              </a:solidFill>
              <a:prstDash val="sysDot"/>
              <a:round/>
              <a:headEnd/>
              <a:tailEnd type="triangle" w="med" len="med"/>
            </a:ln>
            <a:effectLst/>
          </p:spPr>
          <p:txBody>
            <a:bodyPr wrap="none" anchor="ctr">
              <a:prstTxWarp prst="textNoShape">
                <a:avLst/>
              </a:prstTxWarp>
            </a:bodyPr>
            <a:lstStyle/>
            <a:p>
              <a:pPr algn="ctr"/>
              <a:endParaRPr lang="en-US"/>
            </a:p>
          </p:txBody>
        </p:sp>
        <p:sp>
          <p:nvSpPr>
            <p:cNvPr id="70" name="Line 312"/>
            <p:cNvSpPr>
              <a:spLocks noChangeShapeType="1"/>
            </p:cNvSpPr>
            <p:nvPr/>
          </p:nvSpPr>
          <p:spPr bwMode="auto">
            <a:xfrm flipH="1">
              <a:off x="1489" y="2059"/>
              <a:ext cx="360" cy="155"/>
            </a:xfrm>
            <a:prstGeom prst="line">
              <a:avLst/>
            </a:prstGeom>
            <a:noFill/>
            <a:ln w="12700">
              <a:solidFill>
                <a:schemeClr val="tx1"/>
              </a:solidFill>
              <a:prstDash val="sysDot"/>
              <a:round/>
              <a:headEnd/>
              <a:tailEnd type="triangle" w="med" len="med"/>
            </a:ln>
            <a:effectLst/>
          </p:spPr>
          <p:txBody>
            <a:bodyPr wrap="none" anchor="ctr">
              <a:prstTxWarp prst="textNoShape">
                <a:avLst/>
              </a:prstTxWarp>
            </a:bodyPr>
            <a:lstStyle/>
            <a:p>
              <a:pPr algn="ctr"/>
              <a:endParaRPr lang="en-US"/>
            </a:p>
          </p:txBody>
        </p:sp>
        <p:sp>
          <p:nvSpPr>
            <p:cNvPr id="71" name="Line 313"/>
            <p:cNvSpPr>
              <a:spLocks noChangeShapeType="1"/>
            </p:cNvSpPr>
            <p:nvPr/>
          </p:nvSpPr>
          <p:spPr bwMode="auto">
            <a:xfrm flipH="1" flipV="1">
              <a:off x="768" y="2059"/>
              <a:ext cx="373" cy="162"/>
            </a:xfrm>
            <a:prstGeom prst="line">
              <a:avLst/>
            </a:prstGeom>
            <a:noFill/>
            <a:ln w="12700">
              <a:solidFill>
                <a:schemeClr val="tx1"/>
              </a:solidFill>
              <a:prstDash val="sysDot"/>
              <a:round/>
              <a:headEnd/>
              <a:tailEnd type="triangle" w="med" len="med"/>
            </a:ln>
            <a:effectLst/>
          </p:spPr>
          <p:txBody>
            <a:bodyPr wrap="none" anchor="ctr">
              <a:prstTxWarp prst="textNoShape">
                <a:avLst/>
              </a:prstTxWarp>
            </a:bodyPr>
            <a:lstStyle/>
            <a:p>
              <a:pPr algn="ctr"/>
              <a:endParaRPr lang="en-US"/>
            </a:p>
          </p:txBody>
        </p:sp>
        <p:sp>
          <p:nvSpPr>
            <p:cNvPr id="72" name="Line 314"/>
            <p:cNvSpPr>
              <a:spLocks noChangeShapeType="1"/>
            </p:cNvSpPr>
            <p:nvPr/>
          </p:nvSpPr>
          <p:spPr bwMode="auto">
            <a:xfrm flipH="1" flipV="1">
              <a:off x="581" y="1590"/>
              <a:ext cx="123" cy="315"/>
            </a:xfrm>
            <a:prstGeom prst="line">
              <a:avLst/>
            </a:prstGeom>
            <a:noFill/>
            <a:ln w="12700">
              <a:solidFill>
                <a:srgbClr val="FF3300"/>
              </a:solidFill>
              <a:round/>
              <a:headEnd/>
              <a:tailEnd type="triangle" w="med" len="med"/>
            </a:ln>
            <a:effectLst/>
          </p:spPr>
          <p:txBody>
            <a:bodyPr wrap="none" anchor="ctr">
              <a:prstTxWarp prst="textNoShape">
                <a:avLst/>
              </a:prstTxWarp>
            </a:bodyPr>
            <a:lstStyle/>
            <a:p>
              <a:pPr algn="ctr"/>
              <a:endParaRPr lang="en-US"/>
            </a:p>
          </p:txBody>
        </p:sp>
        <p:sp>
          <p:nvSpPr>
            <p:cNvPr id="73" name="AutoShape 315"/>
            <p:cNvSpPr>
              <a:spLocks noChangeArrowheads="1"/>
            </p:cNvSpPr>
            <p:nvPr/>
          </p:nvSpPr>
          <p:spPr bwMode="auto">
            <a:xfrm>
              <a:off x="1124" y="682"/>
              <a:ext cx="379" cy="161"/>
            </a:xfrm>
            <a:prstGeom prst="roundRect">
              <a:avLst>
                <a:gd name="adj" fmla="val 36764"/>
              </a:avLst>
            </a:prstGeom>
            <a:solidFill>
              <a:srgbClr val="FFFFFF"/>
            </a:solidFill>
            <a:ln w="19050" cap="flat" cmpd="sng" algn="ctr">
              <a:solidFill>
                <a:srgbClr val="000000"/>
              </a:solidFill>
              <a:prstDash val="solid"/>
              <a:round/>
              <a:headEnd type="none" w="med" len="med"/>
              <a:tailEnd type="none" w="med" len="med"/>
            </a:ln>
            <a:effectLst/>
          </p:spPr>
          <p:txBody>
            <a:bodyPr wrap="none" lIns="92075" tIns="46038" rIns="92075" bIns="46038" anchor="ctr">
              <a:prstTxWarp prst="textNoShape">
                <a:avLst/>
              </a:prstTxWarp>
            </a:bodyPr>
            <a:lstStyle/>
            <a:p>
              <a:pPr algn="ctr" eaLnBrk="0" hangingPunct="0"/>
              <a:r>
                <a:rPr lang="en-US" sz="1200"/>
                <a:t>0.00</a:t>
              </a:r>
              <a:endParaRPr lang="en-US" sz="1400"/>
            </a:p>
          </p:txBody>
        </p:sp>
        <p:sp>
          <p:nvSpPr>
            <p:cNvPr id="74" name="AutoShape 316"/>
            <p:cNvSpPr>
              <a:spLocks noChangeArrowheads="1"/>
            </p:cNvSpPr>
            <p:nvPr/>
          </p:nvSpPr>
          <p:spPr bwMode="auto">
            <a:xfrm>
              <a:off x="1124" y="2185"/>
              <a:ext cx="380" cy="161"/>
            </a:xfrm>
            <a:prstGeom prst="roundRect">
              <a:avLst>
                <a:gd name="adj" fmla="val 36764"/>
              </a:avLst>
            </a:prstGeom>
            <a:solidFill>
              <a:srgbClr val="FFFFFF"/>
            </a:solidFill>
            <a:ln w="19050" cap="flat" cmpd="sng" algn="ctr">
              <a:solidFill>
                <a:srgbClr val="000000"/>
              </a:solidFill>
              <a:prstDash val="solid"/>
              <a:round/>
              <a:headEnd type="none" w="med" len="med"/>
              <a:tailEnd type="none" w="med" len="med"/>
            </a:ln>
            <a:effectLst/>
          </p:spPr>
          <p:txBody>
            <a:bodyPr wrap="none" lIns="92075" tIns="46038" rIns="92075" bIns="46038" anchor="ctr">
              <a:prstTxWarp prst="textNoShape">
                <a:avLst/>
              </a:prstTxWarp>
            </a:bodyPr>
            <a:lstStyle/>
            <a:p>
              <a:pPr algn="ctr" eaLnBrk="0" hangingPunct="0"/>
              <a:r>
                <a:rPr lang="en-US" sz="1200"/>
                <a:t>0.0625</a:t>
              </a:r>
              <a:endParaRPr lang="en-US" sz="1400"/>
            </a:p>
          </p:txBody>
        </p:sp>
        <p:sp>
          <p:nvSpPr>
            <p:cNvPr id="75" name="AutoShape 317"/>
            <p:cNvSpPr>
              <a:spLocks noChangeArrowheads="1"/>
            </p:cNvSpPr>
            <p:nvPr/>
          </p:nvSpPr>
          <p:spPr bwMode="auto">
            <a:xfrm>
              <a:off x="1866" y="1425"/>
              <a:ext cx="379" cy="161"/>
            </a:xfrm>
            <a:prstGeom prst="roundRect">
              <a:avLst>
                <a:gd name="adj" fmla="val 36764"/>
              </a:avLst>
            </a:prstGeom>
            <a:solidFill>
              <a:srgbClr val="FFFFFF"/>
            </a:solidFill>
            <a:ln w="19050" cap="flat" cmpd="sng" algn="ctr">
              <a:solidFill>
                <a:srgbClr val="000000"/>
              </a:solidFill>
              <a:prstDash val="solid"/>
              <a:round/>
              <a:headEnd type="none" w="med" len="med"/>
              <a:tailEnd type="none" w="med" len="med"/>
            </a:ln>
            <a:effectLst/>
          </p:spPr>
          <p:txBody>
            <a:bodyPr wrap="none" lIns="92075" tIns="46038" rIns="92075" bIns="46038" anchor="ctr">
              <a:prstTxWarp prst="textNoShape">
                <a:avLst/>
              </a:prstTxWarp>
            </a:bodyPr>
            <a:lstStyle/>
            <a:p>
              <a:pPr algn="ctr" eaLnBrk="0" hangingPunct="0"/>
              <a:r>
                <a:rPr lang="en-US" sz="1200"/>
                <a:t>0.00</a:t>
              </a:r>
              <a:endParaRPr lang="en-US" sz="1400"/>
            </a:p>
          </p:txBody>
        </p:sp>
        <p:sp>
          <p:nvSpPr>
            <p:cNvPr id="76" name="AutoShape 318"/>
            <p:cNvSpPr>
              <a:spLocks noChangeArrowheads="1"/>
            </p:cNvSpPr>
            <p:nvPr/>
          </p:nvSpPr>
          <p:spPr bwMode="auto">
            <a:xfrm>
              <a:off x="1679" y="937"/>
              <a:ext cx="379" cy="161"/>
            </a:xfrm>
            <a:prstGeom prst="roundRect">
              <a:avLst>
                <a:gd name="adj" fmla="val 36764"/>
              </a:avLst>
            </a:prstGeom>
            <a:solidFill>
              <a:srgbClr val="FFFFFF"/>
            </a:solidFill>
            <a:ln w="19050" cap="flat" cmpd="sng" algn="ctr">
              <a:solidFill>
                <a:srgbClr val="000000"/>
              </a:solidFill>
              <a:prstDash val="solid"/>
              <a:round/>
              <a:headEnd type="none" w="med" len="med"/>
              <a:tailEnd type="none" w="med" len="med"/>
            </a:ln>
            <a:effectLst/>
          </p:spPr>
          <p:txBody>
            <a:bodyPr wrap="none" lIns="92075" tIns="46038" rIns="92075" bIns="46038" anchor="ctr">
              <a:prstTxWarp prst="textNoShape">
                <a:avLst/>
              </a:prstTxWarp>
            </a:bodyPr>
            <a:lstStyle/>
            <a:p>
              <a:pPr algn="ctr" eaLnBrk="0" hangingPunct="0"/>
              <a:r>
                <a:rPr lang="en-US" sz="1200"/>
                <a:t>0.5625</a:t>
              </a:r>
              <a:endParaRPr lang="en-US" sz="1400"/>
            </a:p>
          </p:txBody>
        </p:sp>
        <p:sp>
          <p:nvSpPr>
            <p:cNvPr id="77" name="AutoShape 319"/>
            <p:cNvSpPr>
              <a:spLocks noChangeArrowheads="1"/>
            </p:cNvSpPr>
            <p:nvPr/>
          </p:nvSpPr>
          <p:spPr bwMode="auto">
            <a:xfrm>
              <a:off x="527" y="1897"/>
              <a:ext cx="379" cy="161"/>
            </a:xfrm>
            <a:prstGeom prst="roundRect">
              <a:avLst>
                <a:gd name="adj" fmla="val 36764"/>
              </a:avLst>
            </a:prstGeom>
            <a:solidFill>
              <a:srgbClr val="FFFFFF"/>
            </a:solidFill>
            <a:ln w="19050" cap="flat" cmpd="sng" algn="ctr">
              <a:solidFill>
                <a:srgbClr val="000000"/>
              </a:solidFill>
              <a:prstDash val="solid"/>
              <a:round/>
              <a:headEnd type="none" w="med" len="med"/>
              <a:tailEnd type="none" w="med" len="med"/>
            </a:ln>
            <a:effectLst/>
          </p:spPr>
          <p:txBody>
            <a:bodyPr wrap="none" lIns="92075" tIns="46038" rIns="92075" bIns="46038" anchor="ctr">
              <a:prstTxWarp prst="textNoShape">
                <a:avLst/>
              </a:prstTxWarp>
            </a:bodyPr>
            <a:lstStyle/>
            <a:p>
              <a:pPr algn="ctr" eaLnBrk="0" hangingPunct="0"/>
              <a:r>
                <a:rPr lang="en-US" sz="1200"/>
                <a:t>0.1875</a:t>
              </a:r>
              <a:endParaRPr lang="en-US" sz="1400"/>
            </a:p>
          </p:txBody>
        </p:sp>
        <p:sp>
          <p:nvSpPr>
            <p:cNvPr id="78" name="AutoShape 320"/>
            <p:cNvSpPr>
              <a:spLocks noChangeArrowheads="1"/>
            </p:cNvSpPr>
            <p:nvPr/>
          </p:nvSpPr>
          <p:spPr bwMode="auto">
            <a:xfrm>
              <a:off x="527" y="937"/>
              <a:ext cx="379" cy="161"/>
            </a:xfrm>
            <a:prstGeom prst="roundRect">
              <a:avLst>
                <a:gd name="adj" fmla="val 36764"/>
              </a:avLst>
            </a:prstGeom>
            <a:solidFill>
              <a:srgbClr val="FFFFFF"/>
            </a:solidFill>
            <a:ln w="19050" cap="flat" cmpd="sng" algn="ctr">
              <a:solidFill>
                <a:srgbClr val="000000"/>
              </a:solidFill>
              <a:prstDash val="solid"/>
              <a:round/>
              <a:headEnd type="none" w="med" len="med"/>
              <a:tailEnd type="none" w="med" len="med"/>
            </a:ln>
            <a:effectLst/>
          </p:spPr>
          <p:txBody>
            <a:bodyPr wrap="none" lIns="92075" tIns="46038" rIns="92075" bIns="46038" anchor="ctr">
              <a:prstTxWarp prst="textNoShape">
                <a:avLst/>
              </a:prstTxWarp>
            </a:bodyPr>
            <a:lstStyle/>
            <a:p>
              <a:pPr algn="ctr" eaLnBrk="0" hangingPunct="0"/>
              <a:r>
                <a:rPr lang="en-US" sz="1200"/>
                <a:t>0.00</a:t>
              </a:r>
              <a:endParaRPr lang="en-US" sz="1400"/>
            </a:p>
          </p:txBody>
        </p:sp>
        <p:sp>
          <p:nvSpPr>
            <p:cNvPr id="79" name="AutoShape 321"/>
            <p:cNvSpPr>
              <a:spLocks noChangeArrowheads="1"/>
            </p:cNvSpPr>
            <p:nvPr/>
          </p:nvSpPr>
          <p:spPr bwMode="auto">
            <a:xfrm>
              <a:off x="1679" y="1897"/>
              <a:ext cx="379" cy="161"/>
            </a:xfrm>
            <a:prstGeom prst="roundRect">
              <a:avLst>
                <a:gd name="adj" fmla="val 36764"/>
              </a:avLst>
            </a:prstGeom>
            <a:solidFill>
              <a:srgbClr val="FFFFFF"/>
            </a:solidFill>
            <a:ln w="19050" cap="flat" cmpd="sng" algn="ctr">
              <a:solidFill>
                <a:srgbClr val="000000"/>
              </a:solidFill>
              <a:prstDash val="solid"/>
              <a:round/>
              <a:headEnd type="none" w="med" len="med"/>
              <a:tailEnd type="none" w="med" len="med"/>
            </a:ln>
            <a:effectLst/>
          </p:spPr>
          <p:txBody>
            <a:bodyPr wrap="none" lIns="92075" tIns="46038" rIns="92075" bIns="46038" anchor="ctr">
              <a:prstTxWarp prst="textNoShape">
                <a:avLst/>
              </a:prstTxWarp>
            </a:bodyPr>
            <a:lstStyle/>
            <a:p>
              <a:pPr algn="ctr" eaLnBrk="0" hangingPunct="0"/>
              <a:r>
                <a:rPr lang="en-US" sz="1200"/>
                <a:t>0.1875</a:t>
              </a:r>
              <a:endParaRPr lang="en-US" sz="1400"/>
            </a:p>
          </p:txBody>
        </p:sp>
        <p:sp>
          <p:nvSpPr>
            <p:cNvPr id="80" name="AutoShape 322"/>
            <p:cNvSpPr>
              <a:spLocks noChangeArrowheads="1"/>
            </p:cNvSpPr>
            <p:nvPr/>
          </p:nvSpPr>
          <p:spPr bwMode="auto">
            <a:xfrm>
              <a:off x="348" y="1426"/>
              <a:ext cx="379" cy="161"/>
            </a:xfrm>
            <a:prstGeom prst="roundRect">
              <a:avLst>
                <a:gd name="adj" fmla="val 36764"/>
              </a:avLst>
            </a:prstGeom>
            <a:solidFill>
              <a:srgbClr val="FF3300"/>
            </a:solidFill>
            <a:ln w="19050" cap="flat" cmpd="sng" algn="ctr">
              <a:solidFill>
                <a:srgbClr val="000000"/>
              </a:solidFill>
              <a:prstDash val="solid"/>
              <a:round/>
              <a:headEnd type="none" w="med" len="med"/>
              <a:tailEnd type="none" w="med" len="med"/>
            </a:ln>
            <a:effectLst/>
          </p:spPr>
          <p:txBody>
            <a:bodyPr wrap="none" lIns="92075" tIns="46038" rIns="92075" bIns="46038" anchor="ctr">
              <a:prstTxWarp prst="textNoShape">
                <a:avLst/>
              </a:prstTxWarp>
            </a:bodyPr>
            <a:lstStyle/>
            <a:p>
              <a:pPr algn="ctr" eaLnBrk="0" hangingPunct="0"/>
              <a:r>
                <a:rPr lang="en-US" sz="1200" b="1" dirty="0">
                  <a:solidFill>
                    <a:srgbClr val="FFFFFF"/>
                  </a:solidFill>
                </a:rPr>
                <a:t>0.00</a:t>
              </a:r>
              <a:endParaRPr lang="en-US" sz="1400" b="1" dirty="0">
                <a:solidFill>
                  <a:srgbClr val="FFFFFF"/>
                </a:solidFill>
              </a:endParaRPr>
            </a:p>
          </p:txBody>
        </p:sp>
      </p:grpSp>
      <p:grpSp>
        <p:nvGrpSpPr>
          <p:cNvPr id="81" name="Group 323"/>
          <p:cNvGrpSpPr>
            <a:grpSpLocks/>
          </p:cNvGrpSpPr>
          <p:nvPr/>
        </p:nvGrpSpPr>
        <p:grpSpPr bwMode="auto">
          <a:xfrm>
            <a:off x="5586413" y="3754438"/>
            <a:ext cx="3240087" cy="2641600"/>
            <a:chOff x="204" y="682"/>
            <a:chExt cx="2041" cy="1664"/>
          </a:xfrm>
        </p:grpSpPr>
        <p:sp>
          <p:nvSpPr>
            <p:cNvPr id="82" name="Arc 324"/>
            <p:cNvSpPr>
              <a:spLocks/>
            </p:cNvSpPr>
            <p:nvPr/>
          </p:nvSpPr>
          <p:spPr bwMode="auto">
            <a:xfrm>
              <a:off x="1998" y="1855"/>
              <a:ext cx="237" cy="251"/>
            </a:xfrm>
            <a:custGeom>
              <a:avLst/>
              <a:gdLst>
                <a:gd name="G0" fmla="+- 20459 0 0"/>
                <a:gd name="G1" fmla="+- 21600 0 0"/>
                <a:gd name="G2" fmla="+- 21600 0 0"/>
                <a:gd name="T0" fmla="*/ 0 w 42059"/>
                <a:gd name="T1" fmla="*/ 14672 h 43200"/>
                <a:gd name="T2" fmla="*/ 3697 w 42059"/>
                <a:gd name="T3" fmla="*/ 35223 h 43200"/>
                <a:gd name="T4" fmla="*/ 20459 w 42059"/>
                <a:gd name="T5" fmla="*/ 21600 h 43200"/>
              </a:gdLst>
              <a:ahLst/>
              <a:cxnLst>
                <a:cxn ang="0">
                  <a:pos x="T0" y="T1"/>
                </a:cxn>
                <a:cxn ang="0">
                  <a:pos x="T2" y="T3"/>
                </a:cxn>
                <a:cxn ang="0">
                  <a:pos x="T4" y="T5"/>
                </a:cxn>
              </a:cxnLst>
              <a:rect l="0" t="0" r="r" b="b"/>
              <a:pathLst>
                <a:path w="42059" h="43200" fill="none" extrusionOk="0">
                  <a:moveTo>
                    <a:pt x="0" y="14672"/>
                  </a:moveTo>
                  <a:cubicBezTo>
                    <a:pt x="2970" y="5901"/>
                    <a:pt x="11199" y="-1"/>
                    <a:pt x="20459" y="-1"/>
                  </a:cubicBezTo>
                  <a:cubicBezTo>
                    <a:pt x="32388" y="0"/>
                    <a:pt x="42059" y="9670"/>
                    <a:pt x="42059" y="21600"/>
                  </a:cubicBezTo>
                  <a:cubicBezTo>
                    <a:pt x="42059" y="33529"/>
                    <a:pt x="32388" y="43200"/>
                    <a:pt x="20459" y="43200"/>
                  </a:cubicBezTo>
                  <a:cubicBezTo>
                    <a:pt x="13955" y="43199"/>
                    <a:pt x="7798" y="40269"/>
                    <a:pt x="3696" y="35223"/>
                  </a:cubicBezTo>
                </a:path>
                <a:path w="42059" h="43200" stroke="0" extrusionOk="0">
                  <a:moveTo>
                    <a:pt x="0" y="14672"/>
                  </a:moveTo>
                  <a:cubicBezTo>
                    <a:pt x="2970" y="5901"/>
                    <a:pt x="11199" y="-1"/>
                    <a:pt x="20459" y="-1"/>
                  </a:cubicBezTo>
                  <a:cubicBezTo>
                    <a:pt x="32388" y="0"/>
                    <a:pt x="42059" y="9670"/>
                    <a:pt x="42059" y="21600"/>
                  </a:cubicBezTo>
                  <a:cubicBezTo>
                    <a:pt x="42059" y="33529"/>
                    <a:pt x="32388" y="43200"/>
                    <a:pt x="20459" y="43200"/>
                  </a:cubicBezTo>
                  <a:cubicBezTo>
                    <a:pt x="13955" y="43199"/>
                    <a:pt x="7798" y="40269"/>
                    <a:pt x="3696" y="35223"/>
                  </a:cubicBezTo>
                  <a:lnTo>
                    <a:pt x="20459" y="21600"/>
                  </a:lnTo>
                  <a:close/>
                </a:path>
              </a:pathLst>
            </a:custGeom>
            <a:noFill/>
            <a:ln w="12700">
              <a:solidFill>
                <a:srgbClr val="FF3300"/>
              </a:solidFill>
              <a:round/>
              <a:headEnd/>
              <a:tailEnd type="triangle" w="med" len="med"/>
            </a:ln>
            <a:effectLst/>
          </p:spPr>
          <p:txBody>
            <a:bodyPr wrap="none" anchor="ctr">
              <a:prstTxWarp prst="textNoShape">
                <a:avLst/>
              </a:prstTxWarp>
            </a:bodyPr>
            <a:lstStyle/>
            <a:p>
              <a:pPr algn="ctr"/>
              <a:endParaRPr lang="en-US"/>
            </a:p>
          </p:txBody>
        </p:sp>
        <p:sp>
          <p:nvSpPr>
            <p:cNvPr id="83" name="Arc 325"/>
            <p:cNvSpPr>
              <a:spLocks/>
            </p:cNvSpPr>
            <p:nvPr/>
          </p:nvSpPr>
          <p:spPr bwMode="auto">
            <a:xfrm>
              <a:off x="204" y="1388"/>
              <a:ext cx="231" cy="251"/>
            </a:xfrm>
            <a:custGeom>
              <a:avLst/>
              <a:gdLst>
                <a:gd name="G0" fmla="+- 21600 0 0"/>
                <a:gd name="G1" fmla="+- 21600 0 0"/>
                <a:gd name="G2" fmla="+- 21600 0 0"/>
                <a:gd name="T0" fmla="*/ 40948 w 40948"/>
                <a:gd name="T1" fmla="*/ 31202 h 43200"/>
                <a:gd name="T2" fmla="*/ 37095 w 40948"/>
                <a:gd name="T3" fmla="*/ 6551 h 43200"/>
                <a:gd name="T4" fmla="*/ 21600 w 40948"/>
                <a:gd name="T5" fmla="*/ 21600 h 43200"/>
              </a:gdLst>
              <a:ahLst/>
              <a:cxnLst>
                <a:cxn ang="0">
                  <a:pos x="T0" y="T1"/>
                </a:cxn>
                <a:cxn ang="0">
                  <a:pos x="T2" y="T3"/>
                </a:cxn>
                <a:cxn ang="0">
                  <a:pos x="T4" y="T5"/>
                </a:cxn>
              </a:cxnLst>
              <a:rect l="0" t="0" r="r" b="b"/>
              <a:pathLst>
                <a:path w="40948" h="43200" fill="none" extrusionOk="0">
                  <a:moveTo>
                    <a:pt x="40948" y="31202"/>
                  </a:moveTo>
                  <a:cubicBezTo>
                    <a:pt x="37300" y="38551"/>
                    <a:pt x="29804" y="43199"/>
                    <a:pt x="21600" y="43199"/>
                  </a:cubicBezTo>
                  <a:cubicBezTo>
                    <a:pt x="9670" y="43200"/>
                    <a:pt x="0" y="33529"/>
                    <a:pt x="0" y="21600"/>
                  </a:cubicBezTo>
                  <a:cubicBezTo>
                    <a:pt x="0" y="9670"/>
                    <a:pt x="9670" y="0"/>
                    <a:pt x="21600" y="0"/>
                  </a:cubicBezTo>
                  <a:cubicBezTo>
                    <a:pt x="27438" y="0"/>
                    <a:pt x="33027" y="2363"/>
                    <a:pt x="37094" y="6551"/>
                  </a:cubicBezTo>
                </a:path>
                <a:path w="40948" h="43200" stroke="0" extrusionOk="0">
                  <a:moveTo>
                    <a:pt x="40948" y="31202"/>
                  </a:moveTo>
                  <a:cubicBezTo>
                    <a:pt x="37300" y="38551"/>
                    <a:pt x="29804" y="43199"/>
                    <a:pt x="21600" y="43199"/>
                  </a:cubicBezTo>
                  <a:cubicBezTo>
                    <a:pt x="9670" y="43200"/>
                    <a:pt x="0" y="33529"/>
                    <a:pt x="0" y="21600"/>
                  </a:cubicBezTo>
                  <a:cubicBezTo>
                    <a:pt x="0" y="9670"/>
                    <a:pt x="9670" y="0"/>
                    <a:pt x="21600" y="0"/>
                  </a:cubicBezTo>
                  <a:cubicBezTo>
                    <a:pt x="27438" y="0"/>
                    <a:pt x="33027" y="2363"/>
                    <a:pt x="37094" y="6551"/>
                  </a:cubicBezTo>
                  <a:lnTo>
                    <a:pt x="21600" y="21600"/>
                  </a:lnTo>
                  <a:close/>
                </a:path>
              </a:pathLst>
            </a:custGeom>
            <a:noFill/>
            <a:ln w="12700">
              <a:solidFill>
                <a:schemeClr val="tx1"/>
              </a:solidFill>
              <a:prstDash val="sysDot"/>
              <a:round/>
              <a:headEnd/>
              <a:tailEnd type="triangle" w="med" len="med"/>
            </a:ln>
            <a:effectLst/>
          </p:spPr>
          <p:txBody>
            <a:bodyPr wrap="none" anchor="ctr">
              <a:prstTxWarp prst="textNoShape">
                <a:avLst/>
              </a:prstTxWarp>
            </a:bodyPr>
            <a:lstStyle/>
            <a:p>
              <a:pPr algn="ctr"/>
              <a:endParaRPr lang="en-US"/>
            </a:p>
          </p:txBody>
        </p:sp>
        <p:sp>
          <p:nvSpPr>
            <p:cNvPr id="84" name="Line 326"/>
            <p:cNvSpPr>
              <a:spLocks noChangeShapeType="1"/>
            </p:cNvSpPr>
            <p:nvPr/>
          </p:nvSpPr>
          <p:spPr bwMode="auto">
            <a:xfrm flipH="1" flipV="1">
              <a:off x="1321" y="843"/>
              <a:ext cx="405" cy="160"/>
            </a:xfrm>
            <a:prstGeom prst="line">
              <a:avLst/>
            </a:prstGeom>
            <a:noFill/>
            <a:ln w="12700">
              <a:solidFill>
                <a:srgbClr val="FF3300"/>
              </a:solidFill>
              <a:round/>
              <a:headEnd/>
              <a:tailEnd type="triangle" w="med" len="med"/>
            </a:ln>
            <a:effectLst/>
          </p:spPr>
          <p:txBody>
            <a:bodyPr wrap="none" anchor="ctr">
              <a:prstTxWarp prst="textNoShape">
                <a:avLst/>
              </a:prstTxWarp>
            </a:bodyPr>
            <a:lstStyle/>
            <a:p>
              <a:pPr algn="ctr"/>
              <a:endParaRPr lang="en-US"/>
            </a:p>
          </p:txBody>
        </p:sp>
        <p:sp>
          <p:nvSpPr>
            <p:cNvPr id="85" name="Line 327"/>
            <p:cNvSpPr>
              <a:spLocks noChangeShapeType="1"/>
            </p:cNvSpPr>
            <p:nvPr/>
          </p:nvSpPr>
          <p:spPr bwMode="auto">
            <a:xfrm flipH="1">
              <a:off x="852" y="817"/>
              <a:ext cx="463" cy="1081"/>
            </a:xfrm>
            <a:prstGeom prst="line">
              <a:avLst/>
            </a:prstGeom>
            <a:noFill/>
            <a:ln w="12700">
              <a:solidFill>
                <a:srgbClr val="FF3300"/>
              </a:solidFill>
              <a:round/>
              <a:headEnd/>
              <a:tailEnd type="triangle" w="med" len="med"/>
            </a:ln>
            <a:effectLst/>
          </p:spPr>
          <p:txBody>
            <a:bodyPr wrap="none" anchor="ctr">
              <a:prstTxWarp prst="textNoShape">
                <a:avLst/>
              </a:prstTxWarp>
            </a:bodyPr>
            <a:lstStyle/>
            <a:p>
              <a:pPr algn="ctr"/>
              <a:endParaRPr lang="en-US"/>
            </a:p>
          </p:txBody>
        </p:sp>
        <p:sp>
          <p:nvSpPr>
            <p:cNvPr id="86" name="Line 328"/>
            <p:cNvSpPr>
              <a:spLocks noChangeShapeType="1"/>
            </p:cNvSpPr>
            <p:nvPr/>
          </p:nvSpPr>
          <p:spPr bwMode="auto">
            <a:xfrm flipV="1">
              <a:off x="1264" y="1107"/>
              <a:ext cx="527" cy="1126"/>
            </a:xfrm>
            <a:prstGeom prst="line">
              <a:avLst/>
            </a:prstGeom>
            <a:noFill/>
            <a:ln w="12700">
              <a:solidFill>
                <a:srgbClr val="FF3300"/>
              </a:solidFill>
              <a:round/>
              <a:headEnd/>
              <a:tailEnd type="triangle" w="med" len="med"/>
            </a:ln>
            <a:effectLst/>
          </p:spPr>
          <p:txBody>
            <a:bodyPr wrap="none" anchor="ctr">
              <a:prstTxWarp prst="textNoShape">
                <a:avLst/>
              </a:prstTxWarp>
            </a:bodyPr>
            <a:lstStyle/>
            <a:p>
              <a:pPr algn="ctr"/>
              <a:endParaRPr lang="en-US"/>
            </a:p>
          </p:txBody>
        </p:sp>
        <p:sp>
          <p:nvSpPr>
            <p:cNvPr id="87" name="Line 329"/>
            <p:cNvSpPr>
              <a:spLocks noChangeShapeType="1"/>
            </p:cNvSpPr>
            <p:nvPr/>
          </p:nvSpPr>
          <p:spPr bwMode="auto">
            <a:xfrm flipH="1">
              <a:off x="1379" y="1519"/>
              <a:ext cx="528" cy="669"/>
            </a:xfrm>
            <a:prstGeom prst="line">
              <a:avLst/>
            </a:prstGeom>
            <a:noFill/>
            <a:ln w="12700">
              <a:solidFill>
                <a:srgbClr val="FF3300"/>
              </a:solidFill>
              <a:round/>
              <a:headEnd/>
              <a:tailEnd type="triangle" w="med" len="med"/>
            </a:ln>
            <a:effectLst/>
          </p:spPr>
          <p:txBody>
            <a:bodyPr wrap="none" anchor="ctr">
              <a:prstTxWarp prst="textNoShape">
                <a:avLst/>
              </a:prstTxWarp>
            </a:bodyPr>
            <a:lstStyle/>
            <a:p>
              <a:pPr algn="ctr"/>
              <a:endParaRPr lang="en-US"/>
            </a:p>
          </p:txBody>
        </p:sp>
        <p:sp>
          <p:nvSpPr>
            <p:cNvPr id="88" name="Line 330"/>
            <p:cNvSpPr>
              <a:spLocks noChangeShapeType="1"/>
            </p:cNvSpPr>
            <p:nvPr/>
          </p:nvSpPr>
          <p:spPr bwMode="auto">
            <a:xfrm>
              <a:off x="877" y="1030"/>
              <a:ext cx="998" cy="444"/>
            </a:xfrm>
            <a:prstGeom prst="line">
              <a:avLst/>
            </a:prstGeom>
            <a:noFill/>
            <a:ln w="12700">
              <a:solidFill>
                <a:srgbClr val="FF3300"/>
              </a:solidFill>
              <a:round/>
              <a:headEnd/>
              <a:tailEnd type="triangle" w="med" len="med"/>
            </a:ln>
            <a:effectLst/>
          </p:spPr>
          <p:txBody>
            <a:bodyPr wrap="none" anchor="ctr">
              <a:prstTxWarp prst="textNoShape">
                <a:avLst/>
              </a:prstTxWarp>
            </a:bodyPr>
            <a:lstStyle/>
            <a:p>
              <a:pPr algn="ctr"/>
              <a:endParaRPr lang="en-US"/>
            </a:p>
          </p:txBody>
        </p:sp>
        <p:sp>
          <p:nvSpPr>
            <p:cNvPr id="89" name="Line 331"/>
            <p:cNvSpPr>
              <a:spLocks noChangeShapeType="1"/>
            </p:cNvSpPr>
            <p:nvPr/>
          </p:nvSpPr>
          <p:spPr bwMode="auto">
            <a:xfrm flipV="1">
              <a:off x="787" y="1100"/>
              <a:ext cx="0" cy="831"/>
            </a:xfrm>
            <a:prstGeom prst="line">
              <a:avLst/>
            </a:prstGeom>
            <a:noFill/>
            <a:ln w="12700">
              <a:solidFill>
                <a:schemeClr val="tx1"/>
              </a:solidFill>
              <a:prstDash val="sysDot"/>
              <a:round/>
              <a:headEnd/>
              <a:tailEnd type="triangle" w="med" len="med"/>
            </a:ln>
            <a:effectLst/>
          </p:spPr>
          <p:txBody>
            <a:bodyPr wrap="none" anchor="ctr">
              <a:prstTxWarp prst="textNoShape">
                <a:avLst/>
              </a:prstTxWarp>
            </a:bodyPr>
            <a:lstStyle/>
            <a:p>
              <a:pPr algn="ctr"/>
              <a:endParaRPr lang="en-US"/>
            </a:p>
          </p:txBody>
        </p:sp>
        <p:sp>
          <p:nvSpPr>
            <p:cNvPr id="90" name="Line 332"/>
            <p:cNvSpPr>
              <a:spLocks noChangeShapeType="1"/>
            </p:cNvSpPr>
            <p:nvPr/>
          </p:nvSpPr>
          <p:spPr bwMode="auto">
            <a:xfrm flipV="1">
              <a:off x="562" y="1100"/>
              <a:ext cx="155" cy="361"/>
            </a:xfrm>
            <a:prstGeom prst="line">
              <a:avLst/>
            </a:prstGeom>
            <a:noFill/>
            <a:ln w="12700">
              <a:solidFill>
                <a:srgbClr val="FF3300"/>
              </a:solidFill>
              <a:round/>
              <a:headEnd/>
              <a:tailEnd type="triangle" w="med" len="med"/>
            </a:ln>
            <a:effectLst/>
          </p:spPr>
          <p:txBody>
            <a:bodyPr wrap="none" anchor="ctr">
              <a:prstTxWarp prst="textNoShape">
                <a:avLst/>
              </a:prstTxWarp>
            </a:bodyPr>
            <a:lstStyle/>
            <a:p>
              <a:pPr algn="ctr"/>
              <a:endParaRPr lang="en-US"/>
            </a:p>
          </p:txBody>
        </p:sp>
        <p:sp>
          <p:nvSpPr>
            <p:cNvPr id="91" name="Line 333"/>
            <p:cNvSpPr>
              <a:spLocks noChangeShapeType="1"/>
            </p:cNvSpPr>
            <p:nvPr/>
          </p:nvSpPr>
          <p:spPr bwMode="auto">
            <a:xfrm flipV="1">
              <a:off x="826" y="817"/>
              <a:ext cx="303" cy="129"/>
            </a:xfrm>
            <a:prstGeom prst="line">
              <a:avLst/>
            </a:prstGeom>
            <a:noFill/>
            <a:ln w="12700">
              <a:solidFill>
                <a:schemeClr val="tx1"/>
              </a:solidFill>
              <a:prstDash val="sysDot"/>
              <a:round/>
              <a:headEnd/>
              <a:tailEnd type="triangle" w="med" len="med"/>
            </a:ln>
            <a:effectLst/>
          </p:spPr>
          <p:txBody>
            <a:bodyPr wrap="none" anchor="ctr">
              <a:prstTxWarp prst="textNoShape">
                <a:avLst/>
              </a:prstTxWarp>
            </a:bodyPr>
            <a:lstStyle/>
            <a:p>
              <a:pPr algn="ctr"/>
              <a:endParaRPr lang="en-US"/>
            </a:p>
          </p:txBody>
        </p:sp>
        <p:sp>
          <p:nvSpPr>
            <p:cNvPr id="92" name="Line 334"/>
            <p:cNvSpPr>
              <a:spLocks noChangeShapeType="1"/>
            </p:cNvSpPr>
            <p:nvPr/>
          </p:nvSpPr>
          <p:spPr bwMode="auto">
            <a:xfrm>
              <a:off x="1477" y="780"/>
              <a:ext cx="306" cy="136"/>
            </a:xfrm>
            <a:prstGeom prst="line">
              <a:avLst/>
            </a:prstGeom>
            <a:noFill/>
            <a:ln w="12700">
              <a:solidFill>
                <a:schemeClr val="tx1"/>
              </a:solidFill>
              <a:prstDash val="sysDot"/>
              <a:round/>
              <a:headEnd/>
              <a:tailEnd type="triangle" w="med" len="med"/>
            </a:ln>
            <a:effectLst/>
          </p:spPr>
          <p:txBody>
            <a:bodyPr wrap="none" anchor="ctr">
              <a:prstTxWarp prst="textNoShape">
                <a:avLst/>
              </a:prstTxWarp>
            </a:bodyPr>
            <a:lstStyle/>
            <a:p>
              <a:pPr algn="ctr"/>
              <a:endParaRPr lang="en-US"/>
            </a:p>
          </p:txBody>
        </p:sp>
        <p:sp>
          <p:nvSpPr>
            <p:cNvPr id="93" name="Line 335"/>
            <p:cNvSpPr>
              <a:spLocks noChangeShapeType="1"/>
            </p:cNvSpPr>
            <p:nvPr/>
          </p:nvSpPr>
          <p:spPr bwMode="auto">
            <a:xfrm>
              <a:off x="1920" y="1100"/>
              <a:ext cx="101" cy="323"/>
            </a:xfrm>
            <a:prstGeom prst="line">
              <a:avLst/>
            </a:prstGeom>
            <a:noFill/>
            <a:ln w="12700">
              <a:solidFill>
                <a:schemeClr val="tx1"/>
              </a:solidFill>
              <a:prstDash val="sysDot"/>
              <a:round/>
              <a:headEnd/>
              <a:tailEnd type="triangle" w="med" len="med"/>
            </a:ln>
            <a:effectLst/>
          </p:spPr>
          <p:txBody>
            <a:bodyPr wrap="none" anchor="ctr">
              <a:prstTxWarp prst="textNoShape">
                <a:avLst/>
              </a:prstTxWarp>
            </a:bodyPr>
            <a:lstStyle/>
            <a:p>
              <a:pPr algn="ctr"/>
              <a:endParaRPr lang="en-US"/>
            </a:p>
          </p:txBody>
        </p:sp>
        <p:sp>
          <p:nvSpPr>
            <p:cNvPr id="94" name="Line 336"/>
            <p:cNvSpPr>
              <a:spLocks noChangeShapeType="1"/>
            </p:cNvSpPr>
            <p:nvPr/>
          </p:nvSpPr>
          <p:spPr bwMode="auto">
            <a:xfrm flipH="1">
              <a:off x="1920" y="1583"/>
              <a:ext cx="135" cy="315"/>
            </a:xfrm>
            <a:prstGeom prst="line">
              <a:avLst/>
            </a:prstGeom>
            <a:noFill/>
            <a:ln w="12700">
              <a:solidFill>
                <a:schemeClr val="tx1"/>
              </a:solidFill>
              <a:prstDash val="sysDot"/>
              <a:round/>
              <a:headEnd/>
              <a:tailEnd type="triangle" w="med" len="med"/>
            </a:ln>
            <a:effectLst/>
          </p:spPr>
          <p:txBody>
            <a:bodyPr wrap="none" anchor="ctr">
              <a:prstTxWarp prst="textNoShape">
                <a:avLst/>
              </a:prstTxWarp>
            </a:bodyPr>
            <a:lstStyle/>
            <a:p>
              <a:pPr algn="ctr"/>
              <a:endParaRPr lang="en-US"/>
            </a:p>
          </p:txBody>
        </p:sp>
        <p:sp>
          <p:nvSpPr>
            <p:cNvPr id="95" name="Line 337"/>
            <p:cNvSpPr>
              <a:spLocks noChangeShapeType="1"/>
            </p:cNvSpPr>
            <p:nvPr/>
          </p:nvSpPr>
          <p:spPr bwMode="auto">
            <a:xfrm flipH="1">
              <a:off x="1489" y="2059"/>
              <a:ext cx="360" cy="155"/>
            </a:xfrm>
            <a:prstGeom prst="line">
              <a:avLst/>
            </a:prstGeom>
            <a:noFill/>
            <a:ln w="12700">
              <a:solidFill>
                <a:schemeClr val="tx1"/>
              </a:solidFill>
              <a:prstDash val="sysDot"/>
              <a:round/>
              <a:headEnd/>
              <a:tailEnd type="triangle" w="med" len="med"/>
            </a:ln>
            <a:effectLst/>
          </p:spPr>
          <p:txBody>
            <a:bodyPr wrap="none" anchor="ctr">
              <a:prstTxWarp prst="textNoShape">
                <a:avLst/>
              </a:prstTxWarp>
            </a:bodyPr>
            <a:lstStyle/>
            <a:p>
              <a:pPr algn="ctr"/>
              <a:endParaRPr lang="en-US"/>
            </a:p>
          </p:txBody>
        </p:sp>
        <p:sp>
          <p:nvSpPr>
            <p:cNvPr id="96" name="Line 338"/>
            <p:cNvSpPr>
              <a:spLocks noChangeShapeType="1"/>
            </p:cNvSpPr>
            <p:nvPr/>
          </p:nvSpPr>
          <p:spPr bwMode="auto">
            <a:xfrm flipH="1" flipV="1">
              <a:off x="768" y="2059"/>
              <a:ext cx="373" cy="162"/>
            </a:xfrm>
            <a:prstGeom prst="line">
              <a:avLst/>
            </a:prstGeom>
            <a:noFill/>
            <a:ln w="12700">
              <a:solidFill>
                <a:schemeClr val="tx1"/>
              </a:solidFill>
              <a:prstDash val="sysDot"/>
              <a:round/>
              <a:headEnd/>
              <a:tailEnd type="triangle" w="med" len="med"/>
            </a:ln>
            <a:effectLst/>
          </p:spPr>
          <p:txBody>
            <a:bodyPr wrap="none" anchor="ctr">
              <a:prstTxWarp prst="textNoShape">
                <a:avLst/>
              </a:prstTxWarp>
            </a:bodyPr>
            <a:lstStyle/>
            <a:p>
              <a:pPr algn="ctr"/>
              <a:endParaRPr lang="en-US"/>
            </a:p>
          </p:txBody>
        </p:sp>
        <p:sp>
          <p:nvSpPr>
            <p:cNvPr id="97" name="Line 339"/>
            <p:cNvSpPr>
              <a:spLocks noChangeShapeType="1"/>
            </p:cNvSpPr>
            <p:nvPr/>
          </p:nvSpPr>
          <p:spPr bwMode="auto">
            <a:xfrm flipH="1" flipV="1">
              <a:off x="581" y="1590"/>
              <a:ext cx="123" cy="315"/>
            </a:xfrm>
            <a:prstGeom prst="line">
              <a:avLst/>
            </a:prstGeom>
            <a:noFill/>
            <a:ln w="12700">
              <a:solidFill>
                <a:srgbClr val="FF3300"/>
              </a:solidFill>
              <a:round/>
              <a:headEnd/>
              <a:tailEnd type="triangle" w="med" len="med"/>
            </a:ln>
            <a:effectLst/>
          </p:spPr>
          <p:txBody>
            <a:bodyPr wrap="none" anchor="ctr">
              <a:prstTxWarp prst="textNoShape">
                <a:avLst/>
              </a:prstTxWarp>
            </a:bodyPr>
            <a:lstStyle/>
            <a:p>
              <a:pPr algn="ctr"/>
              <a:endParaRPr lang="en-US"/>
            </a:p>
          </p:txBody>
        </p:sp>
        <p:sp>
          <p:nvSpPr>
            <p:cNvPr id="98" name="AutoShape 340"/>
            <p:cNvSpPr>
              <a:spLocks noChangeArrowheads="1"/>
            </p:cNvSpPr>
            <p:nvPr/>
          </p:nvSpPr>
          <p:spPr bwMode="auto">
            <a:xfrm>
              <a:off x="1124" y="682"/>
              <a:ext cx="379" cy="161"/>
            </a:xfrm>
            <a:prstGeom prst="roundRect">
              <a:avLst>
                <a:gd name="adj" fmla="val 36764"/>
              </a:avLst>
            </a:prstGeom>
            <a:solidFill>
              <a:srgbClr val="FFFFFF"/>
            </a:solidFill>
            <a:ln w="19050" cap="flat" cmpd="sng" algn="ctr">
              <a:solidFill>
                <a:srgbClr val="000000"/>
              </a:solidFill>
              <a:prstDash val="solid"/>
              <a:round/>
              <a:headEnd type="none" w="med" len="med"/>
              <a:tailEnd type="none" w="med" len="med"/>
            </a:ln>
            <a:effectLst/>
          </p:spPr>
          <p:txBody>
            <a:bodyPr wrap="none" lIns="92075" tIns="46038" rIns="92075" bIns="46038" anchor="ctr">
              <a:prstTxWarp prst="textNoShape">
                <a:avLst/>
              </a:prstTxWarp>
            </a:bodyPr>
            <a:lstStyle/>
            <a:p>
              <a:pPr algn="ctr" eaLnBrk="0" hangingPunct="0"/>
              <a:r>
                <a:rPr lang="en-US" sz="1200" dirty="0"/>
                <a:t>0.1406</a:t>
              </a:r>
              <a:endParaRPr lang="en-US" sz="1400" dirty="0"/>
            </a:p>
          </p:txBody>
        </p:sp>
        <p:sp>
          <p:nvSpPr>
            <p:cNvPr id="99" name="AutoShape 341"/>
            <p:cNvSpPr>
              <a:spLocks noChangeArrowheads="1"/>
            </p:cNvSpPr>
            <p:nvPr/>
          </p:nvSpPr>
          <p:spPr bwMode="auto">
            <a:xfrm>
              <a:off x="1124" y="2185"/>
              <a:ext cx="380" cy="161"/>
            </a:xfrm>
            <a:prstGeom prst="roundRect">
              <a:avLst>
                <a:gd name="adj" fmla="val 36764"/>
              </a:avLst>
            </a:prstGeom>
            <a:solidFill>
              <a:srgbClr val="FFFFFF"/>
            </a:solidFill>
            <a:ln w="19050" cap="flat" cmpd="sng" algn="ctr">
              <a:solidFill>
                <a:srgbClr val="000000"/>
              </a:solidFill>
              <a:prstDash val="solid"/>
              <a:round/>
              <a:headEnd type="none" w="med" len="med"/>
              <a:tailEnd type="none" w="med" len="med"/>
            </a:ln>
            <a:effectLst/>
          </p:spPr>
          <p:txBody>
            <a:bodyPr wrap="none" lIns="92075" tIns="46038" rIns="92075" bIns="46038" anchor="ctr">
              <a:prstTxWarp prst="textNoShape">
                <a:avLst/>
              </a:prstTxWarp>
            </a:bodyPr>
            <a:lstStyle/>
            <a:p>
              <a:pPr algn="ctr" eaLnBrk="0" hangingPunct="0"/>
              <a:r>
                <a:rPr lang="en-US" sz="1200"/>
                <a:t>0.1406</a:t>
              </a:r>
              <a:endParaRPr lang="en-US" sz="1400"/>
            </a:p>
          </p:txBody>
        </p:sp>
        <p:sp>
          <p:nvSpPr>
            <p:cNvPr id="100" name="AutoShape 342"/>
            <p:cNvSpPr>
              <a:spLocks noChangeArrowheads="1"/>
            </p:cNvSpPr>
            <p:nvPr/>
          </p:nvSpPr>
          <p:spPr bwMode="auto">
            <a:xfrm>
              <a:off x="1866" y="1425"/>
              <a:ext cx="379" cy="161"/>
            </a:xfrm>
            <a:prstGeom prst="roundRect">
              <a:avLst>
                <a:gd name="adj" fmla="val 36764"/>
              </a:avLst>
            </a:prstGeom>
            <a:solidFill>
              <a:srgbClr val="FFFFFF"/>
            </a:solidFill>
            <a:ln w="19050" cap="flat" cmpd="sng" algn="ctr">
              <a:solidFill>
                <a:srgbClr val="000000"/>
              </a:solidFill>
              <a:prstDash val="solid"/>
              <a:round/>
              <a:headEnd type="none" w="med" len="med"/>
              <a:tailEnd type="none" w="med" len="med"/>
            </a:ln>
            <a:effectLst/>
          </p:spPr>
          <p:txBody>
            <a:bodyPr wrap="none" lIns="92075" tIns="46038" rIns="92075" bIns="46038" anchor="ctr">
              <a:prstTxWarp prst="textNoShape">
                <a:avLst/>
              </a:prstTxWarp>
            </a:bodyPr>
            <a:lstStyle/>
            <a:p>
              <a:pPr algn="ctr" eaLnBrk="0" hangingPunct="0"/>
              <a:r>
                <a:rPr lang="en-US" sz="1200"/>
                <a:t>0.4219</a:t>
              </a:r>
              <a:endParaRPr lang="en-US" sz="1400"/>
            </a:p>
          </p:txBody>
        </p:sp>
        <p:sp>
          <p:nvSpPr>
            <p:cNvPr id="101" name="AutoShape 343"/>
            <p:cNvSpPr>
              <a:spLocks noChangeArrowheads="1"/>
            </p:cNvSpPr>
            <p:nvPr/>
          </p:nvSpPr>
          <p:spPr bwMode="auto">
            <a:xfrm>
              <a:off x="1679" y="937"/>
              <a:ext cx="379" cy="161"/>
            </a:xfrm>
            <a:prstGeom prst="roundRect">
              <a:avLst>
                <a:gd name="adj" fmla="val 36764"/>
              </a:avLst>
            </a:prstGeom>
            <a:solidFill>
              <a:srgbClr val="FFFFFF"/>
            </a:solidFill>
            <a:ln w="19050" cap="flat" cmpd="sng" algn="ctr">
              <a:solidFill>
                <a:srgbClr val="000000"/>
              </a:solidFill>
              <a:prstDash val="solid"/>
              <a:round/>
              <a:headEnd type="none" w="med" len="med"/>
              <a:tailEnd type="none" w="med" len="med"/>
            </a:ln>
            <a:effectLst/>
          </p:spPr>
          <p:txBody>
            <a:bodyPr wrap="none" lIns="92075" tIns="46038" rIns="92075" bIns="46038" anchor="ctr">
              <a:prstTxWarp prst="textNoShape">
                <a:avLst/>
              </a:prstTxWarp>
            </a:bodyPr>
            <a:lstStyle/>
            <a:p>
              <a:pPr algn="ctr" eaLnBrk="0" hangingPunct="0"/>
              <a:r>
                <a:rPr lang="en-US" sz="1200"/>
                <a:t>0.0156</a:t>
              </a:r>
              <a:endParaRPr lang="en-US" sz="1400"/>
            </a:p>
          </p:txBody>
        </p:sp>
        <p:sp>
          <p:nvSpPr>
            <p:cNvPr id="102" name="AutoShape 344"/>
            <p:cNvSpPr>
              <a:spLocks noChangeArrowheads="1"/>
            </p:cNvSpPr>
            <p:nvPr/>
          </p:nvSpPr>
          <p:spPr bwMode="auto">
            <a:xfrm>
              <a:off x="527" y="1897"/>
              <a:ext cx="379" cy="161"/>
            </a:xfrm>
            <a:prstGeom prst="roundRect">
              <a:avLst>
                <a:gd name="adj" fmla="val 36764"/>
              </a:avLst>
            </a:prstGeom>
            <a:solidFill>
              <a:srgbClr val="FFFFFF"/>
            </a:solidFill>
            <a:ln w="19050" cap="flat" cmpd="sng" algn="ctr">
              <a:solidFill>
                <a:srgbClr val="000000"/>
              </a:solidFill>
              <a:prstDash val="solid"/>
              <a:round/>
              <a:headEnd type="none" w="med" len="med"/>
              <a:tailEnd type="none" w="med" len="med"/>
            </a:ln>
            <a:effectLst/>
          </p:spPr>
          <p:txBody>
            <a:bodyPr wrap="none" lIns="92075" tIns="46038" rIns="92075" bIns="46038" anchor="ctr">
              <a:prstTxWarp prst="textNoShape">
                <a:avLst/>
              </a:prstTxWarp>
            </a:bodyPr>
            <a:lstStyle/>
            <a:p>
              <a:pPr algn="ctr" eaLnBrk="0" hangingPunct="0"/>
              <a:r>
                <a:rPr lang="en-US" sz="1200"/>
                <a:t>0.0469</a:t>
              </a:r>
              <a:endParaRPr lang="en-US" sz="1400"/>
            </a:p>
          </p:txBody>
        </p:sp>
        <p:sp>
          <p:nvSpPr>
            <p:cNvPr id="103" name="AutoShape 345"/>
            <p:cNvSpPr>
              <a:spLocks noChangeArrowheads="1"/>
            </p:cNvSpPr>
            <p:nvPr/>
          </p:nvSpPr>
          <p:spPr bwMode="auto">
            <a:xfrm>
              <a:off x="527" y="937"/>
              <a:ext cx="379" cy="161"/>
            </a:xfrm>
            <a:prstGeom prst="roundRect">
              <a:avLst>
                <a:gd name="adj" fmla="val 36764"/>
              </a:avLst>
            </a:prstGeom>
            <a:solidFill>
              <a:srgbClr val="FFFFFF"/>
            </a:solidFill>
            <a:ln w="19050" cap="flat" cmpd="sng" algn="ctr">
              <a:solidFill>
                <a:srgbClr val="000000"/>
              </a:solidFill>
              <a:prstDash val="solid"/>
              <a:round/>
              <a:headEnd type="none" w="med" len="med"/>
              <a:tailEnd type="none" w="med" len="med"/>
            </a:ln>
            <a:effectLst/>
          </p:spPr>
          <p:txBody>
            <a:bodyPr wrap="none" lIns="92075" tIns="46038" rIns="92075" bIns="46038" anchor="ctr">
              <a:prstTxWarp prst="textNoShape">
                <a:avLst/>
              </a:prstTxWarp>
            </a:bodyPr>
            <a:lstStyle/>
            <a:p>
              <a:pPr algn="ctr" eaLnBrk="0" hangingPunct="0"/>
              <a:r>
                <a:rPr lang="en-US" sz="1200"/>
                <a:t>0.1406</a:t>
              </a:r>
              <a:endParaRPr lang="en-US" sz="1400"/>
            </a:p>
          </p:txBody>
        </p:sp>
        <p:sp>
          <p:nvSpPr>
            <p:cNvPr id="104" name="AutoShape 346"/>
            <p:cNvSpPr>
              <a:spLocks noChangeArrowheads="1"/>
            </p:cNvSpPr>
            <p:nvPr/>
          </p:nvSpPr>
          <p:spPr bwMode="auto">
            <a:xfrm>
              <a:off x="1679" y="1897"/>
              <a:ext cx="379" cy="161"/>
            </a:xfrm>
            <a:prstGeom prst="roundRect">
              <a:avLst>
                <a:gd name="adj" fmla="val 36764"/>
              </a:avLst>
            </a:prstGeom>
            <a:solidFill>
              <a:srgbClr val="FFFFFF"/>
            </a:solidFill>
            <a:ln w="19050" cap="flat" cmpd="sng" algn="ctr">
              <a:solidFill>
                <a:srgbClr val="000000"/>
              </a:solidFill>
              <a:prstDash val="solid"/>
              <a:round/>
              <a:headEnd type="none" w="med" len="med"/>
              <a:tailEnd type="none" w="med" len="med"/>
            </a:ln>
            <a:effectLst/>
          </p:spPr>
          <p:txBody>
            <a:bodyPr wrap="none" lIns="92075" tIns="46038" rIns="92075" bIns="46038" anchor="ctr">
              <a:prstTxWarp prst="textNoShape">
                <a:avLst/>
              </a:prstTxWarp>
            </a:bodyPr>
            <a:lstStyle/>
            <a:p>
              <a:pPr algn="ctr" eaLnBrk="0" hangingPunct="0"/>
              <a:r>
                <a:rPr lang="en-US" sz="1200"/>
                <a:t>0.0469</a:t>
              </a:r>
              <a:endParaRPr lang="en-US" sz="1400"/>
            </a:p>
          </p:txBody>
        </p:sp>
        <p:sp>
          <p:nvSpPr>
            <p:cNvPr id="105" name="AutoShape 347"/>
            <p:cNvSpPr>
              <a:spLocks noChangeArrowheads="1"/>
            </p:cNvSpPr>
            <p:nvPr/>
          </p:nvSpPr>
          <p:spPr bwMode="auto">
            <a:xfrm>
              <a:off x="348" y="1426"/>
              <a:ext cx="379" cy="161"/>
            </a:xfrm>
            <a:prstGeom prst="roundRect">
              <a:avLst>
                <a:gd name="adj" fmla="val 36764"/>
              </a:avLst>
            </a:prstGeom>
            <a:solidFill>
              <a:srgbClr val="FF3300"/>
            </a:solidFill>
            <a:ln w="19050" cap="flat" cmpd="sng" algn="ctr">
              <a:solidFill>
                <a:srgbClr val="000000"/>
              </a:solidFill>
              <a:prstDash val="solid"/>
              <a:round/>
              <a:headEnd type="none" w="med" len="med"/>
              <a:tailEnd type="none" w="med" len="med"/>
            </a:ln>
            <a:effectLst/>
          </p:spPr>
          <p:txBody>
            <a:bodyPr wrap="none" lIns="92075" tIns="46038" rIns="92075" bIns="46038" anchor="ctr">
              <a:prstTxWarp prst="textNoShape">
                <a:avLst/>
              </a:prstTxWarp>
            </a:bodyPr>
            <a:lstStyle/>
            <a:p>
              <a:pPr algn="ctr" eaLnBrk="0" hangingPunct="0"/>
              <a:r>
                <a:rPr lang="en-US" sz="1200" b="1" dirty="0">
                  <a:solidFill>
                    <a:srgbClr val="FFFFFF"/>
                  </a:solidFill>
                </a:rPr>
                <a:t>0.0469</a:t>
              </a:r>
              <a:endParaRPr lang="en-US" sz="1400" b="1" dirty="0">
                <a:solidFill>
                  <a:srgbClr val="FFFFFF"/>
                </a:solidFill>
              </a:endParaRPr>
            </a:p>
          </p:txBody>
        </p:sp>
      </p:gr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Transient period</a:t>
            </a:r>
            <a:endParaRPr lang="en-US" dirty="0"/>
          </a:p>
        </p:txBody>
      </p:sp>
      <p:grpSp>
        <p:nvGrpSpPr>
          <p:cNvPr id="207" name="Group 206"/>
          <p:cNvGrpSpPr/>
          <p:nvPr/>
        </p:nvGrpSpPr>
        <p:grpSpPr>
          <a:xfrm>
            <a:off x="1189726" y="1478902"/>
            <a:ext cx="7266094" cy="4632518"/>
            <a:chOff x="1806014" y="2046288"/>
            <a:chExt cx="6649805" cy="4065131"/>
          </a:xfrm>
        </p:grpSpPr>
        <p:sp>
          <p:nvSpPr>
            <p:cNvPr id="5" name="Rectangle 3"/>
            <p:cNvSpPr txBox="1">
              <a:spLocks noChangeArrowheads="1"/>
            </p:cNvSpPr>
            <p:nvPr/>
          </p:nvSpPr>
          <p:spPr bwMode="auto">
            <a:xfrm>
              <a:off x="5865247" y="2274277"/>
              <a:ext cx="2430462" cy="45561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342900" marR="0" lvl="0" indent="-342900" algn="l" defTabSz="914400" rtl="0" eaLnBrk="1" fontAlgn="base" latinLnBrk="0" hangingPunct="1">
                <a:lnSpc>
                  <a:spcPct val="90000"/>
                </a:lnSpc>
                <a:spcBef>
                  <a:spcPct val="20000"/>
                </a:spcBef>
                <a:spcAft>
                  <a:spcPct val="0"/>
                </a:spcAft>
                <a:buClrTx/>
                <a:buSzPct val="70000"/>
                <a:buFont typeface="Wingdings" pitchFamily="-112" charset="2"/>
                <a:buNone/>
                <a:tabLst/>
                <a:defRPr/>
              </a:pPr>
              <a:r>
                <a:rPr kumimoji="0" lang="en-US" sz="1400" b="0" i="0" u="none" strike="noStrike" kern="0" cap="none" spc="0" normalizeH="0" baseline="0" dirty="0" smtClean="0">
                  <a:ln>
                    <a:noFill/>
                  </a:ln>
                  <a:solidFill>
                    <a:srgbClr val="000000"/>
                  </a:solidFill>
                  <a:effectLst/>
                  <a:uLnTx/>
                  <a:uFillTx/>
                  <a:latin typeface="Arial"/>
                  <a:ea typeface="+mn-ea"/>
                  <a:cs typeface="Arial"/>
                </a:rPr>
                <a:t>Probability of error injection</a:t>
              </a:r>
              <a:endParaRPr kumimoji="0" lang="en-US" sz="1400" b="0" i="0" u="none" strike="noStrike" kern="0" cap="none" spc="0" normalizeH="0" baseline="0" dirty="0">
                <a:ln>
                  <a:noFill/>
                </a:ln>
                <a:solidFill>
                  <a:srgbClr val="000000"/>
                </a:solidFill>
                <a:effectLst/>
                <a:uLnTx/>
                <a:uFillTx/>
                <a:latin typeface="Arial"/>
                <a:ea typeface="+mn-ea"/>
                <a:cs typeface="Arial"/>
              </a:endParaRPr>
            </a:p>
          </p:txBody>
        </p:sp>
        <p:sp>
          <p:nvSpPr>
            <p:cNvPr id="8" name="Line 6"/>
            <p:cNvSpPr>
              <a:spLocks noChangeShapeType="1"/>
            </p:cNvSpPr>
            <p:nvPr/>
          </p:nvSpPr>
          <p:spPr bwMode="auto">
            <a:xfrm>
              <a:off x="2486819" y="4906963"/>
              <a:ext cx="31750" cy="1588"/>
            </a:xfrm>
            <a:prstGeom prst="line">
              <a:avLst/>
            </a:prstGeom>
            <a:noFill/>
            <a:ln w="28575">
              <a:solidFill>
                <a:schemeClr val="tx1"/>
              </a:solidFill>
              <a:round/>
              <a:headEnd/>
              <a:tailEnd/>
            </a:ln>
          </p:spPr>
          <p:txBody>
            <a:bodyPr>
              <a:prstTxWarp prst="textNoShape">
                <a:avLst/>
              </a:prstTxWarp>
            </a:bodyPr>
            <a:lstStyle/>
            <a:p>
              <a:endParaRPr lang="en-US"/>
            </a:p>
          </p:txBody>
        </p:sp>
        <p:sp>
          <p:nvSpPr>
            <p:cNvPr id="9" name="Line 7"/>
            <p:cNvSpPr>
              <a:spLocks noChangeShapeType="1"/>
            </p:cNvSpPr>
            <p:nvPr/>
          </p:nvSpPr>
          <p:spPr bwMode="auto">
            <a:xfrm>
              <a:off x="2486819" y="4243388"/>
              <a:ext cx="31750" cy="1588"/>
            </a:xfrm>
            <a:prstGeom prst="line">
              <a:avLst/>
            </a:prstGeom>
            <a:noFill/>
            <a:ln w="3175">
              <a:solidFill>
                <a:schemeClr val="tx1"/>
              </a:solidFill>
              <a:round/>
              <a:headEnd/>
              <a:tailEnd/>
            </a:ln>
          </p:spPr>
          <p:txBody>
            <a:bodyPr>
              <a:prstTxWarp prst="textNoShape">
                <a:avLst/>
              </a:prstTxWarp>
            </a:bodyPr>
            <a:lstStyle/>
            <a:p>
              <a:endParaRPr lang="en-US"/>
            </a:p>
          </p:txBody>
        </p:sp>
        <p:sp>
          <p:nvSpPr>
            <p:cNvPr id="10" name="Line 8"/>
            <p:cNvSpPr>
              <a:spLocks noChangeShapeType="1"/>
            </p:cNvSpPr>
            <p:nvPr/>
          </p:nvSpPr>
          <p:spPr bwMode="auto">
            <a:xfrm>
              <a:off x="2486819" y="3562350"/>
              <a:ext cx="31750" cy="1588"/>
            </a:xfrm>
            <a:prstGeom prst="line">
              <a:avLst/>
            </a:prstGeom>
            <a:noFill/>
            <a:ln w="3175">
              <a:solidFill>
                <a:schemeClr val="tx1"/>
              </a:solidFill>
              <a:round/>
              <a:headEnd/>
              <a:tailEnd/>
            </a:ln>
          </p:spPr>
          <p:txBody>
            <a:bodyPr>
              <a:prstTxWarp prst="textNoShape">
                <a:avLst/>
              </a:prstTxWarp>
            </a:bodyPr>
            <a:lstStyle/>
            <a:p>
              <a:endParaRPr lang="en-US"/>
            </a:p>
          </p:txBody>
        </p:sp>
        <p:sp>
          <p:nvSpPr>
            <p:cNvPr id="11" name="Line 9"/>
            <p:cNvSpPr>
              <a:spLocks noChangeShapeType="1"/>
            </p:cNvSpPr>
            <p:nvPr/>
          </p:nvSpPr>
          <p:spPr bwMode="auto">
            <a:xfrm>
              <a:off x="2486819" y="2895600"/>
              <a:ext cx="31750" cy="3175"/>
            </a:xfrm>
            <a:prstGeom prst="line">
              <a:avLst/>
            </a:prstGeom>
            <a:noFill/>
            <a:ln w="3175">
              <a:solidFill>
                <a:schemeClr val="tx1"/>
              </a:solidFill>
              <a:round/>
              <a:headEnd/>
              <a:tailEnd/>
            </a:ln>
          </p:spPr>
          <p:txBody>
            <a:bodyPr>
              <a:prstTxWarp prst="textNoShape">
                <a:avLst/>
              </a:prstTxWarp>
            </a:bodyPr>
            <a:lstStyle/>
            <a:p>
              <a:endParaRPr lang="en-US"/>
            </a:p>
          </p:txBody>
        </p:sp>
        <p:sp>
          <p:nvSpPr>
            <p:cNvPr id="12" name="Line 10"/>
            <p:cNvSpPr>
              <a:spLocks noChangeShapeType="1"/>
            </p:cNvSpPr>
            <p:nvPr/>
          </p:nvSpPr>
          <p:spPr bwMode="auto">
            <a:xfrm flipV="1">
              <a:off x="2486819" y="5526088"/>
              <a:ext cx="1588" cy="46038"/>
            </a:xfrm>
            <a:prstGeom prst="line">
              <a:avLst/>
            </a:prstGeom>
            <a:noFill/>
            <a:ln w="28575">
              <a:solidFill>
                <a:schemeClr val="tx1"/>
              </a:solidFill>
              <a:round/>
              <a:headEnd/>
              <a:tailEnd/>
            </a:ln>
          </p:spPr>
          <p:txBody>
            <a:bodyPr>
              <a:prstTxWarp prst="textNoShape">
                <a:avLst/>
              </a:prstTxWarp>
            </a:bodyPr>
            <a:lstStyle/>
            <a:p>
              <a:endParaRPr lang="en-US"/>
            </a:p>
          </p:txBody>
        </p:sp>
        <p:sp>
          <p:nvSpPr>
            <p:cNvPr id="13" name="Line 11"/>
            <p:cNvSpPr>
              <a:spLocks noChangeShapeType="1"/>
            </p:cNvSpPr>
            <p:nvPr/>
          </p:nvSpPr>
          <p:spPr bwMode="auto">
            <a:xfrm flipV="1">
              <a:off x="3458369" y="5526088"/>
              <a:ext cx="1588" cy="46038"/>
            </a:xfrm>
            <a:prstGeom prst="line">
              <a:avLst/>
            </a:prstGeom>
            <a:noFill/>
            <a:ln w="28575">
              <a:solidFill>
                <a:schemeClr val="tx1"/>
              </a:solidFill>
              <a:round/>
              <a:headEnd/>
              <a:tailEnd/>
            </a:ln>
          </p:spPr>
          <p:txBody>
            <a:bodyPr>
              <a:prstTxWarp prst="textNoShape">
                <a:avLst/>
              </a:prstTxWarp>
            </a:bodyPr>
            <a:lstStyle/>
            <a:p>
              <a:endParaRPr lang="en-US"/>
            </a:p>
          </p:txBody>
        </p:sp>
        <p:sp>
          <p:nvSpPr>
            <p:cNvPr id="14" name="Line 12"/>
            <p:cNvSpPr>
              <a:spLocks noChangeShapeType="1"/>
            </p:cNvSpPr>
            <p:nvPr/>
          </p:nvSpPr>
          <p:spPr bwMode="auto">
            <a:xfrm flipV="1">
              <a:off x="4445794" y="5526088"/>
              <a:ext cx="1588" cy="46038"/>
            </a:xfrm>
            <a:prstGeom prst="line">
              <a:avLst/>
            </a:prstGeom>
            <a:noFill/>
            <a:ln w="3175">
              <a:solidFill>
                <a:schemeClr val="tx1"/>
              </a:solidFill>
              <a:round/>
              <a:headEnd/>
              <a:tailEnd/>
            </a:ln>
          </p:spPr>
          <p:txBody>
            <a:bodyPr>
              <a:prstTxWarp prst="textNoShape">
                <a:avLst/>
              </a:prstTxWarp>
            </a:bodyPr>
            <a:lstStyle/>
            <a:p>
              <a:endParaRPr lang="en-US"/>
            </a:p>
          </p:txBody>
        </p:sp>
        <p:sp>
          <p:nvSpPr>
            <p:cNvPr id="15" name="Line 13"/>
            <p:cNvSpPr>
              <a:spLocks noChangeShapeType="1"/>
            </p:cNvSpPr>
            <p:nvPr/>
          </p:nvSpPr>
          <p:spPr bwMode="auto">
            <a:xfrm flipV="1">
              <a:off x="5415757" y="5526088"/>
              <a:ext cx="3175" cy="46038"/>
            </a:xfrm>
            <a:prstGeom prst="line">
              <a:avLst/>
            </a:prstGeom>
            <a:noFill/>
            <a:ln w="3175">
              <a:solidFill>
                <a:schemeClr val="tx1"/>
              </a:solidFill>
              <a:round/>
              <a:headEnd/>
              <a:tailEnd/>
            </a:ln>
          </p:spPr>
          <p:txBody>
            <a:bodyPr>
              <a:prstTxWarp prst="textNoShape">
                <a:avLst/>
              </a:prstTxWarp>
            </a:bodyPr>
            <a:lstStyle/>
            <a:p>
              <a:endParaRPr lang="en-US"/>
            </a:p>
          </p:txBody>
        </p:sp>
        <p:sp>
          <p:nvSpPr>
            <p:cNvPr id="16" name="Line 14"/>
            <p:cNvSpPr>
              <a:spLocks noChangeShapeType="1"/>
            </p:cNvSpPr>
            <p:nvPr/>
          </p:nvSpPr>
          <p:spPr bwMode="auto">
            <a:xfrm flipV="1">
              <a:off x="6390482" y="5526088"/>
              <a:ext cx="1588" cy="46038"/>
            </a:xfrm>
            <a:prstGeom prst="line">
              <a:avLst/>
            </a:prstGeom>
            <a:noFill/>
            <a:ln w="3175">
              <a:solidFill>
                <a:schemeClr val="tx1"/>
              </a:solidFill>
              <a:round/>
              <a:headEnd/>
              <a:tailEnd/>
            </a:ln>
          </p:spPr>
          <p:txBody>
            <a:bodyPr>
              <a:prstTxWarp prst="textNoShape">
                <a:avLst/>
              </a:prstTxWarp>
            </a:bodyPr>
            <a:lstStyle/>
            <a:p>
              <a:endParaRPr lang="en-US"/>
            </a:p>
          </p:txBody>
        </p:sp>
        <p:sp>
          <p:nvSpPr>
            <p:cNvPr id="17" name="Line 15"/>
            <p:cNvSpPr>
              <a:spLocks noChangeShapeType="1"/>
            </p:cNvSpPr>
            <p:nvPr/>
          </p:nvSpPr>
          <p:spPr bwMode="auto">
            <a:xfrm flipV="1">
              <a:off x="7377907" y="5526088"/>
              <a:ext cx="1588" cy="46038"/>
            </a:xfrm>
            <a:prstGeom prst="line">
              <a:avLst/>
            </a:prstGeom>
            <a:noFill/>
            <a:ln w="3175">
              <a:solidFill>
                <a:schemeClr val="tx1"/>
              </a:solidFill>
              <a:round/>
              <a:headEnd/>
              <a:tailEnd/>
            </a:ln>
          </p:spPr>
          <p:txBody>
            <a:bodyPr>
              <a:prstTxWarp prst="textNoShape">
                <a:avLst/>
              </a:prstTxWarp>
            </a:bodyPr>
            <a:lstStyle/>
            <a:p>
              <a:endParaRPr lang="en-US"/>
            </a:p>
          </p:txBody>
        </p:sp>
        <p:sp>
          <p:nvSpPr>
            <p:cNvPr id="18" name="Freeform 17"/>
            <p:cNvSpPr>
              <a:spLocks/>
            </p:cNvSpPr>
            <p:nvPr/>
          </p:nvSpPr>
          <p:spPr bwMode="auto">
            <a:xfrm>
              <a:off x="2494757" y="5318125"/>
              <a:ext cx="665163" cy="261938"/>
            </a:xfrm>
            <a:custGeom>
              <a:avLst/>
              <a:gdLst/>
              <a:ahLst/>
              <a:cxnLst>
                <a:cxn ang="0">
                  <a:pos x="0" y="135"/>
                </a:cxn>
                <a:cxn ang="0">
                  <a:pos x="48" y="135"/>
                </a:cxn>
                <a:cxn ang="0">
                  <a:pos x="71" y="135"/>
                </a:cxn>
                <a:cxn ang="0">
                  <a:pos x="95" y="135"/>
                </a:cxn>
                <a:cxn ang="0">
                  <a:pos x="119" y="127"/>
                </a:cxn>
                <a:cxn ang="0">
                  <a:pos x="143" y="111"/>
                </a:cxn>
                <a:cxn ang="0">
                  <a:pos x="191" y="95"/>
                </a:cxn>
                <a:cxn ang="0">
                  <a:pos x="239" y="71"/>
                </a:cxn>
                <a:cxn ang="0">
                  <a:pos x="263" y="55"/>
                </a:cxn>
                <a:cxn ang="0">
                  <a:pos x="287" y="39"/>
                </a:cxn>
                <a:cxn ang="0">
                  <a:pos x="311" y="16"/>
                </a:cxn>
                <a:cxn ang="0">
                  <a:pos x="327" y="0"/>
                </a:cxn>
              </a:cxnLst>
              <a:rect l="0" t="0" r="r" b="b"/>
              <a:pathLst>
                <a:path w="327" h="135">
                  <a:moveTo>
                    <a:pt x="0" y="135"/>
                  </a:moveTo>
                  <a:lnTo>
                    <a:pt x="48" y="135"/>
                  </a:lnTo>
                  <a:lnTo>
                    <a:pt x="71" y="135"/>
                  </a:lnTo>
                  <a:lnTo>
                    <a:pt x="95" y="135"/>
                  </a:lnTo>
                  <a:lnTo>
                    <a:pt x="119" y="127"/>
                  </a:lnTo>
                  <a:lnTo>
                    <a:pt x="143" y="111"/>
                  </a:lnTo>
                  <a:lnTo>
                    <a:pt x="191" y="95"/>
                  </a:lnTo>
                  <a:lnTo>
                    <a:pt x="239" y="71"/>
                  </a:lnTo>
                  <a:lnTo>
                    <a:pt x="263" y="55"/>
                  </a:lnTo>
                  <a:lnTo>
                    <a:pt x="287" y="39"/>
                  </a:lnTo>
                  <a:lnTo>
                    <a:pt x="311" y="16"/>
                  </a:lnTo>
                  <a:lnTo>
                    <a:pt x="327" y="0"/>
                  </a:lnTo>
                </a:path>
              </a:pathLst>
            </a:custGeom>
            <a:noFill/>
            <a:ln w="28575" cmpd="sng">
              <a:solidFill>
                <a:srgbClr val="558ED5"/>
              </a:solidFill>
              <a:prstDash val="solid"/>
              <a:round/>
              <a:headEnd/>
              <a:tailEnd/>
            </a:ln>
          </p:spPr>
          <p:txBody>
            <a:bodyPr>
              <a:prstTxWarp prst="textNoShape">
                <a:avLst/>
              </a:prstTxWarp>
            </a:bodyPr>
            <a:lstStyle/>
            <a:p>
              <a:endParaRPr lang="en-US"/>
            </a:p>
          </p:txBody>
        </p:sp>
        <p:sp>
          <p:nvSpPr>
            <p:cNvPr id="19" name="Freeform 18"/>
            <p:cNvSpPr>
              <a:spLocks/>
            </p:cNvSpPr>
            <p:nvPr/>
          </p:nvSpPr>
          <p:spPr bwMode="auto">
            <a:xfrm>
              <a:off x="3174207" y="5208588"/>
              <a:ext cx="80963" cy="77788"/>
            </a:xfrm>
            <a:custGeom>
              <a:avLst/>
              <a:gdLst/>
              <a:ahLst/>
              <a:cxnLst>
                <a:cxn ang="0">
                  <a:pos x="0" y="40"/>
                </a:cxn>
                <a:cxn ang="0">
                  <a:pos x="24" y="16"/>
                </a:cxn>
                <a:cxn ang="0">
                  <a:pos x="40" y="0"/>
                </a:cxn>
              </a:cxnLst>
              <a:rect l="0" t="0" r="r" b="b"/>
              <a:pathLst>
                <a:path w="40" h="40">
                  <a:moveTo>
                    <a:pt x="0" y="40"/>
                  </a:moveTo>
                  <a:lnTo>
                    <a:pt x="24" y="16"/>
                  </a:lnTo>
                  <a:lnTo>
                    <a:pt x="40" y="0"/>
                  </a:lnTo>
                </a:path>
              </a:pathLst>
            </a:custGeom>
            <a:noFill/>
            <a:ln w="28575" cmpd="sng">
              <a:solidFill>
                <a:srgbClr val="558ED5"/>
              </a:solidFill>
              <a:prstDash val="solid"/>
              <a:round/>
              <a:headEnd/>
              <a:tailEnd/>
            </a:ln>
          </p:spPr>
          <p:txBody>
            <a:bodyPr>
              <a:prstTxWarp prst="textNoShape">
                <a:avLst/>
              </a:prstTxWarp>
            </a:bodyPr>
            <a:lstStyle/>
            <a:p>
              <a:endParaRPr lang="en-US"/>
            </a:p>
          </p:txBody>
        </p:sp>
        <p:sp>
          <p:nvSpPr>
            <p:cNvPr id="20" name="Line 19"/>
            <p:cNvSpPr>
              <a:spLocks noChangeShapeType="1"/>
            </p:cNvSpPr>
            <p:nvPr/>
          </p:nvSpPr>
          <p:spPr bwMode="auto">
            <a:xfrm>
              <a:off x="2486819" y="5580063"/>
              <a:ext cx="49213" cy="1588"/>
            </a:xfrm>
            <a:prstGeom prst="line">
              <a:avLst/>
            </a:prstGeom>
            <a:noFill/>
            <a:ln w="28575">
              <a:solidFill>
                <a:schemeClr val="tx1"/>
              </a:solidFill>
              <a:round/>
              <a:headEnd/>
              <a:tailEnd/>
            </a:ln>
          </p:spPr>
          <p:txBody>
            <a:bodyPr>
              <a:prstTxWarp prst="textNoShape">
                <a:avLst/>
              </a:prstTxWarp>
            </a:bodyPr>
            <a:lstStyle/>
            <a:p>
              <a:endParaRPr lang="en-US"/>
            </a:p>
          </p:txBody>
        </p:sp>
        <p:sp>
          <p:nvSpPr>
            <p:cNvPr id="21" name="Line 20"/>
            <p:cNvSpPr>
              <a:spLocks noChangeShapeType="1"/>
            </p:cNvSpPr>
            <p:nvPr/>
          </p:nvSpPr>
          <p:spPr bwMode="auto">
            <a:xfrm flipV="1">
              <a:off x="2683669" y="5540375"/>
              <a:ext cx="23813" cy="47625"/>
            </a:xfrm>
            <a:prstGeom prst="line">
              <a:avLst/>
            </a:prstGeom>
            <a:noFill/>
            <a:ln w="28575">
              <a:solidFill>
                <a:schemeClr val="bg1"/>
              </a:solidFill>
              <a:round/>
              <a:headEnd/>
              <a:tailEnd/>
            </a:ln>
          </p:spPr>
          <p:txBody>
            <a:bodyPr>
              <a:prstTxWarp prst="textNoShape">
                <a:avLst/>
              </a:prstTxWarp>
            </a:bodyPr>
            <a:lstStyle/>
            <a:p>
              <a:endParaRPr lang="en-US"/>
            </a:p>
          </p:txBody>
        </p:sp>
        <p:sp>
          <p:nvSpPr>
            <p:cNvPr id="22" name="Line 21"/>
            <p:cNvSpPr>
              <a:spLocks noChangeShapeType="1"/>
            </p:cNvSpPr>
            <p:nvPr/>
          </p:nvSpPr>
          <p:spPr bwMode="auto">
            <a:xfrm flipV="1">
              <a:off x="2704307" y="5448300"/>
              <a:ext cx="1588" cy="46038"/>
            </a:xfrm>
            <a:prstGeom prst="line">
              <a:avLst/>
            </a:prstGeom>
            <a:noFill/>
            <a:ln w="28575">
              <a:solidFill>
                <a:srgbClr val="4F81BD"/>
              </a:solidFill>
              <a:round/>
              <a:headEnd/>
              <a:tailEnd/>
            </a:ln>
          </p:spPr>
          <p:txBody>
            <a:bodyPr>
              <a:prstTxWarp prst="textNoShape">
                <a:avLst/>
              </a:prstTxWarp>
            </a:bodyPr>
            <a:lstStyle/>
            <a:p>
              <a:endParaRPr lang="en-US"/>
            </a:p>
          </p:txBody>
        </p:sp>
        <p:sp>
          <p:nvSpPr>
            <p:cNvPr id="23" name="Line 22"/>
            <p:cNvSpPr>
              <a:spLocks noChangeShapeType="1"/>
            </p:cNvSpPr>
            <p:nvPr/>
          </p:nvSpPr>
          <p:spPr bwMode="auto">
            <a:xfrm flipV="1">
              <a:off x="2720182" y="5354638"/>
              <a:ext cx="1588" cy="46038"/>
            </a:xfrm>
            <a:prstGeom prst="line">
              <a:avLst/>
            </a:prstGeom>
            <a:noFill/>
            <a:ln w="28575">
              <a:solidFill>
                <a:srgbClr val="4F81BD"/>
              </a:solidFill>
              <a:round/>
              <a:headEnd/>
              <a:tailEnd/>
            </a:ln>
          </p:spPr>
          <p:txBody>
            <a:bodyPr>
              <a:prstTxWarp prst="textNoShape">
                <a:avLst/>
              </a:prstTxWarp>
            </a:bodyPr>
            <a:lstStyle/>
            <a:p>
              <a:endParaRPr lang="en-US"/>
            </a:p>
          </p:txBody>
        </p:sp>
        <p:sp>
          <p:nvSpPr>
            <p:cNvPr id="24" name="Line 23"/>
            <p:cNvSpPr>
              <a:spLocks noChangeShapeType="1"/>
            </p:cNvSpPr>
            <p:nvPr/>
          </p:nvSpPr>
          <p:spPr bwMode="auto">
            <a:xfrm flipV="1">
              <a:off x="2736057" y="5264150"/>
              <a:ext cx="3175" cy="46038"/>
            </a:xfrm>
            <a:prstGeom prst="line">
              <a:avLst/>
            </a:prstGeom>
            <a:noFill/>
            <a:ln w="28575">
              <a:solidFill>
                <a:schemeClr val="bg1"/>
              </a:solidFill>
              <a:round/>
              <a:headEnd/>
              <a:tailEnd/>
            </a:ln>
          </p:spPr>
          <p:txBody>
            <a:bodyPr>
              <a:prstTxWarp prst="textNoShape">
                <a:avLst/>
              </a:prstTxWarp>
            </a:bodyPr>
            <a:lstStyle/>
            <a:p>
              <a:endParaRPr lang="en-US"/>
            </a:p>
          </p:txBody>
        </p:sp>
        <p:sp>
          <p:nvSpPr>
            <p:cNvPr id="25" name="Line 24"/>
            <p:cNvSpPr>
              <a:spLocks noChangeShapeType="1"/>
            </p:cNvSpPr>
            <p:nvPr/>
          </p:nvSpPr>
          <p:spPr bwMode="auto">
            <a:xfrm flipV="1">
              <a:off x="2732882" y="5170488"/>
              <a:ext cx="23813" cy="46038"/>
            </a:xfrm>
            <a:prstGeom prst="line">
              <a:avLst/>
            </a:prstGeom>
            <a:noFill/>
            <a:ln w="28575">
              <a:solidFill>
                <a:srgbClr val="4F81BD"/>
              </a:solidFill>
              <a:round/>
              <a:headEnd/>
              <a:tailEnd/>
            </a:ln>
          </p:spPr>
          <p:txBody>
            <a:bodyPr>
              <a:prstTxWarp prst="textNoShape">
                <a:avLst/>
              </a:prstTxWarp>
            </a:bodyPr>
            <a:lstStyle/>
            <a:p>
              <a:endParaRPr lang="en-US"/>
            </a:p>
          </p:txBody>
        </p:sp>
        <p:sp>
          <p:nvSpPr>
            <p:cNvPr id="26" name="Line 25"/>
            <p:cNvSpPr>
              <a:spLocks noChangeShapeType="1"/>
            </p:cNvSpPr>
            <p:nvPr/>
          </p:nvSpPr>
          <p:spPr bwMode="auto">
            <a:xfrm flipV="1">
              <a:off x="2753519" y="5076825"/>
              <a:ext cx="1588" cy="47625"/>
            </a:xfrm>
            <a:prstGeom prst="line">
              <a:avLst/>
            </a:prstGeom>
            <a:noFill/>
            <a:ln w="28575">
              <a:solidFill>
                <a:srgbClr val="4F81BD"/>
              </a:solidFill>
              <a:round/>
              <a:headEnd/>
              <a:tailEnd/>
            </a:ln>
          </p:spPr>
          <p:txBody>
            <a:bodyPr>
              <a:prstTxWarp prst="textNoShape">
                <a:avLst/>
              </a:prstTxWarp>
            </a:bodyPr>
            <a:lstStyle/>
            <a:p>
              <a:endParaRPr lang="en-US"/>
            </a:p>
          </p:txBody>
        </p:sp>
        <p:sp>
          <p:nvSpPr>
            <p:cNvPr id="27" name="Line 26"/>
            <p:cNvSpPr>
              <a:spLocks noChangeShapeType="1"/>
            </p:cNvSpPr>
            <p:nvPr/>
          </p:nvSpPr>
          <p:spPr bwMode="auto">
            <a:xfrm flipV="1">
              <a:off x="2748757" y="4984750"/>
              <a:ext cx="23813" cy="46038"/>
            </a:xfrm>
            <a:prstGeom prst="line">
              <a:avLst/>
            </a:prstGeom>
            <a:noFill/>
            <a:ln w="28575">
              <a:solidFill>
                <a:srgbClr val="31859C"/>
              </a:solidFill>
              <a:round/>
              <a:headEnd/>
              <a:tailEnd/>
            </a:ln>
          </p:spPr>
          <p:txBody>
            <a:bodyPr>
              <a:prstTxWarp prst="textNoShape">
                <a:avLst/>
              </a:prstTxWarp>
            </a:bodyPr>
            <a:lstStyle/>
            <a:p>
              <a:endParaRPr lang="en-US"/>
            </a:p>
          </p:txBody>
        </p:sp>
        <p:sp>
          <p:nvSpPr>
            <p:cNvPr id="28" name="Freeform 27"/>
            <p:cNvSpPr>
              <a:spLocks/>
            </p:cNvSpPr>
            <p:nvPr/>
          </p:nvSpPr>
          <p:spPr bwMode="auto">
            <a:xfrm>
              <a:off x="2785269" y="4867275"/>
              <a:ext cx="15875" cy="61913"/>
            </a:xfrm>
            <a:custGeom>
              <a:avLst/>
              <a:gdLst/>
              <a:ahLst/>
              <a:cxnLst>
                <a:cxn ang="0">
                  <a:pos x="0" y="32"/>
                </a:cxn>
                <a:cxn ang="0">
                  <a:pos x="0" y="16"/>
                </a:cxn>
                <a:cxn ang="0">
                  <a:pos x="8" y="0"/>
                </a:cxn>
              </a:cxnLst>
              <a:rect l="0" t="0" r="r" b="b"/>
              <a:pathLst>
                <a:path w="8" h="32">
                  <a:moveTo>
                    <a:pt x="0" y="32"/>
                  </a:moveTo>
                  <a:lnTo>
                    <a:pt x="0" y="16"/>
                  </a:lnTo>
                  <a:lnTo>
                    <a:pt x="8" y="0"/>
                  </a:lnTo>
                </a:path>
              </a:pathLst>
            </a:custGeom>
            <a:noFill/>
            <a:ln w="28575" cmpd="sng">
              <a:solidFill>
                <a:srgbClr val="31859C"/>
              </a:solidFill>
              <a:prstDash val="solid"/>
              <a:round/>
              <a:headEnd/>
              <a:tailEnd/>
            </a:ln>
          </p:spPr>
          <p:txBody>
            <a:bodyPr>
              <a:prstTxWarp prst="textNoShape">
                <a:avLst/>
              </a:prstTxWarp>
            </a:bodyPr>
            <a:lstStyle/>
            <a:p>
              <a:endParaRPr lang="en-US"/>
            </a:p>
          </p:txBody>
        </p:sp>
        <p:sp>
          <p:nvSpPr>
            <p:cNvPr id="29" name="Freeform 28"/>
            <p:cNvSpPr>
              <a:spLocks/>
            </p:cNvSpPr>
            <p:nvPr/>
          </p:nvSpPr>
          <p:spPr bwMode="auto">
            <a:xfrm>
              <a:off x="2818607" y="4776788"/>
              <a:ext cx="31750" cy="30163"/>
            </a:xfrm>
            <a:custGeom>
              <a:avLst/>
              <a:gdLst/>
              <a:ahLst/>
              <a:cxnLst>
                <a:cxn ang="0">
                  <a:pos x="0" y="16"/>
                </a:cxn>
                <a:cxn ang="0">
                  <a:pos x="8" y="8"/>
                </a:cxn>
                <a:cxn ang="0">
                  <a:pos x="16" y="0"/>
                </a:cxn>
              </a:cxnLst>
              <a:rect l="0" t="0" r="r" b="b"/>
              <a:pathLst>
                <a:path w="16" h="16">
                  <a:moveTo>
                    <a:pt x="0" y="16"/>
                  </a:moveTo>
                  <a:lnTo>
                    <a:pt x="8" y="8"/>
                  </a:lnTo>
                  <a:lnTo>
                    <a:pt x="16" y="0"/>
                  </a:lnTo>
                </a:path>
              </a:pathLst>
            </a:custGeom>
            <a:noFill/>
            <a:ln w="28575" cmpd="sng">
              <a:solidFill>
                <a:srgbClr val="31859C"/>
              </a:solidFill>
              <a:prstDash val="solid"/>
              <a:round/>
              <a:headEnd/>
              <a:tailEnd/>
            </a:ln>
          </p:spPr>
          <p:txBody>
            <a:bodyPr>
              <a:prstTxWarp prst="textNoShape">
                <a:avLst/>
              </a:prstTxWarp>
            </a:bodyPr>
            <a:lstStyle/>
            <a:p>
              <a:endParaRPr lang="en-US"/>
            </a:p>
          </p:txBody>
        </p:sp>
        <p:sp>
          <p:nvSpPr>
            <p:cNvPr id="30" name="Freeform 29"/>
            <p:cNvSpPr>
              <a:spLocks/>
            </p:cNvSpPr>
            <p:nvPr/>
          </p:nvSpPr>
          <p:spPr bwMode="auto">
            <a:xfrm>
              <a:off x="2882107" y="4760913"/>
              <a:ext cx="17463" cy="61913"/>
            </a:xfrm>
            <a:custGeom>
              <a:avLst/>
              <a:gdLst/>
              <a:ahLst/>
              <a:cxnLst>
                <a:cxn ang="0">
                  <a:pos x="0" y="0"/>
                </a:cxn>
                <a:cxn ang="0">
                  <a:pos x="8" y="16"/>
                </a:cxn>
                <a:cxn ang="0">
                  <a:pos x="8" y="32"/>
                </a:cxn>
              </a:cxnLst>
              <a:rect l="0" t="0" r="r" b="b"/>
              <a:pathLst>
                <a:path w="8" h="32">
                  <a:moveTo>
                    <a:pt x="0" y="0"/>
                  </a:moveTo>
                  <a:lnTo>
                    <a:pt x="8" y="16"/>
                  </a:lnTo>
                  <a:lnTo>
                    <a:pt x="8" y="32"/>
                  </a:lnTo>
                </a:path>
              </a:pathLst>
            </a:custGeom>
            <a:noFill/>
            <a:ln w="28575" cmpd="sng">
              <a:solidFill>
                <a:srgbClr val="31859C"/>
              </a:solidFill>
              <a:prstDash val="solid"/>
              <a:round/>
              <a:headEnd/>
              <a:tailEnd/>
            </a:ln>
          </p:spPr>
          <p:txBody>
            <a:bodyPr>
              <a:prstTxWarp prst="textNoShape">
                <a:avLst/>
              </a:prstTxWarp>
            </a:bodyPr>
            <a:lstStyle/>
            <a:p>
              <a:endParaRPr lang="en-US"/>
            </a:p>
          </p:txBody>
        </p:sp>
        <p:sp>
          <p:nvSpPr>
            <p:cNvPr id="31" name="Line 30"/>
            <p:cNvSpPr>
              <a:spLocks noChangeShapeType="1"/>
            </p:cNvSpPr>
            <p:nvPr/>
          </p:nvSpPr>
          <p:spPr bwMode="auto">
            <a:xfrm>
              <a:off x="2894807" y="4875213"/>
              <a:ext cx="25400" cy="46038"/>
            </a:xfrm>
            <a:prstGeom prst="line">
              <a:avLst/>
            </a:prstGeom>
            <a:noFill/>
            <a:ln w="28575">
              <a:solidFill>
                <a:srgbClr val="31859C"/>
              </a:solidFill>
              <a:round/>
              <a:headEnd/>
              <a:tailEnd/>
            </a:ln>
          </p:spPr>
          <p:txBody>
            <a:bodyPr>
              <a:prstTxWarp prst="textNoShape">
                <a:avLst/>
              </a:prstTxWarp>
            </a:bodyPr>
            <a:lstStyle/>
            <a:p>
              <a:endParaRPr lang="en-US"/>
            </a:p>
          </p:txBody>
        </p:sp>
        <p:sp>
          <p:nvSpPr>
            <p:cNvPr id="32" name="Line 31"/>
            <p:cNvSpPr>
              <a:spLocks noChangeShapeType="1"/>
            </p:cNvSpPr>
            <p:nvPr/>
          </p:nvSpPr>
          <p:spPr bwMode="auto">
            <a:xfrm>
              <a:off x="2931319" y="4968875"/>
              <a:ext cx="1588" cy="46038"/>
            </a:xfrm>
            <a:prstGeom prst="line">
              <a:avLst/>
            </a:prstGeom>
            <a:noFill/>
            <a:ln w="28575">
              <a:solidFill>
                <a:srgbClr val="31859C"/>
              </a:solidFill>
              <a:round/>
              <a:headEnd/>
              <a:tailEnd/>
            </a:ln>
          </p:spPr>
          <p:txBody>
            <a:bodyPr>
              <a:prstTxWarp prst="textNoShape">
                <a:avLst/>
              </a:prstTxWarp>
            </a:bodyPr>
            <a:lstStyle/>
            <a:p>
              <a:endParaRPr lang="en-US"/>
            </a:p>
          </p:txBody>
        </p:sp>
        <p:sp>
          <p:nvSpPr>
            <p:cNvPr id="33" name="Freeform 32"/>
            <p:cNvSpPr>
              <a:spLocks/>
            </p:cNvSpPr>
            <p:nvPr/>
          </p:nvSpPr>
          <p:spPr bwMode="auto">
            <a:xfrm>
              <a:off x="2947194" y="5068888"/>
              <a:ext cx="3175" cy="31750"/>
            </a:xfrm>
            <a:custGeom>
              <a:avLst/>
              <a:gdLst/>
              <a:ahLst/>
              <a:cxnLst>
                <a:cxn ang="0">
                  <a:pos x="0" y="0"/>
                </a:cxn>
                <a:cxn ang="0">
                  <a:pos x="0" y="8"/>
                </a:cxn>
                <a:cxn ang="0">
                  <a:pos x="0" y="16"/>
                </a:cxn>
              </a:cxnLst>
              <a:rect l="0" t="0" r="r" b="b"/>
              <a:pathLst>
                <a:path h="16">
                  <a:moveTo>
                    <a:pt x="0" y="0"/>
                  </a:moveTo>
                  <a:lnTo>
                    <a:pt x="0" y="8"/>
                  </a:lnTo>
                  <a:lnTo>
                    <a:pt x="0" y="16"/>
                  </a:lnTo>
                </a:path>
              </a:pathLst>
            </a:custGeom>
            <a:noFill/>
            <a:ln w="28575" cmpd="sng">
              <a:solidFill>
                <a:srgbClr val="31859C"/>
              </a:solidFill>
              <a:prstDash val="solid"/>
              <a:round/>
              <a:headEnd/>
              <a:tailEnd/>
            </a:ln>
          </p:spPr>
          <p:txBody>
            <a:bodyPr>
              <a:prstTxWarp prst="textNoShape">
                <a:avLst/>
              </a:prstTxWarp>
            </a:bodyPr>
            <a:lstStyle/>
            <a:p>
              <a:endParaRPr lang="en-US"/>
            </a:p>
          </p:txBody>
        </p:sp>
        <p:sp>
          <p:nvSpPr>
            <p:cNvPr id="34" name="Freeform 33"/>
            <p:cNvSpPr>
              <a:spLocks/>
            </p:cNvSpPr>
            <p:nvPr/>
          </p:nvSpPr>
          <p:spPr bwMode="auto">
            <a:xfrm>
              <a:off x="2964657" y="5084763"/>
              <a:ext cx="31750" cy="77788"/>
            </a:xfrm>
            <a:custGeom>
              <a:avLst/>
              <a:gdLst/>
              <a:ahLst/>
              <a:cxnLst>
                <a:cxn ang="0">
                  <a:pos x="0" y="40"/>
                </a:cxn>
                <a:cxn ang="0">
                  <a:pos x="8" y="40"/>
                </a:cxn>
                <a:cxn ang="0">
                  <a:pos x="8" y="32"/>
                </a:cxn>
                <a:cxn ang="0">
                  <a:pos x="8" y="16"/>
                </a:cxn>
                <a:cxn ang="0">
                  <a:pos x="16" y="0"/>
                </a:cxn>
              </a:cxnLst>
              <a:rect l="0" t="0" r="r" b="b"/>
              <a:pathLst>
                <a:path w="16" h="40">
                  <a:moveTo>
                    <a:pt x="0" y="40"/>
                  </a:moveTo>
                  <a:lnTo>
                    <a:pt x="8" y="40"/>
                  </a:lnTo>
                  <a:lnTo>
                    <a:pt x="8" y="32"/>
                  </a:lnTo>
                  <a:lnTo>
                    <a:pt x="8" y="16"/>
                  </a:lnTo>
                  <a:lnTo>
                    <a:pt x="16" y="0"/>
                  </a:lnTo>
                </a:path>
              </a:pathLst>
            </a:custGeom>
            <a:noFill/>
            <a:ln w="28575" cmpd="sng">
              <a:solidFill>
                <a:srgbClr val="31859C"/>
              </a:solidFill>
              <a:prstDash val="solid"/>
              <a:round/>
              <a:headEnd/>
              <a:tailEnd/>
            </a:ln>
          </p:spPr>
          <p:txBody>
            <a:bodyPr>
              <a:prstTxWarp prst="textNoShape">
                <a:avLst/>
              </a:prstTxWarp>
            </a:bodyPr>
            <a:lstStyle/>
            <a:p>
              <a:endParaRPr lang="en-US"/>
            </a:p>
          </p:txBody>
        </p:sp>
        <p:sp>
          <p:nvSpPr>
            <p:cNvPr id="35" name="Freeform 34"/>
            <p:cNvSpPr>
              <a:spLocks/>
            </p:cNvSpPr>
            <p:nvPr/>
          </p:nvSpPr>
          <p:spPr bwMode="auto">
            <a:xfrm>
              <a:off x="2996407" y="4960938"/>
              <a:ext cx="1588" cy="61913"/>
            </a:xfrm>
            <a:custGeom>
              <a:avLst/>
              <a:gdLst/>
              <a:ahLst/>
              <a:cxnLst>
                <a:cxn ang="0">
                  <a:pos x="0" y="32"/>
                </a:cxn>
                <a:cxn ang="0">
                  <a:pos x="0" y="16"/>
                </a:cxn>
                <a:cxn ang="0">
                  <a:pos x="0" y="0"/>
                </a:cxn>
              </a:cxnLst>
              <a:rect l="0" t="0" r="r" b="b"/>
              <a:pathLst>
                <a:path h="32">
                  <a:moveTo>
                    <a:pt x="0" y="32"/>
                  </a:moveTo>
                  <a:lnTo>
                    <a:pt x="0" y="16"/>
                  </a:lnTo>
                  <a:lnTo>
                    <a:pt x="0" y="0"/>
                  </a:lnTo>
                </a:path>
              </a:pathLst>
            </a:custGeom>
            <a:noFill/>
            <a:ln w="28575" cmpd="sng">
              <a:solidFill>
                <a:srgbClr val="31859C"/>
              </a:solidFill>
              <a:prstDash val="solid"/>
              <a:round/>
              <a:headEnd/>
              <a:tailEnd/>
            </a:ln>
          </p:spPr>
          <p:txBody>
            <a:bodyPr>
              <a:prstTxWarp prst="textNoShape">
                <a:avLst/>
              </a:prstTxWarp>
            </a:bodyPr>
            <a:lstStyle/>
            <a:p>
              <a:endParaRPr lang="en-US"/>
            </a:p>
          </p:txBody>
        </p:sp>
        <p:sp>
          <p:nvSpPr>
            <p:cNvPr id="36" name="Line 35"/>
            <p:cNvSpPr>
              <a:spLocks noChangeShapeType="1"/>
            </p:cNvSpPr>
            <p:nvPr/>
          </p:nvSpPr>
          <p:spPr bwMode="auto">
            <a:xfrm flipV="1">
              <a:off x="2996407" y="4859338"/>
              <a:ext cx="1588" cy="47625"/>
            </a:xfrm>
            <a:prstGeom prst="line">
              <a:avLst/>
            </a:prstGeom>
            <a:noFill/>
            <a:ln w="28575">
              <a:solidFill>
                <a:schemeClr val="bg1"/>
              </a:solidFill>
              <a:round/>
              <a:headEnd/>
              <a:tailEnd/>
            </a:ln>
          </p:spPr>
          <p:txBody>
            <a:bodyPr>
              <a:prstTxWarp prst="textNoShape">
                <a:avLst/>
              </a:prstTxWarp>
            </a:bodyPr>
            <a:lstStyle/>
            <a:p>
              <a:endParaRPr lang="en-US"/>
            </a:p>
          </p:txBody>
        </p:sp>
        <p:sp>
          <p:nvSpPr>
            <p:cNvPr id="37" name="Line 36"/>
            <p:cNvSpPr>
              <a:spLocks noChangeShapeType="1"/>
            </p:cNvSpPr>
            <p:nvPr/>
          </p:nvSpPr>
          <p:spPr bwMode="auto">
            <a:xfrm flipV="1">
              <a:off x="3012282" y="4768850"/>
              <a:ext cx="3175" cy="46038"/>
            </a:xfrm>
            <a:prstGeom prst="line">
              <a:avLst/>
            </a:prstGeom>
            <a:noFill/>
            <a:ln w="28575">
              <a:solidFill>
                <a:srgbClr val="31859C"/>
              </a:solidFill>
              <a:round/>
              <a:headEnd/>
              <a:tailEnd/>
            </a:ln>
          </p:spPr>
          <p:txBody>
            <a:bodyPr>
              <a:prstTxWarp prst="textNoShape">
                <a:avLst/>
              </a:prstTxWarp>
            </a:bodyPr>
            <a:lstStyle/>
            <a:p>
              <a:endParaRPr lang="en-US"/>
            </a:p>
          </p:txBody>
        </p:sp>
        <p:sp>
          <p:nvSpPr>
            <p:cNvPr id="38" name="Line 37"/>
            <p:cNvSpPr>
              <a:spLocks noChangeShapeType="1"/>
            </p:cNvSpPr>
            <p:nvPr/>
          </p:nvSpPr>
          <p:spPr bwMode="auto">
            <a:xfrm flipV="1">
              <a:off x="3012282" y="4675188"/>
              <a:ext cx="3175" cy="47625"/>
            </a:xfrm>
            <a:prstGeom prst="line">
              <a:avLst/>
            </a:prstGeom>
            <a:noFill/>
            <a:ln w="28575">
              <a:solidFill>
                <a:srgbClr val="000000"/>
              </a:solidFill>
              <a:round/>
              <a:headEnd/>
              <a:tailEnd/>
            </a:ln>
          </p:spPr>
          <p:txBody>
            <a:bodyPr>
              <a:prstTxWarp prst="textNoShape">
                <a:avLst/>
              </a:prstTxWarp>
            </a:bodyPr>
            <a:lstStyle/>
            <a:p>
              <a:endParaRPr lang="en-US"/>
            </a:p>
          </p:txBody>
        </p:sp>
        <p:sp>
          <p:nvSpPr>
            <p:cNvPr id="39" name="Line 38"/>
            <p:cNvSpPr>
              <a:spLocks noChangeShapeType="1"/>
            </p:cNvSpPr>
            <p:nvPr/>
          </p:nvSpPr>
          <p:spPr bwMode="auto">
            <a:xfrm flipV="1">
              <a:off x="3029744" y="4583113"/>
              <a:ext cx="1588" cy="46038"/>
            </a:xfrm>
            <a:prstGeom prst="line">
              <a:avLst/>
            </a:prstGeom>
            <a:noFill/>
            <a:ln w="28575">
              <a:solidFill>
                <a:srgbClr val="31859C"/>
              </a:solidFill>
              <a:round/>
              <a:headEnd/>
              <a:tailEnd/>
            </a:ln>
          </p:spPr>
          <p:txBody>
            <a:bodyPr>
              <a:prstTxWarp prst="textNoShape">
                <a:avLst/>
              </a:prstTxWarp>
            </a:bodyPr>
            <a:lstStyle/>
            <a:p>
              <a:endParaRPr lang="en-US"/>
            </a:p>
          </p:txBody>
        </p:sp>
        <p:sp>
          <p:nvSpPr>
            <p:cNvPr id="40" name="Line 39"/>
            <p:cNvSpPr>
              <a:spLocks noChangeShapeType="1"/>
            </p:cNvSpPr>
            <p:nvPr/>
          </p:nvSpPr>
          <p:spPr bwMode="auto">
            <a:xfrm flipV="1">
              <a:off x="3029744" y="4489450"/>
              <a:ext cx="1588" cy="46038"/>
            </a:xfrm>
            <a:prstGeom prst="line">
              <a:avLst/>
            </a:prstGeom>
            <a:noFill/>
            <a:ln w="28575">
              <a:solidFill>
                <a:srgbClr val="31859C"/>
              </a:solidFill>
              <a:round/>
              <a:headEnd/>
              <a:tailEnd/>
            </a:ln>
          </p:spPr>
          <p:txBody>
            <a:bodyPr>
              <a:prstTxWarp prst="textNoShape">
                <a:avLst/>
              </a:prstTxWarp>
            </a:bodyPr>
            <a:lstStyle/>
            <a:p>
              <a:endParaRPr lang="en-US"/>
            </a:p>
          </p:txBody>
        </p:sp>
        <p:sp>
          <p:nvSpPr>
            <p:cNvPr id="41" name="Line 40"/>
            <p:cNvSpPr>
              <a:spLocks noChangeShapeType="1"/>
            </p:cNvSpPr>
            <p:nvPr/>
          </p:nvSpPr>
          <p:spPr bwMode="auto">
            <a:xfrm flipV="1">
              <a:off x="3045619" y="4395788"/>
              <a:ext cx="1588" cy="47625"/>
            </a:xfrm>
            <a:prstGeom prst="line">
              <a:avLst/>
            </a:prstGeom>
            <a:noFill/>
            <a:ln w="28575">
              <a:solidFill>
                <a:srgbClr val="31859C"/>
              </a:solidFill>
              <a:round/>
              <a:headEnd/>
              <a:tailEnd/>
            </a:ln>
          </p:spPr>
          <p:txBody>
            <a:bodyPr>
              <a:prstTxWarp prst="textNoShape">
                <a:avLst/>
              </a:prstTxWarp>
            </a:bodyPr>
            <a:lstStyle/>
            <a:p>
              <a:endParaRPr lang="en-US"/>
            </a:p>
          </p:txBody>
        </p:sp>
        <p:sp>
          <p:nvSpPr>
            <p:cNvPr id="42" name="Line 41"/>
            <p:cNvSpPr>
              <a:spLocks noChangeShapeType="1"/>
            </p:cNvSpPr>
            <p:nvPr/>
          </p:nvSpPr>
          <p:spPr bwMode="auto">
            <a:xfrm flipV="1">
              <a:off x="3045619" y="4305300"/>
              <a:ext cx="1588" cy="46038"/>
            </a:xfrm>
            <a:prstGeom prst="line">
              <a:avLst/>
            </a:prstGeom>
            <a:noFill/>
            <a:ln w="28575">
              <a:solidFill>
                <a:srgbClr val="31859C"/>
              </a:solidFill>
              <a:round/>
              <a:headEnd/>
              <a:tailEnd/>
            </a:ln>
          </p:spPr>
          <p:txBody>
            <a:bodyPr>
              <a:prstTxWarp prst="textNoShape">
                <a:avLst/>
              </a:prstTxWarp>
            </a:bodyPr>
            <a:lstStyle/>
            <a:p>
              <a:endParaRPr lang="en-US"/>
            </a:p>
          </p:txBody>
        </p:sp>
        <p:sp>
          <p:nvSpPr>
            <p:cNvPr id="43" name="Line 42"/>
            <p:cNvSpPr>
              <a:spLocks noChangeShapeType="1"/>
            </p:cNvSpPr>
            <p:nvPr/>
          </p:nvSpPr>
          <p:spPr bwMode="auto">
            <a:xfrm flipV="1">
              <a:off x="3045619" y="4211638"/>
              <a:ext cx="1588" cy="46038"/>
            </a:xfrm>
            <a:prstGeom prst="line">
              <a:avLst/>
            </a:prstGeom>
            <a:noFill/>
            <a:ln w="28575">
              <a:solidFill>
                <a:srgbClr val="31859C"/>
              </a:solidFill>
              <a:round/>
              <a:headEnd/>
              <a:tailEnd/>
            </a:ln>
          </p:spPr>
          <p:txBody>
            <a:bodyPr>
              <a:prstTxWarp prst="textNoShape">
                <a:avLst/>
              </a:prstTxWarp>
            </a:bodyPr>
            <a:lstStyle/>
            <a:p>
              <a:endParaRPr lang="en-US"/>
            </a:p>
          </p:txBody>
        </p:sp>
        <p:sp>
          <p:nvSpPr>
            <p:cNvPr id="44" name="Line 43"/>
            <p:cNvSpPr>
              <a:spLocks noChangeShapeType="1"/>
            </p:cNvSpPr>
            <p:nvPr/>
          </p:nvSpPr>
          <p:spPr bwMode="auto">
            <a:xfrm flipV="1">
              <a:off x="3040857" y="4117975"/>
              <a:ext cx="25400" cy="47625"/>
            </a:xfrm>
            <a:prstGeom prst="line">
              <a:avLst/>
            </a:prstGeom>
            <a:noFill/>
            <a:ln w="28575">
              <a:solidFill>
                <a:srgbClr val="31859C"/>
              </a:solidFill>
              <a:round/>
              <a:headEnd/>
              <a:tailEnd/>
            </a:ln>
          </p:spPr>
          <p:txBody>
            <a:bodyPr>
              <a:prstTxWarp prst="textNoShape">
                <a:avLst/>
              </a:prstTxWarp>
            </a:bodyPr>
            <a:lstStyle/>
            <a:p>
              <a:endParaRPr lang="en-US"/>
            </a:p>
          </p:txBody>
        </p:sp>
        <p:sp>
          <p:nvSpPr>
            <p:cNvPr id="45" name="Freeform 44"/>
            <p:cNvSpPr>
              <a:spLocks/>
            </p:cNvSpPr>
            <p:nvPr/>
          </p:nvSpPr>
          <p:spPr bwMode="auto">
            <a:xfrm>
              <a:off x="3061494" y="4033838"/>
              <a:ext cx="15875" cy="30163"/>
            </a:xfrm>
            <a:custGeom>
              <a:avLst/>
              <a:gdLst/>
              <a:ahLst/>
              <a:cxnLst>
                <a:cxn ang="0">
                  <a:pos x="0" y="16"/>
                </a:cxn>
                <a:cxn ang="0">
                  <a:pos x="0" y="8"/>
                </a:cxn>
                <a:cxn ang="0">
                  <a:pos x="8" y="0"/>
                </a:cxn>
              </a:cxnLst>
              <a:rect l="0" t="0" r="r" b="b"/>
              <a:pathLst>
                <a:path w="8" h="16">
                  <a:moveTo>
                    <a:pt x="0" y="16"/>
                  </a:moveTo>
                  <a:lnTo>
                    <a:pt x="0" y="8"/>
                  </a:lnTo>
                  <a:lnTo>
                    <a:pt x="8" y="0"/>
                  </a:lnTo>
                </a:path>
              </a:pathLst>
            </a:custGeom>
            <a:noFill/>
            <a:ln w="28575" cmpd="sng">
              <a:solidFill>
                <a:srgbClr val="31859C"/>
              </a:solidFill>
              <a:prstDash val="solid"/>
              <a:round/>
              <a:headEnd/>
              <a:tailEnd/>
            </a:ln>
          </p:spPr>
          <p:txBody>
            <a:bodyPr>
              <a:prstTxWarp prst="textNoShape">
                <a:avLst/>
              </a:prstTxWarp>
            </a:bodyPr>
            <a:lstStyle/>
            <a:p>
              <a:endParaRPr lang="en-US"/>
            </a:p>
          </p:txBody>
        </p:sp>
        <p:sp>
          <p:nvSpPr>
            <p:cNvPr id="46" name="Freeform 45"/>
            <p:cNvSpPr>
              <a:spLocks/>
            </p:cNvSpPr>
            <p:nvPr/>
          </p:nvSpPr>
          <p:spPr bwMode="auto">
            <a:xfrm>
              <a:off x="3077369" y="3986213"/>
              <a:ext cx="17463" cy="15875"/>
            </a:xfrm>
            <a:custGeom>
              <a:avLst/>
              <a:gdLst/>
              <a:ahLst/>
              <a:cxnLst>
                <a:cxn ang="0">
                  <a:pos x="0" y="0"/>
                </a:cxn>
                <a:cxn ang="0">
                  <a:pos x="8" y="0"/>
                </a:cxn>
                <a:cxn ang="0">
                  <a:pos x="8" y="8"/>
                </a:cxn>
              </a:cxnLst>
              <a:rect l="0" t="0" r="r" b="b"/>
              <a:pathLst>
                <a:path w="8" h="8">
                  <a:moveTo>
                    <a:pt x="0" y="0"/>
                  </a:moveTo>
                  <a:lnTo>
                    <a:pt x="8" y="0"/>
                  </a:lnTo>
                  <a:lnTo>
                    <a:pt x="8" y="8"/>
                  </a:lnTo>
                </a:path>
              </a:pathLst>
            </a:custGeom>
            <a:noFill/>
            <a:ln w="28575" cmpd="sng">
              <a:solidFill>
                <a:srgbClr val="31859C"/>
              </a:solidFill>
              <a:prstDash val="solid"/>
              <a:round/>
              <a:headEnd/>
              <a:tailEnd/>
            </a:ln>
          </p:spPr>
          <p:txBody>
            <a:bodyPr>
              <a:prstTxWarp prst="textNoShape">
                <a:avLst/>
              </a:prstTxWarp>
            </a:bodyPr>
            <a:lstStyle/>
            <a:p>
              <a:endParaRPr lang="en-US"/>
            </a:p>
          </p:txBody>
        </p:sp>
        <p:sp>
          <p:nvSpPr>
            <p:cNvPr id="47" name="Line 46"/>
            <p:cNvSpPr>
              <a:spLocks noChangeShapeType="1"/>
            </p:cNvSpPr>
            <p:nvPr/>
          </p:nvSpPr>
          <p:spPr bwMode="auto">
            <a:xfrm>
              <a:off x="3090069" y="4056063"/>
              <a:ext cx="23813" cy="47625"/>
            </a:xfrm>
            <a:prstGeom prst="line">
              <a:avLst/>
            </a:prstGeom>
            <a:noFill/>
            <a:ln w="28575">
              <a:solidFill>
                <a:srgbClr val="31859C"/>
              </a:solidFill>
              <a:round/>
              <a:headEnd/>
              <a:tailEnd/>
            </a:ln>
          </p:spPr>
          <p:txBody>
            <a:bodyPr>
              <a:prstTxWarp prst="textNoShape">
                <a:avLst/>
              </a:prstTxWarp>
            </a:bodyPr>
            <a:lstStyle/>
            <a:p>
              <a:endParaRPr lang="en-US"/>
            </a:p>
          </p:txBody>
        </p:sp>
        <p:sp>
          <p:nvSpPr>
            <p:cNvPr id="48" name="Line 47"/>
            <p:cNvSpPr>
              <a:spLocks noChangeShapeType="1"/>
            </p:cNvSpPr>
            <p:nvPr/>
          </p:nvSpPr>
          <p:spPr bwMode="auto">
            <a:xfrm>
              <a:off x="3110707" y="4149725"/>
              <a:ext cx="1588" cy="46038"/>
            </a:xfrm>
            <a:prstGeom prst="line">
              <a:avLst/>
            </a:prstGeom>
            <a:noFill/>
            <a:ln w="28575">
              <a:solidFill>
                <a:schemeClr val="accent5">
                  <a:lumMod val="50000"/>
                </a:schemeClr>
              </a:solidFill>
              <a:round/>
              <a:headEnd/>
              <a:tailEnd/>
            </a:ln>
          </p:spPr>
          <p:txBody>
            <a:bodyPr>
              <a:prstTxWarp prst="textNoShape">
                <a:avLst/>
              </a:prstTxWarp>
            </a:bodyPr>
            <a:lstStyle/>
            <a:p>
              <a:endParaRPr lang="en-US"/>
            </a:p>
          </p:txBody>
        </p:sp>
        <p:sp>
          <p:nvSpPr>
            <p:cNvPr id="49" name="Line 48"/>
            <p:cNvSpPr>
              <a:spLocks noChangeShapeType="1"/>
            </p:cNvSpPr>
            <p:nvPr/>
          </p:nvSpPr>
          <p:spPr bwMode="auto">
            <a:xfrm>
              <a:off x="3126582" y="4243388"/>
              <a:ext cx="1588" cy="46038"/>
            </a:xfrm>
            <a:prstGeom prst="line">
              <a:avLst/>
            </a:prstGeom>
            <a:noFill/>
            <a:ln w="28575">
              <a:solidFill>
                <a:schemeClr val="accent5">
                  <a:lumMod val="50000"/>
                </a:schemeClr>
              </a:solidFill>
              <a:round/>
              <a:headEnd/>
              <a:tailEnd/>
            </a:ln>
          </p:spPr>
          <p:txBody>
            <a:bodyPr>
              <a:prstTxWarp prst="textNoShape">
                <a:avLst/>
              </a:prstTxWarp>
            </a:bodyPr>
            <a:lstStyle/>
            <a:p>
              <a:endParaRPr lang="en-US"/>
            </a:p>
          </p:txBody>
        </p:sp>
        <p:sp>
          <p:nvSpPr>
            <p:cNvPr id="50" name="Freeform 49"/>
            <p:cNvSpPr>
              <a:spLocks/>
            </p:cNvSpPr>
            <p:nvPr/>
          </p:nvSpPr>
          <p:spPr bwMode="auto">
            <a:xfrm>
              <a:off x="3142457" y="4343400"/>
              <a:ext cx="3175" cy="60325"/>
            </a:xfrm>
            <a:custGeom>
              <a:avLst/>
              <a:gdLst/>
              <a:ahLst/>
              <a:cxnLst>
                <a:cxn ang="0">
                  <a:pos x="0" y="0"/>
                </a:cxn>
                <a:cxn ang="0">
                  <a:pos x="0" y="15"/>
                </a:cxn>
                <a:cxn ang="0">
                  <a:pos x="0" y="31"/>
                </a:cxn>
              </a:cxnLst>
              <a:rect l="0" t="0" r="r" b="b"/>
              <a:pathLst>
                <a:path h="31">
                  <a:moveTo>
                    <a:pt x="0" y="0"/>
                  </a:moveTo>
                  <a:lnTo>
                    <a:pt x="0" y="15"/>
                  </a:lnTo>
                  <a:lnTo>
                    <a:pt x="0" y="31"/>
                  </a:lnTo>
                </a:path>
              </a:pathLst>
            </a:custGeom>
            <a:noFill/>
            <a:ln w="28575" cmpd="sng">
              <a:solidFill>
                <a:schemeClr val="accent5">
                  <a:lumMod val="50000"/>
                </a:schemeClr>
              </a:solidFill>
              <a:prstDash val="solid"/>
              <a:round/>
              <a:headEnd/>
              <a:tailEnd/>
            </a:ln>
          </p:spPr>
          <p:txBody>
            <a:bodyPr>
              <a:prstTxWarp prst="textNoShape">
                <a:avLst/>
              </a:prstTxWarp>
            </a:bodyPr>
            <a:lstStyle/>
            <a:p>
              <a:endParaRPr lang="en-US"/>
            </a:p>
          </p:txBody>
        </p:sp>
        <p:sp>
          <p:nvSpPr>
            <p:cNvPr id="51" name="Freeform 50"/>
            <p:cNvSpPr>
              <a:spLocks/>
            </p:cNvSpPr>
            <p:nvPr/>
          </p:nvSpPr>
          <p:spPr bwMode="auto">
            <a:xfrm>
              <a:off x="3142457" y="4465638"/>
              <a:ext cx="3175" cy="61913"/>
            </a:xfrm>
            <a:custGeom>
              <a:avLst/>
              <a:gdLst/>
              <a:ahLst/>
              <a:cxnLst>
                <a:cxn ang="0">
                  <a:pos x="0" y="0"/>
                </a:cxn>
                <a:cxn ang="0">
                  <a:pos x="0" y="16"/>
                </a:cxn>
                <a:cxn ang="0">
                  <a:pos x="0" y="32"/>
                </a:cxn>
              </a:cxnLst>
              <a:rect l="0" t="0" r="r" b="b"/>
              <a:pathLst>
                <a:path h="32">
                  <a:moveTo>
                    <a:pt x="0" y="0"/>
                  </a:moveTo>
                  <a:lnTo>
                    <a:pt x="0" y="16"/>
                  </a:lnTo>
                  <a:lnTo>
                    <a:pt x="0" y="32"/>
                  </a:lnTo>
                </a:path>
              </a:pathLst>
            </a:custGeom>
            <a:noFill/>
            <a:ln w="28575" cmpd="sng">
              <a:solidFill>
                <a:srgbClr val="31859C"/>
              </a:solidFill>
              <a:prstDash val="solid"/>
              <a:round/>
              <a:headEnd/>
              <a:tailEnd/>
            </a:ln>
          </p:spPr>
          <p:txBody>
            <a:bodyPr>
              <a:prstTxWarp prst="textNoShape">
                <a:avLst/>
              </a:prstTxWarp>
            </a:bodyPr>
            <a:lstStyle/>
            <a:p>
              <a:endParaRPr lang="en-US"/>
            </a:p>
          </p:txBody>
        </p:sp>
        <p:sp>
          <p:nvSpPr>
            <p:cNvPr id="52" name="Freeform 51"/>
            <p:cNvSpPr>
              <a:spLocks/>
            </p:cNvSpPr>
            <p:nvPr/>
          </p:nvSpPr>
          <p:spPr bwMode="auto">
            <a:xfrm>
              <a:off x="3159919" y="4589463"/>
              <a:ext cx="1588" cy="31750"/>
            </a:xfrm>
            <a:custGeom>
              <a:avLst/>
              <a:gdLst/>
              <a:ahLst/>
              <a:cxnLst>
                <a:cxn ang="0">
                  <a:pos x="0" y="0"/>
                </a:cxn>
                <a:cxn ang="0">
                  <a:pos x="0" y="8"/>
                </a:cxn>
                <a:cxn ang="0">
                  <a:pos x="0" y="16"/>
                </a:cxn>
              </a:cxnLst>
              <a:rect l="0" t="0" r="r" b="b"/>
              <a:pathLst>
                <a:path h="16">
                  <a:moveTo>
                    <a:pt x="0" y="0"/>
                  </a:moveTo>
                  <a:lnTo>
                    <a:pt x="0" y="8"/>
                  </a:lnTo>
                  <a:lnTo>
                    <a:pt x="0" y="16"/>
                  </a:lnTo>
                </a:path>
              </a:pathLst>
            </a:custGeom>
            <a:noFill/>
            <a:ln w="28575" cmpd="sng">
              <a:solidFill>
                <a:srgbClr val="31859C"/>
              </a:solidFill>
              <a:prstDash val="solid"/>
              <a:round/>
              <a:headEnd/>
              <a:tailEnd/>
            </a:ln>
          </p:spPr>
          <p:txBody>
            <a:bodyPr>
              <a:prstTxWarp prst="textNoShape">
                <a:avLst/>
              </a:prstTxWarp>
            </a:bodyPr>
            <a:lstStyle/>
            <a:p>
              <a:endParaRPr lang="en-US"/>
            </a:p>
          </p:txBody>
        </p:sp>
        <p:sp>
          <p:nvSpPr>
            <p:cNvPr id="53" name="Line 52"/>
            <p:cNvSpPr>
              <a:spLocks noChangeShapeType="1"/>
            </p:cNvSpPr>
            <p:nvPr/>
          </p:nvSpPr>
          <p:spPr bwMode="auto">
            <a:xfrm>
              <a:off x="3169444" y="4675188"/>
              <a:ext cx="22225" cy="47625"/>
            </a:xfrm>
            <a:prstGeom prst="line">
              <a:avLst/>
            </a:prstGeom>
            <a:noFill/>
            <a:ln w="28575">
              <a:solidFill>
                <a:schemeClr val="accent5"/>
              </a:solidFill>
              <a:round/>
              <a:headEnd/>
              <a:tailEnd/>
            </a:ln>
          </p:spPr>
          <p:txBody>
            <a:bodyPr>
              <a:prstTxWarp prst="textNoShape">
                <a:avLst/>
              </a:prstTxWarp>
            </a:bodyPr>
            <a:lstStyle/>
            <a:p>
              <a:endParaRPr lang="en-US"/>
            </a:p>
          </p:txBody>
        </p:sp>
        <p:sp>
          <p:nvSpPr>
            <p:cNvPr id="54" name="Freeform 53"/>
            <p:cNvSpPr>
              <a:spLocks/>
            </p:cNvSpPr>
            <p:nvPr/>
          </p:nvSpPr>
          <p:spPr bwMode="auto">
            <a:xfrm>
              <a:off x="3221832" y="4776788"/>
              <a:ext cx="80963" cy="61913"/>
            </a:xfrm>
            <a:custGeom>
              <a:avLst/>
              <a:gdLst/>
              <a:ahLst/>
              <a:cxnLst>
                <a:cxn ang="0">
                  <a:pos x="0" y="0"/>
                </a:cxn>
                <a:cxn ang="0">
                  <a:pos x="16" y="16"/>
                </a:cxn>
                <a:cxn ang="0">
                  <a:pos x="24" y="24"/>
                </a:cxn>
                <a:cxn ang="0">
                  <a:pos x="40" y="32"/>
                </a:cxn>
              </a:cxnLst>
              <a:rect l="0" t="0" r="r" b="b"/>
              <a:pathLst>
                <a:path w="40" h="32">
                  <a:moveTo>
                    <a:pt x="0" y="0"/>
                  </a:moveTo>
                  <a:lnTo>
                    <a:pt x="16" y="16"/>
                  </a:lnTo>
                  <a:lnTo>
                    <a:pt x="24" y="24"/>
                  </a:lnTo>
                  <a:lnTo>
                    <a:pt x="40" y="32"/>
                  </a:lnTo>
                </a:path>
              </a:pathLst>
            </a:custGeom>
            <a:noFill/>
            <a:ln w="28575" cmpd="sng">
              <a:solidFill>
                <a:srgbClr val="31859C"/>
              </a:solidFill>
              <a:prstDash val="solid"/>
              <a:round/>
              <a:headEnd/>
              <a:tailEnd/>
            </a:ln>
          </p:spPr>
          <p:txBody>
            <a:bodyPr>
              <a:prstTxWarp prst="textNoShape">
                <a:avLst/>
              </a:prstTxWarp>
            </a:bodyPr>
            <a:lstStyle/>
            <a:p>
              <a:endParaRPr lang="en-US"/>
            </a:p>
          </p:txBody>
        </p:sp>
        <p:sp>
          <p:nvSpPr>
            <p:cNvPr id="55" name="Freeform 54"/>
            <p:cNvSpPr>
              <a:spLocks/>
            </p:cNvSpPr>
            <p:nvPr/>
          </p:nvSpPr>
          <p:spPr bwMode="auto">
            <a:xfrm>
              <a:off x="3367882" y="4822825"/>
              <a:ext cx="33338" cy="31750"/>
            </a:xfrm>
            <a:custGeom>
              <a:avLst/>
              <a:gdLst/>
              <a:ahLst/>
              <a:cxnLst>
                <a:cxn ang="0">
                  <a:pos x="0" y="16"/>
                </a:cxn>
                <a:cxn ang="0">
                  <a:pos x="8" y="8"/>
                </a:cxn>
                <a:cxn ang="0">
                  <a:pos x="16" y="0"/>
                </a:cxn>
              </a:cxnLst>
              <a:rect l="0" t="0" r="r" b="b"/>
              <a:pathLst>
                <a:path w="16" h="16">
                  <a:moveTo>
                    <a:pt x="0" y="16"/>
                  </a:moveTo>
                  <a:lnTo>
                    <a:pt x="8" y="8"/>
                  </a:lnTo>
                  <a:lnTo>
                    <a:pt x="16" y="0"/>
                  </a:lnTo>
                </a:path>
              </a:pathLst>
            </a:custGeom>
            <a:noFill/>
            <a:ln w="28575" cmpd="sng">
              <a:solidFill>
                <a:srgbClr val="31859C"/>
              </a:solidFill>
              <a:prstDash val="solid"/>
              <a:round/>
              <a:headEnd/>
              <a:tailEnd/>
            </a:ln>
          </p:spPr>
          <p:txBody>
            <a:bodyPr>
              <a:prstTxWarp prst="textNoShape">
                <a:avLst/>
              </a:prstTxWarp>
            </a:bodyPr>
            <a:lstStyle/>
            <a:p>
              <a:endParaRPr lang="en-US"/>
            </a:p>
          </p:txBody>
        </p:sp>
        <p:sp>
          <p:nvSpPr>
            <p:cNvPr id="56" name="Freeform 55"/>
            <p:cNvSpPr>
              <a:spLocks/>
            </p:cNvSpPr>
            <p:nvPr/>
          </p:nvSpPr>
          <p:spPr bwMode="auto">
            <a:xfrm>
              <a:off x="3450432" y="4745038"/>
              <a:ext cx="47625" cy="15875"/>
            </a:xfrm>
            <a:custGeom>
              <a:avLst/>
              <a:gdLst/>
              <a:ahLst/>
              <a:cxnLst>
                <a:cxn ang="0">
                  <a:pos x="0" y="8"/>
                </a:cxn>
                <a:cxn ang="0">
                  <a:pos x="8" y="8"/>
                </a:cxn>
                <a:cxn ang="0">
                  <a:pos x="24" y="0"/>
                </a:cxn>
              </a:cxnLst>
              <a:rect l="0" t="0" r="r" b="b"/>
              <a:pathLst>
                <a:path w="24" h="8">
                  <a:moveTo>
                    <a:pt x="0" y="8"/>
                  </a:moveTo>
                  <a:lnTo>
                    <a:pt x="8" y="8"/>
                  </a:lnTo>
                  <a:lnTo>
                    <a:pt x="24" y="0"/>
                  </a:lnTo>
                </a:path>
              </a:pathLst>
            </a:custGeom>
            <a:noFill/>
            <a:ln w="28575" cmpd="sng">
              <a:solidFill>
                <a:srgbClr val="31859C"/>
              </a:solidFill>
              <a:prstDash val="solid"/>
              <a:round/>
              <a:headEnd/>
              <a:tailEnd/>
            </a:ln>
          </p:spPr>
          <p:txBody>
            <a:bodyPr>
              <a:prstTxWarp prst="textNoShape">
                <a:avLst/>
              </a:prstTxWarp>
            </a:bodyPr>
            <a:lstStyle/>
            <a:p>
              <a:endParaRPr lang="en-US"/>
            </a:p>
          </p:txBody>
        </p:sp>
        <p:sp>
          <p:nvSpPr>
            <p:cNvPr id="57" name="Freeform 56"/>
            <p:cNvSpPr>
              <a:spLocks/>
            </p:cNvSpPr>
            <p:nvPr/>
          </p:nvSpPr>
          <p:spPr bwMode="auto">
            <a:xfrm>
              <a:off x="3563144" y="4745038"/>
              <a:ext cx="33338" cy="31750"/>
            </a:xfrm>
            <a:custGeom>
              <a:avLst/>
              <a:gdLst/>
              <a:ahLst/>
              <a:cxnLst>
                <a:cxn ang="0">
                  <a:pos x="0" y="0"/>
                </a:cxn>
                <a:cxn ang="0">
                  <a:pos x="8" y="8"/>
                </a:cxn>
                <a:cxn ang="0">
                  <a:pos x="16" y="16"/>
                </a:cxn>
              </a:cxnLst>
              <a:rect l="0" t="0" r="r" b="b"/>
              <a:pathLst>
                <a:path w="16" h="16">
                  <a:moveTo>
                    <a:pt x="0" y="0"/>
                  </a:moveTo>
                  <a:lnTo>
                    <a:pt x="8" y="8"/>
                  </a:lnTo>
                  <a:lnTo>
                    <a:pt x="16" y="16"/>
                  </a:lnTo>
                </a:path>
              </a:pathLst>
            </a:custGeom>
            <a:noFill/>
            <a:ln w="28575" cmpd="sng">
              <a:solidFill>
                <a:srgbClr val="31859C"/>
              </a:solidFill>
              <a:prstDash val="solid"/>
              <a:round/>
              <a:headEnd/>
              <a:tailEnd/>
            </a:ln>
          </p:spPr>
          <p:txBody>
            <a:bodyPr>
              <a:prstTxWarp prst="textNoShape">
                <a:avLst/>
              </a:prstTxWarp>
            </a:bodyPr>
            <a:lstStyle/>
            <a:p>
              <a:endParaRPr lang="en-US"/>
            </a:p>
          </p:txBody>
        </p:sp>
        <p:sp>
          <p:nvSpPr>
            <p:cNvPr id="58" name="Freeform 57"/>
            <p:cNvSpPr>
              <a:spLocks/>
            </p:cNvSpPr>
            <p:nvPr/>
          </p:nvSpPr>
          <p:spPr bwMode="auto">
            <a:xfrm>
              <a:off x="3661569" y="4729163"/>
              <a:ext cx="31750" cy="63500"/>
            </a:xfrm>
            <a:custGeom>
              <a:avLst/>
              <a:gdLst/>
              <a:ahLst/>
              <a:cxnLst>
                <a:cxn ang="0">
                  <a:pos x="0" y="32"/>
                </a:cxn>
                <a:cxn ang="0">
                  <a:pos x="8" y="16"/>
                </a:cxn>
                <a:cxn ang="0">
                  <a:pos x="16" y="0"/>
                </a:cxn>
              </a:cxnLst>
              <a:rect l="0" t="0" r="r" b="b"/>
              <a:pathLst>
                <a:path w="16" h="32">
                  <a:moveTo>
                    <a:pt x="0" y="32"/>
                  </a:moveTo>
                  <a:lnTo>
                    <a:pt x="8" y="16"/>
                  </a:lnTo>
                  <a:lnTo>
                    <a:pt x="16" y="0"/>
                  </a:lnTo>
                </a:path>
              </a:pathLst>
            </a:custGeom>
            <a:noFill/>
            <a:ln w="28575" cmpd="sng">
              <a:solidFill>
                <a:srgbClr val="31859C"/>
              </a:solidFill>
              <a:prstDash val="solid"/>
              <a:round/>
              <a:headEnd/>
              <a:tailEnd/>
            </a:ln>
          </p:spPr>
          <p:txBody>
            <a:bodyPr>
              <a:prstTxWarp prst="textNoShape">
                <a:avLst/>
              </a:prstTxWarp>
            </a:bodyPr>
            <a:lstStyle/>
            <a:p>
              <a:endParaRPr lang="en-US"/>
            </a:p>
          </p:txBody>
        </p:sp>
        <p:sp>
          <p:nvSpPr>
            <p:cNvPr id="59" name="Freeform 58"/>
            <p:cNvSpPr>
              <a:spLocks/>
            </p:cNvSpPr>
            <p:nvPr/>
          </p:nvSpPr>
          <p:spPr bwMode="auto">
            <a:xfrm>
              <a:off x="3740944" y="4652963"/>
              <a:ext cx="47625" cy="14288"/>
            </a:xfrm>
            <a:custGeom>
              <a:avLst/>
              <a:gdLst/>
              <a:ahLst/>
              <a:cxnLst>
                <a:cxn ang="0">
                  <a:pos x="0" y="8"/>
                </a:cxn>
                <a:cxn ang="0">
                  <a:pos x="8" y="0"/>
                </a:cxn>
                <a:cxn ang="0">
                  <a:pos x="16" y="0"/>
                </a:cxn>
                <a:cxn ang="0">
                  <a:pos x="24" y="8"/>
                </a:cxn>
              </a:cxnLst>
              <a:rect l="0" t="0" r="r" b="b"/>
              <a:pathLst>
                <a:path w="24" h="8">
                  <a:moveTo>
                    <a:pt x="0" y="8"/>
                  </a:moveTo>
                  <a:lnTo>
                    <a:pt x="8" y="0"/>
                  </a:lnTo>
                  <a:lnTo>
                    <a:pt x="16" y="0"/>
                  </a:lnTo>
                  <a:lnTo>
                    <a:pt x="24" y="8"/>
                  </a:lnTo>
                </a:path>
              </a:pathLst>
            </a:custGeom>
            <a:noFill/>
            <a:ln w="28575" cmpd="sng">
              <a:solidFill>
                <a:srgbClr val="31859C"/>
              </a:solidFill>
              <a:prstDash val="solid"/>
              <a:round/>
              <a:headEnd/>
              <a:tailEnd/>
            </a:ln>
          </p:spPr>
          <p:txBody>
            <a:bodyPr>
              <a:prstTxWarp prst="textNoShape">
                <a:avLst/>
              </a:prstTxWarp>
            </a:bodyPr>
            <a:lstStyle/>
            <a:p>
              <a:endParaRPr lang="en-US"/>
            </a:p>
          </p:txBody>
        </p:sp>
        <p:sp>
          <p:nvSpPr>
            <p:cNvPr id="60" name="Freeform 59"/>
            <p:cNvSpPr>
              <a:spLocks/>
            </p:cNvSpPr>
            <p:nvPr/>
          </p:nvSpPr>
          <p:spPr bwMode="auto">
            <a:xfrm>
              <a:off x="3837782" y="4729163"/>
              <a:ext cx="49213" cy="15875"/>
            </a:xfrm>
            <a:custGeom>
              <a:avLst/>
              <a:gdLst/>
              <a:ahLst/>
              <a:cxnLst>
                <a:cxn ang="0">
                  <a:pos x="0" y="0"/>
                </a:cxn>
                <a:cxn ang="0">
                  <a:pos x="8" y="0"/>
                </a:cxn>
                <a:cxn ang="0">
                  <a:pos x="24" y="8"/>
                </a:cxn>
              </a:cxnLst>
              <a:rect l="0" t="0" r="r" b="b"/>
              <a:pathLst>
                <a:path w="24" h="8">
                  <a:moveTo>
                    <a:pt x="0" y="0"/>
                  </a:moveTo>
                  <a:lnTo>
                    <a:pt x="8" y="0"/>
                  </a:lnTo>
                  <a:lnTo>
                    <a:pt x="24" y="8"/>
                  </a:lnTo>
                </a:path>
              </a:pathLst>
            </a:custGeom>
            <a:noFill/>
            <a:ln w="28575" cmpd="sng">
              <a:solidFill>
                <a:schemeClr val="accent5">
                  <a:lumMod val="75000"/>
                </a:schemeClr>
              </a:solidFill>
              <a:prstDash val="solid"/>
              <a:round/>
              <a:headEnd/>
              <a:tailEnd/>
            </a:ln>
          </p:spPr>
          <p:txBody>
            <a:bodyPr>
              <a:prstTxWarp prst="textNoShape">
                <a:avLst/>
              </a:prstTxWarp>
            </a:bodyPr>
            <a:lstStyle/>
            <a:p>
              <a:endParaRPr lang="en-US"/>
            </a:p>
          </p:txBody>
        </p:sp>
        <p:sp>
          <p:nvSpPr>
            <p:cNvPr id="61" name="Freeform 60"/>
            <p:cNvSpPr>
              <a:spLocks/>
            </p:cNvSpPr>
            <p:nvPr/>
          </p:nvSpPr>
          <p:spPr bwMode="auto">
            <a:xfrm>
              <a:off x="3952082" y="4760913"/>
              <a:ext cx="47625" cy="1588"/>
            </a:xfrm>
            <a:custGeom>
              <a:avLst/>
              <a:gdLst/>
              <a:ahLst/>
              <a:cxnLst>
                <a:cxn ang="0">
                  <a:pos x="0" y="0"/>
                </a:cxn>
                <a:cxn ang="0">
                  <a:pos x="8" y="0"/>
                </a:cxn>
                <a:cxn ang="0">
                  <a:pos x="24" y="0"/>
                </a:cxn>
              </a:cxnLst>
              <a:rect l="0" t="0" r="r" b="b"/>
              <a:pathLst>
                <a:path w="24">
                  <a:moveTo>
                    <a:pt x="0" y="0"/>
                  </a:moveTo>
                  <a:lnTo>
                    <a:pt x="8" y="0"/>
                  </a:lnTo>
                  <a:lnTo>
                    <a:pt x="24" y="0"/>
                  </a:lnTo>
                </a:path>
              </a:pathLst>
            </a:custGeom>
            <a:noFill/>
            <a:ln w="28575" cmpd="sng">
              <a:solidFill>
                <a:srgbClr val="31859C"/>
              </a:solidFill>
              <a:prstDash val="solid"/>
              <a:round/>
              <a:headEnd/>
              <a:tailEnd/>
            </a:ln>
          </p:spPr>
          <p:txBody>
            <a:bodyPr>
              <a:prstTxWarp prst="textNoShape">
                <a:avLst/>
              </a:prstTxWarp>
            </a:bodyPr>
            <a:lstStyle/>
            <a:p>
              <a:endParaRPr lang="en-US"/>
            </a:p>
          </p:txBody>
        </p:sp>
        <p:sp>
          <p:nvSpPr>
            <p:cNvPr id="62" name="Line 61"/>
            <p:cNvSpPr>
              <a:spLocks noChangeShapeType="1"/>
            </p:cNvSpPr>
            <p:nvPr/>
          </p:nvSpPr>
          <p:spPr bwMode="auto">
            <a:xfrm flipV="1">
              <a:off x="4056857" y="4741863"/>
              <a:ext cx="49213" cy="22225"/>
            </a:xfrm>
            <a:prstGeom prst="line">
              <a:avLst/>
            </a:prstGeom>
            <a:noFill/>
            <a:ln w="28575">
              <a:solidFill>
                <a:srgbClr val="31859C"/>
              </a:solidFill>
              <a:round/>
              <a:headEnd/>
              <a:tailEnd/>
            </a:ln>
          </p:spPr>
          <p:txBody>
            <a:bodyPr>
              <a:prstTxWarp prst="textNoShape">
                <a:avLst/>
              </a:prstTxWarp>
            </a:bodyPr>
            <a:lstStyle/>
            <a:p>
              <a:endParaRPr lang="en-US"/>
            </a:p>
          </p:txBody>
        </p:sp>
        <p:sp>
          <p:nvSpPr>
            <p:cNvPr id="63" name="Line 62"/>
            <p:cNvSpPr>
              <a:spLocks noChangeShapeType="1"/>
            </p:cNvSpPr>
            <p:nvPr/>
          </p:nvSpPr>
          <p:spPr bwMode="auto">
            <a:xfrm>
              <a:off x="4155282" y="4745038"/>
              <a:ext cx="47625" cy="1588"/>
            </a:xfrm>
            <a:prstGeom prst="line">
              <a:avLst/>
            </a:prstGeom>
            <a:noFill/>
            <a:ln w="28575">
              <a:solidFill>
                <a:srgbClr val="31859C"/>
              </a:solidFill>
              <a:round/>
              <a:headEnd/>
              <a:tailEnd/>
            </a:ln>
          </p:spPr>
          <p:txBody>
            <a:bodyPr>
              <a:prstTxWarp prst="textNoShape">
                <a:avLst/>
              </a:prstTxWarp>
            </a:bodyPr>
            <a:lstStyle/>
            <a:p>
              <a:endParaRPr lang="en-US"/>
            </a:p>
          </p:txBody>
        </p:sp>
        <p:sp>
          <p:nvSpPr>
            <p:cNvPr id="64" name="Line 63"/>
            <p:cNvSpPr>
              <a:spLocks noChangeShapeType="1"/>
            </p:cNvSpPr>
            <p:nvPr/>
          </p:nvSpPr>
          <p:spPr bwMode="auto">
            <a:xfrm>
              <a:off x="4250532" y="4745038"/>
              <a:ext cx="49213" cy="1588"/>
            </a:xfrm>
            <a:prstGeom prst="line">
              <a:avLst/>
            </a:prstGeom>
            <a:noFill/>
            <a:ln w="28575">
              <a:solidFill>
                <a:srgbClr val="31859C"/>
              </a:solidFill>
              <a:round/>
              <a:headEnd/>
              <a:tailEnd/>
            </a:ln>
          </p:spPr>
          <p:txBody>
            <a:bodyPr>
              <a:prstTxWarp prst="textNoShape">
                <a:avLst/>
              </a:prstTxWarp>
            </a:bodyPr>
            <a:lstStyle/>
            <a:p>
              <a:endParaRPr lang="en-US"/>
            </a:p>
          </p:txBody>
        </p:sp>
        <p:sp>
          <p:nvSpPr>
            <p:cNvPr id="65" name="Line 64"/>
            <p:cNvSpPr>
              <a:spLocks noChangeShapeType="1"/>
            </p:cNvSpPr>
            <p:nvPr/>
          </p:nvSpPr>
          <p:spPr bwMode="auto">
            <a:xfrm flipV="1">
              <a:off x="4347369" y="4725988"/>
              <a:ext cx="49213" cy="23813"/>
            </a:xfrm>
            <a:prstGeom prst="line">
              <a:avLst/>
            </a:prstGeom>
            <a:noFill/>
            <a:ln w="28575">
              <a:solidFill>
                <a:srgbClr val="215968"/>
              </a:solidFill>
              <a:round/>
              <a:headEnd/>
              <a:tailEnd/>
            </a:ln>
          </p:spPr>
          <p:txBody>
            <a:bodyPr>
              <a:prstTxWarp prst="textNoShape">
                <a:avLst/>
              </a:prstTxWarp>
            </a:bodyPr>
            <a:lstStyle/>
            <a:p>
              <a:endParaRPr lang="en-US"/>
            </a:p>
          </p:txBody>
        </p:sp>
        <p:sp>
          <p:nvSpPr>
            <p:cNvPr id="66" name="Line 65"/>
            <p:cNvSpPr>
              <a:spLocks noChangeShapeType="1"/>
            </p:cNvSpPr>
            <p:nvPr/>
          </p:nvSpPr>
          <p:spPr bwMode="auto">
            <a:xfrm>
              <a:off x="4445794" y="4729163"/>
              <a:ext cx="47625" cy="3175"/>
            </a:xfrm>
            <a:prstGeom prst="line">
              <a:avLst/>
            </a:prstGeom>
            <a:noFill/>
            <a:ln w="28575">
              <a:solidFill>
                <a:srgbClr val="215968"/>
              </a:solidFill>
              <a:round/>
              <a:headEnd/>
              <a:tailEnd/>
            </a:ln>
          </p:spPr>
          <p:txBody>
            <a:bodyPr>
              <a:prstTxWarp prst="textNoShape">
                <a:avLst/>
              </a:prstTxWarp>
            </a:bodyPr>
            <a:lstStyle/>
            <a:p>
              <a:endParaRPr lang="en-US"/>
            </a:p>
          </p:txBody>
        </p:sp>
        <p:sp>
          <p:nvSpPr>
            <p:cNvPr id="67" name="Line 66"/>
            <p:cNvSpPr>
              <a:spLocks noChangeShapeType="1"/>
            </p:cNvSpPr>
            <p:nvPr/>
          </p:nvSpPr>
          <p:spPr bwMode="auto">
            <a:xfrm>
              <a:off x="4542632" y="4745038"/>
              <a:ext cx="49213" cy="1588"/>
            </a:xfrm>
            <a:prstGeom prst="line">
              <a:avLst/>
            </a:prstGeom>
            <a:noFill/>
            <a:ln w="28575">
              <a:solidFill>
                <a:srgbClr val="215968"/>
              </a:solidFill>
              <a:round/>
              <a:headEnd/>
              <a:tailEnd/>
            </a:ln>
          </p:spPr>
          <p:txBody>
            <a:bodyPr>
              <a:prstTxWarp prst="textNoShape">
                <a:avLst/>
              </a:prstTxWarp>
            </a:bodyPr>
            <a:lstStyle/>
            <a:p>
              <a:endParaRPr lang="en-US"/>
            </a:p>
          </p:txBody>
        </p:sp>
        <p:sp>
          <p:nvSpPr>
            <p:cNvPr id="68" name="Line 67"/>
            <p:cNvSpPr>
              <a:spLocks noChangeShapeType="1"/>
            </p:cNvSpPr>
            <p:nvPr/>
          </p:nvSpPr>
          <p:spPr bwMode="auto">
            <a:xfrm>
              <a:off x="4641057" y="4745038"/>
              <a:ext cx="47625" cy="1588"/>
            </a:xfrm>
            <a:prstGeom prst="line">
              <a:avLst/>
            </a:prstGeom>
            <a:noFill/>
            <a:ln w="28575">
              <a:solidFill>
                <a:srgbClr val="215968"/>
              </a:solidFill>
              <a:round/>
              <a:headEnd/>
              <a:tailEnd/>
            </a:ln>
          </p:spPr>
          <p:txBody>
            <a:bodyPr>
              <a:prstTxWarp prst="textNoShape">
                <a:avLst/>
              </a:prstTxWarp>
            </a:bodyPr>
            <a:lstStyle/>
            <a:p>
              <a:endParaRPr lang="en-US"/>
            </a:p>
          </p:txBody>
        </p:sp>
        <p:sp>
          <p:nvSpPr>
            <p:cNvPr id="69" name="Line 68"/>
            <p:cNvSpPr>
              <a:spLocks noChangeShapeType="1"/>
            </p:cNvSpPr>
            <p:nvPr/>
          </p:nvSpPr>
          <p:spPr bwMode="auto">
            <a:xfrm>
              <a:off x="4737894" y="4745038"/>
              <a:ext cx="46038" cy="1588"/>
            </a:xfrm>
            <a:prstGeom prst="line">
              <a:avLst/>
            </a:prstGeom>
            <a:noFill/>
            <a:ln w="28575">
              <a:solidFill>
                <a:srgbClr val="215968"/>
              </a:solidFill>
              <a:round/>
              <a:headEnd/>
              <a:tailEnd/>
            </a:ln>
          </p:spPr>
          <p:txBody>
            <a:bodyPr>
              <a:prstTxWarp prst="textNoShape">
                <a:avLst/>
              </a:prstTxWarp>
            </a:bodyPr>
            <a:lstStyle/>
            <a:p>
              <a:endParaRPr lang="en-US"/>
            </a:p>
          </p:txBody>
        </p:sp>
        <p:sp>
          <p:nvSpPr>
            <p:cNvPr id="70" name="Line 69"/>
            <p:cNvSpPr>
              <a:spLocks noChangeShapeType="1"/>
            </p:cNvSpPr>
            <p:nvPr/>
          </p:nvSpPr>
          <p:spPr bwMode="auto">
            <a:xfrm>
              <a:off x="4833144" y="4745038"/>
              <a:ext cx="49213" cy="1588"/>
            </a:xfrm>
            <a:prstGeom prst="line">
              <a:avLst/>
            </a:prstGeom>
            <a:noFill/>
            <a:ln w="28575">
              <a:solidFill>
                <a:srgbClr val="215968"/>
              </a:solidFill>
              <a:round/>
              <a:headEnd/>
              <a:tailEnd/>
            </a:ln>
          </p:spPr>
          <p:txBody>
            <a:bodyPr>
              <a:prstTxWarp prst="textNoShape">
                <a:avLst/>
              </a:prstTxWarp>
            </a:bodyPr>
            <a:lstStyle/>
            <a:p>
              <a:endParaRPr lang="en-US"/>
            </a:p>
          </p:txBody>
        </p:sp>
        <p:sp>
          <p:nvSpPr>
            <p:cNvPr id="71" name="Line 70"/>
            <p:cNvSpPr>
              <a:spLocks noChangeShapeType="1"/>
            </p:cNvSpPr>
            <p:nvPr/>
          </p:nvSpPr>
          <p:spPr bwMode="auto">
            <a:xfrm>
              <a:off x="4931569" y="4745038"/>
              <a:ext cx="47625" cy="1588"/>
            </a:xfrm>
            <a:prstGeom prst="line">
              <a:avLst/>
            </a:prstGeom>
            <a:noFill/>
            <a:ln w="28575">
              <a:solidFill>
                <a:srgbClr val="215968"/>
              </a:solidFill>
              <a:round/>
              <a:headEnd/>
              <a:tailEnd/>
            </a:ln>
          </p:spPr>
          <p:txBody>
            <a:bodyPr>
              <a:prstTxWarp prst="textNoShape">
                <a:avLst/>
              </a:prstTxWarp>
            </a:bodyPr>
            <a:lstStyle/>
            <a:p>
              <a:endParaRPr lang="en-US"/>
            </a:p>
          </p:txBody>
        </p:sp>
        <p:sp>
          <p:nvSpPr>
            <p:cNvPr id="72" name="Line 71"/>
            <p:cNvSpPr>
              <a:spLocks noChangeShapeType="1"/>
            </p:cNvSpPr>
            <p:nvPr/>
          </p:nvSpPr>
          <p:spPr bwMode="auto">
            <a:xfrm>
              <a:off x="5028407" y="4745038"/>
              <a:ext cx="49213" cy="1588"/>
            </a:xfrm>
            <a:prstGeom prst="line">
              <a:avLst/>
            </a:prstGeom>
            <a:noFill/>
            <a:ln w="28575">
              <a:solidFill>
                <a:srgbClr val="000000"/>
              </a:solidFill>
              <a:round/>
              <a:headEnd/>
              <a:tailEnd/>
            </a:ln>
          </p:spPr>
          <p:txBody>
            <a:bodyPr>
              <a:prstTxWarp prst="textNoShape">
                <a:avLst/>
              </a:prstTxWarp>
            </a:bodyPr>
            <a:lstStyle/>
            <a:p>
              <a:endParaRPr lang="en-US"/>
            </a:p>
          </p:txBody>
        </p:sp>
        <p:sp>
          <p:nvSpPr>
            <p:cNvPr id="73" name="Line 72"/>
            <p:cNvSpPr>
              <a:spLocks noChangeShapeType="1"/>
            </p:cNvSpPr>
            <p:nvPr/>
          </p:nvSpPr>
          <p:spPr bwMode="auto">
            <a:xfrm>
              <a:off x="5125244" y="4745038"/>
              <a:ext cx="49213" cy="1588"/>
            </a:xfrm>
            <a:prstGeom prst="line">
              <a:avLst/>
            </a:prstGeom>
            <a:noFill/>
            <a:ln w="28575">
              <a:solidFill>
                <a:srgbClr val="215968"/>
              </a:solidFill>
              <a:round/>
              <a:headEnd/>
              <a:tailEnd/>
            </a:ln>
          </p:spPr>
          <p:txBody>
            <a:bodyPr>
              <a:prstTxWarp prst="textNoShape">
                <a:avLst/>
              </a:prstTxWarp>
            </a:bodyPr>
            <a:lstStyle/>
            <a:p>
              <a:endParaRPr lang="en-US"/>
            </a:p>
          </p:txBody>
        </p:sp>
        <p:sp>
          <p:nvSpPr>
            <p:cNvPr id="74" name="Line 73"/>
            <p:cNvSpPr>
              <a:spLocks noChangeShapeType="1"/>
            </p:cNvSpPr>
            <p:nvPr/>
          </p:nvSpPr>
          <p:spPr bwMode="auto">
            <a:xfrm>
              <a:off x="5223669" y="4745038"/>
              <a:ext cx="49213" cy="1588"/>
            </a:xfrm>
            <a:prstGeom prst="line">
              <a:avLst/>
            </a:prstGeom>
            <a:noFill/>
            <a:ln w="28575">
              <a:solidFill>
                <a:schemeClr val="bg1"/>
              </a:solidFill>
              <a:round/>
              <a:headEnd/>
              <a:tailEnd/>
            </a:ln>
          </p:spPr>
          <p:txBody>
            <a:bodyPr>
              <a:prstTxWarp prst="textNoShape">
                <a:avLst/>
              </a:prstTxWarp>
            </a:bodyPr>
            <a:lstStyle/>
            <a:p>
              <a:endParaRPr lang="en-US"/>
            </a:p>
          </p:txBody>
        </p:sp>
        <p:sp>
          <p:nvSpPr>
            <p:cNvPr id="75" name="Line 74"/>
            <p:cNvSpPr>
              <a:spLocks noChangeShapeType="1"/>
            </p:cNvSpPr>
            <p:nvPr/>
          </p:nvSpPr>
          <p:spPr bwMode="auto">
            <a:xfrm>
              <a:off x="5318919" y="4745038"/>
              <a:ext cx="49213" cy="1588"/>
            </a:xfrm>
            <a:prstGeom prst="line">
              <a:avLst/>
            </a:prstGeom>
            <a:noFill/>
            <a:ln w="28575">
              <a:solidFill>
                <a:schemeClr val="bg1"/>
              </a:solidFill>
              <a:round/>
              <a:headEnd/>
              <a:tailEnd/>
            </a:ln>
          </p:spPr>
          <p:txBody>
            <a:bodyPr>
              <a:prstTxWarp prst="textNoShape">
                <a:avLst/>
              </a:prstTxWarp>
            </a:bodyPr>
            <a:lstStyle/>
            <a:p>
              <a:endParaRPr lang="en-US"/>
            </a:p>
          </p:txBody>
        </p:sp>
        <p:sp>
          <p:nvSpPr>
            <p:cNvPr id="76" name="Line 75"/>
            <p:cNvSpPr>
              <a:spLocks noChangeShapeType="1"/>
            </p:cNvSpPr>
            <p:nvPr/>
          </p:nvSpPr>
          <p:spPr bwMode="auto">
            <a:xfrm>
              <a:off x="5415757" y="4745038"/>
              <a:ext cx="49213" cy="1588"/>
            </a:xfrm>
            <a:prstGeom prst="line">
              <a:avLst/>
            </a:prstGeom>
            <a:noFill/>
            <a:ln w="28575">
              <a:solidFill>
                <a:schemeClr val="bg1"/>
              </a:solidFill>
              <a:round/>
              <a:headEnd/>
              <a:tailEnd/>
            </a:ln>
          </p:spPr>
          <p:txBody>
            <a:bodyPr>
              <a:prstTxWarp prst="textNoShape">
                <a:avLst/>
              </a:prstTxWarp>
            </a:bodyPr>
            <a:lstStyle/>
            <a:p>
              <a:endParaRPr lang="en-US"/>
            </a:p>
          </p:txBody>
        </p:sp>
        <p:sp>
          <p:nvSpPr>
            <p:cNvPr id="77" name="Line 76"/>
            <p:cNvSpPr>
              <a:spLocks noChangeShapeType="1"/>
            </p:cNvSpPr>
            <p:nvPr/>
          </p:nvSpPr>
          <p:spPr bwMode="auto">
            <a:xfrm>
              <a:off x="5514182" y="4745038"/>
              <a:ext cx="49213" cy="1588"/>
            </a:xfrm>
            <a:prstGeom prst="line">
              <a:avLst/>
            </a:prstGeom>
            <a:noFill/>
            <a:ln w="28575">
              <a:solidFill>
                <a:schemeClr val="bg1"/>
              </a:solidFill>
              <a:round/>
              <a:headEnd/>
              <a:tailEnd/>
            </a:ln>
          </p:spPr>
          <p:txBody>
            <a:bodyPr>
              <a:prstTxWarp prst="textNoShape">
                <a:avLst/>
              </a:prstTxWarp>
            </a:bodyPr>
            <a:lstStyle/>
            <a:p>
              <a:endParaRPr lang="en-US"/>
            </a:p>
          </p:txBody>
        </p:sp>
        <p:sp>
          <p:nvSpPr>
            <p:cNvPr id="78" name="Line 77"/>
            <p:cNvSpPr>
              <a:spLocks noChangeShapeType="1"/>
            </p:cNvSpPr>
            <p:nvPr/>
          </p:nvSpPr>
          <p:spPr bwMode="auto">
            <a:xfrm>
              <a:off x="5611019" y="4745038"/>
              <a:ext cx="49213" cy="1588"/>
            </a:xfrm>
            <a:prstGeom prst="line">
              <a:avLst/>
            </a:prstGeom>
            <a:noFill/>
            <a:ln w="28575">
              <a:solidFill>
                <a:schemeClr val="bg1"/>
              </a:solidFill>
              <a:round/>
              <a:headEnd/>
              <a:tailEnd/>
            </a:ln>
          </p:spPr>
          <p:txBody>
            <a:bodyPr>
              <a:prstTxWarp prst="textNoShape">
                <a:avLst/>
              </a:prstTxWarp>
            </a:bodyPr>
            <a:lstStyle/>
            <a:p>
              <a:endParaRPr lang="en-US"/>
            </a:p>
          </p:txBody>
        </p:sp>
        <p:sp>
          <p:nvSpPr>
            <p:cNvPr id="79" name="Line 78"/>
            <p:cNvSpPr>
              <a:spLocks noChangeShapeType="1"/>
            </p:cNvSpPr>
            <p:nvPr/>
          </p:nvSpPr>
          <p:spPr bwMode="auto">
            <a:xfrm>
              <a:off x="5709444" y="4745038"/>
              <a:ext cx="47625" cy="1588"/>
            </a:xfrm>
            <a:prstGeom prst="line">
              <a:avLst/>
            </a:prstGeom>
            <a:noFill/>
            <a:ln w="28575">
              <a:solidFill>
                <a:schemeClr val="bg1"/>
              </a:solidFill>
              <a:round/>
              <a:headEnd/>
              <a:tailEnd/>
            </a:ln>
          </p:spPr>
          <p:txBody>
            <a:bodyPr>
              <a:prstTxWarp prst="textNoShape">
                <a:avLst/>
              </a:prstTxWarp>
            </a:bodyPr>
            <a:lstStyle/>
            <a:p>
              <a:endParaRPr lang="en-US"/>
            </a:p>
          </p:txBody>
        </p:sp>
        <p:sp>
          <p:nvSpPr>
            <p:cNvPr id="80" name="Line 79"/>
            <p:cNvSpPr>
              <a:spLocks noChangeShapeType="1"/>
            </p:cNvSpPr>
            <p:nvPr/>
          </p:nvSpPr>
          <p:spPr bwMode="auto">
            <a:xfrm>
              <a:off x="5806282" y="4745038"/>
              <a:ext cx="47625" cy="1588"/>
            </a:xfrm>
            <a:prstGeom prst="line">
              <a:avLst/>
            </a:prstGeom>
            <a:noFill/>
            <a:ln w="28575">
              <a:solidFill>
                <a:schemeClr val="bg1"/>
              </a:solidFill>
              <a:round/>
              <a:headEnd/>
              <a:tailEnd/>
            </a:ln>
          </p:spPr>
          <p:txBody>
            <a:bodyPr>
              <a:prstTxWarp prst="textNoShape">
                <a:avLst/>
              </a:prstTxWarp>
            </a:bodyPr>
            <a:lstStyle/>
            <a:p>
              <a:endParaRPr lang="en-US"/>
            </a:p>
          </p:txBody>
        </p:sp>
        <p:sp>
          <p:nvSpPr>
            <p:cNvPr id="81" name="Line 80"/>
            <p:cNvSpPr>
              <a:spLocks noChangeShapeType="1"/>
            </p:cNvSpPr>
            <p:nvPr/>
          </p:nvSpPr>
          <p:spPr bwMode="auto">
            <a:xfrm>
              <a:off x="5901532" y="4745038"/>
              <a:ext cx="49213" cy="1588"/>
            </a:xfrm>
            <a:prstGeom prst="line">
              <a:avLst/>
            </a:prstGeom>
            <a:noFill/>
            <a:ln w="28575">
              <a:solidFill>
                <a:schemeClr val="bg1"/>
              </a:solidFill>
              <a:round/>
              <a:headEnd/>
              <a:tailEnd/>
            </a:ln>
          </p:spPr>
          <p:txBody>
            <a:bodyPr>
              <a:prstTxWarp prst="textNoShape">
                <a:avLst/>
              </a:prstTxWarp>
            </a:bodyPr>
            <a:lstStyle/>
            <a:p>
              <a:endParaRPr lang="en-US"/>
            </a:p>
          </p:txBody>
        </p:sp>
        <p:sp>
          <p:nvSpPr>
            <p:cNvPr id="82" name="Line 81"/>
            <p:cNvSpPr>
              <a:spLocks noChangeShapeType="1"/>
            </p:cNvSpPr>
            <p:nvPr/>
          </p:nvSpPr>
          <p:spPr bwMode="auto">
            <a:xfrm>
              <a:off x="5999957" y="4745038"/>
              <a:ext cx="49213" cy="1588"/>
            </a:xfrm>
            <a:prstGeom prst="line">
              <a:avLst/>
            </a:prstGeom>
            <a:noFill/>
            <a:ln w="28575">
              <a:solidFill>
                <a:schemeClr val="bg1"/>
              </a:solidFill>
              <a:round/>
              <a:headEnd/>
              <a:tailEnd/>
            </a:ln>
          </p:spPr>
          <p:txBody>
            <a:bodyPr>
              <a:prstTxWarp prst="textNoShape">
                <a:avLst/>
              </a:prstTxWarp>
            </a:bodyPr>
            <a:lstStyle/>
            <a:p>
              <a:endParaRPr lang="en-US"/>
            </a:p>
          </p:txBody>
        </p:sp>
        <p:sp>
          <p:nvSpPr>
            <p:cNvPr id="83" name="Line 82"/>
            <p:cNvSpPr>
              <a:spLocks noChangeShapeType="1"/>
            </p:cNvSpPr>
            <p:nvPr/>
          </p:nvSpPr>
          <p:spPr bwMode="auto">
            <a:xfrm>
              <a:off x="6096794" y="4745038"/>
              <a:ext cx="49213" cy="1588"/>
            </a:xfrm>
            <a:prstGeom prst="line">
              <a:avLst/>
            </a:prstGeom>
            <a:noFill/>
            <a:ln w="28575">
              <a:solidFill>
                <a:schemeClr val="bg1"/>
              </a:solidFill>
              <a:round/>
              <a:headEnd/>
              <a:tailEnd/>
            </a:ln>
          </p:spPr>
          <p:txBody>
            <a:bodyPr>
              <a:prstTxWarp prst="textNoShape">
                <a:avLst/>
              </a:prstTxWarp>
            </a:bodyPr>
            <a:lstStyle/>
            <a:p>
              <a:endParaRPr lang="en-US"/>
            </a:p>
          </p:txBody>
        </p:sp>
        <p:sp>
          <p:nvSpPr>
            <p:cNvPr id="84" name="Line 83"/>
            <p:cNvSpPr>
              <a:spLocks noChangeShapeType="1"/>
            </p:cNvSpPr>
            <p:nvPr/>
          </p:nvSpPr>
          <p:spPr bwMode="auto">
            <a:xfrm>
              <a:off x="6195219" y="4745038"/>
              <a:ext cx="47625" cy="1588"/>
            </a:xfrm>
            <a:prstGeom prst="line">
              <a:avLst/>
            </a:prstGeom>
            <a:noFill/>
            <a:ln w="28575">
              <a:solidFill>
                <a:schemeClr val="bg1"/>
              </a:solidFill>
              <a:round/>
              <a:headEnd/>
              <a:tailEnd/>
            </a:ln>
          </p:spPr>
          <p:txBody>
            <a:bodyPr>
              <a:prstTxWarp prst="textNoShape">
                <a:avLst/>
              </a:prstTxWarp>
            </a:bodyPr>
            <a:lstStyle/>
            <a:p>
              <a:endParaRPr lang="en-US"/>
            </a:p>
          </p:txBody>
        </p:sp>
        <p:sp>
          <p:nvSpPr>
            <p:cNvPr id="85" name="Line 84"/>
            <p:cNvSpPr>
              <a:spLocks noChangeShapeType="1"/>
            </p:cNvSpPr>
            <p:nvPr/>
          </p:nvSpPr>
          <p:spPr bwMode="auto">
            <a:xfrm>
              <a:off x="6292057" y="4745038"/>
              <a:ext cx="49213" cy="1588"/>
            </a:xfrm>
            <a:prstGeom prst="line">
              <a:avLst/>
            </a:prstGeom>
            <a:noFill/>
            <a:ln w="28575">
              <a:solidFill>
                <a:schemeClr val="bg1"/>
              </a:solidFill>
              <a:round/>
              <a:headEnd/>
              <a:tailEnd/>
            </a:ln>
          </p:spPr>
          <p:txBody>
            <a:bodyPr>
              <a:prstTxWarp prst="textNoShape">
                <a:avLst/>
              </a:prstTxWarp>
            </a:bodyPr>
            <a:lstStyle/>
            <a:p>
              <a:endParaRPr lang="en-US"/>
            </a:p>
          </p:txBody>
        </p:sp>
        <p:sp>
          <p:nvSpPr>
            <p:cNvPr id="86" name="Line 85"/>
            <p:cNvSpPr>
              <a:spLocks noChangeShapeType="1"/>
            </p:cNvSpPr>
            <p:nvPr/>
          </p:nvSpPr>
          <p:spPr bwMode="auto">
            <a:xfrm>
              <a:off x="6390482" y="4745038"/>
              <a:ext cx="46038" cy="1588"/>
            </a:xfrm>
            <a:prstGeom prst="line">
              <a:avLst/>
            </a:prstGeom>
            <a:noFill/>
            <a:ln w="28575">
              <a:solidFill>
                <a:schemeClr val="bg1"/>
              </a:solidFill>
              <a:round/>
              <a:headEnd/>
              <a:tailEnd/>
            </a:ln>
          </p:spPr>
          <p:txBody>
            <a:bodyPr>
              <a:prstTxWarp prst="textNoShape">
                <a:avLst/>
              </a:prstTxWarp>
            </a:bodyPr>
            <a:lstStyle/>
            <a:p>
              <a:endParaRPr lang="en-US"/>
            </a:p>
          </p:txBody>
        </p:sp>
        <p:sp>
          <p:nvSpPr>
            <p:cNvPr id="87" name="Line 86"/>
            <p:cNvSpPr>
              <a:spLocks noChangeShapeType="1"/>
            </p:cNvSpPr>
            <p:nvPr/>
          </p:nvSpPr>
          <p:spPr bwMode="auto">
            <a:xfrm>
              <a:off x="6485732" y="4745038"/>
              <a:ext cx="47625" cy="1588"/>
            </a:xfrm>
            <a:prstGeom prst="line">
              <a:avLst/>
            </a:prstGeom>
            <a:noFill/>
            <a:ln w="28575">
              <a:solidFill>
                <a:schemeClr val="bg1"/>
              </a:solidFill>
              <a:round/>
              <a:headEnd/>
              <a:tailEnd/>
            </a:ln>
          </p:spPr>
          <p:txBody>
            <a:bodyPr>
              <a:prstTxWarp prst="textNoShape">
                <a:avLst/>
              </a:prstTxWarp>
            </a:bodyPr>
            <a:lstStyle/>
            <a:p>
              <a:endParaRPr lang="en-US"/>
            </a:p>
          </p:txBody>
        </p:sp>
        <p:sp>
          <p:nvSpPr>
            <p:cNvPr id="88" name="Line 87"/>
            <p:cNvSpPr>
              <a:spLocks noChangeShapeType="1"/>
            </p:cNvSpPr>
            <p:nvPr/>
          </p:nvSpPr>
          <p:spPr bwMode="auto">
            <a:xfrm>
              <a:off x="6582569" y="4745038"/>
              <a:ext cx="49213" cy="1588"/>
            </a:xfrm>
            <a:prstGeom prst="line">
              <a:avLst/>
            </a:prstGeom>
            <a:noFill/>
            <a:ln w="28575">
              <a:solidFill>
                <a:schemeClr val="bg1"/>
              </a:solidFill>
              <a:round/>
              <a:headEnd/>
              <a:tailEnd/>
            </a:ln>
          </p:spPr>
          <p:txBody>
            <a:bodyPr>
              <a:prstTxWarp prst="textNoShape">
                <a:avLst/>
              </a:prstTxWarp>
            </a:bodyPr>
            <a:lstStyle/>
            <a:p>
              <a:endParaRPr lang="en-US"/>
            </a:p>
          </p:txBody>
        </p:sp>
        <p:sp>
          <p:nvSpPr>
            <p:cNvPr id="89" name="Line 88"/>
            <p:cNvSpPr>
              <a:spLocks noChangeShapeType="1"/>
            </p:cNvSpPr>
            <p:nvPr/>
          </p:nvSpPr>
          <p:spPr bwMode="auto">
            <a:xfrm>
              <a:off x="6680994" y="4745038"/>
              <a:ext cx="47625" cy="1588"/>
            </a:xfrm>
            <a:prstGeom prst="line">
              <a:avLst/>
            </a:prstGeom>
            <a:noFill/>
            <a:ln w="28575">
              <a:solidFill>
                <a:schemeClr val="bg1"/>
              </a:solidFill>
              <a:round/>
              <a:headEnd/>
              <a:tailEnd/>
            </a:ln>
          </p:spPr>
          <p:txBody>
            <a:bodyPr>
              <a:prstTxWarp prst="textNoShape">
                <a:avLst/>
              </a:prstTxWarp>
            </a:bodyPr>
            <a:lstStyle/>
            <a:p>
              <a:endParaRPr lang="en-US"/>
            </a:p>
          </p:txBody>
        </p:sp>
        <p:sp>
          <p:nvSpPr>
            <p:cNvPr id="90" name="Line 89"/>
            <p:cNvSpPr>
              <a:spLocks noChangeShapeType="1"/>
            </p:cNvSpPr>
            <p:nvPr/>
          </p:nvSpPr>
          <p:spPr bwMode="auto">
            <a:xfrm>
              <a:off x="6777832" y="4745038"/>
              <a:ext cx="49213" cy="1588"/>
            </a:xfrm>
            <a:prstGeom prst="line">
              <a:avLst/>
            </a:prstGeom>
            <a:noFill/>
            <a:ln w="28575">
              <a:solidFill>
                <a:schemeClr val="bg1"/>
              </a:solidFill>
              <a:round/>
              <a:headEnd/>
              <a:tailEnd/>
            </a:ln>
          </p:spPr>
          <p:txBody>
            <a:bodyPr>
              <a:prstTxWarp prst="textNoShape">
                <a:avLst/>
              </a:prstTxWarp>
            </a:bodyPr>
            <a:lstStyle/>
            <a:p>
              <a:endParaRPr lang="en-US"/>
            </a:p>
          </p:txBody>
        </p:sp>
        <p:sp>
          <p:nvSpPr>
            <p:cNvPr id="91" name="Freeform 90"/>
            <p:cNvSpPr>
              <a:spLocks/>
            </p:cNvSpPr>
            <p:nvPr/>
          </p:nvSpPr>
          <p:spPr bwMode="auto">
            <a:xfrm>
              <a:off x="6884194" y="4745038"/>
              <a:ext cx="46038" cy="1588"/>
            </a:xfrm>
            <a:custGeom>
              <a:avLst/>
              <a:gdLst/>
              <a:ahLst/>
              <a:cxnLst>
                <a:cxn ang="0">
                  <a:pos x="0" y="0"/>
                </a:cxn>
                <a:cxn ang="0">
                  <a:pos x="8" y="0"/>
                </a:cxn>
                <a:cxn ang="0">
                  <a:pos x="23" y="0"/>
                </a:cxn>
              </a:cxnLst>
              <a:rect l="0" t="0" r="r" b="b"/>
              <a:pathLst>
                <a:path w="23">
                  <a:moveTo>
                    <a:pt x="0" y="0"/>
                  </a:moveTo>
                  <a:lnTo>
                    <a:pt x="8" y="0"/>
                  </a:lnTo>
                  <a:lnTo>
                    <a:pt x="23" y="0"/>
                  </a:lnTo>
                </a:path>
              </a:pathLst>
            </a:custGeom>
            <a:noFill/>
            <a:ln w="28575" cmpd="sng">
              <a:solidFill>
                <a:schemeClr val="bg1"/>
              </a:solidFill>
              <a:prstDash val="solid"/>
              <a:round/>
              <a:headEnd/>
              <a:tailEnd/>
            </a:ln>
          </p:spPr>
          <p:txBody>
            <a:bodyPr>
              <a:prstTxWarp prst="textNoShape">
                <a:avLst/>
              </a:prstTxWarp>
            </a:bodyPr>
            <a:lstStyle/>
            <a:p>
              <a:endParaRPr lang="en-US"/>
            </a:p>
          </p:txBody>
        </p:sp>
        <p:sp>
          <p:nvSpPr>
            <p:cNvPr id="92" name="Line 91"/>
            <p:cNvSpPr>
              <a:spLocks noChangeShapeType="1"/>
            </p:cNvSpPr>
            <p:nvPr/>
          </p:nvSpPr>
          <p:spPr bwMode="auto">
            <a:xfrm>
              <a:off x="6987382" y="4745038"/>
              <a:ext cx="49213" cy="1588"/>
            </a:xfrm>
            <a:prstGeom prst="line">
              <a:avLst/>
            </a:prstGeom>
            <a:noFill/>
            <a:ln w="28575">
              <a:solidFill>
                <a:schemeClr val="bg1"/>
              </a:solidFill>
              <a:round/>
              <a:headEnd/>
              <a:tailEnd/>
            </a:ln>
          </p:spPr>
          <p:txBody>
            <a:bodyPr>
              <a:prstTxWarp prst="textNoShape">
                <a:avLst/>
              </a:prstTxWarp>
            </a:bodyPr>
            <a:lstStyle/>
            <a:p>
              <a:endParaRPr lang="en-US"/>
            </a:p>
          </p:txBody>
        </p:sp>
        <p:sp>
          <p:nvSpPr>
            <p:cNvPr id="93" name="Line 92"/>
            <p:cNvSpPr>
              <a:spLocks noChangeShapeType="1"/>
            </p:cNvSpPr>
            <p:nvPr/>
          </p:nvSpPr>
          <p:spPr bwMode="auto">
            <a:xfrm>
              <a:off x="7084219" y="4745038"/>
              <a:ext cx="49213" cy="1588"/>
            </a:xfrm>
            <a:prstGeom prst="line">
              <a:avLst/>
            </a:prstGeom>
            <a:noFill/>
            <a:ln w="28575">
              <a:solidFill>
                <a:schemeClr val="bg1"/>
              </a:solidFill>
              <a:round/>
              <a:headEnd/>
              <a:tailEnd/>
            </a:ln>
          </p:spPr>
          <p:txBody>
            <a:bodyPr>
              <a:prstTxWarp prst="textNoShape">
                <a:avLst/>
              </a:prstTxWarp>
            </a:bodyPr>
            <a:lstStyle/>
            <a:p>
              <a:endParaRPr lang="en-US"/>
            </a:p>
          </p:txBody>
        </p:sp>
        <p:sp>
          <p:nvSpPr>
            <p:cNvPr id="94" name="Line 93"/>
            <p:cNvSpPr>
              <a:spLocks noChangeShapeType="1"/>
            </p:cNvSpPr>
            <p:nvPr/>
          </p:nvSpPr>
          <p:spPr bwMode="auto">
            <a:xfrm>
              <a:off x="7182644" y="4745038"/>
              <a:ext cx="47625" cy="1588"/>
            </a:xfrm>
            <a:prstGeom prst="line">
              <a:avLst/>
            </a:prstGeom>
            <a:noFill/>
            <a:ln w="28575">
              <a:solidFill>
                <a:schemeClr val="bg1"/>
              </a:solidFill>
              <a:round/>
              <a:headEnd/>
              <a:tailEnd/>
            </a:ln>
          </p:spPr>
          <p:txBody>
            <a:bodyPr>
              <a:prstTxWarp prst="textNoShape">
                <a:avLst/>
              </a:prstTxWarp>
            </a:bodyPr>
            <a:lstStyle/>
            <a:p>
              <a:endParaRPr lang="en-US"/>
            </a:p>
          </p:txBody>
        </p:sp>
        <p:sp>
          <p:nvSpPr>
            <p:cNvPr id="95" name="Line 94"/>
            <p:cNvSpPr>
              <a:spLocks noChangeShapeType="1"/>
            </p:cNvSpPr>
            <p:nvPr/>
          </p:nvSpPr>
          <p:spPr bwMode="auto">
            <a:xfrm>
              <a:off x="7279482" y="4745038"/>
              <a:ext cx="49213" cy="1588"/>
            </a:xfrm>
            <a:prstGeom prst="line">
              <a:avLst/>
            </a:prstGeom>
            <a:noFill/>
            <a:ln w="28575">
              <a:solidFill>
                <a:schemeClr val="bg1"/>
              </a:solidFill>
              <a:round/>
              <a:headEnd/>
              <a:tailEnd/>
            </a:ln>
          </p:spPr>
          <p:txBody>
            <a:bodyPr>
              <a:prstTxWarp prst="textNoShape">
                <a:avLst/>
              </a:prstTxWarp>
            </a:bodyPr>
            <a:lstStyle/>
            <a:p>
              <a:endParaRPr lang="en-US"/>
            </a:p>
          </p:txBody>
        </p:sp>
        <p:sp>
          <p:nvSpPr>
            <p:cNvPr id="96" name="Line 95"/>
            <p:cNvSpPr>
              <a:spLocks noChangeShapeType="1"/>
            </p:cNvSpPr>
            <p:nvPr/>
          </p:nvSpPr>
          <p:spPr bwMode="auto">
            <a:xfrm>
              <a:off x="7377907" y="4745038"/>
              <a:ext cx="47625" cy="1588"/>
            </a:xfrm>
            <a:prstGeom prst="line">
              <a:avLst/>
            </a:prstGeom>
            <a:noFill/>
            <a:ln w="28575">
              <a:solidFill>
                <a:schemeClr val="bg1"/>
              </a:solidFill>
              <a:round/>
              <a:headEnd/>
              <a:tailEnd/>
            </a:ln>
          </p:spPr>
          <p:txBody>
            <a:bodyPr>
              <a:prstTxWarp prst="textNoShape">
                <a:avLst/>
              </a:prstTxWarp>
            </a:bodyPr>
            <a:lstStyle/>
            <a:p>
              <a:endParaRPr lang="en-US"/>
            </a:p>
          </p:txBody>
        </p:sp>
        <p:sp>
          <p:nvSpPr>
            <p:cNvPr id="97" name="Line 96"/>
            <p:cNvSpPr>
              <a:spLocks noChangeShapeType="1"/>
            </p:cNvSpPr>
            <p:nvPr/>
          </p:nvSpPr>
          <p:spPr bwMode="auto">
            <a:xfrm>
              <a:off x="7473157" y="4745038"/>
              <a:ext cx="47625" cy="1588"/>
            </a:xfrm>
            <a:prstGeom prst="line">
              <a:avLst/>
            </a:prstGeom>
            <a:noFill/>
            <a:ln w="28575">
              <a:solidFill>
                <a:schemeClr val="bg1"/>
              </a:solidFill>
              <a:round/>
              <a:headEnd/>
              <a:tailEnd/>
            </a:ln>
          </p:spPr>
          <p:txBody>
            <a:bodyPr>
              <a:prstTxWarp prst="textNoShape">
                <a:avLst/>
              </a:prstTxWarp>
            </a:bodyPr>
            <a:lstStyle/>
            <a:p>
              <a:endParaRPr lang="en-US"/>
            </a:p>
          </p:txBody>
        </p:sp>
        <p:sp>
          <p:nvSpPr>
            <p:cNvPr id="98" name="Line 97"/>
            <p:cNvSpPr>
              <a:spLocks noChangeShapeType="1"/>
            </p:cNvSpPr>
            <p:nvPr/>
          </p:nvSpPr>
          <p:spPr bwMode="auto">
            <a:xfrm>
              <a:off x="7569994" y="4745038"/>
              <a:ext cx="49213" cy="1588"/>
            </a:xfrm>
            <a:prstGeom prst="line">
              <a:avLst/>
            </a:prstGeom>
            <a:noFill/>
            <a:ln w="28575">
              <a:solidFill>
                <a:schemeClr val="bg1"/>
              </a:solidFill>
              <a:round/>
              <a:headEnd/>
              <a:tailEnd/>
            </a:ln>
          </p:spPr>
          <p:txBody>
            <a:bodyPr>
              <a:prstTxWarp prst="textNoShape">
                <a:avLst/>
              </a:prstTxWarp>
            </a:bodyPr>
            <a:lstStyle/>
            <a:p>
              <a:endParaRPr lang="en-US"/>
            </a:p>
          </p:txBody>
        </p:sp>
        <p:sp>
          <p:nvSpPr>
            <p:cNvPr id="99" name="Line 98"/>
            <p:cNvSpPr>
              <a:spLocks noChangeShapeType="1"/>
            </p:cNvSpPr>
            <p:nvPr/>
          </p:nvSpPr>
          <p:spPr bwMode="auto">
            <a:xfrm>
              <a:off x="7668419" y="4745038"/>
              <a:ext cx="47625" cy="1588"/>
            </a:xfrm>
            <a:prstGeom prst="line">
              <a:avLst/>
            </a:prstGeom>
            <a:noFill/>
            <a:ln w="28575">
              <a:solidFill>
                <a:schemeClr val="bg1"/>
              </a:solidFill>
              <a:round/>
              <a:headEnd/>
              <a:tailEnd/>
            </a:ln>
          </p:spPr>
          <p:txBody>
            <a:bodyPr>
              <a:prstTxWarp prst="textNoShape">
                <a:avLst/>
              </a:prstTxWarp>
            </a:bodyPr>
            <a:lstStyle/>
            <a:p>
              <a:endParaRPr lang="en-US"/>
            </a:p>
          </p:txBody>
        </p:sp>
        <p:sp>
          <p:nvSpPr>
            <p:cNvPr id="100" name="Line 99"/>
            <p:cNvSpPr>
              <a:spLocks noChangeShapeType="1"/>
            </p:cNvSpPr>
            <p:nvPr/>
          </p:nvSpPr>
          <p:spPr bwMode="auto">
            <a:xfrm>
              <a:off x="7765257" y="4745038"/>
              <a:ext cx="49213" cy="1588"/>
            </a:xfrm>
            <a:prstGeom prst="line">
              <a:avLst/>
            </a:prstGeom>
            <a:noFill/>
            <a:ln w="28575">
              <a:solidFill>
                <a:schemeClr val="bg1"/>
              </a:solidFill>
              <a:round/>
              <a:headEnd/>
              <a:tailEnd/>
            </a:ln>
          </p:spPr>
          <p:txBody>
            <a:bodyPr>
              <a:prstTxWarp prst="textNoShape">
                <a:avLst/>
              </a:prstTxWarp>
            </a:bodyPr>
            <a:lstStyle/>
            <a:p>
              <a:endParaRPr lang="en-US"/>
            </a:p>
          </p:txBody>
        </p:sp>
        <p:sp>
          <p:nvSpPr>
            <p:cNvPr id="101" name="Line 100"/>
            <p:cNvSpPr>
              <a:spLocks noChangeShapeType="1"/>
            </p:cNvSpPr>
            <p:nvPr/>
          </p:nvSpPr>
          <p:spPr bwMode="auto">
            <a:xfrm>
              <a:off x="7862094" y="4745038"/>
              <a:ext cx="49213" cy="1588"/>
            </a:xfrm>
            <a:prstGeom prst="line">
              <a:avLst/>
            </a:prstGeom>
            <a:noFill/>
            <a:ln w="28575">
              <a:solidFill>
                <a:schemeClr val="bg1"/>
              </a:solidFill>
              <a:round/>
              <a:headEnd/>
              <a:tailEnd/>
            </a:ln>
          </p:spPr>
          <p:txBody>
            <a:bodyPr>
              <a:prstTxWarp prst="textNoShape">
                <a:avLst/>
              </a:prstTxWarp>
            </a:bodyPr>
            <a:lstStyle/>
            <a:p>
              <a:endParaRPr lang="en-US"/>
            </a:p>
          </p:txBody>
        </p:sp>
        <p:sp>
          <p:nvSpPr>
            <p:cNvPr id="102" name="Line 101"/>
            <p:cNvSpPr>
              <a:spLocks noChangeShapeType="1"/>
            </p:cNvSpPr>
            <p:nvPr/>
          </p:nvSpPr>
          <p:spPr bwMode="auto">
            <a:xfrm>
              <a:off x="7960519" y="4745038"/>
              <a:ext cx="46038" cy="1588"/>
            </a:xfrm>
            <a:prstGeom prst="line">
              <a:avLst/>
            </a:prstGeom>
            <a:noFill/>
            <a:ln w="28575">
              <a:solidFill>
                <a:schemeClr val="bg1"/>
              </a:solidFill>
              <a:round/>
              <a:headEnd/>
              <a:tailEnd/>
            </a:ln>
          </p:spPr>
          <p:txBody>
            <a:bodyPr>
              <a:prstTxWarp prst="textNoShape">
                <a:avLst/>
              </a:prstTxWarp>
            </a:bodyPr>
            <a:lstStyle/>
            <a:p>
              <a:endParaRPr lang="en-US"/>
            </a:p>
          </p:txBody>
        </p:sp>
        <p:sp>
          <p:nvSpPr>
            <p:cNvPr id="103" name="Line 102"/>
            <p:cNvSpPr>
              <a:spLocks noChangeShapeType="1"/>
            </p:cNvSpPr>
            <p:nvPr/>
          </p:nvSpPr>
          <p:spPr bwMode="auto">
            <a:xfrm>
              <a:off x="8055769" y="4745038"/>
              <a:ext cx="49213" cy="1588"/>
            </a:xfrm>
            <a:prstGeom prst="line">
              <a:avLst/>
            </a:prstGeom>
            <a:noFill/>
            <a:ln w="28575">
              <a:solidFill>
                <a:schemeClr val="bg1"/>
              </a:solidFill>
              <a:round/>
              <a:headEnd/>
              <a:tailEnd/>
            </a:ln>
          </p:spPr>
          <p:txBody>
            <a:bodyPr>
              <a:prstTxWarp prst="textNoShape">
                <a:avLst/>
              </a:prstTxWarp>
            </a:bodyPr>
            <a:lstStyle/>
            <a:p>
              <a:endParaRPr lang="en-US"/>
            </a:p>
          </p:txBody>
        </p:sp>
        <p:sp>
          <p:nvSpPr>
            <p:cNvPr id="104" name="Line 103"/>
            <p:cNvSpPr>
              <a:spLocks noChangeShapeType="1"/>
            </p:cNvSpPr>
            <p:nvPr/>
          </p:nvSpPr>
          <p:spPr bwMode="auto">
            <a:xfrm>
              <a:off x="8152607" y="4745038"/>
              <a:ext cx="49213" cy="1588"/>
            </a:xfrm>
            <a:prstGeom prst="line">
              <a:avLst/>
            </a:prstGeom>
            <a:noFill/>
            <a:ln w="28575">
              <a:solidFill>
                <a:schemeClr val="bg1"/>
              </a:solidFill>
              <a:round/>
              <a:headEnd/>
              <a:tailEnd/>
            </a:ln>
          </p:spPr>
          <p:txBody>
            <a:bodyPr>
              <a:prstTxWarp prst="textNoShape">
                <a:avLst/>
              </a:prstTxWarp>
            </a:bodyPr>
            <a:lstStyle/>
            <a:p>
              <a:endParaRPr lang="en-US"/>
            </a:p>
          </p:txBody>
        </p:sp>
        <p:sp>
          <p:nvSpPr>
            <p:cNvPr id="105" name="Freeform 104"/>
            <p:cNvSpPr>
              <a:spLocks/>
            </p:cNvSpPr>
            <p:nvPr/>
          </p:nvSpPr>
          <p:spPr bwMode="auto">
            <a:xfrm>
              <a:off x="2494757" y="5456238"/>
              <a:ext cx="209550" cy="123825"/>
            </a:xfrm>
            <a:custGeom>
              <a:avLst/>
              <a:gdLst/>
              <a:ahLst/>
              <a:cxnLst>
                <a:cxn ang="0">
                  <a:pos x="0" y="56"/>
                </a:cxn>
                <a:cxn ang="0">
                  <a:pos x="48" y="56"/>
                </a:cxn>
                <a:cxn ang="0">
                  <a:pos x="56" y="56"/>
                </a:cxn>
                <a:cxn ang="0">
                  <a:pos x="71" y="64"/>
                </a:cxn>
                <a:cxn ang="0">
                  <a:pos x="87" y="64"/>
                </a:cxn>
                <a:cxn ang="0">
                  <a:pos x="95" y="56"/>
                </a:cxn>
                <a:cxn ang="0">
                  <a:pos x="103" y="32"/>
                </a:cxn>
                <a:cxn ang="0">
                  <a:pos x="103" y="8"/>
                </a:cxn>
                <a:cxn ang="0">
                  <a:pos x="103" y="0"/>
                </a:cxn>
              </a:cxnLst>
              <a:rect l="0" t="0" r="r" b="b"/>
              <a:pathLst>
                <a:path w="103" h="64">
                  <a:moveTo>
                    <a:pt x="0" y="56"/>
                  </a:moveTo>
                  <a:lnTo>
                    <a:pt x="48" y="56"/>
                  </a:lnTo>
                  <a:lnTo>
                    <a:pt x="56" y="56"/>
                  </a:lnTo>
                  <a:lnTo>
                    <a:pt x="71" y="64"/>
                  </a:lnTo>
                  <a:lnTo>
                    <a:pt x="87" y="64"/>
                  </a:lnTo>
                  <a:lnTo>
                    <a:pt x="95" y="56"/>
                  </a:lnTo>
                  <a:lnTo>
                    <a:pt x="103" y="32"/>
                  </a:lnTo>
                  <a:lnTo>
                    <a:pt x="103" y="8"/>
                  </a:lnTo>
                  <a:lnTo>
                    <a:pt x="103" y="0"/>
                  </a:lnTo>
                </a:path>
              </a:pathLst>
            </a:custGeom>
            <a:noFill/>
            <a:ln w="28575" cmpd="sng">
              <a:solidFill>
                <a:srgbClr val="000000"/>
              </a:solidFill>
              <a:prstDash val="solid"/>
              <a:round/>
              <a:headEnd/>
              <a:tailEnd/>
            </a:ln>
          </p:spPr>
          <p:txBody>
            <a:bodyPr>
              <a:prstTxWarp prst="textNoShape">
                <a:avLst/>
              </a:prstTxWarp>
            </a:bodyPr>
            <a:lstStyle/>
            <a:p>
              <a:endParaRPr lang="en-US"/>
            </a:p>
          </p:txBody>
        </p:sp>
        <p:sp>
          <p:nvSpPr>
            <p:cNvPr id="106" name="Line 105"/>
            <p:cNvSpPr>
              <a:spLocks noChangeShapeType="1"/>
            </p:cNvSpPr>
            <p:nvPr/>
          </p:nvSpPr>
          <p:spPr bwMode="auto">
            <a:xfrm flipV="1">
              <a:off x="2717007" y="5370513"/>
              <a:ext cx="23813" cy="46038"/>
            </a:xfrm>
            <a:prstGeom prst="line">
              <a:avLst/>
            </a:prstGeom>
            <a:noFill/>
            <a:ln w="28575">
              <a:solidFill>
                <a:srgbClr val="000000"/>
              </a:solidFill>
              <a:round/>
              <a:headEnd/>
              <a:tailEnd/>
            </a:ln>
          </p:spPr>
          <p:txBody>
            <a:bodyPr>
              <a:prstTxWarp prst="textNoShape">
                <a:avLst/>
              </a:prstTxWarp>
            </a:bodyPr>
            <a:lstStyle/>
            <a:p>
              <a:endParaRPr lang="en-US"/>
            </a:p>
          </p:txBody>
        </p:sp>
        <p:sp>
          <p:nvSpPr>
            <p:cNvPr id="107" name="Freeform 106"/>
            <p:cNvSpPr>
              <a:spLocks/>
            </p:cNvSpPr>
            <p:nvPr/>
          </p:nvSpPr>
          <p:spPr bwMode="auto">
            <a:xfrm>
              <a:off x="2736057" y="5022850"/>
              <a:ext cx="163513" cy="295275"/>
            </a:xfrm>
            <a:custGeom>
              <a:avLst/>
              <a:gdLst/>
              <a:ahLst/>
              <a:cxnLst>
                <a:cxn ang="0">
                  <a:pos x="0" y="152"/>
                </a:cxn>
                <a:cxn ang="0">
                  <a:pos x="8" y="96"/>
                </a:cxn>
                <a:cxn ang="0">
                  <a:pos x="16" y="64"/>
                </a:cxn>
                <a:cxn ang="0">
                  <a:pos x="24" y="40"/>
                </a:cxn>
                <a:cxn ang="0">
                  <a:pos x="32" y="24"/>
                </a:cxn>
                <a:cxn ang="0">
                  <a:pos x="48" y="8"/>
                </a:cxn>
                <a:cxn ang="0">
                  <a:pos x="64" y="0"/>
                </a:cxn>
                <a:cxn ang="0">
                  <a:pos x="72" y="8"/>
                </a:cxn>
                <a:cxn ang="0">
                  <a:pos x="72" y="16"/>
                </a:cxn>
                <a:cxn ang="0">
                  <a:pos x="72" y="24"/>
                </a:cxn>
                <a:cxn ang="0">
                  <a:pos x="80" y="56"/>
                </a:cxn>
                <a:cxn ang="0">
                  <a:pos x="80" y="64"/>
                </a:cxn>
              </a:cxnLst>
              <a:rect l="0" t="0" r="r" b="b"/>
              <a:pathLst>
                <a:path w="80" h="152">
                  <a:moveTo>
                    <a:pt x="0" y="152"/>
                  </a:moveTo>
                  <a:lnTo>
                    <a:pt x="8" y="96"/>
                  </a:lnTo>
                  <a:lnTo>
                    <a:pt x="16" y="64"/>
                  </a:lnTo>
                  <a:lnTo>
                    <a:pt x="24" y="40"/>
                  </a:lnTo>
                  <a:lnTo>
                    <a:pt x="32" y="24"/>
                  </a:lnTo>
                  <a:lnTo>
                    <a:pt x="48" y="8"/>
                  </a:lnTo>
                  <a:lnTo>
                    <a:pt x="64" y="0"/>
                  </a:lnTo>
                  <a:lnTo>
                    <a:pt x="72" y="8"/>
                  </a:lnTo>
                  <a:lnTo>
                    <a:pt x="72" y="16"/>
                  </a:lnTo>
                  <a:lnTo>
                    <a:pt x="72" y="24"/>
                  </a:lnTo>
                  <a:lnTo>
                    <a:pt x="80" y="56"/>
                  </a:lnTo>
                  <a:lnTo>
                    <a:pt x="80" y="64"/>
                  </a:lnTo>
                </a:path>
              </a:pathLst>
            </a:custGeom>
            <a:noFill/>
            <a:ln w="28575" cmpd="sng">
              <a:solidFill>
                <a:srgbClr val="000000"/>
              </a:solidFill>
              <a:prstDash val="solid"/>
              <a:round/>
              <a:headEnd/>
              <a:tailEnd/>
            </a:ln>
          </p:spPr>
          <p:txBody>
            <a:bodyPr>
              <a:prstTxWarp prst="textNoShape">
                <a:avLst/>
              </a:prstTxWarp>
            </a:bodyPr>
            <a:lstStyle/>
            <a:p>
              <a:endParaRPr lang="en-US"/>
            </a:p>
          </p:txBody>
        </p:sp>
        <p:sp>
          <p:nvSpPr>
            <p:cNvPr id="108" name="Freeform 107"/>
            <p:cNvSpPr>
              <a:spLocks/>
            </p:cNvSpPr>
            <p:nvPr/>
          </p:nvSpPr>
          <p:spPr bwMode="auto">
            <a:xfrm>
              <a:off x="2915444" y="5208588"/>
              <a:ext cx="1588" cy="31750"/>
            </a:xfrm>
            <a:custGeom>
              <a:avLst/>
              <a:gdLst/>
              <a:ahLst/>
              <a:cxnLst>
                <a:cxn ang="0">
                  <a:pos x="0" y="0"/>
                </a:cxn>
                <a:cxn ang="0">
                  <a:pos x="0" y="8"/>
                </a:cxn>
                <a:cxn ang="0">
                  <a:pos x="0" y="16"/>
                </a:cxn>
              </a:cxnLst>
              <a:rect l="0" t="0" r="r" b="b"/>
              <a:pathLst>
                <a:path h="16">
                  <a:moveTo>
                    <a:pt x="0" y="0"/>
                  </a:moveTo>
                  <a:lnTo>
                    <a:pt x="0" y="8"/>
                  </a:lnTo>
                  <a:lnTo>
                    <a:pt x="0" y="16"/>
                  </a:lnTo>
                </a:path>
              </a:pathLst>
            </a:custGeom>
            <a:noFill/>
            <a:ln w="28575" cmpd="sng">
              <a:solidFill>
                <a:srgbClr val="000000"/>
              </a:solidFill>
              <a:prstDash val="solid"/>
              <a:round/>
              <a:headEnd/>
              <a:tailEnd/>
            </a:ln>
          </p:spPr>
          <p:txBody>
            <a:bodyPr>
              <a:prstTxWarp prst="textNoShape">
                <a:avLst/>
              </a:prstTxWarp>
            </a:bodyPr>
            <a:lstStyle/>
            <a:p>
              <a:endParaRPr lang="en-US"/>
            </a:p>
          </p:txBody>
        </p:sp>
        <p:sp>
          <p:nvSpPr>
            <p:cNvPr id="109" name="Freeform 108"/>
            <p:cNvSpPr>
              <a:spLocks/>
            </p:cNvSpPr>
            <p:nvPr/>
          </p:nvSpPr>
          <p:spPr bwMode="auto">
            <a:xfrm>
              <a:off x="2931319" y="5302250"/>
              <a:ext cx="15875" cy="106363"/>
            </a:xfrm>
            <a:custGeom>
              <a:avLst/>
              <a:gdLst/>
              <a:ahLst/>
              <a:cxnLst>
                <a:cxn ang="0">
                  <a:pos x="0" y="0"/>
                </a:cxn>
                <a:cxn ang="0">
                  <a:pos x="0" y="8"/>
                </a:cxn>
                <a:cxn ang="0">
                  <a:pos x="8" y="47"/>
                </a:cxn>
                <a:cxn ang="0">
                  <a:pos x="8" y="55"/>
                </a:cxn>
              </a:cxnLst>
              <a:rect l="0" t="0" r="r" b="b"/>
              <a:pathLst>
                <a:path w="8" h="55">
                  <a:moveTo>
                    <a:pt x="0" y="0"/>
                  </a:moveTo>
                  <a:lnTo>
                    <a:pt x="0" y="8"/>
                  </a:lnTo>
                  <a:lnTo>
                    <a:pt x="8" y="47"/>
                  </a:lnTo>
                  <a:lnTo>
                    <a:pt x="8" y="55"/>
                  </a:lnTo>
                </a:path>
              </a:pathLst>
            </a:custGeom>
            <a:noFill/>
            <a:ln w="28575" cmpd="sng">
              <a:solidFill>
                <a:srgbClr val="000000"/>
              </a:solidFill>
              <a:prstDash val="solid"/>
              <a:round/>
              <a:headEnd/>
              <a:tailEnd/>
            </a:ln>
          </p:spPr>
          <p:txBody>
            <a:bodyPr>
              <a:prstTxWarp prst="textNoShape">
                <a:avLst/>
              </a:prstTxWarp>
            </a:bodyPr>
            <a:lstStyle/>
            <a:p>
              <a:endParaRPr lang="en-US"/>
            </a:p>
          </p:txBody>
        </p:sp>
        <p:sp>
          <p:nvSpPr>
            <p:cNvPr id="110" name="Freeform 109"/>
            <p:cNvSpPr>
              <a:spLocks/>
            </p:cNvSpPr>
            <p:nvPr/>
          </p:nvSpPr>
          <p:spPr bwMode="auto">
            <a:xfrm>
              <a:off x="2964657" y="5456238"/>
              <a:ext cx="15875" cy="14288"/>
            </a:xfrm>
            <a:custGeom>
              <a:avLst/>
              <a:gdLst/>
              <a:ahLst/>
              <a:cxnLst>
                <a:cxn ang="0">
                  <a:pos x="0" y="8"/>
                </a:cxn>
                <a:cxn ang="0">
                  <a:pos x="8" y="8"/>
                </a:cxn>
                <a:cxn ang="0">
                  <a:pos x="8" y="0"/>
                </a:cxn>
              </a:cxnLst>
              <a:rect l="0" t="0" r="r" b="b"/>
              <a:pathLst>
                <a:path w="8" h="8">
                  <a:moveTo>
                    <a:pt x="0" y="8"/>
                  </a:moveTo>
                  <a:lnTo>
                    <a:pt x="8" y="8"/>
                  </a:lnTo>
                  <a:lnTo>
                    <a:pt x="8" y="0"/>
                  </a:lnTo>
                </a:path>
              </a:pathLst>
            </a:custGeom>
            <a:noFill/>
            <a:ln w="28575" cmpd="sng">
              <a:solidFill>
                <a:srgbClr val="000000"/>
              </a:solidFill>
              <a:prstDash val="solid"/>
              <a:round/>
              <a:headEnd/>
              <a:tailEnd/>
            </a:ln>
          </p:spPr>
          <p:txBody>
            <a:bodyPr>
              <a:prstTxWarp prst="textNoShape">
                <a:avLst/>
              </a:prstTxWarp>
            </a:bodyPr>
            <a:lstStyle/>
            <a:p>
              <a:endParaRPr lang="en-US"/>
            </a:p>
          </p:txBody>
        </p:sp>
        <p:sp>
          <p:nvSpPr>
            <p:cNvPr id="111" name="Freeform 110"/>
            <p:cNvSpPr>
              <a:spLocks/>
            </p:cNvSpPr>
            <p:nvPr/>
          </p:nvSpPr>
          <p:spPr bwMode="auto">
            <a:xfrm>
              <a:off x="2980532" y="5318125"/>
              <a:ext cx="1588" cy="106363"/>
            </a:xfrm>
            <a:custGeom>
              <a:avLst/>
              <a:gdLst/>
              <a:ahLst/>
              <a:cxnLst>
                <a:cxn ang="0">
                  <a:pos x="0" y="55"/>
                </a:cxn>
                <a:cxn ang="0">
                  <a:pos x="0" y="31"/>
                </a:cxn>
                <a:cxn ang="0">
                  <a:pos x="0" y="0"/>
                </a:cxn>
              </a:cxnLst>
              <a:rect l="0" t="0" r="r" b="b"/>
              <a:pathLst>
                <a:path h="55">
                  <a:moveTo>
                    <a:pt x="0" y="55"/>
                  </a:moveTo>
                  <a:lnTo>
                    <a:pt x="0" y="31"/>
                  </a:lnTo>
                  <a:lnTo>
                    <a:pt x="0" y="0"/>
                  </a:lnTo>
                </a:path>
              </a:pathLst>
            </a:custGeom>
            <a:noFill/>
            <a:ln w="28575" cmpd="sng">
              <a:solidFill>
                <a:srgbClr val="000000"/>
              </a:solidFill>
              <a:prstDash val="solid"/>
              <a:round/>
              <a:headEnd/>
              <a:tailEnd/>
            </a:ln>
          </p:spPr>
          <p:txBody>
            <a:bodyPr>
              <a:prstTxWarp prst="textNoShape">
                <a:avLst/>
              </a:prstTxWarp>
            </a:bodyPr>
            <a:lstStyle/>
            <a:p>
              <a:endParaRPr lang="en-US"/>
            </a:p>
          </p:txBody>
        </p:sp>
        <p:sp>
          <p:nvSpPr>
            <p:cNvPr id="112" name="Line 111"/>
            <p:cNvSpPr>
              <a:spLocks noChangeShapeType="1"/>
            </p:cNvSpPr>
            <p:nvPr/>
          </p:nvSpPr>
          <p:spPr bwMode="auto">
            <a:xfrm flipV="1">
              <a:off x="2975769" y="5216525"/>
              <a:ext cx="25400" cy="47625"/>
            </a:xfrm>
            <a:prstGeom prst="line">
              <a:avLst/>
            </a:prstGeom>
            <a:noFill/>
            <a:ln w="28575">
              <a:solidFill>
                <a:srgbClr val="000000"/>
              </a:solidFill>
              <a:round/>
              <a:headEnd/>
              <a:tailEnd/>
            </a:ln>
          </p:spPr>
          <p:txBody>
            <a:bodyPr>
              <a:prstTxWarp prst="textNoShape">
                <a:avLst/>
              </a:prstTxWarp>
            </a:bodyPr>
            <a:lstStyle/>
            <a:p>
              <a:endParaRPr lang="en-US"/>
            </a:p>
          </p:txBody>
        </p:sp>
        <p:sp>
          <p:nvSpPr>
            <p:cNvPr id="113" name="Line 112"/>
            <p:cNvSpPr>
              <a:spLocks noChangeShapeType="1"/>
            </p:cNvSpPr>
            <p:nvPr/>
          </p:nvSpPr>
          <p:spPr bwMode="auto">
            <a:xfrm flipV="1">
              <a:off x="2996407" y="5046663"/>
              <a:ext cx="1588" cy="123825"/>
            </a:xfrm>
            <a:prstGeom prst="line">
              <a:avLst/>
            </a:prstGeom>
            <a:noFill/>
            <a:ln w="28575">
              <a:solidFill>
                <a:srgbClr val="000000"/>
              </a:solidFill>
              <a:round/>
              <a:headEnd/>
              <a:tailEnd/>
            </a:ln>
          </p:spPr>
          <p:txBody>
            <a:bodyPr>
              <a:prstTxWarp prst="textNoShape">
                <a:avLst/>
              </a:prstTxWarp>
            </a:bodyPr>
            <a:lstStyle/>
            <a:p>
              <a:endParaRPr lang="en-US"/>
            </a:p>
          </p:txBody>
        </p:sp>
        <p:sp>
          <p:nvSpPr>
            <p:cNvPr id="114" name="Freeform 113"/>
            <p:cNvSpPr>
              <a:spLocks/>
            </p:cNvSpPr>
            <p:nvPr/>
          </p:nvSpPr>
          <p:spPr bwMode="auto">
            <a:xfrm>
              <a:off x="2996407" y="4960938"/>
              <a:ext cx="1588" cy="30163"/>
            </a:xfrm>
            <a:custGeom>
              <a:avLst/>
              <a:gdLst/>
              <a:ahLst/>
              <a:cxnLst>
                <a:cxn ang="0">
                  <a:pos x="0" y="16"/>
                </a:cxn>
                <a:cxn ang="0">
                  <a:pos x="0" y="8"/>
                </a:cxn>
                <a:cxn ang="0">
                  <a:pos x="0" y="0"/>
                </a:cxn>
              </a:cxnLst>
              <a:rect l="0" t="0" r="r" b="b"/>
              <a:pathLst>
                <a:path h="16">
                  <a:moveTo>
                    <a:pt x="0" y="16"/>
                  </a:moveTo>
                  <a:lnTo>
                    <a:pt x="0" y="8"/>
                  </a:lnTo>
                  <a:lnTo>
                    <a:pt x="0" y="0"/>
                  </a:lnTo>
                </a:path>
              </a:pathLst>
            </a:custGeom>
            <a:noFill/>
            <a:ln w="28575" cmpd="sng">
              <a:solidFill>
                <a:srgbClr val="000000"/>
              </a:solidFill>
              <a:prstDash val="solid"/>
              <a:round/>
              <a:headEnd/>
              <a:tailEnd/>
            </a:ln>
          </p:spPr>
          <p:txBody>
            <a:bodyPr>
              <a:prstTxWarp prst="textNoShape">
                <a:avLst/>
              </a:prstTxWarp>
            </a:bodyPr>
            <a:lstStyle/>
            <a:p>
              <a:endParaRPr lang="en-US"/>
            </a:p>
          </p:txBody>
        </p:sp>
        <p:sp>
          <p:nvSpPr>
            <p:cNvPr id="115" name="Line 114"/>
            <p:cNvSpPr>
              <a:spLocks noChangeShapeType="1"/>
            </p:cNvSpPr>
            <p:nvPr/>
          </p:nvSpPr>
          <p:spPr bwMode="auto">
            <a:xfrm flipV="1">
              <a:off x="2996407" y="4784725"/>
              <a:ext cx="1588" cy="122238"/>
            </a:xfrm>
            <a:prstGeom prst="line">
              <a:avLst/>
            </a:prstGeom>
            <a:noFill/>
            <a:ln w="28575">
              <a:solidFill>
                <a:srgbClr val="000000"/>
              </a:solidFill>
              <a:round/>
              <a:headEnd/>
              <a:tailEnd/>
            </a:ln>
          </p:spPr>
          <p:txBody>
            <a:bodyPr>
              <a:prstTxWarp prst="textNoShape">
                <a:avLst/>
              </a:prstTxWarp>
            </a:bodyPr>
            <a:lstStyle/>
            <a:p>
              <a:endParaRPr lang="en-US"/>
            </a:p>
          </p:txBody>
        </p:sp>
        <p:sp>
          <p:nvSpPr>
            <p:cNvPr id="116" name="Line 115"/>
            <p:cNvSpPr>
              <a:spLocks noChangeShapeType="1"/>
            </p:cNvSpPr>
            <p:nvPr/>
          </p:nvSpPr>
          <p:spPr bwMode="auto">
            <a:xfrm flipV="1">
              <a:off x="2996407" y="4691063"/>
              <a:ext cx="1588" cy="46038"/>
            </a:xfrm>
            <a:prstGeom prst="line">
              <a:avLst/>
            </a:prstGeom>
            <a:noFill/>
            <a:ln w="28575">
              <a:solidFill>
                <a:srgbClr val="31859C"/>
              </a:solidFill>
              <a:round/>
              <a:headEnd/>
              <a:tailEnd/>
            </a:ln>
          </p:spPr>
          <p:txBody>
            <a:bodyPr>
              <a:prstTxWarp prst="textNoShape">
                <a:avLst/>
              </a:prstTxWarp>
            </a:bodyPr>
            <a:lstStyle/>
            <a:p>
              <a:endParaRPr lang="en-US"/>
            </a:p>
          </p:txBody>
        </p:sp>
        <p:sp>
          <p:nvSpPr>
            <p:cNvPr id="117" name="Freeform 116"/>
            <p:cNvSpPr>
              <a:spLocks/>
            </p:cNvSpPr>
            <p:nvPr/>
          </p:nvSpPr>
          <p:spPr bwMode="auto">
            <a:xfrm>
              <a:off x="3012282" y="4419600"/>
              <a:ext cx="3175" cy="217488"/>
            </a:xfrm>
            <a:custGeom>
              <a:avLst/>
              <a:gdLst/>
              <a:ahLst/>
              <a:cxnLst>
                <a:cxn ang="0">
                  <a:pos x="0" y="112"/>
                </a:cxn>
                <a:cxn ang="0">
                  <a:pos x="0" y="56"/>
                </a:cxn>
                <a:cxn ang="0">
                  <a:pos x="0" y="0"/>
                </a:cxn>
              </a:cxnLst>
              <a:rect l="0" t="0" r="r" b="b"/>
              <a:pathLst>
                <a:path h="112">
                  <a:moveTo>
                    <a:pt x="0" y="112"/>
                  </a:moveTo>
                  <a:lnTo>
                    <a:pt x="0" y="56"/>
                  </a:lnTo>
                  <a:lnTo>
                    <a:pt x="0" y="0"/>
                  </a:lnTo>
                </a:path>
              </a:pathLst>
            </a:custGeom>
            <a:noFill/>
            <a:ln w="28575" cmpd="sng">
              <a:solidFill>
                <a:srgbClr val="000000"/>
              </a:solidFill>
              <a:prstDash val="solid"/>
              <a:round/>
              <a:headEnd/>
              <a:tailEnd/>
            </a:ln>
          </p:spPr>
          <p:txBody>
            <a:bodyPr>
              <a:prstTxWarp prst="textNoShape">
                <a:avLst/>
              </a:prstTxWarp>
            </a:bodyPr>
            <a:lstStyle/>
            <a:p>
              <a:endParaRPr lang="en-US"/>
            </a:p>
          </p:txBody>
        </p:sp>
        <p:sp>
          <p:nvSpPr>
            <p:cNvPr id="118" name="Line 117"/>
            <p:cNvSpPr>
              <a:spLocks noChangeShapeType="1"/>
            </p:cNvSpPr>
            <p:nvPr/>
          </p:nvSpPr>
          <p:spPr bwMode="auto">
            <a:xfrm flipV="1">
              <a:off x="3012282" y="4321175"/>
              <a:ext cx="3175" cy="44450"/>
            </a:xfrm>
            <a:prstGeom prst="line">
              <a:avLst/>
            </a:prstGeom>
            <a:noFill/>
            <a:ln w="28575">
              <a:solidFill>
                <a:srgbClr val="000000"/>
              </a:solidFill>
              <a:round/>
              <a:headEnd/>
              <a:tailEnd/>
            </a:ln>
          </p:spPr>
          <p:txBody>
            <a:bodyPr>
              <a:prstTxWarp prst="textNoShape">
                <a:avLst/>
              </a:prstTxWarp>
            </a:bodyPr>
            <a:lstStyle/>
            <a:p>
              <a:endParaRPr lang="en-US"/>
            </a:p>
          </p:txBody>
        </p:sp>
        <p:sp>
          <p:nvSpPr>
            <p:cNvPr id="119" name="Line 118"/>
            <p:cNvSpPr>
              <a:spLocks noChangeShapeType="1"/>
            </p:cNvSpPr>
            <p:nvPr/>
          </p:nvSpPr>
          <p:spPr bwMode="auto">
            <a:xfrm flipV="1">
              <a:off x="3012282" y="4149725"/>
              <a:ext cx="3175" cy="123825"/>
            </a:xfrm>
            <a:prstGeom prst="line">
              <a:avLst/>
            </a:prstGeom>
            <a:noFill/>
            <a:ln w="28575">
              <a:solidFill>
                <a:srgbClr val="000000"/>
              </a:solidFill>
              <a:round/>
              <a:headEnd/>
              <a:tailEnd/>
            </a:ln>
          </p:spPr>
          <p:txBody>
            <a:bodyPr>
              <a:prstTxWarp prst="textNoShape">
                <a:avLst/>
              </a:prstTxWarp>
            </a:bodyPr>
            <a:lstStyle/>
            <a:p>
              <a:endParaRPr lang="en-US"/>
            </a:p>
          </p:txBody>
        </p:sp>
        <p:sp>
          <p:nvSpPr>
            <p:cNvPr id="120" name="Line 119"/>
            <p:cNvSpPr>
              <a:spLocks noChangeShapeType="1"/>
            </p:cNvSpPr>
            <p:nvPr/>
          </p:nvSpPr>
          <p:spPr bwMode="auto">
            <a:xfrm flipV="1">
              <a:off x="3012282" y="4056063"/>
              <a:ext cx="3175" cy="47625"/>
            </a:xfrm>
            <a:prstGeom prst="line">
              <a:avLst/>
            </a:prstGeom>
            <a:noFill/>
            <a:ln w="28575">
              <a:solidFill>
                <a:srgbClr val="000000"/>
              </a:solidFill>
              <a:round/>
              <a:headEnd/>
              <a:tailEnd/>
            </a:ln>
          </p:spPr>
          <p:txBody>
            <a:bodyPr>
              <a:prstTxWarp prst="textNoShape">
                <a:avLst/>
              </a:prstTxWarp>
            </a:bodyPr>
            <a:lstStyle/>
            <a:p>
              <a:endParaRPr lang="en-US"/>
            </a:p>
          </p:txBody>
        </p:sp>
        <p:sp>
          <p:nvSpPr>
            <p:cNvPr id="121" name="Line 120"/>
            <p:cNvSpPr>
              <a:spLocks noChangeShapeType="1"/>
            </p:cNvSpPr>
            <p:nvPr/>
          </p:nvSpPr>
          <p:spPr bwMode="auto">
            <a:xfrm flipV="1">
              <a:off x="3029744" y="3886200"/>
              <a:ext cx="1588" cy="123825"/>
            </a:xfrm>
            <a:prstGeom prst="line">
              <a:avLst/>
            </a:prstGeom>
            <a:noFill/>
            <a:ln w="28575">
              <a:solidFill>
                <a:srgbClr val="000000"/>
              </a:solidFill>
              <a:round/>
              <a:headEnd/>
              <a:tailEnd/>
            </a:ln>
          </p:spPr>
          <p:txBody>
            <a:bodyPr>
              <a:prstTxWarp prst="textNoShape">
                <a:avLst/>
              </a:prstTxWarp>
            </a:bodyPr>
            <a:lstStyle/>
            <a:p>
              <a:endParaRPr lang="en-US"/>
            </a:p>
          </p:txBody>
        </p:sp>
        <p:sp>
          <p:nvSpPr>
            <p:cNvPr id="122" name="Line 121"/>
            <p:cNvSpPr>
              <a:spLocks noChangeShapeType="1"/>
            </p:cNvSpPr>
            <p:nvPr/>
          </p:nvSpPr>
          <p:spPr bwMode="auto">
            <a:xfrm flipV="1">
              <a:off x="3029744" y="3794125"/>
              <a:ext cx="1588" cy="47625"/>
            </a:xfrm>
            <a:prstGeom prst="line">
              <a:avLst/>
            </a:prstGeom>
            <a:noFill/>
            <a:ln w="28575">
              <a:solidFill>
                <a:srgbClr val="000000"/>
              </a:solidFill>
              <a:round/>
              <a:headEnd/>
              <a:tailEnd/>
            </a:ln>
          </p:spPr>
          <p:txBody>
            <a:bodyPr>
              <a:prstTxWarp prst="textNoShape">
                <a:avLst/>
              </a:prstTxWarp>
            </a:bodyPr>
            <a:lstStyle/>
            <a:p>
              <a:endParaRPr lang="en-US"/>
            </a:p>
          </p:txBody>
        </p:sp>
        <p:sp>
          <p:nvSpPr>
            <p:cNvPr id="123" name="Line 122"/>
            <p:cNvSpPr>
              <a:spLocks noChangeShapeType="1"/>
            </p:cNvSpPr>
            <p:nvPr/>
          </p:nvSpPr>
          <p:spPr bwMode="auto">
            <a:xfrm flipV="1">
              <a:off x="3029744" y="3624263"/>
              <a:ext cx="1588" cy="123825"/>
            </a:xfrm>
            <a:prstGeom prst="line">
              <a:avLst/>
            </a:prstGeom>
            <a:noFill/>
            <a:ln w="28575">
              <a:solidFill>
                <a:srgbClr val="000000"/>
              </a:solidFill>
              <a:round/>
              <a:headEnd/>
              <a:tailEnd/>
            </a:ln>
          </p:spPr>
          <p:txBody>
            <a:bodyPr>
              <a:prstTxWarp prst="textNoShape">
                <a:avLst/>
              </a:prstTxWarp>
            </a:bodyPr>
            <a:lstStyle/>
            <a:p>
              <a:endParaRPr lang="en-US"/>
            </a:p>
          </p:txBody>
        </p:sp>
        <p:sp>
          <p:nvSpPr>
            <p:cNvPr id="124" name="Line 123"/>
            <p:cNvSpPr>
              <a:spLocks noChangeShapeType="1"/>
            </p:cNvSpPr>
            <p:nvPr/>
          </p:nvSpPr>
          <p:spPr bwMode="auto">
            <a:xfrm flipV="1">
              <a:off x="3029744" y="3530600"/>
              <a:ext cx="1588" cy="46038"/>
            </a:xfrm>
            <a:prstGeom prst="line">
              <a:avLst/>
            </a:prstGeom>
            <a:noFill/>
            <a:ln w="28575">
              <a:solidFill>
                <a:srgbClr val="000000"/>
              </a:solidFill>
              <a:round/>
              <a:headEnd/>
              <a:tailEnd/>
            </a:ln>
          </p:spPr>
          <p:txBody>
            <a:bodyPr>
              <a:prstTxWarp prst="textNoShape">
                <a:avLst/>
              </a:prstTxWarp>
            </a:bodyPr>
            <a:lstStyle/>
            <a:p>
              <a:endParaRPr lang="en-US"/>
            </a:p>
          </p:txBody>
        </p:sp>
        <p:sp>
          <p:nvSpPr>
            <p:cNvPr id="125" name="Line 124"/>
            <p:cNvSpPr>
              <a:spLocks noChangeShapeType="1"/>
            </p:cNvSpPr>
            <p:nvPr/>
          </p:nvSpPr>
          <p:spPr bwMode="auto">
            <a:xfrm flipV="1">
              <a:off x="3026569" y="3362325"/>
              <a:ext cx="19050" cy="122238"/>
            </a:xfrm>
            <a:prstGeom prst="line">
              <a:avLst/>
            </a:prstGeom>
            <a:noFill/>
            <a:ln w="28575">
              <a:solidFill>
                <a:srgbClr val="000000"/>
              </a:solidFill>
              <a:round/>
              <a:headEnd/>
              <a:tailEnd/>
            </a:ln>
          </p:spPr>
          <p:txBody>
            <a:bodyPr>
              <a:prstTxWarp prst="textNoShape">
                <a:avLst/>
              </a:prstTxWarp>
            </a:bodyPr>
            <a:lstStyle/>
            <a:p>
              <a:endParaRPr lang="en-US"/>
            </a:p>
          </p:txBody>
        </p:sp>
        <p:sp>
          <p:nvSpPr>
            <p:cNvPr id="126" name="Line 125"/>
            <p:cNvSpPr>
              <a:spLocks noChangeShapeType="1"/>
            </p:cNvSpPr>
            <p:nvPr/>
          </p:nvSpPr>
          <p:spPr bwMode="auto">
            <a:xfrm flipV="1">
              <a:off x="3045619" y="3268663"/>
              <a:ext cx="1588" cy="46038"/>
            </a:xfrm>
            <a:prstGeom prst="line">
              <a:avLst/>
            </a:prstGeom>
            <a:noFill/>
            <a:ln w="28575">
              <a:solidFill>
                <a:srgbClr val="000000"/>
              </a:solidFill>
              <a:round/>
              <a:headEnd/>
              <a:tailEnd/>
            </a:ln>
          </p:spPr>
          <p:txBody>
            <a:bodyPr>
              <a:prstTxWarp prst="textNoShape">
                <a:avLst/>
              </a:prstTxWarp>
            </a:bodyPr>
            <a:lstStyle/>
            <a:p>
              <a:endParaRPr lang="en-US"/>
            </a:p>
          </p:txBody>
        </p:sp>
        <p:sp>
          <p:nvSpPr>
            <p:cNvPr id="127" name="Line 126"/>
            <p:cNvSpPr>
              <a:spLocks noChangeShapeType="1"/>
            </p:cNvSpPr>
            <p:nvPr/>
          </p:nvSpPr>
          <p:spPr bwMode="auto">
            <a:xfrm flipV="1">
              <a:off x="3045619" y="3097213"/>
              <a:ext cx="1588" cy="125413"/>
            </a:xfrm>
            <a:prstGeom prst="line">
              <a:avLst/>
            </a:prstGeom>
            <a:noFill/>
            <a:ln w="28575">
              <a:solidFill>
                <a:srgbClr val="000000"/>
              </a:solidFill>
              <a:round/>
              <a:headEnd/>
              <a:tailEnd/>
            </a:ln>
          </p:spPr>
          <p:txBody>
            <a:bodyPr>
              <a:prstTxWarp prst="textNoShape">
                <a:avLst/>
              </a:prstTxWarp>
            </a:bodyPr>
            <a:lstStyle/>
            <a:p>
              <a:endParaRPr lang="en-US"/>
            </a:p>
          </p:txBody>
        </p:sp>
        <p:sp>
          <p:nvSpPr>
            <p:cNvPr id="128" name="Freeform 127"/>
            <p:cNvSpPr>
              <a:spLocks/>
            </p:cNvSpPr>
            <p:nvPr/>
          </p:nvSpPr>
          <p:spPr bwMode="auto">
            <a:xfrm>
              <a:off x="3045619" y="2903538"/>
              <a:ext cx="1588" cy="139700"/>
            </a:xfrm>
            <a:custGeom>
              <a:avLst/>
              <a:gdLst/>
              <a:ahLst/>
              <a:cxnLst>
                <a:cxn ang="0">
                  <a:pos x="0" y="72"/>
                </a:cxn>
                <a:cxn ang="0">
                  <a:pos x="0" y="56"/>
                </a:cxn>
                <a:cxn ang="0">
                  <a:pos x="0" y="0"/>
                </a:cxn>
              </a:cxnLst>
              <a:rect l="0" t="0" r="r" b="b"/>
              <a:pathLst>
                <a:path h="72">
                  <a:moveTo>
                    <a:pt x="0" y="72"/>
                  </a:moveTo>
                  <a:lnTo>
                    <a:pt x="0" y="56"/>
                  </a:lnTo>
                  <a:lnTo>
                    <a:pt x="0" y="0"/>
                  </a:lnTo>
                </a:path>
              </a:pathLst>
            </a:custGeom>
            <a:solidFill>
              <a:srgbClr val="EAEAEA"/>
            </a:solidFill>
            <a:ln w="28575" cmpd="sng">
              <a:solidFill>
                <a:srgbClr val="000000"/>
              </a:solidFill>
              <a:prstDash val="solid"/>
              <a:round/>
              <a:headEnd/>
              <a:tailEnd/>
            </a:ln>
          </p:spPr>
          <p:txBody>
            <a:bodyPr>
              <a:prstTxWarp prst="textNoShape">
                <a:avLst/>
              </a:prstTxWarp>
            </a:bodyPr>
            <a:lstStyle/>
            <a:p>
              <a:endParaRPr lang="en-US"/>
            </a:p>
          </p:txBody>
        </p:sp>
        <p:sp>
          <p:nvSpPr>
            <p:cNvPr id="129" name="Freeform 128"/>
            <p:cNvSpPr>
              <a:spLocks/>
            </p:cNvSpPr>
            <p:nvPr/>
          </p:nvSpPr>
          <p:spPr bwMode="auto">
            <a:xfrm>
              <a:off x="3045619" y="2703513"/>
              <a:ext cx="15875" cy="139700"/>
            </a:xfrm>
            <a:custGeom>
              <a:avLst/>
              <a:gdLst/>
              <a:ahLst/>
              <a:cxnLst>
                <a:cxn ang="0">
                  <a:pos x="0" y="72"/>
                </a:cxn>
                <a:cxn ang="0">
                  <a:pos x="0" y="56"/>
                </a:cxn>
                <a:cxn ang="0">
                  <a:pos x="8" y="0"/>
                </a:cxn>
              </a:cxnLst>
              <a:rect l="0" t="0" r="r" b="b"/>
              <a:pathLst>
                <a:path w="8" h="72">
                  <a:moveTo>
                    <a:pt x="0" y="72"/>
                  </a:moveTo>
                  <a:lnTo>
                    <a:pt x="0" y="56"/>
                  </a:lnTo>
                  <a:lnTo>
                    <a:pt x="8" y="0"/>
                  </a:lnTo>
                </a:path>
              </a:pathLst>
            </a:custGeom>
            <a:solidFill>
              <a:srgbClr val="EAEAEA"/>
            </a:solidFill>
            <a:ln w="28575" cmpd="sng">
              <a:solidFill>
                <a:srgbClr val="000000"/>
              </a:solidFill>
              <a:prstDash val="solid"/>
              <a:round/>
              <a:headEnd/>
              <a:tailEnd/>
            </a:ln>
          </p:spPr>
          <p:txBody>
            <a:bodyPr>
              <a:prstTxWarp prst="textNoShape">
                <a:avLst/>
              </a:prstTxWarp>
            </a:bodyPr>
            <a:lstStyle/>
            <a:p>
              <a:endParaRPr lang="en-US"/>
            </a:p>
          </p:txBody>
        </p:sp>
        <p:sp>
          <p:nvSpPr>
            <p:cNvPr id="130" name="Freeform 129"/>
            <p:cNvSpPr>
              <a:spLocks/>
            </p:cNvSpPr>
            <p:nvPr/>
          </p:nvSpPr>
          <p:spPr bwMode="auto">
            <a:xfrm>
              <a:off x="3061494" y="2611438"/>
              <a:ext cx="1588" cy="30163"/>
            </a:xfrm>
            <a:custGeom>
              <a:avLst/>
              <a:gdLst/>
              <a:ahLst/>
              <a:cxnLst>
                <a:cxn ang="0">
                  <a:pos x="0" y="16"/>
                </a:cxn>
                <a:cxn ang="0">
                  <a:pos x="0" y="8"/>
                </a:cxn>
                <a:cxn ang="0">
                  <a:pos x="0" y="0"/>
                </a:cxn>
              </a:cxnLst>
              <a:rect l="0" t="0" r="r" b="b"/>
              <a:pathLst>
                <a:path h="16">
                  <a:moveTo>
                    <a:pt x="0" y="16"/>
                  </a:moveTo>
                  <a:lnTo>
                    <a:pt x="0" y="8"/>
                  </a:lnTo>
                  <a:lnTo>
                    <a:pt x="0" y="0"/>
                  </a:lnTo>
                </a:path>
              </a:pathLst>
            </a:custGeom>
            <a:solidFill>
              <a:srgbClr val="EAEAEA"/>
            </a:solidFill>
            <a:ln w="28575" cmpd="sng">
              <a:solidFill>
                <a:srgbClr val="000000"/>
              </a:solidFill>
              <a:prstDash val="solid"/>
              <a:round/>
              <a:headEnd/>
              <a:tailEnd/>
            </a:ln>
          </p:spPr>
          <p:txBody>
            <a:bodyPr>
              <a:prstTxWarp prst="textNoShape">
                <a:avLst/>
              </a:prstTxWarp>
            </a:bodyPr>
            <a:lstStyle/>
            <a:p>
              <a:endParaRPr lang="en-US"/>
            </a:p>
          </p:txBody>
        </p:sp>
        <p:sp>
          <p:nvSpPr>
            <p:cNvPr id="131" name="Freeform 130"/>
            <p:cNvSpPr>
              <a:spLocks/>
            </p:cNvSpPr>
            <p:nvPr/>
          </p:nvSpPr>
          <p:spPr bwMode="auto">
            <a:xfrm>
              <a:off x="3061494" y="2439988"/>
              <a:ext cx="1588" cy="109538"/>
            </a:xfrm>
            <a:custGeom>
              <a:avLst/>
              <a:gdLst/>
              <a:ahLst/>
              <a:cxnLst>
                <a:cxn ang="0">
                  <a:pos x="0" y="56"/>
                </a:cxn>
                <a:cxn ang="0">
                  <a:pos x="0" y="24"/>
                </a:cxn>
                <a:cxn ang="0">
                  <a:pos x="0" y="0"/>
                </a:cxn>
              </a:cxnLst>
              <a:rect l="0" t="0" r="r" b="b"/>
              <a:pathLst>
                <a:path h="56">
                  <a:moveTo>
                    <a:pt x="0" y="56"/>
                  </a:moveTo>
                  <a:lnTo>
                    <a:pt x="0" y="24"/>
                  </a:lnTo>
                  <a:lnTo>
                    <a:pt x="0" y="0"/>
                  </a:lnTo>
                </a:path>
              </a:pathLst>
            </a:custGeom>
            <a:solidFill>
              <a:srgbClr val="EAEAEA"/>
            </a:solidFill>
            <a:ln w="28575" cmpd="sng">
              <a:solidFill>
                <a:srgbClr val="000000"/>
              </a:solidFill>
              <a:prstDash val="solid"/>
              <a:round/>
              <a:headEnd/>
              <a:tailEnd/>
            </a:ln>
          </p:spPr>
          <p:txBody>
            <a:bodyPr>
              <a:prstTxWarp prst="textNoShape">
                <a:avLst/>
              </a:prstTxWarp>
            </a:bodyPr>
            <a:lstStyle/>
            <a:p>
              <a:endParaRPr lang="en-US"/>
            </a:p>
          </p:txBody>
        </p:sp>
        <p:sp>
          <p:nvSpPr>
            <p:cNvPr id="132" name="Freeform 131"/>
            <p:cNvSpPr>
              <a:spLocks/>
            </p:cNvSpPr>
            <p:nvPr/>
          </p:nvSpPr>
          <p:spPr bwMode="auto">
            <a:xfrm>
              <a:off x="3077369" y="2349500"/>
              <a:ext cx="17463" cy="106363"/>
            </a:xfrm>
            <a:custGeom>
              <a:avLst/>
              <a:gdLst/>
              <a:ahLst/>
              <a:cxnLst>
                <a:cxn ang="0">
                  <a:pos x="0" y="16"/>
                </a:cxn>
                <a:cxn ang="0">
                  <a:pos x="0" y="8"/>
                </a:cxn>
                <a:cxn ang="0">
                  <a:pos x="0" y="0"/>
                </a:cxn>
                <a:cxn ang="0">
                  <a:pos x="8" y="31"/>
                </a:cxn>
                <a:cxn ang="0">
                  <a:pos x="8" y="55"/>
                </a:cxn>
              </a:cxnLst>
              <a:rect l="0" t="0" r="r" b="b"/>
              <a:pathLst>
                <a:path w="8" h="55">
                  <a:moveTo>
                    <a:pt x="0" y="16"/>
                  </a:moveTo>
                  <a:lnTo>
                    <a:pt x="0" y="8"/>
                  </a:lnTo>
                  <a:lnTo>
                    <a:pt x="0" y="0"/>
                  </a:lnTo>
                  <a:lnTo>
                    <a:pt x="8" y="31"/>
                  </a:lnTo>
                  <a:lnTo>
                    <a:pt x="8" y="55"/>
                  </a:lnTo>
                </a:path>
              </a:pathLst>
            </a:custGeom>
            <a:solidFill>
              <a:srgbClr val="EAEAEA"/>
            </a:solidFill>
            <a:ln w="28575" cmpd="sng">
              <a:solidFill>
                <a:srgbClr val="000000"/>
              </a:solidFill>
              <a:prstDash val="solid"/>
              <a:round/>
              <a:headEnd/>
              <a:tailEnd/>
            </a:ln>
          </p:spPr>
          <p:txBody>
            <a:bodyPr>
              <a:prstTxWarp prst="textNoShape">
                <a:avLst/>
              </a:prstTxWarp>
            </a:bodyPr>
            <a:lstStyle/>
            <a:p>
              <a:endParaRPr lang="en-US"/>
            </a:p>
          </p:txBody>
        </p:sp>
        <p:sp>
          <p:nvSpPr>
            <p:cNvPr id="133" name="Line 132"/>
            <p:cNvSpPr>
              <a:spLocks noChangeShapeType="1"/>
            </p:cNvSpPr>
            <p:nvPr/>
          </p:nvSpPr>
          <p:spPr bwMode="auto">
            <a:xfrm>
              <a:off x="3094832" y="2509838"/>
              <a:ext cx="1588" cy="46038"/>
            </a:xfrm>
            <a:prstGeom prst="line">
              <a:avLst/>
            </a:prstGeom>
            <a:noFill/>
            <a:ln w="28575">
              <a:solidFill>
                <a:srgbClr val="000000"/>
              </a:solidFill>
              <a:round/>
              <a:headEnd/>
              <a:tailEnd/>
            </a:ln>
          </p:spPr>
          <p:txBody>
            <a:bodyPr>
              <a:prstTxWarp prst="textNoShape">
                <a:avLst/>
              </a:prstTxWarp>
            </a:bodyPr>
            <a:lstStyle/>
            <a:p>
              <a:endParaRPr lang="en-US"/>
            </a:p>
          </p:txBody>
        </p:sp>
        <p:sp>
          <p:nvSpPr>
            <p:cNvPr id="134" name="Freeform 133"/>
            <p:cNvSpPr>
              <a:spLocks/>
            </p:cNvSpPr>
            <p:nvPr/>
          </p:nvSpPr>
          <p:spPr bwMode="auto">
            <a:xfrm>
              <a:off x="3094832" y="2611438"/>
              <a:ext cx="15875" cy="107950"/>
            </a:xfrm>
            <a:custGeom>
              <a:avLst/>
              <a:gdLst/>
              <a:ahLst/>
              <a:cxnLst>
                <a:cxn ang="0">
                  <a:pos x="0" y="0"/>
                </a:cxn>
                <a:cxn ang="0">
                  <a:pos x="0" y="8"/>
                </a:cxn>
                <a:cxn ang="0">
                  <a:pos x="8" y="56"/>
                </a:cxn>
              </a:cxnLst>
              <a:rect l="0" t="0" r="r" b="b"/>
              <a:pathLst>
                <a:path w="8" h="56">
                  <a:moveTo>
                    <a:pt x="0" y="0"/>
                  </a:moveTo>
                  <a:lnTo>
                    <a:pt x="0" y="8"/>
                  </a:lnTo>
                  <a:lnTo>
                    <a:pt x="8" y="56"/>
                  </a:lnTo>
                </a:path>
              </a:pathLst>
            </a:custGeom>
            <a:solidFill>
              <a:srgbClr val="EAEAEA"/>
            </a:solidFill>
            <a:ln w="28575" cmpd="sng">
              <a:solidFill>
                <a:srgbClr val="000000"/>
              </a:solidFill>
              <a:prstDash val="solid"/>
              <a:round/>
              <a:headEnd/>
              <a:tailEnd/>
            </a:ln>
          </p:spPr>
          <p:txBody>
            <a:bodyPr>
              <a:prstTxWarp prst="textNoShape">
                <a:avLst/>
              </a:prstTxWarp>
            </a:bodyPr>
            <a:lstStyle/>
            <a:p>
              <a:endParaRPr lang="en-US"/>
            </a:p>
          </p:txBody>
        </p:sp>
        <p:sp>
          <p:nvSpPr>
            <p:cNvPr id="135" name="Line 134"/>
            <p:cNvSpPr>
              <a:spLocks noChangeShapeType="1"/>
            </p:cNvSpPr>
            <p:nvPr/>
          </p:nvSpPr>
          <p:spPr bwMode="auto">
            <a:xfrm>
              <a:off x="3110707" y="2773363"/>
              <a:ext cx="1588" cy="122238"/>
            </a:xfrm>
            <a:prstGeom prst="line">
              <a:avLst/>
            </a:prstGeom>
            <a:noFill/>
            <a:ln w="28575">
              <a:solidFill>
                <a:srgbClr val="000000"/>
              </a:solidFill>
              <a:round/>
              <a:headEnd/>
              <a:tailEnd/>
            </a:ln>
          </p:spPr>
          <p:txBody>
            <a:bodyPr>
              <a:prstTxWarp prst="textNoShape">
                <a:avLst/>
              </a:prstTxWarp>
            </a:bodyPr>
            <a:lstStyle/>
            <a:p>
              <a:endParaRPr lang="en-US"/>
            </a:p>
          </p:txBody>
        </p:sp>
        <p:sp>
          <p:nvSpPr>
            <p:cNvPr id="136" name="Freeform 135"/>
            <p:cNvSpPr>
              <a:spLocks/>
            </p:cNvSpPr>
            <p:nvPr/>
          </p:nvSpPr>
          <p:spPr bwMode="auto">
            <a:xfrm>
              <a:off x="3110707" y="2951163"/>
              <a:ext cx="1588" cy="30163"/>
            </a:xfrm>
            <a:custGeom>
              <a:avLst/>
              <a:gdLst/>
              <a:ahLst/>
              <a:cxnLst>
                <a:cxn ang="0">
                  <a:pos x="0" y="0"/>
                </a:cxn>
                <a:cxn ang="0">
                  <a:pos x="0" y="8"/>
                </a:cxn>
                <a:cxn ang="0">
                  <a:pos x="0" y="16"/>
                </a:cxn>
              </a:cxnLst>
              <a:rect l="0" t="0" r="r" b="b"/>
              <a:pathLst>
                <a:path h="16">
                  <a:moveTo>
                    <a:pt x="0" y="0"/>
                  </a:moveTo>
                  <a:lnTo>
                    <a:pt x="0" y="8"/>
                  </a:lnTo>
                  <a:lnTo>
                    <a:pt x="0" y="16"/>
                  </a:lnTo>
                </a:path>
              </a:pathLst>
            </a:custGeom>
            <a:solidFill>
              <a:srgbClr val="EAEAEA"/>
            </a:solidFill>
            <a:ln w="28575" cmpd="sng">
              <a:solidFill>
                <a:srgbClr val="000000"/>
              </a:solidFill>
              <a:prstDash val="solid"/>
              <a:round/>
              <a:headEnd/>
              <a:tailEnd/>
            </a:ln>
          </p:spPr>
          <p:txBody>
            <a:bodyPr>
              <a:prstTxWarp prst="textNoShape">
                <a:avLst/>
              </a:prstTxWarp>
            </a:bodyPr>
            <a:lstStyle/>
            <a:p>
              <a:endParaRPr lang="en-US"/>
            </a:p>
          </p:txBody>
        </p:sp>
        <p:sp>
          <p:nvSpPr>
            <p:cNvPr id="137" name="Line 136"/>
            <p:cNvSpPr>
              <a:spLocks noChangeShapeType="1"/>
            </p:cNvSpPr>
            <p:nvPr/>
          </p:nvSpPr>
          <p:spPr bwMode="auto">
            <a:xfrm>
              <a:off x="3109119" y="3035300"/>
              <a:ext cx="17463" cy="125413"/>
            </a:xfrm>
            <a:prstGeom prst="line">
              <a:avLst/>
            </a:prstGeom>
            <a:noFill/>
            <a:ln w="28575">
              <a:solidFill>
                <a:srgbClr val="000000"/>
              </a:solidFill>
              <a:round/>
              <a:headEnd/>
              <a:tailEnd/>
            </a:ln>
          </p:spPr>
          <p:txBody>
            <a:bodyPr>
              <a:prstTxWarp prst="textNoShape">
                <a:avLst/>
              </a:prstTxWarp>
            </a:bodyPr>
            <a:lstStyle/>
            <a:p>
              <a:endParaRPr lang="en-US"/>
            </a:p>
          </p:txBody>
        </p:sp>
        <p:sp>
          <p:nvSpPr>
            <p:cNvPr id="138" name="Line 137"/>
            <p:cNvSpPr>
              <a:spLocks noChangeShapeType="1"/>
            </p:cNvSpPr>
            <p:nvPr/>
          </p:nvSpPr>
          <p:spPr bwMode="auto">
            <a:xfrm>
              <a:off x="3126582" y="3206750"/>
              <a:ext cx="1588" cy="46038"/>
            </a:xfrm>
            <a:prstGeom prst="line">
              <a:avLst/>
            </a:prstGeom>
            <a:noFill/>
            <a:ln w="28575">
              <a:solidFill>
                <a:srgbClr val="000000"/>
              </a:solidFill>
              <a:round/>
              <a:headEnd/>
              <a:tailEnd/>
            </a:ln>
          </p:spPr>
          <p:txBody>
            <a:bodyPr>
              <a:prstTxWarp prst="textNoShape">
                <a:avLst/>
              </a:prstTxWarp>
            </a:bodyPr>
            <a:lstStyle/>
            <a:p>
              <a:endParaRPr lang="en-US"/>
            </a:p>
          </p:txBody>
        </p:sp>
        <p:sp>
          <p:nvSpPr>
            <p:cNvPr id="139" name="Freeform 138"/>
            <p:cNvSpPr>
              <a:spLocks/>
            </p:cNvSpPr>
            <p:nvPr/>
          </p:nvSpPr>
          <p:spPr bwMode="auto">
            <a:xfrm>
              <a:off x="3126582" y="3306763"/>
              <a:ext cx="1588" cy="107950"/>
            </a:xfrm>
            <a:custGeom>
              <a:avLst/>
              <a:gdLst/>
              <a:ahLst/>
              <a:cxnLst>
                <a:cxn ang="0">
                  <a:pos x="0" y="0"/>
                </a:cxn>
                <a:cxn ang="0">
                  <a:pos x="0" y="32"/>
                </a:cxn>
                <a:cxn ang="0">
                  <a:pos x="0" y="55"/>
                </a:cxn>
              </a:cxnLst>
              <a:rect l="0" t="0" r="r" b="b"/>
              <a:pathLst>
                <a:path h="55">
                  <a:moveTo>
                    <a:pt x="0" y="0"/>
                  </a:moveTo>
                  <a:lnTo>
                    <a:pt x="0" y="32"/>
                  </a:lnTo>
                  <a:lnTo>
                    <a:pt x="0" y="55"/>
                  </a:lnTo>
                </a:path>
              </a:pathLst>
            </a:custGeom>
            <a:solidFill>
              <a:srgbClr val="EAEAEA"/>
            </a:solidFill>
            <a:ln w="28575" cmpd="sng">
              <a:solidFill>
                <a:srgbClr val="000000"/>
              </a:solidFill>
              <a:prstDash val="solid"/>
              <a:round/>
              <a:headEnd/>
              <a:tailEnd/>
            </a:ln>
          </p:spPr>
          <p:txBody>
            <a:bodyPr>
              <a:prstTxWarp prst="textNoShape">
                <a:avLst/>
              </a:prstTxWarp>
            </a:bodyPr>
            <a:lstStyle/>
            <a:p>
              <a:endParaRPr lang="en-US"/>
            </a:p>
          </p:txBody>
        </p:sp>
        <p:sp>
          <p:nvSpPr>
            <p:cNvPr id="140" name="Line 139"/>
            <p:cNvSpPr>
              <a:spLocks noChangeShapeType="1"/>
            </p:cNvSpPr>
            <p:nvPr/>
          </p:nvSpPr>
          <p:spPr bwMode="auto">
            <a:xfrm>
              <a:off x="3126582" y="3468688"/>
              <a:ext cx="1588" cy="46038"/>
            </a:xfrm>
            <a:prstGeom prst="line">
              <a:avLst/>
            </a:prstGeom>
            <a:noFill/>
            <a:ln w="28575">
              <a:solidFill>
                <a:srgbClr val="000000"/>
              </a:solidFill>
              <a:round/>
              <a:headEnd/>
              <a:tailEnd/>
            </a:ln>
          </p:spPr>
          <p:txBody>
            <a:bodyPr>
              <a:prstTxWarp prst="textNoShape">
                <a:avLst/>
              </a:prstTxWarp>
            </a:bodyPr>
            <a:lstStyle/>
            <a:p>
              <a:endParaRPr lang="en-US"/>
            </a:p>
          </p:txBody>
        </p:sp>
        <p:sp>
          <p:nvSpPr>
            <p:cNvPr id="141" name="Line 140"/>
            <p:cNvSpPr>
              <a:spLocks noChangeShapeType="1"/>
            </p:cNvSpPr>
            <p:nvPr/>
          </p:nvSpPr>
          <p:spPr bwMode="auto">
            <a:xfrm>
              <a:off x="3124994" y="3562350"/>
              <a:ext cx="17463" cy="123825"/>
            </a:xfrm>
            <a:prstGeom prst="line">
              <a:avLst/>
            </a:prstGeom>
            <a:noFill/>
            <a:ln w="28575">
              <a:solidFill>
                <a:srgbClr val="000000"/>
              </a:solidFill>
              <a:round/>
              <a:headEnd/>
              <a:tailEnd/>
            </a:ln>
          </p:spPr>
          <p:txBody>
            <a:bodyPr>
              <a:prstTxWarp prst="textNoShape">
                <a:avLst/>
              </a:prstTxWarp>
            </a:bodyPr>
            <a:lstStyle/>
            <a:p>
              <a:endParaRPr lang="en-US"/>
            </a:p>
          </p:txBody>
        </p:sp>
        <p:sp>
          <p:nvSpPr>
            <p:cNvPr id="142" name="Line 141"/>
            <p:cNvSpPr>
              <a:spLocks noChangeShapeType="1"/>
            </p:cNvSpPr>
            <p:nvPr/>
          </p:nvSpPr>
          <p:spPr bwMode="auto">
            <a:xfrm>
              <a:off x="3142457" y="3732213"/>
              <a:ext cx="3175" cy="47625"/>
            </a:xfrm>
            <a:prstGeom prst="line">
              <a:avLst/>
            </a:prstGeom>
            <a:noFill/>
            <a:ln w="28575">
              <a:solidFill>
                <a:srgbClr val="000000"/>
              </a:solidFill>
              <a:round/>
              <a:headEnd/>
              <a:tailEnd/>
            </a:ln>
          </p:spPr>
          <p:txBody>
            <a:bodyPr>
              <a:prstTxWarp prst="textNoShape">
                <a:avLst/>
              </a:prstTxWarp>
            </a:bodyPr>
            <a:lstStyle/>
            <a:p>
              <a:endParaRPr lang="en-US"/>
            </a:p>
          </p:txBody>
        </p:sp>
        <p:sp>
          <p:nvSpPr>
            <p:cNvPr id="143" name="Line 142"/>
            <p:cNvSpPr>
              <a:spLocks noChangeShapeType="1"/>
            </p:cNvSpPr>
            <p:nvPr/>
          </p:nvSpPr>
          <p:spPr bwMode="auto">
            <a:xfrm>
              <a:off x="3142457" y="3825875"/>
              <a:ext cx="3175" cy="122238"/>
            </a:xfrm>
            <a:prstGeom prst="line">
              <a:avLst/>
            </a:prstGeom>
            <a:noFill/>
            <a:ln w="28575">
              <a:solidFill>
                <a:srgbClr val="000000"/>
              </a:solidFill>
              <a:round/>
              <a:headEnd/>
              <a:tailEnd/>
            </a:ln>
          </p:spPr>
          <p:txBody>
            <a:bodyPr>
              <a:prstTxWarp prst="textNoShape">
                <a:avLst/>
              </a:prstTxWarp>
            </a:bodyPr>
            <a:lstStyle/>
            <a:p>
              <a:endParaRPr lang="en-US"/>
            </a:p>
          </p:txBody>
        </p:sp>
        <p:sp>
          <p:nvSpPr>
            <p:cNvPr id="144" name="Freeform 143"/>
            <p:cNvSpPr>
              <a:spLocks/>
            </p:cNvSpPr>
            <p:nvPr/>
          </p:nvSpPr>
          <p:spPr bwMode="auto">
            <a:xfrm>
              <a:off x="3142457" y="4002088"/>
              <a:ext cx="3175" cy="31750"/>
            </a:xfrm>
            <a:custGeom>
              <a:avLst/>
              <a:gdLst/>
              <a:ahLst/>
              <a:cxnLst>
                <a:cxn ang="0">
                  <a:pos x="0" y="0"/>
                </a:cxn>
                <a:cxn ang="0">
                  <a:pos x="0" y="8"/>
                </a:cxn>
                <a:cxn ang="0">
                  <a:pos x="0" y="16"/>
                </a:cxn>
              </a:cxnLst>
              <a:rect l="0" t="0" r="r" b="b"/>
              <a:pathLst>
                <a:path h="16">
                  <a:moveTo>
                    <a:pt x="0" y="0"/>
                  </a:moveTo>
                  <a:lnTo>
                    <a:pt x="0" y="8"/>
                  </a:lnTo>
                  <a:lnTo>
                    <a:pt x="0" y="16"/>
                  </a:lnTo>
                </a:path>
              </a:pathLst>
            </a:custGeom>
            <a:noFill/>
            <a:ln w="28575" cmpd="sng">
              <a:solidFill>
                <a:srgbClr val="000000"/>
              </a:solidFill>
              <a:prstDash val="solid"/>
              <a:round/>
              <a:headEnd/>
              <a:tailEnd/>
            </a:ln>
          </p:spPr>
          <p:txBody>
            <a:bodyPr>
              <a:prstTxWarp prst="textNoShape">
                <a:avLst/>
              </a:prstTxWarp>
            </a:bodyPr>
            <a:lstStyle/>
            <a:p>
              <a:endParaRPr lang="en-US"/>
            </a:p>
          </p:txBody>
        </p:sp>
        <p:sp>
          <p:nvSpPr>
            <p:cNvPr id="145" name="Line 144"/>
            <p:cNvSpPr>
              <a:spLocks noChangeShapeType="1"/>
            </p:cNvSpPr>
            <p:nvPr/>
          </p:nvSpPr>
          <p:spPr bwMode="auto">
            <a:xfrm>
              <a:off x="3142457" y="4087813"/>
              <a:ext cx="3175" cy="123825"/>
            </a:xfrm>
            <a:prstGeom prst="line">
              <a:avLst/>
            </a:prstGeom>
            <a:noFill/>
            <a:ln w="28575">
              <a:solidFill>
                <a:srgbClr val="000000"/>
              </a:solidFill>
              <a:round/>
              <a:headEnd/>
              <a:tailEnd/>
            </a:ln>
          </p:spPr>
          <p:txBody>
            <a:bodyPr>
              <a:prstTxWarp prst="textNoShape">
                <a:avLst/>
              </a:prstTxWarp>
            </a:bodyPr>
            <a:lstStyle/>
            <a:p>
              <a:endParaRPr lang="en-US"/>
            </a:p>
          </p:txBody>
        </p:sp>
        <p:sp>
          <p:nvSpPr>
            <p:cNvPr id="146" name="Line 145"/>
            <p:cNvSpPr>
              <a:spLocks noChangeShapeType="1"/>
            </p:cNvSpPr>
            <p:nvPr/>
          </p:nvSpPr>
          <p:spPr bwMode="auto">
            <a:xfrm>
              <a:off x="3142457" y="4257675"/>
              <a:ext cx="3175" cy="47625"/>
            </a:xfrm>
            <a:prstGeom prst="line">
              <a:avLst/>
            </a:prstGeom>
            <a:noFill/>
            <a:ln w="28575">
              <a:solidFill>
                <a:srgbClr val="000000"/>
              </a:solidFill>
              <a:round/>
              <a:headEnd/>
              <a:tailEnd/>
            </a:ln>
          </p:spPr>
          <p:txBody>
            <a:bodyPr>
              <a:prstTxWarp prst="textNoShape">
                <a:avLst/>
              </a:prstTxWarp>
            </a:bodyPr>
            <a:lstStyle/>
            <a:p>
              <a:endParaRPr lang="en-US"/>
            </a:p>
          </p:txBody>
        </p:sp>
        <p:sp>
          <p:nvSpPr>
            <p:cNvPr id="147" name="Freeform 146"/>
            <p:cNvSpPr>
              <a:spLocks/>
            </p:cNvSpPr>
            <p:nvPr/>
          </p:nvSpPr>
          <p:spPr bwMode="auto">
            <a:xfrm>
              <a:off x="3159919" y="4359275"/>
              <a:ext cx="1588" cy="106363"/>
            </a:xfrm>
            <a:custGeom>
              <a:avLst/>
              <a:gdLst/>
              <a:ahLst/>
              <a:cxnLst>
                <a:cxn ang="0">
                  <a:pos x="0" y="0"/>
                </a:cxn>
                <a:cxn ang="0">
                  <a:pos x="0" y="23"/>
                </a:cxn>
                <a:cxn ang="0">
                  <a:pos x="0" y="55"/>
                </a:cxn>
              </a:cxnLst>
              <a:rect l="0" t="0" r="r" b="b"/>
              <a:pathLst>
                <a:path h="55">
                  <a:moveTo>
                    <a:pt x="0" y="0"/>
                  </a:moveTo>
                  <a:lnTo>
                    <a:pt x="0" y="23"/>
                  </a:lnTo>
                  <a:lnTo>
                    <a:pt x="0" y="55"/>
                  </a:lnTo>
                </a:path>
              </a:pathLst>
            </a:custGeom>
            <a:noFill/>
            <a:ln w="28575" cmpd="sng">
              <a:solidFill>
                <a:srgbClr val="000000"/>
              </a:solidFill>
              <a:prstDash val="solid"/>
              <a:round/>
              <a:headEnd/>
              <a:tailEnd/>
            </a:ln>
          </p:spPr>
          <p:txBody>
            <a:bodyPr>
              <a:prstTxWarp prst="textNoShape">
                <a:avLst/>
              </a:prstTxWarp>
            </a:bodyPr>
            <a:lstStyle/>
            <a:p>
              <a:endParaRPr lang="en-US"/>
            </a:p>
          </p:txBody>
        </p:sp>
        <p:sp>
          <p:nvSpPr>
            <p:cNvPr id="148" name="Line 147"/>
            <p:cNvSpPr>
              <a:spLocks noChangeShapeType="1"/>
            </p:cNvSpPr>
            <p:nvPr/>
          </p:nvSpPr>
          <p:spPr bwMode="auto">
            <a:xfrm>
              <a:off x="3159919" y="4519613"/>
              <a:ext cx="1588" cy="47625"/>
            </a:xfrm>
            <a:prstGeom prst="line">
              <a:avLst/>
            </a:prstGeom>
            <a:noFill/>
            <a:ln w="28575">
              <a:solidFill>
                <a:srgbClr val="31859C"/>
              </a:solidFill>
              <a:round/>
              <a:headEnd/>
              <a:tailEnd/>
            </a:ln>
          </p:spPr>
          <p:txBody>
            <a:bodyPr>
              <a:prstTxWarp prst="textNoShape">
                <a:avLst/>
              </a:prstTxWarp>
            </a:bodyPr>
            <a:lstStyle/>
            <a:p>
              <a:endParaRPr lang="en-US"/>
            </a:p>
          </p:txBody>
        </p:sp>
        <p:sp>
          <p:nvSpPr>
            <p:cNvPr id="149" name="Freeform 148"/>
            <p:cNvSpPr>
              <a:spLocks/>
            </p:cNvSpPr>
            <p:nvPr/>
          </p:nvSpPr>
          <p:spPr bwMode="auto">
            <a:xfrm>
              <a:off x="3159919" y="4621213"/>
              <a:ext cx="14288" cy="107950"/>
            </a:xfrm>
            <a:custGeom>
              <a:avLst/>
              <a:gdLst/>
              <a:ahLst/>
              <a:cxnLst>
                <a:cxn ang="0">
                  <a:pos x="0" y="0"/>
                </a:cxn>
                <a:cxn ang="0">
                  <a:pos x="7" y="40"/>
                </a:cxn>
                <a:cxn ang="0">
                  <a:pos x="7" y="56"/>
                </a:cxn>
              </a:cxnLst>
              <a:rect l="0" t="0" r="r" b="b"/>
              <a:pathLst>
                <a:path w="7" h="56">
                  <a:moveTo>
                    <a:pt x="0" y="0"/>
                  </a:moveTo>
                  <a:lnTo>
                    <a:pt x="7" y="40"/>
                  </a:lnTo>
                  <a:lnTo>
                    <a:pt x="7" y="56"/>
                  </a:lnTo>
                </a:path>
              </a:pathLst>
            </a:custGeom>
            <a:noFill/>
            <a:ln w="28575" cmpd="sng">
              <a:solidFill>
                <a:srgbClr val="000000"/>
              </a:solidFill>
              <a:prstDash val="solid"/>
              <a:round/>
              <a:headEnd/>
              <a:tailEnd/>
            </a:ln>
          </p:spPr>
          <p:txBody>
            <a:bodyPr>
              <a:prstTxWarp prst="textNoShape">
                <a:avLst/>
              </a:prstTxWarp>
            </a:bodyPr>
            <a:lstStyle/>
            <a:p>
              <a:endParaRPr lang="en-US"/>
            </a:p>
          </p:txBody>
        </p:sp>
        <p:sp>
          <p:nvSpPr>
            <p:cNvPr id="150" name="Freeform 149"/>
            <p:cNvSpPr>
              <a:spLocks/>
            </p:cNvSpPr>
            <p:nvPr/>
          </p:nvSpPr>
          <p:spPr bwMode="auto">
            <a:xfrm>
              <a:off x="3174207" y="4792663"/>
              <a:ext cx="15875" cy="122238"/>
            </a:xfrm>
            <a:custGeom>
              <a:avLst/>
              <a:gdLst/>
              <a:ahLst/>
              <a:cxnLst>
                <a:cxn ang="0">
                  <a:pos x="0" y="0"/>
                </a:cxn>
                <a:cxn ang="0">
                  <a:pos x="0" y="8"/>
                </a:cxn>
                <a:cxn ang="0">
                  <a:pos x="8" y="55"/>
                </a:cxn>
                <a:cxn ang="0">
                  <a:pos x="8" y="63"/>
                </a:cxn>
              </a:cxnLst>
              <a:rect l="0" t="0" r="r" b="b"/>
              <a:pathLst>
                <a:path w="8" h="63">
                  <a:moveTo>
                    <a:pt x="0" y="0"/>
                  </a:moveTo>
                  <a:lnTo>
                    <a:pt x="0" y="8"/>
                  </a:lnTo>
                  <a:lnTo>
                    <a:pt x="8" y="55"/>
                  </a:lnTo>
                  <a:lnTo>
                    <a:pt x="8" y="63"/>
                  </a:lnTo>
                </a:path>
              </a:pathLst>
            </a:custGeom>
            <a:noFill/>
            <a:ln w="28575" cmpd="sng">
              <a:solidFill>
                <a:srgbClr val="000000"/>
              </a:solidFill>
              <a:prstDash val="solid"/>
              <a:round/>
              <a:headEnd/>
              <a:tailEnd/>
            </a:ln>
          </p:spPr>
          <p:txBody>
            <a:bodyPr>
              <a:prstTxWarp prst="textNoShape">
                <a:avLst/>
              </a:prstTxWarp>
            </a:bodyPr>
            <a:lstStyle/>
            <a:p>
              <a:endParaRPr lang="en-US"/>
            </a:p>
          </p:txBody>
        </p:sp>
        <p:sp>
          <p:nvSpPr>
            <p:cNvPr id="151" name="Freeform 150"/>
            <p:cNvSpPr>
              <a:spLocks/>
            </p:cNvSpPr>
            <p:nvPr/>
          </p:nvSpPr>
          <p:spPr bwMode="auto">
            <a:xfrm>
              <a:off x="3221832" y="4976813"/>
              <a:ext cx="195263" cy="123825"/>
            </a:xfrm>
            <a:custGeom>
              <a:avLst/>
              <a:gdLst/>
              <a:ahLst/>
              <a:cxnLst>
                <a:cxn ang="0">
                  <a:pos x="0" y="0"/>
                </a:cxn>
                <a:cxn ang="0">
                  <a:pos x="16" y="24"/>
                </a:cxn>
                <a:cxn ang="0">
                  <a:pos x="24" y="40"/>
                </a:cxn>
                <a:cxn ang="0">
                  <a:pos x="32" y="56"/>
                </a:cxn>
                <a:cxn ang="0">
                  <a:pos x="48" y="64"/>
                </a:cxn>
                <a:cxn ang="0">
                  <a:pos x="64" y="64"/>
                </a:cxn>
                <a:cxn ang="0">
                  <a:pos x="72" y="56"/>
                </a:cxn>
                <a:cxn ang="0">
                  <a:pos x="80" y="40"/>
                </a:cxn>
                <a:cxn ang="0">
                  <a:pos x="96" y="8"/>
                </a:cxn>
                <a:cxn ang="0">
                  <a:pos x="96" y="0"/>
                </a:cxn>
              </a:cxnLst>
              <a:rect l="0" t="0" r="r" b="b"/>
              <a:pathLst>
                <a:path w="96" h="64">
                  <a:moveTo>
                    <a:pt x="0" y="0"/>
                  </a:moveTo>
                  <a:lnTo>
                    <a:pt x="16" y="24"/>
                  </a:lnTo>
                  <a:lnTo>
                    <a:pt x="24" y="40"/>
                  </a:lnTo>
                  <a:lnTo>
                    <a:pt x="32" y="56"/>
                  </a:lnTo>
                  <a:lnTo>
                    <a:pt x="48" y="64"/>
                  </a:lnTo>
                  <a:lnTo>
                    <a:pt x="64" y="64"/>
                  </a:lnTo>
                  <a:lnTo>
                    <a:pt x="72" y="56"/>
                  </a:lnTo>
                  <a:lnTo>
                    <a:pt x="80" y="40"/>
                  </a:lnTo>
                  <a:lnTo>
                    <a:pt x="96" y="8"/>
                  </a:lnTo>
                  <a:lnTo>
                    <a:pt x="96" y="0"/>
                  </a:lnTo>
                </a:path>
              </a:pathLst>
            </a:custGeom>
            <a:noFill/>
            <a:ln w="28575" cmpd="sng">
              <a:solidFill>
                <a:srgbClr val="000000"/>
              </a:solidFill>
              <a:prstDash val="solid"/>
              <a:round/>
              <a:headEnd/>
              <a:tailEnd/>
            </a:ln>
          </p:spPr>
          <p:txBody>
            <a:bodyPr>
              <a:prstTxWarp prst="textNoShape">
                <a:avLst/>
              </a:prstTxWarp>
            </a:bodyPr>
            <a:lstStyle/>
            <a:p>
              <a:endParaRPr lang="en-US"/>
            </a:p>
          </p:txBody>
        </p:sp>
        <p:sp>
          <p:nvSpPr>
            <p:cNvPr id="152" name="Freeform 151"/>
            <p:cNvSpPr>
              <a:spLocks/>
            </p:cNvSpPr>
            <p:nvPr/>
          </p:nvSpPr>
          <p:spPr bwMode="auto">
            <a:xfrm>
              <a:off x="3450432" y="4854575"/>
              <a:ext cx="161925" cy="122238"/>
            </a:xfrm>
            <a:custGeom>
              <a:avLst/>
              <a:gdLst/>
              <a:ahLst/>
              <a:cxnLst>
                <a:cxn ang="0">
                  <a:pos x="0" y="31"/>
                </a:cxn>
                <a:cxn ang="0">
                  <a:pos x="8" y="15"/>
                </a:cxn>
                <a:cxn ang="0">
                  <a:pos x="16" y="7"/>
                </a:cxn>
                <a:cxn ang="0">
                  <a:pos x="32" y="0"/>
                </a:cxn>
                <a:cxn ang="0">
                  <a:pos x="56" y="7"/>
                </a:cxn>
                <a:cxn ang="0">
                  <a:pos x="56" y="15"/>
                </a:cxn>
                <a:cxn ang="0">
                  <a:pos x="64" y="31"/>
                </a:cxn>
                <a:cxn ang="0">
                  <a:pos x="80" y="63"/>
                </a:cxn>
              </a:cxnLst>
              <a:rect l="0" t="0" r="r" b="b"/>
              <a:pathLst>
                <a:path w="80" h="63">
                  <a:moveTo>
                    <a:pt x="0" y="31"/>
                  </a:moveTo>
                  <a:lnTo>
                    <a:pt x="8" y="15"/>
                  </a:lnTo>
                  <a:lnTo>
                    <a:pt x="16" y="7"/>
                  </a:lnTo>
                  <a:lnTo>
                    <a:pt x="32" y="0"/>
                  </a:lnTo>
                  <a:lnTo>
                    <a:pt x="56" y="7"/>
                  </a:lnTo>
                  <a:lnTo>
                    <a:pt x="56" y="15"/>
                  </a:lnTo>
                  <a:lnTo>
                    <a:pt x="64" y="31"/>
                  </a:lnTo>
                  <a:lnTo>
                    <a:pt x="80" y="63"/>
                  </a:lnTo>
                </a:path>
              </a:pathLst>
            </a:custGeom>
            <a:noFill/>
            <a:ln w="28575" cmpd="sng">
              <a:solidFill>
                <a:srgbClr val="000000"/>
              </a:solidFill>
              <a:prstDash val="solid"/>
              <a:round/>
              <a:headEnd/>
              <a:tailEnd/>
            </a:ln>
          </p:spPr>
          <p:txBody>
            <a:bodyPr>
              <a:prstTxWarp prst="textNoShape">
                <a:avLst/>
              </a:prstTxWarp>
            </a:bodyPr>
            <a:lstStyle/>
            <a:p>
              <a:endParaRPr lang="en-US"/>
            </a:p>
          </p:txBody>
        </p:sp>
        <p:sp>
          <p:nvSpPr>
            <p:cNvPr id="153" name="Freeform 152"/>
            <p:cNvSpPr>
              <a:spLocks/>
            </p:cNvSpPr>
            <p:nvPr/>
          </p:nvSpPr>
          <p:spPr bwMode="auto">
            <a:xfrm>
              <a:off x="3644107" y="4914900"/>
              <a:ext cx="33338" cy="123825"/>
            </a:xfrm>
            <a:custGeom>
              <a:avLst/>
              <a:gdLst/>
              <a:ahLst/>
              <a:cxnLst>
                <a:cxn ang="0">
                  <a:pos x="0" y="64"/>
                </a:cxn>
                <a:cxn ang="0">
                  <a:pos x="8" y="64"/>
                </a:cxn>
                <a:cxn ang="0">
                  <a:pos x="8" y="56"/>
                </a:cxn>
                <a:cxn ang="0">
                  <a:pos x="8" y="32"/>
                </a:cxn>
                <a:cxn ang="0">
                  <a:pos x="16" y="0"/>
                </a:cxn>
              </a:cxnLst>
              <a:rect l="0" t="0" r="r" b="b"/>
              <a:pathLst>
                <a:path w="16" h="64">
                  <a:moveTo>
                    <a:pt x="0" y="64"/>
                  </a:moveTo>
                  <a:lnTo>
                    <a:pt x="8" y="64"/>
                  </a:lnTo>
                  <a:lnTo>
                    <a:pt x="8" y="56"/>
                  </a:lnTo>
                  <a:lnTo>
                    <a:pt x="8" y="32"/>
                  </a:lnTo>
                  <a:lnTo>
                    <a:pt x="16" y="0"/>
                  </a:lnTo>
                </a:path>
              </a:pathLst>
            </a:custGeom>
            <a:noFill/>
            <a:ln w="28575" cmpd="sng">
              <a:solidFill>
                <a:srgbClr val="000000"/>
              </a:solidFill>
              <a:prstDash val="solid"/>
              <a:round/>
              <a:headEnd/>
              <a:tailEnd/>
            </a:ln>
          </p:spPr>
          <p:txBody>
            <a:bodyPr>
              <a:prstTxWarp prst="textNoShape">
                <a:avLst/>
              </a:prstTxWarp>
            </a:bodyPr>
            <a:lstStyle/>
            <a:p>
              <a:endParaRPr lang="en-US"/>
            </a:p>
          </p:txBody>
        </p:sp>
        <p:sp>
          <p:nvSpPr>
            <p:cNvPr id="154" name="Freeform 153"/>
            <p:cNvSpPr>
              <a:spLocks/>
            </p:cNvSpPr>
            <p:nvPr/>
          </p:nvSpPr>
          <p:spPr bwMode="auto">
            <a:xfrm>
              <a:off x="3677444" y="4822825"/>
              <a:ext cx="1588" cy="31750"/>
            </a:xfrm>
            <a:custGeom>
              <a:avLst/>
              <a:gdLst/>
              <a:ahLst/>
              <a:cxnLst>
                <a:cxn ang="0">
                  <a:pos x="0" y="16"/>
                </a:cxn>
                <a:cxn ang="0">
                  <a:pos x="0" y="8"/>
                </a:cxn>
                <a:cxn ang="0">
                  <a:pos x="0" y="0"/>
                </a:cxn>
              </a:cxnLst>
              <a:rect l="0" t="0" r="r" b="b"/>
              <a:pathLst>
                <a:path h="16">
                  <a:moveTo>
                    <a:pt x="0" y="16"/>
                  </a:moveTo>
                  <a:lnTo>
                    <a:pt x="0" y="8"/>
                  </a:lnTo>
                  <a:lnTo>
                    <a:pt x="0" y="0"/>
                  </a:lnTo>
                </a:path>
              </a:pathLst>
            </a:custGeom>
            <a:noFill/>
            <a:ln w="28575" cmpd="sng">
              <a:solidFill>
                <a:srgbClr val="000000"/>
              </a:solidFill>
              <a:prstDash val="solid"/>
              <a:round/>
              <a:headEnd/>
              <a:tailEnd/>
            </a:ln>
          </p:spPr>
          <p:txBody>
            <a:bodyPr>
              <a:prstTxWarp prst="textNoShape">
                <a:avLst/>
              </a:prstTxWarp>
            </a:bodyPr>
            <a:lstStyle/>
            <a:p>
              <a:endParaRPr lang="en-US"/>
            </a:p>
          </p:txBody>
        </p:sp>
        <p:sp>
          <p:nvSpPr>
            <p:cNvPr id="155" name="Line 154"/>
            <p:cNvSpPr>
              <a:spLocks noChangeShapeType="1"/>
            </p:cNvSpPr>
            <p:nvPr/>
          </p:nvSpPr>
          <p:spPr bwMode="auto">
            <a:xfrm flipV="1">
              <a:off x="3675857" y="4645025"/>
              <a:ext cx="15875" cy="123825"/>
            </a:xfrm>
            <a:prstGeom prst="line">
              <a:avLst/>
            </a:prstGeom>
            <a:noFill/>
            <a:ln w="28575">
              <a:solidFill>
                <a:srgbClr val="000000"/>
              </a:solidFill>
              <a:round/>
              <a:headEnd/>
              <a:tailEnd/>
            </a:ln>
          </p:spPr>
          <p:txBody>
            <a:bodyPr>
              <a:prstTxWarp prst="textNoShape">
                <a:avLst/>
              </a:prstTxWarp>
            </a:bodyPr>
            <a:lstStyle/>
            <a:p>
              <a:endParaRPr lang="en-US"/>
            </a:p>
          </p:txBody>
        </p:sp>
        <p:sp>
          <p:nvSpPr>
            <p:cNvPr id="156" name="Freeform 155"/>
            <p:cNvSpPr>
              <a:spLocks/>
            </p:cNvSpPr>
            <p:nvPr/>
          </p:nvSpPr>
          <p:spPr bwMode="auto">
            <a:xfrm>
              <a:off x="3693319" y="4449763"/>
              <a:ext cx="14288" cy="139700"/>
            </a:xfrm>
            <a:custGeom>
              <a:avLst/>
              <a:gdLst/>
              <a:ahLst/>
              <a:cxnLst>
                <a:cxn ang="0">
                  <a:pos x="0" y="72"/>
                </a:cxn>
                <a:cxn ang="0">
                  <a:pos x="0" y="56"/>
                </a:cxn>
                <a:cxn ang="0">
                  <a:pos x="7" y="0"/>
                </a:cxn>
              </a:cxnLst>
              <a:rect l="0" t="0" r="r" b="b"/>
              <a:pathLst>
                <a:path w="7" h="72">
                  <a:moveTo>
                    <a:pt x="0" y="72"/>
                  </a:moveTo>
                  <a:lnTo>
                    <a:pt x="0" y="56"/>
                  </a:lnTo>
                  <a:lnTo>
                    <a:pt x="7" y="0"/>
                  </a:lnTo>
                </a:path>
              </a:pathLst>
            </a:custGeom>
            <a:noFill/>
            <a:ln w="28575" cmpd="sng">
              <a:solidFill>
                <a:schemeClr val="tx1"/>
              </a:solidFill>
              <a:prstDash val="solid"/>
              <a:round/>
              <a:headEnd/>
              <a:tailEnd/>
            </a:ln>
          </p:spPr>
          <p:txBody>
            <a:bodyPr>
              <a:prstTxWarp prst="textNoShape">
                <a:avLst/>
              </a:prstTxWarp>
            </a:bodyPr>
            <a:lstStyle/>
            <a:p>
              <a:endParaRPr lang="en-US"/>
            </a:p>
          </p:txBody>
        </p:sp>
        <p:sp>
          <p:nvSpPr>
            <p:cNvPr id="157" name="Line 156"/>
            <p:cNvSpPr>
              <a:spLocks noChangeShapeType="1"/>
            </p:cNvSpPr>
            <p:nvPr/>
          </p:nvSpPr>
          <p:spPr bwMode="auto">
            <a:xfrm flipV="1">
              <a:off x="3707607" y="4351338"/>
              <a:ext cx="1588" cy="44450"/>
            </a:xfrm>
            <a:prstGeom prst="line">
              <a:avLst/>
            </a:prstGeom>
            <a:noFill/>
            <a:ln w="28575">
              <a:solidFill>
                <a:schemeClr val="tx1"/>
              </a:solidFill>
              <a:round/>
              <a:headEnd/>
              <a:tailEnd/>
            </a:ln>
          </p:spPr>
          <p:txBody>
            <a:bodyPr>
              <a:prstTxWarp prst="textNoShape">
                <a:avLst/>
              </a:prstTxWarp>
            </a:bodyPr>
            <a:lstStyle/>
            <a:p>
              <a:endParaRPr lang="en-US"/>
            </a:p>
          </p:txBody>
        </p:sp>
        <p:sp>
          <p:nvSpPr>
            <p:cNvPr id="158" name="Line 157"/>
            <p:cNvSpPr>
              <a:spLocks noChangeShapeType="1"/>
            </p:cNvSpPr>
            <p:nvPr/>
          </p:nvSpPr>
          <p:spPr bwMode="auto">
            <a:xfrm flipV="1">
              <a:off x="3707607" y="4181475"/>
              <a:ext cx="15875" cy="123825"/>
            </a:xfrm>
            <a:prstGeom prst="line">
              <a:avLst/>
            </a:prstGeom>
            <a:noFill/>
            <a:ln w="28575">
              <a:solidFill>
                <a:schemeClr val="tx1"/>
              </a:solidFill>
              <a:round/>
              <a:headEnd/>
              <a:tailEnd/>
            </a:ln>
          </p:spPr>
          <p:txBody>
            <a:bodyPr>
              <a:prstTxWarp prst="textNoShape">
                <a:avLst/>
              </a:prstTxWarp>
            </a:bodyPr>
            <a:lstStyle/>
            <a:p>
              <a:endParaRPr lang="en-US"/>
            </a:p>
          </p:txBody>
        </p:sp>
        <p:sp>
          <p:nvSpPr>
            <p:cNvPr id="159" name="Line 158"/>
            <p:cNvSpPr>
              <a:spLocks noChangeShapeType="1"/>
            </p:cNvSpPr>
            <p:nvPr/>
          </p:nvSpPr>
          <p:spPr bwMode="auto">
            <a:xfrm flipV="1">
              <a:off x="3723482" y="4087813"/>
              <a:ext cx="3175" cy="46038"/>
            </a:xfrm>
            <a:prstGeom prst="line">
              <a:avLst/>
            </a:prstGeom>
            <a:noFill/>
            <a:ln w="28575">
              <a:solidFill>
                <a:schemeClr val="tx1"/>
              </a:solidFill>
              <a:round/>
              <a:headEnd/>
              <a:tailEnd/>
            </a:ln>
          </p:spPr>
          <p:txBody>
            <a:bodyPr>
              <a:prstTxWarp prst="textNoShape">
                <a:avLst/>
              </a:prstTxWarp>
            </a:bodyPr>
            <a:lstStyle/>
            <a:p>
              <a:endParaRPr lang="en-US"/>
            </a:p>
          </p:txBody>
        </p:sp>
        <p:sp>
          <p:nvSpPr>
            <p:cNvPr id="160" name="Freeform 159"/>
            <p:cNvSpPr>
              <a:spLocks/>
            </p:cNvSpPr>
            <p:nvPr/>
          </p:nvSpPr>
          <p:spPr bwMode="auto">
            <a:xfrm>
              <a:off x="3723482" y="3924300"/>
              <a:ext cx="3175" cy="109538"/>
            </a:xfrm>
            <a:custGeom>
              <a:avLst/>
              <a:gdLst/>
              <a:ahLst/>
              <a:cxnLst>
                <a:cxn ang="0">
                  <a:pos x="0" y="56"/>
                </a:cxn>
                <a:cxn ang="0">
                  <a:pos x="0" y="16"/>
                </a:cxn>
                <a:cxn ang="0">
                  <a:pos x="0" y="0"/>
                </a:cxn>
              </a:cxnLst>
              <a:rect l="0" t="0" r="r" b="b"/>
              <a:pathLst>
                <a:path h="56">
                  <a:moveTo>
                    <a:pt x="0" y="56"/>
                  </a:moveTo>
                  <a:lnTo>
                    <a:pt x="0" y="16"/>
                  </a:lnTo>
                  <a:lnTo>
                    <a:pt x="0" y="0"/>
                  </a:lnTo>
                </a:path>
              </a:pathLst>
            </a:custGeom>
            <a:noFill/>
            <a:ln w="28575" cmpd="sng">
              <a:solidFill>
                <a:schemeClr val="tx1"/>
              </a:solidFill>
              <a:prstDash val="solid"/>
              <a:round/>
              <a:headEnd/>
              <a:tailEnd/>
            </a:ln>
          </p:spPr>
          <p:txBody>
            <a:bodyPr>
              <a:prstTxWarp prst="textNoShape">
                <a:avLst/>
              </a:prstTxWarp>
            </a:bodyPr>
            <a:lstStyle/>
            <a:p>
              <a:endParaRPr lang="en-US"/>
            </a:p>
          </p:txBody>
        </p:sp>
        <p:sp>
          <p:nvSpPr>
            <p:cNvPr id="161" name="Freeform 160"/>
            <p:cNvSpPr>
              <a:spLocks/>
            </p:cNvSpPr>
            <p:nvPr/>
          </p:nvSpPr>
          <p:spPr bwMode="auto">
            <a:xfrm>
              <a:off x="3740944" y="3771900"/>
              <a:ext cx="31750" cy="106363"/>
            </a:xfrm>
            <a:custGeom>
              <a:avLst/>
              <a:gdLst/>
              <a:ahLst/>
              <a:cxnLst>
                <a:cxn ang="0">
                  <a:pos x="0" y="48"/>
                </a:cxn>
                <a:cxn ang="0">
                  <a:pos x="0" y="32"/>
                </a:cxn>
                <a:cxn ang="0">
                  <a:pos x="8" y="8"/>
                </a:cxn>
                <a:cxn ang="0">
                  <a:pos x="8" y="0"/>
                </a:cxn>
                <a:cxn ang="0">
                  <a:pos x="16" y="16"/>
                </a:cxn>
                <a:cxn ang="0">
                  <a:pos x="16" y="32"/>
                </a:cxn>
                <a:cxn ang="0">
                  <a:pos x="16" y="55"/>
                </a:cxn>
              </a:cxnLst>
              <a:rect l="0" t="0" r="r" b="b"/>
              <a:pathLst>
                <a:path w="16" h="55">
                  <a:moveTo>
                    <a:pt x="0" y="48"/>
                  </a:moveTo>
                  <a:lnTo>
                    <a:pt x="0" y="32"/>
                  </a:lnTo>
                  <a:lnTo>
                    <a:pt x="8" y="8"/>
                  </a:lnTo>
                  <a:lnTo>
                    <a:pt x="8" y="0"/>
                  </a:lnTo>
                  <a:lnTo>
                    <a:pt x="16" y="16"/>
                  </a:lnTo>
                  <a:lnTo>
                    <a:pt x="16" y="32"/>
                  </a:lnTo>
                  <a:lnTo>
                    <a:pt x="16" y="55"/>
                  </a:lnTo>
                </a:path>
              </a:pathLst>
            </a:custGeom>
            <a:solidFill>
              <a:srgbClr val="EAEAEA"/>
            </a:solidFill>
            <a:ln w="28575" cmpd="sng">
              <a:solidFill>
                <a:schemeClr val="tx1"/>
              </a:solidFill>
              <a:prstDash val="solid"/>
              <a:round/>
              <a:headEnd/>
              <a:tailEnd/>
            </a:ln>
          </p:spPr>
          <p:txBody>
            <a:bodyPr>
              <a:prstTxWarp prst="textNoShape">
                <a:avLst/>
              </a:prstTxWarp>
            </a:bodyPr>
            <a:lstStyle/>
            <a:p>
              <a:endParaRPr lang="en-US"/>
            </a:p>
          </p:txBody>
        </p:sp>
        <p:sp>
          <p:nvSpPr>
            <p:cNvPr id="162" name="Freeform 161"/>
            <p:cNvSpPr>
              <a:spLocks/>
            </p:cNvSpPr>
            <p:nvPr/>
          </p:nvSpPr>
          <p:spPr bwMode="auto">
            <a:xfrm>
              <a:off x="3788569" y="3940175"/>
              <a:ext cx="3175" cy="31750"/>
            </a:xfrm>
            <a:custGeom>
              <a:avLst/>
              <a:gdLst/>
              <a:ahLst/>
              <a:cxnLst>
                <a:cxn ang="0">
                  <a:pos x="0" y="0"/>
                </a:cxn>
                <a:cxn ang="0">
                  <a:pos x="0" y="8"/>
                </a:cxn>
                <a:cxn ang="0">
                  <a:pos x="0" y="16"/>
                </a:cxn>
              </a:cxnLst>
              <a:rect l="0" t="0" r="r" b="b"/>
              <a:pathLst>
                <a:path h="16">
                  <a:moveTo>
                    <a:pt x="0" y="0"/>
                  </a:moveTo>
                  <a:lnTo>
                    <a:pt x="0" y="8"/>
                  </a:lnTo>
                  <a:lnTo>
                    <a:pt x="0" y="16"/>
                  </a:lnTo>
                </a:path>
              </a:pathLst>
            </a:custGeom>
            <a:noFill/>
            <a:ln w="28575" cmpd="sng">
              <a:solidFill>
                <a:schemeClr val="tx1"/>
              </a:solidFill>
              <a:prstDash val="solid"/>
              <a:round/>
              <a:headEnd/>
              <a:tailEnd/>
            </a:ln>
          </p:spPr>
          <p:txBody>
            <a:bodyPr>
              <a:prstTxWarp prst="textNoShape">
                <a:avLst/>
              </a:prstTxWarp>
            </a:bodyPr>
            <a:lstStyle/>
            <a:p>
              <a:endParaRPr lang="en-US"/>
            </a:p>
          </p:txBody>
        </p:sp>
        <p:sp>
          <p:nvSpPr>
            <p:cNvPr id="163" name="Line 162"/>
            <p:cNvSpPr>
              <a:spLocks noChangeShapeType="1"/>
            </p:cNvSpPr>
            <p:nvPr/>
          </p:nvSpPr>
          <p:spPr bwMode="auto">
            <a:xfrm>
              <a:off x="3786982" y="4025900"/>
              <a:ext cx="19050" cy="123825"/>
            </a:xfrm>
            <a:prstGeom prst="line">
              <a:avLst/>
            </a:prstGeom>
            <a:noFill/>
            <a:ln w="28575">
              <a:solidFill>
                <a:schemeClr val="tx1"/>
              </a:solidFill>
              <a:round/>
              <a:headEnd/>
              <a:tailEnd/>
            </a:ln>
          </p:spPr>
          <p:txBody>
            <a:bodyPr>
              <a:prstTxWarp prst="textNoShape">
                <a:avLst/>
              </a:prstTxWarp>
            </a:bodyPr>
            <a:lstStyle/>
            <a:p>
              <a:endParaRPr lang="en-US"/>
            </a:p>
          </p:txBody>
        </p:sp>
        <p:sp>
          <p:nvSpPr>
            <p:cNvPr id="164" name="Line 163"/>
            <p:cNvSpPr>
              <a:spLocks noChangeShapeType="1"/>
            </p:cNvSpPr>
            <p:nvPr/>
          </p:nvSpPr>
          <p:spPr bwMode="auto">
            <a:xfrm>
              <a:off x="3806032" y="4195763"/>
              <a:ext cx="1588" cy="47625"/>
            </a:xfrm>
            <a:prstGeom prst="line">
              <a:avLst/>
            </a:prstGeom>
            <a:noFill/>
            <a:ln w="28575">
              <a:solidFill>
                <a:schemeClr val="tx1"/>
              </a:solidFill>
              <a:round/>
              <a:headEnd/>
              <a:tailEnd/>
            </a:ln>
          </p:spPr>
          <p:txBody>
            <a:bodyPr>
              <a:prstTxWarp prst="textNoShape">
                <a:avLst/>
              </a:prstTxWarp>
            </a:bodyPr>
            <a:lstStyle/>
            <a:p>
              <a:endParaRPr lang="en-US"/>
            </a:p>
          </p:txBody>
        </p:sp>
        <p:sp>
          <p:nvSpPr>
            <p:cNvPr id="165" name="Freeform 164"/>
            <p:cNvSpPr>
              <a:spLocks/>
            </p:cNvSpPr>
            <p:nvPr/>
          </p:nvSpPr>
          <p:spPr bwMode="auto">
            <a:xfrm>
              <a:off x="3821907" y="4297363"/>
              <a:ext cx="1588" cy="106363"/>
            </a:xfrm>
            <a:custGeom>
              <a:avLst/>
              <a:gdLst/>
              <a:ahLst/>
              <a:cxnLst>
                <a:cxn ang="0">
                  <a:pos x="0" y="0"/>
                </a:cxn>
                <a:cxn ang="0">
                  <a:pos x="0" y="39"/>
                </a:cxn>
                <a:cxn ang="0">
                  <a:pos x="0" y="55"/>
                </a:cxn>
              </a:cxnLst>
              <a:rect l="0" t="0" r="r" b="b"/>
              <a:pathLst>
                <a:path h="55">
                  <a:moveTo>
                    <a:pt x="0" y="0"/>
                  </a:moveTo>
                  <a:lnTo>
                    <a:pt x="0" y="39"/>
                  </a:lnTo>
                  <a:lnTo>
                    <a:pt x="0" y="55"/>
                  </a:lnTo>
                </a:path>
              </a:pathLst>
            </a:custGeom>
            <a:noFill/>
            <a:ln w="28575" cmpd="sng">
              <a:solidFill>
                <a:schemeClr val="tx1"/>
              </a:solidFill>
              <a:prstDash val="solid"/>
              <a:round/>
              <a:headEnd/>
              <a:tailEnd/>
            </a:ln>
          </p:spPr>
          <p:txBody>
            <a:bodyPr>
              <a:prstTxWarp prst="textNoShape">
                <a:avLst/>
              </a:prstTxWarp>
            </a:bodyPr>
            <a:lstStyle/>
            <a:p>
              <a:endParaRPr lang="en-US"/>
            </a:p>
          </p:txBody>
        </p:sp>
        <p:sp>
          <p:nvSpPr>
            <p:cNvPr id="166" name="Line 165"/>
            <p:cNvSpPr>
              <a:spLocks noChangeShapeType="1"/>
            </p:cNvSpPr>
            <p:nvPr/>
          </p:nvSpPr>
          <p:spPr bwMode="auto">
            <a:xfrm>
              <a:off x="3821907" y="4457700"/>
              <a:ext cx="1588" cy="47625"/>
            </a:xfrm>
            <a:prstGeom prst="line">
              <a:avLst/>
            </a:prstGeom>
            <a:noFill/>
            <a:ln w="28575">
              <a:solidFill>
                <a:schemeClr val="tx1"/>
              </a:solidFill>
              <a:round/>
              <a:headEnd/>
              <a:tailEnd/>
            </a:ln>
          </p:spPr>
          <p:txBody>
            <a:bodyPr>
              <a:prstTxWarp prst="textNoShape">
                <a:avLst/>
              </a:prstTxWarp>
            </a:bodyPr>
            <a:lstStyle/>
            <a:p>
              <a:endParaRPr lang="en-US"/>
            </a:p>
          </p:txBody>
        </p:sp>
        <p:sp>
          <p:nvSpPr>
            <p:cNvPr id="167" name="Line 166"/>
            <p:cNvSpPr>
              <a:spLocks noChangeShapeType="1"/>
            </p:cNvSpPr>
            <p:nvPr/>
          </p:nvSpPr>
          <p:spPr bwMode="auto">
            <a:xfrm>
              <a:off x="3820319" y="4551363"/>
              <a:ext cx="17463" cy="123825"/>
            </a:xfrm>
            <a:prstGeom prst="line">
              <a:avLst/>
            </a:prstGeom>
            <a:noFill/>
            <a:ln w="28575">
              <a:solidFill>
                <a:schemeClr val="tx1"/>
              </a:solidFill>
              <a:round/>
              <a:headEnd/>
              <a:tailEnd/>
            </a:ln>
          </p:spPr>
          <p:txBody>
            <a:bodyPr>
              <a:prstTxWarp prst="textNoShape">
                <a:avLst/>
              </a:prstTxWarp>
            </a:bodyPr>
            <a:lstStyle/>
            <a:p>
              <a:endParaRPr lang="en-US"/>
            </a:p>
          </p:txBody>
        </p:sp>
        <p:sp>
          <p:nvSpPr>
            <p:cNvPr id="168" name="Line 167"/>
            <p:cNvSpPr>
              <a:spLocks noChangeShapeType="1"/>
            </p:cNvSpPr>
            <p:nvPr/>
          </p:nvSpPr>
          <p:spPr bwMode="auto">
            <a:xfrm>
              <a:off x="3853657" y="4722813"/>
              <a:ext cx="3175" cy="46038"/>
            </a:xfrm>
            <a:prstGeom prst="line">
              <a:avLst/>
            </a:prstGeom>
            <a:noFill/>
            <a:ln w="28575">
              <a:solidFill>
                <a:srgbClr val="000000"/>
              </a:solidFill>
              <a:round/>
              <a:headEnd/>
              <a:tailEnd/>
            </a:ln>
          </p:spPr>
          <p:txBody>
            <a:bodyPr>
              <a:prstTxWarp prst="textNoShape">
                <a:avLst/>
              </a:prstTxWarp>
            </a:bodyPr>
            <a:lstStyle/>
            <a:p>
              <a:endParaRPr lang="en-US"/>
            </a:p>
          </p:txBody>
        </p:sp>
        <p:sp>
          <p:nvSpPr>
            <p:cNvPr id="169" name="Freeform 168"/>
            <p:cNvSpPr>
              <a:spLocks/>
            </p:cNvSpPr>
            <p:nvPr/>
          </p:nvSpPr>
          <p:spPr bwMode="auto">
            <a:xfrm>
              <a:off x="3853657" y="4776788"/>
              <a:ext cx="80963" cy="90488"/>
            </a:xfrm>
            <a:custGeom>
              <a:avLst/>
              <a:gdLst/>
              <a:ahLst/>
              <a:cxnLst>
                <a:cxn ang="0">
                  <a:pos x="0" y="0"/>
                </a:cxn>
                <a:cxn ang="0">
                  <a:pos x="8" y="24"/>
                </a:cxn>
                <a:cxn ang="0">
                  <a:pos x="24" y="40"/>
                </a:cxn>
                <a:cxn ang="0">
                  <a:pos x="40" y="47"/>
                </a:cxn>
              </a:cxnLst>
              <a:rect l="0" t="0" r="r" b="b"/>
              <a:pathLst>
                <a:path w="40" h="47">
                  <a:moveTo>
                    <a:pt x="0" y="0"/>
                  </a:moveTo>
                  <a:lnTo>
                    <a:pt x="8" y="24"/>
                  </a:lnTo>
                  <a:lnTo>
                    <a:pt x="24" y="40"/>
                  </a:lnTo>
                  <a:lnTo>
                    <a:pt x="40" y="47"/>
                  </a:lnTo>
                </a:path>
              </a:pathLst>
            </a:custGeom>
            <a:noFill/>
            <a:ln w="28575" cmpd="sng">
              <a:solidFill>
                <a:srgbClr val="000000"/>
              </a:solidFill>
              <a:prstDash val="solid"/>
              <a:round/>
              <a:headEnd/>
              <a:tailEnd/>
            </a:ln>
          </p:spPr>
          <p:txBody>
            <a:bodyPr>
              <a:prstTxWarp prst="textNoShape">
                <a:avLst/>
              </a:prstTxWarp>
            </a:bodyPr>
            <a:lstStyle/>
            <a:p>
              <a:endParaRPr lang="en-US"/>
            </a:p>
          </p:txBody>
        </p:sp>
        <p:sp>
          <p:nvSpPr>
            <p:cNvPr id="170" name="Freeform 169"/>
            <p:cNvSpPr>
              <a:spLocks/>
            </p:cNvSpPr>
            <p:nvPr/>
          </p:nvSpPr>
          <p:spPr bwMode="auto">
            <a:xfrm>
              <a:off x="3967957" y="4745038"/>
              <a:ext cx="404813" cy="138113"/>
            </a:xfrm>
            <a:custGeom>
              <a:avLst/>
              <a:gdLst/>
              <a:ahLst/>
              <a:cxnLst>
                <a:cxn ang="0">
                  <a:pos x="0" y="63"/>
                </a:cxn>
                <a:cxn ang="0">
                  <a:pos x="24" y="71"/>
                </a:cxn>
                <a:cxn ang="0">
                  <a:pos x="48" y="71"/>
                </a:cxn>
                <a:cxn ang="0">
                  <a:pos x="56" y="63"/>
                </a:cxn>
                <a:cxn ang="0">
                  <a:pos x="72" y="56"/>
                </a:cxn>
                <a:cxn ang="0">
                  <a:pos x="80" y="40"/>
                </a:cxn>
                <a:cxn ang="0">
                  <a:pos x="96" y="32"/>
                </a:cxn>
                <a:cxn ang="0">
                  <a:pos x="120" y="24"/>
                </a:cxn>
                <a:cxn ang="0">
                  <a:pos x="143" y="24"/>
                </a:cxn>
                <a:cxn ang="0">
                  <a:pos x="151" y="32"/>
                </a:cxn>
                <a:cxn ang="0">
                  <a:pos x="167" y="48"/>
                </a:cxn>
                <a:cxn ang="0">
                  <a:pos x="183" y="63"/>
                </a:cxn>
                <a:cxn ang="0">
                  <a:pos x="191" y="56"/>
                </a:cxn>
                <a:cxn ang="0">
                  <a:pos x="199" y="32"/>
                </a:cxn>
                <a:cxn ang="0">
                  <a:pos x="199" y="0"/>
                </a:cxn>
              </a:cxnLst>
              <a:rect l="0" t="0" r="r" b="b"/>
              <a:pathLst>
                <a:path w="199" h="71">
                  <a:moveTo>
                    <a:pt x="0" y="63"/>
                  </a:moveTo>
                  <a:lnTo>
                    <a:pt x="24" y="71"/>
                  </a:lnTo>
                  <a:lnTo>
                    <a:pt x="48" y="71"/>
                  </a:lnTo>
                  <a:lnTo>
                    <a:pt x="56" y="63"/>
                  </a:lnTo>
                  <a:lnTo>
                    <a:pt x="72" y="56"/>
                  </a:lnTo>
                  <a:lnTo>
                    <a:pt x="80" y="40"/>
                  </a:lnTo>
                  <a:lnTo>
                    <a:pt x="96" y="32"/>
                  </a:lnTo>
                  <a:lnTo>
                    <a:pt x="120" y="24"/>
                  </a:lnTo>
                  <a:lnTo>
                    <a:pt x="143" y="24"/>
                  </a:lnTo>
                  <a:lnTo>
                    <a:pt x="151" y="32"/>
                  </a:lnTo>
                  <a:lnTo>
                    <a:pt x="167" y="48"/>
                  </a:lnTo>
                  <a:lnTo>
                    <a:pt x="183" y="63"/>
                  </a:lnTo>
                  <a:lnTo>
                    <a:pt x="191" y="56"/>
                  </a:lnTo>
                  <a:lnTo>
                    <a:pt x="199" y="32"/>
                  </a:lnTo>
                  <a:lnTo>
                    <a:pt x="199" y="0"/>
                  </a:lnTo>
                </a:path>
              </a:pathLst>
            </a:custGeom>
            <a:noFill/>
            <a:ln w="28575" cmpd="sng">
              <a:solidFill>
                <a:srgbClr val="000000"/>
              </a:solidFill>
              <a:prstDash val="solid"/>
              <a:round/>
              <a:headEnd/>
              <a:tailEnd/>
            </a:ln>
          </p:spPr>
          <p:txBody>
            <a:bodyPr>
              <a:prstTxWarp prst="textNoShape">
                <a:avLst/>
              </a:prstTxWarp>
            </a:bodyPr>
            <a:lstStyle/>
            <a:p>
              <a:endParaRPr lang="en-US"/>
            </a:p>
          </p:txBody>
        </p:sp>
        <p:sp>
          <p:nvSpPr>
            <p:cNvPr id="171" name="Freeform 170"/>
            <p:cNvSpPr>
              <a:spLocks/>
            </p:cNvSpPr>
            <p:nvPr/>
          </p:nvSpPr>
          <p:spPr bwMode="auto">
            <a:xfrm>
              <a:off x="4388644" y="4652963"/>
              <a:ext cx="1588" cy="30163"/>
            </a:xfrm>
            <a:custGeom>
              <a:avLst/>
              <a:gdLst/>
              <a:ahLst/>
              <a:cxnLst>
                <a:cxn ang="0">
                  <a:pos x="0" y="16"/>
                </a:cxn>
                <a:cxn ang="0">
                  <a:pos x="0" y="8"/>
                </a:cxn>
                <a:cxn ang="0">
                  <a:pos x="0" y="0"/>
                </a:cxn>
              </a:cxnLst>
              <a:rect l="0" t="0" r="r" b="b"/>
              <a:pathLst>
                <a:path h="16">
                  <a:moveTo>
                    <a:pt x="0" y="16"/>
                  </a:moveTo>
                  <a:lnTo>
                    <a:pt x="0" y="8"/>
                  </a:lnTo>
                  <a:lnTo>
                    <a:pt x="0" y="0"/>
                  </a:lnTo>
                </a:path>
              </a:pathLst>
            </a:custGeom>
            <a:noFill/>
            <a:ln w="28575" cmpd="sng">
              <a:solidFill>
                <a:srgbClr val="000000"/>
              </a:solidFill>
              <a:prstDash val="solid"/>
              <a:round/>
              <a:headEnd/>
              <a:tailEnd/>
            </a:ln>
          </p:spPr>
          <p:txBody>
            <a:bodyPr>
              <a:prstTxWarp prst="textNoShape">
                <a:avLst/>
              </a:prstTxWarp>
            </a:bodyPr>
            <a:lstStyle/>
            <a:p>
              <a:endParaRPr lang="en-US"/>
            </a:p>
          </p:txBody>
        </p:sp>
        <p:sp>
          <p:nvSpPr>
            <p:cNvPr id="172" name="Freeform 171"/>
            <p:cNvSpPr>
              <a:spLocks/>
            </p:cNvSpPr>
            <p:nvPr/>
          </p:nvSpPr>
          <p:spPr bwMode="auto">
            <a:xfrm>
              <a:off x="4404519" y="4481513"/>
              <a:ext cx="15875" cy="107950"/>
            </a:xfrm>
            <a:custGeom>
              <a:avLst/>
              <a:gdLst/>
              <a:ahLst/>
              <a:cxnLst>
                <a:cxn ang="0">
                  <a:pos x="0" y="56"/>
                </a:cxn>
                <a:cxn ang="0">
                  <a:pos x="0" y="48"/>
                </a:cxn>
                <a:cxn ang="0">
                  <a:pos x="8" y="8"/>
                </a:cxn>
                <a:cxn ang="0">
                  <a:pos x="8" y="0"/>
                </a:cxn>
              </a:cxnLst>
              <a:rect l="0" t="0" r="r" b="b"/>
              <a:pathLst>
                <a:path w="8" h="56">
                  <a:moveTo>
                    <a:pt x="0" y="56"/>
                  </a:moveTo>
                  <a:lnTo>
                    <a:pt x="0" y="48"/>
                  </a:lnTo>
                  <a:lnTo>
                    <a:pt x="8" y="8"/>
                  </a:lnTo>
                  <a:lnTo>
                    <a:pt x="8" y="0"/>
                  </a:lnTo>
                </a:path>
              </a:pathLst>
            </a:custGeom>
            <a:noFill/>
            <a:ln w="28575" cmpd="sng">
              <a:solidFill>
                <a:srgbClr val="000000"/>
              </a:solidFill>
              <a:prstDash val="solid"/>
              <a:round/>
              <a:headEnd/>
              <a:tailEnd/>
            </a:ln>
          </p:spPr>
          <p:txBody>
            <a:bodyPr>
              <a:prstTxWarp prst="textNoShape">
                <a:avLst/>
              </a:prstTxWarp>
            </a:bodyPr>
            <a:lstStyle/>
            <a:p>
              <a:endParaRPr lang="en-US"/>
            </a:p>
          </p:txBody>
        </p:sp>
        <p:sp>
          <p:nvSpPr>
            <p:cNvPr id="173" name="Freeform 172"/>
            <p:cNvSpPr>
              <a:spLocks/>
            </p:cNvSpPr>
            <p:nvPr/>
          </p:nvSpPr>
          <p:spPr bwMode="auto">
            <a:xfrm>
              <a:off x="4420394" y="4343400"/>
              <a:ext cx="65088" cy="106363"/>
            </a:xfrm>
            <a:custGeom>
              <a:avLst/>
              <a:gdLst/>
              <a:ahLst/>
              <a:cxnLst>
                <a:cxn ang="0">
                  <a:pos x="0" y="39"/>
                </a:cxn>
                <a:cxn ang="0">
                  <a:pos x="8" y="15"/>
                </a:cxn>
                <a:cxn ang="0">
                  <a:pos x="16" y="0"/>
                </a:cxn>
                <a:cxn ang="0">
                  <a:pos x="24" y="8"/>
                </a:cxn>
                <a:cxn ang="0">
                  <a:pos x="24" y="23"/>
                </a:cxn>
                <a:cxn ang="0">
                  <a:pos x="32" y="55"/>
                </a:cxn>
              </a:cxnLst>
              <a:rect l="0" t="0" r="r" b="b"/>
              <a:pathLst>
                <a:path w="32" h="55">
                  <a:moveTo>
                    <a:pt x="0" y="39"/>
                  </a:moveTo>
                  <a:lnTo>
                    <a:pt x="8" y="15"/>
                  </a:lnTo>
                  <a:lnTo>
                    <a:pt x="16" y="0"/>
                  </a:lnTo>
                  <a:lnTo>
                    <a:pt x="24" y="8"/>
                  </a:lnTo>
                  <a:lnTo>
                    <a:pt x="24" y="23"/>
                  </a:lnTo>
                  <a:lnTo>
                    <a:pt x="32" y="55"/>
                  </a:lnTo>
                </a:path>
              </a:pathLst>
            </a:custGeom>
            <a:noFill/>
            <a:ln w="28575" cmpd="sng">
              <a:solidFill>
                <a:srgbClr val="000000"/>
              </a:solidFill>
              <a:prstDash val="solid"/>
              <a:round/>
              <a:headEnd/>
              <a:tailEnd/>
            </a:ln>
          </p:spPr>
          <p:txBody>
            <a:bodyPr>
              <a:prstTxWarp prst="textNoShape">
                <a:avLst/>
              </a:prstTxWarp>
            </a:bodyPr>
            <a:lstStyle/>
            <a:p>
              <a:endParaRPr lang="en-US"/>
            </a:p>
          </p:txBody>
        </p:sp>
        <p:sp>
          <p:nvSpPr>
            <p:cNvPr id="174" name="Line 173"/>
            <p:cNvSpPr>
              <a:spLocks noChangeShapeType="1"/>
            </p:cNvSpPr>
            <p:nvPr/>
          </p:nvSpPr>
          <p:spPr bwMode="auto">
            <a:xfrm>
              <a:off x="4502944" y="4505325"/>
              <a:ext cx="1588" cy="46038"/>
            </a:xfrm>
            <a:prstGeom prst="line">
              <a:avLst/>
            </a:prstGeom>
            <a:noFill/>
            <a:ln w="28575">
              <a:solidFill>
                <a:srgbClr val="000000"/>
              </a:solidFill>
              <a:round/>
              <a:headEnd/>
              <a:tailEnd/>
            </a:ln>
          </p:spPr>
          <p:txBody>
            <a:bodyPr>
              <a:prstTxWarp prst="textNoShape">
                <a:avLst/>
              </a:prstTxWarp>
            </a:bodyPr>
            <a:lstStyle/>
            <a:p>
              <a:endParaRPr lang="en-US"/>
            </a:p>
          </p:txBody>
        </p:sp>
        <p:sp>
          <p:nvSpPr>
            <p:cNvPr id="175" name="Freeform 174"/>
            <p:cNvSpPr>
              <a:spLocks/>
            </p:cNvSpPr>
            <p:nvPr/>
          </p:nvSpPr>
          <p:spPr bwMode="auto">
            <a:xfrm>
              <a:off x="4518819" y="4605338"/>
              <a:ext cx="15875" cy="109538"/>
            </a:xfrm>
            <a:custGeom>
              <a:avLst/>
              <a:gdLst/>
              <a:ahLst/>
              <a:cxnLst>
                <a:cxn ang="0">
                  <a:pos x="0" y="0"/>
                </a:cxn>
                <a:cxn ang="0">
                  <a:pos x="0" y="32"/>
                </a:cxn>
                <a:cxn ang="0">
                  <a:pos x="8" y="56"/>
                </a:cxn>
              </a:cxnLst>
              <a:rect l="0" t="0" r="r" b="b"/>
              <a:pathLst>
                <a:path w="8" h="56">
                  <a:moveTo>
                    <a:pt x="0" y="0"/>
                  </a:moveTo>
                  <a:lnTo>
                    <a:pt x="0" y="32"/>
                  </a:lnTo>
                  <a:lnTo>
                    <a:pt x="8" y="56"/>
                  </a:lnTo>
                </a:path>
              </a:pathLst>
            </a:custGeom>
            <a:noFill/>
            <a:ln w="28575" cmpd="sng">
              <a:solidFill>
                <a:srgbClr val="000000"/>
              </a:solidFill>
              <a:prstDash val="solid"/>
              <a:round/>
              <a:headEnd/>
              <a:tailEnd/>
            </a:ln>
          </p:spPr>
          <p:txBody>
            <a:bodyPr>
              <a:prstTxWarp prst="textNoShape">
                <a:avLst/>
              </a:prstTxWarp>
            </a:bodyPr>
            <a:lstStyle/>
            <a:p>
              <a:endParaRPr lang="en-US"/>
            </a:p>
          </p:txBody>
        </p:sp>
        <p:sp>
          <p:nvSpPr>
            <p:cNvPr id="176" name="Freeform 175"/>
            <p:cNvSpPr>
              <a:spLocks/>
            </p:cNvSpPr>
            <p:nvPr/>
          </p:nvSpPr>
          <p:spPr bwMode="auto">
            <a:xfrm>
              <a:off x="4550569" y="4683125"/>
              <a:ext cx="534988" cy="123825"/>
            </a:xfrm>
            <a:custGeom>
              <a:avLst/>
              <a:gdLst/>
              <a:ahLst/>
              <a:cxnLst>
                <a:cxn ang="0">
                  <a:pos x="0" y="40"/>
                </a:cxn>
                <a:cxn ang="0">
                  <a:pos x="8" y="48"/>
                </a:cxn>
                <a:cxn ang="0">
                  <a:pos x="24" y="56"/>
                </a:cxn>
                <a:cxn ang="0">
                  <a:pos x="40" y="56"/>
                </a:cxn>
                <a:cxn ang="0">
                  <a:pos x="48" y="56"/>
                </a:cxn>
                <a:cxn ang="0">
                  <a:pos x="72" y="64"/>
                </a:cxn>
                <a:cxn ang="0">
                  <a:pos x="96" y="64"/>
                </a:cxn>
                <a:cxn ang="0">
                  <a:pos x="119" y="56"/>
                </a:cxn>
                <a:cxn ang="0">
                  <a:pos x="143" y="48"/>
                </a:cxn>
                <a:cxn ang="0">
                  <a:pos x="167" y="40"/>
                </a:cxn>
                <a:cxn ang="0">
                  <a:pos x="191" y="40"/>
                </a:cxn>
                <a:cxn ang="0">
                  <a:pos x="199" y="48"/>
                </a:cxn>
                <a:cxn ang="0">
                  <a:pos x="215" y="56"/>
                </a:cxn>
                <a:cxn ang="0">
                  <a:pos x="223" y="64"/>
                </a:cxn>
                <a:cxn ang="0">
                  <a:pos x="239" y="56"/>
                </a:cxn>
                <a:cxn ang="0">
                  <a:pos x="247" y="48"/>
                </a:cxn>
                <a:cxn ang="0">
                  <a:pos x="247" y="32"/>
                </a:cxn>
                <a:cxn ang="0">
                  <a:pos x="263" y="0"/>
                </a:cxn>
              </a:cxnLst>
              <a:rect l="0" t="0" r="r" b="b"/>
              <a:pathLst>
                <a:path w="263" h="64">
                  <a:moveTo>
                    <a:pt x="0" y="40"/>
                  </a:moveTo>
                  <a:lnTo>
                    <a:pt x="8" y="48"/>
                  </a:lnTo>
                  <a:lnTo>
                    <a:pt x="24" y="56"/>
                  </a:lnTo>
                  <a:lnTo>
                    <a:pt x="40" y="56"/>
                  </a:lnTo>
                  <a:lnTo>
                    <a:pt x="48" y="56"/>
                  </a:lnTo>
                  <a:lnTo>
                    <a:pt x="72" y="64"/>
                  </a:lnTo>
                  <a:lnTo>
                    <a:pt x="96" y="64"/>
                  </a:lnTo>
                  <a:lnTo>
                    <a:pt x="119" y="56"/>
                  </a:lnTo>
                  <a:lnTo>
                    <a:pt x="143" y="48"/>
                  </a:lnTo>
                  <a:lnTo>
                    <a:pt x="167" y="40"/>
                  </a:lnTo>
                  <a:lnTo>
                    <a:pt x="191" y="40"/>
                  </a:lnTo>
                  <a:lnTo>
                    <a:pt x="199" y="48"/>
                  </a:lnTo>
                  <a:lnTo>
                    <a:pt x="215" y="56"/>
                  </a:lnTo>
                  <a:lnTo>
                    <a:pt x="223" y="64"/>
                  </a:lnTo>
                  <a:lnTo>
                    <a:pt x="239" y="56"/>
                  </a:lnTo>
                  <a:lnTo>
                    <a:pt x="247" y="48"/>
                  </a:lnTo>
                  <a:lnTo>
                    <a:pt x="247" y="32"/>
                  </a:lnTo>
                  <a:lnTo>
                    <a:pt x="263" y="0"/>
                  </a:lnTo>
                </a:path>
              </a:pathLst>
            </a:custGeom>
            <a:noFill/>
            <a:ln w="28575" cmpd="sng">
              <a:solidFill>
                <a:srgbClr val="000000"/>
              </a:solidFill>
              <a:prstDash val="solid"/>
              <a:round/>
              <a:headEnd/>
              <a:tailEnd/>
            </a:ln>
          </p:spPr>
          <p:txBody>
            <a:bodyPr>
              <a:prstTxWarp prst="textNoShape">
                <a:avLst/>
              </a:prstTxWarp>
            </a:bodyPr>
            <a:lstStyle/>
            <a:p>
              <a:endParaRPr lang="en-US"/>
            </a:p>
          </p:txBody>
        </p:sp>
        <p:sp>
          <p:nvSpPr>
            <p:cNvPr id="177" name="Freeform 176"/>
            <p:cNvSpPr>
              <a:spLocks/>
            </p:cNvSpPr>
            <p:nvPr/>
          </p:nvSpPr>
          <p:spPr bwMode="auto">
            <a:xfrm>
              <a:off x="5101432" y="4589463"/>
              <a:ext cx="15875" cy="31750"/>
            </a:xfrm>
            <a:custGeom>
              <a:avLst/>
              <a:gdLst/>
              <a:ahLst/>
              <a:cxnLst>
                <a:cxn ang="0">
                  <a:pos x="0" y="16"/>
                </a:cxn>
                <a:cxn ang="0">
                  <a:pos x="0" y="8"/>
                </a:cxn>
                <a:cxn ang="0">
                  <a:pos x="8" y="0"/>
                </a:cxn>
              </a:cxnLst>
              <a:rect l="0" t="0" r="r" b="b"/>
              <a:pathLst>
                <a:path w="8" h="16">
                  <a:moveTo>
                    <a:pt x="0" y="16"/>
                  </a:moveTo>
                  <a:lnTo>
                    <a:pt x="0" y="8"/>
                  </a:lnTo>
                  <a:lnTo>
                    <a:pt x="8" y="0"/>
                  </a:lnTo>
                </a:path>
              </a:pathLst>
            </a:custGeom>
            <a:noFill/>
            <a:ln w="28575" cmpd="sng">
              <a:solidFill>
                <a:srgbClr val="000000"/>
              </a:solidFill>
              <a:prstDash val="solid"/>
              <a:round/>
              <a:headEnd/>
              <a:tailEnd/>
            </a:ln>
          </p:spPr>
          <p:txBody>
            <a:bodyPr>
              <a:prstTxWarp prst="textNoShape">
                <a:avLst/>
              </a:prstTxWarp>
            </a:bodyPr>
            <a:lstStyle/>
            <a:p>
              <a:endParaRPr lang="en-US"/>
            </a:p>
          </p:txBody>
        </p:sp>
        <p:sp>
          <p:nvSpPr>
            <p:cNvPr id="178" name="Freeform 177"/>
            <p:cNvSpPr>
              <a:spLocks/>
            </p:cNvSpPr>
            <p:nvPr/>
          </p:nvSpPr>
          <p:spPr bwMode="auto">
            <a:xfrm>
              <a:off x="5134769" y="4575175"/>
              <a:ext cx="47625" cy="92075"/>
            </a:xfrm>
            <a:custGeom>
              <a:avLst/>
              <a:gdLst/>
              <a:ahLst/>
              <a:cxnLst>
                <a:cxn ang="0">
                  <a:pos x="0" y="0"/>
                </a:cxn>
                <a:cxn ang="0">
                  <a:pos x="8" y="0"/>
                </a:cxn>
                <a:cxn ang="0">
                  <a:pos x="8" y="8"/>
                </a:cxn>
                <a:cxn ang="0">
                  <a:pos x="24" y="40"/>
                </a:cxn>
                <a:cxn ang="0">
                  <a:pos x="24" y="48"/>
                </a:cxn>
              </a:cxnLst>
              <a:rect l="0" t="0" r="r" b="b"/>
              <a:pathLst>
                <a:path w="24" h="48">
                  <a:moveTo>
                    <a:pt x="0" y="0"/>
                  </a:moveTo>
                  <a:lnTo>
                    <a:pt x="8" y="0"/>
                  </a:lnTo>
                  <a:lnTo>
                    <a:pt x="8" y="8"/>
                  </a:lnTo>
                  <a:lnTo>
                    <a:pt x="24" y="40"/>
                  </a:lnTo>
                  <a:lnTo>
                    <a:pt x="24" y="48"/>
                  </a:lnTo>
                </a:path>
              </a:pathLst>
            </a:custGeom>
            <a:noFill/>
            <a:ln w="28575" cmpd="sng">
              <a:solidFill>
                <a:srgbClr val="000000"/>
              </a:solidFill>
              <a:prstDash val="solid"/>
              <a:round/>
              <a:headEnd/>
              <a:tailEnd/>
            </a:ln>
          </p:spPr>
          <p:txBody>
            <a:bodyPr>
              <a:prstTxWarp prst="textNoShape">
                <a:avLst/>
              </a:prstTxWarp>
            </a:bodyPr>
            <a:lstStyle/>
            <a:p>
              <a:endParaRPr lang="en-US"/>
            </a:p>
          </p:txBody>
        </p:sp>
        <p:sp>
          <p:nvSpPr>
            <p:cNvPr id="179" name="Rectangle 178"/>
            <p:cNvSpPr>
              <a:spLocks noChangeArrowheads="1"/>
            </p:cNvSpPr>
            <p:nvPr/>
          </p:nvSpPr>
          <p:spPr bwMode="auto">
            <a:xfrm>
              <a:off x="2358232" y="5692775"/>
              <a:ext cx="84138" cy="182563"/>
            </a:xfrm>
            <a:prstGeom prst="rect">
              <a:avLst/>
            </a:prstGeom>
            <a:noFill/>
            <a:ln w="9525">
              <a:noFill/>
              <a:miter lim="800000"/>
              <a:headEnd/>
              <a:tailEnd/>
            </a:ln>
          </p:spPr>
          <p:txBody>
            <a:bodyPr wrap="none" lIns="0" tIns="0" rIns="0" bIns="0">
              <a:prstTxWarp prst="textNoShape">
                <a:avLst/>
              </a:prstTxWarp>
              <a:spAutoFit/>
            </a:bodyPr>
            <a:lstStyle/>
            <a:p>
              <a:pPr eaLnBrk="0" hangingPunct="0"/>
              <a:r>
                <a:rPr lang="en-US" sz="1200">
                  <a:latin typeface="Helvetica" pitchFamily="-112" charset="0"/>
                </a:rPr>
                <a:t>0</a:t>
              </a:r>
              <a:endParaRPr lang="en-US" sz="2000"/>
            </a:p>
          </p:txBody>
        </p:sp>
        <p:sp>
          <p:nvSpPr>
            <p:cNvPr id="180" name="Rectangle 179"/>
            <p:cNvSpPr>
              <a:spLocks noChangeArrowheads="1"/>
            </p:cNvSpPr>
            <p:nvPr/>
          </p:nvSpPr>
          <p:spPr bwMode="auto">
            <a:xfrm>
              <a:off x="2175669" y="2151063"/>
              <a:ext cx="211138" cy="182563"/>
            </a:xfrm>
            <a:prstGeom prst="rect">
              <a:avLst/>
            </a:prstGeom>
            <a:noFill/>
            <a:ln w="9525">
              <a:noFill/>
              <a:miter lim="800000"/>
              <a:headEnd/>
              <a:tailEnd/>
            </a:ln>
          </p:spPr>
          <p:txBody>
            <a:bodyPr wrap="none" lIns="0" tIns="0" rIns="0" bIns="0">
              <a:prstTxWarp prst="textNoShape">
                <a:avLst/>
              </a:prstTxWarp>
              <a:spAutoFit/>
            </a:bodyPr>
            <a:lstStyle/>
            <a:p>
              <a:pPr eaLnBrk="0" hangingPunct="0"/>
              <a:r>
                <a:rPr lang="en-US" sz="1200">
                  <a:latin typeface="Helvetica" pitchFamily="-112" charset="0"/>
                </a:rPr>
                <a:t>0.5</a:t>
              </a:r>
              <a:endParaRPr lang="en-US" sz="2400"/>
            </a:p>
          </p:txBody>
        </p:sp>
        <p:sp>
          <p:nvSpPr>
            <p:cNvPr id="181" name="Rectangle 180"/>
            <p:cNvSpPr>
              <a:spLocks noChangeArrowheads="1"/>
            </p:cNvSpPr>
            <p:nvPr/>
          </p:nvSpPr>
          <p:spPr bwMode="auto">
            <a:xfrm>
              <a:off x="3377407" y="5692775"/>
              <a:ext cx="168275" cy="182563"/>
            </a:xfrm>
            <a:prstGeom prst="rect">
              <a:avLst/>
            </a:prstGeom>
            <a:noFill/>
            <a:ln w="9525">
              <a:noFill/>
              <a:miter lim="800000"/>
              <a:headEnd/>
              <a:tailEnd/>
            </a:ln>
          </p:spPr>
          <p:txBody>
            <a:bodyPr wrap="none" lIns="0" tIns="0" rIns="0" bIns="0">
              <a:prstTxWarp prst="textNoShape">
                <a:avLst/>
              </a:prstTxWarp>
              <a:spAutoFit/>
            </a:bodyPr>
            <a:lstStyle/>
            <a:p>
              <a:pPr eaLnBrk="0" hangingPunct="0"/>
              <a:r>
                <a:rPr lang="en-US" sz="1200">
                  <a:latin typeface="Helvetica" pitchFamily="-112" charset="0"/>
                </a:rPr>
                <a:t>10</a:t>
              </a:r>
              <a:endParaRPr lang="en-US" sz="2000"/>
            </a:p>
          </p:txBody>
        </p:sp>
        <p:sp>
          <p:nvSpPr>
            <p:cNvPr id="182" name="Rectangle 181"/>
            <p:cNvSpPr>
              <a:spLocks noChangeArrowheads="1"/>
            </p:cNvSpPr>
            <p:nvPr/>
          </p:nvSpPr>
          <p:spPr bwMode="auto">
            <a:xfrm>
              <a:off x="4364832" y="5692775"/>
              <a:ext cx="168275" cy="182563"/>
            </a:xfrm>
            <a:prstGeom prst="rect">
              <a:avLst/>
            </a:prstGeom>
            <a:noFill/>
            <a:ln w="9525">
              <a:noFill/>
              <a:miter lim="800000"/>
              <a:headEnd/>
              <a:tailEnd/>
            </a:ln>
          </p:spPr>
          <p:txBody>
            <a:bodyPr wrap="none" lIns="0" tIns="0" rIns="0" bIns="0">
              <a:prstTxWarp prst="textNoShape">
                <a:avLst/>
              </a:prstTxWarp>
              <a:spAutoFit/>
            </a:bodyPr>
            <a:lstStyle/>
            <a:p>
              <a:pPr eaLnBrk="0" hangingPunct="0"/>
              <a:r>
                <a:rPr lang="en-US" sz="1200">
                  <a:latin typeface="Helvetica" pitchFamily="-112" charset="0"/>
                </a:rPr>
                <a:t>20</a:t>
              </a:r>
              <a:endParaRPr lang="en-US" sz="2000"/>
            </a:p>
          </p:txBody>
        </p:sp>
        <p:sp>
          <p:nvSpPr>
            <p:cNvPr id="183" name="Rectangle 182"/>
            <p:cNvSpPr>
              <a:spLocks noChangeArrowheads="1"/>
            </p:cNvSpPr>
            <p:nvPr/>
          </p:nvSpPr>
          <p:spPr bwMode="auto">
            <a:xfrm>
              <a:off x="5337969" y="5692775"/>
              <a:ext cx="168275" cy="182563"/>
            </a:xfrm>
            <a:prstGeom prst="rect">
              <a:avLst/>
            </a:prstGeom>
            <a:noFill/>
            <a:ln w="9525">
              <a:noFill/>
              <a:miter lim="800000"/>
              <a:headEnd/>
              <a:tailEnd/>
            </a:ln>
          </p:spPr>
          <p:txBody>
            <a:bodyPr wrap="none" lIns="0" tIns="0" rIns="0" bIns="0">
              <a:prstTxWarp prst="textNoShape">
                <a:avLst/>
              </a:prstTxWarp>
              <a:spAutoFit/>
            </a:bodyPr>
            <a:lstStyle/>
            <a:p>
              <a:pPr eaLnBrk="0" hangingPunct="0"/>
              <a:r>
                <a:rPr lang="en-US" sz="1200">
                  <a:latin typeface="Helvetica" pitchFamily="-112" charset="0"/>
                </a:rPr>
                <a:t>30</a:t>
              </a:r>
              <a:endParaRPr lang="en-US" sz="2000"/>
            </a:p>
          </p:txBody>
        </p:sp>
        <p:sp>
          <p:nvSpPr>
            <p:cNvPr id="184" name="Rectangle 183"/>
            <p:cNvSpPr>
              <a:spLocks noChangeArrowheads="1"/>
            </p:cNvSpPr>
            <p:nvPr/>
          </p:nvSpPr>
          <p:spPr bwMode="auto">
            <a:xfrm>
              <a:off x="6309519" y="5692775"/>
              <a:ext cx="168275" cy="182563"/>
            </a:xfrm>
            <a:prstGeom prst="rect">
              <a:avLst/>
            </a:prstGeom>
            <a:noFill/>
            <a:ln w="9525">
              <a:noFill/>
              <a:miter lim="800000"/>
              <a:headEnd/>
              <a:tailEnd/>
            </a:ln>
          </p:spPr>
          <p:txBody>
            <a:bodyPr wrap="none" lIns="0" tIns="0" rIns="0" bIns="0">
              <a:prstTxWarp prst="textNoShape">
                <a:avLst/>
              </a:prstTxWarp>
              <a:spAutoFit/>
            </a:bodyPr>
            <a:lstStyle/>
            <a:p>
              <a:pPr eaLnBrk="0" hangingPunct="0"/>
              <a:r>
                <a:rPr lang="en-US" sz="1200">
                  <a:latin typeface="Helvetica" pitchFamily="-112" charset="0"/>
                </a:rPr>
                <a:t>40</a:t>
              </a:r>
              <a:endParaRPr lang="en-US" sz="2000"/>
            </a:p>
          </p:txBody>
        </p:sp>
        <p:sp>
          <p:nvSpPr>
            <p:cNvPr id="185" name="Rectangle 184"/>
            <p:cNvSpPr>
              <a:spLocks noChangeArrowheads="1"/>
            </p:cNvSpPr>
            <p:nvPr/>
          </p:nvSpPr>
          <p:spPr bwMode="auto">
            <a:xfrm>
              <a:off x="7296944" y="5692775"/>
              <a:ext cx="168275" cy="182563"/>
            </a:xfrm>
            <a:prstGeom prst="rect">
              <a:avLst/>
            </a:prstGeom>
            <a:noFill/>
            <a:ln w="9525">
              <a:noFill/>
              <a:miter lim="800000"/>
              <a:headEnd/>
              <a:tailEnd/>
            </a:ln>
          </p:spPr>
          <p:txBody>
            <a:bodyPr wrap="none" lIns="0" tIns="0" rIns="0" bIns="0">
              <a:prstTxWarp prst="textNoShape">
                <a:avLst/>
              </a:prstTxWarp>
              <a:spAutoFit/>
            </a:bodyPr>
            <a:lstStyle/>
            <a:p>
              <a:pPr eaLnBrk="0" hangingPunct="0"/>
              <a:r>
                <a:rPr lang="en-US" sz="1200">
                  <a:latin typeface="Helvetica" pitchFamily="-112" charset="0"/>
                </a:rPr>
                <a:t>50</a:t>
              </a:r>
              <a:endParaRPr lang="en-US" sz="2000"/>
            </a:p>
          </p:txBody>
        </p:sp>
        <p:sp>
          <p:nvSpPr>
            <p:cNvPr id="186" name="Rectangle 185"/>
            <p:cNvSpPr>
              <a:spLocks noChangeArrowheads="1"/>
            </p:cNvSpPr>
            <p:nvPr/>
          </p:nvSpPr>
          <p:spPr bwMode="auto">
            <a:xfrm>
              <a:off x="4712494" y="5895975"/>
              <a:ext cx="2205457" cy="215444"/>
            </a:xfrm>
            <a:prstGeom prst="rect">
              <a:avLst/>
            </a:prstGeom>
            <a:noFill/>
            <a:ln w="9525">
              <a:noFill/>
              <a:miter lim="800000"/>
              <a:headEnd/>
              <a:tailEnd/>
            </a:ln>
          </p:spPr>
          <p:txBody>
            <a:bodyPr wrap="none" lIns="0" tIns="0" rIns="0" bIns="0">
              <a:prstTxWarp prst="textNoShape">
                <a:avLst/>
              </a:prstTxWarp>
              <a:spAutoFit/>
            </a:bodyPr>
            <a:lstStyle/>
            <a:p>
              <a:pPr eaLnBrk="0" hangingPunct="0"/>
              <a:r>
                <a:rPr lang="en-US" sz="1400" dirty="0" smtClean="0">
                  <a:latin typeface="Helvetica" pitchFamily="-112" charset="0"/>
                </a:rPr>
                <a:t>The number of test patterns</a:t>
              </a:r>
              <a:endParaRPr lang="en-US" sz="2000" dirty="0"/>
            </a:p>
          </p:txBody>
        </p:sp>
        <p:sp>
          <p:nvSpPr>
            <p:cNvPr id="187" name="Rectangle 186"/>
            <p:cNvSpPr>
              <a:spLocks noChangeArrowheads="1"/>
            </p:cNvSpPr>
            <p:nvPr/>
          </p:nvSpPr>
          <p:spPr bwMode="auto">
            <a:xfrm rot="16200000">
              <a:off x="1163530" y="3611543"/>
              <a:ext cx="1500411" cy="215444"/>
            </a:xfrm>
            <a:prstGeom prst="rect">
              <a:avLst/>
            </a:prstGeom>
            <a:noFill/>
            <a:ln w="9525">
              <a:noFill/>
              <a:miter lim="800000"/>
              <a:headEnd/>
              <a:tailEnd/>
            </a:ln>
          </p:spPr>
          <p:txBody>
            <a:bodyPr wrap="none" lIns="0" tIns="0" rIns="0" bIns="0">
              <a:prstTxWarp prst="textNoShape">
                <a:avLst/>
              </a:prstTxWarp>
              <a:spAutoFit/>
            </a:bodyPr>
            <a:lstStyle/>
            <a:p>
              <a:pPr eaLnBrk="0" hangingPunct="0"/>
              <a:r>
                <a:rPr lang="en-US" sz="1400" noProof="1" smtClean="0">
                  <a:latin typeface="Helvetica" pitchFamily="-112" charset="0"/>
                </a:rPr>
                <a:t>Aliasing probability</a:t>
              </a:r>
              <a:endParaRPr lang="en-US" sz="2000" noProof="1"/>
            </a:p>
          </p:txBody>
        </p:sp>
        <p:sp>
          <p:nvSpPr>
            <p:cNvPr id="188" name="Rectangle 187"/>
            <p:cNvSpPr>
              <a:spLocks noChangeArrowheads="1"/>
            </p:cNvSpPr>
            <p:nvPr/>
          </p:nvSpPr>
          <p:spPr bwMode="auto">
            <a:xfrm>
              <a:off x="4341852" y="3579958"/>
              <a:ext cx="1696040" cy="215444"/>
            </a:xfrm>
            <a:prstGeom prst="rect">
              <a:avLst/>
            </a:prstGeom>
            <a:noFill/>
            <a:ln w="9525">
              <a:noFill/>
              <a:miter lim="800000"/>
              <a:headEnd/>
              <a:tailEnd/>
            </a:ln>
          </p:spPr>
          <p:txBody>
            <a:bodyPr wrap="none" lIns="0" tIns="0" rIns="0" bIns="0">
              <a:prstTxWarp prst="textNoShape">
                <a:avLst/>
              </a:prstTxWarp>
              <a:spAutoFit/>
            </a:bodyPr>
            <a:lstStyle/>
            <a:p>
              <a:pPr eaLnBrk="0" hangingPunct="0"/>
              <a:r>
                <a:rPr lang="en-US" sz="1400" dirty="0" smtClean="0">
                  <a:latin typeface="Helvetica" pitchFamily="-112" charset="0"/>
                </a:rPr>
                <a:t>(primitive polynomial)</a:t>
              </a:r>
              <a:endParaRPr lang="en-US" sz="2400" dirty="0"/>
            </a:p>
          </p:txBody>
        </p:sp>
        <p:sp>
          <p:nvSpPr>
            <p:cNvPr id="189" name="Line 188"/>
            <p:cNvSpPr>
              <a:spLocks noChangeShapeType="1"/>
            </p:cNvSpPr>
            <p:nvPr/>
          </p:nvSpPr>
          <p:spPr bwMode="auto">
            <a:xfrm>
              <a:off x="2448719" y="5576888"/>
              <a:ext cx="6007100" cy="0"/>
            </a:xfrm>
            <a:prstGeom prst="line">
              <a:avLst/>
            </a:prstGeom>
            <a:noFill/>
            <a:ln w="19050">
              <a:solidFill>
                <a:schemeClr val="tx1"/>
              </a:solidFill>
              <a:round/>
              <a:headEnd/>
              <a:tailEnd type="stealth" w="med" len="med"/>
            </a:ln>
            <a:effectLst/>
          </p:spPr>
          <p:txBody>
            <a:bodyPr wrap="none" anchor="ctr">
              <a:prstTxWarp prst="textNoShape">
                <a:avLst/>
              </a:prstTxWarp>
            </a:bodyPr>
            <a:lstStyle/>
            <a:p>
              <a:endParaRPr lang="en-US"/>
            </a:p>
          </p:txBody>
        </p:sp>
        <p:sp>
          <p:nvSpPr>
            <p:cNvPr id="190" name="Line 189"/>
            <p:cNvSpPr>
              <a:spLocks noChangeShapeType="1"/>
            </p:cNvSpPr>
            <p:nvPr/>
          </p:nvSpPr>
          <p:spPr bwMode="auto">
            <a:xfrm flipV="1">
              <a:off x="2486819" y="2046288"/>
              <a:ext cx="0" cy="3594100"/>
            </a:xfrm>
            <a:prstGeom prst="line">
              <a:avLst/>
            </a:prstGeom>
            <a:noFill/>
            <a:ln w="19050">
              <a:solidFill>
                <a:schemeClr val="tx1"/>
              </a:solidFill>
              <a:round/>
              <a:headEnd/>
              <a:tailEnd type="stealth" w="med" len="med"/>
            </a:ln>
            <a:effectLst/>
          </p:spPr>
          <p:txBody>
            <a:bodyPr wrap="none" anchor="ctr">
              <a:prstTxWarp prst="textNoShape">
                <a:avLst/>
              </a:prstTxWarp>
            </a:bodyPr>
            <a:lstStyle/>
            <a:p>
              <a:endParaRPr lang="en-US"/>
            </a:p>
          </p:txBody>
        </p:sp>
        <p:sp>
          <p:nvSpPr>
            <p:cNvPr id="191" name="Line 190"/>
            <p:cNvSpPr>
              <a:spLocks noChangeShapeType="1"/>
            </p:cNvSpPr>
            <p:nvPr/>
          </p:nvSpPr>
          <p:spPr bwMode="auto">
            <a:xfrm>
              <a:off x="6578639" y="3465658"/>
              <a:ext cx="800100" cy="0"/>
            </a:xfrm>
            <a:prstGeom prst="line">
              <a:avLst/>
            </a:prstGeom>
            <a:noFill/>
            <a:ln w="28575">
              <a:solidFill>
                <a:srgbClr val="000000"/>
              </a:solidFill>
              <a:prstDash val="lgDash"/>
              <a:round/>
              <a:headEnd/>
              <a:tailEnd/>
            </a:ln>
            <a:effectLst/>
          </p:spPr>
          <p:txBody>
            <a:bodyPr wrap="none" anchor="ctr">
              <a:prstTxWarp prst="textNoShape">
                <a:avLst/>
              </a:prstTxWarp>
            </a:bodyPr>
            <a:lstStyle/>
            <a:p>
              <a:endParaRPr lang="en-US"/>
            </a:p>
          </p:txBody>
        </p:sp>
        <p:sp>
          <p:nvSpPr>
            <p:cNvPr id="192" name="Line 191"/>
            <p:cNvSpPr>
              <a:spLocks noChangeShapeType="1"/>
            </p:cNvSpPr>
            <p:nvPr/>
          </p:nvSpPr>
          <p:spPr bwMode="auto">
            <a:xfrm>
              <a:off x="6578639" y="3198958"/>
              <a:ext cx="800100" cy="0"/>
            </a:xfrm>
            <a:prstGeom prst="line">
              <a:avLst/>
            </a:prstGeom>
            <a:noFill/>
            <a:ln w="28575">
              <a:solidFill>
                <a:schemeClr val="accent5"/>
              </a:solidFill>
              <a:prstDash val="lgDash"/>
              <a:round/>
              <a:headEnd/>
              <a:tailEnd/>
            </a:ln>
            <a:effectLst/>
          </p:spPr>
          <p:txBody>
            <a:bodyPr wrap="none" anchor="ctr">
              <a:prstTxWarp prst="textNoShape">
                <a:avLst/>
              </a:prstTxWarp>
            </a:bodyPr>
            <a:lstStyle/>
            <a:p>
              <a:endParaRPr lang="en-US"/>
            </a:p>
          </p:txBody>
        </p:sp>
        <p:sp>
          <p:nvSpPr>
            <p:cNvPr id="193" name="Line 192"/>
            <p:cNvSpPr>
              <a:spLocks noChangeShapeType="1"/>
            </p:cNvSpPr>
            <p:nvPr/>
          </p:nvSpPr>
          <p:spPr bwMode="auto">
            <a:xfrm>
              <a:off x="6578639" y="2919558"/>
              <a:ext cx="800100" cy="0"/>
            </a:xfrm>
            <a:prstGeom prst="line">
              <a:avLst/>
            </a:prstGeom>
            <a:noFill/>
            <a:ln w="28575">
              <a:solidFill>
                <a:srgbClr val="558ED5"/>
              </a:solidFill>
              <a:round/>
              <a:headEnd/>
              <a:tailEnd/>
            </a:ln>
            <a:effectLst/>
          </p:spPr>
          <p:txBody>
            <a:bodyPr wrap="none" anchor="ctr">
              <a:prstTxWarp prst="textNoShape">
                <a:avLst/>
              </a:prstTxWarp>
            </a:bodyPr>
            <a:lstStyle/>
            <a:p>
              <a:endParaRPr lang="en-US"/>
            </a:p>
          </p:txBody>
        </p:sp>
        <p:sp>
          <p:nvSpPr>
            <p:cNvPr id="194" name="Line 193"/>
            <p:cNvSpPr>
              <a:spLocks noChangeShapeType="1"/>
            </p:cNvSpPr>
            <p:nvPr/>
          </p:nvSpPr>
          <p:spPr bwMode="auto">
            <a:xfrm>
              <a:off x="6578639" y="2678258"/>
              <a:ext cx="800100" cy="0"/>
            </a:xfrm>
            <a:prstGeom prst="line">
              <a:avLst/>
            </a:prstGeom>
            <a:noFill/>
            <a:ln w="28575">
              <a:solidFill>
                <a:srgbClr val="FF3300"/>
              </a:solidFill>
              <a:round/>
              <a:headEnd/>
              <a:tailEnd/>
            </a:ln>
            <a:effectLst/>
          </p:spPr>
          <p:txBody>
            <a:bodyPr wrap="none" anchor="ctr">
              <a:prstTxWarp prst="textNoShape">
                <a:avLst/>
              </a:prstTxWarp>
            </a:bodyPr>
            <a:lstStyle/>
            <a:p>
              <a:endParaRPr lang="en-US"/>
            </a:p>
          </p:txBody>
        </p:sp>
        <p:sp>
          <p:nvSpPr>
            <p:cNvPr id="195" name="Text Box 194"/>
            <p:cNvSpPr txBox="1">
              <a:spLocks noChangeArrowheads="1"/>
            </p:cNvSpPr>
            <p:nvPr/>
          </p:nvSpPr>
          <p:spPr bwMode="auto">
            <a:xfrm>
              <a:off x="7391139" y="3284782"/>
              <a:ext cx="434246" cy="307777"/>
            </a:xfrm>
            <a:prstGeom prst="rect">
              <a:avLst/>
            </a:prstGeom>
            <a:noFill/>
            <a:ln w="9525">
              <a:noFill/>
              <a:miter lim="800000"/>
              <a:headEnd/>
              <a:tailEnd/>
            </a:ln>
            <a:effectLst/>
          </p:spPr>
          <p:txBody>
            <a:bodyPr wrap="none" anchor="ctr">
              <a:prstTxWarp prst="textNoShape">
                <a:avLst/>
              </a:prstTxWarp>
              <a:spAutoFit/>
            </a:bodyPr>
            <a:lstStyle/>
            <a:p>
              <a:pPr eaLnBrk="0" hangingPunct="0"/>
              <a:r>
                <a:rPr lang="en-US" sz="1400" dirty="0" smtClean="0"/>
                <a:t>0.9</a:t>
              </a:r>
              <a:endParaRPr lang="en-US" sz="2000" dirty="0"/>
            </a:p>
          </p:txBody>
        </p:sp>
        <p:sp>
          <p:nvSpPr>
            <p:cNvPr id="196" name="Text Box 195"/>
            <p:cNvSpPr txBox="1">
              <a:spLocks noChangeArrowheads="1"/>
            </p:cNvSpPr>
            <p:nvPr/>
          </p:nvSpPr>
          <p:spPr bwMode="auto">
            <a:xfrm>
              <a:off x="7391139" y="3030782"/>
              <a:ext cx="434246" cy="307777"/>
            </a:xfrm>
            <a:prstGeom prst="rect">
              <a:avLst/>
            </a:prstGeom>
            <a:noFill/>
            <a:ln w="9525">
              <a:noFill/>
              <a:miter lim="800000"/>
              <a:headEnd/>
              <a:tailEnd/>
            </a:ln>
            <a:effectLst/>
          </p:spPr>
          <p:txBody>
            <a:bodyPr wrap="none" anchor="ctr">
              <a:prstTxWarp prst="textNoShape">
                <a:avLst/>
              </a:prstTxWarp>
              <a:spAutoFit/>
            </a:bodyPr>
            <a:lstStyle/>
            <a:p>
              <a:pPr eaLnBrk="0" hangingPunct="0"/>
              <a:r>
                <a:rPr lang="en-US" sz="1400" dirty="0" smtClean="0"/>
                <a:t>0.8</a:t>
              </a:r>
              <a:endParaRPr lang="en-US" sz="2000" dirty="0"/>
            </a:p>
          </p:txBody>
        </p:sp>
        <p:sp>
          <p:nvSpPr>
            <p:cNvPr id="197" name="Text Box 196"/>
            <p:cNvSpPr txBox="1">
              <a:spLocks noChangeArrowheads="1"/>
            </p:cNvSpPr>
            <p:nvPr/>
          </p:nvSpPr>
          <p:spPr bwMode="auto">
            <a:xfrm>
              <a:off x="7391139" y="2776782"/>
              <a:ext cx="434246" cy="307777"/>
            </a:xfrm>
            <a:prstGeom prst="rect">
              <a:avLst/>
            </a:prstGeom>
            <a:noFill/>
            <a:ln w="9525">
              <a:noFill/>
              <a:miter lim="800000"/>
              <a:headEnd/>
              <a:tailEnd/>
            </a:ln>
            <a:effectLst/>
          </p:spPr>
          <p:txBody>
            <a:bodyPr wrap="none" anchor="ctr">
              <a:prstTxWarp prst="textNoShape">
                <a:avLst/>
              </a:prstTxWarp>
              <a:spAutoFit/>
            </a:bodyPr>
            <a:lstStyle/>
            <a:p>
              <a:pPr eaLnBrk="0" hangingPunct="0"/>
              <a:r>
                <a:rPr lang="en-US" sz="1400" dirty="0" smtClean="0"/>
                <a:t>0.2</a:t>
              </a:r>
              <a:endParaRPr lang="en-US" sz="2000" dirty="0"/>
            </a:p>
          </p:txBody>
        </p:sp>
        <p:sp>
          <p:nvSpPr>
            <p:cNvPr id="198" name="Text Box 197"/>
            <p:cNvSpPr txBox="1">
              <a:spLocks noChangeArrowheads="1"/>
            </p:cNvSpPr>
            <p:nvPr/>
          </p:nvSpPr>
          <p:spPr bwMode="auto">
            <a:xfrm>
              <a:off x="7391139" y="2522782"/>
              <a:ext cx="434246" cy="307777"/>
            </a:xfrm>
            <a:prstGeom prst="rect">
              <a:avLst/>
            </a:prstGeom>
            <a:noFill/>
            <a:ln w="9525">
              <a:noFill/>
              <a:miter lim="800000"/>
              <a:headEnd/>
              <a:tailEnd/>
            </a:ln>
            <a:effectLst/>
          </p:spPr>
          <p:txBody>
            <a:bodyPr wrap="none" anchor="ctr">
              <a:prstTxWarp prst="textNoShape">
                <a:avLst/>
              </a:prstTxWarp>
              <a:spAutoFit/>
            </a:bodyPr>
            <a:lstStyle/>
            <a:p>
              <a:pPr eaLnBrk="0" hangingPunct="0"/>
              <a:r>
                <a:rPr lang="en-US" sz="1400" dirty="0" smtClean="0"/>
                <a:t>0.1</a:t>
              </a:r>
              <a:endParaRPr lang="en-US" sz="2000" dirty="0"/>
            </a:p>
          </p:txBody>
        </p:sp>
        <p:sp>
          <p:nvSpPr>
            <p:cNvPr id="199" name="Rectangle 198"/>
            <p:cNvSpPr>
              <a:spLocks noChangeArrowheads="1"/>
            </p:cNvSpPr>
            <p:nvPr/>
          </p:nvSpPr>
          <p:spPr bwMode="auto">
            <a:xfrm>
              <a:off x="4364077" y="3237058"/>
              <a:ext cx="1698625" cy="274638"/>
            </a:xfrm>
            <a:prstGeom prst="rect">
              <a:avLst/>
            </a:prstGeom>
            <a:noFill/>
            <a:ln w="9525">
              <a:noFill/>
              <a:miter lim="800000"/>
              <a:headEnd/>
              <a:tailEnd/>
            </a:ln>
          </p:spPr>
          <p:txBody>
            <a:bodyPr wrap="none" lIns="0" tIns="0" rIns="0" bIns="0">
              <a:prstTxWarp prst="textNoShape">
                <a:avLst/>
              </a:prstTxWarp>
              <a:spAutoFit/>
            </a:bodyPr>
            <a:lstStyle/>
            <a:p>
              <a:pPr eaLnBrk="0" hangingPunct="0"/>
              <a:r>
                <a:rPr lang="en-US">
                  <a:latin typeface="Helvetica" pitchFamily="-112" charset="0"/>
                </a:rPr>
                <a:t>h(x) = x</a:t>
              </a:r>
              <a:r>
                <a:rPr lang="en-US" baseline="32000">
                  <a:latin typeface="Helvetica" pitchFamily="-112" charset="0"/>
                </a:rPr>
                <a:t>3</a:t>
              </a:r>
              <a:r>
                <a:rPr lang="en-US">
                  <a:latin typeface="Helvetica" pitchFamily="-112" charset="0"/>
                </a:rPr>
                <a:t> + x</a:t>
              </a:r>
              <a:r>
                <a:rPr lang="en-US" baseline="32000">
                  <a:latin typeface="Helvetica" pitchFamily="-112" charset="0"/>
                </a:rPr>
                <a:t>2</a:t>
              </a:r>
              <a:r>
                <a:rPr lang="en-US">
                  <a:latin typeface="Helvetica" pitchFamily="-112" charset="0"/>
                </a:rPr>
                <a:t> + 1</a:t>
              </a:r>
              <a:endParaRPr lang="en-US" sz="3200"/>
            </a:p>
          </p:txBody>
        </p:sp>
        <p:sp>
          <p:nvSpPr>
            <p:cNvPr id="200" name="Rectangle 199"/>
            <p:cNvSpPr>
              <a:spLocks noChangeArrowheads="1"/>
            </p:cNvSpPr>
            <p:nvPr/>
          </p:nvSpPr>
          <p:spPr bwMode="auto">
            <a:xfrm>
              <a:off x="2175669" y="2811463"/>
              <a:ext cx="211138" cy="182563"/>
            </a:xfrm>
            <a:prstGeom prst="rect">
              <a:avLst/>
            </a:prstGeom>
            <a:noFill/>
            <a:ln w="9525">
              <a:noFill/>
              <a:miter lim="800000"/>
              <a:headEnd/>
              <a:tailEnd/>
            </a:ln>
          </p:spPr>
          <p:txBody>
            <a:bodyPr wrap="none" lIns="0" tIns="0" rIns="0" bIns="0">
              <a:prstTxWarp prst="textNoShape">
                <a:avLst/>
              </a:prstTxWarp>
              <a:spAutoFit/>
            </a:bodyPr>
            <a:lstStyle/>
            <a:p>
              <a:pPr eaLnBrk="0" hangingPunct="0"/>
              <a:r>
                <a:rPr lang="en-US" sz="1200">
                  <a:latin typeface="Helvetica" pitchFamily="-112" charset="0"/>
                </a:rPr>
                <a:t>0.4</a:t>
              </a:r>
              <a:endParaRPr lang="en-US" sz="2400"/>
            </a:p>
          </p:txBody>
        </p:sp>
        <p:sp>
          <p:nvSpPr>
            <p:cNvPr id="201" name="Rectangle 200"/>
            <p:cNvSpPr>
              <a:spLocks noChangeArrowheads="1"/>
            </p:cNvSpPr>
            <p:nvPr/>
          </p:nvSpPr>
          <p:spPr bwMode="auto">
            <a:xfrm>
              <a:off x="2175669" y="3452813"/>
              <a:ext cx="211138" cy="182563"/>
            </a:xfrm>
            <a:prstGeom prst="rect">
              <a:avLst/>
            </a:prstGeom>
            <a:noFill/>
            <a:ln w="9525">
              <a:noFill/>
              <a:miter lim="800000"/>
              <a:headEnd/>
              <a:tailEnd/>
            </a:ln>
          </p:spPr>
          <p:txBody>
            <a:bodyPr wrap="none" lIns="0" tIns="0" rIns="0" bIns="0">
              <a:prstTxWarp prst="textNoShape">
                <a:avLst/>
              </a:prstTxWarp>
              <a:spAutoFit/>
            </a:bodyPr>
            <a:lstStyle/>
            <a:p>
              <a:pPr eaLnBrk="0" hangingPunct="0"/>
              <a:r>
                <a:rPr lang="en-US" sz="1200">
                  <a:latin typeface="Helvetica" pitchFamily="-112" charset="0"/>
                </a:rPr>
                <a:t>0.3</a:t>
              </a:r>
              <a:endParaRPr lang="en-US" sz="2400"/>
            </a:p>
          </p:txBody>
        </p:sp>
        <p:sp>
          <p:nvSpPr>
            <p:cNvPr id="202" name="Rectangle 201"/>
            <p:cNvSpPr>
              <a:spLocks noChangeArrowheads="1"/>
            </p:cNvSpPr>
            <p:nvPr/>
          </p:nvSpPr>
          <p:spPr bwMode="auto">
            <a:xfrm>
              <a:off x="2175669" y="4138613"/>
              <a:ext cx="211138" cy="182563"/>
            </a:xfrm>
            <a:prstGeom prst="rect">
              <a:avLst/>
            </a:prstGeom>
            <a:noFill/>
            <a:ln w="9525">
              <a:noFill/>
              <a:miter lim="800000"/>
              <a:headEnd/>
              <a:tailEnd/>
            </a:ln>
          </p:spPr>
          <p:txBody>
            <a:bodyPr wrap="none" lIns="0" tIns="0" rIns="0" bIns="0">
              <a:prstTxWarp prst="textNoShape">
                <a:avLst/>
              </a:prstTxWarp>
              <a:spAutoFit/>
            </a:bodyPr>
            <a:lstStyle/>
            <a:p>
              <a:pPr eaLnBrk="0" hangingPunct="0"/>
              <a:r>
                <a:rPr lang="en-US" sz="1200">
                  <a:latin typeface="Helvetica" pitchFamily="-112" charset="0"/>
                </a:rPr>
                <a:t>0.2</a:t>
              </a:r>
              <a:endParaRPr lang="en-US" sz="2400"/>
            </a:p>
          </p:txBody>
        </p:sp>
        <p:sp>
          <p:nvSpPr>
            <p:cNvPr id="203" name="Rectangle 202"/>
            <p:cNvSpPr>
              <a:spLocks noChangeArrowheads="1"/>
            </p:cNvSpPr>
            <p:nvPr/>
          </p:nvSpPr>
          <p:spPr bwMode="auto">
            <a:xfrm>
              <a:off x="2175669" y="4811713"/>
              <a:ext cx="211138" cy="182563"/>
            </a:xfrm>
            <a:prstGeom prst="rect">
              <a:avLst/>
            </a:prstGeom>
            <a:noFill/>
            <a:ln w="9525">
              <a:noFill/>
              <a:miter lim="800000"/>
              <a:headEnd/>
              <a:tailEnd/>
            </a:ln>
          </p:spPr>
          <p:txBody>
            <a:bodyPr wrap="none" lIns="0" tIns="0" rIns="0" bIns="0">
              <a:prstTxWarp prst="textNoShape">
                <a:avLst/>
              </a:prstTxWarp>
              <a:spAutoFit/>
            </a:bodyPr>
            <a:lstStyle/>
            <a:p>
              <a:pPr eaLnBrk="0" hangingPunct="0"/>
              <a:r>
                <a:rPr lang="en-US" sz="1200">
                  <a:latin typeface="Helvetica" pitchFamily="-112" charset="0"/>
                </a:rPr>
                <a:t>0.1</a:t>
              </a:r>
              <a:endParaRPr lang="en-US" sz="2400"/>
            </a:p>
          </p:txBody>
        </p:sp>
        <p:sp>
          <p:nvSpPr>
            <p:cNvPr id="204" name="Freeform 203"/>
            <p:cNvSpPr>
              <a:spLocks/>
            </p:cNvSpPr>
            <p:nvPr/>
          </p:nvSpPr>
          <p:spPr bwMode="auto">
            <a:xfrm>
              <a:off x="3271044" y="4745038"/>
              <a:ext cx="4987925" cy="449263"/>
            </a:xfrm>
            <a:custGeom>
              <a:avLst/>
              <a:gdLst/>
              <a:ahLst/>
              <a:cxnLst>
                <a:cxn ang="0">
                  <a:pos x="0" y="231"/>
                </a:cxn>
                <a:cxn ang="0">
                  <a:pos x="24" y="215"/>
                </a:cxn>
                <a:cxn ang="0">
                  <a:pos x="48" y="199"/>
                </a:cxn>
                <a:cxn ang="0">
                  <a:pos x="96" y="167"/>
                </a:cxn>
                <a:cxn ang="0">
                  <a:pos x="144" y="143"/>
                </a:cxn>
                <a:cxn ang="0">
                  <a:pos x="192" y="119"/>
                </a:cxn>
                <a:cxn ang="0">
                  <a:pos x="239" y="103"/>
                </a:cxn>
                <a:cxn ang="0">
                  <a:pos x="263" y="87"/>
                </a:cxn>
                <a:cxn ang="0">
                  <a:pos x="287" y="79"/>
                </a:cxn>
                <a:cxn ang="0">
                  <a:pos x="311" y="71"/>
                </a:cxn>
                <a:cxn ang="0">
                  <a:pos x="343" y="63"/>
                </a:cxn>
                <a:cxn ang="0">
                  <a:pos x="391" y="56"/>
                </a:cxn>
                <a:cxn ang="0">
                  <a:pos x="439" y="48"/>
                </a:cxn>
                <a:cxn ang="0">
                  <a:pos x="486" y="40"/>
                </a:cxn>
                <a:cxn ang="0">
                  <a:pos x="534" y="32"/>
                </a:cxn>
                <a:cxn ang="0">
                  <a:pos x="582" y="24"/>
                </a:cxn>
                <a:cxn ang="0">
                  <a:pos x="630" y="24"/>
                </a:cxn>
                <a:cxn ang="0">
                  <a:pos x="654" y="16"/>
                </a:cxn>
                <a:cxn ang="0">
                  <a:pos x="678" y="16"/>
                </a:cxn>
                <a:cxn ang="0">
                  <a:pos x="726" y="16"/>
                </a:cxn>
                <a:cxn ang="0">
                  <a:pos x="749" y="8"/>
                </a:cxn>
                <a:cxn ang="0">
                  <a:pos x="773" y="8"/>
                </a:cxn>
                <a:cxn ang="0">
                  <a:pos x="821" y="8"/>
                </a:cxn>
                <a:cxn ang="0">
                  <a:pos x="869" y="8"/>
                </a:cxn>
                <a:cxn ang="0">
                  <a:pos x="917" y="8"/>
                </a:cxn>
                <a:cxn ang="0">
                  <a:pos x="965" y="8"/>
                </a:cxn>
                <a:cxn ang="0">
                  <a:pos x="989" y="0"/>
                </a:cxn>
                <a:cxn ang="0">
                  <a:pos x="1012" y="0"/>
                </a:cxn>
                <a:cxn ang="0">
                  <a:pos x="1060" y="0"/>
                </a:cxn>
                <a:cxn ang="0">
                  <a:pos x="1108" y="0"/>
                </a:cxn>
                <a:cxn ang="0">
                  <a:pos x="1156" y="0"/>
                </a:cxn>
                <a:cxn ang="0">
                  <a:pos x="1204" y="0"/>
                </a:cxn>
                <a:cxn ang="0">
                  <a:pos x="1252" y="0"/>
                </a:cxn>
                <a:cxn ang="0">
                  <a:pos x="1299" y="0"/>
                </a:cxn>
                <a:cxn ang="0">
                  <a:pos x="1347" y="0"/>
                </a:cxn>
                <a:cxn ang="0">
                  <a:pos x="1395" y="0"/>
                </a:cxn>
                <a:cxn ang="0">
                  <a:pos x="1443" y="0"/>
                </a:cxn>
                <a:cxn ang="0">
                  <a:pos x="1491" y="0"/>
                </a:cxn>
                <a:cxn ang="0">
                  <a:pos x="1538" y="0"/>
                </a:cxn>
                <a:cxn ang="0">
                  <a:pos x="1586" y="0"/>
                </a:cxn>
                <a:cxn ang="0">
                  <a:pos x="1634" y="0"/>
                </a:cxn>
                <a:cxn ang="0">
                  <a:pos x="1682" y="0"/>
                </a:cxn>
                <a:cxn ang="0">
                  <a:pos x="1730" y="0"/>
                </a:cxn>
                <a:cxn ang="0">
                  <a:pos x="1754" y="0"/>
                </a:cxn>
                <a:cxn ang="0">
                  <a:pos x="1786" y="0"/>
                </a:cxn>
                <a:cxn ang="0">
                  <a:pos x="1833" y="0"/>
                </a:cxn>
                <a:cxn ang="0">
                  <a:pos x="1881" y="0"/>
                </a:cxn>
                <a:cxn ang="0">
                  <a:pos x="1929" y="0"/>
                </a:cxn>
                <a:cxn ang="0">
                  <a:pos x="1977" y="0"/>
                </a:cxn>
                <a:cxn ang="0">
                  <a:pos x="2025" y="0"/>
                </a:cxn>
                <a:cxn ang="0">
                  <a:pos x="2072" y="0"/>
                </a:cxn>
                <a:cxn ang="0">
                  <a:pos x="2120" y="0"/>
                </a:cxn>
                <a:cxn ang="0">
                  <a:pos x="2168" y="0"/>
                </a:cxn>
                <a:cxn ang="0">
                  <a:pos x="2216" y="0"/>
                </a:cxn>
                <a:cxn ang="0">
                  <a:pos x="2264" y="0"/>
                </a:cxn>
                <a:cxn ang="0">
                  <a:pos x="2312" y="0"/>
                </a:cxn>
                <a:cxn ang="0">
                  <a:pos x="2359" y="0"/>
                </a:cxn>
                <a:cxn ang="0">
                  <a:pos x="2407" y="0"/>
                </a:cxn>
                <a:cxn ang="0">
                  <a:pos x="2455" y="0"/>
                </a:cxn>
              </a:cxnLst>
              <a:rect l="0" t="0" r="r" b="b"/>
              <a:pathLst>
                <a:path w="2455" h="231">
                  <a:moveTo>
                    <a:pt x="0" y="231"/>
                  </a:moveTo>
                  <a:lnTo>
                    <a:pt x="24" y="215"/>
                  </a:lnTo>
                  <a:lnTo>
                    <a:pt x="48" y="199"/>
                  </a:lnTo>
                  <a:lnTo>
                    <a:pt x="96" y="167"/>
                  </a:lnTo>
                  <a:lnTo>
                    <a:pt x="144" y="143"/>
                  </a:lnTo>
                  <a:lnTo>
                    <a:pt x="192" y="119"/>
                  </a:lnTo>
                  <a:lnTo>
                    <a:pt x="239" y="103"/>
                  </a:lnTo>
                  <a:lnTo>
                    <a:pt x="263" y="87"/>
                  </a:lnTo>
                  <a:lnTo>
                    <a:pt x="287" y="79"/>
                  </a:lnTo>
                  <a:lnTo>
                    <a:pt x="311" y="71"/>
                  </a:lnTo>
                  <a:lnTo>
                    <a:pt x="343" y="63"/>
                  </a:lnTo>
                  <a:lnTo>
                    <a:pt x="391" y="56"/>
                  </a:lnTo>
                  <a:lnTo>
                    <a:pt x="439" y="48"/>
                  </a:lnTo>
                  <a:lnTo>
                    <a:pt x="486" y="40"/>
                  </a:lnTo>
                  <a:lnTo>
                    <a:pt x="534" y="32"/>
                  </a:lnTo>
                  <a:lnTo>
                    <a:pt x="582" y="24"/>
                  </a:lnTo>
                  <a:lnTo>
                    <a:pt x="630" y="24"/>
                  </a:lnTo>
                  <a:lnTo>
                    <a:pt x="654" y="16"/>
                  </a:lnTo>
                  <a:lnTo>
                    <a:pt x="678" y="16"/>
                  </a:lnTo>
                  <a:lnTo>
                    <a:pt x="726" y="16"/>
                  </a:lnTo>
                  <a:lnTo>
                    <a:pt x="749" y="8"/>
                  </a:lnTo>
                  <a:lnTo>
                    <a:pt x="773" y="8"/>
                  </a:lnTo>
                  <a:lnTo>
                    <a:pt x="821" y="8"/>
                  </a:lnTo>
                  <a:lnTo>
                    <a:pt x="869" y="8"/>
                  </a:lnTo>
                  <a:lnTo>
                    <a:pt x="917" y="8"/>
                  </a:lnTo>
                  <a:lnTo>
                    <a:pt x="965" y="8"/>
                  </a:lnTo>
                  <a:lnTo>
                    <a:pt x="989" y="0"/>
                  </a:lnTo>
                  <a:lnTo>
                    <a:pt x="1012" y="0"/>
                  </a:lnTo>
                  <a:lnTo>
                    <a:pt x="1060" y="0"/>
                  </a:lnTo>
                  <a:lnTo>
                    <a:pt x="1108" y="0"/>
                  </a:lnTo>
                  <a:lnTo>
                    <a:pt x="1156" y="0"/>
                  </a:lnTo>
                  <a:lnTo>
                    <a:pt x="1204" y="0"/>
                  </a:lnTo>
                  <a:lnTo>
                    <a:pt x="1252" y="0"/>
                  </a:lnTo>
                  <a:lnTo>
                    <a:pt x="1299" y="0"/>
                  </a:lnTo>
                  <a:lnTo>
                    <a:pt x="1347" y="0"/>
                  </a:lnTo>
                  <a:lnTo>
                    <a:pt x="1395" y="0"/>
                  </a:lnTo>
                  <a:lnTo>
                    <a:pt x="1443" y="0"/>
                  </a:lnTo>
                  <a:lnTo>
                    <a:pt x="1491" y="0"/>
                  </a:lnTo>
                  <a:lnTo>
                    <a:pt x="1538" y="0"/>
                  </a:lnTo>
                  <a:lnTo>
                    <a:pt x="1586" y="0"/>
                  </a:lnTo>
                  <a:lnTo>
                    <a:pt x="1634" y="0"/>
                  </a:lnTo>
                  <a:lnTo>
                    <a:pt x="1682" y="0"/>
                  </a:lnTo>
                  <a:lnTo>
                    <a:pt x="1730" y="0"/>
                  </a:lnTo>
                  <a:lnTo>
                    <a:pt x="1754" y="0"/>
                  </a:lnTo>
                  <a:lnTo>
                    <a:pt x="1786" y="0"/>
                  </a:lnTo>
                  <a:lnTo>
                    <a:pt x="1833" y="0"/>
                  </a:lnTo>
                  <a:lnTo>
                    <a:pt x="1881" y="0"/>
                  </a:lnTo>
                  <a:lnTo>
                    <a:pt x="1929" y="0"/>
                  </a:lnTo>
                  <a:lnTo>
                    <a:pt x="1977" y="0"/>
                  </a:lnTo>
                  <a:lnTo>
                    <a:pt x="2025" y="0"/>
                  </a:lnTo>
                  <a:lnTo>
                    <a:pt x="2072" y="0"/>
                  </a:lnTo>
                  <a:lnTo>
                    <a:pt x="2120" y="0"/>
                  </a:lnTo>
                  <a:lnTo>
                    <a:pt x="2168" y="0"/>
                  </a:lnTo>
                  <a:lnTo>
                    <a:pt x="2216" y="0"/>
                  </a:lnTo>
                  <a:lnTo>
                    <a:pt x="2264" y="0"/>
                  </a:lnTo>
                  <a:lnTo>
                    <a:pt x="2312" y="0"/>
                  </a:lnTo>
                  <a:lnTo>
                    <a:pt x="2359" y="0"/>
                  </a:lnTo>
                  <a:lnTo>
                    <a:pt x="2407" y="0"/>
                  </a:lnTo>
                  <a:lnTo>
                    <a:pt x="2455" y="0"/>
                  </a:lnTo>
                </a:path>
              </a:pathLst>
            </a:custGeom>
            <a:noFill/>
            <a:ln w="28575" cmpd="sng">
              <a:solidFill>
                <a:srgbClr val="558ED5"/>
              </a:solidFill>
              <a:prstDash val="solid"/>
              <a:round/>
              <a:headEnd/>
              <a:tailEnd/>
            </a:ln>
          </p:spPr>
          <p:txBody>
            <a:bodyPr>
              <a:prstTxWarp prst="textNoShape">
                <a:avLst/>
              </a:prstTxWarp>
            </a:bodyPr>
            <a:lstStyle/>
            <a:p>
              <a:endParaRPr lang="en-US"/>
            </a:p>
          </p:txBody>
        </p:sp>
        <p:sp>
          <p:nvSpPr>
            <p:cNvPr id="205" name="Freeform 204"/>
            <p:cNvSpPr>
              <a:spLocks/>
            </p:cNvSpPr>
            <p:nvPr/>
          </p:nvSpPr>
          <p:spPr bwMode="auto">
            <a:xfrm>
              <a:off x="5215732" y="4683125"/>
              <a:ext cx="3043238" cy="93663"/>
            </a:xfrm>
            <a:custGeom>
              <a:avLst/>
              <a:gdLst/>
              <a:ahLst/>
              <a:cxnLst>
                <a:cxn ang="0">
                  <a:pos x="0" y="24"/>
                </a:cxn>
                <a:cxn ang="0">
                  <a:pos x="8" y="32"/>
                </a:cxn>
                <a:cxn ang="0">
                  <a:pos x="16" y="40"/>
                </a:cxn>
                <a:cxn ang="0">
                  <a:pos x="32" y="40"/>
                </a:cxn>
                <a:cxn ang="0">
                  <a:pos x="55" y="40"/>
                </a:cxn>
                <a:cxn ang="0">
                  <a:pos x="79" y="48"/>
                </a:cxn>
                <a:cxn ang="0">
                  <a:pos x="103" y="48"/>
                </a:cxn>
                <a:cxn ang="0">
                  <a:pos x="127" y="48"/>
                </a:cxn>
                <a:cxn ang="0">
                  <a:pos x="151" y="40"/>
                </a:cxn>
                <a:cxn ang="0">
                  <a:pos x="199" y="40"/>
                </a:cxn>
                <a:cxn ang="0">
                  <a:pos x="223" y="40"/>
                </a:cxn>
                <a:cxn ang="0">
                  <a:pos x="247" y="40"/>
                </a:cxn>
                <a:cxn ang="0">
                  <a:pos x="255" y="32"/>
                </a:cxn>
                <a:cxn ang="0">
                  <a:pos x="271" y="16"/>
                </a:cxn>
                <a:cxn ang="0">
                  <a:pos x="279" y="8"/>
                </a:cxn>
                <a:cxn ang="0">
                  <a:pos x="295" y="0"/>
                </a:cxn>
                <a:cxn ang="0">
                  <a:pos x="303" y="0"/>
                </a:cxn>
                <a:cxn ang="0">
                  <a:pos x="318" y="16"/>
                </a:cxn>
                <a:cxn ang="0">
                  <a:pos x="326" y="24"/>
                </a:cxn>
                <a:cxn ang="0">
                  <a:pos x="342" y="32"/>
                </a:cxn>
                <a:cxn ang="0">
                  <a:pos x="366" y="40"/>
                </a:cxn>
                <a:cxn ang="0">
                  <a:pos x="390" y="40"/>
                </a:cxn>
                <a:cxn ang="0">
                  <a:pos x="438" y="40"/>
                </a:cxn>
                <a:cxn ang="0">
                  <a:pos x="462" y="32"/>
                </a:cxn>
                <a:cxn ang="0">
                  <a:pos x="486" y="32"/>
                </a:cxn>
                <a:cxn ang="0">
                  <a:pos x="534" y="32"/>
                </a:cxn>
                <a:cxn ang="0">
                  <a:pos x="558" y="40"/>
                </a:cxn>
                <a:cxn ang="0">
                  <a:pos x="581" y="40"/>
                </a:cxn>
                <a:cxn ang="0">
                  <a:pos x="589" y="32"/>
                </a:cxn>
                <a:cxn ang="0">
                  <a:pos x="605" y="24"/>
                </a:cxn>
                <a:cxn ang="0">
                  <a:pos x="613" y="16"/>
                </a:cxn>
                <a:cxn ang="0">
                  <a:pos x="629" y="16"/>
                </a:cxn>
                <a:cxn ang="0">
                  <a:pos x="653" y="24"/>
                </a:cxn>
                <a:cxn ang="0">
                  <a:pos x="677" y="32"/>
                </a:cxn>
                <a:cxn ang="0">
                  <a:pos x="701" y="32"/>
                </a:cxn>
                <a:cxn ang="0">
                  <a:pos x="725" y="32"/>
                </a:cxn>
                <a:cxn ang="0">
                  <a:pos x="773" y="32"/>
                </a:cxn>
                <a:cxn ang="0">
                  <a:pos x="797" y="32"/>
                </a:cxn>
                <a:cxn ang="0">
                  <a:pos x="829" y="32"/>
                </a:cxn>
                <a:cxn ang="0">
                  <a:pos x="876" y="32"/>
                </a:cxn>
                <a:cxn ang="0">
                  <a:pos x="924" y="32"/>
                </a:cxn>
                <a:cxn ang="0">
                  <a:pos x="948" y="24"/>
                </a:cxn>
                <a:cxn ang="0">
                  <a:pos x="972" y="24"/>
                </a:cxn>
                <a:cxn ang="0">
                  <a:pos x="996" y="24"/>
                </a:cxn>
                <a:cxn ang="0">
                  <a:pos x="1020" y="32"/>
                </a:cxn>
                <a:cxn ang="0">
                  <a:pos x="1068" y="32"/>
                </a:cxn>
                <a:cxn ang="0">
                  <a:pos x="1115" y="32"/>
                </a:cxn>
                <a:cxn ang="0">
                  <a:pos x="1163" y="32"/>
                </a:cxn>
                <a:cxn ang="0">
                  <a:pos x="1211" y="32"/>
                </a:cxn>
                <a:cxn ang="0">
                  <a:pos x="1259" y="32"/>
                </a:cxn>
                <a:cxn ang="0">
                  <a:pos x="1307" y="32"/>
                </a:cxn>
                <a:cxn ang="0">
                  <a:pos x="1355" y="32"/>
                </a:cxn>
                <a:cxn ang="0">
                  <a:pos x="1402" y="32"/>
                </a:cxn>
                <a:cxn ang="0">
                  <a:pos x="1450" y="32"/>
                </a:cxn>
                <a:cxn ang="0">
                  <a:pos x="1498" y="32"/>
                </a:cxn>
              </a:cxnLst>
              <a:rect l="0" t="0" r="r" b="b"/>
              <a:pathLst>
                <a:path w="1498" h="48">
                  <a:moveTo>
                    <a:pt x="0" y="24"/>
                  </a:moveTo>
                  <a:lnTo>
                    <a:pt x="8" y="32"/>
                  </a:lnTo>
                  <a:lnTo>
                    <a:pt x="16" y="40"/>
                  </a:lnTo>
                  <a:lnTo>
                    <a:pt x="32" y="40"/>
                  </a:lnTo>
                  <a:lnTo>
                    <a:pt x="55" y="40"/>
                  </a:lnTo>
                  <a:lnTo>
                    <a:pt x="79" y="48"/>
                  </a:lnTo>
                  <a:lnTo>
                    <a:pt x="103" y="48"/>
                  </a:lnTo>
                  <a:lnTo>
                    <a:pt x="127" y="48"/>
                  </a:lnTo>
                  <a:lnTo>
                    <a:pt x="151" y="40"/>
                  </a:lnTo>
                  <a:lnTo>
                    <a:pt x="199" y="40"/>
                  </a:lnTo>
                  <a:lnTo>
                    <a:pt x="223" y="40"/>
                  </a:lnTo>
                  <a:lnTo>
                    <a:pt x="247" y="40"/>
                  </a:lnTo>
                  <a:lnTo>
                    <a:pt x="255" y="32"/>
                  </a:lnTo>
                  <a:lnTo>
                    <a:pt x="271" y="16"/>
                  </a:lnTo>
                  <a:lnTo>
                    <a:pt x="279" y="8"/>
                  </a:lnTo>
                  <a:lnTo>
                    <a:pt x="295" y="0"/>
                  </a:lnTo>
                  <a:lnTo>
                    <a:pt x="303" y="0"/>
                  </a:lnTo>
                  <a:lnTo>
                    <a:pt x="318" y="16"/>
                  </a:lnTo>
                  <a:lnTo>
                    <a:pt x="326" y="24"/>
                  </a:lnTo>
                  <a:lnTo>
                    <a:pt x="342" y="32"/>
                  </a:lnTo>
                  <a:lnTo>
                    <a:pt x="366" y="40"/>
                  </a:lnTo>
                  <a:lnTo>
                    <a:pt x="390" y="40"/>
                  </a:lnTo>
                  <a:lnTo>
                    <a:pt x="438" y="40"/>
                  </a:lnTo>
                  <a:lnTo>
                    <a:pt x="462" y="32"/>
                  </a:lnTo>
                  <a:lnTo>
                    <a:pt x="486" y="32"/>
                  </a:lnTo>
                  <a:lnTo>
                    <a:pt x="534" y="32"/>
                  </a:lnTo>
                  <a:lnTo>
                    <a:pt x="558" y="40"/>
                  </a:lnTo>
                  <a:lnTo>
                    <a:pt x="581" y="40"/>
                  </a:lnTo>
                  <a:lnTo>
                    <a:pt x="589" y="32"/>
                  </a:lnTo>
                  <a:lnTo>
                    <a:pt x="605" y="24"/>
                  </a:lnTo>
                  <a:lnTo>
                    <a:pt x="613" y="16"/>
                  </a:lnTo>
                  <a:lnTo>
                    <a:pt x="629" y="16"/>
                  </a:lnTo>
                  <a:lnTo>
                    <a:pt x="653" y="24"/>
                  </a:lnTo>
                  <a:lnTo>
                    <a:pt x="677" y="32"/>
                  </a:lnTo>
                  <a:lnTo>
                    <a:pt x="701" y="32"/>
                  </a:lnTo>
                  <a:lnTo>
                    <a:pt x="725" y="32"/>
                  </a:lnTo>
                  <a:lnTo>
                    <a:pt x="773" y="32"/>
                  </a:lnTo>
                  <a:lnTo>
                    <a:pt x="797" y="32"/>
                  </a:lnTo>
                  <a:lnTo>
                    <a:pt x="829" y="32"/>
                  </a:lnTo>
                  <a:lnTo>
                    <a:pt x="876" y="32"/>
                  </a:lnTo>
                  <a:lnTo>
                    <a:pt x="924" y="32"/>
                  </a:lnTo>
                  <a:lnTo>
                    <a:pt x="948" y="24"/>
                  </a:lnTo>
                  <a:lnTo>
                    <a:pt x="972" y="24"/>
                  </a:lnTo>
                  <a:lnTo>
                    <a:pt x="996" y="24"/>
                  </a:lnTo>
                  <a:lnTo>
                    <a:pt x="1020" y="32"/>
                  </a:lnTo>
                  <a:lnTo>
                    <a:pt x="1068" y="32"/>
                  </a:lnTo>
                  <a:lnTo>
                    <a:pt x="1115" y="32"/>
                  </a:lnTo>
                  <a:lnTo>
                    <a:pt x="1163" y="32"/>
                  </a:lnTo>
                  <a:lnTo>
                    <a:pt x="1211" y="32"/>
                  </a:lnTo>
                  <a:lnTo>
                    <a:pt x="1259" y="32"/>
                  </a:lnTo>
                  <a:lnTo>
                    <a:pt x="1307" y="32"/>
                  </a:lnTo>
                  <a:lnTo>
                    <a:pt x="1355" y="32"/>
                  </a:lnTo>
                  <a:lnTo>
                    <a:pt x="1402" y="32"/>
                  </a:lnTo>
                  <a:lnTo>
                    <a:pt x="1450" y="32"/>
                  </a:lnTo>
                  <a:lnTo>
                    <a:pt x="1498" y="32"/>
                  </a:lnTo>
                </a:path>
              </a:pathLst>
            </a:custGeom>
            <a:solidFill>
              <a:srgbClr val="EAEAEA"/>
            </a:solidFill>
            <a:ln w="28575" cmpd="sng">
              <a:solidFill>
                <a:srgbClr val="000000"/>
              </a:solidFill>
              <a:prstDash val="solid"/>
              <a:round/>
              <a:headEnd/>
              <a:tailEnd/>
            </a:ln>
          </p:spPr>
          <p:txBody>
            <a:bodyPr>
              <a:prstTxWarp prst="textNoShape">
                <a:avLst/>
              </a:prstTxWarp>
            </a:bodyPr>
            <a:lstStyle/>
            <a:p>
              <a:endParaRPr lang="en-US"/>
            </a:p>
          </p:txBody>
        </p:sp>
        <p:sp>
          <p:nvSpPr>
            <p:cNvPr id="206" name="Freeform 16"/>
            <p:cNvSpPr>
              <a:spLocks/>
            </p:cNvSpPr>
            <p:nvPr/>
          </p:nvSpPr>
          <p:spPr bwMode="auto">
            <a:xfrm>
              <a:off x="2494757" y="4760913"/>
              <a:ext cx="5764213" cy="819150"/>
            </a:xfrm>
            <a:custGeom>
              <a:avLst/>
              <a:gdLst/>
              <a:ahLst/>
              <a:cxnLst>
                <a:cxn ang="0">
                  <a:pos x="48" y="422"/>
                </a:cxn>
                <a:cxn ang="0">
                  <a:pos x="143" y="422"/>
                </a:cxn>
                <a:cxn ang="0">
                  <a:pos x="191" y="414"/>
                </a:cxn>
                <a:cxn ang="0">
                  <a:pos x="287" y="406"/>
                </a:cxn>
                <a:cxn ang="0">
                  <a:pos x="334" y="382"/>
                </a:cxn>
                <a:cxn ang="0">
                  <a:pos x="430" y="342"/>
                </a:cxn>
                <a:cxn ang="0">
                  <a:pos x="478" y="318"/>
                </a:cxn>
                <a:cxn ang="0">
                  <a:pos x="574" y="287"/>
                </a:cxn>
                <a:cxn ang="0">
                  <a:pos x="669" y="255"/>
                </a:cxn>
                <a:cxn ang="0">
                  <a:pos x="725" y="231"/>
                </a:cxn>
                <a:cxn ang="0">
                  <a:pos x="821" y="199"/>
                </a:cxn>
                <a:cxn ang="0">
                  <a:pos x="916" y="175"/>
                </a:cxn>
                <a:cxn ang="0">
                  <a:pos x="1012" y="151"/>
                </a:cxn>
                <a:cxn ang="0">
                  <a:pos x="1108" y="127"/>
                </a:cxn>
                <a:cxn ang="0">
                  <a:pos x="1203" y="103"/>
                </a:cxn>
                <a:cxn ang="0">
                  <a:pos x="1299" y="87"/>
                </a:cxn>
                <a:cxn ang="0">
                  <a:pos x="1394" y="71"/>
                </a:cxn>
                <a:cxn ang="0">
                  <a:pos x="1490" y="55"/>
                </a:cxn>
                <a:cxn ang="0">
                  <a:pos x="1586" y="48"/>
                </a:cxn>
                <a:cxn ang="0">
                  <a:pos x="1681" y="40"/>
                </a:cxn>
                <a:cxn ang="0">
                  <a:pos x="1729" y="32"/>
                </a:cxn>
                <a:cxn ang="0">
                  <a:pos x="1801" y="24"/>
                </a:cxn>
                <a:cxn ang="0">
                  <a:pos x="1873" y="24"/>
                </a:cxn>
                <a:cxn ang="0">
                  <a:pos x="1944" y="16"/>
                </a:cxn>
                <a:cxn ang="0">
                  <a:pos x="2016" y="16"/>
                </a:cxn>
                <a:cxn ang="0">
                  <a:pos x="2112" y="16"/>
                </a:cxn>
                <a:cxn ang="0">
                  <a:pos x="2168" y="8"/>
                </a:cxn>
                <a:cxn ang="0">
                  <a:pos x="2263" y="8"/>
                </a:cxn>
                <a:cxn ang="0">
                  <a:pos x="2359" y="8"/>
                </a:cxn>
                <a:cxn ang="0">
                  <a:pos x="2407" y="0"/>
                </a:cxn>
                <a:cxn ang="0">
                  <a:pos x="2502" y="0"/>
                </a:cxn>
                <a:cxn ang="0">
                  <a:pos x="2598" y="0"/>
                </a:cxn>
                <a:cxn ang="0">
                  <a:pos x="2694" y="0"/>
                </a:cxn>
                <a:cxn ang="0">
                  <a:pos x="2789" y="0"/>
                </a:cxn>
              </a:cxnLst>
              <a:rect l="0" t="0" r="r" b="b"/>
              <a:pathLst>
                <a:path w="2837" h="422">
                  <a:moveTo>
                    <a:pt x="0" y="422"/>
                  </a:moveTo>
                  <a:lnTo>
                    <a:pt x="48" y="422"/>
                  </a:lnTo>
                  <a:lnTo>
                    <a:pt x="95" y="422"/>
                  </a:lnTo>
                  <a:lnTo>
                    <a:pt x="143" y="422"/>
                  </a:lnTo>
                  <a:lnTo>
                    <a:pt x="167" y="414"/>
                  </a:lnTo>
                  <a:lnTo>
                    <a:pt x="191" y="414"/>
                  </a:lnTo>
                  <a:lnTo>
                    <a:pt x="239" y="414"/>
                  </a:lnTo>
                  <a:lnTo>
                    <a:pt x="287" y="406"/>
                  </a:lnTo>
                  <a:lnTo>
                    <a:pt x="311" y="398"/>
                  </a:lnTo>
                  <a:lnTo>
                    <a:pt x="334" y="382"/>
                  </a:lnTo>
                  <a:lnTo>
                    <a:pt x="382" y="358"/>
                  </a:lnTo>
                  <a:lnTo>
                    <a:pt x="430" y="342"/>
                  </a:lnTo>
                  <a:lnTo>
                    <a:pt x="454" y="326"/>
                  </a:lnTo>
                  <a:lnTo>
                    <a:pt x="478" y="318"/>
                  </a:lnTo>
                  <a:lnTo>
                    <a:pt x="526" y="303"/>
                  </a:lnTo>
                  <a:lnTo>
                    <a:pt x="574" y="287"/>
                  </a:lnTo>
                  <a:lnTo>
                    <a:pt x="621" y="271"/>
                  </a:lnTo>
                  <a:lnTo>
                    <a:pt x="669" y="255"/>
                  </a:lnTo>
                  <a:lnTo>
                    <a:pt x="693" y="239"/>
                  </a:lnTo>
                  <a:lnTo>
                    <a:pt x="725" y="231"/>
                  </a:lnTo>
                  <a:lnTo>
                    <a:pt x="773" y="215"/>
                  </a:lnTo>
                  <a:lnTo>
                    <a:pt x="821" y="199"/>
                  </a:lnTo>
                  <a:lnTo>
                    <a:pt x="868" y="183"/>
                  </a:lnTo>
                  <a:lnTo>
                    <a:pt x="916" y="175"/>
                  </a:lnTo>
                  <a:lnTo>
                    <a:pt x="964" y="159"/>
                  </a:lnTo>
                  <a:lnTo>
                    <a:pt x="1012" y="151"/>
                  </a:lnTo>
                  <a:lnTo>
                    <a:pt x="1060" y="135"/>
                  </a:lnTo>
                  <a:lnTo>
                    <a:pt x="1108" y="127"/>
                  </a:lnTo>
                  <a:lnTo>
                    <a:pt x="1155" y="111"/>
                  </a:lnTo>
                  <a:lnTo>
                    <a:pt x="1203" y="103"/>
                  </a:lnTo>
                  <a:lnTo>
                    <a:pt x="1251" y="95"/>
                  </a:lnTo>
                  <a:lnTo>
                    <a:pt x="1299" y="87"/>
                  </a:lnTo>
                  <a:lnTo>
                    <a:pt x="1347" y="79"/>
                  </a:lnTo>
                  <a:lnTo>
                    <a:pt x="1394" y="71"/>
                  </a:lnTo>
                  <a:lnTo>
                    <a:pt x="1442" y="63"/>
                  </a:lnTo>
                  <a:lnTo>
                    <a:pt x="1490" y="55"/>
                  </a:lnTo>
                  <a:lnTo>
                    <a:pt x="1538" y="55"/>
                  </a:lnTo>
                  <a:lnTo>
                    <a:pt x="1586" y="48"/>
                  </a:lnTo>
                  <a:lnTo>
                    <a:pt x="1634" y="40"/>
                  </a:lnTo>
                  <a:lnTo>
                    <a:pt x="1681" y="40"/>
                  </a:lnTo>
                  <a:lnTo>
                    <a:pt x="1705" y="32"/>
                  </a:lnTo>
                  <a:lnTo>
                    <a:pt x="1729" y="32"/>
                  </a:lnTo>
                  <a:lnTo>
                    <a:pt x="1777" y="32"/>
                  </a:lnTo>
                  <a:lnTo>
                    <a:pt x="1801" y="24"/>
                  </a:lnTo>
                  <a:lnTo>
                    <a:pt x="1825" y="24"/>
                  </a:lnTo>
                  <a:lnTo>
                    <a:pt x="1873" y="24"/>
                  </a:lnTo>
                  <a:lnTo>
                    <a:pt x="1920" y="24"/>
                  </a:lnTo>
                  <a:lnTo>
                    <a:pt x="1944" y="16"/>
                  </a:lnTo>
                  <a:lnTo>
                    <a:pt x="1968" y="16"/>
                  </a:lnTo>
                  <a:lnTo>
                    <a:pt x="2016" y="16"/>
                  </a:lnTo>
                  <a:lnTo>
                    <a:pt x="2064" y="16"/>
                  </a:lnTo>
                  <a:lnTo>
                    <a:pt x="2112" y="16"/>
                  </a:lnTo>
                  <a:lnTo>
                    <a:pt x="2136" y="8"/>
                  </a:lnTo>
                  <a:lnTo>
                    <a:pt x="2168" y="8"/>
                  </a:lnTo>
                  <a:lnTo>
                    <a:pt x="2215" y="8"/>
                  </a:lnTo>
                  <a:lnTo>
                    <a:pt x="2263" y="8"/>
                  </a:lnTo>
                  <a:lnTo>
                    <a:pt x="2311" y="8"/>
                  </a:lnTo>
                  <a:lnTo>
                    <a:pt x="2359" y="8"/>
                  </a:lnTo>
                  <a:lnTo>
                    <a:pt x="2383" y="0"/>
                  </a:lnTo>
                  <a:lnTo>
                    <a:pt x="2407" y="0"/>
                  </a:lnTo>
                  <a:lnTo>
                    <a:pt x="2454" y="0"/>
                  </a:lnTo>
                  <a:lnTo>
                    <a:pt x="2502" y="0"/>
                  </a:lnTo>
                  <a:lnTo>
                    <a:pt x="2550" y="0"/>
                  </a:lnTo>
                  <a:lnTo>
                    <a:pt x="2598" y="0"/>
                  </a:lnTo>
                  <a:lnTo>
                    <a:pt x="2646" y="0"/>
                  </a:lnTo>
                  <a:lnTo>
                    <a:pt x="2694" y="0"/>
                  </a:lnTo>
                  <a:lnTo>
                    <a:pt x="2741" y="0"/>
                  </a:lnTo>
                  <a:lnTo>
                    <a:pt x="2789" y="0"/>
                  </a:lnTo>
                  <a:lnTo>
                    <a:pt x="2837" y="0"/>
                  </a:lnTo>
                </a:path>
              </a:pathLst>
            </a:custGeom>
            <a:noFill/>
            <a:ln w="28575" cmpd="sng">
              <a:solidFill>
                <a:srgbClr val="FF3300"/>
              </a:solidFill>
              <a:prstDash val="solid"/>
              <a:round/>
              <a:headEnd/>
              <a:tailEnd/>
            </a:ln>
          </p:spPr>
          <p:txBody>
            <a:bodyPr>
              <a:prstTxWarp prst="textNoShape">
                <a:avLst/>
              </a:prstTxWarp>
            </a:bodyPr>
            <a:lstStyle/>
            <a:p>
              <a:endParaRPr lang="en-US"/>
            </a:p>
          </p:txBody>
        </p:sp>
      </p:gr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Multiple input signature register (MISR)</a:t>
            </a:r>
            <a:endParaRPr lang="en-US" dirty="0"/>
          </a:p>
        </p:txBody>
      </p:sp>
      <p:sp>
        <p:nvSpPr>
          <p:cNvPr id="3" name="Content Placeholder 2"/>
          <p:cNvSpPr>
            <a:spLocks noGrp="1"/>
          </p:cNvSpPr>
          <p:nvPr>
            <p:ph idx="1"/>
          </p:nvPr>
        </p:nvSpPr>
        <p:spPr>
          <a:xfrm>
            <a:off x="676275" y="3214862"/>
            <a:ext cx="8035926" cy="2950243"/>
          </a:xfrm>
        </p:spPr>
        <p:txBody>
          <a:bodyPr/>
          <a:lstStyle/>
          <a:p>
            <a:r>
              <a:rPr lang="en-US" sz="1900" dirty="0" smtClean="0"/>
              <a:t>Parallel data acquisition from multiple scan chains</a:t>
            </a:r>
          </a:p>
          <a:p>
            <a:r>
              <a:rPr lang="en-US" sz="1900" dirty="0" smtClean="0"/>
              <a:t>Multiple error injections</a:t>
            </a:r>
          </a:p>
          <a:p>
            <a:r>
              <a:rPr lang="en-US" sz="1900" dirty="0" smtClean="0"/>
              <a:t>High compaction speed</a:t>
            </a:r>
          </a:p>
          <a:p>
            <a:r>
              <a:rPr lang="en-US" sz="1900" dirty="0" smtClean="0"/>
              <a:t>Simple hardware</a:t>
            </a:r>
          </a:p>
          <a:p>
            <a:r>
              <a:rPr lang="en-US" sz="1900" dirty="0" smtClean="0">
                <a:solidFill>
                  <a:srgbClr val="000000"/>
                </a:solidFill>
              </a:rPr>
              <a:t>Compacts test responses to a small signature with negligible aliasing</a:t>
            </a:r>
          </a:p>
          <a:p>
            <a:r>
              <a:rPr lang="en-US" sz="1900" dirty="0" smtClean="0"/>
              <a:t>Compaction ratios </a:t>
            </a:r>
            <a:r>
              <a:rPr lang="en-US" sz="1900" dirty="0" smtClean="0">
                <a:sym typeface="Symbol" charset="2"/>
              </a:rPr>
              <a:t> </a:t>
            </a:r>
            <a:r>
              <a:rPr lang="en-US" sz="1900" dirty="0" smtClean="0"/>
              <a:t>10</a:t>
            </a:r>
            <a:r>
              <a:rPr lang="en-US" sz="1900" baseline="30000" dirty="0" smtClean="0"/>
              <a:t>8</a:t>
            </a:r>
            <a:r>
              <a:rPr lang="en-US" sz="1900" dirty="0" smtClean="0"/>
              <a:t> </a:t>
            </a:r>
            <a:r>
              <a:rPr lang="en-US" sz="1900" dirty="0" err="1" smtClean="0"/>
              <a:t>x</a:t>
            </a:r>
            <a:endParaRPr lang="en-US" sz="1900" dirty="0" smtClean="0"/>
          </a:p>
          <a:p>
            <a:r>
              <a:rPr lang="en-US" sz="1900" dirty="0" smtClean="0"/>
              <a:t>Unable to handle unknown states</a:t>
            </a:r>
          </a:p>
          <a:p>
            <a:r>
              <a:rPr lang="en-US" sz="1900" dirty="0" smtClean="0"/>
              <a:t>Multi-pass, complicated fault diagnosis</a:t>
            </a:r>
            <a:endParaRPr lang="pl-PL" sz="1900" dirty="0" smtClean="0"/>
          </a:p>
          <a:p>
            <a:pPr>
              <a:buNone/>
            </a:pPr>
            <a:r>
              <a:rPr lang="en-US" sz="1900" dirty="0" smtClean="0">
                <a:solidFill>
                  <a:srgbClr val="000000"/>
                </a:solidFill>
              </a:rPr>
              <a:t> </a:t>
            </a:r>
          </a:p>
          <a:p>
            <a:endParaRPr lang="en-US" sz="1900" dirty="0" smtClean="0"/>
          </a:p>
          <a:p>
            <a:endParaRPr lang="en-US" sz="1900" dirty="0"/>
          </a:p>
        </p:txBody>
      </p:sp>
      <p:grpSp>
        <p:nvGrpSpPr>
          <p:cNvPr id="4" name="Group 3"/>
          <p:cNvGrpSpPr/>
          <p:nvPr/>
        </p:nvGrpSpPr>
        <p:grpSpPr>
          <a:xfrm>
            <a:off x="444500" y="1209525"/>
            <a:ext cx="8267700" cy="1741943"/>
            <a:chOff x="444500" y="1463520"/>
            <a:chExt cx="8267700" cy="1741943"/>
          </a:xfrm>
        </p:grpSpPr>
        <p:sp>
          <p:nvSpPr>
            <p:cNvPr id="5" name="Freeform 4"/>
            <p:cNvSpPr>
              <a:spLocks/>
            </p:cNvSpPr>
            <p:nvPr/>
          </p:nvSpPr>
          <p:spPr bwMode="auto">
            <a:xfrm>
              <a:off x="444500" y="2394250"/>
              <a:ext cx="8267700" cy="803275"/>
            </a:xfrm>
            <a:custGeom>
              <a:avLst/>
              <a:gdLst/>
              <a:ahLst/>
              <a:cxnLst>
                <a:cxn ang="0">
                  <a:pos x="216" y="0"/>
                </a:cxn>
                <a:cxn ang="0">
                  <a:pos x="5208" y="0"/>
                </a:cxn>
                <a:cxn ang="0">
                  <a:pos x="5208" y="506"/>
                </a:cxn>
                <a:cxn ang="0">
                  <a:pos x="1314" y="506"/>
                </a:cxn>
                <a:cxn ang="0">
                  <a:pos x="0" y="504"/>
                </a:cxn>
                <a:cxn ang="0">
                  <a:pos x="0" y="4"/>
                </a:cxn>
                <a:cxn ang="0">
                  <a:pos x="158" y="4"/>
                </a:cxn>
              </a:cxnLst>
              <a:rect l="0" t="0" r="r" b="b"/>
              <a:pathLst>
                <a:path w="5208" h="506">
                  <a:moveTo>
                    <a:pt x="216" y="0"/>
                  </a:moveTo>
                  <a:lnTo>
                    <a:pt x="5208" y="0"/>
                  </a:lnTo>
                  <a:lnTo>
                    <a:pt x="5208" y="506"/>
                  </a:lnTo>
                  <a:lnTo>
                    <a:pt x="1314" y="506"/>
                  </a:lnTo>
                  <a:lnTo>
                    <a:pt x="0" y="504"/>
                  </a:lnTo>
                  <a:lnTo>
                    <a:pt x="0" y="4"/>
                  </a:lnTo>
                  <a:lnTo>
                    <a:pt x="158" y="4"/>
                  </a:lnTo>
                </a:path>
              </a:pathLst>
            </a:custGeom>
            <a:noFill/>
            <a:ln w="25400" cap="flat" cmpd="sng" algn="ctr">
              <a:solidFill>
                <a:schemeClr val="tx1"/>
              </a:solidFill>
              <a:prstDash val="solid"/>
              <a:round/>
              <a:headEnd type="none" w="sm" len="sm"/>
              <a:tailEnd type="stealth" w="sm" len="sm"/>
            </a:ln>
            <a:effectLst/>
          </p:spPr>
          <p:txBody>
            <a:bodyPr wrap="none" lIns="92075" tIns="46038" rIns="92075" bIns="46038" anchor="ctr">
              <a:prstTxWarp prst="textNoShape">
                <a:avLst/>
              </a:prstTxWarp>
            </a:bodyPr>
            <a:lstStyle/>
            <a:p>
              <a:endParaRPr lang="en-US"/>
            </a:p>
          </p:txBody>
        </p:sp>
        <p:sp>
          <p:nvSpPr>
            <p:cNvPr id="7" name="Oval 6"/>
            <p:cNvSpPr>
              <a:spLocks noChangeArrowheads="1"/>
            </p:cNvSpPr>
            <p:nvPr/>
          </p:nvSpPr>
          <p:spPr bwMode="auto">
            <a:xfrm>
              <a:off x="4102100" y="2235500"/>
              <a:ext cx="304800" cy="304800"/>
            </a:xfrm>
            <a:prstGeom prst="ellipse">
              <a:avLst/>
            </a:prstGeom>
            <a:solidFill>
              <a:srgbClr val="FFFFFF"/>
            </a:solidFill>
            <a:ln w="22225" cap="flat" cmpd="sng" algn="ctr">
              <a:solidFill>
                <a:schemeClr val="tx1"/>
              </a:solidFill>
              <a:prstDash val="solid"/>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8" name="Line 7"/>
            <p:cNvSpPr>
              <a:spLocks noChangeShapeType="1"/>
            </p:cNvSpPr>
            <p:nvPr/>
          </p:nvSpPr>
          <p:spPr bwMode="auto">
            <a:xfrm>
              <a:off x="4254500" y="2311700"/>
              <a:ext cx="0" cy="152400"/>
            </a:xfrm>
            <a:prstGeom prst="line">
              <a:avLst/>
            </a:prstGeom>
            <a:solidFill>
              <a:srgbClr val="FFFFFF"/>
            </a:solidFill>
            <a:ln w="22225" cap="flat" cmpd="sng" algn="ctr">
              <a:solidFill>
                <a:schemeClr val="tx1"/>
              </a:solidFill>
              <a:prstDash val="solid"/>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9" name="Line 8"/>
            <p:cNvSpPr>
              <a:spLocks noChangeShapeType="1"/>
            </p:cNvSpPr>
            <p:nvPr/>
          </p:nvSpPr>
          <p:spPr bwMode="auto">
            <a:xfrm>
              <a:off x="4178300" y="2387900"/>
              <a:ext cx="152400" cy="0"/>
            </a:xfrm>
            <a:prstGeom prst="line">
              <a:avLst/>
            </a:prstGeom>
            <a:solidFill>
              <a:srgbClr val="FFFFFF"/>
            </a:solidFill>
            <a:ln w="22225" cap="flat" cmpd="sng" algn="ctr">
              <a:solidFill>
                <a:schemeClr val="tx1"/>
              </a:solidFill>
              <a:prstDash val="solid"/>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11" name="Oval 10"/>
            <p:cNvSpPr>
              <a:spLocks noChangeArrowheads="1"/>
            </p:cNvSpPr>
            <p:nvPr/>
          </p:nvSpPr>
          <p:spPr bwMode="auto">
            <a:xfrm>
              <a:off x="2387600" y="2235500"/>
              <a:ext cx="304800" cy="304800"/>
            </a:xfrm>
            <a:prstGeom prst="ellipse">
              <a:avLst/>
            </a:prstGeom>
            <a:solidFill>
              <a:srgbClr val="FFFFFF"/>
            </a:solidFill>
            <a:ln w="22225" cap="flat" cmpd="sng" algn="ctr">
              <a:solidFill>
                <a:schemeClr val="tx1"/>
              </a:solidFill>
              <a:prstDash val="solid"/>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12" name="Line 11"/>
            <p:cNvSpPr>
              <a:spLocks noChangeShapeType="1"/>
            </p:cNvSpPr>
            <p:nvPr/>
          </p:nvSpPr>
          <p:spPr bwMode="auto">
            <a:xfrm>
              <a:off x="2540000" y="2311700"/>
              <a:ext cx="0" cy="152400"/>
            </a:xfrm>
            <a:prstGeom prst="line">
              <a:avLst/>
            </a:prstGeom>
            <a:solidFill>
              <a:srgbClr val="FFFFFF"/>
            </a:solidFill>
            <a:ln w="22225" cap="flat" cmpd="sng" algn="ctr">
              <a:solidFill>
                <a:schemeClr val="tx1"/>
              </a:solidFill>
              <a:prstDash val="solid"/>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13" name="Line 12"/>
            <p:cNvSpPr>
              <a:spLocks noChangeShapeType="1"/>
            </p:cNvSpPr>
            <p:nvPr/>
          </p:nvSpPr>
          <p:spPr bwMode="auto">
            <a:xfrm>
              <a:off x="2463800" y="2387900"/>
              <a:ext cx="152400" cy="0"/>
            </a:xfrm>
            <a:prstGeom prst="line">
              <a:avLst/>
            </a:prstGeom>
            <a:solidFill>
              <a:srgbClr val="FFFFFF"/>
            </a:solidFill>
            <a:ln w="22225" cap="flat" cmpd="sng" algn="ctr">
              <a:solidFill>
                <a:schemeClr val="tx1"/>
              </a:solidFill>
              <a:prstDash val="solid"/>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15" name="Oval 14"/>
            <p:cNvSpPr>
              <a:spLocks noChangeArrowheads="1"/>
            </p:cNvSpPr>
            <p:nvPr/>
          </p:nvSpPr>
          <p:spPr bwMode="auto">
            <a:xfrm>
              <a:off x="5143500" y="2235500"/>
              <a:ext cx="304800" cy="304800"/>
            </a:xfrm>
            <a:prstGeom prst="ellipse">
              <a:avLst/>
            </a:prstGeom>
            <a:solidFill>
              <a:srgbClr val="FFFFFF"/>
            </a:solidFill>
            <a:ln w="22225" cap="flat" cmpd="sng" algn="ctr">
              <a:solidFill>
                <a:schemeClr val="tx1"/>
              </a:solidFill>
              <a:prstDash val="solid"/>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16" name="Line 15"/>
            <p:cNvSpPr>
              <a:spLocks noChangeShapeType="1"/>
            </p:cNvSpPr>
            <p:nvPr/>
          </p:nvSpPr>
          <p:spPr bwMode="auto">
            <a:xfrm>
              <a:off x="5295900" y="2311700"/>
              <a:ext cx="0" cy="152400"/>
            </a:xfrm>
            <a:prstGeom prst="line">
              <a:avLst/>
            </a:prstGeom>
            <a:solidFill>
              <a:srgbClr val="FFFFFF"/>
            </a:solidFill>
            <a:ln w="22225" cap="flat" cmpd="sng" algn="ctr">
              <a:solidFill>
                <a:schemeClr val="tx1"/>
              </a:solidFill>
              <a:prstDash val="solid"/>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17" name="Line 16"/>
            <p:cNvSpPr>
              <a:spLocks noChangeShapeType="1"/>
            </p:cNvSpPr>
            <p:nvPr/>
          </p:nvSpPr>
          <p:spPr bwMode="auto">
            <a:xfrm>
              <a:off x="5219700" y="2387900"/>
              <a:ext cx="152400" cy="0"/>
            </a:xfrm>
            <a:prstGeom prst="line">
              <a:avLst/>
            </a:prstGeom>
            <a:solidFill>
              <a:srgbClr val="FFFFFF"/>
            </a:solidFill>
            <a:ln w="22225" cap="flat" cmpd="sng" algn="ctr">
              <a:solidFill>
                <a:schemeClr val="tx1"/>
              </a:solidFill>
              <a:prstDash val="solid"/>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36" name="Oval 35"/>
            <p:cNvSpPr>
              <a:spLocks noChangeArrowheads="1"/>
            </p:cNvSpPr>
            <p:nvPr/>
          </p:nvSpPr>
          <p:spPr bwMode="auto">
            <a:xfrm>
              <a:off x="1371600" y="2235500"/>
              <a:ext cx="304800" cy="304800"/>
            </a:xfrm>
            <a:prstGeom prst="ellipse">
              <a:avLst/>
            </a:prstGeom>
            <a:solidFill>
              <a:srgbClr val="FFFFFF"/>
            </a:solidFill>
            <a:ln w="22225" cap="flat" cmpd="sng" algn="ctr">
              <a:solidFill>
                <a:schemeClr val="tx1"/>
              </a:solidFill>
              <a:prstDash val="solid"/>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37" name="Line 36"/>
            <p:cNvSpPr>
              <a:spLocks noChangeShapeType="1"/>
            </p:cNvSpPr>
            <p:nvPr/>
          </p:nvSpPr>
          <p:spPr bwMode="auto">
            <a:xfrm>
              <a:off x="1524000" y="2311700"/>
              <a:ext cx="0" cy="152400"/>
            </a:xfrm>
            <a:prstGeom prst="line">
              <a:avLst/>
            </a:prstGeom>
            <a:solidFill>
              <a:srgbClr val="FFFFFF"/>
            </a:solidFill>
            <a:ln w="22225" cap="flat" cmpd="sng" algn="ctr">
              <a:solidFill>
                <a:schemeClr val="tx1"/>
              </a:solidFill>
              <a:prstDash val="solid"/>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38" name="Line 37"/>
            <p:cNvSpPr>
              <a:spLocks noChangeShapeType="1"/>
            </p:cNvSpPr>
            <p:nvPr/>
          </p:nvSpPr>
          <p:spPr bwMode="auto">
            <a:xfrm>
              <a:off x="1447800" y="2387900"/>
              <a:ext cx="152400" cy="0"/>
            </a:xfrm>
            <a:prstGeom prst="line">
              <a:avLst/>
            </a:prstGeom>
            <a:solidFill>
              <a:srgbClr val="FFFFFF"/>
            </a:solidFill>
            <a:ln w="22225" cap="flat" cmpd="sng" algn="ctr">
              <a:solidFill>
                <a:schemeClr val="tx1"/>
              </a:solidFill>
              <a:prstDash val="solid"/>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39" name="Line 38"/>
            <p:cNvSpPr>
              <a:spLocks noChangeShapeType="1"/>
            </p:cNvSpPr>
            <p:nvPr/>
          </p:nvSpPr>
          <p:spPr bwMode="auto">
            <a:xfrm flipV="1">
              <a:off x="2535238" y="2538713"/>
              <a:ext cx="3175" cy="666750"/>
            </a:xfrm>
            <a:prstGeom prst="line">
              <a:avLst/>
            </a:prstGeom>
            <a:noFill/>
            <a:ln w="25400" cap="flat" cmpd="sng" algn="ctr">
              <a:solidFill>
                <a:schemeClr val="tx1"/>
              </a:solidFill>
              <a:prstDash val="solid"/>
              <a:round/>
              <a:headEnd type="oval" w="med" len="med"/>
              <a:tailEnd type="stealth" w="med" len="med"/>
            </a:ln>
            <a:effectLst/>
          </p:spPr>
          <p:txBody>
            <a:bodyPr wrap="none" lIns="92075" tIns="46038" rIns="92075" bIns="46038" anchor="ctr">
              <a:prstTxWarp prst="textNoShape">
                <a:avLst/>
              </a:prstTxWarp>
            </a:bodyPr>
            <a:lstStyle/>
            <a:p>
              <a:endParaRPr lang="en-US"/>
            </a:p>
          </p:txBody>
        </p:sp>
        <p:sp>
          <p:nvSpPr>
            <p:cNvPr id="41" name="Oval 40"/>
            <p:cNvSpPr>
              <a:spLocks noChangeArrowheads="1"/>
            </p:cNvSpPr>
            <p:nvPr/>
          </p:nvSpPr>
          <p:spPr bwMode="auto">
            <a:xfrm>
              <a:off x="5816600" y="2235500"/>
              <a:ext cx="304800" cy="304800"/>
            </a:xfrm>
            <a:prstGeom prst="ellipse">
              <a:avLst/>
            </a:prstGeom>
            <a:solidFill>
              <a:srgbClr val="FFFFFF"/>
            </a:solidFill>
            <a:ln w="22225" cap="flat" cmpd="sng" algn="ctr">
              <a:solidFill>
                <a:schemeClr val="tx1"/>
              </a:solidFill>
              <a:prstDash val="solid"/>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42" name="Line 41"/>
            <p:cNvSpPr>
              <a:spLocks noChangeShapeType="1"/>
            </p:cNvSpPr>
            <p:nvPr/>
          </p:nvSpPr>
          <p:spPr bwMode="auto">
            <a:xfrm>
              <a:off x="5969000" y="2311700"/>
              <a:ext cx="0" cy="152400"/>
            </a:xfrm>
            <a:prstGeom prst="line">
              <a:avLst/>
            </a:prstGeom>
            <a:solidFill>
              <a:srgbClr val="FFFFFF"/>
            </a:solidFill>
            <a:ln w="22225" cap="flat" cmpd="sng" algn="ctr">
              <a:solidFill>
                <a:schemeClr val="tx1"/>
              </a:solidFill>
              <a:prstDash val="solid"/>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43" name="Line 42"/>
            <p:cNvSpPr>
              <a:spLocks noChangeShapeType="1"/>
            </p:cNvSpPr>
            <p:nvPr/>
          </p:nvSpPr>
          <p:spPr bwMode="auto">
            <a:xfrm>
              <a:off x="5892800" y="2387900"/>
              <a:ext cx="152400" cy="0"/>
            </a:xfrm>
            <a:prstGeom prst="line">
              <a:avLst/>
            </a:prstGeom>
            <a:solidFill>
              <a:srgbClr val="FFFFFF"/>
            </a:solidFill>
            <a:ln w="22225" cap="flat" cmpd="sng" algn="ctr">
              <a:solidFill>
                <a:schemeClr val="tx1"/>
              </a:solidFill>
              <a:prstDash val="solid"/>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45" name="Oval 44"/>
            <p:cNvSpPr>
              <a:spLocks noChangeArrowheads="1"/>
            </p:cNvSpPr>
            <p:nvPr/>
          </p:nvSpPr>
          <p:spPr bwMode="auto">
            <a:xfrm>
              <a:off x="7543800" y="2235500"/>
              <a:ext cx="304800" cy="304800"/>
            </a:xfrm>
            <a:prstGeom prst="ellipse">
              <a:avLst/>
            </a:prstGeom>
            <a:solidFill>
              <a:srgbClr val="FFFFFF"/>
            </a:solidFill>
            <a:ln w="22225" cap="flat" cmpd="sng" algn="ctr">
              <a:solidFill>
                <a:schemeClr val="tx1"/>
              </a:solidFill>
              <a:prstDash val="solid"/>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46" name="Line 45"/>
            <p:cNvSpPr>
              <a:spLocks noChangeShapeType="1"/>
            </p:cNvSpPr>
            <p:nvPr/>
          </p:nvSpPr>
          <p:spPr bwMode="auto">
            <a:xfrm>
              <a:off x="7696200" y="2311700"/>
              <a:ext cx="0" cy="152400"/>
            </a:xfrm>
            <a:prstGeom prst="line">
              <a:avLst/>
            </a:prstGeom>
            <a:solidFill>
              <a:srgbClr val="FFFFFF"/>
            </a:solidFill>
            <a:ln w="22225" cap="flat" cmpd="sng" algn="ctr">
              <a:solidFill>
                <a:schemeClr val="tx1"/>
              </a:solidFill>
              <a:prstDash val="solid"/>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47" name="Line 46"/>
            <p:cNvSpPr>
              <a:spLocks noChangeShapeType="1"/>
            </p:cNvSpPr>
            <p:nvPr/>
          </p:nvSpPr>
          <p:spPr bwMode="auto">
            <a:xfrm>
              <a:off x="7620000" y="2387900"/>
              <a:ext cx="152400" cy="0"/>
            </a:xfrm>
            <a:prstGeom prst="line">
              <a:avLst/>
            </a:prstGeom>
            <a:solidFill>
              <a:srgbClr val="FFFFFF"/>
            </a:solidFill>
            <a:ln w="22225" cap="flat" cmpd="sng" algn="ctr">
              <a:solidFill>
                <a:schemeClr val="tx1"/>
              </a:solidFill>
              <a:prstDash val="solid"/>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49" name="Oval 48"/>
            <p:cNvSpPr>
              <a:spLocks noChangeArrowheads="1"/>
            </p:cNvSpPr>
            <p:nvPr/>
          </p:nvSpPr>
          <p:spPr bwMode="auto">
            <a:xfrm>
              <a:off x="3425825" y="2235500"/>
              <a:ext cx="304800" cy="304800"/>
            </a:xfrm>
            <a:prstGeom prst="ellipse">
              <a:avLst/>
            </a:prstGeom>
            <a:solidFill>
              <a:srgbClr val="FFFFFF"/>
            </a:solidFill>
            <a:ln w="22225" cap="flat" cmpd="sng" algn="ctr">
              <a:solidFill>
                <a:schemeClr val="tx1"/>
              </a:solidFill>
              <a:prstDash val="solid"/>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50" name="Line 49"/>
            <p:cNvSpPr>
              <a:spLocks noChangeShapeType="1"/>
            </p:cNvSpPr>
            <p:nvPr/>
          </p:nvSpPr>
          <p:spPr bwMode="auto">
            <a:xfrm>
              <a:off x="3578225" y="2311700"/>
              <a:ext cx="0" cy="152400"/>
            </a:xfrm>
            <a:prstGeom prst="line">
              <a:avLst/>
            </a:prstGeom>
            <a:solidFill>
              <a:srgbClr val="FFFFFF"/>
            </a:solidFill>
            <a:ln w="22225" cap="flat" cmpd="sng" algn="ctr">
              <a:solidFill>
                <a:schemeClr val="tx1"/>
              </a:solidFill>
              <a:prstDash val="solid"/>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51" name="Line 50"/>
            <p:cNvSpPr>
              <a:spLocks noChangeShapeType="1"/>
            </p:cNvSpPr>
            <p:nvPr/>
          </p:nvSpPr>
          <p:spPr bwMode="auto">
            <a:xfrm>
              <a:off x="3502025" y="2387900"/>
              <a:ext cx="152400" cy="0"/>
            </a:xfrm>
            <a:prstGeom prst="line">
              <a:avLst/>
            </a:prstGeom>
            <a:solidFill>
              <a:srgbClr val="FFFFFF"/>
            </a:solidFill>
            <a:ln w="22225" cap="flat" cmpd="sng" algn="ctr">
              <a:solidFill>
                <a:schemeClr val="tx1"/>
              </a:solidFill>
              <a:prstDash val="solid"/>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53" name="Line 52"/>
            <p:cNvSpPr>
              <a:spLocks noChangeShapeType="1"/>
            </p:cNvSpPr>
            <p:nvPr/>
          </p:nvSpPr>
          <p:spPr bwMode="auto">
            <a:xfrm>
              <a:off x="1524000" y="1463520"/>
              <a:ext cx="0" cy="765629"/>
            </a:xfrm>
            <a:prstGeom prst="line">
              <a:avLst/>
            </a:prstGeom>
            <a:noFill/>
            <a:ln w="25400" cap="flat" cmpd="sng" algn="ctr">
              <a:solidFill>
                <a:srgbClr val="000000"/>
              </a:solidFill>
              <a:prstDash val="solid"/>
              <a:round/>
              <a:headEnd type="none" w="sm" len="sm"/>
              <a:tailEnd type="stealth" w="med" len="med"/>
            </a:ln>
            <a:effectLst/>
          </p:spPr>
          <p:txBody>
            <a:bodyPr wrap="none" lIns="92075" tIns="46038" rIns="92075" bIns="46038" anchor="ctr">
              <a:prstTxWarp prst="textNoShape">
                <a:avLst/>
              </a:prstTxWarp>
            </a:bodyPr>
            <a:lstStyle/>
            <a:p>
              <a:endParaRPr lang="en-US"/>
            </a:p>
          </p:txBody>
        </p:sp>
        <p:sp>
          <p:nvSpPr>
            <p:cNvPr id="54" name="Line 53"/>
            <p:cNvSpPr>
              <a:spLocks noChangeShapeType="1"/>
            </p:cNvSpPr>
            <p:nvPr/>
          </p:nvSpPr>
          <p:spPr bwMode="auto">
            <a:xfrm>
              <a:off x="5969000" y="1463520"/>
              <a:ext cx="0" cy="765629"/>
            </a:xfrm>
            <a:prstGeom prst="line">
              <a:avLst/>
            </a:prstGeom>
            <a:noFill/>
            <a:ln w="25400" cap="flat" cmpd="sng" algn="ctr">
              <a:solidFill>
                <a:srgbClr val="000000"/>
              </a:solidFill>
              <a:prstDash val="solid"/>
              <a:round/>
              <a:headEnd type="none" w="sm" len="sm"/>
              <a:tailEnd type="stealth" w="med" len="med"/>
            </a:ln>
            <a:effectLst/>
          </p:spPr>
          <p:txBody>
            <a:bodyPr wrap="none" lIns="92075" tIns="46038" rIns="92075" bIns="46038" anchor="ctr">
              <a:prstTxWarp prst="textNoShape">
                <a:avLst/>
              </a:prstTxWarp>
            </a:bodyPr>
            <a:lstStyle/>
            <a:p>
              <a:endParaRPr lang="en-US"/>
            </a:p>
          </p:txBody>
        </p:sp>
        <p:sp>
          <p:nvSpPr>
            <p:cNvPr id="55" name="Line 54"/>
            <p:cNvSpPr>
              <a:spLocks noChangeShapeType="1"/>
            </p:cNvSpPr>
            <p:nvPr/>
          </p:nvSpPr>
          <p:spPr bwMode="auto">
            <a:xfrm>
              <a:off x="7696200" y="1463520"/>
              <a:ext cx="0" cy="765629"/>
            </a:xfrm>
            <a:prstGeom prst="line">
              <a:avLst/>
            </a:prstGeom>
            <a:noFill/>
            <a:ln w="25400" cap="flat" cmpd="sng" algn="ctr">
              <a:solidFill>
                <a:srgbClr val="000000"/>
              </a:solidFill>
              <a:prstDash val="solid"/>
              <a:round/>
              <a:headEnd type="none" w="sm" len="sm"/>
              <a:tailEnd type="stealth" w="med" len="med"/>
            </a:ln>
            <a:effectLst/>
          </p:spPr>
          <p:txBody>
            <a:bodyPr wrap="none" lIns="92075" tIns="46038" rIns="92075" bIns="46038" anchor="ctr">
              <a:prstTxWarp prst="textNoShape">
                <a:avLst/>
              </a:prstTxWarp>
            </a:bodyPr>
            <a:lstStyle/>
            <a:p>
              <a:endParaRPr lang="en-US"/>
            </a:p>
          </p:txBody>
        </p:sp>
        <p:sp>
          <p:nvSpPr>
            <p:cNvPr id="56" name="Line 55"/>
            <p:cNvSpPr>
              <a:spLocks noChangeShapeType="1"/>
            </p:cNvSpPr>
            <p:nvPr/>
          </p:nvSpPr>
          <p:spPr bwMode="auto">
            <a:xfrm>
              <a:off x="3568700" y="1463520"/>
              <a:ext cx="0" cy="765629"/>
            </a:xfrm>
            <a:prstGeom prst="line">
              <a:avLst/>
            </a:prstGeom>
            <a:noFill/>
            <a:ln w="25400" cap="flat" cmpd="sng" algn="ctr">
              <a:solidFill>
                <a:srgbClr val="000000"/>
              </a:solidFill>
              <a:prstDash val="solid"/>
              <a:round/>
              <a:headEnd type="none" w="sm" len="sm"/>
              <a:tailEnd type="stealth" w="med" len="med"/>
            </a:ln>
            <a:effectLst/>
          </p:spPr>
          <p:txBody>
            <a:bodyPr wrap="none" lIns="92075" tIns="46038" rIns="92075" bIns="46038" anchor="ctr">
              <a:prstTxWarp prst="textNoShape">
                <a:avLst/>
              </a:prstTxWarp>
            </a:bodyPr>
            <a:lstStyle/>
            <a:p>
              <a:endParaRPr lang="en-US"/>
            </a:p>
          </p:txBody>
        </p:sp>
        <p:sp>
          <p:nvSpPr>
            <p:cNvPr id="57" name="Line 56"/>
            <p:cNvSpPr>
              <a:spLocks noChangeShapeType="1"/>
            </p:cNvSpPr>
            <p:nvPr/>
          </p:nvSpPr>
          <p:spPr bwMode="auto">
            <a:xfrm flipH="1" flipV="1">
              <a:off x="4254500" y="2538713"/>
              <a:ext cx="0" cy="666750"/>
            </a:xfrm>
            <a:prstGeom prst="line">
              <a:avLst/>
            </a:prstGeom>
            <a:noFill/>
            <a:ln w="25400" cap="flat" cmpd="sng" algn="ctr">
              <a:solidFill>
                <a:schemeClr val="tx1"/>
              </a:solidFill>
              <a:prstDash val="solid"/>
              <a:round/>
              <a:headEnd type="oval" w="med" len="med"/>
              <a:tailEnd type="stealth" w="med" len="med"/>
            </a:ln>
            <a:effectLst/>
          </p:spPr>
          <p:txBody>
            <a:bodyPr wrap="none" lIns="92075" tIns="46038" rIns="92075" bIns="46038" anchor="ctr">
              <a:prstTxWarp prst="textNoShape">
                <a:avLst/>
              </a:prstTxWarp>
            </a:bodyPr>
            <a:lstStyle/>
            <a:p>
              <a:endParaRPr lang="en-US"/>
            </a:p>
          </p:txBody>
        </p:sp>
        <p:sp>
          <p:nvSpPr>
            <p:cNvPr id="58" name="Line 57"/>
            <p:cNvSpPr>
              <a:spLocks noChangeShapeType="1"/>
            </p:cNvSpPr>
            <p:nvPr/>
          </p:nvSpPr>
          <p:spPr bwMode="auto">
            <a:xfrm flipV="1">
              <a:off x="5287963" y="2538713"/>
              <a:ext cx="3175" cy="666750"/>
            </a:xfrm>
            <a:prstGeom prst="line">
              <a:avLst/>
            </a:prstGeom>
            <a:noFill/>
            <a:ln w="25400" cap="flat" cmpd="sng" algn="ctr">
              <a:solidFill>
                <a:schemeClr val="tx1"/>
              </a:solidFill>
              <a:prstDash val="solid"/>
              <a:round/>
              <a:headEnd type="oval" w="med" len="med"/>
              <a:tailEnd type="stealth" w="med" len="med"/>
            </a:ln>
            <a:effectLst/>
          </p:spPr>
          <p:txBody>
            <a:bodyPr wrap="none" lIns="92075" tIns="46038" rIns="92075" bIns="46038" anchor="ctr">
              <a:prstTxWarp prst="textNoShape">
                <a:avLst/>
              </a:prstTxWarp>
            </a:bodyPr>
            <a:lstStyle/>
            <a:p>
              <a:endParaRPr lang="en-US"/>
            </a:p>
          </p:txBody>
        </p:sp>
        <p:sp>
          <p:nvSpPr>
            <p:cNvPr id="73" name="AutoShape 73"/>
            <p:cNvSpPr>
              <a:spLocks noChangeArrowheads="1"/>
            </p:cNvSpPr>
            <p:nvPr/>
          </p:nvSpPr>
          <p:spPr bwMode="auto">
            <a:xfrm>
              <a:off x="7237010" y="2142402"/>
              <a:ext cx="254000" cy="533400"/>
            </a:xfrm>
            <a:prstGeom prst="roundRect">
              <a:avLst>
                <a:gd name="adj" fmla="val 26191"/>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endParaRPr lang="en-US" sz="1200" kern="0" dirty="0">
                <a:solidFill>
                  <a:srgbClr val="000000"/>
                </a:solidFill>
                <a:latin typeface="Arial"/>
              </a:endParaRPr>
            </a:p>
          </p:txBody>
        </p:sp>
        <p:sp>
          <p:nvSpPr>
            <p:cNvPr id="77" name="TextBox 76"/>
            <p:cNvSpPr txBox="1"/>
            <p:nvPr/>
          </p:nvSpPr>
          <p:spPr>
            <a:xfrm>
              <a:off x="7222335" y="2236340"/>
              <a:ext cx="284515" cy="307777"/>
            </a:xfrm>
            <a:prstGeom prst="rect">
              <a:avLst/>
            </a:prstGeom>
            <a:noFill/>
          </p:spPr>
          <p:txBody>
            <a:bodyPr wrap="none" rtlCol="0">
              <a:spAutoFit/>
            </a:bodyPr>
            <a:lstStyle/>
            <a:p>
              <a:r>
                <a:rPr lang="en-US" sz="1400" dirty="0" smtClean="0"/>
                <a:t>2</a:t>
              </a:r>
              <a:endParaRPr lang="en-US" sz="1400" dirty="0"/>
            </a:p>
          </p:txBody>
        </p:sp>
        <p:sp>
          <p:nvSpPr>
            <p:cNvPr id="74" name="AutoShape 73"/>
            <p:cNvSpPr>
              <a:spLocks noChangeArrowheads="1"/>
            </p:cNvSpPr>
            <p:nvPr/>
          </p:nvSpPr>
          <p:spPr bwMode="auto">
            <a:xfrm>
              <a:off x="7935245" y="2142402"/>
              <a:ext cx="254000" cy="533400"/>
            </a:xfrm>
            <a:prstGeom prst="roundRect">
              <a:avLst>
                <a:gd name="adj" fmla="val 26191"/>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endParaRPr lang="en-US" sz="1200" kern="0" dirty="0">
                <a:solidFill>
                  <a:srgbClr val="000000"/>
                </a:solidFill>
                <a:latin typeface="Arial"/>
              </a:endParaRPr>
            </a:p>
          </p:txBody>
        </p:sp>
        <p:sp>
          <p:nvSpPr>
            <p:cNvPr id="78" name="TextBox 77"/>
            <p:cNvSpPr txBox="1"/>
            <p:nvPr/>
          </p:nvSpPr>
          <p:spPr>
            <a:xfrm>
              <a:off x="7916961" y="2236340"/>
              <a:ext cx="284515" cy="307777"/>
            </a:xfrm>
            <a:prstGeom prst="rect">
              <a:avLst/>
            </a:prstGeom>
            <a:noFill/>
          </p:spPr>
          <p:txBody>
            <a:bodyPr wrap="none" rtlCol="0">
              <a:spAutoFit/>
            </a:bodyPr>
            <a:lstStyle/>
            <a:p>
              <a:r>
                <a:rPr lang="en-US" sz="1400" dirty="0" smtClean="0"/>
                <a:t>1</a:t>
              </a:r>
              <a:endParaRPr lang="en-US" sz="1400" dirty="0"/>
            </a:p>
          </p:txBody>
        </p:sp>
        <p:sp>
          <p:nvSpPr>
            <p:cNvPr id="75" name="AutoShape 73"/>
            <p:cNvSpPr>
              <a:spLocks noChangeArrowheads="1"/>
            </p:cNvSpPr>
            <p:nvPr/>
          </p:nvSpPr>
          <p:spPr bwMode="auto">
            <a:xfrm>
              <a:off x="8284857" y="2142402"/>
              <a:ext cx="254000" cy="533400"/>
            </a:xfrm>
            <a:prstGeom prst="roundRect">
              <a:avLst>
                <a:gd name="adj" fmla="val 26191"/>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endParaRPr lang="en-US" sz="1200" kern="0" dirty="0">
                <a:solidFill>
                  <a:srgbClr val="000000"/>
                </a:solidFill>
                <a:latin typeface="Arial"/>
              </a:endParaRPr>
            </a:p>
          </p:txBody>
        </p:sp>
        <p:sp>
          <p:nvSpPr>
            <p:cNvPr id="79" name="TextBox 78"/>
            <p:cNvSpPr txBox="1"/>
            <p:nvPr/>
          </p:nvSpPr>
          <p:spPr>
            <a:xfrm>
              <a:off x="8269309" y="2236340"/>
              <a:ext cx="284515" cy="307777"/>
            </a:xfrm>
            <a:prstGeom prst="rect">
              <a:avLst/>
            </a:prstGeom>
            <a:noFill/>
          </p:spPr>
          <p:txBody>
            <a:bodyPr wrap="none" rtlCol="0">
              <a:spAutoFit/>
            </a:bodyPr>
            <a:lstStyle/>
            <a:p>
              <a:r>
                <a:rPr lang="en-US" sz="1400" dirty="0" smtClean="0"/>
                <a:t>0</a:t>
              </a:r>
              <a:endParaRPr lang="en-US" sz="1400" dirty="0"/>
            </a:p>
          </p:txBody>
        </p:sp>
        <p:sp>
          <p:nvSpPr>
            <p:cNvPr id="72" name="AutoShape 73"/>
            <p:cNvSpPr>
              <a:spLocks noChangeArrowheads="1"/>
            </p:cNvSpPr>
            <p:nvPr/>
          </p:nvSpPr>
          <p:spPr bwMode="auto">
            <a:xfrm>
              <a:off x="6888962" y="2142402"/>
              <a:ext cx="254000" cy="533400"/>
            </a:xfrm>
            <a:prstGeom prst="roundRect">
              <a:avLst>
                <a:gd name="adj" fmla="val 26191"/>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endParaRPr lang="en-US" sz="1200" kern="0" dirty="0">
                <a:solidFill>
                  <a:srgbClr val="000000"/>
                </a:solidFill>
                <a:latin typeface="Arial"/>
              </a:endParaRPr>
            </a:p>
          </p:txBody>
        </p:sp>
        <p:sp>
          <p:nvSpPr>
            <p:cNvPr id="80" name="TextBox 79"/>
            <p:cNvSpPr txBox="1"/>
            <p:nvPr/>
          </p:nvSpPr>
          <p:spPr>
            <a:xfrm>
              <a:off x="6873221" y="2236340"/>
              <a:ext cx="284515" cy="307777"/>
            </a:xfrm>
            <a:prstGeom prst="rect">
              <a:avLst/>
            </a:prstGeom>
            <a:noFill/>
          </p:spPr>
          <p:txBody>
            <a:bodyPr wrap="none" rtlCol="0">
              <a:spAutoFit/>
            </a:bodyPr>
            <a:lstStyle/>
            <a:p>
              <a:r>
                <a:rPr lang="en-US" sz="1400" dirty="0" smtClean="0"/>
                <a:t>3</a:t>
              </a:r>
              <a:endParaRPr lang="en-US" sz="1400" dirty="0"/>
            </a:p>
          </p:txBody>
        </p:sp>
        <p:sp>
          <p:nvSpPr>
            <p:cNvPr id="69" name="AutoShape 73"/>
            <p:cNvSpPr>
              <a:spLocks noChangeArrowheads="1"/>
            </p:cNvSpPr>
            <p:nvPr/>
          </p:nvSpPr>
          <p:spPr bwMode="auto">
            <a:xfrm>
              <a:off x="5514856" y="2142402"/>
              <a:ext cx="254000" cy="533400"/>
            </a:xfrm>
            <a:prstGeom prst="roundRect">
              <a:avLst>
                <a:gd name="adj" fmla="val 26191"/>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endParaRPr lang="en-US" sz="1200" kern="0" dirty="0">
                <a:solidFill>
                  <a:srgbClr val="000000"/>
                </a:solidFill>
                <a:latin typeface="Arial"/>
              </a:endParaRPr>
            </a:p>
          </p:txBody>
        </p:sp>
        <p:sp>
          <p:nvSpPr>
            <p:cNvPr id="81" name="TextBox 80"/>
            <p:cNvSpPr txBox="1"/>
            <p:nvPr/>
          </p:nvSpPr>
          <p:spPr>
            <a:xfrm>
              <a:off x="5505267" y="2236340"/>
              <a:ext cx="284515" cy="307777"/>
            </a:xfrm>
            <a:prstGeom prst="rect">
              <a:avLst/>
            </a:prstGeom>
            <a:noFill/>
          </p:spPr>
          <p:txBody>
            <a:bodyPr wrap="none" rtlCol="0">
              <a:spAutoFit/>
            </a:bodyPr>
            <a:lstStyle/>
            <a:p>
              <a:r>
                <a:rPr lang="en-US" sz="1400" dirty="0" smtClean="0"/>
                <a:t>6</a:t>
              </a:r>
              <a:endParaRPr lang="en-US" sz="1400" dirty="0"/>
            </a:p>
          </p:txBody>
        </p:sp>
        <p:sp>
          <p:nvSpPr>
            <p:cNvPr id="66" name="AutoShape 73"/>
            <p:cNvSpPr>
              <a:spLocks noChangeArrowheads="1"/>
            </p:cNvSpPr>
            <p:nvPr/>
          </p:nvSpPr>
          <p:spPr bwMode="auto">
            <a:xfrm>
              <a:off x="3806132" y="2142402"/>
              <a:ext cx="254000" cy="533400"/>
            </a:xfrm>
            <a:prstGeom prst="roundRect">
              <a:avLst>
                <a:gd name="adj" fmla="val 26191"/>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endParaRPr lang="en-US" sz="1200" kern="0" dirty="0">
                <a:solidFill>
                  <a:srgbClr val="000000"/>
                </a:solidFill>
                <a:latin typeface="Arial"/>
              </a:endParaRPr>
            </a:p>
          </p:txBody>
        </p:sp>
        <p:sp>
          <p:nvSpPr>
            <p:cNvPr id="82" name="TextBox 81"/>
            <p:cNvSpPr txBox="1"/>
            <p:nvPr/>
          </p:nvSpPr>
          <p:spPr>
            <a:xfrm>
              <a:off x="3791355" y="2236340"/>
              <a:ext cx="284515" cy="307777"/>
            </a:xfrm>
            <a:prstGeom prst="rect">
              <a:avLst/>
            </a:prstGeom>
            <a:noFill/>
          </p:spPr>
          <p:txBody>
            <a:bodyPr wrap="none" rtlCol="0">
              <a:spAutoFit/>
            </a:bodyPr>
            <a:lstStyle/>
            <a:p>
              <a:r>
                <a:rPr lang="en-US" sz="1400" dirty="0" smtClean="0"/>
                <a:t>9</a:t>
              </a:r>
              <a:endParaRPr lang="en-US" sz="1400" dirty="0"/>
            </a:p>
          </p:txBody>
        </p:sp>
        <p:sp>
          <p:nvSpPr>
            <p:cNvPr id="63" name="AutoShape 73"/>
            <p:cNvSpPr>
              <a:spLocks noChangeArrowheads="1"/>
            </p:cNvSpPr>
            <p:nvPr/>
          </p:nvSpPr>
          <p:spPr bwMode="auto">
            <a:xfrm>
              <a:off x="2084957" y="2142402"/>
              <a:ext cx="254000" cy="533400"/>
            </a:xfrm>
            <a:prstGeom prst="roundRect">
              <a:avLst>
                <a:gd name="adj" fmla="val 26191"/>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endParaRPr lang="en-US" sz="1200" kern="0" dirty="0">
                <a:solidFill>
                  <a:srgbClr val="000000"/>
                </a:solidFill>
                <a:latin typeface="Arial"/>
              </a:endParaRPr>
            </a:p>
          </p:txBody>
        </p:sp>
        <p:sp>
          <p:nvSpPr>
            <p:cNvPr id="83" name="TextBox 82"/>
            <p:cNvSpPr txBox="1"/>
            <p:nvPr/>
          </p:nvSpPr>
          <p:spPr>
            <a:xfrm>
              <a:off x="2009507" y="2236340"/>
              <a:ext cx="384365" cy="307777"/>
            </a:xfrm>
            <a:prstGeom prst="rect">
              <a:avLst/>
            </a:prstGeom>
            <a:noFill/>
          </p:spPr>
          <p:txBody>
            <a:bodyPr wrap="none" rtlCol="0">
              <a:spAutoFit/>
            </a:bodyPr>
            <a:lstStyle/>
            <a:p>
              <a:r>
                <a:rPr lang="en-US" sz="1400" dirty="0" smtClean="0"/>
                <a:t>12</a:t>
              </a:r>
              <a:endParaRPr lang="en-US" sz="1400" dirty="0"/>
            </a:p>
          </p:txBody>
        </p:sp>
        <p:sp>
          <p:nvSpPr>
            <p:cNvPr id="60" name="AutoShape 73"/>
            <p:cNvSpPr>
              <a:spLocks noChangeArrowheads="1"/>
            </p:cNvSpPr>
            <p:nvPr/>
          </p:nvSpPr>
          <p:spPr bwMode="auto">
            <a:xfrm>
              <a:off x="662606" y="2142402"/>
              <a:ext cx="254000" cy="533400"/>
            </a:xfrm>
            <a:prstGeom prst="roundRect">
              <a:avLst>
                <a:gd name="adj" fmla="val 26191"/>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endParaRPr lang="en-US" sz="1200" kern="0" dirty="0">
                <a:solidFill>
                  <a:srgbClr val="000000"/>
                </a:solidFill>
                <a:latin typeface="Arial"/>
              </a:endParaRPr>
            </a:p>
          </p:txBody>
        </p:sp>
        <p:sp>
          <p:nvSpPr>
            <p:cNvPr id="84" name="TextBox 83"/>
            <p:cNvSpPr txBox="1"/>
            <p:nvPr/>
          </p:nvSpPr>
          <p:spPr>
            <a:xfrm>
              <a:off x="588923" y="2236340"/>
              <a:ext cx="384365" cy="307777"/>
            </a:xfrm>
            <a:prstGeom prst="rect">
              <a:avLst/>
            </a:prstGeom>
            <a:noFill/>
          </p:spPr>
          <p:txBody>
            <a:bodyPr wrap="none" rtlCol="0">
              <a:spAutoFit/>
            </a:bodyPr>
            <a:lstStyle/>
            <a:p>
              <a:r>
                <a:rPr lang="en-US" sz="1400" dirty="0" smtClean="0"/>
                <a:t>15</a:t>
              </a:r>
              <a:endParaRPr lang="en-US" sz="1400" dirty="0"/>
            </a:p>
          </p:txBody>
        </p:sp>
        <p:sp>
          <p:nvSpPr>
            <p:cNvPr id="71" name="AutoShape 73"/>
            <p:cNvSpPr>
              <a:spLocks noChangeArrowheads="1"/>
            </p:cNvSpPr>
            <p:nvPr/>
          </p:nvSpPr>
          <p:spPr bwMode="auto">
            <a:xfrm>
              <a:off x="6540163" y="2142402"/>
              <a:ext cx="254000" cy="533400"/>
            </a:xfrm>
            <a:prstGeom prst="roundRect">
              <a:avLst>
                <a:gd name="adj" fmla="val 26191"/>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endParaRPr lang="en-US" sz="1200" kern="0" dirty="0">
                <a:solidFill>
                  <a:srgbClr val="000000"/>
                </a:solidFill>
                <a:latin typeface="Arial"/>
              </a:endParaRPr>
            </a:p>
          </p:txBody>
        </p:sp>
        <p:sp>
          <p:nvSpPr>
            <p:cNvPr id="85" name="TextBox 84"/>
            <p:cNvSpPr txBox="1"/>
            <p:nvPr/>
          </p:nvSpPr>
          <p:spPr>
            <a:xfrm>
              <a:off x="6524106" y="2236340"/>
              <a:ext cx="284515" cy="307777"/>
            </a:xfrm>
            <a:prstGeom prst="rect">
              <a:avLst/>
            </a:prstGeom>
            <a:noFill/>
          </p:spPr>
          <p:txBody>
            <a:bodyPr wrap="none" rtlCol="0">
              <a:spAutoFit/>
            </a:bodyPr>
            <a:lstStyle/>
            <a:p>
              <a:r>
                <a:rPr lang="en-US" sz="1400" dirty="0" smtClean="0"/>
                <a:t>4</a:t>
              </a:r>
              <a:endParaRPr lang="en-US" sz="1400" dirty="0"/>
            </a:p>
          </p:txBody>
        </p:sp>
        <p:sp>
          <p:nvSpPr>
            <p:cNvPr id="70" name="AutoShape 73"/>
            <p:cNvSpPr>
              <a:spLocks noChangeArrowheads="1"/>
            </p:cNvSpPr>
            <p:nvPr/>
          </p:nvSpPr>
          <p:spPr bwMode="auto">
            <a:xfrm>
              <a:off x="6188189" y="2142402"/>
              <a:ext cx="254000" cy="533400"/>
            </a:xfrm>
            <a:prstGeom prst="roundRect">
              <a:avLst>
                <a:gd name="adj" fmla="val 26191"/>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endParaRPr lang="en-US" sz="1200" kern="0" dirty="0">
                <a:solidFill>
                  <a:srgbClr val="000000"/>
                </a:solidFill>
                <a:latin typeface="Arial"/>
              </a:endParaRPr>
            </a:p>
          </p:txBody>
        </p:sp>
        <p:sp>
          <p:nvSpPr>
            <p:cNvPr id="86" name="TextBox 85"/>
            <p:cNvSpPr txBox="1"/>
            <p:nvPr/>
          </p:nvSpPr>
          <p:spPr>
            <a:xfrm>
              <a:off x="6174991" y="2236340"/>
              <a:ext cx="284515" cy="307777"/>
            </a:xfrm>
            <a:prstGeom prst="rect">
              <a:avLst/>
            </a:prstGeom>
            <a:noFill/>
          </p:spPr>
          <p:txBody>
            <a:bodyPr wrap="none" rtlCol="0">
              <a:spAutoFit/>
            </a:bodyPr>
            <a:lstStyle/>
            <a:p>
              <a:r>
                <a:rPr lang="en-US" sz="1400" dirty="0" smtClean="0"/>
                <a:t>5</a:t>
              </a:r>
              <a:endParaRPr lang="en-US" sz="1400" dirty="0"/>
            </a:p>
          </p:txBody>
        </p:sp>
        <p:sp>
          <p:nvSpPr>
            <p:cNvPr id="68" name="AutoShape 73"/>
            <p:cNvSpPr>
              <a:spLocks noChangeArrowheads="1"/>
            </p:cNvSpPr>
            <p:nvPr/>
          </p:nvSpPr>
          <p:spPr bwMode="auto">
            <a:xfrm>
              <a:off x="4829072" y="2142402"/>
              <a:ext cx="254000" cy="533400"/>
            </a:xfrm>
            <a:prstGeom prst="roundRect">
              <a:avLst>
                <a:gd name="adj" fmla="val 26191"/>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endParaRPr lang="en-US" sz="1200" kern="0" dirty="0">
                <a:solidFill>
                  <a:srgbClr val="000000"/>
                </a:solidFill>
                <a:latin typeface="Arial"/>
              </a:endParaRPr>
            </a:p>
          </p:txBody>
        </p:sp>
        <p:sp>
          <p:nvSpPr>
            <p:cNvPr id="87" name="TextBox 86"/>
            <p:cNvSpPr txBox="1"/>
            <p:nvPr/>
          </p:nvSpPr>
          <p:spPr>
            <a:xfrm>
              <a:off x="4816297" y="2236340"/>
              <a:ext cx="284515" cy="307777"/>
            </a:xfrm>
            <a:prstGeom prst="rect">
              <a:avLst/>
            </a:prstGeom>
            <a:noFill/>
          </p:spPr>
          <p:txBody>
            <a:bodyPr wrap="none" rtlCol="0">
              <a:spAutoFit/>
            </a:bodyPr>
            <a:lstStyle/>
            <a:p>
              <a:r>
                <a:rPr lang="en-US" sz="1400" dirty="0" smtClean="0"/>
                <a:t>7</a:t>
              </a:r>
              <a:endParaRPr lang="en-US" sz="1400" dirty="0"/>
            </a:p>
          </p:txBody>
        </p:sp>
        <p:sp>
          <p:nvSpPr>
            <p:cNvPr id="67" name="AutoShape 73"/>
            <p:cNvSpPr>
              <a:spLocks noChangeArrowheads="1"/>
            </p:cNvSpPr>
            <p:nvPr/>
          </p:nvSpPr>
          <p:spPr bwMode="auto">
            <a:xfrm>
              <a:off x="4491916" y="2142402"/>
              <a:ext cx="254000" cy="533400"/>
            </a:xfrm>
            <a:prstGeom prst="roundRect">
              <a:avLst>
                <a:gd name="adj" fmla="val 26191"/>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endParaRPr lang="en-US" sz="1200" kern="0" dirty="0">
                <a:solidFill>
                  <a:srgbClr val="000000"/>
                </a:solidFill>
                <a:latin typeface="Arial"/>
              </a:endParaRPr>
            </a:p>
          </p:txBody>
        </p:sp>
        <p:sp>
          <p:nvSpPr>
            <p:cNvPr id="88" name="TextBox 87"/>
            <p:cNvSpPr txBox="1"/>
            <p:nvPr/>
          </p:nvSpPr>
          <p:spPr>
            <a:xfrm>
              <a:off x="4477615" y="2236340"/>
              <a:ext cx="284515" cy="307777"/>
            </a:xfrm>
            <a:prstGeom prst="rect">
              <a:avLst/>
            </a:prstGeom>
            <a:noFill/>
          </p:spPr>
          <p:txBody>
            <a:bodyPr wrap="none" rtlCol="0">
              <a:spAutoFit/>
            </a:bodyPr>
            <a:lstStyle/>
            <a:p>
              <a:r>
                <a:rPr lang="en-US" sz="1400" dirty="0" smtClean="0"/>
                <a:t>8</a:t>
              </a:r>
              <a:endParaRPr lang="en-US" sz="1400" dirty="0"/>
            </a:p>
          </p:txBody>
        </p:sp>
        <p:sp>
          <p:nvSpPr>
            <p:cNvPr id="65" name="AutoShape 73"/>
            <p:cNvSpPr>
              <a:spLocks noChangeArrowheads="1"/>
            </p:cNvSpPr>
            <p:nvPr/>
          </p:nvSpPr>
          <p:spPr bwMode="auto">
            <a:xfrm>
              <a:off x="3120348" y="2142402"/>
              <a:ext cx="254000" cy="533400"/>
            </a:xfrm>
            <a:prstGeom prst="roundRect">
              <a:avLst>
                <a:gd name="adj" fmla="val 26191"/>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endParaRPr lang="en-US" sz="1200" kern="0" dirty="0">
                <a:solidFill>
                  <a:srgbClr val="000000"/>
                </a:solidFill>
                <a:latin typeface="Arial"/>
              </a:endParaRPr>
            </a:p>
          </p:txBody>
        </p:sp>
        <p:sp>
          <p:nvSpPr>
            <p:cNvPr id="89" name="TextBox 88"/>
            <p:cNvSpPr txBox="1"/>
            <p:nvPr/>
          </p:nvSpPr>
          <p:spPr>
            <a:xfrm>
              <a:off x="3050380" y="2236340"/>
              <a:ext cx="384365" cy="307777"/>
            </a:xfrm>
            <a:prstGeom prst="rect">
              <a:avLst/>
            </a:prstGeom>
            <a:noFill/>
          </p:spPr>
          <p:txBody>
            <a:bodyPr wrap="none" rtlCol="0">
              <a:spAutoFit/>
            </a:bodyPr>
            <a:lstStyle/>
            <a:p>
              <a:r>
                <a:rPr lang="en-US" sz="1400" dirty="0" smtClean="0"/>
                <a:t>10</a:t>
              </a:r>
              <a:endParaRPr lang="en-US" sz="1400" dirty="0"/>
            </a:p>
          </p:txBody>
        </p:sp>
        <p:sp>
          <p:nvSpPr>
            <p:cNvPr id="64" name="AutoShape 73"/>
            <p:cNvSpPr>
              <a:spLocks noChangeArrowheads="1"/>
            </p:cNvSpPr>
            <p:nvPr/>
          </p:nvSpPr>
          <p:spPr bwMode="auto">
            <a:xfrm>
              <a:off x="2783192" y="2142402"/>
              <a:ext cx="254000" cy="533400"/>
            </a:xfrm>
            <a:prstGeom prst="roundRect">
              <a:avLst>
                <a:gd name="adj" fmla="val 26191"/>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endParaRPr lang="en-US" sz="1200" kern="0" dirty="0">
                <a:solidFill>
                  <a:srgbClr val="000000"/>
                </a:solidFill>
                <a:latin typeface="Arial"/>
              </a:endParaRPr>
            </a:p>
          </p:txBody>
        </p:sp>
        <p:sp>
          <p:nvSpPr>
            <p:cNvPr id="90" name="TextBox 89"/>
            <p:cNvSpPr txBox="1"/>
            <p:nvPr/>
          </p:nvSpPr>
          <p:spPr>
            <a:xfrm>
              <a:off x="2725003" y="2236340"/>
              <a:ext cx="371040" cy="307777"/>
            </a:xfrm>
            <a:prstGeom prst="rect">
              <a:avLst/>
            </a:prstGeom>
            <a:noFill/>
          </p:spPr>
          <p:txBody>
            <a:bodyPr wrap="none" rtlCol="0">
              <a:spAutoFit/>
            </a:bodyPr>
            <a:lstStyle/>
            <a:p>
              <a:r>
                <a:rPr lang="en-US" sz="1400" dirty="0" smtClean="0"/>
                <a:t>11</a:t>
              </a:r>
              <a:endParaRPr lang="en-US" sz="1400" dirty="0"/>
            </a:p>
          </p:txBody>
        </p:sp>
        <p:sp>
          <p:nvSpPr>
            <p:cNvPr id="62" name="AutoShape 73"/>
            <p:cNvSpPr>
              <a:spLocks noChangeArrowheads="1"/>
            </p:cNvSpPr>
            <p:nvPr/>
          </p:nvSpPr>
          <p:spPr bwMode="auto">
            <a:xfrm>
              <a:off x="1747801" y="2142402"/>
              <a:ext cx="254000" cy="533400"/>
            </a:xfrm>
            <a:prstGeom prst="roundRect">
              <a:avLst>
                <a:gd name="adj" fmla="val 26191"/>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endParaRPr lang="en-US" sz="1200" kern="0" dirty="0">
                <a:solidFill>
                  <a:srgbClr val="000000"/>
                </a:solidFill>
                <a:latin typeface="Arial"/>
              </a:endParaRPr>
            </a:p>
          </p:txBody>
        </p:sp>
        <p:sp>
          <p:nvSpPr>
            <p:cNvPr id="91" name="TextBox 90"/>
            <p:cNvSpPr txBox="1"/>
            <p:nvPr/>
          </p:nvSpPr>
          <p:spPr>
            <a:xfrm>
              <a:off x="1675370" y="2236340"/>
              <a:ext cx="384365" cy="307777"/>
            </a:xfrm>
            <a:prstGeom prst="rect">
              <a:avLst/>
            </a:prstGeom>
            <a:noFill/>
          </p:spPr>
          <p:txBody>
            <a:bodyPr wrap="none" rtlCol="0">
              <a:spAutoFit/>
            </a:bodyPr>
            <a:lstStyle/>
            <a:p>
              <a:r>
                <a:rPr lang="en-US" sz="1400" dirty="0" smtClean="0"/>
                <a:t>13</a:t>
              </a:r>
              <a:endParaRPr lang="en-US" sz="1400" dirty="0"/>
            </a:p>
          </p:txBody>
        </p:sp>
        <p:sp>
          <p:nvSpPr>
            <p:cNvPr id="61" name="AutoShape 73"/>
            <p:cNvSpPr>
              <a:spLocks noChangeArrowheads="1"/>
            </p:cNvSpPr>
            <p:nvPr/>
          </p:nvSpPr>
          <p:spPr bwMode="auto">
            <a:xfrm>
              <a:off x="1012213" y="2142402"/>
              <a:ext cx="254000" cy="533400"/>
            </a:xfrm>
            <a:prstGeom prst="roundRect">
              <a:avLst>
                <a:gd name="adj" fmla="val 26191"/>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endParaRPr lang="en-US" sz="1200" kern="0" dirty="0">
                <a:solidFill>
                  <a:srgbClr val="000000"/>
                </a:solidFill>
                <a:latin typeface="Arial"/>
              </a:endParaRPr>
            </a:p>
          </p:txBody>
        </p:sp>
        <p:sp>
          <p:nvSpPr>
            <p:cNvPr id="92" name="TextBox 91"/>
            <p:cNvSpPr txBox="1"/>
            <p:nvPr/>
          </p:nvSpPr>
          <p:spPr>
            <a:xfrm>
              <a:off x="942641" y="2236340"/>
              <a:ext cx="384365" cy="307777"/>
            </a:xfrm>
            <a:prstGeom prst="rect">
              <a:avLst/>
            </a:prstGeom>
            <a:noFill/>
          </p:spPr>
          <p:txBody>
            <a:bodyPr wrap="none" rtlCol="0">
              <a:spAutoFit/>
            </a:bodyPr>
            <a:lstStyle/>
            <a:p>
              <a:r>
                <a:rPr lang="en-US" sz="1400" dirty="0" smtClean="0"/>
                <a:t>14</a:t>
              </a:r>
              <a:endParaRPr lang="en-US" sz="1400" dirty="0"/>
            </a:p>
          </p:txBody>
        </p:sp>
      </p:gr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BILBO</a:t>
            </a:r>
            <a:endParaRPr lang="en-US" dirty="0"/>
          </a:p>
        </p:txBody>
      </p:sp>
      <p:sp>
        <p:nvSpPr>
          <p:cNvPr id="40" name="Rectangle 3"/>
          <p:cNvSpPr txBox="1">
            <a:spLocks noChangeArrowheads="1"/>
          </p:cNvSpPr>
          <p:nvPr/>
        </p:nvSpPr>
        <p:spPr bwMode="auto">
          <a:xfrm>
            <a:off x="5227485" y="708025"/>
            <a:ext cx="3641726" cy="576262"/>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342900" marR="0" lvl="0" indent="-342900" algn="r" defTabSz="914400" rtl="0" eaLnBrk="1" fontAlgn="base" latinLnBrk="0" hangingPunct="1">
              <a:lnSpc>
                <a:spcPct val="100000"/>
              </a:lnSpc>
              <a:spcBef>
                <a:spcPct val="20000"/>
              </a:spcBef>
              <a:spcAft>
                <a:spcPct val="0"/>
              </a:spcAft>
              <a:buClrTx/>
              <a:buSzPct val="70000"/>
              <a:buFont typeface="Wingdings" pitchFamily="-112" charset="2"/>
              <a:buNone/>
              <a:tabLst/>
              <a:defRPr/>
            </a:pPr>
            <a:r>
              <a:rPr kumimoji="0" lang="en-GB" sz="2400" b="0" i="0" u="none" strike="noStrike" kern="0" cap="none" spc="0" normalizeH="0" baseline="0" noProof="0" dirty="0" smtClean="0">
                <a:ln>
                  <a:noFill/>
                </a:ln>
                <a:solidFill>
                  <a:srgbClr val="000000"/>
                </a:solidFill>
                <a:effectLst/>
                <a:uLnTx/>
                <a:uFillTx/>
                <a:latin typeface="+mn-lt"/>
                <a:ea typeface="+mn-ea"/>
                <a:cs typeface="+mn-cs"/>
              </a:rPr>
              <a:t>Built-in logic block observer</a:t>
            </a:r>
            <a:endParaRPr kumimoji="0" lang="en-GB" sz="2400" b="0" i="0" u="none" strike="noStrike" kern="0" cap="none" spc="0" normalizeH="0" baseline="0" noProof="0" dirty="0">
              <a:ln>
                <a:noFill/>
              </a:ln>
              <a:solidFill>
                <a:srgbClr val="000000"/>
              </a:solidFill>
              <a:effectLst/>
              <a:uLnTx/>
              <a:uFillTx/>
              <a:latin typeface="+mn-lt"/>
              <a:ea typeface="+mn-ea"/>
              <a:cs typeface="+mn-cs"/>
            </a:endParaRPr>
          </a:p>
        </p:txBody>
      </p:sp>
      <p:sp>
        <p:nvSpPr>
          <p:cNvPr id="251" name="Freeform 227"/>
          <p:cNvSpPr>
            <a:spLocks/>
          </p:cNvSpPr>
          <p:nvPr/>
        </p:nvSpPr>
        <p:spPr bwMode="auto">
          <a:xfrm flipH="1">
            <a:off x="1698517" y="3294889"/>
            <a:ext cx="374650" cy="1136968"/>
          </a:xfrm>
          <a:custGeom>
            <a:avLst/>
            <a:gdLst/>
            <a:ahLst/>
            <a:cxnLst>
              <a:cxn ang="0">
                <a:pos x="2767" y="0"/>
              </a:cxn>
              <a:cxn ang="0">
                <a:pos x="2767" y="680"/>
              </a:cxn>
              <a:cxn ang="0">
                <a:pos x="0" y="680"/>
              </a:cxn>
            </a:cxnLst>
            <a:rect l="0" t="0" r="r" b="b"/>
            <a:pathLst>
              <a:path w="2767" h="680">
                <a:moveTo>
                  <a:pt x="2767" y="0"/>
                </a:moveTo>
                <a:lnTo>
                  <a:pt x="2767" y="680"/>
                </a:lnTo>
                <a:lnTo>
                  <a:pt x="0" y="680"/>
                </a:lnTo>
              </a:path>
            </a:pathLst>
          </a:custGeom>
          <a:noFill/>
          <a:ln w="19050" cap="flat" cmpd="sng" algn="ctr">
            <a:solidFill>
              <a:schemeClr val="tx1"/>
            </a:solidFill>
            <a:prstDash val="solid"/>
            <a:round/>
            <a:headEnd type="oval" w="med" len="med"/>
            <a:tailEnd type="none" w="med" len="med"/>
          </a:ln>
          <a:effectLst/>
        </p:spPr>
        <p:txBody>
          <a:bodyPr>
            <a:prstTxWarp prst="textNoShape">
              <a:avLst/>
            </a:prstTxWarp>
          </a:bodyPr>
          <a:lstStyle/>
          <a:p>
            <a:endParaRPr lang="en-US"/>
          </a:p>
        </p:txBody>
      </p:sp>
      <p:cxnSp>
        <p:nvCxnSpPr>
          <p:cNvPr id="247" name="Elbow Connector 246"/>
          <p:cNvCxnSpPr/>
          <p:nvPr/>
        </p:nvCxnSpPr>
        <p:spPr>
          <a:xfrm>
            <a:off x="1357730" y="3291789"/>
            <a:ext cx="5933877" cy="1082600"/>
          </a:xfrm>
          <a:prstGeom prst="bentConnector3">
            <a:avLst>
              <a:gd name="adj1" fmla="val 97493"/>
            </a:avLst>
          </a:prstGeom>
          <a:noFill/>
          <a:ln w="19050" cap="flat" cmpd="sng" algn="ctr">
            <a:solidFill>
              <a:schemeClr val="tx1"/>
            </a:solidFill>
            <a:prstDash val="solid"/>
            <a:round/>
            <a:headEnd w="med" len="med"/>
            <a:tailEnd type="none" w="med" len="med"/>
          </a:ln>
          <a:effectLst/>
        </p:spPr>
      </p:cxnSp>
      <p:sp>
        <p:nvSpPr>
          <p:cNvPr id="244" name="Line 229"/>
          <p:cNvSpPr>
            <a:spLocks noChangeShapeType="1"/>
          </p:cNvSpPr>
          <p:nvPr/>
        </p:nvSpPr>
        <p:spPr bwMode="auto">
          <a:xfrm rot="16200000" flipV="1">
            <a:off x="7106854" y="4297285"/>
            <a:ext cx="0" cy="631825"/>
          </a:xfrm>
          <a:prstGeom prst="line">
            <a:avLst/>
          </a:prstGeom>
          <a:noFill/>
          <a:ln w="19050" cap="flat" cmpd="sng" algn="ctr">
            <a:solidFill>
              <a:schemeClr val="tx1"/>
            </a:solidFill>
            <a:prstDash val="solid"/>
            <a:round/>
            <a:headEnd w="med" len="med"/>
            <a:tailEnd type="none" w="med" len="med"/>
          </a:ln>
          <a:effectLst/>
        </p:spPr>
        <p:txBody>
          <a:bodyPr>
            <a:prstTxWarp prst="textNoShape">
              <a:avLst/>
            </a:prstTxWarp>
          </a:bodyPr>
          <a:lstStyle/>
          <a:p>
            <a:endParaRPr lang="en-US"/>
          </a:p>
        </p:txBody>
      </p:sp>
      <p:sp>
        <p:nvSpPr>
          <p:cNvPr id="243" name="Line 229"/>
          <p:cNvSpPr>
            <a:spLocks noChangeShapeType="1"/>
          </p:cNvSpPr>
          <p:nvPr/>
        </p:nvSpPr>
        <p:spPr bwMode="auto">
          <a:xfrm rot="16200000" flipV="1">
            <a:off x="5320766" y="4306356"/>
            <a:ext cx="0" cy="631825"/>
          </a:xfrm>
          <a:prstGeom prst="line">
            <a:avLst/>
          </a:prstGeom>
          <a:noFill/>
          <a:ln w="19050" cap="flat" cmpd="sng" algn="ctr">
            <a:solidFill>
              <a:schemeClr val="tx1"/>
            </a:solidFill>
            <a:prstDash val="solid"/>
            <a:round/>
            <a:headEnd w="med" len="med"/>
            <a:tailEnd type="none" w="med" len="med"/>
          </a:ln>
          <a:effectLst/>
        </p:spPr>
        <p:txBody>
          <a:bodyPr>
            <a:prstTxWarp prst="textNoShape">
              <a:avLst/>
            </a:prstTxWarp>
          </a:bodyPr>
          <a:lstStyle/>
          <a:p>
            <a:endParaRPr lang="en-US"/>
          </a:p>
        </p:txBody>
      </p:sp>
      <p:sp>
        <p:nvSpPr>
          <p:cNvPr id="242" name="Line 229"/>
          <p:cNvSpPr>
            <a:spLocks noChangeShapeType="1"/>
          </p:cNvSpPr>
          <p:nvPr/>
        </p:nvSpPr>
        <p:spPr bwMode="auto">
          <a:xfrm rot="16200000" flipV="1">
            <a:off x="3480675" y="4306354"/>
            <a:ext cx="0" cy="631825"/>
          </a:xfrm>
          <a:prstGeom prst="line">
            <a:avLst/>
          </a:prstGeom>
          <a:noFill/>
          <a:ln w="19050" cap="flat" cmpd="sng" algn="ctr">
            <a:solidFill>
              <a:schemeClr val="tx1"/>
            </a:solidFill>
            <a:prstDash val="solid"/>
            <a:round/>
            <a:headEnd w="med" len="med"/>
            <a:tailEnd type="none" w="med" len="med"/>
          </a:ln>
          <a:effectLst/>
        </p:spPr>
        <p:txBody>
          <a:bodyPr>
            <a:prstTxWarp prst="textNoShape">
              <a:avLst/>
            </a:prstTxWarp>
          </a:bodyPr>
          <a:lstStyle/>
          <a:p>
            <a:endParaRPr lang="en-US"/>
          </a:p>
        </p:txBody>
      </p:sp>
      <p:sp>
        <p:nvSpPr>
          <p:cNvPr id="240" name="Freeform 227"/>
          <p:cNvSpPr>
            <a:spLocks/>
          </p:cNvSpPr>
          <p:nvPr/>
        </p:nvSpPr>
        <p:spPr bwMode="auto">
          <a:xfrm flipH="1">
            <a:off x="5347754" y="3294889"/>
            <a:ext cx="374650" cy="1136968"/>
          </a:xfrm>
          <a:custGeom>
            <a:avLst/>
            <a:gdLst/>
            <a:ahLst/>
            <a:cxnLst>
              <a:cxn ang="0">
                <a:pos x="2767" y="0"/>
              </a:cxn>
              <a:cxn ang="0">
                <a:pos x="2767" y="680"/>
              </a:cxn>
              <a:cxn ang="0">
                <a:pos x="0" y="680"/>
              </a:cxn>
            </a:cxnLst>
            <a:rect l="0" t="0" r="r" b="b"/>
            <a:pathLst>
              <a:path w="2767" h="680">
                <a:moveTo>
                  <a:pt x="2767" y="0"/>
                </a:moveTo>
                <a:lnTo>
                  <a:pt x="2767" y="680"/>
                </a:lnTo>
                <a:lnTo>
                  <a:pt x="0" y="680"/>
                </a:lnTo>
              </a:path>
            </a:pathLst>
          </a:custGeom>
          <a:noFill/>
          <a:ln w="19050" cap="flat" cmpd="sng" algn="ctr">
            <a:solidFill>
              <a:schemeClr val="tx1"/>
            </a:solidFill>
            <a:prstDash val="solid"/>
            <a:round/>
            <a:headEnd type="oval" w="med" len="med"/>
            <a:tailEnd type="none" w="med" len="med"/>
          </a:ln>
          <a:effectLst/>
        </p:spPr>
        <p:txBody>
          <a:bodyPr>
            <a:prstTxWarp prst="textNoShape">
              <a:avLst/>
            </a:prstTxWarp>
          </a:bodyPr>
          <a:lstStyle/>
          <a:p>
            <a:endParaRPr lang="en-US"/>
          </a:p>
        </p:txBody>
      </p:sp>
      <p:sp>
        <p:nvSpPr>
          <p:cNvPr id="239" name="Freeform 227"/>
          <p:cNvSpPr>
            <a:spLocks/>
          </p:cNvSpPr>
          <p:nvPr/>
        </p:nvSpPr>
        <p:spPr bwMode="auto">
          <a:xfrm flipH="1">
            <a:off x="3483425" y="3294889"/>
            <a:ext cx="374650" cy="1136968"/>
          </a:xfrm>
          <a:custGeom>
            <a:avLst/>
            <a:gdLst/>
            <a:ahLst/>
            <a:cxnLst>
              <a:cxn ang="0">
                <a:pos x="2767" y="0"/>
              </a:cxn>
              <a:cxn ang="0">
                <a:pos x="2767" y="680"/>
              </a:cxn>
              <a:cxn ang="0">
                <a:pos x="0" y="680"/>
              </a:cxn>
            </a:cxnLst>
            <a:rect l="0" t="0" r="r" b="b"/>
            <a:pathLst>
              <a:path w="2767" h="680">
                <a:moveTo>
                  <a:pt x="2767" y="0"/>
                </a:moveTo>
                <a:lnTo>
                  <a:pt x="2767" y="680"/>
                </a:lnTo>
                <a:lnTo>
                  <a:pt x="0" y="680"/>
                </a:lnTo>
              </a:path>
            </a:pathLst>
          </a:custGeom>
          <a:noFill/>
          <a:ln w="19050" cap="flat" cmpd="sng" algn="ctr">
            <a:solidFill>
              <a:schemeClr val="tx1"/>
            </a:solidFill>
            <a:prstDash val="solid"/>
            <a:round/>
            <a:headEnd type="oval" w="med" len="med"/>
            <a:tailEnd type="none" w="med" len="med"/>
          </a:ln>
          <a:effectLst/>
        </p:spPr>
        <p:txBody>
          <a:bodyPr>
            <a:prstTxWarp prst="textNoShape">
              <a:avLst/>
            </a:prstTxWarp>
          </a:bodyPr>
          <a:lstStyle/>
          <a:p>
            <a:endParaRPr lang="en-US"/>
          </a:p>
        </p:txBody>
      </p:sp>
      <p:sp>
        <p:nvSpPr>
          <p:cNvPr id="235" name="Line 241"/>
          <p:cNvSpPr>
            <a:spLocks noChangeShapeType="1"/>
          </p:cNvSpPr>
          <p:nvPr/>
        </p:nvSpPr>
        <p:spPr bwMode="auto">
          <a:xfrm rot="16200000">
            <a:off x="1464032" y="4028237"/>
            <a:ext cx="0" cy="1128969"/>
          </a:xfrm>
          <a:prstGeom prst="line">
            <a:avLst/>
          </a:prstGeom>
          <a:noFill/>
          <a:ln w="19050" cap="flat" cmpd="sng" algn="ctr">
            <a:solidFill>
              <a:schemeClr val="tx1"/>
            </a:solidFill>
            <a:prstDash val="solid"/>
            <a:round/>
            <a:headEnd type="none" w="med" len="med"/>
            <a:tailEnd type="none" w="med" len="med"/>
          </a:ln>
          <a:effectLst/>
        </p:spPr>
        <p:txBody>
          <a:bodyPr>
            <a:prstTxWarp prst="textNoShape">
              <a:avLst/>
            </a:prstTxWarp>
          </a:bodyPr>
          <a:lstStyle/>
          <a:p>
            <a:endParaRPr lang="en-US"/>
          </a:p>
        </p:txBody>
      </p:sp>
      <p:sp>
        <p:nvSpPr>
          <p:cNvPr id="167" name="Freeform 166"/>
          <p:cNvSpPr/>
          <p:nvPr/>
        </p:nvSpPr>
        <p:spPr>
          <a:xfrm>
            <a:off x="621695" y="4824208"/>
            <a:ext cx="6485160" cy="879399"/>
          </a:xfrm>
          <a:custGeom>
            <a:avLst/>
            <a:gdLst>
              <a:gd name="connsiteX0" fmla="*/ 459619 w 4874381"/>
              <a:gd name="connsiteY0" fmla="*/ 0 h 2818191"/>
              <a:gd name="connsiteX1" fmla="*/ 0 w 4874381"/>
              <a:gd name="connsiteY1" fmla="*/ 0 h 2818191"/>
              <a:gd name="connsiteX2" fmla="*/ 0 w 4874381"/>
              <a:gd name="connsiteY2" fmla="*/ 2794000 h 2818191"/>
              <a:gd name="connsiteX3" fmla="*/ 4874381 w 4874381"/>
              <a:gd name="connsiteY3" fmla="*/ 2818191 h 2818191"/>
              <a:gd name="connsiteX0" fmla="*/ 286969 w 4874381"/>
              <a:gd name="connsiteY0" fmla="*/ 0 h 2818191"/>
              <a:gd name="connsiteX1" fmla="*/ 0 w 4874381"/>
              <a:gd name="connsiteY1" fmla="*/ 0 h 2818191"/>
              <a:gd name="connsiteX2" fmla="*/ 0 w 4874381"/>
              <a:gd name="connsiteY2" fmla="*/ 2794000 h 2818191"/>
              <a:gd name="connsiteX3" fmla="*/ 4874381 w 4874381"/>
              <a:gd name="connsiteY3" fmla="*/ 2818191 h 2818191"/>
            </a:gdLst>
            <a:ahLst/>
            <a:cxnLst>
              <a:cxn ang="0">
                <a:pos x="connsiteX0" y="connsiteY0"/>
              </a:cxn>
              <a:cxn ang="0">
                <a:pos x="connsiteX1" y="connsiteY1"/>
              </a:cxn>
              <a:cxn ang="0">
                <a:pos x="connsiteX2" y="connsiteY2"/>
              </a:cxn>
              <a:cxn ang="0">
                <a:pos x="connsiteX3" y="connsiteY3"/>
              </a:cxn>
            </a:cxnLst>
            <a:rect l="l" t="t" r="r" b="b"/>
            <a:pathLst>
              <a:path w="4874381" h="2818191">
                <a:moveTo>
                  <a:pt x="286969" y="0"/>
                </a:moveTo>
                <a:lnTo>
                  <a:pt x="0" y="0"/>
                </a:lnTo>
                <a:lnTo>
                  <a:pt x="0" y="2794000"/>
                </a:lnTo>
                <a:lnTo>
                  <a:pt x="4874381" y="2818191"/>
                </a:lnTo>
              </a:path>
            </a:pathLst>
          </a:custGeom>
          <a:ln w="15875" cap="flat" cmpd="sng" algn="ctr">
            <a:solidFill>
              <a:schemeClr val="tx1"/>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11" name="Line 239"/>
          <p:cNvSpPr>
            <a:spLocks noChangeShapeType="1"/>
          </p:cNvSpPr>
          <p:nvPr/>
        </p:nvSpPr>
        <p:spPr bwMode="auto">
          <a:xfrm>
            <a:off x="2464183" y="2920239"/>
            <a:ext cx="0" cy="1029345"/>
          </a:xfrm>
          <a:prstGeom prst="line">
            <a:avLst/>
          </a:prstGeom>
          <a:noFill/>
          <a:ln w="19050" cap="flat" cmpd="sng" algn="ctr">
            <a:solidFill>
              <a:schemeClr val="tx1"/>
            </a:solidFill>
            <a:prstDash val="solid"/>
            <a:round/>
            <a:headEnd type="oval" w="med" len="med"/>
            <a:tailEnd type="none" w="med" len="med"/>
          </a:ln>
          <a:effectLst/>
        </p:spPr>
        <p:txBody>
          <a:bodyPr>
            <a:prstTxWarp prst="textNoShape">
              <a:avLst/>
            </a:prstTxWarp>
          </a:bodyPr>
          <a:lstStyle/>
          <a:p>
            <a:endParaRPr lang="en-US"/>
          </a:p>
        </p:txBody>
      </p:sp>
      <p:sp>
        <p:nvSpPr>
          <p:cNvPr id="12" name="Line 238"/>
          <p:cNvSpPr>
            <a:spLocks noChangeShapeType="1"/>
          </p:cNvSpPr>
          <p:nvPr/>
        </p:nvSpPr>
        <p:spPr bwMode="auto">
          <a:xfrm>
            <a:off x="4311725" y="2920239"/>
            <a:ext cx="0" cy="903234"/>
          </a:xfrm>
          <a:prstGeom prst="line">
            <a:avLst/>
          </a:prstGeom>
          <a:noFill/>
          <a:ln w="19050" cap="flat" cmpd="sng" algn="ctr">
            <a:solidFill>
              <a:schemeClr val="tx1"/>
            </a:solidFill>
            <a:prstDash val="solid"/>
            <a:round/>
            <a:headEnd type="oval" w="med" len="med"/>
            <a:tailEnd type="none" w="med" len="med"/>
          </a:ln>
          <a:effectLst/>
        </p:spPr>
        <p:txBody>
          <a:bodyPr>
            <a:prstTxWarp prst="textNoShape">
              <a:avLst/>
            </a:prstTxWarp>
          </a:bodyPr>
          <a:lstStyle/>
          <a:p>
            <a:endParaRPr lang="en-US"/>
          </a:p>
        </p:txBody>
      </p:sp>
      <p:sp>
        <p:nvSpPr>
          <p:cNvPr id="13" name="Line 237"/>
          <p:cNvSpPr>
            <a:spLocks noChangeShapeType="1"/>
          </p:cNvSpPr>
          <p:nvPr/>
        </p:nvSpPr>
        <p:spPr bwMode="auto">
          <a:xfrm>
            <a:off x="6116920" y="2920239"/>
            <a:ext cx="0" cy="1029345"/>
          </a:xfrm>
          <a:prstGeom prst="line">
            <a:avLst/>
          </a:prstGeom>
          <a:noFill/>
          <a:ln w="19050" cap="flat" cmpd="sng" algn="ctr">
            <a:solidFill>
              <a:schemeClr val="tx1"/>
            </a:solidFill>
            <a:prstDash val="solid"/>
            <a:round/>
            <a:headEnd type="oval" w="med" len="med"/>
            <a:tailEnd type="none" w="med" len="med"/>
          </a:ln>
          <a:effectLst/>
        </p:spPr>
        <p:txBody>
          <a:bodyPr>
            <a:prstTxWarp prst="textNoShape">
              <a:avLst/>
            </a:prstTxWarp>
          </a:bodyPr>
          <a:lstStyle/>
          <a:p>
            <a:endParaRPr lang="en-US"/>
          </a:p>
        </p:txBody>
      </p:sp>
      <p:sp>
        <p:nvSpPr>
          <p:cNvPr id="14" name="Line 236"/>
          <p:cNvSpPr>
            <a:spLocks noChangeShapeType="1"/>
          </p:cNvSpPr>
          <p:nvPr/>
        </p:nvSpPr>
        <p:spPr bwMode="auto">
          <a:xfrm>
            <a:off x="960588" y="3423476"/>
            <a:ext cx="0" cy="1033434"/>
          </a:xfrm>
          <a:prstGeom prst="line">
            <a:avLst/>
          </a:prstGeom>
          <a:noFill/>
          <a:ln w="19050" cap="flat" cmpd="sng" algn="ctr">
            <a:solidFill>
              <a:schemeClr val="tx1"/>
            </a:solidFill>
            <a:prstDash val="solid"/>
            <a:round/>
            <a:headEnd type="oval" w="med" len="med"/>
            <a:tailEnd type="none" w="med" len="med"/>
          </a:ln>
          <a:effectLst/>
        </p:spPr>
        <p:txBody>
          <a:bodyPr>
            <a:prstTxWarp prst="textNoShape">
              <a:avLst/>
            </a:prstTxWarp>
          </a:bodyPr>
          <a:lstStyle/>
          <a:p>
            <a:endParaRPr lang="en-US"/>
          </a:p>
        </p:txBody>
      </p:sp>
      <p:sp>
        <p:nvSpPr>
          <p:cNvPr id="15" name="Line 235"/>
          <p:cNvSpPr>
            <a:spLocks noChangeShapeType="1"/>
          </p:cNvSpPr>
          <p:nvPr/>
        </p:nvSpPr>
        <p:spPr bwMode="auto">
          <a:xfrm flipH="1">
            <a:off x="457278" y="3409189"/>
            <a:ext cx="803052" cy="0"/>
          </a:xfrm>
          <a:prstGeom prst="line">
            <a:avLst/>
          </a:prstGeom>
          <a:noFill/>
          <a:ln w="19050" cap="flat" cmpd="sng" algn="ctr">
            <a:solidFill>
              <a:schemeClr val="tx1"/>
            </a:solidFill>
            <a:prstDash val="solid"/>
            <a:round/>
            <a:headEnd type="none" w="med" len="med"/>
            <a:tailEnd type="none" w="med" len="med"/>
          </a:ln>
          <a:effectLst/>
        </p:spPr>
        <p:txBody>
          <a:bodyPr>
            <a:prstTxWarp prst="textNoShape">
              <a:avLst/>
            </a:prstTxWarp>
          </a:bodyPr>
          <a:lstStyle/>
          <a:p>
            <a:endParaRPr lang="en-US"/>
          </a:p>
        </p:txBody>
      </p:sp>
      <p:sp>
        <p:nvSpPr>
          <p:cNvPr id="18" name="Freeform 231"/>
          <p:cNvSpPr>
            <a:spLocks/>
          </p:cNvSpPr>
          <p:nvPr/>
        </p:nvSpPr>
        <p:spPr bwMode="auto">
          <a:xfrm flipH="1">
            <a:off x="803352" y="2920239"/>
            <a:ext cx="456977" cy="215900"/>
          </a:xfrm>
          <a:custGeom>
            <a:avLst/>
            <a:gdLst/>
            <a:ahLst/>
            <a:cxnLst>
              <a:cxn ang="0">
                <a:pos x="2767" y="0"/>
              </a:cxn>
              <a:cxn ang="0">
                <a:pos x="2767" y="680"/>
              </a:cxn>
              <a:cxn ang="0">
                <a:pos x="0" y="680"/>
              </a:cxn>
            </a:cxnLst>
            <a:rect l="0" t="0" r="r" b="b"/>
            <a:pathLst>
              <a:path w="2767" h="680">
                <a:moveTo>
                  <a:pt x="2767" y="0"/>
                </a:moveTo>
                <a:lnTo>
                  <a:pt x="2767" y="680"/>
                </a:lnTo>
                <a:lnTo>
                  <a:pt x="0" y="680"/>
                </a:lnTo>
              </a:path>
            </a:pathLst>
          </a:custGeom>
          <a:noFill/>
          <a:ln w="19050" cap="flat" cmpd="sng" algn="ctr">
            <a:solidFill>
              <a:schemeClr val="tx1"/>
            </a:solidFill>
            <a:prstDash val="solid"/>
            <a:round/>
            <a:headEnd type="oval" w="med" len="med"/>
            <a:tailEnd type="none" w="med" len="med"/>
          </a:ln>
          <a:effectLst/>
        </p:spPr>
        <p:txBody>
          <a:bodyPr>
            <a:prstTxWarp prst="textNoShape">
              <a:avLst/>
            </a:prstTxWarp>
          </a:bodyPr>
          <a:lstStyle/>
          <a:p>
            <a:endParaRPr lang="en-US"/>
          </a:p>
        </p:txBody>
      </p:sp>
      <p:grpSp>
        <p:nvGrpSpPr>
          <p:cNvPr id="237" name="Group 236"/>
          <p:cNvGrpSpPr/>
          <p:nvPr/>
        </p:nvGrpSpPr>
        <p:grpSpPr>
          <a:xfrm>
            <a:off x="2647855" y="2528126"/>
            <a:ext cx="5482227" cy="1246188"/>
            <a:chOff x="2478525" y="1176338"/>
            <a:chExt cx="5482227" cy="1800225"/>
          </a:xfrm>
        </p:grpSpPr>
        <p:sp>
          <p:nvSpPr>
            <p:cNvPr id="5" name="Line 243"/>
            <p:cNvSpPr>
              <a:spLocks noChangeShapeType="1"/>
            </p:cNvSpPr>
            <p:nvPr/>
          </p:nvSpPr>
          <p:spPr bwMode="auto">
            <a:xfrm flipV="1">
              <a:off x="6145436" y="1176338"/>
              <a:ext cx="0" cy="1800225"/>
            </a:xfrm>
            <a:prstGeom prst="line">
              <a:avLst/>
            </a:prstGeom>
            <a:noFill/>
            <a:ln w="19050" cap="flat" cmpd="sng" algn="ctr">
              <a:solidFill>
                <a:schemeClr val="tx1"/>
              </a:solidFill>
              <a:prstDash val="solid"/>
              <a:round/>
              <a:headEnd w="med" len="med"/>
              <a:tailEnd type="none" w="med" len="med"/>
            </a:ln>
            <a:effectLst/>
          </p:spPr>
          <p:txBody>
            <a:bodyPr>
              <a:prstTxWarp prst="textNoShape">
                <a:avLst/>
              </a:prstTxWarp>
            </a:bodyPr>
            <a:lstStyle/>
            <a:p>
              <a:endParaRPr lang="en-US"/>
            </a:p>
          </p:txBody>
        </p:sp>
        <p:sp>
          <p:nvSpPr>
            <p:cNvPr id="6" name="Line 244"/>
            <p:cNvSpPr>
              <a:spLocks noChangeShapeType="1"/>
            </p:cNvSpPr>
            <p:nvPr/>
          </p:nvSpPr>
          <p:spPr bwMode="auto">
            <a:xfrm flipV="1">
              <a:off x="4318985" y="1176338"/>
              <a:ext cx="0" cy="1800225"/>
            </a:xfrm>
            <a:prstGeom prst="line">
              <a:avLst/>
            </a:prstGeom>
            <a:noFill/>
            <a:ln w="19050" cap="flat" cmpd="sng" algn="ctr">
              <a:solidFill>
                <a:schemeClr val="tx1"/>
              </a:solidFill>
              <a:prstDash val="solid"/>
              <a:round/>
              <a:headEnd w="med" len="med"/>
              <a:tailEnd type="none" w="med" len="med"/>
            </a:ln>
            <a:effectLst/>
          </p:spPr>
          <p:txBody>
            <a:bodyPr>
              <a:prstTxWarp prst="textNoShape">
                <a:avLst/>
              </a:prstTxWarp>
            </a:bodyPr>
            <a:lstStyle/>
            <a:p>
              <a:endParaRPr lang="en-US"/>
            </a:p>
          </p:txBody>
        </p:sp>
        <p:sp>
          <p:nvSpPr>
            <p:cNvPr id="7" name="Line 245"/>
            <p:cNvSpPr>
              <a:spLocks noChangeShapeType="1"/>
            </p:cNvSpPr>
            <p:nvPr/>
          </p:nvSpPr>
          <p:spPr bwMode="auto">
            <a:xfrm flipV="1">
              <a:off x="2478525" y="1176338"/>
              <a:ext cx="0" cy="1800225"/>
            </a:xfrm>
            <a:prstGeom prst="line">
              <a:avLst/>
            </a:prstGeom>
            <a:noFill/>
            <a:ln w="19050" cap="flat" cmpd="sng" algn="ctr">
              <a:solidFill>
                <a:schemeClr val="tx1"/>
              </a:solidFill>
              <a:prstDash val="solid"/>
              <a:round/>
              <a:headEnd w="med" len="med"/>
              <a:tailEnd type="none" w="med" len="med"/>
            </a:ln>
            <a:effectLst/>
          </p:spPr>
          <p:txBody>
            <a:bodyPr>
              <a:prstTxWarp prst="textNoShape">
                <a:avLst/>
              </a:prstTxWarp>
            </a:bodyPr>
            <a:lstStyle/>
            <a:p>
              <a:endParaRPr lang="en-US"/>
            </a:p>
          </p:txBody>
        </p:sp>
        <p:sp>
          <p:nvSpPr>
            <p:cNvPr id="20" name="Line 229"/>
            <p:cNvSpPr>
              <a:spLocks noChangeShapeType="1"/>
            </p:cNvSpPr>
            <p:nvPr/>
          </p:nvSpPr>
          <p:spPr bwMode="auto">
            <a:xfrm flipV="1">
              <a:off x="7960752" y="1176338"/>
              <a:ext cx="0" cy="1800225"/>
            </a:xfrm>
            <a:prstGeom prst="line">
              <a:avLst/>
            </a:prstGeom>
            <a:noFill/>
            <a:ln w="19050" cap="flat" cmpd="sng" algn="ctr">
              <a:solidFill>
                <a:schemeClr val="tx1"/>
              </a:solidFill>
              <a:prstDash val="solid"/>
              <a:round/>
              <a:headEnd w="med" len="med"/>
              <a:tailEnd type="none" w="med" len="med"/>
            </a:ln>
            <a:effectLst/>
          </p:spPr>
          <p:txBody>
            <a:bodyPr>
              <a:prstTxWarp prst="textNoShape">
                <a:avLst/>
              </a:prstTxWarp>
            </a:bodyPr>
            <a:lstStyle/>
            <a:p>
              <a:endParaRPr lang="en-US"/>
            </a:p>
          </p:txBody>
        </p:sp>
      </p:grpSp>
      <p:sp>
        <p:nvSpPr>
          <p:cNvPr id="21" name="Freeform 228"/>
          <p:cNvSpPr>
            <a:spLocks/>
          </p:cNvSpPr>
          <p:nvPr/>
        </p:nvSpPr>
        <p:spPr bwMode="auto">
          <a:xfrm>
            <a:off x="457278" y="2920240"/>
            <a:ext cx="7484452" cy="903234"/>
          </a:xfrm>
          <a:custGeom>
            <a:avLst/>
            <a:gdLst/>
            <a:ahLst/>
            <a:cxnLst>
              <a:cxn ang="0">
                <a:pos x="0" y="0"/>
              </a:cxn>
              <a:cxn ang="0">
                <a:pos x="4582" y="0"/>
              </a:cxn>
              <a:cxn ang="0">
                <a:pos x="4582" y="862"/>
              </a:cxn>
            </a:cxnLst>
            <a:rect l="0" t="0" r="r" b="b"/>
            <a:pathLst>
              <a:path w="4582" h="862">
                <a:moveTo>
                  <a:pt x="0" y="0"/>
                </a:moveTo>
                <a:lnTo>
                  <a:pt x="4582" y="0"/>
                </a:lnTo>
                <a:lnTo>
                  <a:pt x="4582" y="862"/>
                </a:lnTo>
              </a:path>
            </a:pathLst>
          </a:custGeom>
          <a:noFill/>
          <a:ln w="19050" cap="flat" cmpd="sng" algn="ctr">
            <a:solidFill>
              <a:schemeClr val="tx1"/>
            </a:solidFill>
            <a:prstDash val="solid"/>
            <a:round/>
            <a:headEnd w="med" len="med"/>
            <a:tailEnd type="none" w="med" len="med"/>
          </a:ln>
          <a:effectLst/>
        </p:spPr>
        <p:txBody>
          <a:bodyPr>
            <a:prstTxWarp prst="textNoShape">
              <a:avLst/>
            </a:prstTxWarp>
          </a:bodyPr>
          <a:lstStyle/>
          <a:p>
            <a:endParaRPr lang="en-US"/>
          </a:p>
        </p:txBody>
      </p:sp>
      <p:sp>
        <p:nvSpPr>
          <p:cNvPr id="25" name="Freeform 224"/>
          <p:cNvSpPr>
            <a:spLocks/>
          </p:cNvSpPr>
          <p:nvPr/>
        </p:nvSpPr>
        <p:spPr bwMode="auto">
          <a:xfrm>
            <a:off x="1961840" y="4944631"/>
            <a:ext cx="6438900" cy="287338"/>
          </a:xfrm>
          <a:custGeom>
            <a:avLst/>
            <a:gdLst/>
            <a:ahLst/>
            <a:cxnLst>
              <a:cxn ang="0">
                <a:pos x="0" y="136"/>
              </a:cxn>
              <a:cxn ang="0">
                <a:pos x="4037" y="144"/>
              </a:cxn>
              <a:cxn ang="0">
                <a:pos x="4037" y="0"/>
              </a:cxn>
              <a:cxn ang="0">
                <a:pos x="4264" y="0"/>
              </a:cxn>
            </a:cxnLst>
            <a:rect l="0" t="0" r="r" b="b"/>
            <a:pathLst>
              <a:path w="4264" h="144">
                <a:moveTo>
                  <a:pt x="0" y="136"/>
                </a:moveTo>
                <a:lnTo>
                  <a:pt x="4037" y="144"/>
                </a:lnTo>
                <a:lnTo>
                  <a:pt x="4037" y="0"/>
                </a:lnTo>
                <a:lnTo>
                  <a:pt x="4264" y="0"/>
                </a:lnTo>
              </a:path>
            </a:pathLst>
          </a:custGeom>
          <a:noFill/>
          <a:ln w="19050" cap="flat" cmpd="sng" algn="ctr">
            <a:solidFill>
              <a:schemeClr val="tx1"/>
            </a:solidFill>
            <a:prstDash val="solid"/>
            <a:round/>
            <a:headEnd type="none" w="med" len="med"/>
            <a:tailEnd type="none" w="med" len="med"/>
          </a:ln>
          <a:effectLst/>
        </p:spPr>
        <p:txBody>
          <a:bodyPr>
            <a:prstTxWarp prst="textNoShape">
              <a:avLst/>
            </a:prstTxWarp>
          </a:bodyPr>
          <a:lstStyle/>
          <a:p>
            <a:endParaRPr lang="en-US"/>
          </a:p>
        </p:txBody>
      </p:sp>
      <p:sp>
        <p:nvSpPr>
          <p:cNvPr id="27" name="Freeform 219"/>
          <p:cNvSpPr>
            <a:spLocks/>
          </p:cNvSpPr>
          <p:nvPr/>
        </p:nvSpPr>
        <p:spPr bwMode="auto">
          <a:xfrm>
            <a:off x="7155235" y="4613977"/>
            <a:ext cx="0" cy="977900"/>
          </a:xfrm>
          <a:custGeom>
            <a:avLst/>
            <a:gdLst>
              <a:gd name="connsiteX0" fmla="*/ 0 w 0"/>
              <a:gd name="connsiteY0" fmla="*/ 0 h 680"/>
              <a:gd name="connsiteX1" fmla="*/ 0 w 0"/>
              <a:gd name="connsiteY1" fmla="*/ 680 h 680"/>
            </a:gdLst>
            <a:ahLst/>
            <a:cxnLst>
              <a:cxn ang="0">
                <a:pos x="connsiteX0" y="connsiteY0"/>
              </a:cxn>
              <a:cxn ang="0">
                <a:pos x="connsiteX1" y="connsiteY1"/>
              </a:cxn>
            </a:cxnLst>
            <a:rect l="l" t="t" r="r" b="b"/>
            <a:pathLst>
              <a:path h="680">
                <a:moveTo>
                  <a:pt x="0" y="0"/>
                </a:moveTo>
                <a:lnTo>
                  <a:pt x="0" y="680"/>
                </a:lnTo>
              </a:path>
            </a:pathLst>
          </a:custGeom>
          <a:noFill/>
          <a:ln w="19050" cap="flat" cmpd="sng" algn="ctr">
            <a:solidFill>
              <a:schemeClr val="tx1"/>
            </a:solidFill>
            <a:prstDash val="solid"/>
            <a:round/>
            <a:headEnd type="oval" w="med" len="med"/>
            <a:tailEnd type="none" w="med" len="med"/>
          </a:ln>
          <a:effectLst/>
        </p:spPr>
        <p:txBody>
          <a:bodyPr>
            <a:prstTxWarp prst="textNoShape">
              <a:avLst/>
            </a:prstTxWarp>
          </a:bodyPr>
          <a:lstStyle/>
          <a:p>
            <a:endParaRPr lang="en-US"/>
          </a:p>
        </p:txBody>
      </p:sp>
      <p:sp>
        <p:nvSpPr>
          <p:cNvPr id="28" name="Freeform 218"/>
          <p:cNvSpPr>
            <a:spLocks/>
          </p:cNvSpPr>
          <p:nvPr/>
        </p:nvSpPr>
        <p:spPr bwMode="auto">
          <a:xfrm>
            <a:off x="7106855" y="4613198"/>
            <a:ext cx="1812998" cy="1090408"/>
          </a:xfrm>
          <a:custGeom>
            <a:avLst/>
            <a:gdLst>
              <a:gd name="connsiteX0" fmla="*/ 3527 w 3855"/>
              <a:gd name="connsiteY0" fmla="*/ 0 h 817"/>
              <a:gd name="connsiteX1" fmla="*/ 3855 w 3855"/>
              <a:gd name="connsiteY1" fmla="*/ 0 h 817"/>
              <a:gd name="connsiteX2" fmla="*/ 3855 w 3855"/>
              <a:gd name="connsiteY2" fmla="*/ 817 h 817"/>
              <a:gd name="connsiteX3" fmla="*/ 0 w 3855"/>
              <a:gd name="connsiteY3" fmla="*/ 817 h 817"/>
            </a:gdLst>
            <a:ahLst/>
            <a:cxnLst>
              <a:cxn ang="0">
                <a:pos x="connsiteX0" y="connsiteY0"/>
              </a:cxn>
              <a:cxn ang="0">
                <a:pos x="connsiteX1" y="connsiteY1"/>
              </a:cxn>
              <a:cxn ang="0">
                <a:pos x="connsiteX2" y="connsiteY2"/>
              </a:cxn>
              <a:cxn ang="0">
                <a:pos x="connsiteX3" y="connsiteY3"/>
              </a:cxn>
            </a:cxnLst>
            <a:rect l="l" t="t" r="r" b="b"/>
            <a:pathLst>
              <a:path w="3855" h="817">
                <a:moveTo>
                  <a:pt x="3527" y="0"/>
                </a:moveTo>
                <a:lnTo>
                  <a:pt x="3855" y="0"/>
                </a:lnTo>
                <a:lnTo>
                  <a:pt x="3855" y="817"/>
                </a:lnTo>
                <a:lnTo>
                  <a:pt x="0" y="817"/>
                </a:lnTo>
              </a:path>
            </a:pathLst>
          </a:custGeom>
          <a:noFill/>
          <a:ln w="19050" cap="flat" cmpd="sng" algn="ctr">
            <a:solidFill>
              <a:schemeClr val="tx1"/>
            </a:solidFill>
            <a:prstDash val="solid"/>
            <a:round/>
            <a:headEnd type="none" w="med" len="med"/>
            <a:tailEnd type="none" w="med" len="med"/>
          </a:ln>
          <a:effectLst/>
        </p:spPr>
        <p:txBody>
          <a:bodyPr>
            <a:prstTxWarp prst="textNoShape">
              <a:avLst/>
            </a:prstTxWarp>
          </a:bodyPr>
          <a:lstStyle/>
          <a:p>
            <a:endParaRPr lang="en-US"/>
          </a:p>
        </p:txBody>
      </p:sp>
      <p:grpSp>
        <p:nvGrpSpPr>
          <p:cNvPr id="236" name="Group 235"/>
          <p:cNvGrpSpPr/>
          <p:nvPr/>
        </p:nvGrpSpPr>
        <p:grpSpPr>
          <a:xfrm>
            <a:off x="1021930" y="3092483"/>
            <a:ext cx="524917" cy="404812"/>
            <a:chOff x="1796120" y="2271713"/>
            <a:chExt cx="555795" cy="428625"/>
          </a:xfrm>
        </p:grpSpPr>
        <p:grpSp>
          <p:nvGrpSpPr>
            <p:cNvPr id="3" name="Group 30"/>
            <p:cNvGrpSpPr>
              <a:grpSpLocks/>
            </p:cNvGrpSpPr>
            <p:nvPr/>
          </p:nvGrpSpPr>
          <p:grpSpPr bwMode="auto">
            <a:xfrm>
              <a:off x="1840740" y="2271713"/>
              <a:ext cx="511175" cy="428625"/>
              <a:chOff x="2832" y="3521"/>
              <a:chExt cx="322" cy="270"/>
            </a:xfrm>
          </p:grpSpPr>
          <p:sp>
            <p:nvSpPr>
              <p:cNvPr id="42" name="Freeform 23"/>
              <p:cNvSpPr>
                <a:spLocks/>
              </p:cNvSpPr>
              <p:nvPr/>
            </p:nvSpPr>
            <p:spPr bwMode="auto">
              <a:xfrm>
                <a:off x="2832" y="3521"/>
                <a:ext cx="102" cy="270"/>
              </a:xfrm>
              <a:custGeom>
                <a:avLst/>
                <a:gdLst/>
                <a:ahLst/>
                <a:cxnLst>
                  <a:cxn ang="0">
                    <a:pos x="9" y="2"/>
                  </a:cxn>
                  <a:cxn ang="0">
                    <a:pos x="23" y="38"/>
                  </a:cxn>
                  <a:cxn ang="0">
                    <a:pos x="35" y="68"/>
                  </a:cxn>
                  <a:cxn ang="0">
                    <a:pos x="41" y="114"/>
                  </a:cxn>
                  <a:cxn ang="0">
                    <a:pos x="39" y="143"/>
                  </a:cxn>
                  <a:cxn ang="0">
                    <a:pos x="36" y="173"/>
                  </a:cxn>
                  <a:cxn ang="0">
                    <a:pos x="33" y="194"/>
                  </a:cxn>
                  <a:cxn ang="0">
                    <a:pos x="26" y="213"/>
                  </a:cxn>
                  <a:cxn ang="0">
                    <a:pos x="18" y="231"/>
                  </a:cxn>
                  <a:cxn ang="0">
                    <a:pos x="9" y="254"/>
                  </a:cxn>
                  <a:cxn ang="0">
                    <a:pos x="0" y="270"/>
                  </a:cxn>
                  <a:cxn ang="0">
                    <a:pos x="93" y="269"/>
                  </a:cxn>
                  <a:cxn ang="0">
                    <a:pos x="99" y="236"/>
                  </a:cxn>
                  <a:cxn ang="0">
                    <a:pos x="102" y="8"/>
                  </a:cxn>
                  <a:cxn ang="0">
                    <a:pos x="93" y="0"/>
                  </a:cxn>
                  <a:cxn ang="0">
                    <a:pos x="9" y="2"/>
                  </a:cxn>
                </a:cxnLst>
                <a:rect l="0" t="0" r="r" b="b"/>
                <a:pathLst>
                  <a:path w="102" h="270">
                    <a:moveTo>
                      <a:pt x="9" y="2"/>
                    </a:moveTo>
                    <a:lnTo>
                      <a:pt x="23" y="38"/>
                    </a:lnTo>
                    <a:lnTo>
                      <a:pt x="35" y="68"/>
                    </a:lnTo>
                    <a:lnTo>
                      <a:pt x="41" y="114"/>
                    </a:lnTo>
                    <a:lnTo>
                      <a:pt x="39" y="143"/>
                    </a:lnTo>
                    <a:lnTo>
                      <a:pt x="36" y="173"/>
                    </a:lnTo>
                    <a:lnTo>
                      <a:pt x="33" y="194"/>
                    </a:lnTo>
                    <a:lnTo>
                      <a:pt x="26" y="213"/>
                    </a:lnTo>
                    <a:lnTo>
                      <a:pt x="18" y="231"/>
                    </a:lnTo>
                    <a:lnTo>
                      <a:pt x="9" y="254"/>
                    </a:lnTo>
                    <a:lnTo>
                      <a:pt x="0" y="270"/>
                    </a:lnTo>
                    <a:lnTo>
                      <a:pt x="93" y="269"/>
                    </a:lnTo>
                    <a:lnTo>
                      <a:pt x="99" y="236"/>
                    </a:lnTo>
                    <a:lnTo>
                      <a:pt x="102" y="8"/>
                    </a:lnTo>
                    <a:lnTo>
                      <a:pt x="93" y="0"/>
                    </a:lnTo>
                    <a:lnTo>
                      <a:pt x="9" y="2"/>
                    </a:lnTo>
                    <a:close/>
                  </a:path>
                </a:pathLst>
              </a:custGeom>
              <a:solidFill>
                <a:srgbClr val="FFFFFF"/>
              </a:solidFill>
              <a:ln w="19050" cap="flat" cmpd="sng" algn="ctr">
                <a:solidFill>
                  <a:schemeClr val="tx1"/>
                </a:solidFill>
                <a:prstDash val="solid"/>
                <a:round/>
                <a:headEnd type="none" w="med" len="med"/>
                <a:tailEnd type="none" w="med" len="med"/>
              </a:ln>
              <a:effectLst/>
            </p:spPr>
            <p:txBody>
              <a:bodyPr wrap="none" anchor="ctr">
                <a:prstTxWarp prst="textNoShape">
                  <a:avLst/>
                </a:prstTxWarp>
              </a:bodyPr>
              <a:lstStyle/>
              <a:p>
                <a:endParaRPr lang="en-US"/>
              </a:p>
            </p:txBody>
          </p:sp>
          <p:sp>
            <p:nvSpPr>
              <p:cNvPr id="43" name="Line 24"/>
              <p:cNvSpPr>
                <a:spLocks noChangeShapeType="1"/>
              </p:cNvSpPr>
              <p:nvPr/>
            </p:nvSpPr>
            <p:spPr bwMode="auto">
              <a:xfrm flipH="1">
                <a:off x="2836" y="3521"/>
                <a:ext cx="80" cy="0"/>
              </a:xfrm>
              <a:prstGeom prst="line">
                <a:avLst/>
              </a:prstGeom>
              <a:noFill/>
              <a:ln w="19050" cap="flat" cmpd="sng" algn="ctr">
                <a:solidFill>
                  <a:schemeClr val="tx1"/>
                </a:solidFill>
                <a:prstDash val="solid"/>
                <a:round/>
                <a:headEnd type="none" w="med" len="med"/>
                <a:tailEnd type="none" w="med" len="med"/>
              </a:ln>
              <a:effectLst/>
            </p:spPr>
            <p:txBody>
              <a:bodyPr wrap="none" anchor="ctr">
                <a:prstTxWarp prst="textNoShape">
                  <a:avLst/>
                </a:prstTxWarp>
              </a:bodyPr>
              <a:lstStyle/>
              <a:p>
                <a:endParaRPr lang="en-US"/>
              </a:p>
            </p:txBody>
          </p:sp>
          <p:sp>
            <p:nvSpPr>
              <p:cNvPr id="44" name="Line 25"/>
              <p:cNvSpPr>
                <a:spLocks noChangeShapeType="1"/>
              </p:cNvSpPr>
              <p:nvPr/>
            </p:nvSpPr>
            <p:spPr bwMode="auto">
              <a:xfrm flipH="1">
                <a:off x="2833" y="3791"/>
                <a:ext cx="80" cy="0"/>
              </a:xfrm>
              <a:prstGeom prst="line">
                <a:avLst/>
              </a:prstGeom>
              <a:noFill/>
              <a:ln w="19050" cap="flat" cmpd="sng" algn="ctr">
                <a:solidFill>
                  <a:schemeClr val="tx1"/>
                </a:solidFill>
                <a:prstDash val="solid"/>
                <a:round/>
                <a:headEnd type="none" w="med" len="med"/>
                <a:tailEnd type="none" w="med" len="med"/>
              </a:ln>
              <a:effectLst/>
            </p:spPr>
            <p:txBody>
              <a:bodyPr wrap="none" anchor="ctr">
                <a:prstTxWarp prst="textNoShape">
                  <a:avLst/>
                </a:prstTxWarp>
              </a:bodyPr>
              <a:lstStyle/>
              <a:p>
                <a:endParaRPr lang="en-US"/>
              </a:p>
            </p:txBody>
          </p:sp>
          <p:sp>
            <p:nvSpPr>
              <p:cNvPr id="45" name="Arc 26"/>
              <p:cNvSpPr>
                <a:spLocks/>
              </p:cNvSpPr>
              <p:nvPr/>
            </p:nvSpPr>
            <p:spPr bwMode="auto">
              <a:xfrm>
                <a:off x="2920" y="3521"/>
                <a:ext cx="234" cy="255"/>
              </a:xfrm>
              <a:custGeom>
                <a:avLst/>
                <a:gdLst>
                  <a:gd name="G0" fmla="+- 573 0 0"/>
                  <a:gd name="G1" fmla="+- 21600 0 0"/>
                  <a:gd name="G2" fmla="+- 21600 0 0"/>
                  <a:gd name="T0" fmla="*/ 0 w 19668"/>
                  <a:gd name="T1" fmla="*/ 8 h 21600"/>
                  <a:gd name="T2" fmla="*/ 19668 w 19668"/>
                  <a:gd name="T3" fmla="*/ 11504 h 21600"/>
                  <a:gd name="T4" fmla="*/ 573 w 19668"/>
                  <a:gd name="T5" fmla="*/ 21600 h 21600"/>
                </a:gdLst>
                <a:ahLst/>
                <a:cxnLst>
                  <a:cxn ang="0">
                    <a:pos x="T0" y="T1"/>
                  </a:cxn>
                  <a:cxn ang="0">
                    <a:pos x="T2" y="T3"/>
                  </a:cxn>
                  <a:cxn ang="0">
                    <a:pos x="T4" y="T5"/>
                  </a:cxn>
                </a:cxnLst>
                <a:rect l="0" t="0" r="r" b="b"/>
                <a:pathLst>
                  <a:path w="19668" h="21600" fill="none" extrusionOk="0">
                    <a:moveTo>
                      <a:pt x="-1" y="7"/>
                    </a:moveTo>
                    <a:cubicBezTo>
                      <a:pt x="190" y="2"/>
                      <a:pt x="381" y="-1"/>
                      <a:pt x="573" y="-1"/>
                    </a:cubicBezTo>
                    <a:cubicBezTo>
                      <a:pt x="8578" y="-1"/>
                      <a:pt x="15926" y="4427"/>
                      <a:pt x="19668" y="11503"/>
                    </a:cubicBezTo>
                  </a:path>
                  <a:path w="19668" h="21600" stroke="0" extrusionOk="0">
                    <a:moveTo>
                      <a:pt x="-1" y="7"/>
                    </a:moveTo>
                    <a:cubicBezTo>
                      <a:pt x="190" y="2"/>
                      <a:pt x="381" y="-1"/>
                      <a:pt x="573" y="-1"/>
                    </a:cubicBezTo>
                    <a:cubicBezTo>
                      <a:pt x="8578" y="-1"/>
                      <a:pt x="15926" y="4427"/>
                      <a:pt x="19668" y="11503"/>
                    </a:cubicBezTo>
                    <a:lnTo>
                      <a:pt x="573" y="21600"/>
                    </a:lnTo>
                    <a:close/>
                  </a:path>
                </a:pathLst>
              </a:custGeom>
              <a:solidFill>
                <a:srgbClr val="FFFFFF"/>
              </a:solidFill>
              <a:ln w="22225" cap="flat" cmpd="sng" algn="ctr">
                <a:solidFill>
                  <a:schemeClr val="tx1"/>
                </a:solidFill>
                <a:prstDash val="solid"/>
                <a:round/>
                <a:headEnd type="none" w="med" len="med"/>
                <a:tailEnd type="none" w="med" len="med"/>
              </a:ln>
              <a:effectLst/>
            </p:spPr>
            <p:txBody>
              <a:bodyPr wrap="none" anchor="ctr">
                <a:prstTxWarp prst="textNoShape">
                  <a:avLst/>
                </a:prstTxWarp>
              </a:bodyPr>
              <a:lstStyle/>
              <a:p>
                <a:endParaRPr lang="en-US"/>
              </a:p>
            </p:txBody>
          </p:sp>
          <p:sp>
            <p:nvSpPr>
              <p:cNvPr id="46" name="Arc 27"/>
              <p:cNvSpPr>
                <a:spLocks/>
              </p:cNvSpPr>
              <p:nvPr/>
            </p:nvSpPr>
            <p:spPr bwMode="auto">
              <a:xfrm flipV="1">
                <a:off x="2917" y="3536"/>
                <a:ext cx="234" cy="255"/>
              </a:xfrm>
              <a:custGeom>
                <a:avLst/>
                <a:gdLst>
                  <a:gd name="G0" fmla="+- 573 0 0"/>
                  <a:gd name="G1" fmla="+- 21600 0 0"/>
                  <a:gd name="G2" fmla="+- 21600 0 0"/>
                  <a:gd name="T0" fmla="*/ 0 w 19668"/>
                  <a:gd name="T1" fmla="*/ 8 h 21600"/>
                  <a:gd name="T2" fmla="*/ 19668 w 19668"/>
                  <a:gd name="T3" fmla="*/ 11504 h 21600"/>
                  <a:gd name="T4" fmla="*/ 573 w 19668"/>
                  <a:gd name="T5" fmla="*/ 21600 h 21600"/>
                </a:gdLst>
                <a:ahLst/>
                <a:cxnLst>
                  <a:cxn ang="0">
                    <a:pos x="T0" y="T1"/>
                  </a:cxn>
                  <a:cxn ang="0">
                    <a:pos x="T2" y="T3"/>
                  </a:cxn>
                  <a:cxn ang="0">
                    <a:pos x="T4" y="T5"/>
                  </a:cxn>
                </a:cxnLst>
                <a:rect l="0" t="0" r="r" b="b"/>
                <a:pathLst>
                  <a:path w="19668" h="21600" fill="none" extrusionOk="0">
                    <a:moveTo>
                      <a:pt x="-1" y="7"/>
                    </a:moveTo>
                    <a:cubicBezTo>
                      <a:pt x="190" y="2"/>
                      <a:pt x="381" y="-1"/>
                      <a:pt x="573" y="-1"/>
                    </a:cubicBezTo>
                    <a:cubicBezTo>
                      <a:pt x="8578" y="-1"/>
                      <a:pt x="15926" y="4427"/>
                      <a:pt x="19668" y="11503"/>
                    </a:cubicBezTo>
                  </a:path>
                  <a:path w="19668" h="21600" stroke="0" extrusionOk="0">
                    <a:moveTo>
                      <a:pt x="-1" y="7"/>
                    </a:moveTo>
                    <a:cubicBezTo>
                      <a:pt x="190" y="2"/>
                      <a:pt x="381" y="-1"/>
                      <a:pt x="573" y="-1"/>
                    </a:cubicBezTo>
                    <a:cubicBezTo>
                      <a:pt x="8578" y="-1"/>
                      <a:pt x="15926" y="4427"/>
                      <a:pt x="19668" y="11503"/>
                    </a:cubicBezTo>
                    <a:lnTo>
                      <a:pt x="573" y="21600"/>
                    </a:lnTo>
                    <a:close/>
                  </a:path>
                </a:pathLst>
              </a:custGeom>
              <a:solidFill>
                <a:srgbClr val="FFFFFF"/>
              </a:solidFill>
              <a:ln w="22225" cap="flat" cmpd="sng" algn="ctr">
                <a:solidFill>
                  <a:schemeClr val="tx1"/>
                </a:solidFill>
                <a:prstDash val="solid"/>
                <a:round/>
                <a:headEnd type="none" w="med" len="med"/>
                <a:tailEnd type="none" w="med" len="med"/>
              </a:ln>
              <a:effectLst/>
            </p:spPr>
            <p:txBody>
              <a:bodyPr wrap="none" anchor="ctr">
                <a:prstTxWarp prst="textNoShape">
                  <a:avLst/>
                </a:prstTxWarp>
              </a:bodyPr>
              <a:lstStyle/>
              <a:p>
                <a:endParaRPr lang="en-US"/>
              </a:p>
            </p:txBody>
          </p:sp>
        </p:grpSp>
        <p:sp>
          <p:nvSpPr>
            <p:cNvPr id="48" name="AutoShape 216"/>
            <p:cNvSpPr>
              <a:spLocks noChangeArrowheads="1"/>
            </p:cNvSpPr>
            <p:nvPr/>
          </p:nvSpPr>
          <p:spPr bwMode="auto">
            <a:xfrm>
              <a:off x="1796120" y="2291639"/>
              <a:ext cx="83703" cy="83918"/>
            </a:xfrm>
            <a:prstGeom prst="flowChartConnector">
              <a:avLst/>
            </a:prstGeom>
            <a:solidFill>
              <a:srgbClr val="FFFFFF"/>
            </a:solidFill>
            <a:ln w="19050" cap="flat" cmpd="sng" algn="ctr">
              <a:solidFill>
                <a:srgbClr val="000000"/>
              </a:solidFill>
              <a:prstDash val="solid"/>
              <a:round/>
              <a:headEnd type="none" w="med" len="med"/>
              <a:tailEnd type="none" w="med" len="med"/>
            </a:ln>
            <a:effectLst/>
          </p:spPr>
          <p:txBody>
            <a:bodyPr wrap="none" anchor="ctr">
              <a:prstTxWarp prst="textNoShape">
                <a:avLst/>
              </a:prstTxWarp>
            </a:bodyPr>
            <a:lstStyle/>
            <a:p>
              <a:endParaRPr lang="en-US"/>
            </a:p>
          </p:txBody>
        </p:sp>
      </p:grpSp>
      <p:sp>
        <p:nvSpPr>
          <p:cNvPr id="50" name="Text Box 246"/>
          <p:cNvSpPr txBox="1">
            <a:spLocks noChangeArrowheads="1"/>
          </p:cNvSpPr>
          <p:nvPr/>
        </p:nvSpPr>
        <p:spPr bwMode="auto">
          <a:xfrm>
            <a:off x="309640" y="2528126"/>
            <a:ext cx="420688" cy="366713"/>
          </a:xfrm>
          <a:prstGeom prst="rect">
            <a:avLst/>
          </a:prstGeom>
          <a:noFill/>
          <a:ln w="9525">
            <a:noFill/>
            <a:miter lim="800000"/>
            <a:headEnd/>
            <a:tailEnd/>
          </a:ln>
          <a:effectLst/>
        </p:spPr>
        <p:txBody>
          <a:bodyPr wrap="none">
            <a:prstTxWarp prst="textNoShape">
              <a:avLst/>
            </a:prstTxWarp>
            <a:spAutoFit/>
          </a:bodyPr>
          <a:lstStyle/>
          <a:p>
            <a:r>
              <a:rPr lang="en-GB"/>
              <a:t>B</a:t>
            </a:r>
            <a:r>
              <a:rPr lang="en-GB" baseline="-25000"/>
              <a:t>1</a:t>
            </a:r>
          </a:p>
        </p:txBody>
      </p:sp>
      <p:sp>
        <p:nvSpPr>
          <p:cNvPr id="51" name="Text Box 247"/>
          <p:cNvSpPr txBox="1">
            <a:spLocks noChangeArrowheads="1"/>
          </p:cNvSpPr>
          <p:nvPr/>
        </p:nvSpPr>
        <p:spPr bwMode="auto">
          <a:xfrm>
            <a:off x="309640" y="3013358"/>
            <a:ext cx="420688" cy="366712"/>
          </a:xfrm>
          <a:prstGeom prst="rect">
            <a:avLst/>
          </a:prstGeom>
          <a:noFill/>
          <a:ln w="9525">
            <a:noFill/>
            <a:miter lim="800000"/>
            <a:headEnd/>
            <a:tailEnd/>
          </a:ln>
          <a:effectLst/>
        </p:spPr>
        <p:txBody>
          <a:bodyPr wrap="none">
            <a:prstTxWarp prst="textNoShape">
              <a:avLst/>
            </a:prstTxWarp>
            <a:spAutoFit/>
          </a:bodyPr>
          <a:lstStyle/>
          <a:p>
            <a:r>
              <a:rPr lang="en-GB" dirty="0"/>
              <a:t>B</a:t>
            </a:r>
            <a:r>
              <a:rPr lang="en-GB" baseline="-25000" dirty="0"/>
              <a:t>2</a:t>
            </a:r>
          </a:p>
        </p:txBody>
      </p:sp>
      <p:sp>
        <p:nvSpPr>
          <p:cNvPr id="52" name="Text Box 248"/>
          <p:cNvSpPr txBox="1">
            <a:spLocks noChangeArrowheads="1"/>
          </p:cNvSpPr>
          <p:nvPr/>
        </p:nvSpPr>
        <p:spPr bwMode="auto">
          <a:xfrm>
            <a:off x="1873085" y="4945159"/>
            <a:ext cx="607859" cy="307777"/>
          </a:xfrm>
          <a:prstGeom prst="rect">
            <a:avLst/>
          </a:prstGeom>
          <a:noFill/>
          <a:ln w="9525">
            <a:noFill/>
            <a:miter lim="800000"/>
            <a:headEnd/>
            <a:tailEnd/>
          </a:ln>
          <a:effectLst/>
        </p:spPr>
        <p:txBody>
          <a:bodyPr wrap="none">
            <a:prstTxWarp prst="textNoShape">
              <a:avLst/>
            </a:prstTxWarp>
            <a:spAutoFit/>
          </a:bodyPr>
          <a:lstStyle/>
          <a:p>
            <a:r>
              <a:rPr sz="1400" noProof="1" smtClean="0"/>
              <a:t>cl</a:t>
            </a:r>
            <a:r>
              <a:rPr lang="pl-PL" sz="1400" noProof="1" smtClean="0"/>
              <a:t>oc</a:t>
            </a:r>
            <a:r>
              <a:rPr sz="1400" noProof="1" smtClean="0"/>
              <a:t>k</a:t>
            </a:r>
            <a:endParaRPr sz="1400" noProof="1"/>
          </a:p>
        </p:txBody>
      </p:sp>
      <p:sp>
        <p:nvSpPr>
          <p:cNvPr id="53" name="Line 234"/>
          <p:cNvSpPr>
            <a:spLocks noChangeShapeType="1"/>
          </p:cNvSpPr>
          <p:nvPr/>
        </p:nvSpPr>
        <p:spPr bwMode="auto">
          <a:xfrm flipH="1">
            <a:off x="457277" y="4349308"/>
            <a:ext cx="442267" cy="0"/>
          </a:xfrm>
          <a:prstGeom prst="line">
            <a:avLst/>
          </a:prstGeom>
          <a:noFill/>
          <a:ln w="19050" cap="flat" cmpd="sng" algn="ctr">
            <a:solidFill>
              <a:schemeClr val="tx1"/>
            </a:solidFill>
            <a:prstDash val="solid"/>
            <a:round/>
            <a:headEnd type="none" w="med" len="med"/>
            <a:tailEnd type="none" w="med" len="med"/>
          </a:ln>
          <a:effectLst/>
        </p:spPr>
        <p:txBody>
          <a:bodyPr>
            <a:prstTxWarp prst="textNoShape">
              <a:avLst/>
            </a:prstTxWarp>
          </a:bodyPr>
          <a:lstStyle/>
          <a:p>
            <a:endParaRPr lang="en-US"/>
          </a:p>
        </p:txBody>
      </p:sp>
      <p:grpSp>
        <p:nvGrpSpPr>
          <p:cNvPr id="49" name="Group 90"/>
          <p:cNvGrpSpPr>
            <a:grpSpLocks/>
          </p:cNvGrpSpPr>
          <p:nvPr/>
        </p:nvGrpSpPr>
        <p:grpSpPr bwMode="auto">
          <a:xfrm rot="16200000">
            <a:off x="7002835" y="5551206"/>
            <a:ext cx="304800" cy="304800"/>
            <a:chOff x="2544" y="1584"/>
            <a:chExt cx="192" cy="192"/>
          </a:xfrm>
          <a:solidFill>
            <a:srgbClr val="FFFFFF"/>
          </a:solidFill>
        </p:grpSpPr>
        <p:sp>
          <p:nvSpPr>
            <p:cNvPr id="142" name="Oval 91"/>
            <p:cNvSpPr>
              <a:spLocks noChangeArrowheads="1"/>
            </p:cNvSpPr>
            <p:nvPr/>
          </p:nvSpPr>
          <p:spPr bwMode="auto">
            <a:xfrm>
              <a:off x="2544" y="1584"/>
              <a:ext cx="192" cy="192"/>
            </a:xfrm>
            <a:prstGeom prst="ellipse">
              <a:avLst/>
            </a:prstGeom>
            <a:grpFill/>
            <a:ln w="28575">
              <a:solidFill>
                <a:schemeClr val="tx1"/>
              </a:solidFill>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154" name="Line 92"/>
            <p:cNvSpPr>
              <a:spLocks noChangeShapeType="1"/>
            </p:cNvSpPr>
            <p:nvPr/>
          </p:nvSpPr>
          <p:spPr bwMode="auto">
            <a:xfrm>
              <a:off x="2640" y="1632"/>
              <a:ext cx="0" cy="96"/>
            </a:xfrm>
            <a:prstGeom prst="line">
              <a:avLst/>
            </a:prstGeom>
            <a:grpFill/>
            <a:ln w="28575">
              <a:solidFill>
                <a:schemeClr val="tx1"/>
              </a:solidFill>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158" name="Line 93"/>
            <p:cNvSpPr>
              <a:spLocks noChangeShapeType="1"/>
            </p:cNvSpPr>
            <p:nvPr/>
          </p:nvSpPr>
          <p:spPr bwMode="auto">
            <a:xfrm>
              <a:off x="2592" y="1680"/>
              <a:ext cx="96" cy="0"/>
            </a:xfrm>
            <a:prstGeom prst="line">
              <a:avLst/>
            </a:prstGeom>
            <a:grpFill/>
            <a:ln w="28575">
              <a:solidFill>
                <a:schemeClr val="tx1"/>
              </a:solidFill>
              <a:round/>
              <a:headEnd type="none" w="sm" len="sm"/>
              <a:tailEnd type="none" w="sm" len="sm"/>
            </a:ln>
            <a:effectLst/>
          </p:spPr>
          <p:txBody>
            <a:bodyPr wrap="none" lIns="92075" tIns="46038" rIns="92075" bIns="46038" anchor="ctr">
              <a:prstTxWarp prst="textNoShape">
                <a:avLst/>
              </a:prstTxWarp>
            </a:bodyPr>
            <a:lstStyle/>
            <a:p>
              <a:endParaRPr lang="en-US"/>
            </a:p>
          </p:txBody>
        </p:sp>
      </p:grpSp>
      <p:sp>
        <p:nvSpPr>
          <p:cNvPr id="179" name="AutoShape 5"/>
          <p:cNvSpPr>
            <a:spLocks noChangeArrowheads="1"/>
          </p:cNvSpPr>
          <p:nvPr/>
        </p:nvSpPr>
        <p:spPr bwMode="auto">
          <a:xfrm rot="16200000">
            <a:off x="521509" y="4442683"/>
            <a:ext cx="878571" cy="291600"/>
          </a:xfrm>
          <a:custGeom>
            <a:avLst/>
            <a:gdLst>
              <a:gd name="G0" fmla="+- 3590 0 0"/>
              <a:gd name="G1" fmla="+- 21600 0 3590"/>
              <a:gd name="G2" fmla="*/ 3590 1 2"/>
              <a:gd name="G3" fmla="+- 21600 0 G2"/>
              <a:gd name="G4" fmla="+/ 3590 21600 2"/>
              <a:gd name="G5" fmla="+/ G1 0 2"/>
              <a:gd name="G6" fmla="*/ 21600 21600 3590"/>
              <a:gd name="G7" fmla="*/ G6 1 2"/>
              <a:gd name="G8" fmla="+- 21600 0 G7"/>
              <a:gd name="G9" fmla="*/ 21600 1 2"/>
              <a:gd name="G10" fmla="+- 3590 0 G9"/>
              <a:gd name="G11" fmla="?: G10 G8 0"/>
              <a:gd name="G12" fmla="?: G10 G7 21600"/>
              <a:gd name="T0" fmla="*/ 19805 w 21600"/>
              <a:gd name="T1" fmla="*/ 10800 h 21600"/>
              <a:gd name="T2" fmla="*/ 10800 w 21600"/>
              <a:gd name="T3" fmla="*/ 21600 h 21600"/>
              <a:gd name="T4" fmla="*/ 1795 w 21600"/>
              <a:gd name="T5" fmla="*/ 10800 h 21600"/>
              <a:gd name="T6" fmla="*/ 10800 w 21600"/>
              <a:gd name="T7" fmla="*/ 0 h 21600"/>
              <a:gd name="T8" fmla="*/ 3595 w 21600"/>
              <a:gd name="T9" fmla="*/ 3595 h 21600"/>
              <a:gd name="T10" fmla="*/ 18005 w 21600"/>
              <a:gd name="T11" fmla="*/ 18005 h 21600"/>
            </a:gdLst>
            <a:ahLst/>
            <a:cxnLst>
              <a:cxn ang="0">
                <a:pos x="T0" y="T1"/>
              </a:cxn>
              <a:cxn ang="0">
                <a:pos x="T2" y="T3"/>
              </a:cxn>
              <a:cxn ang="0">
                <a:pos x="T4" y="T5"/>
              </a:cxn>
              <a:cxn ang="0">
                <a:pos x="T6" y="T7"/>
              </a:cxn>
            </a:cxnLst>
            <a:rect l="T8" t="T9" r="T10" b="T11"/>
            <a:pathLst>
              <a:path w="21600" h="21600">
                <a:moveTo>
                  <a:pt x="0" y="0"/>
                </a:moveTo>
                <a:lnTo>
                  <a:pt x="3590" y="21600"/>
                </a:lnTo>
                <a:lnTo>
                  <a:pt x="18010" y="21600"/>
                </a:lnTo>
                <a:lnTo>
                  <a:pt x="21600" y="0"/>
                </a:lnTo>
                <a:close/>
              </a:path>
            </a:pathLst>
          </a:custGeom>
          <a:solidFill>
            <a:srgbClr val="FFFFFF"/>
          </a:solidFill>
          <a:ln w="19050" cap="flat" cmpd="sng" algn="ctr">
            <a:solidFill>
              <a:schemeClr val="tx1"/>
            </a:solidFill>
            <a:prstDash val="solid"/>
            <a:miter lim="800000"/>
            <a:headEnd type="none" w="med" len="med"/>
            <a:tailEnd type="none" w="med" len="med"/>
          </a:ln>
          <a:effectLst/>
        </p:spPr>
        <p:txBody>
          <a:bodyPr wrap="none" lIns="92075" tIns="46038" rIns="92075" bIns="46038" anchor="ctr">
            <a:prstTxWarp prst="textNoShape">
              <a:avLst/>
            </a:prstTxWarp>
          </a:bodyPr>
          <a:lstStyle/>
          <a:p>
            <a:endParaRPr lang="en-US" dirty="0"/>
          </a:p>
        </p:txBody>
      </p:sp>
      <p:sp>
        <p:nvSpPr>
          <p:cNvPr id="162" name="Line 241"/>
          <p:cNvSpPr>
            <a:spLocks noChangeShapeType="1"/>
          </p:cNvSpPr>
          <p:nvPr/>
        </p:nvSpPr>
        <p:spPr bwMode="auto">
          <a:xfrm rot="10800000">
            <a:off x="2560532" y="3949584"/>
            <a:ext cx="0" cy="628324"/>
          </a:xfrm>
          <a:prstGeom prst="line">
            <a:avLst/>
          </a:prstGeom>
          <a:noFill/>
          <a:ln w="19050" cap="flat" cmpd="sng" algn="ctr">
            <a:solidFill>
              <a:schemeClr val="tx1"/>
            </a:solidFill>
            <a:prstDash val="solid"/>
            <a:round/>
            <a:headEnd type="none" w="med" len="med"/>
            <a:tailEnd type="none" w="med" len="med"/>
          </a:ln>
          <a:effectLst/>
        </p:spPr>
        <p:txBody>
          <a:bodyPr>
            <a:prstTxWarp prst="textNoShape">
              <a:avLst/>
            </a:prstTxWarp>
          </a:bodyPr>
          <a:lstStyle/>
          <a:p>
            <a:endParaRPr lang="en-US"/>
          </a:p>
        </p:txBody>
      </p:sp>
      <p:sp>
        <p:nvSpPr>
          <p:cNvPr id="156" name="Line 241"/>
          <p:cNvSpPr>
            <a:spLocks noChangeShapeType="1"/>
          </p:cNvSpPr>
          <p:nvPr/>
        </p:nvSpPr>
        <p:spPr bwMode="auto">
          <a:xfrm rot="16200000">
            <a:off x="2625012" y="3970023"/>
            <a:ext cx="0" cy="1079500"/>
          </a:xfrm>
          <a:prstGeom prst="line">
            <a:avLst/>
          </a:prstGeom>
          <a:noFill/>
          <a:ln w="19050" cap="flat" cmpd="sng" algn="ctr">
            <a:solidFill>
              <a:schemeClr val="tx1"/>
            </a:solidFill>
            <a:prstDash val="solid"/>
            <a:round/>
            <a:headEnd type="none" w="med" len="med"/>
            <a:tailEnd type="none" w="med" len="med"/>
          </a:ln>
          <a:effectLst/>
        </p:spPr>
        <p:txBody>
          <a:bodyPr>
            <a:prstTxWarp prst="textNoShape">
              <a:avLst/>
            </a:prstTxWarp>
          </a:bodyPr>
          <a:lstStyle/>
          <a:p>
            <a:endParaRPr lang="en-US"/>
          </a:p>
        </p:txBody>
      </p:sp>
      <p:sp>
        <p:nvSpPr>
          <p:cNvPr id="22" name="Freeform 227"/>
          <p:cNvSpPr>
            <a:spLocks/>
          </p:cNvSpPr>
          <p:nvPr/>
        </p:nvSpPr>
        <p:spPr bwMode="auto">
          <a:xfrm flipH="1" flipV="1">
            <a:off x="2620280" y="4943104"/>
            <a:ext cx="374650" cy="284162"/>
          </a:xfrm>
          <a:custGeom>
            <a:avLst/>
            <a:gdLst/>
            <a:ahLst/>
            <a:cxnLst>
              <a:cxn ang="0">
                <a:pos x="2767" y="0"/>
              </a:cxn>
              <a:cxn ang="0">
                <a:pos x="2767" y="680"/>
              </a:cxn>
              <a:cxn ang="0">
                <a:pos x="0" y="680"/>
              </a:cxn>
            </a:cxnLst>
            <a:rect l="0" t="0" r="r" b="b"/>
            <a:pathLst>
              <a:path w="2767" h="680">
                <a:moveTo>
                  <a:pt x="2767" y="0"/>
                </a:moveTo>
                <a:lnTo>
                  <a:pt x="2767" y="680"/>
                </a:lnTo>
                <a:lnTo>
                  <a:pt x="0" y="680"/>
                </a:lnTo>
              </a:path>
            </a:pathLst>
          </a:custGeom>
          <a:noFill/>
          <a:ln w="19050" cap="flat" cmpd="sng" algn="ctr">
            <a:solidFill>
              <a:schemeClr val="tx1"/>
            </a:solidFill>
            <a:prstDash val="solid"/>
            <a:round/>
            <a:headEnd type="oval" w="med" len="med"/>
            <a:tailEnd type="none" w="med" len="med"/>
          </a:ln>
          <a:effectLst/>
        </p:spPr>
        <p:txBody>
          <a:bodyPr>
            <a:prstTxWarp prst="textNoShape">
              <a:avLst/>
            </a:prstTxWarp>
          </a:bodyPr>
          <a:lstStyle/>
          <a:p>
            <a:endParaRPr lang="en-US"/>
          </a:p>
        </p:txBody>
      </p:sp>
      <p:grpSp>
        <p:nvGrpSpPr>
          <p:cNvPr id="16" name="Group 4"/>
          <p:cNvGrpSpPr>
            <a:grpSpLocks noChangeAspect="1"/>
          </p:cNvGrpSpPr>
          <p:nvPr/>
        </p:nvGrpSpPr>
        <p:grpSpPr bwMode="auto">
          <a:xfrm>
            <a:off x="1807253" y="4316820"/>
            <a:ext cx="484379" cy="373573"/>
            <a:chOff x="1037" y="1589"/>
            <a:chExt cx="360" cy="264"/>
          </a:xfrm>
          <a:solidFill>
            <a:schemeClr val="bg1"/>
          </a:solidFill>
        </p:grpSpPr>
        <p:sp>
          <p:nvSpPr>
            <p:cNvPr id="80" name="AutoShape 5"/>
            <p:cNvSpPr>
              <a:spLocks noChangeAspect="1" noChangeArrowheads="1"/>
            </p:cNvSpPr>
            <p:nvPr/>
          </p:nvSpPr>
          <p:spPr bwMode="auto">
            <a:xfrm>
              <a:off x="1334" y="1688"/>
              <a:ext cx="63" cy="63"/>
            </a:xfrm>
            <a:prstGeom prst="flowChartConnector">
              <a:avLst/>
            </a:prstGeom>
            <a:grpFill/>
            <a:ln w="25400" cap="flat" cmpd="sng" algn="ctr">
              <a:solidFill>
                <a:schemeClr val="tx1"/>
              </a:solidFill>
              <a:prstDash val="solid"/>
              <a:round/>
              <a:headEnd type="none" w="med" len="med"/>
              <a:tailEnd type="none" w="med" len="med"/>
            </a:ln>
            <a:effectLst/>
          </p:spPr>
          <p:txBody>
            <a:bodyPr wrap="none" anchor="ctr">
              <a:prstTxWarp prst="textNoShape">
                <a:avLst/>
              </a:prstTxWarp>
            </a:bodyPr>
            <a:lstStyle/>
            <a:p>
              <a:endParaRPr lang="en-US"/>
            </a:p>
          </p:txBody>
        </p:sp>
        <p:sp>
          <p:nvSpPr>
            <p:cNvPr id="81" name="AutoShape 6"/>
            <p:cNvSpPr>
              <a:spLocks noChangeAspect="1" noChangeArrowheads="1"/>
            </p:cNvSpPr>
            <p:nvPr/>
          </p:nvSpPr>
          <p:spPr bwMode="auto">
            <a:xfrm>
              <a:off x="1037" y="1589"/>
              <a:ext cx="295" cy="264"/>
            </a:xfrm>
            <a:prstGeom prst="flowChartDelay">
              <a:avLst/>
            </a:prstGeom>
            <a:grpFill/>
            <a:ln w="25400" cap="flat" cmpd="sng" algn="ctr">
              <a:solidFill>
                <a:schemeClr val="tx1"/>
              </a:solidFill>
              <a:prstDash val="solid"/>
              <a:miter lim="800000"/>
              <a:headEnd type="none" w="med" len="med"/>
              <a:tailEnd type="none" w="med" len="med"/>
            </a:ln>
            <a:effectLst/>
          </p:spPr>
          <p:txBody>
            <a:bodyPr wrap="none" anchor="ctr">
              <a:prstTxWarp prst="textNoShape">
                <a:avLst/>
              </a:prstTxWarp>
            </a:bodyPr>
            <a:lstStyle/>
            <a:p>
              <a:endParaRPr lang="en-US"/>
            </a:p>
          </p:txBody>
        </p:sp>
      </p:grpSp>
      <p:sp>
        <p:nvSpPr>
          <p:cNvPr id="157" name="AutoShape 73"/>
          <p:cNvSpPr>
            <a:spLocks noChangeArrowheads="1"/>
          </p:cNvSpPr>
          <p:nvPr/>
        </p:nvSpPr>
        <p:spPr bwMode="auto">
          <a:xfrm>
            <a:off x="2867136" y="4349308"/>
            <a:ext cx="490240" cy="752476"/>
          </a:xfrm>
          <a:prstGeom prst="roundRect">
            <a:avLst>
              <a:gd name="adj" fmla="val 11388"/>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endParaRPr lang="en-US" sz="1200" kern="0" dirty="0">
              <a:solidFill>
                <a:srgbClr val="000000"/>
              </a:solidFill>
              <a:latin typeface="Arial"/>
            </a:endParaRPr>
          </a:p>
        </p:txBody>
      </p:sp>
      <p:grpSp>
        <p:nvGrpSpPr>
          <p:cNvPr id="35" name="Group 133"/>
          <p:cNvGrpSpPr>
            <a:grpSpLocks/>
          </p:cNvGrpSpPr>
          <p:nvPr/>
        </p:nvGrpSpPr>
        <p:grpSpPr bwMode="auto">
          <a:xfrm>
            <a:off x="2825065" y="4363667"/>
            <a:ext cx="568325" cy="652463"/>
            <a:chOff x="2635" y="2701"/>
            <a:chExt cx="358" cy="411"/>
          </a:xfrm>
        </p:grpSpPr>
        <p:sp>
          <p:nvSpPr>
            <p:cNvPr id="63" name="Text Box 136"/>
            <p:cNvSpPr txBox="1">
              <a:spLocks noChangeArrowheads="1"/>
            </p:cNvSpPr>
            <p:nvPr/>
          </p:nvSpPr>
          <p:spPr bwMode="auto">
            <a:xfrm>
              <a:off x="2801" y="2773"/>
              <a:ext cx="192" cy="174"/>
            </a:xfrm>
            <a:prstGeom prst="rect">
              <a:avLst/>
            </a:prstGeom>
            <a:noFill/>
            <a:ln w="9525">
              <a:noFill/>
              <a:miter lim="800000"/>
              <a:headEnd/>
              <a:tailEnd/>
            </a:ln>
            <a:effectLst/>
          </p:spPr>
          <p:txBody>
            <a:bodyPr wrap="none">
              <a:prstTxWarp prst="textNoShape">
                <a:avLst/>
              </a:prstTxWarp>
              <a:spAutoFit/>
            </a:bodyPr>
            <a:lstStyle/>
            <a:p>
              <a:r>
                <a:rPr lang="en-GB" sz="1200" dirty="0"/>
                <a:t>Q</a:t>
              </a:r>
            </a:p>
          </p:txBody>
        </p:sp>
        <p:sp>
          <p:nvSpPr>
            <p:cNvPr id="64" name="AutoShape 137"/>
            <p:cNvSpPr>
              <a:spLocks noChangeArrowheads="1"/>
            </p:cNvSpPr>
            <p:nvPr/>
          </p:nvSpPr>
          <p:spPr bwMode="auto">
            <a:xfrm rot="5400000">
              <a:off x="2652" y="3027"/>
              <a:ext cx="91" cy="79"/>
            </a:xfrm>
            <a:prstGeom prst="triangle">
              <a:avLst>
                <a:gd name="adj" fmla="val 50000"/>
              </a:avLst>
            </a:prstGeom>
            <a:noFill/>
            <a:ln w="9525">
              <a:solidFill>
                <a:schemeClr val="tx1"/>
              </a:solidFill>
              <a:miter lim="800000"/>
              <a:headEnd/>
              <a:tailEnd/>
            </a:ln>
            <a:effectLst/>
          </p:spPr>
          <p:txBody>
            <a:bodyPr wrap="none" anchor="ctr">
              <a:prstTxWarp prst="textNoShape">
                <a:avLst/>
              </a:prstTxWarp>
            </a:bodyPr>
            <a:lstStyle/>
            <a:p>
              <a:endParaRPr lang="en-US" sz="1200"/>
            </a:p>
          </p:txBody>
        </p:sp>
        <p:sp>
          <p:nvSpPr>
            <p:cNvPr id="62" name="Text Box 135"/>
            <p:cNvSpPr txBox="1">
              <a:spLocks noChangeArrowheads="1"/>
            </p:cNvSpPr>
            <p:nvPr/>
          </p:nvSpPr>
          <p:spPr bwMode="auto">
            <a:xfrm>
              <a:off x="2635" y="2701"/>
              <a:ext cx="186" cy="174"/>
            </a:xfrm>
            <a:prstGeom prst="rect">
              <a:avLst/>
            </a:prstGeom>
            <a:noFill/>
            <a:ln w="9525">
              <a:noFill/>
              <a:miter lim="800000"/>
              <a:headEnd/>
              <a:tailEnd/>
            </a:ln>
            <a:effectLst/>
          </p:spPr>
          <p:txBody>
            <a:bodyPr wrap="none">
              <a:prstTxWarp prst="textNoShape">
                <a:avLst/>
              </a:prstTxWarp>
              <a:spAutoFit/>
            </a:bodyPr>
            <a:lstStyle/>
            <a:p>
              <a:r>
                <a:rPr lang="en-GB" sz="1200" dirty="0"/>
                <a:t>D</a:t>
              </a:r>
            </a:p>
          </p:txBody>
        </p:sp>
      </p:grpSp>
      <p:grpSp>
        <p:nvGrpSpPr>
          <p:cNvPr id="54" name="Group 90"/>
          <p:cNvGrpSpPr>
            <a:grpSpLocks/>
          </p:cNvGrpSpPr>
          <p:nvPr/>
        </p:nvGrpSpPr>
        <p:grpSpPr bwMode="auto">
          <a:xfrm rot="16200000">
            <a:off x="2407405" y="4355658"/>
            <a:ext cx="304800" cy="304800"/>
            <a:chOff x="2544" y="1584"/>
            <a:chExt cx="192" cy="192"/>
          </a:xfrm>
          <a:solidFill>
            <a:srgbClr val="FFFFFF"/>
          </a:solidFill>
        </p:grpSpPr>
        <p:sp>
          <p:nvSpPr>
            <p:cNvPr id="163" name="Oval 91"/>
            <p:cNvSpPr>
              <a:spLocks noChangeArrowheads="1"/>
            </p:cNvSpPr>
            <p:nvPr/>
          </p:nvSpPr>
          <p:spPr bwMode="auto">
            <a:xfrm>
              <a:off x="2544" y="1584"/>
              <a:ext cx="192" cy="192"/>
            </a:xfrm>
            <a:prstGeom prst="ellipse">
              <a:avLst/>
            </a:prstGeom>
            <a:grpFill/>
            <a:ln w="28575">
              <a:solidFill>
                <a:schemeClr val="tx1"/>
              </a:solidFill>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164" name="Line 92"/>
            <p:cNvSpPr>
              <a:spLocks noChangeShapeType="1"/>
            </p:cNvSpPr>
            <p:nvPr/>
          </p:nvSpPr>
          <p:spPr bwMode="auto">
            <a:xfrm>
              <a:off x="2640" y="1632"/>
              <a:ext cx="0" cy="96"/>
            </a:xfrm>
            <a:prstGeom prst="line">
              <a:avLst/>
            </a:prstGeom>
            <a:grpFill/>
            <a:ln w="28575">
              <a:solidFill>
                <a:schemeClr val="tx1"/>
              </a:solidFill>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165" name="Line 93"/>
            <p:cNvSpPr>
              <a:spLocks noChangeShapeType="1"/>
            </p:cNvSpPr>
            <p:nvPr/>
          </p:nvSpPr>
          <p:spPr bwMode="auto">
            <a:xfrm>
              <a:off x="2592" y="1680"/>
              <a:ext cx="96" cy="0"/>
            </a:xfrm>
            <a:prstGeom prst="line">
              <a:avLst/>
            </a:prstGeom>
            <a:grpFill/>
            <a:ln w="28575">
              <a:solidFill>
                <a:schemeClr val="tx1"/>
              </a:solidFill>
              <a:round/>
              <a:headEnd type="none" w="sm" len="sm"/>
              <a:tailEnd type="none" w="sm" len="sm"/>
            </a:ln>
            <a:effectLst/>
          </p:spPr>
          <p:txBody>
            <a:bodyPr wrap="none" lIns="92075" tIns="46038" rIns="92075" bIns="46038" anchor="ctr">
              <a:prstTxWarp prst="textNoShape">
                <a:avLst/>
              </a:prstTxWarp>
            </a:bodyPr>
            <a:lstStyle/>
            <a:p>
              <a:endParaRPr lang="en-US"/>
            </a:p>
          </p:txBody>
        </p:sp>
      </p:grpSp>
      <p:grpSp>
        <p:nvGrpSpPr>
          <p:cNvPr id="121" name="Group 4"/>
          <p:cNvGrpSpPr>
            <a:grpSpLocks noChangeAspect="1"/>
          </p:cNvGrpSpPr>
          <p:nvPr/>
        </p:nvGrpSpPr>
        <p:grpSpPr bwMode="auto">
          <a:xfrm rot="5400000">
            <a:off x="2313994" y="3754383"/>
            <a:ext cx="484379" cy="373573"/>
            <a:chOff x="1037" y="1589"/>
            <a:chExt cx="360" cy="264"/>
          </a:xfrm>
          <a:solidFill>
            <a:schemeClr val="bg1"/>
          </a:solidFill>
        </p:grpSpPr>
        <p:sp>
          <p:nvSpPr>
            <p:cNvPr id="122" name="AutoShape 5"/>
            <p:cNvSpPr>
              <a:spLocks noChangeAspect="1" noChangeArrowheads="1"/>
            </p:cNvSpPr>
            <p:nvPr/>
          </p:nvSpPr>
          <p:spPr bwMode="auto">
            <a:xfrm>
              <a:off x="1334" y="1688"/>
              <a:ext cx="63" cy="63"/>
            </a:xfrm>
            <a:prstGeom prst="flowChartConnector">
              <a:avLst/>
            </a:prstGeom>
            <a:grpFill/>
            <a:ln w="25400" cap="flat" cmpd="sng" algn="ctr">
              <a:solidFill>
                <a:schemeClr val="tx1"/>
              </a:solidFill>
              <a:prstDash val="solid"/>
              <a:round/>
              <a:headEnd type="none" w="med" len="med"/>
              <a:tailEnd type="none" w="med" len="med"/>
            </a:ln>
            <a:effectLst/>
          </p:spPr>
          <p:txBody>
            <a:bodyPr wrap="none" anchor="ctr">
              <a:prstTxWarp prst="textNoShape">
                <a:avLst/>
              </a:prstTxWarp>
            </a:bodyPr>
            <a:lstStyle/>
            <a:p>
              <a:endParaRPr lang="en-US"/>
            </a:p>
          </p:txBody>
        </p:sp>
        <p:sp>
          <p:nvSpPr>
            <p:cNvPr id="123" name="AutoShape 6"/>
            <p:cNvSpPr>
              <a:spLocks noChangeAspect="1" noChangeArrowheads="1"/>
            </p:cNvSpPr>
            <p:nvPr/>
          </p:nvSpPr>
          <p:spPr bwMode="auto">
            <a:xfrm>
              <a:off x="1037" y="1589"/>
              <a:ext cx="295" cy="264"/>
            </a:xfrm>
            <a:prstGeom prst="flowChartDelay">
              <a:avLst/>
            </a:prstGeom>
            <a:grpFill/>
            <a:ln w="25400" cap="flat" cmpd="sng" algn="ctr">
              <a:solidFill>
                <a:schemeClr val="tx1"/>
              </a:solidFill>
              <a:prstDash val="solid"/>
              <a:miter lim="800000"/>
              <a:headEnd type="none" w="med" len="med"/>
              <a:tailEnd type="none" w="med" len="med"/>
            </a:ln>
            <a:effectLst/>
          </p:spPr>
          <p:txBody>
            <a:bodyPr wrap="none" anchor="ctr">
              <a:prstTxWarp prst="textNoShape">
                <a:avLst/>
              </a:prstTxWarp>
            </a:bodyPr>
            <a:lstStyle/>
            <a:p>
              <a:endParaRPr lang="en-US"/>
            </a:p>
          </p:txBody>
        </p:sp>
      </p:grpSp>
      <p:sp>
        <p:nvSpPr>
          <p:cNvPr id="175" name="Line 241"/>
          <p:cNvSpPr>
            <a:spLocks noChangeShapeType="1"/>
          </p:cNvSpPr>
          <p:nvPr/>
        </p:nvSpPr>
        <p:spPr bwMode="auto">
          <a:xfrm rot="10800000">
            <a:off x="4388652" y="3949584"/>
            <a:ext cx="0" cy="628324"/>
          </a:xfrm>
          <a:prstGeom prst="line">
            <a:avLst/>
          </a:prstGeom>
          <a:noFill/>
          <a:ln w="19050" cap="flat" cmpd="sng" algn="ctr">
            <a:solidFill>
              <a:schemeClr val="tx1"/>
            </a:solidFill>
            <a:prstDash val="solid"/>
            <a:round/>
            <a:headEnd type="none" w="med" len="med"/>
            <a:tailEnd type="none" w="med" len="med"/>
          </a:ln>
          <a:effectLst/>
        </p:spPr>
        <p:txBody>
          <a:bodyPr>
            <a:prstTxWarp prst="textNoShape">
              <a:avLst/>
            </a:prstTxWarp>
          </a:bodyPr>
          <a:lstStyle/>
          <a:p>
            <a:endParaRPr lang="en-US"/>
          </a:p>
        </p:txBody>
      </p:sp>
      <p:sp>
        <p:nvSpPr>
          <p:cNvPr id="180" name="Line 241"/>
          <p:cNvSpPr>
            <a:spLocks noChangeShapeType="1"/>
          </p:cNvSpPr>
          <p:nvPr/>
        </p:nvSpPr>
        <p:spPr bwMode="auto">
          <a:xfrm rot="16200000">
            <a:off x="4453132" y="3970023"/>
            <a:ext cx="0" cy="1079500"/>
          </a:xfrm>
          <a:prstGeom prst="line">
            <a:avLst/>
          </a:prstGeom>
          <a:noFill/>
          <a:ln w="19050" cap="flat" cmpd="sng" algn="ctr">
            <a:solidFill>
              <a:schemeClr val="tx1"/>
            </a:solidFill>
            <a:prstDash val="solid"/>
            <a:round/>
            <a:headEnd type="none" w="med" len="med"/>
            <a:tailEnd type="none" w="med" len="med"/>
          </a:ln>
          <a:effectLst/>
        </p:spPr>
        <p:txBody>
          <a:bodyPr>
            <a:prstTxWarp prst="textNoShape">
              <a:avLst/>
            </a:prstTxWarp>
          </a:bodyPr>
          <a:lstStyle/>
          <a:p>
            <a:endParaRPr lang="en-US"/>
          </a:p>
        </p:txBody>
      </p:sp>
      <p:sp>
        <p:nvSpPr>
          <p:cNvPr id="181" name="Freeform 227"/>
          <p:cNvSpPr>
            <a:spLocks/>
          </p:cNvSpPr>
          <p:nvPr/>
        </p:nvSpPr>
        <p:spPr bwMode="auto">
          <a:xfrm flipH="1" flipV="1">
            <a:off x="4448400" y="4943104"/>
            <a:ext cx="374650" cy="284162"/>
          </a:xfrm>
          <a:custGeom>
            <a:avLst/>
            <a:gdLst/>
            <a:ahLst/>
            <a:cxnLst>
              <a:cxn ang="0">
                <a:pos x="2767" y="0"/>
              </a:cxn>
              <a:cxn ang="0">
                <a:pos x="2767" y="680"/>
              </a:cxn>
              <a:cxn ang="0">
                <a:pos x="0" y="680"/>
              </a:cxn>
            </a:cxnLst>
            <a:rect l="0" t="0" r="r" b="b"/>
            <a:pathLst>
              <a:path w="2767" h="680">
                <a:moveTo>
                  <a:pt x="2767" y="0"/>
                </a:moveTo>
                <a:lnTo>
                  <a:pt x="2767" y="680"/>
                </a:lnTo>
                <a:lnTo>
                  <a:pt x="0" y="680"/>
                </a:lnTo>
              </a:path>
            </a:pathLst>
          </a:custGeom>
          <a:noFill/>
          <a:ln w="19050" cap="flat" cmpd="sng" algn="ctr">
            <a:solidFill>
              <a:schemeClr val="tx1"/>
            </a:solidFill>
            <a:prstDash val="solid"/>
            <a:round/>
            <a:headEnd type="oval" w="med" len="med"/>
            <a:tailEnd type="none" w="med" len="med"/>
          </a:ln>
          <a:effectLst/>
        </p:spPr>
        <p:txBody>
          <a:bodyPr>
            <a:prstTxWarp prst="textNoShape">
              <a:avLst/>
            </a:prstTxWarp>
          </a:bodyPr>
          <a:lstStyle/>
          <a:p>
            <a:endParaRPr lang="en-US"/>
          </a:p>
        </p:txBody>
      </p:sp>
      <p:grpSp>
        <p:nvGrpSpPr>
          <p:cNvPr id="182" name="Group 4"/>
          <p:cNvGrpSpPr>
            <a:grpSpLocks noChangeAspect="1"/>
          </p:cNvGrpSpPr>
          <p:nvPr/>
        </p:nvGrpSpPr>
        <p:grpSpPr bwMode="auto">
          <a:xfrm>
            <a:off x="3635367" y="4316820"/>
            <a:ext cx="484377" cy="373573"/>
            <a:chOff x="1037" y="1589"/>
            <a:chExt cx="360" cy="264"/>
          </a:xfrm>
          <a:solidFill>
            <a:schemeClr val="bg1"/>
          </a:solidFill>
        </p:grpSpPr>
        <p:sp>
          <p:nvSpPr>
            <p:cNvPr id="195" name="AutoShape 5"/>
            <p:cNvSpPr>
              <a:spLocks noChangeAspect="1" noChangeArrowheads="1"/>
            </p:cNvSpPr>
            <p:nvPr/>
          </p:nvSpPr>
          <p:spPr bwMode="auto">
            <a:xfrm>
              <a:off x="1334" y="1688"/>
              <a:ext cx="63" cy="63"/>
            </a:xfrm>
            <a:prstGeom prst="flowChartConnector">
              <a:avLst/>
            </a:prstGeom>
            <a:grpFill/>
            <a:ln w="25400" cap="flat" cmpd="sng" algn="ctr">
              <a:solidFill>
                <a:schemeClr val="tx1"/>
              </a:solidFill>
              <a:prstDash val="solid"/>
              <a:round/>
              <a:headEnd type="none" w="med" len="med"/>
              <a:tailEnd type="none" w="med" len="med"/>
            </a:ln>
            <a:effectLst/>
          </p:spPr>
          <p:txBody>
            <a:bodyPr wrap="none" anchor="ctr">
              <a:prstTxWarp prst="textNoShape">
                <a:avLst/>
              </a:prstTxWarp>
            </a:bodyPr>
            <a:lstStyle/>
            <a:p>
              <a:endParaRPr lang="en-US"/>
            </a:p>
          </p:txBody>
        </p:sp>
        <p:sp>
          <p:nvSpPr>
            <p:cNvPr id="196" name="AutoShape 6"/>
            <p:cNvSpPr>
              <a:spLocks noChangeAspect="1" noChangeArrowheads="1"/>
            </p:cNvSpPr>
            <p:nvPr/>
          </p:nvSpPr>
          <p:spPr bwMode="auto">
            <a:xfrm>
              <a:off x="1037" y="1589"/>
              <a:ext cx="295" cy="264"/>
            </a:xfrm>
            <a:prstGeom prst="flowChartDelay">
              <a:avLst/>
            </a:prstGeom>
            <a:grpFill/>
            <a:ln w="25400" cap="flat" cmpd="sng" algn="ctr">
              <a:solidFill>
                <a:schemeClr val="tx1"/>
              </a:solidFill>
              <a:prstDash val="solid"/>
              <a:miter lim="800000"/>
              <a:headEnd type="none" w="med" len="med"/>
              <a:tailEnd type="none" w="med" len="med"/>
            </a:ln>
            <a:effectLst/>
          </p:spPr>
          <p:txBody>
            <a:bodyPr wrap="none" anchor="ctr">
              <a:prstTxWarp prst="textNoShape">
                <a:avLst/>
              </a:prstTxWarp>
            </a:bodyPr>
            <a:lstStyle/>
            <a:p>
              <a:endParaRPr lang="en-US"/>
            </a:p>
          </p:txBody>
        </p:sp>
      </p:grpSp>
      <p:sp>
        <p:nvSpPr>
          <p:cNvPr id="183" name="AutoShape 73"/>
          <p:cNvSpPr>
            <a:spLocks noChangeArrowheads="1"/>
          </p:cNvSpPr>
          <p:nvPr/>
        </p:nvSpPr>
        <p:spPr bwMode="auto">
          <a:xfrm>
            <a:off x="4695256" y="4349308"/>
            <a:ext cx="490240" cy="752476"/>
          </a:xfrm>
          <a:prstGeom prst="roundRect">
            <a:avLst>
              <a:gd name="adj" fmla="val 11388"/>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endParaRPr lang="en-US" sz="1200" kern="0" dirty="0">
              <a:solidFill>
                <a:srgbClr val="000000"/>
              </a:solidFill>
              <a:latin typeface="Arial"/>
            </a:endParaRPr>
          </a:p>
        </p:txBody>
      </p:sp>
      <p:grpSp>
        <p:nvGrpSpPr>
          <p:cNvPr id="184" name="Group 133"/>
          <p:cNvGrpSpPr>
            <a:grpSpLocks/>
          </p:cNvGrpSpPr>
          <p:nvPr/>
        </p:nvGrpSpPr>
        <p:grpSpPr bwMode="auto">
          <a:xfrm>
            <a:off x="4653193" y="4363667"/>
            <a:ext cx="558801" cy="652463"/>
            <a:chOff x="2635" y="2701"/>
            <a:chExt cx="352" cy="411"/>
          </a:xfrm>
        </p:grpSpPr>
        <p:sp>
          <p:nvSpPr>
            <p:cNvPr id="192" name="Text Box 136"/>
            <p:cNvSpPr txBox="1">
              <a:spLocks noChangeArrowheads="1"/>
            </p:cNvSpPr>
            <p:nvPr/>
          </p:nvSpPr>
          <p:spPr bwMode="auto">
            <a:xfrm>
              <a:off x="2795" y="2773"/>
              <a:ext cx="192" cy="174"/>
            </a:xfrm>
            <a:prstGeom prst="rect">
              <a:avLst/>
            </a:prstGeom>
            <a:noFill/>
            <a:ln w="9525">
              <a:noFill/>
              <a:miter lim="800000"/>
              <a:headEnd/>
              <a:tailEnd/>
            </a:ln>
            <a:effectLst/>
          </p:spPr>
          <p:txBody>
            <a:bodyPr wrap="none">
              <a:prstTxWarp prst="textNoShape">
                <a:avLst/>
              </a:prstTxWarp>
              <a:spAutoFit/>
            </a:bodyPr>
            <a:lstStyle/>
            <a:p>
              <a:r>
                <a:rPr lang="en-GB" sz="1200" dirty="0"/>
                <a:t>Q</a:t>
              </a:r>
            </a:p>
          </p:txBody>
        </p:sp>
        <p:sp>
          <p:nvSpPr>
            <p:cNvPr id="193" name="AutoShape 137"/>
            <p:cNvSpPr>
              <a:spLocks noChangeArrowheads="1"/>
            </p:cNvSpPr>
            <p:nvPr/>
          </p:nvSpPr>
          <p:spPr bwMode="auto">
            <a:xfrm rot="5400000">
              <a:off x="2652" y="3027"/>
              <a:ext cx="91" cy="79"/>
            </a:xfrm>
            <a:prstGeom prst="triangle">
              <a:avLst>
                <a:gd name="adj" fmla="val 50000"/>
              </a:avLst>
            </a:prstGeom>
            <a:noFill/>
            <a:ln w="9525">
              <a:solidFill>
                <a:schemeClr val="tx1"/>
              </a:solidFill>
              <a:miter lim="800000"/>
              <a:headEnd/>
              <a:tailEnd/>
            </a:ln>
            <a:effectLst/>
          </p:spPr>
          <p:txBody>
            <a:bodyPr wrap="none" anchor="ctr">
              <a:prstTxWarp prst="textNoShape">
                <a:avLst/>
              </a:prstTxWarp>
            </a:bodyPr>
            <a:lstStyle/>
            <a:p>
              <a:endParaRPr lang="en-US" sz="1200"/>
            </a:p>
          </p:txBody>
        </p:sp>
        <p:sp>
          <p:nvSpPr>
            <p:cNvPr id="194" name="Text Box 135"/>
            <p:cNvSpPr txBox="1">
              <a:spLocks noChangeArrowheads="1"/>
            </p:cNvSpPr>
            <p:nvPr/>
          </p:nvSpPr>
          <p:spPr bwMode="auto">
            <a:xfrm>
              <a:off x="2635" y="2701"/>
              <a:ext cx="186" cy="174"/>
            </a:xfrm>
            <a:prstGeom prst="rect">
              <a:avLst/>
            </a:prstGeom>
            <a:noFill/>
            <a:ln w="9525">
              <a:noFill/>
              <a:miter lim="800000"/>
              <a:headEnd/>
              <a:tailEnd/>
            </a:ln>
            <a:effectLst/>
          </p:spPr>
          <p:txBody>
            <a:bodyPr wrap="none">
              <a:prstTxWarp prst="textNoShape">
                <a:avLst/>
              </a:prstTxWarp>
              <a:spAutoFit/>
            </a:bodyPr>
            <a:lstStyle/>
            <a:p>
              <a:r>
                <a:rPr lang="en-GB" sz="1200" dirty="0"/>
                <a:t>D</a:t>
              </a:r>
            </a:p>
          </p:txBody>
        </p:sp>
      </p:grpSp>
      <p:grpSp>
        <p:nvGrpSpPr>
          <p:cNvPr id="185" name="Group 90"/>
          <p:cNvGrpSpPr>
            <a:grpSpLocks/>
          </p:cNvGrpSpPr>
          <p:nvPr/>
        </p:nvGrpSpPr>
        <p:grpSpPr bwMode="auto">
          <a:xfrm rot="16200000">
            <a:off x="4235525" y="4355658"/>
            <a:ext cx="304800" cy="304800"/>
            <a:chOff x="2544" y="1584"/>
            <a:chExt cx="192" cy="192"/>
          </a:xfrm>
          <a:solidFill>
            <a:srgbClr val="FFFFFF"/>
          </a:solidFill>
        </p:grpSpPr>
        <p:sp>
          <p:nvSpPr>
            <p:cNvPr id="189" name="Oval 91"/>
            <p:cNvSpPr>
              <a:spLocks noChangeArrowheads="1"/>
            </p:cNvSpPr>
            <p:nvPr/>
          </p:nvSpPr>
          <p:spPr bwMode="auto">
            <a:xfrm>
              <a:off x="2544" y="1584"/>
              <a:ext cx="192" cy="192"/>
            </a:xfrm>
            <a:prstGeom prst="ellipse">
              <a:avLst/>
            </a:prstGeom>
            <a:grpFill/>
            <a:ln w="28575">
              <a:solidFill>
                <a:schemeClr val="tx1"/>
              </a:solidFill>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190" name="Line 92"/>
            <p:cNvSpPr>
              <a:spLocks noChangeShapeType="1"/>
            </p:cNvSpPr>
            <p:nvPr/>
          </p:nvSpPr>
          <p:spPr bwMode="auto">
            <a:xfrm>
              <a:off x="2640" y="1632"/>
              <a:ext cx="0" cy="96"/>
            </a:xfrm>
            <a:prstGeom prst="line">
              <a:avLst/>
            </a:prstGeom>
            <a:grpFill/>
            <a:ln w="28575">
              <a:solidFill>
                <a:schemeClr val="tx1"/>
              </a:solidFill>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191" name="Line 93"/>
            <p:cNvSpPr>
              <a:spLocks noChangeShapeType="1"/>
            </p:cNvSpPr>
            <p:nvPr/>
          </p:nvSpPr>
          <p:spPr bwMode="auto">
            <a:xfrm>
              <a:off x="2592" y="1680"/>
              <a:ext cx="96" cy="0"/>
            </a:xfrm>
            <a:prstGeom prst="line">
              <a:avLst/>
            </a:prstGeom>
            <a:grpFill/>
            <a:ln w="28575">
              <a:solidFill>
                <a:schemeClr val="tx1"/>
              </a:solidFill>
              <a:round/>
              <a:headEnd type="none" w="sm" len="sm"/>
              <a:tailEnd type="none" w="sm" len="sm"/>
            </a:ln>
            <a:effectLst/>
          </p:spPr>
          <p:txBody>
            <a:bodyPr wrap="none" lIns="92075" tIns="46038" rIns="92075" bIns="46038" anchor="ctr">
              <a:prstTxWarp prst="textNoShape">
                <a:avLst/>
              </a:prstTxWarp>
            </a:bodyPr>
            <a:lstStyle/>
            <a:p>
              <a:endParaRPr lang="en-US"/>
            </a:p>
          </p:txBody>
        </p:sp>
      </p:grpSp>
      <p:grpSp>
        <p:nvGrpSpPr>
          <p:cNvPr id="186" name="Group 4"/>
          <p:cNvGrpSpPr>
            <a:grpSpLocks noChangeAspect="1"/>
          </p:cNvGrpSpPr>
          <p:nvPr/>
        </p:nvGrpSpPr>
        <p:grpSpPr bwMode="auto">
          <a:xfrm rot="5400000">
            <a:off x="4142115" y="3754376"/>
            <a:ext cx="484377" cy="373573"/>
            <a:chOff x="1037" y="1589"/>
            <a:chExt cx="360" cy="264"/>
          </a:xfrm>
          <a:solidFill>
            <a:schemeClr val="bg1"/>
          </a:solidFill>
        </p:grpSpPr>
        <p:sp>
          <p:nvSpPr>
            <p:cNvPr id="187" name="AutoShape 5"/>
            <p:cNvSpPr>
              <a:spLocks noChangeAspect="1" noChangeArrowheads="1"/>
            </p:cNvSpPr>
            <p:nvPr/>
          </p:nvSpPr>
          <p:spPr bwMode="auto">
            <a:xfrm>
              <a:off x="1334" y="1688"/>
              <a:ext cx="63" cy="63"/>
            </a:xfrm>
            <a:prstGeom prst="flowChartConnector">
              <a:avLst/>
            </a:prstGeom>
            <a:grpFill/>
            <a:ln w="25400" cap="flat" cmpd="sng" algn="ctr">
              <a:solidFill>
                <a:schemeClr val="tx1"/>
              </a:solidFill>
              <a:prstDash val="solid"/>
              <a:round/>
              <a:headEnd type="none" w="med" len="med"/>
              <a:tailEnd type="none" w="med" len="med"/>
            </a:ln>
            <a:effectLst/>
          </p:spPr>
          <p:txBody>
            <a:bodyPr wrap="none" anchor="ctr">
              <a:prstTxWarp prst="textNoShape">
                <a:avLst/>
              </a:prstTxWarp>
            </a:bodyPr>
            <a:lstStyle/>
            <a:p>
              <a:endParaRPr lang="en-US"/>
            </a:p>
          </p:txBody>
        </p:sp>
        <p:sp>
          <p:nvSpPr>
            <p:cNvPr id="188" name="AutoShape 6"/>
            <p:cNvSpPr>
              <a:spLocks noChangeAspect="1" noChangeArrowheads="1"/>
            </p:cNvSpPr>
            <p:nvPr/>
          </p:nvSpPr>
          <p:spPr bwMode="auto">
            <a:xfrm>
              <a:off x="1037" y="1589"/>
              <a:ext cx="295" cy="264"/>
            </a:xfrm>
            <a:prstGeom prst="flowChartDelay">
              <a:avLst/>
            </a:prstGeom>
            <a:grpFill/>
            <a:ln w="25400" cap="flat" cmpd="sng" algn="ctr">
              <a:solidFill>
                <a:schemeClr val="tx1"/>
              </a:solidFill>
              <a:prstDash val="solid"/>
              <a:miter lim="800000"/>
              <a:headEnd type="none" w="med" len="med"/>
              <a:tailEnd type="none" w="med" len="med"/>
            </a:ln>
            <a:effectLst/>
          </p:spPr>
          <p:txBody>
            <a:bodyPr wrap="none" anchor="ctr">
              <a:prstTxWarp prst="textNoShape">
                <a:avLst/>
              </a:prstTxWarp>
            </a:bodyPr>
            <a:lstStyle/>
            <a:p>
              <a:endParaRPr lang="en-US"/>
            </a:p>
          </p:txBody>
        </p:sp>
      </p:grpSp>
      <p:sp>
        <p:nvSpPr>
          <p:cNvPr id="198" name="Line 241"/>
          <p:cNvSpPr>
            <a:spLocks noChangeShapeType="1"/>
          </p:cNvSpPr>
          <p:nvPr/>
        </p:nvSpPr>
        <p:spPr bwMode="auto">
          <a:xfrm rot="10800000">
            <a:off x="6216772" y="3949584"/>
            <a:ext cx="0" cy="628324"/>
          </a:xfrm>
          <a:prstGeom prst="line">
            <a:avLst/>
          </a:prstGeom>
          <a:noFill/>
          <a:ln w="19050" cap="flat" cmpd="sng" algn="ctr">
            <a:solidFill>
              <a:schemeClr val="tx1"/>
            </a:solidFill>
            <a:prstDash val="solid"/>
            <a:round/>
            <a:headEnd type="none" w="med" len="med"/>
            <a:tailEnd type="none" w="med" len="med"/>
          </a:ln>
          <a:effectLst/>
        </p:spPr>
        <p:txBody>
          <a:bodyPr>
            <a:prstTxWarp prst="textNoShape">
              <a:avLst/>
            </a:prstTxWarp>
          </a:bodyPr>
          <a:lstStyle/>
          <a:p>
            <a:endParaRPr lang="en-US"/>
          </a:p>
        </p:txBody>
      </p:sp>
      <p:sp>
        <p:nvSpPr>
          <p:cNvPr id="199" name="Line 241"/>
          <p:cNvSpPr>
            <a:spLocks noChangeShapeType="1"/>
          </p:cNvSpPr>
          <p:nvPr/>
        </p:nvSpPr>
        <p:spPr bwMode="auto">
          <a:xfrm rot="16200000">
            <a:off x="6281252" y="3970023"/>
            <a:ext cx="0" cy="1079500"/>
          </a:xfrm>
          <a:prstGeom prst="line">
            <a:avLst/>
          </a:prstGeom>
          <a:noFill/>
          <a:ln w="19050" cap="flat" cmpd="sng" algn="ctr">
            <a:solidFill>
              <a:schemeClr val="tx1"/>
            </a:solidFill>
            <a:prstDash val="solid"/>
            <a:round/>
            <a:headEnd type="none" w="med" len="med"/>
            <a:tailEnd type="none" w="med" len="med"/>
          </a:ln>
          <a:effectLst/>
        </p:spPr>
        <p:txBody>
          <a:bodyPr>
            <a:prstTxWarp prst="textNoShape">
              <a:avLst/>
            </a:prstTxWarp>
          </a:bodyPr>
          <a:lstStyle/>
          <a:p>
            <a:endParaRPr lang="en-US"/>
          </a:p>
        </p:txBody>
      </p:sp>
      <p:sp>
        <p:nvSpPr>
          <p:cNvPr id="200" name="Freeform 227"/>
          <p:cNvSpPr>
            <a:spLocks/>
          </p:cNvSpPr>
          <p:nvPr/>
        </p:nvSpPr>
        <p:spPr bwMode="auto">
          <a:xfrm flipH="1" flipV="1">
            <a:off x="6276520" y="4943104"/>
            <a:ext cx="374650" cy="284162"/>
          </a:xfrm>
          <a:custGeom>
            <a:avLst/>
            <a:gdLst/>
            <a:ahLst/>
            <a:cxnLst>
              <a:cxn ang="0">
                <a:pos x="2767" y="0"/>
              </a:cxn>
              <a:cxn ang="0">
                <a:pos x="2767" y="680"/>
              </a:cxn>
              <a:cxn ang="0">
                <a:pos x="0" y="680"/>
              </a:cxn>
            </a:cxnLst>
            <a:rect l="0" t="0" r="r" b="b"/>
            <a:pathLst>
              <a:path w="2767" h="680">
                <a:moveTo>
                  <a:pt x="2767" y="0"/>
                </a:moveTo>
                <a:lnTo>
                  <a:pt x="2767" y="680"/>
                </a:lnTo>
                <a:lnTo>
                  <a:pt x="0" y="680"/>
                </a:lnTo>
              </a:path>
            </a:pathLst>
          </a:custGeom>
          <a:noFill/>
          <a:ln w="19050" cap="flat" cmpd="sng" algn="ctr">
            <a:solidFill>
              <a:schemeClr val="tx1"/>
            </a:solidFill>
            <a:prstDash val="solid"/>
            <a:round/>
            <a:headEnd type="oval" w="med" len="med"/>
            <a:tailEnd type="none" w="med" len="med"/>
          </a:ln>
          <a:effectLst/>
        </p:spPr>
        <p:txBody>
          <a:bodyPr>
            <a:prstTxWarp prst="textNoShape">
              <a:avLst/>
            </a:prstTxWarp>
          </a:bodyPr>
          <a:lstStyle/>
          <a:p>
            <a:endParaRPr lang="en-US"/>
          </a:p>
        </p:txBody>
      </p:sp>
      <p:grpSp>
        <p:nvGrpSpPr>
          <p:cNvPr id="201" name="Group 4"/>
          <p:cNvGrpSpPr>
            <a:grpSpLocks noChangeAspect="1"/>
          </p:cNvGrpSpPr>
          <p:nvPr/>
        </p:nvGrpSpPr>
        <p:grpSpPr bwMode="auto">
          <a:xfrm>
            <a:off x="5463487" y="4316820"/>
            <a:ext cx="484377" cy="373573"/>
            <a:chOff x="1037" y="1589"/>
            <a:chExt cx="360" cy="264"/>
          </a:xfrm>
          <a:solidFill>
            <a:schemeClr val="bg1"/>
          </a:solidFill>
        </p:grpSpPr>
        <p:sp>
          <p:nvSpPr>
            <p:cNvPr id="214" name="AutoShape 5"/>
            <p:cNvSpPr>
              <a:spLocks noChangeAspect="1" noChangeArrowheads="1"/>
            </p:cNvSpPr>
            <p:nvPr/>
          </p:nvSpPr>
          <p:spPr bwMode="auto">
            <a:xfrm>
              <a:off x="1334" y="1688"/>
              <a:ext cx="63" cy="63"/>
            </a:xfrm>
            <a:prstGeom prst="flowChartConnector">
              <a:avLst/>
            </a:prstGeom>
            <a:grpFill/>
            <a:ln w="25400" cap="flat" cmpd="sng" algn="ctr">
              <a:solidFill>
                <a:schemeClr val="tx1"/>
              </a:solidFill>
              <a:prstDash val="solid"/>
              <a:round/>
              <a:headEnd type="none" w="med" len="med"/>
              <a:tailEnd type="none" w="med" len="med"/>
            </a:ln>
            <a:effectLst/>
          </p:spPr>
          <p:txBody>
            <a:bodyPr wrap="none" anchor="ctr">
              <a:prstTxWarp prst="textNoShape">
                <a:avLst/>
              </a:prstTxWarp>
            </a:bodyPr>
            <a:lstStyle/>
            <a:p>
              <a:endParaRPr lang="en-US"/>
            </a:p>
          </p:txBody>
        </p:sp>
        <p:sp>
          <p:nvSpPr>
            <p:cNvPr id="215" name="AutoShape 6"/>
            <p:cNvSpPr>
              <a:spLocks noChangeAspect="1" noChangeArrowheads="1"/>
            </p:cNvSpPr>
            <p:nvPr/>
          </p:nvSpPr>
          <p:spPr bwMode="auto">
            <a:xfrm>
              <a:off x="1037" y="1589"/>
              <a:ext cx="295" cy="264"/>
            </a:xfrm>
            <a:prstGeom prst="flowChartDelay">
              <a:avLst/>
            </a:prstGeom>
            <a:grpFill/>
            <a:ln w="25400" cap="flat" cmpd="sng" algn="ctr">
              <a:solidFill>
                <a:schemeClr val="tx1"/>
              </a:solidFill>
              <a:prstDash val="solid"/>
              <a:miter lim="800000"/>
              <a:headEnd type="none" w="med" len="med"/>
              <a:tailEnd type="none" w="med" len="med"/>
            </a:ln>
            <a:effectLst/>
          </p:spPr>
          <p:txBody>
            <a:bodyPr wrap="none" anchor="ctr">
              <a:prstTxWarp prst="textNoShape">
                <a:avLst/>
              </a:prstTxWarp>
            </a:bodyPr>
            <a:lstStyle/>
            <a:p>
              <a:endParaRPr lang="en-US"/>
            </a:p>
          </p:txBody>
        </p:sp>
      </p:grpSp>
      <p:sp>
        <p:nvSpPr>
          <p:cNvPr id="202" name="AutoShape 73"/>
          <p:cNvSpPr>
            <a:spLocks noChangeArrowheads="1"/>
          </p:cNvSpPr>
          <p:nvPr/>
        </p:nvSpPr>
        <p:spPr bwMode="auto">
          <a:xfrm>
            <a:off x="6523376" y="4349308"/>
            <a:ext cx="490240" cy="752476"/>
          </a:xfrm>
          <a:prstGeom prst="roundRect">
            <a:avLst>
              <a:gd name="adj" fmla="val 11388"/>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endParaRPr lang="en-US" sz="1200" kern="0" dirty="0">
              <a:solidFill>
                <a:srgbClr val="000000"/>
              </a:solidFill>
              <a:latin typeface="Arial"/>
            </a:endParaRPr>
          </a:p>
        </p:txBody>
      </p:sp>
      <p:grpSp>
        <p:nvGrpSpPr>
          <p:cNvPr id="203" name="Group 133"/>
          <p:cNvGrpSpPr>
            <a:grpSpLocks/>
          </p:cNvGrpSpPr>
          <p:nvPr/>
        </p:nvGrpSpPr>
        <p:grpSpPr bwMode="auto">
          <a:xfrm>
            <a:off x="6481320" y="4363667"/>
            <a:ext cx="558802" cy="652463"/>
            <a:chOff x="2635" y="2701"/>
            <a:chExt cx="352" cy="411"/>
          </a:xfrm>
        </p:grpSpPr>
        <p:sp>
          <p:nvSpPr>
            <p:cNvPr id="211" name="Text Box 136"/>
            <p:cNvSpPr txBox="1">
              <a:spLocks noChangeArrowheads="1"/>
            </p:cNvSpPr>
            <p:nvPr/>
          </p:nvSpPr>
          <p:spPr bwMode="auto">
            <a:xfrm>
              <a:off x="2795" y="2769"/>
              <a:ext cx="192" cy="174"/>
            </a:xfrm>
            <a:prstGeom prst="rect">
              <a:avLst/>
            </a:prstGeom>
            <a:noFill/>
            <a:ln w="9525">
              <a:noFill/>
              <a:miter lim="800000"/>
              <a:headEnd/>
              <a:tailEnd/>
            </a:ln>
            <a:effectLst/>
          </p:spPr>
          <p:txBody>
            <a:bodyPr wrap="none">
              <a:prstTxWarp prst="textNoShape">
                <a:avLst/>
              </a:prstTxWarp>
              <a:spAutoFit/>
            </a:bodyPr>
            <a:lstStyle/>
            <a:p>
              <a:r>
                <a:rPr lang="en-GB" sz="1200" dirty="0"/>
                <a:t>Q</a:t>
              </a:r>
            </a:p>
          </p:txBody>
        </p:sp>
        <p:sp>
          <p:nvSpPr>
            <p:cNvPr id="212" name="AutoShape 137"/>
            <p:cNvSpPr>
              <a:spLocks noChangeArrowheads="1"/>
            </p:cNvSpPr>
            <p:nvPr/>
          </p:nvSpPr>
          <p:spPr bwMode="auto">
            <a:xfrm rot="5400000">
              <a:off x="2652" y="3027"/>
              <a:ext cx="91" cy="79"/>
            </a:xfrm>
            <a:prstGeom prst="triangle">
              <a:avLst>
                <a:gd name="adj" fmla="val 50000"/>
              </a:avLst>
            </a:prstGeom>
            <a:noFill/>
            <a:ln w="9525">
              <a:solidFill>
                <a:schemeClr val="tx1"/>
              </a:solidFill>
              <a:miter lim="800000"/>
              <a:headEnd/>
              <a:tailEnd/>
            </a:ln>
            <a:effectLst/>
          </p:spPr>
          <p:txBody>
            <a:bodyPr wrap="none" anchor="ctr">
              <a:prstTxWarp prst="textNoShape">
                <a:avLst/>
              </a:prstTxWarp>
            </a:bodyPr>
            <a:lstStyle/>
            <a:p>
              <a:endParaRPr lang="en-US" sz="1200"/>
            </a:p>
          </p:txBody>
        </p:sp>
        <p:sp>
          <p:nvSpPr>
            <p:cNvPr id="213" name="Text Box 135"/>
            <p:cNvSpPr txBox="1">
              <a:spLocks noChangeArrowheads="1"/>
            </p:cNvSpPr>
            <p:nvPr/>
          </p:nvSpPr>
          <p:spPr bwMode="auto">
            <a:xfrm>
              <a:off x="2635" y="2701"/>
              <a:ext cx="186" cy="174"/>
            </a:xfrm>
            <a:prstGeom prst="rect">
              <a:avLst/>
            </a:prstGeom>
            <a:noFill/>
            <a:ln w="9525">
              <a:noFill/>
              <a:miter lim="800000"/>
              <a:headEnd/>
              <a:tailEnd/>
            </a:ln>
            <a:effectLst/>
          </p:spPr>
          <p:txBody>
            <a:bodyPr wrap="none">
              <a:prstTxWarp prst="textNoShape">
                <a:avLst/>
              </a:prstTxWarp>
              <a:spAutoFit/>
            </a:bodyPr>
            <a:lstStyle/>
            <a:p>
              <a:r>
                <a:rPr lang="en-GB" sz="1200" dirty="0"/>
                <a:t>D</a:t>
              </a:r>
            </a:p>
          </p:txBody>
        </p:sp>
      </p:grpSp>
      <p:grpSp>
        <p:nvGrpSpPr>
          <p:cNvPr id="204" name="Group 90"/>
          <p:cNvGrpSpPr>
            <a:grpSpLocks/>
          </p:cNvGrpSpPr>
          <p:nvPr/>
        </p:nvGrpSpPr>
        <p:grpSpPr bwMode="auto">
          <a:xfrm rot="16200000">
            <a:off x="6063645" y="4355658"/>
            <a:ext cx="304800" cy="304800"/>
            <a:chOff x="2544" y="1584"/>
            <a:chExt cx="192" cy="192"/>
          </a:xfrm>
          <a:solidFill>
            <a:srgbClr val="FFFFFF"/>
          </a:solidFill>
        </p:grpSpPr>
        <p:sp>
          <p:nvSpPr>
            <p:cNvPr id="208" name="Oval 91"/>
            <p:cNvSpPr>
              <a:spLocks noChangeArrowheads="1"/>
            </p:cNvSpPr>
            <p:nvPr/>
          </p:nvSpPr>
          <p:spPr bwMode="auto">
            <a:xfrm>
              <a:off x="2544" y="1584"/>
              <a:ext cx="192" cy="192"/>
            </a:xfrm>
            <a:prstGeom prst="ellipse">
              <a:avLst/>
            </a:prstGeom>
            <a:grpFill/>
            <a:ln w="28575">
              <a:solidFill>
                <a:schemeClr val="tx1"/>
              </a:solidFill>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209" name="Line 92"/>
            <p:cNvSpPr>
              <a:spLocks noChangeShapeType="1"/>
            </p:cNvSpPr>
            <p:nvPr/>
          </p:nvSpPr>
          <p:spPr bwMode="auto">
            <a:xfrm>
              <a:off x="2640" y="1632"/>
              <a:ext cx="0" cy="96"/>
            </a:xfrm>
            <a:prstGeom prst="line">
              <a:avLst/>
            </a:prstGeom>
            <a:grpFill/>
            <a:ln w="28575">
              <a:solidFill>
                <a:schemeClr val="tx1"/>
              </a:solidFill>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210" name="Line 93"/>
            <p:cNvSpPr>
              <a:spLocks noChangeShapeType="1"/>
            </p:cNvSpPr>
            <p:nvPr/>
          </p:nvSpPr>
          <p:spPr bwMode="auto">
            <a:xfrm>
              <a:off x="2592" y="1680"/>
              <a:ext cx="96" cy="0"/>
            </a:xfrm>
            <a:prstGeom prst="line">
              <a:avLst/>
            </a:prstGeom>
            <a:grpFill/>
            <a:ln w="28575">
              <a:solidFill>
                <a:schemeClr val="tx1"/>
              </a:solidFill>
              <a:round/>
              <a:headEnd type="none" w="sm" len="sm"/>
              <a:tailEnd type="none" w="sm" len="sm"/>
            </a:ln>
            <a:effectLst/>
          </p:spPr>
          <p:txBody>
            <a:bodyPr wrap="none" lIns="92075" tIns="46038" rIns="92075" bIns="46038" anchor="ctr">
              <a:prstTxWarp prst="textNoShape">
                <a:avLst/>
              </a:prstTxWarp>
            </a:bodyPr>
            <a:lstStyle/>
            <a:p>
              <a:endParaRPr lang="en-US"/>
            </a:p>
          </p:txBody>
        </p:sp>
      </p:grpSp>
      <p:grpSp>
        <p:nvGrpSpPr>
          <p:cNvPr id="205" name="Group 4"/>
          <p:cNvGrpSpPr>
            <a:grpSpLocks noChangeAspect="1"/>
          </p:cNvGrpSpPr>
          <p:nvPr/>
        </p:nvGrpSpPr>
        <p:grpSpPr bwMode="auto">
          <a:xfrm rot="5400000">
            <a:off x="5970235" y="3754376"/>
            <a:ext cx="484377" cy="373573"/>
            <a:chOff x="1037" y="1589"/>
            <a:chExt cx="360" cy="264"/>
          </a:xfrm>
          <a:solidFill>
            <a:schemeClr val="bg1"/>
          </a:solidFill>
        </p:grpSpPr>
        <p:sp>
          <p:nvSpPr>
            <p:cNvPr id="206" name="AutoShape 5"/>
            <p:cNvSpPr>
              <a:spLocks noChangeAspect="1" noChangeArrowheads="1"/>
            </p:cNvSpPr>
            <p:nvPr/>
          </p:nvSpPr>
          <p:spPr bwMode="auto">
            <a:xfrm>
              <a:off x="1334" y="1688"/>
              <a:ext cx="63" cy="63"/>
            </a:xfrm>
            <a:prstGeom prst="flowChartConnector">
              <a:avLst/>
            </a:prstGeom>
            <a:grpFill/>
            <a:ln w="25400" cap="flat" cmpd="sng" algn="ctr">
              <a:solidFill>
                <a:schemeClr val="tx1"/>
              </a:solidFill>
              <a:prstDash val="solid"/>
              <a:round/>
              <a:headEnd type="none" w="med" len="med"/>
              <a:tailEnd type="none" w="med" len="med"/>
            </a:ln>
            <a:effectLst/>
          </p:spPr>
          <p:txBody>
            <a:bodyPr wrap="none" anchor="ctr">
              <a:prstTxWarp prst="textNoShape">
                <a:avLst/>
              </a:prstTxWarp>
            </a:bodyPr>
            <a:lstStyle/>
            <a:p>
              <a:endParaRPr lang="en-US"/>
            </a:p>
          </p:txBody>
        </p:sp>
        <p:sp>
          <p:nvSpPr>
            <p:cNvPr id="207" name="AutoShape 6"/>
            <p:cNvSpPr>
              <a:spLocks noChangeAspect="1" noChangeArrowheads="1"/>
            </p:cNvSpPr>
            <p:nvPr/>
          </p:nvSpPr>
          <p:spPr bwMode="auto">
            <a:xfrm>
              <a:off x="1037" y="1589"/>
              <a:ext cx="295" cy="264"/>
            </a:xfrm>
            <a:prstGeom prst="flowChartDelay">
              <a:avLst/>
            </a:prstGeom>
            <a:grpFill/>
            <a:ln w="25400" cap="flat" cmpd="sng" algn="ctr">
              <a:solidFill>
                <a:schemeClr val="tx1"/>
              </a:solidFill>
              <a:prstDash val="solid"/>
              <a:miter lim="800000"/>
              <a:headEnd type="none" w="med" len="med"/>
              <a:tailEnd type="none" w="med" len="med"/>
            </a:ln>
            <a:effectLst/>
          </p:spPr>
          <p:txBody>
            <a:bodyPr wrap="none" anchor="ctr">
              <a:prstTxWarp prst="textNoShape">
                <a:avLst/>
              </a:prstTxWarp>
            </a:bodyPr>
            <a:lstStyle/>
            <a:p>
              <a:endParaRPr lang="en-US"/>
            </a:p>
          </p:txBody>
        </p:sp>
      </p:grpSp>
      <p:sp>
        <p:nvSpPr>
          <p:cNvPr id="217" name="Line 241"/>
          <p:cNvSpPr>
            <a:spLocks noChangeShapeType="1"/>
          </p:cNvSpPr>
          <p:nvPr/>
        </p:nvSpPr>
        <p:spPr bwMode="auto">
          <a:xfrm rot="10800000">
            <a:off x="8044892" y="3949584"/>
            <a:ext cx="0" cy="628324"/>
          </a:xfrm>
          <a:prstGeom prst="line">
            <a:avLst/>
          </a:prstGeom>
          <a:noFill/>
          <a:ln w="19050" cap="flat" cmpd="sng" algn="ctr">
            <a:solidFill>
              <a:schemeClr val="tx1"/>
            </a:solidFill>
            <a:prstDash val="solid"/>
            <a:round/>
            <a:headEnd type="none" w="med" len="med"/>
            <a:tailEnd type="none" w="med" len="med"/>
          </a:ln>
          <a:effectLst/>
        </p:spPr>
        <p:txBody>
          <a:bodyPr>
            <a:prstTxWarp prst="textNoShape">
              <a:avLst/>
            </a:prstTxWarp>
          </a:bodyPr>
          <a:lstStyle/>
          <a:p>
            <a:endParaRPr lang="en-US"/>
          </a:p>
        </p:txBody>
      </p:sp>
      <p:sp>
        <p:nvSpPr>
          <p:cNvPr id="218" name="Line 241"/>
          <p:cNvSpPr>
            <a:spLocks noChangeShapeType="1"/>
          </p:cNvSpPr>
          <p:nvPr/>
        </p:nvSpPr>
        <p:spPr bwMode="auto">
          <a:xfrm rot="16200000">
            <a:off x="8109372" y="3970023"/>
            <a:ext cx="0" cy="1079500"/>
          </a:xfrm>
          <a:prstGeom prst="line">
            <a:avLst/>
          </a:prstGeom>
          <a:noFill/>
          <a:ln w="19050" cap="flat" cmpd="sng" algn="ctr">
            <a:solidFill>
              <a:schemeClr val="tx1"/>
            </a:solidFill>
            <a:prstDash val="solid"/>
            <a:round/>
            <a:headEnd type="none" w="med" len="med"/>
            <a:tailEnd type="none" w="med" len="med"/>
          </a:ln>
          <a:effectLst/>
        </p:spPr>
        <p:txBody>
          <a:bodyPr>
            <a:prstTxWarp prst="textNoShape">
              <a:avLst/>
            </a:prstTxWarp>
          </a:bodyPr>
          <a:lstStyle/>
          <a:p>
            <a:endParaRPr lang="en-US"/>
          </a:p>
        </p:txBody>
      </p:sp>
      <p:grpSp>
        <p:nvGrpSpPr>
          <p:cNvPr id="220" name="Group 4"/>
          <p:cNvGrpSpPr>
            <a:grpSpLocks noChangeAspect="1"/>
          </p:cNvGrpSpPr>
          <p:nvPr/>
        </p:nvGrpSpPr>
        <p:grpSpPr bwMode="auto">
          <a:xfrm>
            <a:off x="7291607" y="4316820"/>
            <a:ext cx="484377" cy="373573"/>
            <a:chOff x="1037" y="1589"/>
            <a:chExt cx="360" cy="264"/>
          </a:xfrm>
          <a:solidFill>
            <a:schemeClr val="bg1"/>
          </a:solidFill>
        </p:grpSpPr>
        <p:sp>
          <p:nvSpPr>
            <p:cNvPr id="233" name="AutoShape 5"/>
            <p:cNvSpPr>
              <a:spLocks noChangeAspect="1" noChangeArrowheads="1"/>
            </p:cNvSpPr>
            <p:nvPr/>
          </p:nvSpPr>
          <p:spPr bwMode="auto">
            <a:xfrm>
              <a:off x="1334" y="1688"/>
              <a:ext cx="63" cy="63"/>
            </a:xfrm>
            <a:prstGeom prst="flowChartConnector">
              <a:avLst/>
            </a:prstGeom>
            <a:grpFill/>
            <a:ln w="25400" cap="flat" cmpd="sng" algn="ctr">
              <a:solidFill>
                <a:schemeClr val="tx1"/>
              </a:solidFill>
              <a:prstDash val="solid"/>
              <a:round/>
              <a:headEnd type="none" w="med" len="med"/>
              <a:tailEnd type="none" w="med" len="med"/>
            </a:ln>
            <a:effectLst/>
          </p:spPr>
          <p:txBody>
            <a:bodyPr wrap="none" anchor="ctr">
              <a:prstTxWarp prst="textNoShape">
                <a:avLst/>
              </a:prstTxWarp>
            </a:bodyPr>
            <a:lstStyle/>
            <a:p>
              <a:endParaRPr lang="en-US"/>
            </a:p>
          </p:txBody>
        </p:sp>
        <p:sp>
          <p:nvSpPr>
            <p:cNvPr id="234" name="AutoShape 6"/>
            <p:cNvSpPr>
              <a:spLocks noChangeAspect="1" noChangeArrowheads="1"/>
            </p:cNvSpPr>
            <p:nvPr/>
          </p:nvSpPr>
          <p:spPr bwMode="auto">
            <a:xfrm>
              <a:off x="1037" y="1589"/>
              <a:ext cx="295" cy="264"/>
            </a:xfrm>
            <a:prstGeom prst="flowChartDelay">
              <a:avLst/>
            </a:prstGeom>
            <a:grpFill/>
            <a:ln w="25400" cap="flat" cmpd="sng" algn="ctr">
              <a:solidFill>
                <a:schemeClr val="tx1"/>
              </a:solidFill>
              <a:prstDash val="solid"/>
              <a:miter lim="800000"/>
              <a:headEnd type="none" w="med" len="med"/>
              <a:tailEnd type="none" w="med" len="med"/>
            </a:ln>
            <a:effectLst/>
          </p:spPr>
          <p:txBody>
            <a:bodyPr wrap="none" anchor="ctr">
              <a:prstTxWarp prst="textNoShape">
                <a:avLst/>
              </a:prstTxWarp>
            </a:bodyPr>
            <a:lstStyle/>
            <a:p>
              <a:endParaRPr lang="en-US"/>
            </a:p>
          </p:txBody>
        </p:sp>
      </p:grpSp>
      <p:sp>
        <p:nvSpPr>
          <p:cNvPr id="221" name="AutoShape 73"/>
          <p:cNvSpPr>
            <a:spLocks noChangeArrowheads="1"/>
          </p:cNvSpPr>
          <p:nvPr/>
        </p:nvSpPr>
        <p:spPr bwMode="auto">
          <a:xfrm>
            <a:off x="8303116" y="4349308"/>
            <a:ext cx="490240" cy="752476"/>
          </a:xfrm>
          <a:prstGeom prst="roundRect">
            <a:avLst>
              <a:gd name="adj" fmla="val 11388"/>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endParaRPr lang="en-US" sz="1200" kern="0" dirty="0">
              <a:solidFill>
                <a:srgbClr val="000000"/>
              </a:solidFill>
              <a:latin typeface="Arial"/>
            </a:endParaRPr>
          </a:p>
        </p:txBody>
      </p:sp>
      <p:grpSp>
        <p:nvGrpSpPr>
          <p:cNvPr id="222" name="Group 133"/>
          <p:cNvGrpSpPr>
            <a:grpSpLocks/>
          </p:cNvGrpSpPr>
          <p:nvPr/>
        </p:nvGrpSpPr>
        <p:grpSpPr bwMode="auto">
          <a:xfrm>
            <a:off x="8261060" y="4363667"/>
            <a:ext cx="558802" cy="652463"/>
            <a:chOff x="2635" y="2701"/>
            <a:chExt cx="352" cy="411"/>
          </a:xfrm>
        </p:grpSpPr>
        <p:sp>
          <p:nvSpPr>
            <p:cNvPr id="230" name="Text Box 136"/>
            <p:cNvSpPr txBox="1">
              <a:spLocks noChangeArrowheads="1"/>
            </p:cNvSpPr>
            <p:nvPr/>
          </p:nvSpPr>
          <p:spPr bwMode="auto">
            <a:xfrm>
              <a:off x="2795" y="2771"/>
              <a:ext cx="192" cy="174"/>
            </a:xfrm>
            <a:prstGeom prst="rect">
              <a:avLst/>
            </a:prstGeom>
            <a:noFill/>
            <a:ln w="9525">
              <a:noFill/>
              <a:miter lim="800000"/>
              <a:headEnd/>
              <a:tailEnd/>
            </a:ln>
            <a:effectLst/>
          </p:spPr>
          <p:txBody>
            <a:bodyPr wrap="none">
              <a:prstTxWarp prst="textNoShape">
                <a:avLst/>
              </a:prstTxWarp>
              <a:spAutoFit/>
            </a:bodyPr>
            <a:lstStyle/>
            <a:p>
              <a:r>
                <a:rPr lang="en-GB" sz="1200" dirty="0"/>
                <a:t>Q</a:t>
              </a:r>
            </a:p>
          </p:txBody>
        </p:sp>
        <p:sp>
          <p:nvSpPr>
            <p:cNvPr id="231" name="AutoShape 137"/>
            <p:cNvSpPr>
              <a:spLocks noChangeArrowheads="1"/>
            </p:cNvSpPr>
            <p:nvPr/>
          </p:nvSpPr>
          <p:spPr bwMode="auto">
            <a:xfrm rot="5400000">
              <a:off x="2652" y="3027"/>
              <a:ext cx="91" cy="79"/>
            </a:xfrm>
            <a:prstGeom prst="triangle">
              <a:avLst>
                <a:gd name="adj" fmla="val 50000"/>
              </a:avLst>
            </a:prstGeom>
            <a:noFill/>
            <a:ln w="9525">
              <a:solidFill>
                <a:schemeClr val="tx1"/>
              </a:solidFill>
              <a:miter lim="800000"/>
              <a:headEnd/>
              <a:tailEnd/>
            </a:ln>
            <a:effectLst/>
          </p:spPr>
          <p:txBody>
            <a:bodyPr wrap="none" anchor="ctr">
              <a:prstTxWarp prst="textNoShape">
                <a:avLst/>
              </a:prstTxWarp>
            </a:bodyPr>
            <a:lstStyle/>
            <a:p>
              <a:endParaRPr lang="en-US" sz="1200"/>
            </a:p>
          </p:txBody>
        </p:sp>
        <p:sp>
          <p:nvSpPr>
            <p:cNvPr id="232" name="Text Box 135"/>
            <p:cNvSpPr txBox="1">
              <a:spLocks noChangeArrowheads="1"/>
            </p:cNvSpPr>
            <p:nvPr/>
          </p:nvSpPr>
          <p:spPr bwMode="auto">
            <a:xfrm>
              <a:off x="2635" y="2701"/>
              <a:ext cx="186" cy="174"/>
            </a:xfrm>
            <a:prstGeom prst="rect">
              <a:avLst/>
            </a:prstGeom>
            <a:noFill/>
            <a:ln w="9525">
              <a:noFill/>
              <a:miter lim="800000"/>
              <a:headEnd/>
              <a:tailEnd/>
            </a:ln>
            <a:effectLst/>
          </p:spPr>
          <p:txBody>
            <a:bodyPr wrap="none">
              <a:prstTxWarp prst="textNoShape">
                <a:avLst/>
              </a:prstTxWarp>
              <a:spAutoFit/>
            </a:bodyPr>
            <a:lstStyle/>
            <a:p>
              <a:r>
                <a:rPr lang="en-GB" sz="1200" dirty="0"/>
                <a:t>D</a:t>
              </a:r>
            </a:p>
          </p:txBody>
        </p:sp>
      </p:grpSp>
      <p:grpSp>
        <p:nvGrpSpPr>
          <p:cNvPr id="223" name="Group 90"/>
          <p:cNvGrpSpPr>
            <a:grpSpLocks/>
          </p:cNvGrpSpPr>
          <p:nvPr/>
        </p:nvGrpSpPr>
        <p:grpSpPr bwMode="auto">
          <a:xfrm rot="16200000">
            <a:off x="7891765" y="4355658"/>
            <a:ext cx="304800" cy="304800"/>
            <a:chOff x="2544" y="1584"/>
            <a:chExt cx="192" cy="192"/>
          </a:xfrm>
          <a:solidFill>
            <a:srgbClr val="FFFFFF"/>
          </a:solidFill>
        </p:grpSpPr>
        <p:sp>
          <p:nvSpPr>
            <p:cNvPr id="227" name="Oval 91"/>
            <p:cNvSpPr>
              <a:spLocks noChangeArrowheads="1"/>
            </p:cNvSpPr>
            <p:nvPr/>
          </p:nvSpPr>
          <p:spPr bwMode="auto">
            <a:xfrm>
              <a:off x="2544" y="1584"/>
              <a:ext cx="192" cy="192"/>
            </a:xfrm>
            <a:prstGeom prst="ellipse">
              <a:avLst/>
            </a:prstGeom>
            <a:grpFill/>
            <a:ln w="28575">
              <a:solidFill>
                <a:schemeClr val="tx1"/>
              </a:solidFill>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228" name="Line 92"/>
            <p:cNvSpPr>
              <a:spLocks noChangeShapeType="1"/>
            </p:cNvSpPr>
            <p:nvPr/>
          </p:nvSpPr>
          <p:spPr bwMode="auto">
            <a:xfrm>
              <a:off x="2640" y="1632"/>
              <a:ext cx="0" cy="96"/>
            </a:xfrm>
            <a:prstGeom prst="line">
              <a:avLst/>
            </a:prstGeom>
            <a:grpFill/>
            <a:ln w="28575">
              <a:solidFill>
                <a:schemeClr val="tx1"/>
              </a:solidFill>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229" name="Line 93"/>
            <p:cNvSpPr>
              <a:spLocks noChangeShapeType="1"/>
            </p:cNvSpPr>
            <p:nvPr/>
          </p:nvSpPr>
          <p:spPr bwMode="auto">
            <a:xfrm>
              <a:off x="2592" y="1680"/>
              <a:ext cx="96" cy="0"/>
            </a:xfrm>
            <a:prstGeom prst="line">
              <a:avLst/>
            </a:prstGeom>
            <a:grpFill/>
            <a:ln w="28575">
              <a:solidFill>
                <a:schemeClr val="tx1"/>
              </a:solidFill>
              <a:round/>
              <a:headEnd type="none" w="sm" len="sm"/>
              <a:tailEnd type="none" w="sm" len="sm"/>
            </a:ln>
            <a:effectLst/>
          </p:spPr>
          <p:txBody>
            <a:bodyPr wrap="none" lIns="92075" tIns="46038" rIns="92075" bIns="46038" anchor="ctr">
              <a:prstTxWarp prst="textNoShape">
                <a:avLst/>
              </a:prstTxWarp>
            </a:bodyPr>
            <a:lstStyle/>
            <a:p>
              <a:endParaRPr lang="en-US"/>
            </a:p>
          </p:txBody>
        </p:sp>
      </p:grpSp>
      <p:grpSp>
        <p:nvGrpSpPr>
          <p:cNvPr id="224" name="Group 4"/>
          <p:cNvGrpSpPr>
            <a:grpSpLocks noChangeAspect="1"/>
          </p:cNvGrpSpPr>
          <p:nvPr/>
        </p:nvGrpSpPr>
        <p:grpSpPr bwMode="auto">
          <a:xfrm rot="5400000">
            <a:off x="7798355" y="3754376"/>
            <a:ext cx="484377" cy="373573"/>
            <a:chOff x="1037" y="1589"/>
            <a:chExt cx="360" cy="264"/>
          </a:xfrm>
          <a:solidFill>
            <a:schemeClr val="bg1"/>
          </a:solidFill>
        </p:grpSpPr>
        <p:sp>
          <p:nvSpPr>
            <p:cNvPr id="225" name="AutoShape 5"/>
            <p:cNvSpPr>
              <a:spLocks noChangeAspect="1" noChangeArrowheads="1"/>
            </p:cNvSpPr>
            <p:nvPr/>
          </p:nvSpPr>
          <p:spPr bwMode="auto">
            <a:xfrm>
              <a:off x="1334" y="1688"/>
              <a:ext cx="63" cy="63"/>
            </a:xfrm>
            <a:prstGeom prst="flowChartConnector">
              <a:avLst/>
            </a:prstGeom>
            <a:grpFill/>
            <a:ln w="25400" cap="flat" cmpd="sng" algn="ctr">
              <a:solidFill>
                <a:schemeClr val="tx1"/>
              </a:solidFill>
              <a:prstDash val="solid"/>
              <a:round/>
              <a:headEnd type="none" w="med" len="med"/>
              <a:tailEnd type="none" w="med" len="med"/>
            </a:ln>
            <a:effectLst/>
          </p:spPr>
          <p:txBody>
            <a:bodyPr wrap="none" anchor="ctr">
              <a:prstTxWarp prst="textNoShape">
                <a:avLst/>
              </a:prstTxWarp>
            </a:bodyPr>
            <a:lstStyle/>
            <a:p>
              <a:endParaRPr lang="en-US"/>
            </a:p>
          </p:txBody>
        </p:sp>
        <p:sp>
          <p:nvSpPr>
            <p:cNvPr id="226" name="AutoShape 6"/>
            <p:cNvSpPr>
              <a:spLocks noChangeAspect="1" noChangeArrowheads="1"/>
            </p:cNvSpPr>
            <p:nvPr/>
          </p:nvSpPr>
          <p:spPr bwMode="auto">
            <a:xfrm>
              <a:off x="1037" y="1589"/>
              <a:ext cx="295" cy="264"/>
            </a:xfrm>
            <a:prstGeom prst="flowChartDelay">
              <a:avLst/>
            </a:prstGeom>
            <a:grpFill/>
            <a:ln w="25400" cap="flat" cmpd="sng" algn="ctr">
              <a:solidFill>
                <a:schemeClr val="tx1"/>
              </a:solidFill>
              <a:prstDash val="solid"/>
              <a:miter lim="800000"/>
              <a:headEnd type="none" w="med" len="med"/>
              <a:tailEnd type="none" w="med" len="med"/>
            </a:ln>
            <a:effectLst/>
          </p:spPr>
          <p:txBody>
            <a:bodyPr wrap="none" anchor="ctr">
              <a:prstTxWarp prst="textNoShape">
                <a:avLst/>
              </a:prstTxWarp>
            </a:bodyPr>
            <a:lstStyle/>
            <a:p>
              <a:endParaRPr lang="en-US"/>
            </a:p>
          </p:txBody>
        </p:sp>
      </p:grpSp>
      <p:sp>
        <p:nvSpPr>
          <p:cNvPr id="117" name="TextBox 116"/>
          <p:cNvSpPr txBox="1"/>
          <p:nvPr/>
        </p:nvSpPr>
        <p:spPr>
          <a:xfrm>
            <a:off x="684825" y="1618077"/>
            <a:ext cx="2210862" cy="954107"/>
          </a:xfrm>
          <a:prstGeom prst="rect">
            <a:avLst/>
          </a:prstGeom>
          <a:noFill/>
        </p:spPr>
        <p:txBody>
          <a:bodyPr wrap="none" rtlCol="0">
            <a:spAutoFit/>
          </a:bodyPr>
          <a:lstStyle/>
          <a:p>
            <a:r>
              <a:rPr lang="en-US" sz="1400" kern="0" dirty="0" smtClean="0"/>
              <a:t>00 – shift register</a:t>
            </a:r>
          </a:p>
          <a:p>
            <a:r>
              <a:rPr lang="en-US" sz="1400" kern="0" dirty="0" smtClean="0"/>
              <a:t>01 – LFSR</a:t>
            </a:r>
          </a:p>
          <a:p>
            <a:r>
              <a:rPr lang="en-US" sz="1400" kern="0" dirty="0" smtClean="0"/>
              <a:t>10 – parallel load register</a:t>
            </a:r>
          </a:p>
          <a:p>
            <a:r>
              <a:rPr lang="en-US" sz="1400" kern="0" dirty="0" smtClean="0"/>
              <a:t>11 – MISR</a:t>
            </a:r>
            <a:endParaRPr lang="en-US" sz="1400" kern="0" dirty="0"/>
          </a:p>
        </p:txBody>
      </p:sp>
      <p:grpSp>
        <p:nvGrpSpPr>
          <p:cNvPr id="118" name="Group 117"/>
          <p:cNvGrpSpPr/>
          <p:nvPr/>
        </p:nvGrpSpPr>
        <p:grpSpPr>
          <a:xfrm>
            <a:off x="113292" y="6390980"/>
            <a:ext cx="5089769" cy="381543"/>
            <a:chOff x="113292" y="6390980"/>
            <a:chExt cx="5089769" cy="381543"/>
          </a:xfrm>
        </p:grpSpPr>
        <p:pic>
          <p:nvPicPr>
            <p:cNvPr id="119" name="Picture 118"/>
            <p:cNvPicPr>
              <a:picLocks noChangeAspect="1"/>
            </p:cNvPicPr>
            <p:nvPr/>
          </p:nvPicPr>
          <p:blipFill>
            <a:blip r:embed="rId3"/>
            <a:stretch>
              <a:fillRect/>
            </a:stretch>
          </p:blipFill>
          <p:spPr>
            <a:xfrm>
              <a:off x="113292" y="6448404"/>
              <a:ext cx="645220" cy="324119"/>
            </a:xfrm>
            <a:prstGeom prst="rect">
              <a:avLst/>
            </a:prstGeom>
          </p:spPr>
        </p:pic>
        <p:sp>
          <p:nvSpPr>
            <p:cNvPr id="120" name="TextBox 119"/>
            <p:cNvSpPr txBox="1"/>
            <p:nvPr/>
          </p:nvSpPr>
          <p:spPr>
            <a:xfrm>
              <a:off x="709924" y="6390980"/>
              <a:ext cx="4493137" cy="338554"/>
            </a:xfrm>
            <a:prstGeom prst="rect">
              <a:avLst/>
            </a:prstGeom>
            <a:noFill/>
          </p:spPr>
          <p:txBody>
            <a:bodyPr wrap="none" rtlCol="0">
              <a:spAutoFit/>
            </a:bodyPr>
            <a:lstStyle/>
            <a:p>
              <a:r>
                <a:rPr lang="en-US" sz="1600" noProof="1" smtClean="0">
                  <a:latin typeface="Comic Sans MS"/>
                  <a:cs typeface="Comic Sans MS"/>
                </a:rPr>
                <a:t>B. Koenemann, J. Mucha, G. Zwiehoff, ITC’79</a:t>
              </a:r>
              <a:endParaRPr lang="en-US" sz="1600" noProof="1">
                <a:latin typeface="Comic Sans MS"/>
                <a:cs typeface="Comic Sans MS"/>
              </a:endParaRPr>
            </a:p>
          </p:txBody>
        </p:sp>
      </p:gr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Unknown (X) states</a:t>
            </a:r>
            <a:endParaRPr lang="en-US" dirty="0"/>
          </a:p>
        </p:txBody>
      </p:sp>
      <p:sp>
        <p:nvSpPr>
          <p:cNvPr id="3" name="Content Placeholder 2"/>
          <p:cNvSpPr>
            <a:spLocks noGrp="1"/>
          </p:cNvSpPr>
          <p:nvPr>
            <p:ph idx="1"/>
          </p:nvPr>
        </p:nvSpPr>
        <p:spPr>
          <a:xfrm>
            <a:off x="676275" y="3326418"/>
            <a:ext cx="5641229" cy="2765174"/>
          </a:xfrm>
        </p:spPr>
        <p:txBody>
          <a:bodyPr anchor="ctr"/>
          <a:lstStyle/>
          <a:p>
            <a:r>
              <a:rPr lang="en-US" dirty="0" smtClean="0"/>
              <a:t>U</a:t>
            </a:r>
            <a:r>
              <a:rPr lang="en-US" sz="2400" dirty="0" smtClean="0"/>
              <a:t>ninitialized memory elements</a:t>
            </a:r>
          </a:p>
          <a:p>
            <a:r>
              <a:rPr lang="en-US" dirty="0" smtClean="0"/>
              <a:t>F</a:t>
            </a:r>
            <a:r>
              <a:rPr lang="en-US" sz="2400" dirty="0" smtClean="0"/>
              <a:t>alse and multi-cycle paths</a:t>
            </a:r>
          </a:p>
          <a:p>
            <a:r>
              <a:rPr lang="en-US" dirty="0" smtClean="0"/>
              <a:t>B</a:t>
            </a:r>
            <a:r>
              <a:rPr lang="en-US" sz="2400" dirty="0" smtClean="0"/>
              <a:t>us contentions</a:t>
            </a:r>
          </a:p>
          <a:p>
            <a:r>
              <a:rPr lang="en-US" dirty="0" smtClean="0"/>
              <a:t>N</a:t>
            </a:r>
            <a:r>
              <a:rPr lang="en-US" sz="2400" dirty="0" smtClean="0"/>
              <a:t>on-scan flip-flops</a:t>
            </a:r>
          </a:p>
          <a:p>
            <a:r>
              <a:rPr lang="en-US" dirty="0" smtClean="0"/>
              <a:t>F</a:t>
            </a:r>
            <a:r>
              <a:rPr lang="en-US" sz="2400" dirty="0" smtClean="0"/>
              <a:t>loating buses</a:t>
            </a:r>
          </a:p>
          <a:p>
            <a:r>
              <a:rPr lang="en-US" dirty="0" smtClean="0"/>
              <a:t>I</a:t>
            </a:r>
            <a:r>
              <a:rPr lang="en-US" sz="2400" dirty="0" smtClean="0"/>
              <a:t>nternal three-state logic</a:t>
            </a:r>
            <a:endParaRPr lang="en-US" sz="2400" dirty="0"/>
          </a:p>
        </p:txBody>
      </p:sp>
      <p:sp>
        <p:nvSpPr>
          <p:cNvPr id="5" name="Freeform 13"/>
          <p:cNvSpPr>
            <a:spLocks/>
          </p:cNvSpPr>
          <p:nvPr/>
        </p:nvSpPr>
        <p:spPr bwMode="auto">
          <a:xfrm>
            <a:off x="4739229" y="2204720"/>
            <a:ext cx="384863" cy="769725"/>
          </a:xfrm>
          <a:custGeom>
            <a:avLst/>
            <a:gdLst/>
            <a:ahLst/>
            <a:cxnLst>
              <a:cxn ang="0">
                <a:pos x="272" y="0"/>
              </a:cxn>
              <a:cxn ang="0">
                <a:pos x="0" y="0"/>
              </a:cxn>
              <a:cxn ang="0">
                <a:pos x="0" y="544"/>
              </a:cxn>
            </a:cxnLst>
            <a:rect l="0" t="0" r="r" b="b"/>
            <a:pathLst>
              <a:path w="272" h="544">
                <a:moveTo>
                  <a:pt x="272" y="0"/>
                </a:moveTo>
                <a:lnTo>
                  <a:pt x="0" y="0"/>
                </a:lnTo>
                <a:lnTo>
                  <a:pt x="0" y="544"/>
                </a:lnTo>
              </a:path>
            </a:pathLst>
          </a:custGeom>
          <a:noFill/>
          <a:ln w="28575" cap="flat" cmpd="sng">
            <a:solidFill>
              <a:schemeClr val="tx1"/>
            </a:solidFill>
            <a:prstDash val="solid"/>
            <a:round/>
            <a:headEnd type="none" w="med" len="med"/>
            <a:tailEnd type="none" w="med" len="med"/>
          </a:ln>
          <a:effectLst/>
        </p:spPr>
        <p:txBody>
          <a:bodyPr wrap="none" anchor="ctr">
            <a:prstTxWarp prst="textNoShape">
              <a:avLst/>
            </a:prstTxWarp>
          </a:bodyPr>
          <a:lstStyle/>
          <a:p>
            <a:endParaRPr lang="en-US"/>
          </a:p>
        </p:txBody>
      </p:sp>
      <p:sp>
        <p:nvSpPr>
          <p:cNvPr id="6" name="Line 12"/>
          <p:cNvSpPr>
            <a:spLocks noChangeShapeType="1"/>
          </p:cNvSpPr>
          <p:nvPr/>
        </p:nvSpPr>
        <p:spPr bwMode="auto">
          <a:xfrm>
            <a:off x="5199083" y="1616107"/>
            <a:ext cx="0" cy="1358339"/>
          </a:xfrm>
          <a:prstGeom prst="line">
            <a:avLst/>
          </a:prstGeom>
          <a:noFill/>
          <a:ln w="28575">
            <a:solidFill>
              <a:schemeClr val="tx1"/>
            </a:solidFill>
            <a:round/>
            <a:headEnd/>
            <a:tailEnd/>
          </a:ln>
          <a:effectLst/>
        </p:spPr>
        <p:txBody>
          <a:bodyPr wrap="none" anchor="ctr">
            <a:prstTxWarp prst="textNoShape">
              <a:avLst/>
            </a:prstTxWarp>
          </a:bodyPr>
          <a:lstStyle/>
          <a:p>
            <a:endParaRPr lang="en-US"/>
          </a:p>
        </p:txBody>
      </p:sp>
      <p:sp>
        <p:nvSpPr>
          <p:cNvPr id="7" name="Line 11"/>
          <p:cNvSpPr>
            <a:spLocks noChangeShapeType="1"/>
          </p:cNvSpPr>
          <p:nvPr/>
        </p:nvSpPr>
        <p:spPr bwMode="auto">
          <a:xfrm>
            <a:off x="4068549" y="1616107"/>
            <a:ext cx="0" cy="1358339"/>
          </a:xfrm>
          <a:prstGeom prst="line">
            <a:avLst/>
          </a:prstGeom>
          <a:noFill/>
          <a:ln w="28575">
            <a:solidFill>
              <a:schemeClr val="tx1"/>
            </a:solidFill>
            <a:round/>
            <a:headEnd/>
            <a:tailEnd/>
          </a:ln>
          <a:effectLst/>
        </p:spPr>
        <p:txBody>
          <a:bodyPr wrap="none" anchor="ctr">
            <a:prstTxWarp prst="textNoShape">
              <a:avLst/>
            </a:prstTxWarp>
          </a:bodyPr>
          <a:lstStyle/>
          <a:p>
            <a:endParaRPr lang="en-US"/>
          </a:p>
        </p:txBody>
      </p:sp>
      <p:sp>
        <p:nvSpPr>
          <p:cNvPr id="8" name="Freeform 4"/>
          <p:cNvSpPr>
            <a:spLocks/>
          </p:cNvSpPr>
          <p:nvPr/>
        </p:nvSpPr>
        <p:spPr bwMode="auto">
          <a:xfrm>
            <a:off x="3607280" y="2204720"/>
            <a:ext cx="384863" cy="769725"/>
          </a:xfrm>
          <a:custGeom>
            <a:avLst/>
            <a:gdLst/>
            <a:ahLst/>
            <a:cxnLst>
              <a:cxn ang="0">
                <a:pos x="272" y="0"/>
              </a:cxn>
              <a:cxn ang="0">
                <a:pos x="0" y="0"/>
              </a:cxn>
              <a:cxn ang="0">
                <a:pos x="0" y="544"/>
              </a:cxn>
            </a:cxnLst>
            <a:rect l="0" t="0" r="r" b="b"/>
            <a:pathLst>
              <a:path w="272" h="544">
                <a:moveTo>
                  <a:pt x="272" y="0"/>
                </a:moveTo>
                <a:lnTo>
                  <a:pt x="0" y="0"/>
                </a:lnTo>
                <a:lnTo>
                  <a:pt x="0" y="544"/>
                </a:lnTo>
              </a:path>
            </a:pathLst>
          </a:custGeom>
          <a:noFill/>
          <a:ln w="28575" cap="flat" cmpd="sng">
            <a:solidFill>
              <a:schemeClr val="tx1"/>
            </a:solidFill>
            <a:prstDash val="solid"/>
            <a:round/>
            <a:headEnd type="none" w="med" len="med"/>
            <a:tailEnd type="none" w="med" len="med"/>
          </a:ln>
          <a:effectLst/>
        </p:spPr>
        <p:txBody>
          <a:bodyPr wrap="none" anchor="ctr">
            <a:prstTxWarp prst="textNoShape">
              <a:avLst/>
            </a:prstTxWarp>
          </a:bodyPr>
          <a:lstStyle/>
          <a:p>
            <a:endParaRPr lang="en-US"/>
          </a:p>
        </p:txBody>
      </p:sp>
      <p:sp>
        <p:nvSpPr>
          <p:cNvPr id="9" name="AutoShape 7"/>
          <p:cNvSpPr>
            <a:spLocks noChangeArrowheads="1"/>
          </p:cNvSpPr>
          <p:nvPr/>
        </p:nvSpPr>
        <p:spPr bwMode="auto">
          <a:xfrm>
            <a:off x="3803956" y="1916073"/>
            <a:ext cx="527772" cy="534846"/>
          </a:xfrm>
          <a:prstGeom prst="triangle">
            <a:avLst>
              <a:gd name="adj" fmla="val 50000"/>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endParaRPr lang="en-US" sz="1200" kern="0">
              <a:solidFill>
                <a:srgbClr val="000000"/>
              </a:solidFill>
              <a:latin typeface="Arial"/>
            </a:endParaRPr>
          </a:p>
        </p:txBody>
      </p:sp>
      <p:sp>
        <p:nvSpPr>
          <p:cNvPr id="10" name="Line 8"/>
          <p:cNvSpPr>
            <a:spLocks noChangeShapeType="1"/>
          </p:cNvSpPr>
          <p:nvPr/>
        </p:nvSpPr>
        <p:spPr bwMode="auto">
          <a:xfrm>
            <a:off x="3448807" y="1582148"/>
            <a:ext cx="2388412" cy="0"/>
          </a:xfrm>
          <a:prstGeom prst="line">
            <a:avLst/>
          </a:prstGeom>
          <a:noFill/>
          <a:ln w="76200" cmpd="tri">
            <a:solidFill>
              <a:schemeClr val="tx1"/>
            </a:solidFill>
            <a:round/>
            <a:headEnd/>
            <a:tailEnd/>
          </a:ln>
          <a:effectLst/>
        </p:spPr>
        <p:txBody>
          <a:bodyPr wrap="none" anchor="ctr">
            <a:prstTxWarp prst="textNoShape">
              <a:avLst/>
            </a:prstTxWarp>
          </a:bodyPr>
          <a:lstStyle/>
          <a:p>
            <a:endParaRPr lang="en-US"/>
          </a:p>
        </p:txBody>
      </p:sp>
      <p:sp>
        <p:nvSpPr>
          <p:cNvPr id="11" name="Text Box 9"/>
          <p:cNvSpPr txBox="1">
            <a:spLocks noChangeArrowheads="1"/>
          </p:cNvSpPr>
          <p:nvPr/>
        </p:nvSpPr>
        <p:spPr bwMode="auto">
          <a:xfrm>
            <a:off x="3315802" y="2656421"/>
            <a:ext cx="488153" cy="369332"/>
          </a:xfrm>
          <a:prstGeom prst="rect">
            <a:avLst/>
          </a:prstGeom>
          <a:noFill/>
          <a:ln w="9525">
            <a:noFill/>
            <a:miter lim="800000"/>
            <a:headEnd/>
            <a:tailEnd/>
          </a:ln>
          <a:effectLst/>
        </p:spPr>
        <p:txBody>
          <a:bodyPr wrap="square" anchor="ctr">
            <a:prstTxWarp prst="textNoShape">
              <a:avLst/>
            </a:prstTxWarp>
            <a:spAutoFit/>
          </a:bodyPr>
          <a:lstStyle/>
          <a:p>
            <a:r>
              <a:rPr lang="en-US" dirty="0"/>
              <a:t>1</a:t>
            </a:r>
          </a:p>
        </p:txBody>
      </p:sp>
      <p:sp>
        <p:nvSpPr>
          <p:cNvPr id="12" name="AutoShape 10"/>
          <p:cNvSpPr>
            <a:spLocks noChangeArrowheads="1"/>
          </p:cNvSpPr>
          <p:nvPr/>
        </p:nvSpPr>
        <p:spPr bwMode="auto">
          <a:xfrm>
            <a:off x="4935905" y="1916073"/>
            <a:ext cx="527772" cy="534846"/>
          </a:xfrm>
          <a:prstGeom prst="triangle">
            <a:avLst>
              <a:gd name="adj" fmla="val 50000"/>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endParaRPr lang="en-US" sz="1200" kern="0">
              <a:solidFill>
                <a:srgbClr val="000000"/>
              </a:solidFill>
              <a:latin typeface="Arial"/>
            </a:endParaRPr>
          </a:p>
        </p:txBody>
      </p:sp>
      <p:sp>
        <p:nvSpPr>
          <p:cNvPr id="13" name="Text Box 15"/>
          <p:cNvSpPr txBox="1">
            <a:spLocks noChangeArrowheads="1"/>
          </p:cNvSpPr>
          <p:nvPr/>
        </p:nvSpPr>
        <p:spPr bwMode="auto">
          <a:xfrm>
            <a:off x="3794785" y="2656421"/>
            <a:ext cx="509377" cy="369332"/>
          </a:xfrm>
          <a:prstGeom prst="rect">
            <a:avLst/>
          </a:prstGeom>
          <a:noFill/>
          <a:ln w="9525">
            <a:noFill/>
            <a:miter lim="800000"/>
            <a:headEnd/>
            <a:tailEnd/>
          </a:ln>
          <a:effectLst/>
        </p:spPr>
        <p:txBody>
          <a:bodyPr wrap="square" anchor="ctr">
            <a:prstTxWarp prst="textNoShape">
              <a:avLst/>
            </a:prstTxWarp>
            <a:spAutoFit/>
          </a:bodyPr>
          <a:lstStyle/>
          <a:p>
            <a:r>
              <a:rPr lang="en-US" dirty="0"/>
              <a:t>0</a:t>
            </a:r>
          </a:p>
        </p:txBody>
      </p:sp>
      <p:sp>
        <p:nvSpPr>
          <p:cNvPr id="14" name="Text Box 16"/>
          <p:cNvSpPr txBox="1">
            <a:spLocks noChangeArrowheads="1"/>
          </p:cNvSpPr>
          <p:nvPr/>
        </p:nvSpPr>
        <p:spPr bwMode="auto">
          <a:xfrm>
            <a:off x="4926735" y="2656421"/>
            <a:ext cx="415992" cy="369332"/>
          </a:xfrm>
          <a:prstGeom prst="rect">
            <a:avLst/>
          </a:prstGeom>
          <a:noFill/>
          <a:ln w="9525">
            <a:noFill/>
            <a:miter lim="800000"/>
            <a:headEnd/>
            <a:tailEnd/>
          </a:ln>
          <a:effectLst/>
        </p:spPr>
        <p:txBody>
          <a:bodyPr wrap="square" anchor="ctr">
            <a:prstTxWarp prst="textNoShape">
              <a:avLst/>
            </a:prstTxWarp>
            <a:spAutoFit/>
          </a:bodyPr>
          <a:lstStyle/>
          <a:p>
            <a:r>
              <a:rPr lang="en-US" dirty="0"/>
              <a:t>1</a:t>
            </a:r>
          </a:p>
        </p:txBody>
      </p:sp>
      <p:sp>
        <p:nvSpPr>
          <p:cNvPr id="15" name="Text Box 17"/>
          <p:cNvSpPr txBox="1">
            <a:spLocks noChangeArrowheads="1"/>
          </p:cNvSpPr>
          <p:nvPr/>
        </p:nvSpPr>
        <p:spPr bwMode="auto">
          <a:xfrm>
            <a:off x="4425113" y="2656421"/>
            <a:ext cx="510792" cy="369332"/>
          </a:xfrm>
          <a:prstGeom prst="rect">
            <a:avLst/>
          </a:prstGeom>
          <a:noFill/>
          <a:ln w="9525">
            <a:noFill/>
            <a:miter lim="800000"/>
            <a:headEnd/>
            <a:tailEnd/>
          </a:ln>
          <a:effectLst/>
        </p:spPr>
        <p:txBody>
          <a:bodyPr wrap="square" anchor="ctr">
            <a:prstTxWarp prst="textNoShape">
              <a:avLst/>
            </a:prstTxWarp>
            <a:spAutoFit/>
          </a:bodyPr>
          <a:lstStyle/>
          <a:p>
            <a:r>
              <a:rPr lang="en-US" dirty="0"/>
              <a:t>1</a:t>
            </a:r>
          </a:p>
        </p:txBody>
      </p:sp>
      <p:sp>
        <p:nvSpPr>
          <p:cNvPr id="16" name="Text Box 18"/>
          <p:cNvSpPr txBox="1">
            <a:spLocks noChangeArrowheads="1"/>
          </p:cNvSpPr>
          <p:nvPr/>
        </p:nvSpPr>
        <p:spPr bwMode="auto">
          <a:xfrm>
            <a:off x="4091187" y="1137133"/>
            <a:ext cx="1107895" cy="369332"/>
          </a:xfrm>
          <a:prstGeom prst="rect">
            <a:avLst/>
          </a:prstGeom>
          <a:noFill/>
          <a:ln w="9525">
            <a:noFill/>
            <a:miter lim="800000"/>
            <a:headEnd/>
            <a:tailEnd/>
          </a:ln>
          <a:effectLst/>
        </p:spPr>
        <p:txBody>
          <a:bodyPr wrap="square" anchor="ctr">
            <a:prstTxWarp prst="textNoShape">
              <a:avLst/>
            </a:prstTxWarp>
            <a:spAutoFit/>
          </a:bodyPr>
          <a:lstStyle/>
          <a:p>
            <a:r>
              <a:rPr lang="en-US" dirty="0"/>
              <a:t>conflict</a:t>
            </a:r>
          </a:p>
        </p:txBody>
      </p:sp>
      <p:sp>
        <p:nvSpPr>
          <p:cNvPr id="18" name="Freeform 21"/>
          <p:cNvSpPr>
            <a:spLocks/>
          </p:cNvSpPr>
          <p:nvPr/>
        </p:nvSpPr>
        <p:spPr bwMode="auto">
          <a:xfrm>
            <a:off x="7449453" y="2204720"/>
            <a:ext cx="384863" cy="769725"/>
          </a:xfrm>
          <a:custGeom>
            <a:avLst/>
            <a:gdLst/>
            <a:ahLst/>
            <a:cxnLst>
              <a:cxn ang="0">
                <a:pos x="272" y="0"/>
              </a:cxn>
              <a:cxn ang="0">
                <a:pos x="0" y="0"/>
              </a:cxn>
              <a:cxn ang="0">
                <a:pos x="0" y="544"/>
              </a:cxn>
            </a:cxnLst>
            <a:rect l="0" t="0" r="r" b="b"/>
            <a:pathLst>
              <a:path w="272" h="544">
                <a:moveTo>
                  <a:pt x="272" y="0"/>
                </a:moveTo>
                <a:lnTo>
                  <a:pt x="0" y="0"/>
                </a:lnTo>
                <a:lnTo>
                  <a:pt x="0" y="544"/>
                </a:lnTo>
              </a:path>
            </a:pathLst>
          </a:custGeom>
          <a:noFill/>
          <a:ln w="28575" cap="flat" cmpd="sng">
            <a:solidFill>
              <a:schemeClr val="tx1"/>
            </a:solidFill>
            <a:prstDash val="solid"/>
            <a:round/>
            <a:headEnd type="none" w="med" len="med"/>
            <a:tailEnd type="none" w="med" len="med"/>
          </a:ln>
          <a:effectLst/>
        </p:spPr>
        <p:txBody>
          <a:bodyPr wrap="none" anchor="ctr">
            <a:prstTxWarp prst="textNoShape">
              <a:avLst/>
            </a:prstTxWarp>
          </a:bodyPr>
          <a:lstStyle/>
          <a:p>
            <a:endParaRPr lang="en-US"/>
          </a:p>
        </p:txBody>
      </p:sp>
      <p:sp>
        <p:nvSpPr>
          <p:cNvPr id="19" name="Line 22"/>
          <p:cNvSpPr>
            <a:spLocks noChangeShapeType="1"/>
          </p:cNvSpPr>
          <p:nvPr/>
        </p:nvSpPr>
        <p:spPr bwMode="auto">
          <a:xfrm>
            <a:off x="7909308" y="1616107"/>
            <a:ext cx="0" cy="1358339"/>
          </a:xfrm>
          <a:prstGeom prst="line">
            <a:avLst/>
          </a:prstGeom>
          <a:noFill/>
          <a:ln w="28575">
            <a:solidFill>
              <a:schemeClr val="tx1"/>
            </a:solidFill>
            <a:round/>
            <a:headEnd/>
            <a:tailEnd/>
          </a:ln>
          <a:effectLst/>
        </p:spPr>
        <p:txBody>
          <a:bodyPr wrap="none" anchor="ctr">
            <a:prstTxWarp prst="textNoShape">
              <a:avLst/>
            </a:prstTxWarp>
          </a:bodyPr>
          <a:lstStyle/>
          <a:p>
            <a:endParaRPr lang="en-US"/>
          </a:p>
        </p:txBody>
      </p:sp>
      <p:sp>
        <p:nvSpPr>
          <p:cNvPr id="20" name="Line 23"/>
          <p:cNvSpPr>
            <a:spLocks noChangeShapeType="1"/>
          </p:cNvSpPr>
          <p:nvPr/>
        </p:nvSpPr>
        <p:spPr bwMode="auto">
          <a:xfrm>
            <a:off x="6778773" y="1616107"/>
            <a:ext cx="0" cy="1358339"/>
          </a:xfrm>
          <a:prstGeom prst="line">
            <a:avLst/>
          </a:prstGeom>
          <a:noFill/>
          <a:ln w="28575">
            <a:solidFill>
              <a:schemeClr val="tx1"/>
            </a:solidFill>
            <a:round/>
            <a:headEnd/>
            <a:tailEnd/>
          </a:ln>
          <a:effectLst/>
        </p:spPr>
        <p:txBody>
          <a:bodyPr wrap="none" anchor="ctr">
            <a:prstTxWarp prst="textNoShape">
              <a:avLst/>
            </a:prstTxWarp>
          </a:bodyPr>
          <a:lstStyle/>
          <a:p>
            <a:endParaRPr lang="en-US"/>
          </a:p>
        </p:txBody>
      </p:sp>
      <p:sp>
        <p:nvSpPr>
          <p:cNvPr id="21" name="Freeform 24"/>
          <p:cNvSpPr>
            <a:spLocks/>
          </p:cNvSpPr>
          <p:nvPr/>
        </p:nvSpPr>
        <p:spPr bwMode="auto">
          <a:xfrm>
            <a:off x="6317504" y="2204720"/>
            <a:ext cx="384863" cy="769725"/>
          </a:xfrm>
          <a:custGeom>
            <a:avLst/>
            <a:gdLst/>
            <a:ahLst/>
            <a:cxnLst>
              <a:cxn ang="0">
                <a:pos x="272" y="0"/>
              </a:cxn>
              <a:cxn ang="0">
                <a:pos x="0" y="0"/>
              </a:cxn>
              <a:cxn ang="0">
                <a:pos x="0" y="544"/>
              </a:cxn>
            </a:cxnLst>
            <a:rect l="0" t="0" r="r" b="b"/>
            <a:pathLst>
              <a:path w="272" h="544">
                <a:moveTo>
                  <a:pt x="272" y="0"/>
                </a:moveTo>
                <a:lnTo>
                  <a:pt x="0" y="0"/>
                </a:lnTo>
                <a:lnTo>
                  <a:pt x="0" y="544"/>
                </a:lnTo>
              </a:path>
            </a:pathLst>
          </a:custGeom>
          <a:noFill/>
          <a:ln w="28575" cap="flat" cmpd="sng">
            <a:solidFill>
              <a:schemeClr val="tx1"/>
            </a:solidFill>
            <a:prstDash val="solid"/>
            <a:round/>
            <a:headEnd type="none" w="med" len="med"/>
            <a:tailEnd type="none" w="med" len="med"/>
          </a:ln>
          <a:effectLst/>
        </p:spPr>
        <p:txBody>
          <a:bodyPr wrap="none" anchor="ctr">
            <a:prstTxWarp prst="textNoShape">
              <a:avLst/>
            </a:prstTxWarp>
          </a:bodyPr>
          <a:lstStyle/>
          <a:p>
            <a:endParaRPr lang="en-US"/>
          </a:p>
        </p:txBody>
      </p:sp>
      <p:sp>
        <p:nvSpPr>
          <p:cNvPr id="22" name="AutoShape 25"/>
          <p:cNvSpPr>
            <a:spLocks noChangeArrowheads="1"/>
          </p:cNvSpPr>
          <p:nvPr/>
        </p:nvSpPr>
        <p:spPr bwMode="auto">
          <a:xfrm>
            <a:off x="6514181" y="1916073"/>
            <a:ext cx="527772" cy="534846"/>
          </a:xfrm>
          <a:prstGeom prst="triangle">
            <a:avLst>
              <a:gd name="adj" fmla="val 50000"/>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endParaRPr lang="en-US" sz="1200" kern="0">
              <a:solidFill>
                <a:srgbClr val="000000"/>
              </a:solidFill>
              <a:latin typeface="Arial"/>
            </a:endParaRPr>
          </a:p>
        </p:txBody>
      </p:sp>
      <p:sp>
        <p:nvSpPr>
          <p:cNvPr id="23" name="Line 26"/>
          <p:cNvSpPr>
            <a:spLocks noChangeShapeType="1"/>
          </p:cNvSpPr>
          <p:nvPr/>
        </p:nvSpPr>
        <p:spPr bwMode="auto">
          <a:xfrm>
            <a:off x="6159031" y="1582148"/>
            <a:ext cx="2388412" cy="0"/>
          </a:xfrm>
          <a:prstGeom prst="line">
            <a:avLst/>
          </a:prstGeom>
          <a:noFill/>
          <a:ln w="76200" cmpd="tri">
            <a:solidFill>
              <a:schemeClr val="tx1"/>
            </a:solidFill>
            <a:round/>
            <a:headEnd/>
            <a:tailEnd/>
          </a:ln>
          <a:effectLst/>
        </p:spPr>
        <p:txBody>
          <a:bodyPr wrap="none" anchor="ctr">
            <a:prstTxWarp prst="textNoShape">
              <a:avLst/>
            </a:prstTxWarp>
          </a:bodyPr>
          <a:lstStyle/>
          <a:p>
            <a:endParaRPr lang="en-US"/>
          </a:p>
        </p:txBody>
      </p:sp>
      <p:sp>
        <p:nvSpPr>
          <p:cNvPr id="24" name="Text Box 27"/>
          <p:cNvSpPr txBox="1">
            <a:spLocks noChangeArrowheads="1"/>
          </p:cNvSpPr>
          <p:nvPr/>
        </p:nvSpPr>
        <p:spPr bwMode="auto">
          <a:xfrm>
            <a:off x="6026026" y="2656421"/>
            <a:ext cx="527173" cy="369332"/>
          </a:xfrm>
          <a:prstGeom prst="rect">
            <a:avLst/>
          </a:prstGeom>
          <a:noFill/>
          <a:ln w="9525">
            <a:noFill/>
            <a:miter lim="800000"/>
            <a:headEnd/>
            <a:tailEnd/>
          </a:ln>
          <a:effectLst/>
        </p:spPr>
        <p:txBody>
          <a:bodyPr wrap="square" anchor="ctr">
            <a:prstTxWarp prst="textNoShape">
              <a:avLst/>
            </a:prstTxWarp>
            <a:spAutoFit/>
          </a:bodyPr>
          <a:lstStyle/>
          <a:p>
            <a:r>
              <a:rPr lang="en-US" dirty="0"/>
              <a:t>0</a:t>
            </a:r>
          </a:p>
        </p:txBody>
      </p:sp>
      <p:sp>
        <p:nvSpPr>
          <p:cNvPr id="25" name="AutoShape 28"/>
          <p:cNvSpPr>
            <a:spLocks noChangeArrowheads="1"/>
          </p:cNvSpPr>
          <p:nvPr/>
        </p:nvSpPr>
        <p:spPr bwMode="auto">
          <a:xfrm>
            <a:off x="7646130" y="1916073"/>
            <a:ext cx="527772" cy="534846"/>
          </a:xfrm>
          <a:prstGeom prst="triangle">
            <a:avLst>
              <a:gd name="adj" fmla="val 50000"/>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endParaRPr lang="en-US" sz="1200" kern="0">
              <a:solidFill>
                <a:srgbClr val="000000"/>
              </a:solidFill>
              <a:latin typeface="Arial"/>
            </a:endParaRPr>
          </a:p>
        </p:txBody>
      </p:sp>
      <p:sp>
        <p:nvSpPr>
          <p:cNvPr id="26" name="Text Box 30"/>
          <p:cNvSpPr txBox="1">
            <a:spLocks noChangeArrowheads="1"/>
          </p:cNvSpPr>
          <p:nvPr/>
        </p:nvSpPr>
        <p:spPr bwMode="auto">
          <a:xfrm>
            <a:off x="8544614" y="1397481"/>
            <a:ext cx="361261" cy="369332"/>
          </a:xfrm>
          <a:prstGeom prst="rect">
            <a:avLst/>
          </a:prstGeom>
          <a:noFill/>
          <a:ln w="9525">
            <a:noFill/>
            <a:miter lim="800000"/>
            <a:headEnd/>
            <a:tailEnd/>
          </a:ln>
          <a:effectLst/>
        </p:spPr>
        <p:txBody>
          <a:bodyPr wrap="square" anchor="ctr">
            <a:prstTxWarp prst="textNoShape">
              <a:avLst/>
            </a:prstTxWarp>
            <a:spAutoFit/>
          </a:bodyPr>
          <a:lstStyle/>
          <a:p>
            <a:r>
              <a:rPr lang="en-US" dirty="0">
                <a:solidFill>
                  <a:schemeClr val="tx2"/>
                </a:solidFill>
              </a:rPr>
              <a:t>Z</a:t>
            </a:r>
            <a:endParaRPr lang="en-US" dirty="0"/>
          </a:p>
        </p:txBody>
      </p:sp>
      <p:sp>
        <p:nvSpPr>
          <p:cNvPr id="27" name="Text Box 31"/>
          <p:cNvSpPr txBox="1">
            <a:spLocks noChangeArrowheads="1"/>
          </p:cNvSpPr>
          <p:nvPr/>
        </p:nvSpPr>
        <p:spPr bwMode="auto">
          <a:xfrm>
            <a:off x="7135336" y="2656421"/>
            <a:ext cx="510793" cy="369332"/>
          </a:xfrm>
          <a:prstGeom prst="rect">
            <a:avLst/>
          </a:prstGeom>
          <a:noFill/>
          <a:ln w="9525">
            <a:noFill/>
            <a:miter lim="800000"/>
            <a:headEnd/>
            <a:tailEnd/>
          </a:ln>
          <a:effectLst/>
        </p:spPr>
        <p:txBody>
          <a:bodyPr wrap="square" anchor="ctr">
            <a:prstTxWarp prst="textNoShape">
              <a:avLst/>
            </a:prstTxWarp>
            <a:spAutoFit/>
          </a:bodyPr>
          <a:lstStyle/>
          <a:p>
            <a:r>
              <a:rPr lang="en-US" dirty="0"/>
              <a:t>0</a:t>
            </a:r>
          </a:p>
        </p:txBody>
      </p:sp>
      <p:sp>
        <p:nvSpPr>
          <p:cNvPr id="28" name="Text Box 32"/>
          <p:cNvSpPr txBox="1">
            <a:spLocks noChangeArrowheads="1"/>
          </p:cNvSpPr>
          <p:nvPr/>
        </p:nvSpPr>
        <p:spPr bwMode="auto">
          <a:xfrm>
            <a:off x="6791508" y="1137133"/>
            <a:ext cx="1042808" cy="369332"/>
          </a:xfrm>
          <a:prstGeom prst="rect">
            <a:avLst/>
          </a:prstGeom>
          <a:noFill/>
          <a:ln w="9525">
            <a:noFill/>
            <a:miter lim="800000"/>
            <a:headEnd/>
            <a:tailEnd/>
          </a:ln>
          <a:effectLst/>
        </p:spPr>
        <p:txBody>
          <a:bodyPr wrap="square" anchor="ctr">
            <a:prstTxWarp prst="textNoShape">
              <a:avLst/>
            </a:prstTxWarp>
            <a:spAutoFit/>
          </a:bodyPr>
          <a:lstStyle/>
          <a:p>
            <a:r>
              <a:rPr lang="en-US" dirty="0">
                <a:solidFill>
                  <a:srgbClr val="000000"/>
                </a:solidFill>
              </a:rPr>
              <a:t>floating</a:t>
            </a: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X states and MISR</a:t>
            </a:r>
            <a:endParaRPr lang="en-US" dirty="0"/>
          </a:p>
        </p:txBody>
      </p:sp>
      <p:sp>
        <p:nvSpPr>
          <p:cNvPr id="4" name="Rectangle 3"/>
          <p:cNvSpPr txBox="1">
            <a:spLocks noChangeArrowheads="1"/>
          </p:cNvSpPr>
          <p:nvPr/>
        </p:nvSpPr>
        <p:spPr bwMode="auto">
          <a:xfrm>
            <a:off x="833437" y="1364033"/>
            <a:ext cx="7664451" cy="706967"/>
          </a:xfrm>
          <a:prstGeom prst="rect">
            <a:avLst/>
          </a:prstGeom>
          <a:noFill/>
          <a:ln w="9525">
            <a:noFill/>
            <a:miter lim="800000"/>
            <a:headEnd/>
            <a:tailEnd/>
          </a:ln>
          <a:effectLst/>
        </p:spPr>
        <p:txBody>
          <a:bodyPr vert="horz" wrap="square" lIns="85725" tIns="42862" rIns="85725" bIns="42862" numCol="1" anchor="t" anchorCtr="0" compatLnSpc="1">
            <a:prstTxWarp prst="textNoShape">
              <a:avLst/>
            </a:prstTxWarp>
          </a:bodyPr>
          <a:lstStyle/>
          <a:p>
            <a:pPr marL="0" marR="0" lvl="0" indent="0" algn="l" defTabSz="769938" rtl="0" eaLnBrk="0" fontAlgn="base" latinLnBrk="0" hangingPunct="0">
              <a:lnSpc>
                <a:spcPct val="100000"/>
              </a:lnSpc>
              <a:spcBef>
                <a:spcPct val="20000"/>
              </a:spcBef>
              <a:spcAft>
                <a:spcPct val="0"/>
              </a:spcAft>
              <a:buClr>
                <a:schemeClr val="bg1"/>
              </a:buClr>
              <a:buSzPct val="75000"/>
              <a:buFont typeface="Monotype Sorts" charset="2"/>
              <a:buNone/>
              <a:tabLst/>
              <a:defRPr/>
            </a:pPr>
            <a:r>
              <a:rPr kumimoji="0" lang="en-US" sz="2400" i="0" u="none" strike="noStrike" kern="0" cap="none" spc="0" normalizeH="0" baseline="0" noProof="0" dirty="0" smtClean="0">
                <a:ln>
                  <a:noFill/>
                </a:ln>
                <a:solidFill>
                  <a:srgbClr val="000000"/>
                </a:solidFill>
                <a:uLnTx/>
                <a:uFillTx/>
                <a:latin typeface="+mn-lt"/>
                <a:ea typeface="+mn-ea"/>
                <a:cs typeface="+mn-cs"/>
              </a:rPr>
              <a:t>Every X state</a:t>
            </a:r>
            <a:r>
              <a:rPr kumimoji="0" lang="en-US" sz="2400" i="0" u="none" strike="noStrike" kern="0" cap="none" spc="0" normalizeH="0" noProof="0" dirty="0" smtClean="0">
                <a:ln>
                  <a:noFill/>
                </a:ln>
                <a:solidFill>
                  <a:srgbClr val="000000"/>
                </a:solidFill>
                <a:uLnTx/>
                <a:uFillTx/>
                <a:latin typeface="+mn-lt"/>
                <a:ea typeface="+mn-ea"/>
                <a:cs typeface="+mn-cs"/>
              </a:rPr>
              <a:t> </a:t>
            </a:r>
            <a:r>
              <a:rPr kumimoji="0" lang="en-US" sz="2400" i="0" u="none" strike="noStrike" kern="0" cap="none" spc="0" normalizeH="0" baseline="0" noProof="0" dirty="0" smtClean="0">
                <a:ln>
                  <a:noFill/>
                </a:ln>
                <a:solidFill>
                  <a:srgbClr val="000000"/>
                </a:solidFill>
                <a:uLnTx/>
                <a:uFillTx/>
                <a:latin typeface="+mn-lt"/>
                <a:ea typeface="+mn-ea"/>
                <a:cs typeface="+mn-cs"/>
              </a:rPr>
              <a:t>can double the number of “correct” signatures </a:t>
            </a:r>
            <a:endParaRPr kumimoji="0" lang="en-US" sz="2400" i="0" u="none" strike="noStrike" kern="0" cap="none" spc="0" normalizeH="0" baseline="0" noProof="0" dirty="0">
              <a:ln>
                <a:noFill/>
              </a:ln>
              <a:solidFill>
                <a:srgbClr val="000000"/>
              </a:solidFill>
              <a:uLnTx/>
              <a:uFillTx/>
              <a:latin typeface="+mn-lt"/>
              <a:ea typeface="+mn-ea"/>
              <a:cs typeface="+mn-cs"/>
            </a:endParaRPr>
          </a:p>
        </p:txBody>
      </p:sp>
      <p:sp>
        <p:nvSpPr>
          <p:cNvPr id="5" name="Text Box 4"/>
          <p:cNvSpPr txBox="1">
            <a:spLocks noChangeArrowheads="1"/>
          </p:cNvSpPr>
          <p:nvPr/>
        </p:nvSpPr>
        <p:spPr bwMode="auto">
          <a:xfrm>
            <a:off x="3310275" y="2540000"/>
            <a:ext cx="3411538" cy="457200"/>
          </a:xfrm>
          <a:prstGeom prst="rect">
            <a:avLst/>
          </a:prstGeom>
          <a:noFill/>
          <a:ln w="9525">
            <a:noFill/>
            <a:miter lim="800000"/>
            <a:headEnd/>
            <a:tailEnd/>
          </a:ln>
          <a:effectLst/>
        </p:spPr>
        <p:txBody>
          <a:bodyPr wrap="none" anchor="ctr">
            <a:prstTxWarp prst="textNoShape">
              <a:avLst/>
            </a:prstTxWarp>
            <a:spAutoFit/>
          </a:bodyPr>
          <a:lstStyle/>
          <a:p>
            <a:pPr algn="l"/>
            <a:r>
              <a:rPr lang="en-US" sz="2400" dirty="0">
                <a:solidFill>
                  <a:srgbClr val="000000"/>
                </a:solidFill>
              </a:rPr>
              <a:t>0011010010111100101</a:t>
            </a:r>
            <a:endParaRPr lang="en-US" dirty="0">
              <a:solidFill>
                <a:srgbClr val="000000"/>
              </a:solidFill>
            </a:endParaRPr>
          </a:p>
        </p:txBody>
      </p:sp>
      <p:sp>
        <p:nvSpPr>
          <p:cNvPr id="8" name="Text Box 6"/>
          <p:cNvSpPr txBox="1">
            <a:spLocks noChangeArrowheads="1"/>
          </p:cNvSpPr>
          <p:nvPr/>
        </p:nvSpPr>
        <p:spPr bwMode="auto">
          <a:xfrm>
            <a:off x="3310275" y="3347505"/>
            <a:ext cx="3444875" cy="457200"/>
          </a:xfrm>
          <a:prstGeom prst="rect">
            <a:avLst/>
          </a:prstGeom>
          <a:noFill/>
          <a:ln w="9525">
            <a:noFill/>
            <a:miter lim="800000"/>
            <a:headEnd/>
            <a:tailEnd/>
          </a:ln>
          <a:effectLst/>
        </p:spPr>
        <p:txBody>
          <a:bodyPr wrap="none" anchor="ctr">
            <a:prstTxWarp prst="textNoShape">
              <a:avLst/>
            </a:prstTxWarp>
            <a:spAutoFit/>
          </a:bodyPr>
          <a:lstStyle/>
          <a:p>
            <a:pPr algn="l"/>
            <a:r>
              <a:rPr lang="en-US" sz="2400" dirty="0">
                <a:solidFill>
                  <a:srgbClr val="000000"/>
                </a:solidFill>
              </a:rPr>
              <a:t>0011010010111</a:t>
            </a:r>
            <a:r>
              <a:rPr lang="en-US" sz="2400" b="1" dirty="0">
                <a:solidFill>
                  <a:srgbClr val="FF0000"/>
                </a:solidFill>
              </a:rPr>
              <a:t>X</a:t>
            </a:r>
            <a:r>
              <a:rPr lang="en-US" sz="2400" dirty="0">
                <a:solidFill>
                  <a:srgbClr val="000000"/>
                </a:solidFill>
              </a:rPr>
              <a:t>00101</a:t>
            </a:r>
          </a:p>
        </p:txBody>
      </p:sp>
      <p:sp>
        <p:nvSpPr>
          <p:cNvPr id="12" name="Text Box 9"/>
          <p:cNvSpPr txBox="1">
            <a:spLocks noChangeArrowheads="1"/>
          </p:cNvSpPr>
          <p:nvPr/>
        </p:nvSpPr>
        <p:spPr bwMode="auto">
          <a:xfrm>
            <a:off x="3310275" y="4843608"/>
            <a:ext cx="3478213" cy="457200"/>
          </a:xfrm>
          <a:prstGeom prst="rect">
            <a:avLst/>
          </a:prstGeom>
          <a:noFill/>
          <a:ln w="9525">
            <a:noFill/>
            <a:miter lim="800000"/>
            <a:headEnd/>
            <a:tailEnd/>
          </a:ln>
          <a:effectLst/>
        </p:spPr>
        <p:txBody>
          <a:bodyPr wrap="none" anchor="ctr">
            <a:prstTxWarp prst="textNoShape">
              <a:avLst/>
            </a:prstTxWarp>
            <a:spAutoFit/>
          </a:bodyPr>
          <a:lstStyle/>
          <a:p>
            <a:pPr algn="l"/>
            <a:r>
              <a:rPr lang="en-US" sz="2400" dirty="0">
                <a:solidFill>
                  <a:srgbClr val="000000"/>
                </a:solidFill>
              </a:rPr>
              <a:t>0011</a:t>
            </a:r>
            <a:r>
              <a:rPr lang="en-US" sz="2400" b="1" dirty="0">
                <a:solidFill>
                  <a:srgbClr val="FF0000"/>
                </a:solidFill>
              </a:rPr>
              <a:t>X</a:t>
            </a:r>
            <a:r>
              <a:rPr lang="en-US" sz="2400" dirty="0">
                <a:solidFill>
                  <a:srgbClr val="000000"/>
                </a:solidFill>
              </a:rPr>
              <a:t>10010111</a:t>
            </a:r>
            <a:r>
              <a:rPr lang="en-US" sz="2400" b="1" dirty="0">
                <a:solidFill>
                  <a:srgbClr val="FF0000"/>
                </a:solidFill>
              </a:rPr>
              <a:t>X</a:t>
            </a:r>
            <a:r>
              <a:rPr lang="en-US" sz="2400" dirty="0">
                <a:solidFill>
                  <a:srgbClr val="000000"/>
                </a:solidFill>
              </a:rPr>
              <a:t>00101</a:t>
            </a:r>
            <a:endParaRPr lang="en-US" dirty="0">
              <a:solidFill>
                <a:srgbClr val="000000"/>
              </a:solidFill>
            </a:endParaRPr>
          </a:p>
        </p:txBody>
      </p:sp>
      <p:sp>
        <p:nvSpPr>
          <p:cNvPr id="23" name="Text Box 53"/>
          <p:cNvSpPr txBox="1">
            <a:spLocks noChangeArrowheads="1"/>
          </p:cNvSpPr>
          <p:nvPr/>
        </p:nvSpPr>
        <p:spPr bwMode="auto">
          <a:xfrm>
            <a:off x="4237733" y="2139434"/>
            <a:ext cx="1621733" cy="369332"/>
          </a:xfrm>
          <a:prstGeom prst="rect">
            <a:avLst/>
          </a:prstGeom>
          <a:noFill/>
          <a:ln w="9525">
            <a:noFill/>
            <a:miter lim="800000"/>
            <a:headEnd/>
            <a:tailEnd/>
          </a:ln>
          <a:effectLst/>
        </p:spPr>
        <p:txBody>
          <a:bodyPr wrap="none" anchor="ctr">
            <a:prstTxWarp prst="textNoShape">
              <a:avLst/>
            </a:prstTxWarp>
            <a:spAutoFit/>
          </a:bodyPr>
          <a:lstStyle/>
          <a:p>
            <a:r>
              <a:rPr lang="en-US" dirty="0"/>
              <a:t>Test response</a:t>
            </a:r>
          </a:p>
        </p:txBody>
      </p:sp>
      <p:sp>
        <p:nvSpPr>
          <p:cNvPr id="24" name="Text Box 54"/>
          <p:cNvSpPr txBox="1">
            <a:spLocks noChangeArrowheads="1"/>
          </p:cNvSpPr>
          <p:nvPr/>
        </p:nvSpPr>
        <p:spPr bwMode="auto">
          <a:xfrm>
            <a:off x="7183510" y="2139434"/>
            <a:ext cx="1172805" cy="369332"/>
          </a:xfrm>
          <a:prstGeom prst="rect">
            <a:avLst/>
          </a:prstGeom>
          <a:noFill/>
          <a:ln w="9525">
            <a:noFill/>
            <a:miter lim="800000"/>
            <a:headEnd/>
            <a:tailEnd/>
          </a:ln>
          <a:effectLst/>
        </p:spPr>
        <p:txBody>
          <a:bodyPr wrap="none" anchor="ctr">
            <a:prstTxWarp prst="textNoShape">
              <a:avLst/>
            </a:prstTxWarp>
            <a:spAutoFit/>
          </a:bodyPr>
          <a:lstStyle/>
          <a:p>
            <a:r>
              <a:rPr lang="en-US" dirty="0"/>
              <a:t>Signature</a:t>
            </a:r>
          </a:p>
        </p:txBody>
      </p:sp>
      <p:sp>
        <p:nvSpPr>
          <p:cNvPr id="35" name="TextBox 34"/>
          <p:cNvSpPr txBox="1"/>
          <p:nvPr/>
        </p:nvSpPr>
        <p:spPr>
          <a:xfrm>
            <a:off x="741418" y="5622785"/>
            <a:ext cx="6353120" cy="1015663"/>
          </a:xfrm>
          <a:prstGeom prst="rect">
            <a:avLst/>
          </a:prstGeom>
          <a:noFill/>
        </p:spPr>
        <p:txBody>
          <a:bodyPr wrap="square" rtlCol="0">
            <a:spAutoFit/>
          </a:bodyPr>
          <a:lstStyle/>
          <a:p>
            <a:r>
              <a:rPr lang="en-US" sz="2000" dirty="0" smtClean="0"/>
              <a:t>32-bit MISR</a:t>
            </a:r>
          </a:p>
          <a:p>
            <a:r>
              <a:rPr lang="en-US" sz="2000" dirty="0" smtClean="0"/>
              <a:t>for 32 Xs there are no signatures left for fault detection</a:t>
            </a:r>
          </a:p>
          <a:p>
            <a:endParaRPr lang="en-US" sz="2000" dirty="0"/>
          </a:p>
        </p:txBody>
      </p:sp>
      <p:sp>
        <p:nvSpPr>
          <p:cNvPr id="22" name="AutoShape 73"/>
          <p:cNvSpPr>
            <a:spLocks noChangeArrowheads="1"/>
          </p:cNvSpPr>
          <p:nvPr/>
        </p:nvSpPr>
        <p:spPr bwMode="auto">
          <a:xfrm>
            <a:off x="7094538" y="3628115"/>
            <a:ext cx="1403350" cy="304800"/>
          </a:xfrm>
          <a:prstGeom prst="roundRect">
            <a:avLst>
              <a:gd name="adj" fmla="val 50000"/>
            </a:avLst>
          </a:prstGeom>
          <a:solidFill>
            <a:srgbClr val="533825">
              <a:lumMod val="60000"/>
              <a:lumOff val="40000"/>
            </a:srgb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r>
              <a:rPr lang="en-US" sz="1200" kern="0" dirty="0" smtClean="0">
                <a:solidFill>
                  <a:srgbClr val="FFFFFF"/>
                </a:solidFill>
                <a:latin typeface="Arial"/>
                <a:ea typeface="+mn-ea"/>
                <a:cs typeface="+mn-cs"/>
              </a:rPr>
              <a:t>0</a:t>
            </a:r>
            <a:endParaRPr lang="en-US" sz="1200" kern="0" dirty="0">
              <a:solidFill>
                <a:srgbClr val="FFFFFF"/>
              </a:solidFill>
              <a:latin typeface="Arial"/>
              <a:ea typeface="+mn-ea"/>
              <a:cs typeface="+mn-cs"/>
            </a:endParaRPr>
          </a:p>
        </p:txBody>
      </p:sp>
      <p:sp>
        <p:nvSpPr>
          <p:cNvPr id="26" name="AutoShape 73"/>
          <p:cNvSpPr>
            <a:spLocks noChangeArrowheads="1"/>
          </p:cNvSpPr>
          <p:nvPr/>
        </p:nvSpPr>
        <p:spPr bwMode="auto">
          <a:xfrm>
            <a:off x="7108070" y="2607735"/>
            <a:ext cx="1403350" cy="304800"/>
          </a:xfrm>
          <a:prstGeom prst="roundRect">
            <a:avLst>
              <a:gd name="adj" fmla="val 50000"/>
            </a:avLst>
          </a:prstGeom>
          <a:solidFill>
            <a:schemeClr val="bg1">
              <a:lumMod val="85000"/>
            </a:schemeClr>
          </a:solidFill>
          <a:ln>
            <a:noFill/>
          </a:ln>
          <a:effectLst/>
          <a:scene3d>
            <a:camera prst="orthographicFront">
              <a:rot lat="0" lon="0" rev="0"/>
            </a:camera>
            <a:lightRig rig="threePt" dir="t">
              <a:rot lat="0" lon="0" rev="1200000"/>
            </a:lightRig>
          </a:scene3d>
          <a:sp3d>
            <a:bevelT w="63500" h="25400"/>
          </a:sp3d>
        </p:spPr>
        <p:txBody>
          <a:bodyPr anchor="ctr"/>
          <a:lstStyle/>
          <a:p>
            <a:pPr algn="ctr" defTabSz="914400" eaLnBrk="0" fontAlgn="auto" hangingPunct="0">
              <a:spcBef>
                <a:spcPts val="0"/>
              </a:spcBef>
              <a:spcAft>
                <a:spcPts val="0"/>
              </a:spcAft>
              <a:defRPr/>
            </a:pPr>
            <a:r>
              <a:rPr lang="en-US" sz="1200" kern="0" dirty="0" smtClean="0">
                <a:solidFill>
                  <a:srgbClr val="000000"/>
                </a:solidFill>
                <a:latin typeface="Arial"/>
              </a:rPr>
              <a:t>1</a:t>
            </a:r>
            <a:endParaRPr lang="en-US" sz="1200" kern="0" dirty="0">
              <a:solidFill>
                <a:srgbClr val="000000"/>
              </a:solidFill>
              <a:latin typeface="Arial"/>
            </a:endParaRPr>
          </a:p>
        </p:txBody>
      </p:sp>
      <p:sp>
        <p:nvSpPr>
          <p:cNvPr id="27" name="AutoShape 73"/>
          <p:cNvSpPr>
            <a:spLocks noChangeArrowheads="1"/>
          </p:cNvSpPr>
          <p:nvPr/>
        </p:nvSpPr>
        <p:spPr bwMode="auto">
          <a:xfrm>
            <a:off x="7094538" y="3274935"/>
            <a:ext cx="1403350" cy="304800"/>
          </a:xfrm>
          <a:prstGeom prst="roundRect">
            <a:avLst>
              <a:gd name="adj" fmla="val 50000"/>
            </a:avLst>
          </a:prstGeom>
          <a:solidFill>
            <a:schemeClr val="bg1">
              <a:lumMod val="85000"/>
            </a:schemeClr>
          </a:solidFill>
          <a:ln>
            <a:noFill/>
          </a:ln>
          <a:effectLst/>
          <a:scene3d>
            <a:camera prst="orthographicFront">
              <a:rot lat="0" lon="0" rev="0"/>
            </a:camera>
            <a:lightRig rig="threePt" dir="t">
              <a:rot lat="0" lon="0" rev="1200000"/>
            </a:lightRig>
          </a:scene3d>
          <a:sp3d>
            <a:bevelT w="63500" h="25400"/>
          </a:sp3d>
        </p:spPr>
        <p:txBody>
          <a:bodyPr anchor="ctr"/>
          <a:lstStyle/>
          <a:p>
            <a:pPr algn="ctr" defTabSz="914400" eaLnBrk="0" fontAlgn="auto" hangingPunct="0">
              <a:spcBef>
                <a:spcPts val="0"/>
              </a:spcBef>
              <a:spcAft>
                <a:spcPts val="0"/>
              </a:spcAft>
              <a:defRPr/>
            </a:pPr>
            <a:r>
              <a:rPr lang="en-US" sz="1200" kern="0" dirty="0" smtClean="0">
                <a:solidFill>
                  <a:srgbClr val="000000"/>
                </a:solidFill>
                <a:latin typeface="Arial"/>
              </a:rPr>
              <a:t>1</a:t>
            </a:r>
            <a:endParaRPr lang="en-US" sz="1200" kern="0" dirty="0">
              <a:solidFill>
                <a:srgbClr val="000000"/>
              </a:solidFill>
              <a:latin typeface="Arial"/>
            </a:endParaRPr>
          </a:p>
        </p:txBody>
      </p:sp>
      <p:sp>
        <p:nvSpPr>
          <p:cNvPr id="28" name="AutoShape 73"/>
          <p:cNvSpPr>
            <a:spLocks noChangeArrowheads="1"/>
          </p:cNvSpPr>
          <p:nvPr/>
        </p:nvSpPr>
        <p:spPr bwMode="auto">
          <a:xfrm>
            <a:off x="7108070" y="4778298"/>
            <a:ext cx="1403350" cy="304800"/>
          </a:xfrm>
          <a:prstGeom prst="roundRect">
            <a:avLst>
              <a:gd name="adj" fmla="val 50000"/>
            </a:avLst>
          </a:prstGeom>
          <a:solidFill>
            <a:srgbClr val="533825">
              <a:lumMod val="60000"/>
              <a:lumOff val="40000"/>
            </a:srgb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r>
              <a:rPr lang="en-US" sz="1200" kern="0" dirty="0" smtClean="0">
                <a:solidFill>
                  <a:srgbClr val="FFFFFF"/>
                </a:solidFill>
                <a:latin typeface="Arial"/>
                <a:ea typeface="+mn-ea"/>
                <a:cs typeface="+mn-cs"/>
              </a:rPr>
              <a:t>00</a:t>
            </a:r>
            <a:endParaRPr lang="en-US" sz="1200" kern="0" dirty="0">
              <a:solidFill>
                <a:srgbClr val="FFFFFF"/>
              </a:solidFill>
              <a:latin typeface="Arial"/>
              <a:ea typeface="+mn-ea"/>
              <a:cs typeface="+mn-cs"/>
            </a:endParaRPr>
          </a:p>
        </p:txBody>
      </p:sp>
      <p:sp>
        <p:nvSpPr>
          <p:cNvPr id="29" name="AutoShape 73"/>
          <p:cNvSpPr>
            <a:spLocks noChangeArrowheads="1"/>
          </p:cNvSpPr>
          <p:nvPr/>
        </p:nvSpPr>
        <p:spPr bwMode="auto">
          <a:xfrm>
            <a:off x="7108070" y="4425118"/>
            <a:ext cx="1403350" cy="304800"/>
          </a:xfrm>
          <a:prstGeom prst="roundRect">
            <a:avLst>
              <a:gd name="adj" fmla="val 50000"/>
            </a:avLst>
          </a:prstGeom>
          <a:solidFill>
            <a:schemeClr val="bg1">
              <a:lumMod val="85000"/>
            </a:schemeClr>
          </a:solidFill>
          <a:ln>
            <a:noFill/>
          </a:ln>
          <a:effectLst/>
          <a:scene3d>
            <a:camera prst="orthographicFront">
              <a:rot lat="0" lon="0" rev="0"/>
            </a:camera>
            <a:lightRig rig="threePt" dir="t">
              <a:rot lat="0" lon="0" rev="1200000"/>
            </a:lightRig>
          </a:scene3d>
          <a:sp3d>
            <a:bevelT w="63500" h="25400"/>
          </a:sp3d>
        </p:spPr>
        <p:txBody>
          <a:bodyPr anchor="ctr"/>
          <a:lstStyle/>
          <a:p>
            <a:pPr algn="ctr" defTabSz="914400" eaLnBrk="0" fontAlgn="auto" hangingPunct="0">
              <a:spcBef>
                <a:spcPts val="0"/>
              </a:spcBef>
              <a:spcAft>
                <a:spcPts val="0"/>
              </a:spcAft>
              <a:defRPr/>
            </a:pPr>
            <a:r>
              <a:rPr lang="en-US" sz="1200" kern="0" dirty="0" smtClean="0">
                <a:solidFill>
                  <a:srgbClr val="000000"/>
                </a:solidFill>
                <a:latin typeface="Arial"/>
              </a:rPr>
              <a:t>01</a:t>
            </a:r>
            <a:endParaRPr lang="en-US" sz="1200" kern="0" dirty="0">
              <a:solidFill>
                <a:srgbClr val="000000"/>
              </a:solidFill>
              <a:latin typeface="Arial"/>
            </a:endParaRPr>
          </a:p>
        </p:txBody>
      </p:sp>
      <p:sp>
        <p:nvSpPr>
          <p:cNvPr id="30" name="AutoShape 73"/>
          <p:cNvSpPr>
            <a:spLocks noChangeArrowheads="1"/>
          </p:cNvSpPr>
          <p:nvPr/>
        </p:nvSpPr>
        <p:spPr bwMode="auto">
          <a:xfrm>
            <a:off x="7121602" y="5480966"/>
            <a:ext cx="1403350" cy="304800"/>
          </a:xfrm>
          <a:prstGeom prst="roundRect">
            <a:avLst>
              <a:gd name="adj" fmla="val 50000"/>
            </a:avLst>
          </a:prstGeom>
          <a:solidFill>
            <a:schemeClr val="tx2">
              <a:lumMod val="40000"/>
              <a:lumOff val="60000"/>
            </a:scheme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r>
              <a:rPr lang="en-US" sz="1200" kern="0" dirty="0" smtClean="0">
                <a:solidFill>
                  <a:srgbClr val="FFFFFF"/>
                </a:solidFill>
                <a:latin typeface="Arial"/>
                <a:ea typeface="+mn-ea"/>
                <a:cs typeface="+mn-cs"/>
              </a:rPr>
              <a:t>10</a:t>
            </a:r>
            <a:endParaRPr lang="en-US" sz="1200" kern="0" dirty="0">
              <a:solidFill>
                <a:srgbClr val="FFFFFF"/>
              </a:solidFill>
              <a:latin typeface="Arial"/>
              <a:ea typeface="+mn-ea"/>
              <a:cs typeface="+mn-cs"/>
            </a:endParaRPr>
          </a:p>
        </p:txBody>
      </p:sp>
      <p:sp>
        <p:nvSpPr>
          <p:cNvPr id="31" name="AutoShape 73"/>
          <p:cNvSpPr>
            <a:spLocks noChangeArrowheads="1"/>
          </p:cNvSpPr>
          <p:nvPr/>
        </p:nvSpPr>
        <p:spPr bwMode="auto">
          <a:xfrm>
            <a:off x="7121602" y="5127786"/>
            <a:ext cx="1403350" cy="304800"/>
          </a:xfrm>
          <a:prstGeom prst="roundRect">
            <a:avLst>
              <a:gd name="adj" fmla="val 50000"/>
            </a:avLst>
          </a:prstGeom>
          <a:solidFill>
            <a:srgbClr val="CCFFCC"/>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wrap="none" lIns="108000" bIns="46800" anchor="ctr"/>
          <a:lstStyle/>
          <a:p>
            <a:pPr algn="ctr" defTabSz="914400" eaLnBrk="0" fontAlgn="auto" hangingPunct="0">
              <a:spcBef>
                <a:spcPts val="0"/>
              </a:spcBef>
              <a:spcAft>
                <a:spcPts val="0"/>
              </a:spcAft>
              <a:defRPr/>
            </a:pPr>
            <a:r>
              <a:rPr lang="en-US" sz="1200" kern="0" dirty="0" smtClean="0">
                <a:solidFill>
                  <a:srgbClr val="000000"/>
                </a:solidFill>
                <a:latin typeface="Arial"/>
                <a:ea typeface="+mn-ea"/>
                <a:cs typeface="+mn-cs"/>
              </a:rPr>
              <a:t>11</a:t>
            </a:r>
            <a:endParaRPr lang="en-US" sz="1200" kern="0" dirty="0">
              <a:solidFill>
                <a:srgbClr val="000000"/>
              </a:solidFill>
              <a:latin typeface="Arial"/>
              <a:ea typeface="+mn-ea"/>
              <a:cs typeface="+mn-cs"/>
            </a:endParaRP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MISR channel masking</a:t>
            </a:r>
            <a:endParaRPr lang="en-US" dirty="0"/>
          </a:p>
        </p:txBody>
      </p:sp>
      <p:sp>
        <p:nvSpPr>
          <p:cNvPr id="5" name="Freeform 43"/>
          <p:cNvSpPr>
            <a:spLocks/>
          </p:cNvSpPr>
          <p:nvPr/>
        </p:nvSpPr>
        <p:spPr bwMode="auto">
          <a:xfrm>
            <a:off x="6347478" y="1495553"/>
            <a:ext cx="1225550" cy="1916112"/>
          </a:xfrm>
          <a:custGeom>
            <a:avLst/>
            <a:gdLst/>
            <a:ahLst/>
            <a:cxnLst>
              <a:cxn ang="0">
                <a:pos x="800" y="0"/>
              </a:cxn>
              <a:cxn ang="0">
                <a:pos x="565" y="1"/>
              </a:cxn>
              <a:cxn ang="0">
                <a:pos x="565" y="1215"/>
              </a:cxn>
              <a:cxn ang="0">
                <a:pos x="0" y="1215"/>
              </a:cxn>
            </a:cxnLst>
            <a:rect l="0" t="0" r="r" b="b"/>
            <a:pathLst>
              <a:path w="800" h="1215">
                <a:moveTo>
                  <a:pt x="800" y="0"/>
                </a:moveTo>
                <a:lnTo>
                  <a:pt x="565" y="1"/>
                </a:lnTo>
                <a:lnTo>
                  <a:pt x="565" y="1215"/>
                </a:lnTo>
                <a:lnTo>
                  <a:pt x="0" y="1215"/>
                </a:lnTo>
              </a:path>
            </a:pathLst>
          </a:custGeom>
          <a:noFill/>
          <a:ln w="19050" cap="flat" cmpd="sng" algn="ctr">
            <a:solidFill>
              <a:srgbClr val="000000"/>
            </a:solidFill>
            <a:prstDash val="solid"/>
            <a:round/>
            <a:headEnd w="med" len="med"/>
            <a:tailEnd type="none" w="med" len="med"/>
          </a:ln>
          <a:effectLst/>
        </p:spPr>
        <p:txBody>
          <a:bodyPr wrap="none" anchor="ctr">
            <a:prstTxWarp prst="textNoShape">
              <a:avLst/>
            </a:prstTxWarp>
          </a:bodyPr>
          <a:lstStyle/>
          <a:p>
            <a:endParaRPr lang="en-US"/>
          </a:p>
        </p:txBody>
      </p:sp>
      <p:sp>
        <p:nvSpPr>
          <p:cNvPr id="6" name="AutoShape 170"/>
          <p:cNvSpPr>
            <a:spLocks noChangeArrowheads="1"/>
          </p:cNvSpPr>
          <p:nvPr/>
        </p:nvSpPr>
        <p:spPr bwMode="auto">
          <a:xfrm>
            <a:off x="4903178" y="4027481"/>
            <a:ext cx="288925" cy="2160587"/>
          </a:xfrm>
          <a:prstGeom prst="roundRect">
            <a:avLst>
              <a:gd name="adj" fmla="val 16667"/>
            </a:avLst>
          </a:prstGeom>
          <a:solidFill>
            <a:schemeClr val="bg1">
              <a:lumMod val="75000"/>
            </a:schemeClr>
          </a:solidFill>
          <a:ln w="19050">
            <a:noFill/>
            <a:round/>
            <a:headEnd/>
            <a:tailEnd/>
          </a:ln>
          <a:effectLst/>
        </p:spPr>
        <p:txBody>
          <a:bodyPr wrap="none" anchor="ctr">
            <a:prstTxWarp prst="textNoShape">
              <a:avLst/>
            </a:prstTxWarp>
          </a:bodyPr>
          <a:lstStyle/>
          <a:p>
            <a:endParaRPr lang="en-US"/>
          </a:p>
        </p:txBody>
      </p:sp>
      <p:sp>
        <p:nvSpPr>
          <p:cNvPr id="7" name="Freeform 50"/>
          <p:cNvSpPr>
            <a:spLocks/>
          </p:cNvSpPr>
          <p:nvPr/>
        </p:nvSpPr>
        <p:spPr bwMode="auto">
          <a:xfrm flipV="1">
            <a:off x="5556903" y="2843340"/>
            <a:ext cx="647700" cy="465138"/>
          </a:xfrm>
          <a:custGeom>
            <a:avLst/>
            <a:gdLst/>
            <a:ahLst/>
            <a:cxnLst>
              <a:cxn ang="0">
                <a:pos x="0" y="317"/>
              </a:cxn>
              <a:cxn ang="0">
                <a:pos x="0" y="0"/>
              </a:cxn>
              <a:cxn ang="0">
                <a:pos x="408" y="0"/>
              </a:cxn>
            </a:cxnLst>
            <a:rect l="0" t="0" r="r" b="b"/>
            <a:pathLst>
              <a:path w="408" h="317">
                <a:moveTo>
                  <a:pt x="0" y="317"/>
                </a:moveTo>
                <a:lnTo>
                  <a:pt x="0" y="0"/>
                </a:lnTo>
                <a:lnTo>
                  <a:pt x="408" y="0"/>
                </a:lnTo>
              </a:path>
            </a:pathLst>
          </a:custGeom>
          <a:noFill/>
          <a:ln w="19050" cap="flat" cmpd="sng" algn="ctr">
            <a:solidFill>
              <a:srgbClr val="000000"/>
            </a:solidFill>
            <a:prstDash val="solid"/>
            <a:round/>
            <a:headEnd type="oval" w="med" len="med"/>
            <a:tailEnd type="none" w="med" len="med"/>
          </a:ln>
          <a:effectLst/>
        </p:spPr>
        <p:txBody>
          <a:bodyPr wrap="none" anchor="ctr">
            <a:prstTxWarp prst="textNoShape">
              <a:avLst/>
            </a:prstTxWarp>
          </a:bodyPr>
          <a:lstStyle/>
          <a:p>
            <a:endParaRPr lang="en-US"/>
          </a:p>
        </p:txBody>
      </p:sp>
      <p:sp>
        <p:nvSpPr>
          <p:cNvPr id="17" name="Freeform 49"/>
          <p:cNvSpPr>
            <a:spLocks/>
          </p:cNvSpPr>
          <p:nvPr/>
        </p:nvSpPr>
        <p:spPr bwMode="auto">
          <a:xfrm>
            <a:off x="5556903" y="2132140"/>
            <a:ext cx="647700" cy="465138"/>
          </a:xfrm>
          <a:custGeom>
            <a:avLst/>
            <a:gdLst/>
            <a:ahLst/>
            <a:cxnLst>
              <a:cxn ang="0">
                <a:pos x="0" y="317"/>
              </a:cxn>
              <a:cxn ang="0">
                <a:pos x="0" y="0"/>
              </a:cxn>
              <a:cxn ang="0">
                <a:pos x="408" y="0"/>
              </a:cxn>
            </a:cxnLst>
            <a:rect l="0" t="0" r="r" b="b"/>
            <a:pathLst>
              <a:path w="408" h="317">
                <a:moveTo>
                  <a:pt x="0" y="317"/>
                </a:moveTo>
                <a:lnTo>
                  <a:pt x="0" y="0"/>
                </a:lnTo>
                <a:lnTo>
                  <a:pt x="408" y="0"/>
                </a:lnTo>
              </a:path>
            </a:pathLst>
          </a:custGeom>
          <a:noFill/>
          <a:ln w="19050" cap="flat" cmpd="sng" algn="ctr">
            <a:solidFill>
              <a:srgbClr val="000000"/>
            </a:solidFill>
            <a:prstDash val="solid"/>
            <a:round/>
            <a:headEnd type="oval" w="med" len="med"/>
            <a:tailEnd type="none" w="med" len="med"/>
          </a:ln>
          <a:effectLst/>
        </p:spPr>
        <p:txBody>
          <a:bodyPr wrap="none" anchor="ctr">
            <a:prstTxWarp prst="textNoShape">
              <a:avLst/>
            </a:prstTxWarp>
          </a:bodyPr>
          <a:lstStyle/>
          <a:p>
            <a:endParaRPr lang="en-US"/>
          </a:p>
        </p:txBody>
      </p:sp>
      <p:sp>
        <p:nvSpPr>
          <p:cNvPr id="19" name="Line 8"/>
          <p:cNvSpPr>
            <a:spLocks noChangeShapeType="1"/>
          </p:cNvSpPr>
          <p:nvPr/>
        </p:nvSpPr>
        <p:spPr bwMode="auto">
          <a:xfrm>
            <a:off x="7644466" y="1346328"/>
            <a:ext cx="720725" cy="0"/>
          </a:xfrm>
          <a:prstGeom prst="line">
            <a:avLst/>
          </a:prstGeom>
          <a:noFill/>
          <a:ln w="19050" cap="flat" cmpd="sng" algn="ctr">
            <a:solidFill>
              <a:schemeClr val="tx1"/>
            </a:solidFill>
            <a:prstDash val="solid"/>
            <a:round/>
            <a:headEnd type="none" w="med" len="med"/>
            <a:tailEnd type="none" w="med" len="med"/>
          </a:ln>
          <a:effectLst/>
        </p:spPr>
        <p:txBody>
          <a:bodyPr wrap="none" anchor="ctr">
            <a:prstTxWarp prst="textNoShape">
              <a:avLst/>
            </a:prstTxWarp>
          </a:bodyPr>
          <a:lstStyle/>
          <a:p>
            <a:endParaRPr lang="en-US"/>
          </a:p>
        </p:txBody>
      </p:sp>
      <p:sp>
        <p:nvSpPr>
          <p:cNvPr id="20" name="Line 9"/>
          <p:cNvSpPr>
            <a:spLocks noChangeShapeType="1"/>
          </p:cNvSpPr>
          <p:nvPr/>
        </p:nvSpPr>
        <p:spPr bwMode="auto">
          <a:xfrm>
            <a:off x="6623703" y="1197103"/>
            <a:ext cx="854075" cy="0"/>
          </a:xfrm>
          <a:prstGeom prst="line">
            <a:avLst/>
          </a:prstGeom>
          <a:noFill/>
          <a:ln w="19050" cap="flat" cmpd="sng" algn="ctr">
            <a:solidFill>
              <a:srgbClr val="000000"/>
            </a:solidFill>
            <a:prstDash val="solid"/>
            <a:round/>
            <a:headEnd w="med" len="med"/>
            <a:tailEnd type="none" w="med" len="med"/>
          </a:ln>
          <a:effectLst/>
        </p:spPr>
        <p:txBody>
          <a:bodyPr wrap="none" anchor="ctr">
            <a:prstTxWarp prst="textNoShape">
              <a:avLst/>
            </a:prstTxWarp>
          </a:bodyPr>
          <a:lstStyle/>
          <a:p>
            <a:endParaRPr lang="en-US"/>
          </a:p>
        </p:txBody>
      </p:sp>
      <p:sp>
        <p:nvSpPr>
          <p:cNvPr id="21" name="Freeform 10"/>
          <p:cNvSpPr>
            <a:spLocks/>
          </p:cNvSpPr>
          <p:nvPr/>
        </p:nvSpPr>
        <p:spPr bwMode="auto">
          <a:xfrm rot="16200000" flipH="1" flipV="1">
            <a:off x="6370497" y="1443959"/>
            <a:ext cx="1323975" cy="1223963"/>
          </a:xfrm>
          <a:custGeom>
            <a:avLst/>
            <a:gdLst/>
            <a:ahLst/>
            <a:cxnLst>
              <a:cxn ang="0">
                <a:pos x="0" y="0"/>
              </a:cxn>
              <a:cxn ang="0">
                <a:pos x="0" y="312"/>
              </a:cxn>
              <a:cxn ang="0">
                <a:pos x="176" y="312"/>
              </a:cxn>
              <a:cxn ang="0">
                <a:pos x="176" y="648"/>
              </a:cxn>
            </a:cxnLst>
            <a:rect l="0" t="0" r="r" b="b"/>
            <a:pathLst>
              <a:path w="176" h="648">
                <a:moveTo>
                  <a:pt x="0" y="0"/>
                </a:moveTo>
                <a:lnTo>
                  <a:pt x="0" y="312"/>
                </a:lnTo>
                <a:lnTo>
                  <a:pt x="176" y="312"/>
                </a:lnTo>
                <a:lnTo>
                  <a:pt x="176" y="648"/>
                </a:lnTo>
              </a:path>
            </a:pathLst>
          </a:custGeom>
          <a:noFill/>
          <a:ln w="19050" cap="flat" cmpd="sng" algn="ctr">
            <a:solidFill>
              <a:srgbClr val="000000"/>
            </a:solidFill>
            <a:prstDash val="solid"/>
            <a:round/>
            <a:headEnd w="med" len="med"/>
            <a:tailEnd type="none" w="med" len="med"/>
          </a:ln>
          <a:effectLst/>
        </p:spPr>
        <p:txBody>
          <a:bodyPr wrap="none" anchor="ctr">
            <a:prstTxWarp prst="textNoShape">
              <a:avLst/>
            </a:prstTxWarp>
          </a:bodyPr>
          <a:lstStyle/>
          <a:p>
            <a:endParaRPr lang="en-US"/>
          </a:p>
        </p:txBody>
      </p:sp>
      <p:sp>
        <p:nvSpPr>
          <p:cNvPr id="22" name="Freeform 11"/>
          <p:cNvSpPr>
            <a:spLocks/>
          </p:cNvSpPr>
          <p:nvPr/>
        </p:nvSpPr>
        <p:spPr bwMode="auto">
          <a:xfrm rot="16200000">
            <a:off x="6573698" y="1175671"/>
            <a:ext cx="735012" cy="974725"/>
          </a:xfrm>
          <a:custGeom>
            <a:avLst/>
            <a:gdLst/>
            <a:ahLst/>
            <a:cxnLst>
              <a:cxn ang="0">
                <a:pos x="0" y="0"/>
              </a:cxn>
              <a:cxn ang="0">
                <a:pos x="0" y="312"/>
              </a:cxn>
              <a:cxn ang="0">
                <a:pos x="176" y="312"/>
              </a:cxn>
              <a:cxn ang="0">
                <a:pos x="176" y="648"/>
              </a:cxn>
            </a:cxnLst>
            <a:rect l="0" t="0" r="r" b="b"/>
            <a:pathLst>
              <a:path w="176" h="648">
                <a:moveTo>
                  <a:pt x="0" y="0"/>
                </a:moveTo>
                <a:lnTo>
                  <a:pt x="0" y="312"/>
                </a:lnTo>
                <a:lnTo>
                  <a:pt x="176" y="312"/>
                </a:lnTo>
                <a:lnTo>
                  <a:pt x="176" y="648"/>
                </a:lnTo>
              </a:path>
            </a:pathLst>
          </a:custGeom>
          <a:noFill/>
          <a:ln w="19050" cap="flat" cmpd="sng" algn="ctr">
            <a:solidFill>
              <a:srgbClr val="000000"/>
            </a:solidFill>
            <a:prstDash val="solid"/>
            <a:round/>
            <a:headEnd w="med" len="med"/>
            <a:tailEnd type="none" w="med" len="med"/>
          </a:ln>
          <a:effectLst/>
        </p:spPr>
        <p:txBody>
          <a:bodyPr wrap="none" anchor="ctr">
            <a:prstTxWarp prst="textNoShape">
              <a:avLst/>
            </a:prstTxWarp>
          </a:bodyPr>
          <a:lstStyle/>
          <a:p>
            <a:endParaRPr lang="en-US"/>
          </a:p>
        </p:txBody>
      </p:sp>
      <p:sp>
        <p:nvSpPr>
          <p:cNvPr id="23" name="AutoShape 12"/>
          <p:cNvSpPr>
            <a:spLocks noChangeArrowheads="1"/>
          </p:cNvSpPr>
          <p:nvPr/>
        </p:nvSpPr>
        <p:spPr bwMode="auto">
          <a:xfrm>
            <a:off x="7392053" y="1133603"/>
            <a:ext cx="468313" cy="419100"/>
          </a:xfrm>
          <a:prstGeom prst="flowChartDelay">
            <a:avLst/>
          </a:prstGeom>
          <a:solidFill>
            <a:srgbClr val="FFFFFF"/>
          </a:solidFill>
          <a:ln w="28575" cap="flat" cmpd="sng" algn="ctr">
            <a:solidFill>
              <a:schemeClr val="tx1"/>
            </a:solidFill>
            <a:prstDash val="solid"/>
            <a:miter lim="800000"/>
            <a:headEnd type="none" w="med" len="med"/>
            <a:tailEnd type="none" w="med" len="med"/>
          </a:ln>
          <a:effectLst/>
        </p:spPr>
        <p:txBody>
          <a:bodyPr wrap="none" anchor="ctr">
            <a:prstTxWarp prst="textNoShape">
              <a:avLst/>
            </a:prstTxWarp>
          </a:bodyPr>
          <a:lstStyle/>
          <a:p>
            <a:endParaRPr lang="en-US"/>
          </a:p>
        </p:txBody>
      </p:sp>
      <p:sp>
        <p:nvSpPr>
          <p:cNvPr id="24" name="Line 18"/>
          <p:cNvSpPr>
            <a:spLocks noChangeShapeType="1"/>
          </p:cNvSpPr>
          <p:nvPr/>
        </p:nvSpPr>
        <p:spPr bwMode="auto">
          <a:xfrm>
            <a:off x="5052078" y="1909890"/>
            <a:ext cx="1119188" cy="0"/>
          </a:xfrm>
          <a:prstGeom prst="line">
            <a:avLst/>
          </a:prstGeom>
          <a:noFill/>
          <a:ln w="19050" cap="flat" cmpd="sng" algn="ctr">
            <a:solidFill>
              <a:srgbClr val="000000"/>
            </a:solidFill>
            <a:prstDash val="solid"/>
            <a:round/>
            <a:headEnd w="med" len="med"/>
            <a:tailEnd type="none" w="med" len="med"/>
          </a:ln>
          <a:effectLst/>
        </p:spPr>
        <p:txBody>
          <a:bodyPr wrap="none" anchor="ctr">
            <a:prstTxWarp prst="textNoShape">
              <a:avLst/>
            </a:prstTxWarp>
          </a:bodyPr>
          <a:lstStyle/>
          <a:p>
            <a:endParaRPr lang="en-US"/>
          </a:p>
        </p:txBody>
      </p:sp>
      <p:sp>
        <p:nvSpPr>
          <p:cNvPr id="37" name="Freeform 42"/>
          <p:cNvSpPr>
            <a:spLocks/>
          </p:cNvSpPr>
          <p:nvPr/>
        </p:nvSpPr>
        <p:spPr bwMode="auto">
          <a:xfrm>
            <a:off x="3901141" y="1058990"/>
            <a:ext cx="2736850" cy="288925"/>
          </a:xfrm>
          <a:custGeom>
            <a:avLst/>
            <a:gdLst/>
            <a:ahLst/>
            <a:cxnLst>
              <a:cxn ang="0">
                <a:pos x="0" y="0"/>
              </a:cxn>
              <a:cxn ang="0">
                <a:pos x="1724" y="0"/>
              </a:cxn>
              <a:cxn ang="0">
                <a:pos x="1724" y="182"/>
              </a:cxn>
              <a:cxn ang="0">
                <a:pos x="136" y="182"/>
              </a:cxn>
            </a:cxnLst>
            <a:rect l="0" t="0" r="r" b="b"/>
            <a:pathLst>
              <a:path w="1724" h="182">
                <a:moveTo>
                  <a:pt x="0" y="0"/>
                </a:moveTo>
                <a:lnTo>
                  <a:pt x="1724" y="0"/>
                </a:lnTo>
                <a:lnTo>
                  <a:pt x="1724" y="182"/>
                </a:lnTo>
                <a:lnTo>
                  <a:pt x="136" y="182"/>
                </a:lnTo>
              </a:path>
            </a:pathLst>
          </a:custGeom>
          <a:solidFill>
            <a:srgbClr val="FFFFFF">
              <a:alpha val="75000"/>
            </a:srgbClr>
          </a:solidFill>
          <a:ln w="19050" cap="flat" cmpd="sng" algn="ctr">
            <a:solidFill>
              <a:schemeClr val="tx1"/>
            </a:solidFill>
            <a:prstDash val="solid"/>
            <a:round/>
            <a:headEnd type="none" w="med" len="med"/>
            <a:tailEnd type="none" w="med" len="med"/>
          </a:ln>
          <a:effectLst/>
        </p:spPr>
        <p:txBody>
          <a:bodyPr>
            <a:prstTxWarp prst="textNoShape">
              <a:avLst/>
            </a:prstTxWarp>
          </a:bodyPr>
          <a:lstStyle/>
          <a:p>
            <a:endParaRPr lang="en-US"/>
          </a:p>
        </p:txBody>
      </p:sp>
      <p:grpSp>
        <p:nvGrpSpPr>
          <p:cNvPr id="38" name="Group 48"/>
          <p:cNvGrpSpPr>
            <a:grpSpLocks/>
          </p:cNvGrpSpPr>
          <p:nvPr/>
        </p:nvGrpSpPr>
        <p:grpSpPr bwMode="auto">
          <a:xfrm>
            <a:off x="4259916" y="2590928"/>
            <a:ext cx="2006600" cy="254000"/>
            <a:chOff x="1429" y="1826"/>
            <a:chExt cx="356" cy="160"/>
          </a:xfrm>
        </p:grpSpPr>
        <p:sp>
          <p:nvSpPr>
            <p:cNvPr id="39" name="Line 7"/>
            <p:cNvSpPr>
              <a:spLocks noChangeShapeType="1"/>
            </p:cNvSpPr>
            <p:nvPr/>
          </p:nvSpPr>
          <p:spPr bwMode="auto">
            <a:xfrm>
              <a:off x="1429" y="1826"/>
              <a:ext cx="356" cy="0"/>
            </a:xfrm>
            <a:prstGeom prst="line">
              <a:avLst/>
            </a:prstGeom>
            <a:noFill/>
            <a:ln w="19050" cap="flat" cmpd="sng" algn="ctr">
              <a:solidFill>
                <a:srgbClr val="000000"/>
              </a:solidFill>
              <a:prstDash val="solid"/>
              <a:round/>
              <a:headEnd w="med" len="med"/>
              <a:tailEnd type="none" w="med" len="med"/>
            </a:ln>
            <a:effectLst/>
          </p:spPr>
          <p:txBody>
            <a:bodyPr wrap="none" anchor="ctr">
              <a:prstTxWarp prst="textNoShape">
                <a:avLst/>
              </a:prstTxWarp>
            </a:bodyPr>
            <a:lstStyle/>
            <a:p>
              <a:endParaRPr lang="en-US"/>
            </a:p>
          </p:txBody>
        </p:sp>
        <p:sp>
          <p:nvSpPr>
            <p:cNvPr id="40" name="Line 47"/>
            <p:cNvSpPr>
              <a:spLocks noChangeShapeType="1"/>
            </p:cNvSpPr>
            <p:nvPr/>
          </p:nvSpPr>
          <p:spPr bwMode="auto">
            <a:xfrm>
              <a:off x="1429" y="1986"/>
              <a:ext cx="356" cy="0"/>
            </a:xfrm>
            <a:prstGeom prst="line">
              <a:avLst/>
            </a:prstGeom>
            <a:noFill/>
            <a:ln w="19050" cap="flat" cmpd="sng" algn="ctr">
              <a:solidFill>
                <a:srgbClr val="000000"/>
              </a:solidFill>
              <a:prstDash val="solid"/>
              <a:round/>
              <a:headEnd w="med" len="med"/>
              <a:tailEnd type="none" w="med" len="med"/>
            </a:ln>
            <a:effectLst/>
          </p:spPr>
          <p:txBody>
            <a:bodyPr wrap="none" anchor="ctr">
              <a:prstTxWarp prst="textNoShape">
                <a:avLst/>
              </a:prstTxWarp>
            </a:bodyPr>
            <a:lstStyle/>
            <a:p>
              <a:endParaRPr lang="en-US"/>
            </a:p>
          </p:txBody>
        </p:sp>
      </p:grpSp>
      <p:sp>
        <p:nvSpPr>
          <p:cNvPr id="41" name="AutoShape 51"/>
          <p:cNvSpPr>
            <a:spLocks noChangeArrowheads="1"/>
          </p:cNvSpPr>
          <p:nvPr/>
        </p:nvSpPr>
        <p:spPr bwMode="auto">
          <a:xfrm>
            <a:off x="4794236" y="1633665"/>
            <a:ext cx="515684" cy="542925"/>
          </a:xfrm>
          <a:prstGeom prst="roundRect">
            <a:avLst>
              <a:gd name="adj" fmla="val 16667"/>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r>
              <a:rPr lang="en-GB" sz="1600" kern="0" dirty="0" smtClean="0">
                <a:solidFill>
                  <a:srgbClr val="000000"/>
                </a:solidFill>
                <a:latin typeface="Arial"/>
              </a:rPr>
              <a:t>R</a:t>
            </a:r>
            <a:r>
              <a:rPr lang="en-GB" sz="1600" kern="0" baseline="-25000" dirty="0" smtClean="0">
                <a:solidFill>
                  <a:srgbClr val="000000"/>
                </a:solidFill>
                <a:latin typeface="Arial"/>
              </a:rPr>
              <a:t>0</a:t>
            </a:r>
            <a:endParaRPr lang="en-GB" sz="1600" kern="0" baseline="-25000" dirty="0">
              <a:solidFill>
                <a:srgbClr val="000000"/>
              </a:solidFill>
              <a:latin typeface="Arial"/>
            </a:endParaRPr>
          </a:p>
        </p:txBody>
      </p:sp>
      <p:sp>
        <p:nvSpPr>
          <p:cNvPr id="43" name="Text Box 54"/>
          <p:cNvSpPr txBox="1">
            <a:spLocks noChangeArrowheads="1"/>
          </p:cNvSpPr>
          <p:nvPr/>
        </p:nvSpPr>
        <p:spPr bwMode="auto">
          <a:xfrm>
            <a:off x="4031316" y="2184450"/>
            <a:ext cx="436951" cy="369332"/>
          </a:xfrm>
          <a:prstGeom prst="rect">
            <a:avLst/>
          </a:prstGeom>
          <a:noFill/>
          <a:ln w="9525">
            <a:noFill/>
            <a:miter lim="800000"/>
            <a:headEnd/>
            <a:tailEnd/>
          </a:ln>
          <a:effectLst/>
        </p:spPr>
        <p:txBody>
          <a:bodyPr wrap="none">
            <a:prstTxWarp prst="textNoShape">
              <a:avLst/>
            </a:prstTxWarp>
            <a:spAutoFit/>
          </a:bodyPr>
          <a:lstStyle/>
          <a:p>
            <a:r>
              <a:rPr lang="en-GB" dirty="0">
                <a:solidFill>
                  <a:srgbClr val="000000"/>
                </a:solidFill>
              </a:rPr>
              <a:t>C</a:t>
            </a:r>
            <a:r>
              <a:rPr lang="en-GB" baseline="-25000" dirty="0">
                <a:solidFill>
                  <a:srgbClr val="000000"/>
                </a:solidFill>
              </a:rPr>
              <a:t>0</a:t>
            </a:r>
          </a:p>
        </p:txBody>
      </p:sp>
      <p:sp>
        <p:nvSpPr>
          <p:cNvPr id="44" name="Text Box 55"/>
          <p:cNvSpPr txBox="1">
            <a:spLocks noChangeArrowheads="1"/>
          </p:cNvSpPr>
          <p:nvPr/>
        </p:nvSpPr>
        <p:spPr bwMode="auto">
          <a:xfrm>
            <a:off x="4031316" y="2788610"/>
            <a:ext cx="436951" cy="369332"/>
          </a:xfrm>
          <a:prstGeom prst="rect">
            <a:avLst/>
          </a:prstGeom>
          <a:noFill/>
          <a:ln w="9525">
            <a:noFill/>
            <a:miter lim="800000"/>
            <a:headEnd/>
            <a:tailEnd/>
          </a:ln>
          <a:effectLst/>
        </p:spPr>
        <p:txBody>
          <a:bodyPr wrap="none">
            <a:prstTxWarp prst="textNoShape">
              <a:avLst/>
            </a:prstTxWarp>
            <a:spAutoFit/>
          </a:bodyPr>
          <a:lstStyle/>
          <a:p>
            <a:r>
              <a:rPr lang="en-GB" dirty="0">
                <a:solidFill>
                  <a:srgbClr val="000000"/>
                </a:solidFill>
              </a:rPr>
              <a:t>C</a:t>
            </a:r>
            <a:r>
              <a:rPr lang="en-GB" baseline="-25000" dirty="0">
                <a:solidFill>
                  <a:srgbClr val="000000"/>
                </a:solidFill>
              </a:rPr>
              <a:t>1</a:t>
            </a:r>
          </a:p>
        </p:txBody>
      </p:sp>
      <p:sp>
        <p:nvSpPr>
          <p:cNvPr id="51" name="Line 53"/>
          <p:cNvSpPr>
            <a:spLocks noChangeShapeType="1"/>
          </p:cNvSpPr>
          <p:nvPr/>
        </p:nvSpPr>
        <p:spPr bwMode="auto">
          <a:xfrm>
            <a:off x="5125103" y="3552953"/>
            <a:ext cx="1119188" cy="0"/>
          </a:xfrm>
          <a:prstGeom prst="line">
            <a:avLst/>
          </a:prstGeom>
          <a:noFill/>
          <a:ln w="19050" cap="flat" cmpd="sng" algn="ctr">
            <a:solidFill>
              <a:srgbClr val="000000"/>
            </a:solidFill>
            <a:prstDash val="solid"/>
            <a:round/>
            <a:headEnd w="med" len="med"/>
            <a:tailEnd type="none" w="med" len="med"/>
          </a:ln>
          <a:effectLst/>
        </p:spPr>
        <p:txBody>
          <a:bodyPr wrap="none" anchor="ctr">
            <a:prstTxWarp prst="textNoShape">
              <a:avLst/>
            </a:prstTxWarp>
          </a:bodyPr>
          <a:lstStyle/>
          <a:p>
            <a:endParaRPr lang="en-US"/>
          </a:p>
        </p:txBody>
      </p:sp>
      <p:grpSp>
        <p:nvGrpSpPr>
          <p:cNvPr id="52" name="Group 179"/>
          <p:cNvGrpSpPr>
            <a:grpSpLocks/>
          </p:cNvGrpSpPr>
          <p:nvPr/>
        </p:nvGrpSpPr>
        <p:grpSpPr bwMode="auto">
          <a:xfrm>
            <a:off x="2679091" y="3701139"/>
            <a:ext cx="5968999" cy="2376488"/>
            <a:chOff x="249" y="2386"/>
            <a:chExt cx="3760" cy="1497"/>
          </a:xfrm>
        </p:grpSpPr>
        <p:sp>
          <p:nvSpPr>
            <p:cNvPr id="53" name="Rectangle 150"/>
            <p:cNvSpPr>
              <a:spLocks noChangeArrowheads="1"/>
            </p:cNvSpPr>
            <p:nvPr/>
          </p:nvSpPr>
          <p:spPr bwMode="auto">
            <a:xfrm>
              <a:off x="657" y="2651"/>
              <a:ext cx="2586" cy="182"/>
            </a:xfrm>
            <a:prstGeom prst="rect">
              <a:avLst/>
            </a:prstGeom>
            <a:noFill/>
            <a:ln w="12700">
              <a:noFill/>
              <a:miter lim="800000"/>
              <a:headEnd/>
              <a:tailEnd/>
            </a:ln>
            <a:effectLst/>
          </p:spPr>
          <p:txBody>
            <a:bodyPr wrap="square">
              <a:prstTxWarp prst="textNoShape">
                <a:avLst/>
              </a:prstTxWarp>
            </a:bodyPr>
            <a:lstStyle/>
            <a:p>
              <a:pPr>
                <a:lnSpc>
                  <a:spcPct val="80000"/>
                </a:lnSpc>
              </a:pPr>
              <a:r>
                <a:rPr lang="en-GB" kern="0" noProof="1" smtClean="0"/>
                <a:t>1   0   x   0   1   x   0   x   0   1   0   1   </a:t>
              </a:r>
              <a:r>
                <a:rPr lang="en-GB" kern="0" noProof="1" smtClean="0">
                  <a:solidFill>
                    <a:srgbClr val="000000"/>
                  </a:solidFill>
                </a:rPr>
                <a:t>0</a:t>
              </a:r>
              <a:endParaRPr lang="en-GB" kern="0" noProof="1">
                <a:solidFill>
                  <a:srgbClr val="000000"/>
                </a:solidFill>
              </a:endParaRPr>
            </a:p>
          </p:txBody>
        </p:sp>
        <p:sp>
          <p:nvSpPr>
            <p:cNvPr id="54" name="Rectangle 151"/>
            <p:cNvSpPr>
              <a:spLocks noChangeArrowheads="1"/>
            </p:cNvSpPr>
            <p:nvPr/>
          </p:nvSpPr>
          <p:spPr bwMode="auto">
            <a:xfrm>
              <a:off x="657" y="2855"/>
              <a:ext cx="2586" cy="182"/>
            </a:xfrm>
            <a:prstGeom prst="rect">
              <a:avLst/>
            </a:prstGeom>
            <a:noFill/>
            <a:ln w="12700">
              <a:noFill/>
              <a:miter lim="800000"/>
              <a:headEnd/>
              <a:tailEnd/>
            </a:ln>
            <a:effectLst/>
          </p:spPr>
          <p:txBody>
            <a:bodyPr wrap="square">
              <a:prstTxWarp prst="textNoShape">
                <a:avLst/>
              </a:prstTxWarp>
            </a:bodyPr>
            <a:lstStyle/>
            <a:p>
              <a:pPr>
                <a:lnSpc>
                  <a:spcPct val="80000"/>
                </a:lnSpc>
              </a:pPr>
              <a:r>
                <a:rPr lang="en-GB" kern="0" noProof="1" smtClean="0">
                  <a:solidFill>
                    <a:srgbClr val="000000"/>
                  </a:solidFill>
                </a:rPr>
                <a:t>x   1   0   x   0   x   1   0   1   x   0   1   x</a:t>
              </a:r>
              <a:endParaRPr lang="en-GB" kern="0" noProof="1">
                <a:solidFill>
                  <a:srgbClr val="000000"/>
                </a:solidFill>
              </a:endParaRPr>
            </a:p>
          </p:txBody>
        </p:sp>
        <p:sp>
          <p:nvSpPr>
            <p:cNvPr id="55" name="Rectangle 152"/>
            <p:cNvSpPr>
              <a:spLocks noChangeArrowheads="1"/>
            </p:cNvSpPr>
            <p:nvPr/>
          </p:nvSpPr>
          <p:spPr bwMode="auto">
            <a:xfrm>
              <a:off x="657" y="3059"/>
              <a:ext cx="2586" cy="182"/>
            </a:xfrm>
            <a:prstGeom prst="rect">
              <a:avLst/>
            </a:prstGeom>
            <a:noFill/>
            <a:ln w="12700">
              <a:noFill/>
              <a:miter lim="800000"/>
              <a:headEnd/>
              <a:tailEnd/>
            </a:ln>
            <a:effectLst/>
          </p:spPr>
          <p:txBody>
            <a:bodyPr wrap="square">
              <a:prstTxWarp prst="textNoShape">
                <a:avLst/>
              </a:prstTxWarp>
            </a:bodyPr>
            <a:lstStyle/>
            <a:p>
              <a:pPr>
                <a:lnSpc>
                  <a:spcPct val="80000"/>
                </a:lnSpc>
              </a:pPr>
              <a:r>
                <a:rPr lang="en-GB" kern="0" dirty="0">
                  <a:solidFill>
                    <a:srgbClr val="000000"/>
                  </a:solidFill>
                </a:rPr>
                <a:t>0   1   0   1   0  </a:t>
              </a:r>
              <a:r>
                <a:rPr lang="en-GB" sz="800" kern="0" dirty="0">
                  <a:solidFill>
                    <a:srgbClr val="000000"/>
                  </a:solidFill>
                </a:rPr>
                <a:t> </a:t>
              </a:r>
              <a:r>
                <a:rPr lang="en-GB" kern="0" dirty="0">
                  <a:solidFill>
                    <a:srgbClr val="000000"/>
                  </a:solidFill>
                </a:rPr>
                <a:t>1  </a:t>
              </a:r>
              <a:r>
                <a:rPr lang="en-GB" sz="1600" kern="0" dirty="0">
                  <a:solidFill>
                    <a:srgbClr val="000000"/>
                  </a:solidFill>
                </a:rPr>
                <a:t> </a:t>
              </a:r>
              <a:r>
                <a:rPr lang="en-GB" kern="0" dirty="0">
                  <a:solidFill>
                    <a:srgbClr val="000000"/>
                  </a:solidFill>
                </a:rPr>
                <a:t>1   1   0   0   1   1   0</a:t>
              </a:r>
            </a:p>
          </p:txBody>
        </p:sp>
        <p:sp>
          <p:nvSpPr>
            <p:cNvPr id="56" name="Text Box 155"/>
            <p:cNvSpPr txBox="1">
              <a:spLocks noChangeArrowheads="1"/>
            </p:cNvSpPr>
            <p:nvPr/>
          </p:nvSpPr>
          <p:spPr bwMode="auto">
            <a:xfrm>
              <a:off x="655" y="3365"/>
              <a:ext cx="2622" cy="233"/>
            </a:xfrm>
            <a:prstGeom prst="rect">
              <a:avLst/>
            </a:prstGeom>
            <a:noFill/>
            <a:ln w="9525">
              <a:noFill/>
              <a:miter lim="800000"/>
              <a:headEnd/>
              <a:tailEnd/>
            </a:ln>
            <a:effectLst/>
          </p:spPr>
          <p:txBody>
            <a:bodyPr wrap="none">
              <a:prstTxWarp prst="textNoShape">
                <a:avLst/>
              </a:prstTxWarp>
              <a:spAutoFit/>
            </a:bodyPr>
            <a:lstStyle/>
            <a:p>
              <a:r>
                <a:rPr lang="en-GB" dirty="0"/>
                <a:t>0   0   1   0   0   1   0   1   0   0   0   0   0</a:t>
              </a:r>
            </a:p>
          </p:txBody>
        </p:sp>
        <p:sp>
          <p:nvSpPr>
            <p:cNvPr id="57" name="Text Box 156"/>
            <p:cNvSpPr txBox="1">
              <a:spLocks noChangeArrowheads="1"/>
            </p:cNvSpPr>
            <p:nvPr/>
          </p:nvSpPr>
          <p:spPr bwMode="auto">
            <a:xfrm>
              <a:off x="655" y="3599"/>
              <a:ext cx="2622" cy="233"/>
            </a:xfrm>
            <a:prstGeom prst="rect">
              <a:avLst/>
            </a:prstGeom>
            <a:noFill/>
            <a:ln w="9525">
              <a:noFill/>
              <a:miter lim="800000"/>
              <a:headEnd/>
              <a:tailEnd/>
            </a:ln>
            <a:effectLst/>
          </p:spPr>
          <p:txBody>
            <a:bodyPr wrap="none">
              <a:prstTxWarp prst="textNoShape">
                <a:avLst/>
              </a:prstTxWarp>
              <a:spAutoFit/>
            </a:bodyPr>
            <a:lstStyle/>
            <a:p>
              <a:r>
                <a:rPr lang="en-GB" dirty="0">
                  <a:solidFill>
                    <a:srgbClr val="000000"/>
                  </a:solidFill>
                </a:rPr>
                <a:t>1   0   0   1   0   1   0   0   0   1   0   0   1</a:t>
              </a:r>
            </a:p>
          </p:txBody>
        </p:sp>
        <p:sp>
          <p:nvSpPr>
            <p:cNvPr id="58" name="Text Box 157"/>
            <p:cNvSpPr txBox="1">
              <a:spLocks noChangeArrowheads="1"/>
            </p:cNvSpPr>
            <p:nvPr/>
          </p:nvSpPr>
          <p:spPr bwMode="auto">
            <a:xfrm>
              <a:off x="249" y="3375"/>
              <a:ext cx="293" cy="252"/>
            </a:xfrm>
            <a:prstGeom prst="rect">
              <a:avLst/>
            </a:prstGeom>
            <a:noFill/>
            <a:ln w="9525">
              <a:noFill/>
              <a:miter lim="800000"/>
              <a:headEnd/>
              <a:tailEnd/>
            </a:ln>
            <a:effectLst/>
          </p:spPr>
          <p:txBody>
            <a:bodyPr wrap="none">
              <a:prstTxWarp prst="textNoShape">
                <a:avLst/>
              </a:prstTxWarp>
              <a:spAutoFit/>
            </a:bodyPr>
            <a:lstStyle/>
            <a:p>
              <a:r>
                <a:rPr lang="en-GB" sz="2000" dirty="0">
                  <a:solidFill>
                    <a:srgbClr val="000000"/>
                  </a:solidFill>
                </a:rPr>
                <a:t>C</a:t>
              </a:r>
              <a:r>
                <a:rPr lang="en-GB" sz="2000" baseline="-25000" dirty="0">
                  <a:solidFill>
                    <a:srgbClr val="000000"/>
                  </a:solidFill>
                </a:rPr>
                <a:t>0</a:t>
              </a:r>
            </a:p>
          </p:txBody>
        </p:sp>
        <p:sp>
          <p:nvSpPr>
            <p:cNvPr id="59" name="Text Box 158"/>
            <p:cNvSpPr txBox="1">
              <a:spLocks noChangeArrowheads="1"/>
            </p:cNvSpPr>
            <p:nvPr/>
          </p:nvSpPr>
          <p:spPr bwMode="auto">
            <a:xfrm>
              <a:off x="249" y="3631"/>
              <a:ext cx="293" cy="252"/>
            </a:xfrm>
            <a:prstGeom prst="rect">
              <a:avLst/>
            </a:prstGeom>
            <a:noFill/>
            <a:ln w="9525">
              <a:noFill/>
              <a:miter lim="800000"/>
              <a:headEnd/>
              <a:tailEnd/>
            </a:ln>
            <a:effectLst/>
          </p:spPr>
          <p:txBody>
            <a:bodyPr wrap="none">
              <a:prstTxWarp prst="textNoShape">
                <a:avLst/>
              </a:prstTxWarp>
              <a:spAutoFit/>
            </a:bodyPr>
            <a:lstStyle/>
            <a:p>
              <a:r>
                <a:rPr lang="en-GB" sz="2000" dirty="0">
                  <a:solidFill>
                    <a:srgbClr val="000000"/>
                  </a:solidFill>
                </a:rPr>
                <a:t>C</a:t>
              </a:r>
              <a:r>
                <a:rPr lang="en-GB" sz="2000" baseline="-25000" dirty="0">
                  <a:solidFill>
                    <a:srgbClr val="000000"/>
                  </a:solidFill>
                </a:rPr>
                <a:t>1</a:t>
              </a:r>
            </a:p>
          </p:txBody>
        </p:sp>
        <p:sp>
          <p:nvSpPr>
            <p:cNvPr id="60" name="Rectangle 160"/>
            <p:cNvSpPr>
              <a:spLocks noChangeArrowheads="1"/>
            </p:cNvSpPr>
            <p:nvPr/>
          </p:nvSpPr>
          <p:spPr bwMode="auto">
            <a:xfrm>
              <a:off x="3560" y="2651"/>
              <a:ext cx="409" cy="182"/>
            </a:xfrm>
            <a:prstGeom prst="rect">
              <a:avLst/>
            </a:prstGeom>
            <a:noFill/>
            <a:ln w="19050">
              <a:noFill/>
              <a:miter lim="800000"/>
              <a:headEnd/>
              <a:tailEnd/>
            </a:ln>
            <a:effectLst/>
          </p:spPr>
          <p:txBody>
            <a:bodyPr>
              <a:prstTxWarp prst="textNoShape">
                <a:avLst/>
              </a:prstTxWarp>
            </a:bodyPr>
            <a:lstStyle/>
            <a:p>
              <a:pPr>
                <a:lnSpc>
                  <a:spcPct val="80000"/>
                </a:lnSpc>
              </a:pPr>
              <a:r>
                <a:rPr lang="en-GB"/>
                <a:t>0   1</a:t>
              </a:r>
            </a:p>
          </p:txBody>
        </p:sp>
        <p:sp>
          <p:nvSpPr>
            <p:cNvPr id="61" name="Rectangle 161"/>
            <p:cNvSpPr>
              <a:spLocks noChangeArrowheads="1"/>
            </p:cNvSpPr>
            <p:nvPr/>
          </p:nvSpPr>
          <p:spPr bwMode="auto">
            <a:xfrm>
              <a:off x="3560" y="2855"/>
              <a:ext cx="409" cy="182"/>
            </a:xfrm>
            <a:prstGeom prst="rect">
              <a:avLst/>
            </a:prstGeom>
            <a:noFill/>
            <a:ln w="19050">
              <a:noFill/>
              <a:miter lim="800000"/>
              <a:headEnd/>
              <a:tailEnd/>
            </a:ln>
            <a:effectLst/>
          </p:spPr>
          <p:txBody>
            <a:bodyPr>
              <a:prstTxWarp prst="textNoShape">
                <a:avLst/>
              </a:prstTxWarp>
            </a:bodyPr>
            <a:lstStyle/>
            <a:p>
              <a:pPr>
                <a:lnSpc>
                  <a:spcPct val="80000"/>
                </a:lnSpc>
              </a:pPr>
              <a:r>
                <a:rPr lang="en-GB"/>
                <a:t>1   0</a:t>
              </a:r>
            </a:p>
          </p:txBody>
        </p:sp>
        <p:sp>
          <p:nvSpPr>
            <p:cNvPr id="62" name="Rectangle 162"/>
            <p:cNvSpPr>
              <a:spLocks noChangeArrowheads="1"/>
            </p:cNvSpPr>
            <p:nvPr/>
          </p:nvSpPr>
          <p:spPr bwMode="auto">
            <a:xfrm>
              <a:off x="3560" y="3059"/>
              <a:ext cx="409" cy="182"/>
            </a:xfrm>
            <a:prstGeom prst="rect">
              <a:avLst/>
            </a:prstGeom>
            <a:noFill/>
            <a:ln w="19050">
              <a:noFill/>
              <a:miter lim="800000"/>
              <a:headEnd/>
              <a:tailEnd/>
            </a:ln>
            <a:effectLst/>
          </p:spPr>
          <p:txBody>
            <a:bodyPr>
              <a:prstTxWarp prst="textNoShape">
                <a:avLst/>
              </a:prstTxWarp>
            </a:bodyPr>
            <a:lstStyle/>
            <a:p>
              <a:pPr>
                <a:lnSpc>
                  <a:spcPct val="80000"/>
                </a:lnSpc>
              </a:pPr>
              <a:r>
                <a:rPr lang="en-GB"/>
                <a:t>1   1</a:t>
              </a:r>
            </a:p>
          </p:txBody>
        </p:sp>
        <p:sp>
          <p:nvSpPr>
            <p:cNvPr id="63" name="Text Box 163"/>
            <p:cNvSpPr txBox="1">
              <a:spLocks noChangeArrowheads="1"/>
            </p:cNvSpPr>
            <p:nvPr/>
          </p:nvSpPr>
          <p:spPr bwMode="auto">
            <a:xfrm>
              <a:off x="3515" y="2386"/>
              <a:ext cx="275" cy="233"/>
            </a:xfrm>
            <a:prstGeom prst="rect">
              <a:avLst/>
            </a:prstGeom>
            <a:noFill/>
            <a:ln w="9525">
              <a:noFill/>
              <a:miter lim="800000"/>
              <a:headEnd/>
              <a:tailEnd/>
            </a:ln>
            <a:effectLst/>
          </p:spPr>
          <p:txBody>
            <a:bodyPr wrap="none">
              <a:prstTxWarp prst="textNoShape">
                <a:avLst/>
              </a:prstTxWarp>
              <a:spAutoFit/>
            </a:bodyPr>
            <a:lstStyle/>
            <a:p>
              <a:r>
                <a:rPr lang="en-GB" dirty="0">
                  <a:solidFill>
                    <a:srgbClr val="000000"/>
                  </a:solidFill>
                </a:rPr>
                <a:t>R</a:t>
              </a:r>
              <a:r>
                <a:rPr lang="en-GB" baseline="-25000" dirty="0">
                  <a:solidFill>
                    <a:srgbClr val="000000"/>
                  </a:solidFill>
                </a:rPr>
                <a:t>0</a:t>
              </a:r>
            </a:p>
          </p:txBody>
        </p:sp>
        <p:sp>
          <p:nvSpPr>
            <p:cNvPr id="64" name="Text Box 164"/>
            <p:cNvSpPr txBox="1">
              <a:spLocks noChangeArrowheads="1"/>
            </p:cNvSpPr>
            <p:nvPr/>
          </p:nvSpPr>
          <p:spPr bwMode="auto">
            <a:xfrm>
              <a:off x="3734" y="2386"/>
              <a:ext cx="275" cy="233"/>
            </a:xfrm>
            <a:prstGeom prst="rect">
              <a:avLst/>
            </a:prstGeom>
            <a:noFill/>
            <a:ln w="9525">
              <a:noFill/>
              <a:miter lim="800000"/>
              <a:headEnd/>
              <a:tailEnd/>
            </a:ln>
            <a:effectLst/>
          </p:spPr>
          <p:txBody>
            <a:bodyPr wrap="none">
              <a:prstTxWarp prst="textNoShape">
                <a:avLst/>
              </a:prstTxWarp>
              <a:spAutoFit/>
            </a:bodyPr>
            <a:lstStyle/>
            <a:p>
              <a:r>
                <a:rPr lang="en-GB" dirty="0">
                  <a:solidFill>
                    <a:srgbClr val="000000"/>
                  </a:solidFill>
                </a:rPr>
                <a:t>R</a:t>
              </a:r>
              <a:r>
                <a:rPr lang="en-GB" baseline="-25000" dirty="0">
                  <a:solidFill>
                    <a:srgbClr val="000000"/>
                  </a:solidFill>
                </a:rPr>
                <a:t>1</a:t>
              </a:r>
            </a:p>
          </p:txBody>
        </p:sp>
        <p:sp>
          <p:nvSpPr>
            <p:cNvPr id="65" name="Freeform 168"/>
            <p:cNvSpPr>
              <a:spLocks/>
            </p:cNvSpPr>
            <p:nvPr/>
          </p:nvSpPr>
          <p:spPr bwMode="auto">
            <a:xfrm>
              <a:off x="567" y="3250"/>
              <a:ext cx="3084" cy="330"/>
            </a:xfrm>
            <a:custGeom>
              <a:avLst/>
              <a:gdLst/>
              <a:ahLst/>
              <a:cxnLst>
                <a:cxn ang="0">
                  <a:pos x="0" y="363"/>
                </a:cxn>
                <a:cxn ang="0">
                  <a:pos x="3084" y="363"/>
                </a:cxn>
                <a:cxn ang="0">
                  <a:pos x="3084" y="0"/>
                </a:cxn>
              </a:cxnLst>
              <a:rect l="0" t="0" r="r" b="b"/>
              <a:pathLst>
                <a:path w="3084" h="363">
                  <a:moveTo>
                    <a:pt x="0" y="363"/>
                  </a:moveTo>
                  <a:lnTo>
                    <a:pt x="3084" y="363"/>
                  </a:lnTo>
                  <a:lnTo>
                    <a:pt x="3084" y="0"/>
                  </a:lnTo>
                </a:path>
              </a:pathLst>
            </a:custGeom>
            <a:noFill/>
            <a:ln w="22225" cap="flat" cmpd="sng" algn="ctr">
              <a:solidFill>
                <a:srgbClr val="000000"/>
              </a:solidFill>
              <a:prstDash val="solid"/>
              <a:round/>
              <a:headEnd type="none" w="med" len="med"/>
              <a:tailEnd type="none" w="med" len="med"/>
            </a:ln>
            <a:effectLst/>
          </p:spPr>
          <p:txBody>
            <a:bodyPr wrap="none" anchor="ctr">
              <a:prstTxWarp prst="textNoShape">
                <a:avLst/>
              </a:prstTxWarp>
            </a:bodyPr>
            <a:lstStyle/>
            <a:p>
              <a:endParaRPr lang="en-US"/>
            </a:p>
          </p:txBody>
        </p:sp>
        <p:sp>
          <p:nvSpPr>
            <p:cNvPr id="66" name="Freeform 169"/>
            <p:cNvSpPr>
              <a:spLocks/>
            </p:cNvSpPr>
            <p:nvPr/>
          </p:nvSpPr>
          <p:spPr bwMode="auto">
            <a:xfrm>
              <a:off x="556" y="3253"/>
              <a:ext cx="3311" cy="559"/>
            </a:xfrm>
            <a:custGeom>
              <a:avLst/>
              <a:gdLst/>
              <a:ahLst/>
              <a:cxnLst>
                <a:cxn ang="0">
                  <a:pos x="0" y="635"/>
                </a:cxn>
                <a:cxn ang="0">
                  <a:pos x="3311" y="635"/>
                </a:cxn>
                <a:cxn ang="0">
                  <a:pos x="3311" y="0"/>
                </a:cxn>
              </a:cxnLst>
              <a:rect l="0" t="0" r="r" b="b"/>
              <a:pathLst>
                <a:path w="3311" h="635">
                  <a:moveTo>
                    <a:pt x="0" y="635"/>
                  </a:moveTo>
                  <a:lnTo>
                    <a:pt x="3311" y="635"/>
                  </a:lnTo>
                  <a:lnTo>
                    <a:pt x="3311" y="0"/>
                  </a:lnTo>
                </a:path>
              </a:pathLst>
            </a:custGeom>
            <a:noFill/>
            <a:ln w="22225" cap="flat" cmpd="sng" algn="ctr">
              <a:solidFill>
                <a:srgbClr val="000000"/>
              </a:solidFill>
              <a:prstDash val="solid"/>
              <a:round/>
              <a:headEnd type="none" w="med" len="med"/>
              <a:tailEnd type="none" w="med" len="med"/>
            </a:ln>
            <a:effectLst/>
          </p:spPr>
          <p:txBody>
            <a:bodyPr wrap="none" anchor="ctr">
              <a:prstTxWarp prst="textNoShape">
                <a:avLst/>
              </a:prstTxWarp>
            </a:bodyPr>
            <a:lstStyle/>
            <a:p>
              <a:endParaRPr lang="en-US"/>
            </a:p>
          </p:txBody>
        </p:sp>
      </p:grpSp>
      <p:grpSp>
        <p:nvGrpSpPr>
          <p:cNvPr id="25" name="Group 38"/>
          <p:cNvGrpSpPr>
            <a:grpSpLocks/>
          </p:cNvGrpSpPr>
          <p:nvPr/>
        </p:nvGrpSpPr>
        <p:grpSpPr bwMode="auto">
          <a:xfrm>
            <a:off x="6060141" y="2513140"/>
            <a:ext cx="592137" cy="419100"/>
            <a:chOff x="1746" y="2523"/>
            <a:chExt cx="373" cy="264"/>
          </a:xfrm>
          <a:solidFill>
            <a:srgbClr val="FFFFFF"/>
          </a:solidFill>
        </p:grpSpPr>
        <p:sp>
          <p:nvSpPr>
            <p:cNvPr id="26" name="AutoShape 13"/>
            <p:cNvSpPr>
              <a:spLocks noChangeArrowheads="1"/>
            </p:cNvSpPr>
            <p:nvPr/>
          </p:nvSpPr>
          <p:spPr bwMode="auto">
            <a:xfrm>
              <a:off x="1746" y="2523"/>
              <a:ext cx="295" cy="264"/>
            </a:xfrm>
            <a:prstGeom prst="flowChartDelay">
              <a:avLst/>
            </a:prstGeom>
            <a:grpFill/>
            <a:ln w="28575" cap="flat" cmpd="sng" algn="ctr">
              <a:solidFill>
                <a:schemeClr val="tx1"/>
              </a:solidFill>
              <a:prstDash val="solid"/>
              <a:miter lim="800000"/>
              <a:headEnd type="none" w="med" len="med"/>
              <a:tailEnd type="none" w="med" len="med"/>
            </a:ln>
            <a:effectLst/>
          </p:spPr>
          <p:txBody>
            <a:bodyPr wrap="none" anchor="ctr">
              <a:prstTxWarp prst="textNoShape">
                <a:avLst/>
              </a:prstTxWarp>
            </a:bodyPr>
            <a:lstStyle/>
            <a:p>
              <a:endParaRPr lang="en-US"/>
            </a:p>
          </p:txBody>
        </p:sp>
        <p:sp>
          <p:nvSpPr>
            <p:cNvPr id="27" name="Oval 35"/>
            <p:cNvSpPr>
              <a:spLocks noChangeArrowheads="1"/>
            </p:cNvSpPr>
            <p:nvPr/>
          </p:nvSpPr>
          <p:spPr bwMode="auto">
            <a:xfrm>
              <a:off x="2044" y="2617"/>
              <a:ext cx="75" cy="75"/>
            </a:xfrm>
            <a:prstGeom prst="ellipse">
              <a:avLst/>
            </a:prstGeom>
            <a:grpFill/>
            <a:ln w="28575" cap="flat" cmpd="sng" algn="ctr">
              <a:solidFill>
                <a:schemeClr val="tx1"/>
              </a:solidFill>
              <a:prstDash val="solid"/>
              <a:round/>
              <a:headEnd type="none" w="med" len="med"/>
              <a:tailEnd type="none" w="med" len="med"/>
            </a:ln>
            <a:effectLst/>
          </p:spPr>
          <p:txBody>
            <a:bodyPr wrap="none" anchor="ctr">
              <a:prstTxWarp prst="textNoShape">
                <a:avLst/>
              </a:prstTxWarp>
            </a:bodyPr>
            <a:lstStyle/>
            <a:p>
              <a:endParaRPr lang="en-US"/>
            </a:p>
          </p:txBody>
        </p:sp>
      </p:grpSp>
      <p:grpSp>
        <p:nvGrpSpPr>
          <p:cNvPr id="8" name="Group 41"/>
          <p:cNvGrpSpPr>
            <a:grpSpLocks/>
          </p:cNvGrpSpPr>
          <p:nvPr/>
        </p:nvGrpSpPr>
        <p:grpSpPr bwMode="auto">
          <a:xfrm>
            <a:off x="5714066" y="3211640"/>
            <a:ext cx="846137" cy="428625"/>
            <a:chOff x="4164" y="1979"/>
            <a:chExt cx="533" cy="270"/>
          </a:xfrm>
        </p:grpSpPr>
        <p:grpSp>
          <p:nvGrpSpPr>
            <p:cNvPr id="9" name="Group 27"/>
            <p:cNvGrpSpPr>
              <a:grpSpLocks/>
            </p:cNvGrpSpPr>
            <p:nvPr/>
          </p:nvGrpSpPr>
          <p:grpSpPr bwMode="auto">
            <a:xfrm>
              <a:off x="4164" y="1979"/>
              <a:ext cx="533" cy="270"/>
              <a:chOff x="4164" y="1979"/>
              <a:chExt cx="533" cy="270"/>
            </a:xfrm>
          </p:grpSpPr>
          <p:sp>
            <p:nvSpPr>
              <p:cNvPr id="11" name="Freeform 20"/>
              <p:cNvSpPr>
                <a:spLocks/>
              </p:cNvSpPr>
              <p:nvPr/>
            </p:nvSpPr>
            <p:spPr bwMode="auto">
              <a:xfrm>
                <a:off x="4371" y="1979"/>
                <a:ext cx="102" cy="270"/>
              </a:xfrm>
              <a:custGeom>
                <a:avLst/>
                <a:gdLst/>
                <a:ahLst/>
                <a:cxnLst>
                  <a:cxn ang="0">
                    <a:pos x="9" y="2"/>
                  </a:cxn>
                  <a:cxn ang="0">
                    <a:pos x="23" y="38"/>
                  </a:cxn>
                  <a:cxn ang="0">
                    <a:pos x="35" y="68"/>
                  </a:cxn>
                  <a:cxn ang="0">
                    <a:pos x="41" y="114"/>
                  </a:cxn>
                  <a:cxn ang="0">
                    <a:pos x="39" y="143"/>
                  </a:cxn>
                  <a:cxn ang="0">
                    <a:pos x="36" y="173"/>
                  </a:cxn>
                  <a:cxn ang="0">
                    <a:pos x="33" y="194"/>
                  </a:cxn>
                  <a:cxn ang="0">
                    <a:pos x="26" y="213"/>
                  </a:cxn>
                  <a:cxn ang="0">
                    <a:pos x="18" y="231"/>
                  </a:cxn>
                  <a:cxn ang="0">
                    <a:pos x="9" y="254"/>
                  </a:cxn>
                  <a:cxn ang="0">
                    <a:pos x="0" y="270"/>
                  </a:cxn>
                  <a:cxn ang="0">
                    <a:pos x="93" y="269"/>
                  </a:cxn>
                  <a:cxn ang="0">
                    <a:pos x="99" y="236"/>
                  </a:cxn>
                  <a:cxn ang="0">
                    <a:pos x="102" y="8"/>
                  </a:cxn>
                  <a:cxn ang="0">
                    <a:pos x="93" y="0"/>
                  </a:cxn>
                  <a:cxn ang="0">
                    <a:pos x="9" y="2"/>
                  </a:cxn>
                </a:cxnLst>
                <a:rect l="0" t="0" r="r" b="b"/>
                <a:pathLst>
                  <a:path w="102" h="270">
                    <a:moveTo>
                      <a:pt x="9" y="2"/>
                    </a:moveTo>
                    <a:lnTo>
                      <a:pt x="23" y="38"/>
                    </a:lnTo>
                    <a:lnTo>
                      <a:pt x="35" y="68"/>
                    </a:lnTo>
                    <a:lnTo>
                      <a:pt x="41" y="114"/>
                    </a:lnTo>
                    <a:lnTo>
                      <a:pt x="39" y="143"/>
                    </a:lnTo>
                    <a:lnTo>
                      <a:pt x="36" y="173"/>
                    </a:lnTo>
                    <a:lnTo>
                      <a:pt x="33" y="194"/>
                    </a:lnTo>
                    <a:lnTo>
                      <a:pt x="26" y="213"/>
                    </a:lnTo>
                    <a:lnTo>
                      <a:pt x="18" y="231"/>
                    </a:lnTo>
                    <a:lnTo>
                      <a:pt x="9" y="254"/>
                    </a:lnTo>
                    <a:lnTo>
                      <a:pt x="0" y="270"/>
                    </a:lnTo>
                    <a:lnTo>
                      <a:pt x="93" y="269"/>
                    </a:lnTo>
                    <a:lnTo>
                      <a:pt x="99" y="236"/>
                    </a:lnTo>
                    <a:lnTo>
                      <a:pt x="102" y="8"/>
                    </a:lnTo>
                    <a:lnTo>
                      <a:pt x="93" y="0"/>
                    </a:lnTo>
                    <a:lnTo>
                      <a:pt x="9" y="2"/>
                    </a:lnTo>
                    <a:close/>
                  </a:path>
                </a:pathLst>
              </a:custGeom>
              <a:solidFill>
                <a:srgbClr val="FFFFFF"/>
              </a:solidFill>
              <a:ln w="9525" cap="flat" cmpd="sng">
                <a:solidFill>
                  <a:schemeClr val="tx1"/>
                </a:solidFill>
                <a:prstDash val="solid"/>
                <a:round/>
                <a:headEnd/>
                <a:tailEnd/>
              </a:ln>
              <a:effectLst/>
            </p:spPr>
            <p:txBody>
              <a:bodyPr wrap="none" anchor="ctr">
                <a:prstTxWarp prst="textNoShape">
                  <a:avLst/>
                </a:prstTxWarp>
              </a:bodyPr>
              <a:lstStyle/>
              <a:p>
                <a:endParaRPr lang="en-US"/>
              </a:p>
            </p:txBody>
          </p:sp>
          <p:sp>
            <p:nvSpPr>
              <p:cNvPr id="12" name="Line 21"/>
              <p:cNvSpPr>
                <a:spLocks noChangeShapeType="1"/>
              </p:cNvSpPr>
              <p:nvPr/>
            </p:nvSpPr>
            <p:spPr bwMode="auto">
              <a:xfrm flipH="1">
                <a:off x="4385" y="1979"/>
                <a:ext cx="80" cy="0"/>
              </a:xfrm>
              <a:prstGeom prst="line">
                <a:avLst/>
              </a:prstGeom>
              <a:noFill/>
              <a:ln w="28575" cap="flat" cmpd="sng" algn="ctr">
                <a:solidFill>
                  <a:schemeClr val="tx1"/>
                </a:solidFill>
                <a:prstDash val="solid"/>
                <a:round/>
                <a:headEnd type="none" w="med" len="med"/>
                <a:tailEnd type="none" w="med" len="med"/>
              </a:ln>
              <a:effectLst/>
            </p:spPr>
            <p:txBody>
              <a:bodyPr wrap="none" anchor="ctr">
                <a:prstTxWarp prst="textNoShape">
                  <a:avLst/>
                </a:prstTxWarp>
              </a:bodyPr>
              <a:lstStyle/>
              <a:p>
                <a:endParaRPr lang="en-US"/>
              </a:p>
            </p:txBody>
          </p:sp>
          <p:sp>
            <p:nvSpPr>
              <p:cNvPr id="13" name="Line 22"/>
              <p:cNvSpPr>
                <a:spLocks noChangeShapeType="1"/>
              </p:cNvSpPr>
              <p:nvPr/>
            </p:nvSpPr>
            <p:spPr bwMode="auto">
              <a:xfrm flipH="1">
                <a:off x="4386" y="2249"/>
                <a:ext cx="80" cy="0"/>
              </a:xfrm>
              <a:prstGeom prst="line">
                <a:avLst/>
              </a:prstGeom>
              <a:noFill/>
              <a:ln w="28575" cap="flat" cmpd="sng" algn="ctr">
                <a:solidFill>
                  <a:schemeClr val="tx1"/>
                </a:solidFill>
                <a:prstDash val="solid"/>
                <a:round/>
                <a:headEnd type="none" w="med" len="med"/>
                <a:tailEnd type="none" w="med" len="med"/>
              </a:ln>
              <a:effectLst/>
            </p:spPr>
            <p:txBody>
              <a:bodyPr wrap="none" anchor="ctr">
                <a:prstTxWarp prst="textNoShape">
                  <a:avLst/>
                </a:prstTxWarp>
              </a:bodyPr>
              <a:lstStyle/>
              <a:p>
                <a:endParaRPr lang="en-US"/>
              </a:p>
            </p:txBody>
          </p:sp>
          <p:sp>
            <p:nvSpPr>
              <p:cNvPr id="14" name="Arc 23"/>
              <p:cNvSpPr>
                <a:spLocks/>
              </p:cNvSpPr>
              <p:nvPr/>
            </p:nvSpPr>
            <p:spPr bwMode="auto">
              <a:xfrm>
                <a:off x="4463" y="1979"/>
                <a:ext cx="234" cy="255"/>
              </a:xfrm>
              <a:custGeom>
                <a:avLst/>
                <a:gdLst>
                  <a:gd name="G0" fmla="+- 573 0 0"/>
                  <a:gd name="G1" fmla="+- 21600 0 0"/>
                  <a:gd name="G2" fmla="+- 21600 0 0"/>
                  <a:gd name="T0" fmla="*/ 0 w 19668"/>
                  <a:gd name="T1" fmla="*/ 8 h 21600"/>
                  <a:gd name="T2" fmla="*/ 19668 w 19668"/>
                  <a:gd name="T3" fmla="*/ 11504 h 21600"/>
                  <a:gd name="T4" fmla="*/ 573 w 19668"/>
                  <a:gd name="T5" fmla="*/ 21600 h 21600"/>
                </a:gdLst>
                <a:ahLst/>
                <a:cxnLst>
                  <a:cxn ang="0">
                    <a:pos x="T0" y="T1"/>
                  </a:cxn>
                  <a:cxn ang="0">
                    <a:pos x="T2" y="T3"/>
                  </a:cxn>
                  <a:cxn ang="0">
                    <a:pos x="T4" y="T5"/>
                  </a:cxn>
                </a:cxnLst>
                <a:rect l="0" t="0" r="r" b="b"/>
                <a:pathLst>
                  <a:path w="19668" h="21600" fill="none" extrusionOk="0">
                    <a:moveTo>
                      <a:pt x="-1" y="7"/>
                    </a:moveTo>
                    <a:cubicBezTo>
                      <a:pt x="190" y="2"/>
                      <a:pt x="381" y="-1"/>
                      <a:pt x="573" y="-1"/>
                    </a:cubicBezTo>
                    <a:cubicBezTo>
                      <a:pt x="8578" y="-1"/>
                      <a:pt x="15926" y="4427"/>
                      <a:pt x="19668" y="11503"/>
                    </a:cubicBezTo>
                  </a:path>
                  <a:path w="19668" h="21600" stroke="0" extrusionOk="0">
                    <a:moveTo>
                      <a:pt x="-1" y="7"/>
                    </a:moveTo>
                    <a:cubicBezTo>
                      <a:pt x="190" y="2"/>
                      <a:pt x="381" y="-1"/>
                      <a:pt x="573" y="-1"/>
                    </a:cubicBezTo>
                    <a:cubicBezTo>
                      <a:pt x="8578" y="-1"/>
                      <a:pt x="15926" y="4427"/>
                      <a:pt x="19668" y="11503"/>
                    </a:cubicBezTo>
                    <a:lnTo>
                      <a:pt x="573" y="21600"/>
                    </a:lnTo>
                    <a:close/>
                  </a:path>
                </a:pathLst>
              </a:custGeom>
              <a:solidFill>
                <a:srgbClr val="FFFFFF"/>
              </a:solidFill>
              <a:ln w="28575" cap="flat" cmpd="sng" algn="ctr">
                <a:solidFill>
                  <a:schemeClr val="tx1"/>
                </a:solidFill>
                <a:prstDash val="solid"/>
                <a:round/>
                <a:headEnd type="none" w="med" len="med"/>
                <a:tailEnd type="none" w="med" len="med"/>
              </a:ln>
              <a:effectLst/>
            </p:spPr>
            <p:txBody>
              <a:bodyPr wrap="none" anchor="ctr">
                <a:prstTxWarp prst="textNoShape">
                  <a:avLst/>
                </a:prstTxWarp>
              </a:bodyPr>
              <a:lstStyle/>
              <a:p>
                <a:endParaRPr lang="en-US"/>
              </a:p>
            </p:txBody>
          </p:sp>
          <p:sp>
            <p:nvSpPr>
              <p:cNvPr id="15" name="Arc 24"/>
              <p:cNvSpPr>
                <a:spLocks/>
              </p:cNvSpPr>
              <p:nvPr/>
            </p:nvSpPr>
            <p:spPr bwMode="auto">
              <a:xfrm flipV="1">
                <a:off x="4460" y="1994"/>
                <a:ext cx="234" cy="255"/>
              </a:xfrm>
              <a:custGeom>
                <a:avLst/>
                <a:gdLst>
                  <a:gd name="G0" fmla="+- 573 0 0"/>
                  <a:gd name="G1" fmla="+- 21600 0 0"/>
                  <a:gd name="G2" fmla="+- 21600 0 0"/>
                  <a:gd name="T0" fmla="*/ 0 w 19668"/>
                  <a:gd name="T1" fmla="*/ 8 h 21600"/>
                  <a:gd name="T2" fmla="*/ 19668 w 19668"/>
                  <a:gd name="T3" fmla="*/ 11504 h 21600"/>
                  <a:gd name="T4" fmla="*/ 573 w 19668"/>
                  <a:gd name="T5" fmla="*/ 21600 h 21600"/>
                </a:gdLst>
                <a:ahLst/>
                <a:cxnLst>
                  <a:cxn ang="0">
                    <a:pos x="T0" y="T1"/>
                  </a:cxn>
                  <a:cxn ang="0">
                    <a:pos x="T2" y="T3"/>
                  </a:cxn>
                  <a:cxn ang="0">
                    <a:pos x="T4" y="T5"/>
                  </a:cxn>
                </a:cxnLst>
                <a:rect l="0" t="0" r="r" b="b"/>
                <a:pathLst>
                  <a:path w="19668" h="21600" fill="none" extrusionOk="0">
                    <a:moveTo>
                      <a:pt x="-1" y="7"/>
                    </a:moveTo>
                    <a:cubicBezTo>
                      <a:pt x="190" y="2"/>
                      <a:pt x="381" y="-1"/>
                      <a:pt x="573" y="-1"/>
                    </a:cubicBezTo>
                    <a:cubicBezTo>
                      <a:pt x="8578" y="-1"/>
                      <a:pt x="15926" y="4427"/>
                      <a:pt x="19668" y="11503"/>
                    </a:cubicBezTo>
                  </a:path>
                  <a:path w="19668" h="21600" stroke="0" extrusionOk="0">
                    <a:moveTo>
                      <a:pt x="-1" y="7"/>
                    </a:moveTo>
                    <a:cubicBezTo>
                      <a:pt x="190" y="2"/>
                      <a:pt x="381" y="-1"/>
                      <a:pt x="573" y="-1"/>
                    </a:cubicBezTo>
                    <a:cubicBezTo>
                      <a:pt x="8578" y="-1"/>
                      <a:pt x="15926" y="4427"/>
                      <a:pt x="19668" y="11503"/>
                    </a:cubicBezTo>
                    <a:lnTo>
                      <a:pt x="573" y="21600"/>
                    </a:lnTo>
                    <a:close/>
                  </a:path>
                </a:pathLst>
              </a:custGeom>
              <a:solidFill>
                <a:srgbClr val="FFFFFF"/>
              </a:solidFill>
              <a:ln w="28575" cap="flat" cmpd="sng" algn="ctr">
                <a:solidFill>
                  <a:schemeClr val="tx1"/>
                </a:solidFill>
                <a:prstDash val="solid"/>
                <a:round/>
                <a:headEnd type="none" w="med" len="med"/>
                <a:tailEnd type="none" w="med" len="med"/>
              </a:ln>
              <a:effectLst/>
            </p:spPr>
            <p:txBody>
              <a:bodyPr wrap="none" anchor="ctr">
                <a:prstTxWarp prst="textNoShape">
                  <a:avLst/>
                </a:prstTxWarp>
              </a:bodyPr>
              <a:lstStyle/>
              <a:p>
                <a:endParaRPr lang="en-US"/>
              </a:p>
            </p:txBody>
          </p:sp>
          <p:sp>
            <p:nvSpPr>
              <p:cNvPr id="16" name="Arc 25"/>
              <p:cNvSpPr>
                <a:spLocks/>
              </p:cNvSpPr>
              <p:nvPr/>
            </p:nvSpPr>
            <p:spPr bwMode="auto">
              <a:xfrm>
                <a:off x="4164" y="1979"/>
                <a:ext cx="257" cy="268"/>
              </a:xfrm>
              <a:custGeom>
                <a:avLst/>
                <a:gdLst>
                  <a:gd name="G0" fmla="+- 0 0 0"/>
                  <a:gd name="G1" fmla="+- 11064 0 0"/>
                  <a:gd name="G2" fmla="+- 21600 0 0"/>
                  <a:gd name="T0" fmla="*/ 18551 w 21600"/>
                  <a:gd name="T1" fmla="*/ 0 h 22738"/>
                  <a:gd name="T2" fmla="*/ 18174 w 21600"/>
                  <a:gd name="T3" fmla="*/ 22738 h 22738"/>
                  <a:gd name="T4" fmla="*/ 0 w 21600"/>
                  <a:gd name="T5" fmla="*/ 11064 h 22738"/>
                </a:gdLst>
                <a:ahLst/>
                <a:cxnLst>
                  <a:cxn ang="0">
                    <a:pos x="T0" y="T1"/>
                  </a:cxn>
                  <a:cxn ang="0">
                    <a:pos x="T2" y="T3"/>
                  </a:cxn>
                  <a:cxn ang="0">
                    <a:pos x="T4" y="T5"/>
                  </a:cxn>
                </a:cxnLst>
                <a:rect l="0" t="0" r="r" b="b"/>
                <a:pathLst>
                  <a:path w="21600" h="22738" fill="none" extrusionOk="0">
                    <a:moveTo>
                      <a:pt x="18551" y="-1"/>
                    </a:moveTo>
                    <a:cubicBezTo>
                      <a:pt x="20546" y="3345"/>
                      <a:pt x="21600" y="7168"/>
                      <a:pt x="21600" y="11064"/>
                    </a:cubicBezTo>
                    <a:cubicBezTo>
                      <a:pt x="21600" y="15203"/>
                      <a:pt x="20410" y="19255"/>
                      <a:pt x="18173" y="22737"/>
                    </a:cubicBezTo>
                  </a:path>
                  <a:path w="21600" h="22738" stroke="0" extrusionOk="0">
                    <a:moveTo>
                      <a:pt x="18551" y="-1"/>
                    </a:moveTo>
                    <a:cubicBezTo>
                      <a:pt x="20546" y="3345"/>
                      <a:pt x="21600" y="7168"/>
                      <a:pt x="21600" y="11064"/>
                    </a:cubicBezTo>
                    <a:cubicBezTo>
                      <a:pt x="21600" y="15203"/>
                      <a:pt x="20410" y="19255"/>
                      <a:pt x="18173" y="22737"/>
                    </a:cubicBezTo>
                    <a:lnTo>
                      <a:pt x="0" y="11064"/>
                    </a:lnTo>
                    <a:close/>
                  </a:path>
                </a:pathLst>
              </a:custGeom>
              <a:noFill/>
              <a:ln w="28575" cap="flat" cmpd="sng" algn="ctr">
                <a:solidFill>
                  <a:schemeClr val="tx1"/>
                </a:solidFill>
                <a:prstDash val="solid"/>
                <a:round/>
                <a:headEnd type="none" w="med" len="med"/>
                <a:tailEnd type="none" w="med" len="med"/>
              </a:ln>
              <a:effectLst/>
            </p:spPr>
            <p:txBody>
              <a:bodyPr wrap="none" anchor="ctr">
                <a:prstTxWarp prst="textNoShape">
                  <a:avLst/>
                </a:prstTxWarp>
              </a:bodyPr>
              <a:lstStyle/>
              <a:p>
                <a:endParaRPr lang="en-US"/>
              </a:p>
            </p:txBody>
          </p:sp>
        </p:grpSp>
        <p:sp>
          <p:nvSpPr>
            <p:cNvPr id="10" name="Oval 36"/>
            <p:cNvSpPr>
              <a:spLocks noChangeArrowheads="1"/>
            </p:cNvSpPr>
            <p:nvPr/>
          </p:nvSpPr>
          <p:spPr bwMode="auto">
            <a:xfrm>
              <a:off x="4340" y="2008"/>
              <a:ext cx="67" cy="67"/>
            </a:xfrm>
            <a:prstGeom prst="ellipse">
              <a:avLst/>
            </a:prstGeom>
            <a:solidFill>
              <a:srgbClr val="FFFFFF"/>
            </a:solidFill>
            <a:ln w="25400" cap="flat" cmpd="sng" algn="ctr">
              <a:solidFill>
                <a:schemeClr val="tx1"/>
              </a:solidFill>
              <a:prstDash val="solid"/>
              <a:round/>
              <a:headEnd type="none" w="med" len="med"/>
              <a:tailEnd type="none" w="med" len="med"/>
            </a:ln>
            <a:effectLst/>
          </p:spPr>
          <p:txBody>
            <a:bodyPr wrap="none" anchor="ctr">
              <a:prstTxWarp prst="textNoShape">
                <a:avLst/>
              </a:prstTxWarp>
            </a:bodyPr>
            <a:lstStyle/>
            <a:p>
              <a:endParaRPr lang="en-US"/>
            </a:p>
          </p:txBody>
        </p:sp>
      </p:grpSp>
      <p:grpSp>
        <p:nvGrpSpPr>
          <p:cNvPr id="28" name="Group 40"/>
          <p:cNvGrpSpPr>
            <a:grpSpLocks/>
          </p:cNvGrpSpPr>
          <p:nvPr/>
        </p:nvGrpSpPr>
        <p:grpSpPr bwMode="auto">
          <a:xfrm>
            <a:off x="5701366" y="1825753"/>
            <a:ext cx="858837" cy="428625"/>
            <a:chOff x="4014" y="2568"/>
            <a:chExt cx="541" cy="270"/>
          </a:xfrm>
        </p:grpSpPr>
        <p:grpSp>
          <p:nvGrpSpPr>
            <p:cNvPr id="29" name="Group 28"/>
            <p:cNvGrpSpPr>
              <a:grpSpLocks/>
            </p:cNvGrpSpPr>
            <p:nvPr/>
          </p:nvGrpSpPr>
          <p:grpSpPr bwMode="auto">
            <a:xfrm>
              <a:off x="4014" y="2568"/>
              <a:ext cx="541" cy="270"/>
              <a:chOff x="4156" y="1979"/>
              <a:chExt cx="541" cy="270"/>
            </a:xfrm>
          </p:grpSpPr>
          <p:sp>
            <p:nvSpPr>
              <p:cNvPr id="31" name="Freeform 29"/>
              <p:cNvSpPr>
                <a:spLocks/>
              </p:cNvSpPr>
              <p:nvPr/>
            </p:nvSpPr>
            <p:spPr bwMode="auto">
              <a:xfrm>
                <a:off x="4375" y="1979"/>
                <a:ext cx="102" cy="270"/>
              </a:xfrm>
              <a:custGeom>
                <a:avLst/>
                <a:gdLst/>
                <a:ahLst/>
                <a:cxnLst>
                  <a:cxn ang="0">
                    <a:pos x="9" y="2"/>
                  </a:cxn>
                  <a:cxn ang="0">
                    <a:pos x="23" y="38"/>
                  </a:cxn>
                  <a:cxn ang="0">
                    <a:pos x="35" y="68"/>
                  </a:cxn>
                  <a:cxn ang="0">
                    <a:pos x="41" y="114"/>
                  </a:cxn>
                  <a:cxn ang="0">
                    <a:pos x="39" y="143"/>
                  </a:cxn>
                  <a:cxn ang="0">
                    <a:pos x="36" y="173"/>
                  </a:cxn>
                  <a:cxn ang="0">
                    <a:pos x="33" y="194"/>
                  </a:cxn>
                  <a:cxn ang="0">
                    <a:pos x="26" y="213"/>
                  </a:cxn>
                  <a:cxn ang="0">
                    <a:pos x="18" y="231"/>
                  </a:cxn>
                  <a:cxn ang="0">
                    <a:pos x="9" y="254"/>
                  </a:cxn>
                  <a:cxn ang="0">
                    <a:pos x="0" y="270"/>
                  </a:cxn>
                  <a:cxn ang="0">
                    <a:pos x="93" y="269"/>
                  </a:cxn>
                  <a:cxn ang="0">
                    <a:pos x="99" y="236"/>
                  </a:cxn>
                  <a:cxn ang="0">
                    <a:pos x="102" y="8"/>
                  </a:cxn>
                  <a:cxn ang="0">
                    <a:pos x="93" y="0"/>
                  </a:cxn>
                  <a:cxn ang="0">
                    <a:pos x="9" y="2"/>
                  </a:cxn>
                </a:cxnLst>
                <a:rect l="0" t="0" r="r" b="b"/>
                <a:pathLst>
                  <a:path w="102" h="270">
                    <a:moveTo>
                      <a:pt x="9" y="2"/>
                    </a:moveTo>
                    <a:lnTo>
                      <a:pt x="23" y="38"/>
                    </a:lnTo>
                    <a:lnTo>
                      <a:pt x="35" y="68"/>
                    </a:lnTo>
                    <a:lnTo>
                      <a:pt x="41" y="114"/>
                    </a:lnTo>
                    <a:lnTo>
                      <a:pt x="39" y="143"/>
                    </a:lnTo>
                    <a:lnTo>
                      <a:pt x="36" y="173"/>
                    </a:lnTo>
                    <a:lnTo>
                      <a:pt x="33" y="194"/>
                    </a:lnTo>
                    <a:lnTo>
                      <a:pt x="26" y="213"/>
                    </a:lnTo>
                    <a:lnTo>
                      <a:pt x="18" y="231"/>
                    </a:lnTo>
                    <a:lnTo>
                      <a:pt x="9" y="254"/>
                    </a:lnTo>
                    <a:lnTo>
                      <a:pt x="0" y="270"/>
                    </a:lnTo>
                    <a:lnTo>
                      <a:pt x="93" y="269"/>
                    </a:lnTo>
                    <a:lnTo>
                      <a:pt x="99" y="236"/>
                    </a:lnTo>
                    <a:lnTo>
                      <a:pt x="102" y="8"/>
                    </a:lnTo>
                    <a:lnTo>
                      <a:pt x="93" y="0"/>
                    </a:lnTo>
                    <a:lnTo>
                      <a:pt x="9" y="2"/>
                    </a:lnTo>
                    <a:close/>
                  </a:path>
                </a:pathLst>
              </a:custGeom>
              <a:solidFill>
                <a:srgbClr val="FFFFFF"/>
              </a:solidFill>
              <a:ln w="28575" cap="flat" cmpd="sng" algn="ctr">
                <a:solidFill>
                  <a:schemeClr val="tx1"/>
                </a:solidFill>
                <a:prstDash val="solid"/>
                <a:round/>
                <a:headEnd type="none" w="med" len="med"/>
                <a:tailEnd type="none" w="med" len="med"/>
              </a:ln>
              <a:effectLst/>
            </p:spPr>
            <p:txBody>
              <a:bodyPr wrap="none" anchor="ctr">
                <a:prstTxWarp prst="textNoShape">
                  <a:avLst/>
                </a:prstTxWarp>
              </a:bodyPr>
              <a:lstStyle/>
              <a:p>
                <a:endParaRPr lang="en-US"/>
              </a:p>
            </p:txBody>
          </p:sp>
          <p:sp>
            <p:nvSpPr>
              <p:cNvPr id="32" name="Line 30"/>
              <p:cNvSpPr>
                <a:spLocks noChangeShapeType="1"/>
              </p:cNvSpPr>
              <p:nvPr/>
            </p:nvSpPr>
            <p:spPr bwMode="auto">
              <a:xfrm flipH="1">
                <a:off x="4379" y="1979"/>
                <a:ext cx="80" cy="0"/>
              </a:xfrm>
              <a:prstGeom prst="line">
                <a:avLst/>
              </a:prstGeom>
              <a:noFill/>
              <a:ln w="28575" cap="flat" cmpd="sng" algn="ctr">
                <a:solidFill>
                  <a:schemeClr val="tx1"/>
                </a:solidFill>
                <a:prstDash val="solid"/>
                <a:round/>
                <a:headEnd type="none" w="med" len="med"/>
                <a:tailEnd type="none" w="med" len="med"/>
              </a:ln>
              <a:effectLst/>
            </p:spPr>
            <p:txBody>
              <a:bodyPr wrap="none" anchor="ctr">
                <a:prstTxWarp prst="textNoShape">
                  <a:avLst/>
                </a:prstTxWarp>
              </a:bodyPr>
              <a:lstStyle/>
              <a:p>
                <a:endParaRPr lang="en-US"/>
              </a:p>
            </p:txBody>
          </p:sp>
          <p:sp>
            <p:nvSpPr>
              <p:cNvPr id="33" name="Line 31"/>
              <p:cNvSpPr>
                <a:spLocks noChangeShapeType="1"/>
              </p:cNvSpPr>
              <p:nvPr/>
            </p:nvSpPr>
            <p:spPr bwMode="auto">
              <a:xfrm flipH="1">
                <a:off x="4376" y="2249"/>
                <a:ext cx="80" cy="0"/>
              </a:xfrm>
              <a:prstGeom prst="line">
                <a:avLst/>
              </a:prstGeom>
              <a:noFill/>
              <a:ln w="28575" cap="flat" cmpd="sng" algn="ctr">
                <a:solidFill>
                  <a:schemeClr val="tx1"/>
                </a:solidFill>
                <a:prstDash val="solid"/>
                <a:round/>
                <a:headEnd type="none" w="med" len="med"/>
                <a:tailEnd type="none" w="med" len="med"/>
              </a:ln>
              <a:effectLst/>
            </p:spPr>
            <p:txBody>
              <a:bodyPr wrap="none" anchor="ctr">
                <a:prstTxWarp prst="textNoShape">
                  <a:avLst/>
                </a:prstTxWarp>
              </a:bodyPr>
              <a:lstStyle/>
              <a:p>
                <a:endParaRPr lang="en-US"/>
              </a:p>
            </p:txBody>
          </p:sp>
          <p:sp>
            <p:nvSpPr>
              <p:cNvPr id="34" name="Arc 32"/>
              <p:cNvSpPr>
                <a:spLocks/>
              </p:cNvSpPr>
              <p:nvPr/>
            </p:nvSpPr>
            <p:spPr bwMode="auto">
              <a:xfrm>
                <a:off x="4463" y="1979"/>
                <a:ext cx="234" cy="255"/>
              </a:xfrm>
              <a:custGeom>
                <a:avLst/>
                <a:gdLst>
                  <a:gd name="G0" fmla="+- 573 0 0"/>
                  <a:gd name="G1" fmla="+- 21600 0 0"/>
                  <a:gd name="G2" fmla="+- 21600 0 0"/>
                  <a:gd name="T0" fmla="*/ 0 w 19668"/>
                  <a:gd name="T1" fmla="*/ 8 h 21600"/>
                  <a:gd name="T2" fmla="*/ 19668 w 19668"/>
                  <a:gd name="T3" fmla="*/ 11504 h 21600"/>
                  <a:gd name="T4" fmla="*/ 573 w 19668"/>
                  <a:gd name="T5" fmla="*/ 21600 h 21600"/>
                </a:gdLst>
                <a:ahLst/>
                <a:cxnLst>
                  <a:cxn ang="0">
                    <a:pos x="T0" y="T1"/>
                  </a:cxn>
                  <a:cxn ang="0">
                    <a:pos x="T2" y="T3"/>
                  </a:cxn>
                  <a:cxn ang="0">
                    <a:pos x="T4" y="T5"/>
                  </a:cxn>
                </a:cxnLst>
                <a:rect l="0" t="0" r="r" b="b"/>
                <a:pathLst>
                  <a:path w="19668" h="21600" fill="none" extrusionOk="0">
                    <a:moveTo>
                      <a:pt x="-1" y="7"/>
                    </a:moveTo>
                    <a:cubicBezTo>
                      <a:pt x="190" y="2"/>
                      <a:pt x="381" y="-1"/>
                      <a:pt x="573" y="-1"/>
                    </a:cubicBezTo>
                    <a:cubicBezTo>
                      <a:pt x="8578" y="-1"/>
                      <a:pt x="15926" y="4427"/>
                      <a:pt x="19668" y="11503"/>
                    </a:cubicBezTo>
                  </a:path>
                  <a:path w="19668" h="21600" stroke="0" extrusionOk="0">
                    <a:moveTo>
                      <a:pt x="-1" y="7"/>
                    </a:moveTo>
                    <a:cubicBezTo>
                      <a:pt x="190" y="2"/>
                      <a:pt x="381" y="-1"/>
                      <a:pt x="573" y="-1"/>
                    </a:cubicBezTo>
                    <a:cubicBezTo>
                      <a:pt x="8578" y="-1"/>
                      <a:pt x="15926" y="4427"/>
                      <a:pt x="19668" y="11503"/>
                    </a:cubicBezTo>
                    <a:lnTo>
                      <a:pt x="573" y="21600"/>
                    </a:lnTo>
                    <a:close/>
                  </a:path>
                </a:pathLst>
              </a:custGeom>
              <a:solidFill>
                <a:srgbClr val="FFFFFF"/>
              </a:solidFill>
              <a:ln w="28575" cap="flat" cmpd="sng" algn="ctr">
                <a:solidFill>
                  <a:schemeClr val="tx1"/>
                </a:solidFill>
                <a:prstDash val="solid"/>
                <a:round/>
                <a:headEnd type="none" w="med" len="med"/>
                <a:tailEnd type="none" w="med" len="med"/>
              </a:ln>
              <a:effectLst/>
            </p:spPr>
            <p:txBody>
              <a:bodyPr wrap="none" anchor="ctr">
                <a:prstTxWarp prst="textNoShape">
                  <a:avLst/>
                </a:prstTxWarp>
              </a:bodyPr>
              <a:lstStyle/>
              <a:p>
                <a:endParaRPr lang="en-US"/>
              </a:p>
            </p:txBody>
          </p:sp>
          <p:sp>
            <p:nvSpPr>
              <p:cNvPr id="36" name="Arc 34"/>
              <p:cNvSpPr>
                <a:spLocks/>
              </p:cNvSpPr>
              <p:nvPr/>
            </p:nvSpPr>
            <p:spPr bwMode="auto">
              <a:xfrm>
                <a:off x="4156" y="1979"/>
                <a:ext cx="257" cy="268"/>
              </a:xfrm>
              <a:custGeom>
                <a:avLst/>
                <a:gdLst>
                  <a:gd name="G0" fmla="+- 0 0 0"/>
                  <a:gd name="G1" fmla="+- 11064 0 0"/>
                  <a:gd name="G2" fmla="+- 21600 0 0"/>
                  <a:gd name="T0" fmla="*/ 18551 w 21600"/>
                  <a:gd name="T1" fmla="*/ 0 h 22738"/>
                  <a:gd name="T2" fmla="*/ 18174 w 21600"/>
                  <a:gd name="T3" fmla="*/ 22738 h 22738"/>
                  <a:gd name="T4" fmla="*/ 0 w 21600"/>
                  <a:gd name="T5" fmla="*/ 11064 h 22738"/>
                </a:gdLst>
                <a:ahLst/>
                <a:cxnLst>
                  <a:cxn ang="0">
                    <a:pos x="T0" y="T1"/>
                  </a:cxn>
                  <a:cxn ang="0">
                    <a:pos x="T2" y="T3"/>
                  </a:cxn>
                  <a:cxn ang="0">
                    <a:pos x="T4" y="T5"/>
                  </a:cxn>
                </a:cxnLst>
                <a:rect l="0" t="0" r="r" b="b"/>
                <a:pathLst>
                  <a:path w="21600" h="22738" fill="none" extrusionOk="0">
                    <a:moveTo>
                      <a:pt x="18551" y="-1"/>
                    </a:moveTo>
                    <a:cubicBezTo>
                      <a:pt x="20546" y="3345"/>
                      <a:pt x="21600" y="7168"/>
                      <a:pt x="21600" y="11064"/>
                    </a:cubicBezTo>
                    <a:cubicBezTo>
                      <a:pt x="21600" y="15203"/>
                      <a:pt x="20410" y="19255"/>
                      <a:pt x="18173" y="22737"/>
                    </a:cubicBezTo>
                  </a:path>
                  <a:path w="21600" h="22738" stroke="0" extrusionOk="0">
                    <a:moveTo>
                      <a:pt x="18551" y="-1"/>
                    </a:moveTo>
                    <a:cubicBezTo>
                      <a:pt x="20546" y="3345"/>
                      <a:pt x="21600" y="7168"/>
                      <a:pt x="21600" y="11064"/>
                    </a:cubicBezTo>
                    <a:cubicBezTo>
                      <a:pt x="21600" y="15203"/>
                      <a:pt x="20410" y="19255"/>
                      <a:pt x="18173" y="22737"/>
                    </a:cubicBezTo>
                    <a:lnTo>
                      <a:pt x="0" y="11064"/>
                    </a:lnTo>
                    <a:close/>
                  </a:path>
                </a:pathLst>
              </a:custGeom>
              <a:noFill/>
              <a:ln w="9525">
                <a:solidFill>
                  <a:schemeClr val="tx1"/>
                </a:solidFill>
                <a:round/>
                <a:headEnd/>
                <a:tailEnd/>
              </a:ln>
              <a:effectLst/>
            </p:spPr>
            <p:txBody>
              <a:bodyPr wrap="none" anchor="ctr">
                <a:prstTxWarp prst="textNoShape">
                  <a:avLst/>
                </a:prstTxWarp>
              </a:bodyPr>
              <a:lstStyle/>
              <a:p>
                <a:endParaRPr lang="en-US"/>
              </a:p>
            </p:txBody>
          </p:sp>
          <p:sp>
            <p:nvSpPr>
              <p:cNvPr id="35" name="Arc 33"/>
              <p:cNvSpPr>
                <a:spLocks/>
              </p:cNvSpPr>
              <p:nvPr/>
            </p:nvSpPr>
            <p:spPr bwMode="auto">
              <a:xfrm flipV="1">
                <a:off x="4460" y="1994"/>
                <a:ext cx="234" cy="255"/>
              </a:xfrm>
              <a:custGeom>
                <a:avLst/>
                <a:gdLst>
                  <a:gd name="G0" fmla="+- 573 0 0"/>
                  <a:gd name="G1" fmla="+- 21600 0 0"/>
                  <a:gd name="G2" fmla="+- 21600 0 0"/>
                  <a:gd name="T0" fmla="*/ 0 w 19668"/>
                  <a:gd name="T1" fmla="*/ 8 h 21600"/>
                  <a:gd name="T2" fmla="*/ 19668 w 19668"/>
                  <a:gd name="T3" fmla="*/ 11504 h 21600"/>
                  <a:gd name="T4" fmla="*/ 573 w 19668"/>
                  <a:gd name="T5" fmla="*/ 21600 h 21600"/>
                </a:gdLst>
                <a:ahLst/>
                <a:cxnLst>
                  <a:cxn ang="0">
                    <a:pos x="T0" y="T1"/>
                  </a:cxn>
                  <a:cxn ang="0">
                    <a:pos x="T2" y="T3"/>
                  </a:cxn>
                  <a:cxn ang="0">
                    <a:pos x="T4" y="T5"/>
                  </a:cxn>
                </a:cxnLst>
                <a:rect l="0" t="0" r="r" b="b"/>
                <a:pathLst>
                  <a:path w="19668" h="21600" fill="none" extrusionOk="0">
                    <a:moveTo>
                      <a:pt x="-1" y="7"/>
                    </a:moveTo>
                    <a:cubicBezTo>
                      <a:pt x="190" y="2"/>
                      <a:pt x="381" y="-1"/>
                      <a:pt x="573" y="-1"/>
                    </a:cubicBezTo>
                    <a:cubicBezTo>
                      <a:pt x="8578" y="-1"/>
                      <a:pt x="15926" y="4427"/>
                      <a:pt x="19668" y="11503"/>
                    </a:cubicBezTo>
                  </a:path>
                  <a:path w="19668" h="21600" stroke="0" extrusionOk="0">
                    <a:moveTo>
                      <a:pt x="-1" y="7"/>
                    </a:moveTo>
                    <a:cubicBezTo>
                      <a:pt x="190" y="2"/>
                      <a:pt x="381" y="-1"/>
                      <a:pt x="573" y="-1"/>
                    </a:cubicBezTo>
                    <a:cubicBezTo>
                      <a:pt x="8578" y="-1"/>
                      <a:pt x="15926" y="4427"/>
                      <a:pt x="19668" y="11503"/>
                    </a:cubicBezTo>
                    <a:lnTo>
                      <a:pt x="573" y="21600"/>
                    </a:lnTo>
                    <a:close/>
                  </a:path>
                </a:pathLst>
              </a:custGeom>
              <a:solidFill>
                <a:schemeClr val="bg1"/>
              </a:solidFill>
              <a:ln w="28575" cap="flat" cmpd="sng" algn="ctr">
                <a:solidFill>
                  <a:schemeClr val="tx1"/>
                </a:solidFill>
                <a:prstDash val="solid"/>
                <a:round/>
                <a:headEnd type="none" w="med" len="med"/>
                <a:tailEnd type="none" w="med" len="med"/>
              </a:ln>
              <a:effectLst/>
            </p:spPr>
            <p:txBody>
              <a:bodyPr wrap="none" anchor="ctr">
                <a:prstTxWarp prst="textNoShape">
                  <a:avLst/>
                </a:prstTxWarp>
              </a:bodyPr>
              <a:lstStyle/>
              <a:p>
                <a:endParaRPr lang="en-US"/>
              </a:p>
            </p:txBody>
          </p:sp>
        </p:grpSp>
        <p:sp>
          <p:nvSpPr>
            <p:cNvPr id="30" name="Oval 39"/>
            <p:cNvSpPr>
              <a:spLocks noChangeArrowheads="1"/>
            </p:cNvSpPr>
            <p:nvPr/>
          </p:nvSpPr>
          <p:spPr bwMode="auto">
            <a:xfrm>
              <a:off x="4195" y="2728"/>
              <a:ext cx="67" cy="67"/>
            </a:xfrm>
            <a:prstGeom prst="ellipse">
              <a:avLst/>
            </a:prstGeom>
            <a:solidFill>
              <a:srgbClr val="FFFFFF"/>
            </a:solidFill>
            <a:ln w="25400" cap="flat" cmpd="sng" algn="ctr">
              <a:solidFill>
                <a:schemeClr val="tx1"/>
              </a:solidFill>
              <a:prstDash val="solid"/>
              <a:round/>
              <a:headEnd type="none" w="med" len="med"/>
              <a:tailEnd type="none" w="med" len="med"/>
            </a:ln>
            <a:effectLst/>
          </p:spPr>
          <p:txBody>
            <a:bodyPr wrap="none" anchor="ctr">
              <a:prstTxWarp prst="textNoShape">
                <a:avLst/>
              </a:prstTxWarp>
            </a:bodyPr>
            <a:lstStyle/>
            <a:p>
              <a:endParaRPr lang="en-US"/>
            </a:p>
          </p:txBody>
        </p:sp>
      </p:grpSp>
      <p:graphicFrame>
        <p:nvGraphicFramePr>
          <p:cNvPr id="68" name="Group 149"/>
          <p:cNvGraphicFramePr>
            <a:graphicFrameLocks noGrp="1"/>
          </p:cNvGraphicFramePr>
          <p:nvPr>
            <p:ph idx="1"/>
          </p:nvPr>
        </p:nvGraphicFramePr>
        <p:xfrm>
          <a:off x="1052286" y="1051050"/>
          <a:ext cx="2144330" cy="1881190"/>
        </p:xfrm>
        <a:graphic>
          <a:graphicData uri="http://schemas.openxmlformats.org/drawingml/2006/table">
            <a:tbl>
              <a:tblPr>
                <a:effectLst/>
              </a:tblPr>
              <a:tblGrid>
                <a:gridCol w="655248"/>
                <a:gridCol w="655249"/>
                <a:gridCol w="833833"/>
              </a:tblGrid>
              <a:tr h="375688">
                <a:tc>
                  <a:txBody>
                    <a:bodyPr/>
                    <a:lstStyle/>
                    <a:p>
                      <a:pPr marL="0" marR="0" lvl="0" indent="0" algn="ctr" defTabSz="914400" rtl="0" eaLnBrk="1" fontAlgn="base" latinLnBrk="0" hangingPunct="1">
                        <a:lnSpc>
                          <a:spcPct val="100000"/>
                        </a:lnSpc>
                        <a:spcBef>
                          <a:spcPct val="20000"/>
                        </a:spcBef>
                        <a:spcAft>
                          <a:spcPct val="0"/>
                        </a:spcAft>
                        <a:buClrTx/>
                        <a:buSzPct val="70000"/>
                        <a:buFont typeface="Wingdings" charset="2"/>
                        <a:buNone/>
                        <a:tabLst/>
                      </a:pPr>
                      <a:r>
                        <a:rPr kumimoji="0" lang="en-GB" sz="1600" b="0" i="0" u="none" strike="noStrike" cap="none" normalizeH="0" baseline="0" dirty="0">
                          <a:ln>
                            <a:noFill/>
                          </a:ln>
                          <a:solidFill>
                            <a:srgbClr val="000000"/>
                          </a:solidFill>
                          <a:effectLst/>
                          <a:latin typeface="Arial" charset="0"/>
                          <a:ea typeface="Arial" charset="0"/>
                          <a:cs typeface="Arial" charset="0"/>
                        </a:rPr>
                        <a:t>C</a:t>
                      </a:r>
                      <a:r>
                        <a:rPr kumimoji="0" lang="en-GB" sz="1600" b="0" i="0" u="none" strike="noStrike" cap="none" normalizeH="0" baseline="-25000" dirty="0">
                          <a:ln>
                            <a:noFill/>
                          </a:ln>
                          <a:solidFill>
                            <a:srgbClr val="000000"/>
                          </a:solidFill>
                          <a:effectLst/>
                          <a:latin typeface="Arial" charset="0"/>
                          <a:ea typeface="Arial" charset="0"/>
                          <a:cs typeface="Arial" charset="0"/>
                        </a:rPr>
                        <a:t>0</a:t>
                      </a:r>
                    </a:p>
                  </a:txBody>
                  <a:tcPr anchor="ctr"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rgbClr r="0" g="0" b="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Pct val="70000"/>
                        <a:buFont typeface="Wingdings" charset="2"/>
                        <a:buNone/>
                        <a:tabLst/>
                      </a:pPr>
                      <a:r>
                        <a:rPr kumimoji="0" lang="en-GB" sz="1600" b="0" i="0" u="none" strike="noStrike" cap="none" normalizeH="0" baseline="0" dirty="0">
                          <a:ln>
                            <a:noFill/>
                          </a:ln>
                          <a:solidFill>
                            <a:srgbClr val="000000"/>
                          </a:solidFill>
                          <a:effectLst/>
                          <a:latin typeface="Arial" charset="0"/>
                          <a:ea typeface="Arial" charset="0"/>
                          <a:cs typeface="Arial" charset="0"/>
                        </a:rPr>
                        <a:t>C</a:t>
                      </a:r>
                      <a:r>
                        <a:rPr kumimoji="0" lang="en-GB" sz="1600" b="0" i="0" u="none" strike="noStrike" cap="none" normalizeH="0" baseline="-25000" dirty="0">
                          <a:ln>
                            <a:noFill/>
                          </a:ln>
                          <a:solidFill>
                            <a:srgbClr val="000000"/>
                          </a:solidFill>
                          <a:effectLst/>
                          <a:latin typeface="Arial" charset="0"/>
                          <a:ea typeface="Arial" charset="0"/>
                          <a:cs typeface="Arial" charset="0"/>
                        </a:rPr>
                        <a:t>1</a:t>
                      </a:r>
                    </a:p>
                  </a:txBody>
                  <a:tcPr anchor="ctr"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rgbClr r="0" g="0" b="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Pct val="70000"/>
                        <a:buFont typeface="Wingdings" charset="2"/>
                        <a:buNone/>
                        <a:tabLst/>
                      </a:pPr>
                      <a:r>
                        <a:rPr kumimoji="0" lang="en-GB" sz="1600" b="0" i="0" u="none" strike="noStrike" cap="none" normalizeH="0" baseline="0" dirty="0">
                          <a:ln>
                            <a:noFill/>
                          </a:ln>
                          <a:solidFill>
                            <a:srgbClr val="000000"/>
                          </a:solidFill>
                          <a:effectLst/>
                          <a:latin typeface="Arial" charset="0"/>
                          <a:ea typeface="Arial" charset="0"/>
                          <a:cs typeface="Arial" charset="0"/>
                        </a:rPr>
                        <a:t>Mask</a:t>
                      </a:r>
                    </a:p>
                  </a:txBody>
                  <a:tcPr anchor="ctr"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rgbClr r="0" g="0" b="0"/>
                      </a:solidFill>
                      <a:prstDash val="solid"/>
                      <a:round/>
                      <a:headEnd type="none" w="med" len="med"/>
                      <a:tailEnd type="none" w="med" len="med"/>
                    </a:lnB>
                    <a:lnTlToBr>
                      <a:noFill/>
                    </a:lnTlToBr>
                    <a:lnBlToTr>
                      <a:noFill/>
                    </a:lnBlToTr>
                    <a:noFill/>
                  </a:tcPr>
                </a:tc>
              </a:tr>
              <a:tr h="377063">
                <a:tc>
                  <a:txBody>
                    <a:bodyPr/>
                    <a:lstStyle/>
                    <a:p>
                      <a:pPr marL="0" marR="0" lvl="0" indent="0" algn="ctr" defTabSz="914400" rtl="0" eaLnBrk="1" fontAlgn="base" latinLnBrk="0" hangingPunct="1">
                        <a:lnSpc>
                          <a:spcPct val="100000"/>
                        </a:lnSpc>
                        <a:spcBef>
                          <a:spcPct val="20000"/>
                        </a:spcBef>
                        <a:spcAft>
                          <a:spcPct val="0"/>
                        </a:spcAft>
                        <a:buClrTx/>
                        <a:buSzPct val="70000"/>
                        <a:buFont typeface="Wingdings" charset="2"/>
                        <a:buNone/>
                        <a:tabLst/>
                      </a:pPr>
                      <a:r>
                        <a:rPr kumimoji="0" lang="en-GB" sz="1600" b="0" i="0" u="none" strike="noStrike" cap="none" normalizeH="0" baseline="0" dirty="0">
                          <a:ln>
                            <a:noFill/>
                          </a:ln>
                          <a:solidFill>
                            <a:srgbClr val="000000"/>
                          </a:solidFill>
                          <a:effectLst/>
                          <a:latin typeface="Arial" charset="0"/>
                          <a:ea typeface="Arial" charset="0"/>
                          <a:cs typeface="Arial" charset="0"/>
                        </a:rPr>
                        <a:t>0</a:t>
                      </a:r>
                    </a:p>
                  </a:txBody>
                  <a:tcPr anchor="ctr"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Pct val="70000"/>
                        <a:buFont typeface="Wingdings" charset="2"/>
                        <a:buNone/>
                        <a:tabLst/>
                      </a:pPr>
                      <a:r>
                        <a:rPr kumimoji="0" lang="en-GB" sz="1600" b="0" i="0" u="none" strike="noStrike" cap="none" normalizeH="0" baseline="0" dirty="0">
                          <a:ln>
                            <a:noFill/>
                          </a:ln>
                          <a:solidFill>
                            <a:srgbClr val="000000"/>
                          </a:solidFill>
                          <a:effectLst/>
                          <a:latin typeface="Arial" charset="0"/>
                          <a:ea typeface="Arial" charset="0"/>
                          <a:cs typeface="Arial" charset="0"/>
                        </a:rPr>
                        <a:t>0</a:t>
                      </a:r>
                    </a:p>
                  </a:txBody>
                  <a:tcPr anchor="ctr"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Pct val="70000"/>
                        <a:buFont typeface="Wingdings" charset="2"/>
                        <a:buNone/>
                        <a:tabLst/>
                      </a:pPr>
                      <a:r>
                        <a:rPr kumimoji="0" lang="en-GB" sz="1600" b="0" i="0" u="none" strike="noStrike" cap="none" normalizeH="0" baseline="0" dirty="0">
                          <a:ln>
                            <a:noFill/>
                          </a:ln>
                          <a:solidFill>
                            <a:srgbClr val="000000"/>
                          </a:solidFill>
                          <a:effectLst/>
                          <a:latin typeface="Arial" charset="0"/>
                          <a:ea typeface="Arial" charset="0"/>
                          <a:cs typeface="Arial" charset="0"/>
                        </a:rPr>
                        <a:t>None</a:t>
                      </a:r>
                    </a:p>
                  </a:txBody>
                  <a:tcPr anchor="ctr"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noFill/>
                  </a:tcPr>
                </a:tc>
              </a:tr>
              <a:tr h="375688">
                <a:tc>
                  <a:txBody>
                    <a:bodyPr/>
                    <a:lstStyle/>
                    <a:p>
                      <a:pPr marL="0" marR="0" lvl="0" indent="0" algn="ctr" defTabSz="914400" rtl="0" eaLnBrk="1" fontAlgn="base" latinLnBrk="0" hangingPunct="1">
                        <a:lnSpc>
                          <a:spcPct val="100000"/>
                        </a:lnSpc>
                        <a:spcBef>
                          <a:spcPct val="20000"/>
                        </a:spcBef>
                        <a:spcAft>
                          <a:spcPct val="0"/>
                        </a:spcAft>
                        <a:buClrTx/>
                        <a:buSzPct val="70000"/>
                        <a:buFont typeface="Wingdings" charset="2"/>
                        <a:buNone/>
                        <a:tabLst/>
                      </a:pPr>
                      <a:r>
                        <a:rPr kumimoji="0" lang="en-GB" sz="1600" b="0" i="0" u="none" strike="noStrike" cap="none" normalizeH="0" baseline="0" dirty="0">
                          <a:ln>
                            <a:noFill/>
                          </a:ln>
                          <a:solidFill>
                            <a:srgbClr val="000000"/>
                          </a:solidFill>
                          <a:effectLst/>
                          <a:latin typeface="Arial" charset="0"/>
                          <a:ea typeface="Arial" charset="0"/>
                          <a:cs typeface="Arial" charset="0"/>
                        </a:rPr>
                        <a:t>1</a:t>
                      </a:r>
                    </a:p>
                  </a:txBody>
                  <a:tcPr anchor="ctr"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Pct val="70000"/>
                        <a:buFont typeface="Wingdings" charset="2"/>
                        <a:buNone/>
                        <a:tabLst/>
                      </a:pPr>
                      <a:r>
                        <a:rPr kumimoji="0" lang="en-GB" sz="1600" b="0" i="0" u="none" strike="noStrike" cap="none" normalizeH="0" baseline="0" dirty="0">
                          <a:ln>
                            <a:noFill/>
                          </a:ln>
                          <a:solidFill>
                            <a:srgbClr val="000000"/>
                          </a:solidFill>
                          <a:effectLst/>
                          <a:latin typeface="Arial" charset="0"/>
                          <a:ea typeface="Arial" charset="0"/>
                          <a:cs typeface="Arial" charset="0"/>
                        </a:rPr>
                        <a:t>0</a:t>
                      </a:r>
                    </a:p>
                  </a:txBody>
                  <a:tcPr anchor="ctr"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Pct val="70000"/>
                        <a:buFont typeface="Wingdings" charset="2"/>
                        <a:buNone/>
                        <a:tabLst/>
                      </a:pPr>
                      <a:r>
                        <a:rPr kumimoji="0" lang="en-GB" sz="1600" b="0" i="0" u="none" strike="noStrike" cap="none" normalizeH="0" baseline="0" dirty="0">
                          <a:ln>
                            <a:noFill/>
                          </a:ln>
                          <a:solidFill>
                            <a:srgbClr val="000000"/>
                          </a:solidFill>
                          <a:effectLst/>
                          <a:latin typeface="Arial" charset="0"/>
                          <a:ea typeface="Arial" charset="0"/>
                          <a:cs typeface="Arial" charset="0"/>
                        </a:rPr>
                        <a:t>R</a:t>
                      </a:r>
                      <a:r>
                        <a:rPr kumimoji="0" lang="en-GB" sz="1600" b="0" i="0" u="none" strike="noStrike" cap="none" normalizeH="0" baseline="-25000" dirty="0">
                          <a:ln>
                            <a:noFill/>
                          </a:ln>
                          <a:solidFill>
                            <a:srgbClr val="000000"/>
                          </a:solidFill>
                          <a:effectLst/>
                          <a:latin typeface="Arial" charset="0"/>
                          <a:ea typeface="Arial" charset="0"/>
                          <a:cs typeface="Arial" charset="0"/>
                        </a:rPr>
                        <a:t>0</a:t>
                      </a:r>
                    </a:p>
                  </a:txBody>
                  <a:tcPr anchor="ctr"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noFill/>
                  </a:tcPr>
                </a:tc>
              </a:tr>
              <a:tr h="377063">
                <a:tc>
                  <a:txBody>
                    <a:bodyPr/>
                    <a:lstStyle/>
                    <a:p>
                      <a:pPr marL="0" marR="0" lvl="0" indent="0" algn="ctr" defTabSz="914400" rtl="0" eaLnBrk="1" fontAlgn="base" latinLnBrk="0" hangingPunct="1">
                        <a:lnSpc>
                          <a:spcPct val="100000"/>
                        </a:lnSpc>
                        <a:spcBef>
                          <a:spcPct val="20000"/>
                        </a:spcBef>
                        <a:spcAft>
                          <a:spcPct val="0"/>
                        </a:spcAft>
                        <a:buClrTx/>
                        <a:buSzPct val="70000"/>
                        <a:buFont typeface="Wingdings" charset="2"/>
                        <a:buNone/>
                        <a:tabLst/>
                      </a:pPr>
                      <a:r>
                        <a:rPr kumimoji="0" lang="en-GB" sz="1600" b="0" i="0" u="none" strike="noStrike" cap="none" normalizeH="0" baseline="0" dirty="0">
                          <a:ln>
                            <a:noFill/>
                          </a:ln>
                          <a:solidFill>
                            <a:srgbClr val="000000"/>
                          </a:solidFill>
                          <a:effectLst/>
                          <a:latin typeface="Arial" charset="0"/>
                          <a:ea typeface="Arial" charset="0"/>
                          <a:cs typeface="Arial" charset="0"/>
                        </a:rPr>
                        <a:t>0</a:t>
                      </a:r>
                    </a:p>
                  </a:txBody>
                  <a:tcPr anchor="ctr"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Pct val="70000"/>
                        <a:buFont typeface="Wingdings" charset="2"/>
                        <a:buNone/>
                        <a:tabLst/>
                      </a:pPr>
                      <a:r>
                        <a:rPr kumimoji="0" lang="en-GB" sz="1600" b="0" i="0" u="none" strike="noStrike" cap="none" normalizeH="0" baseline="0" dirty="0">
                          <a:ln>
                            <a:noFill/>
                          </a:ln>
                          <a:solidFill>
                            <a:srgbClr val="000000"/>
                          </a:solidFill>
                          <a:effectLst/>
                          <a:latin typeface="Arial" charset="0"/>
                          <a:ea typeface="Arial" charset="0"/>
                          <a:cs typeface="Arial" charset="0"/>
                        </a:rPr>
                        <a:t>1</a:t>
                      </a:r>
                    </a:p>
                  </a:txBody>
                  <a:tcPr anchor="ctr"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Pct val="70000"/>
                        <a:buFont typeface="Wingdings" charset="2"/>
                        <a:buNone/>
                        <a:tabLst/>
                      </a:pPr>
                      <a:r>
                        <a:rPr kumimoji="0" lang="en-GB" sz="1600" b="0" i="0" u="none" strike="noStrike" cap="none" normalizeH="0" baseline="0" dirty="0">
                          <a:ln>
                            <a:noFill/>
                          </a:ln>
                          <a:solidFill>
                            <a:srgbClr val="000000"/>
                          </a:solidFill>
                          <a:effectLst/>
                          <a:latin typeface="Arial" charset="0"/>
                          <a:ea typeface="Arial" charset="0"/>
                          <a:cs typeface="Arial" charset="0"/>
                        </a:rPr>
                        <a:t>R</a:t>
                      </a:r>
                      <a:r>
                        <a:rPr kumimoji="0" lang="en-GB" sz="1600" b="0" i="0" u="none" strike="noStrike" cap="none" normalizeH="0" baseline="-25000" dirty="0">
                          <a:ln>
                            <a:noFill/>
                          </a:ln>
                          <a:solidFill>
                            <a:srgbClr val="000000"/>
                          </a:solidFill>
                          <a:effectLst/>
                          <a:latin typeface="Arial" charset="0"/>
                          <a:ea typeface="Arial" charset="0"/>
                          <a:cs typeface="Arial" charset="0"/>
                        </a:rPr>
                        <a:t>1</a:t>
                      </a:r>
                    </a:p>
                  </a:txBody>
                  <a:tcPr anchor="ctr"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noFill/>
                  </a:tcPr>
                </a:tc>
              </a:tr>
              <a:tr h="375688">
                <a:tc>
                  <a:txBody>
                    <a:bodyPr/>
                    <a:lstStyle/>
                    <a:p>
                      <a:pPr marL="0" marR="0" lvl="0" indent="0" algn="ctr" defTabSz="914400" rtl="0" eaLnBrk="1" fontAlgn="base" latinLnBrk="0" hangingPunct="1">
                        <a:lnSpc>
                          <a:spcPct val="100000"/>
                        </a:lnSpc>
                        <a:spcBef>
                          <a:spcPct val="20000"/>
                        </a:spcBef>
                        <a:spcAft>
                          <a:spcPct val="0"/>
                        </a:spcAft>
                        <a:buClrTx/>
                        <a:buSzPct val="70000"/>
                        <a:buFont typeface="Wingdings" charset="2"/>
                        <a:buNone/>
                        <a:tabLst/>
                      </a:pPr>
                      <a:r>
                        <a:rPr kumimoji="0" lang="en-GB" sz="1600" b="0" i="0" u="none" strike="noStrike" cap="none" normalizeH="0" baseline="0" dirty="0">
                          <a:ln>
                            <a:noFill/>
                          </a:ln>
                          <a:solidFill>
                            <a:srgbClr val="000000"/>
                          </a:solidFill>
                          <a:effectLst/>
                          <a:latin typeface="Arial" charset="0"/>
                          <a:ea typeface="Arial" charset="0"/>
                          <a:cs typeface="Arial" charset="0"/>
                        </a:rPr>
                        <a:t>1</a:t>
                      </a:r>
                    </a:p>
                  </a:txBody>
                  <a:tcPr anchor="ctr"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Pct val="70000"/>
                        <a:buFont typeface="Wingdings" charset="2"/>
                        <a:buNone/>
                        <a:tabLst/>
                      </a:pPr>
                      <a:r>
                        <a:rPr kumimoji="0" lang="en-GB" sz="1600" b="0" i="0" u="none" strike="noStrike" cap="none" normalizeH="0" baseline="0" dirty="0">
                          <a:ln>
                            <a:noFill/>
                          </a:ln>
                          <a:solidFill>
                            <a:srgbClr val="000000"/>
                          </a:solidFill>
                          <a:effectLst/>
                          <a:latin typeface="Arial" charset="0"/>
                          <a:ea typeface="Arial" charset="0"/>
                          <a:cs typeface="Arial" charset="0"/>
                        </a:rPr>
                        <a:t>1</a:t>
                      </a:r>
                    </a:p>
                  </a:txBody>
                  <a:tcPr anchor="ctr"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Pct val="70000"/>
                        <a:buFont typeface="Wingdings" charset="2"/>
                        <a:buNone/>
                        <a:tabLst/>
                      </a:pPr>
                      <a:r>
                        <a:rPr kumimoji="0" lang="en-GB" sz="1600" b="0" i="0" u="none" strike="noStrike" cap="none" normalizeH="0" baseline="0" dirty="0">
                          <a:ln>
                            <a:noFill/>
                          </a:ln>
                          <a:solidFill>
                            <a:srgbClr val="000000"/>
                          </a:solidFill>
                          <a:effectLst/>
                          <a:latin typeface="Arial" charset="0"/>
                          <a:ea typeface="Arial" charset="0"/>
                          <a:cs typeface="Arial" charset="0"/>
                        </a:rPr>
                        <a:t>All bits</a:t>
                      </a:r>
                    </a:p>
                  </a:txBody>
                  <a:tcPr anchor="ctr"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noFill/>
                  </a:tcPr>
                </a:tc>
              </a:tr>
            </a:tbl>
          </a:graphicData>
        </a:graphic>
      </p:graphicFrame>
      <p:sp>
        <p:nvSpPr>
          <p:cNvPr id="69" name="AutoShape 81"/>
          <p:cNvSpPr>
            <a:spLocks noChangeArrowheads="1"/>
          </p:cNvSpPr>
          <p:nvPr/>
        </p:nvSpPr>
        <p:spPr bwMode="auto">
          <a:xfrm rot="5400000" flipH="1">
            <a:off x="7236517" y="1959102"/>
            <a:ext cx="2160587" cy="360363"/>
          </a:xfrm>
          <a:prstGeom prst="roundRect">
            <a:avLst>
              <a:gd name="adj" fmla="val 50000"/>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r>
              <a:rPr lang="en-US" sz="1200" kern="0" dirty="0">
                <a:solidFill>
                  <a:srgbClr val="000000"/>
                </a:solidFill>
                <a:latin typeface="Arial"/>
              </a:rPr>
              <a:t>Compactor</a:t>
            </a:r>
          </a:p>
        </p:txBody>
      </p:sp>
      <p:sp>
        <p:nvSpPr>
          <p:cNvPr id="71" name="AutoShape 51"/>
          <p:cNvSpPr>
            <a:spLocks noChangeArrowheads="1"/>
          </p:cNvSpPr>
          <p:nvPr/>
        </p:nvSpPr>
        <p:spPr bwMode="auto">
          <a:xfrm>
            <a:off x="4794236" y="3308478"/>
            <a:ext cx="515684" cy="542925"/>
          </a:xfrm>
          <a:prstGeom prst="roundRect">
            <a:avLst>
              <a:gd name="adj" fmla="val 16667"/>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r>
              <a:rPr lang="en-GB" sz="1600" kern="0" dirty="0" smtClean="0">
                <a:solidFill>
                  <a:srgbClr val="000000"/>
                </a:solidFill>
                <a:latin typeface="Arial"/>
              </a:rPr>
              <a:t>R</a:t>
            </a:r>
            <a:r>
              <a:rPr lang="en-GB" sz="1600" kern="0" baseline="-25000" dirty="0" smtClean="0">
                <a:solidFill>
                  <a:srgbClr val="000000"/>
                </a:solidFill>
                <a:latin typeface="Arial"/>
              </a:rPr>
              <a:t>1</a:t>
            </a:r>
            <a:endParaRPr lang="en-GB" sz="1600" kern="0" baseline="-25000" dirty="0">
              <a:solidFill>
                <a:srgbClr val="000000"/>
              </a:solidFill>
              <a:latin typeface="Arial"/>
            </a:endParaRPr>
          </a:p>
        </p:txBody>
      </p:sp>
      <p:grpSp>
        <p:nvGrpSpPr>
          <p:cNvPr id="70" name="Group 69"/>
          <p:cNvGrpSpPr/>
          <p:nvPr/>
        </p:nvGrpSpPr>
        <p:grpSpPr>
          <a:xfrm>
            <a:off x="113292" y="6390980"/>
            <a:ext cx="5013226" cy="381543"/>
            <a:chOff x="113292" y="6390980"/>
            <a:chExt cx="5013226" cy="381543"/>
          </a:xfrm>
        </p:grpSpPr>
        <p:pic>
          <p:nvPicPr>
            <p:cNvPr id="72" name="Picture 71"/>
            <p:cNvPicPr>
              <a:picLocks noChangeAspect="1"/>
            </p:cNvPicPr>
            <p:nvPr/>
          </p:nvPicPr>
          <p:blipFill>
            <a:blip r:embed="rId3"/>
            <a:stretch>
              <a:fillRect/>
            </a:stretch>
          </p:blipFill>
          <p:spPr>
            <a:xfrm>
              <a:off x="113292" y="6448404"/>
              <a:ext cx="645220" cy="324119"/>
            </a:xfrm>
            <a:prstGeom prst="rect">
              <a:avLst/>
            </a:prstGeom>
          </p:spPr>
        </p:pic>
        <p:sp>
          <p:nvSpPr>
            <p:cNvPr id="73" name="TextBox 72"/>
            <p:cNvSpPr txBox="1"/>
            <p:nvPr/>
          </p:nvSpPr>
          <p:spPr>
            <a:xfrm>
              <a:off x="709924" y="6390980"/>
              <a:ext cx="4416594" cy="338554"/>
            </a:xfrm>
            <a:prstGeom prst="rect">
              <a:avLst/>
            </a:prstGeom>
            <a:noFill/>
          </p:spPr>
          <p:txBody>
            <a:bodyPr wrap="none" rtlCol="0">
              <a:spAutoFit/>
            </a:bodyPr>
            <a:lstStyle/>
            <a:p>
              <a:r>
                <a:rPr lang="en-US" sz="1600" dirty="0" smtClean="0">
                  <a:latin typeface="Comic Sans MS"/>
                  <a:cs typeface="Comic Sans MS"/>
                </a:rPr>
                <a:t>V. </a:t>
              </a:r>
              <a:r>
                <a:rPr lang="en-US" sz="1600" dirty="0" err="1" smtClean="0">
                  <a:latin typeface="Comic Sans MS"/>
                  <a:cs typeface="Comic Sans MS"/>
                </a:rPr>
                <a:t>Chickermane</a:t>
              </a:r>
              <a:r>
                <a:rPr lang="en-US" sz="1600" dirty="0" smtClean="0">
                  <a:latin typeface="Comic Sans MS"/>
                  <a:cs typeface="Comic Sans MS"/>
                </a:rPr>
                <a:t>, B. </a:t>
              </a:r>
              <a:r>
                <a:rPr lang="en-US" sz="1600" dirty="0" err="1" smtClean="0">
                  <a:latin typeface="Comic Sans MS"/>
                  <a:cs typeface="Comic Sans MS"/>
                </a:rPr>
                <a:t>Foutz</a:t>
              </a:r>
              <a:r>
                <a:rPr lang="en-US" sz="1600" dirty="0" smtClean="0">
                  <a:latin typeface="Comic Sans MS"/>
                  <a:cs typeface="Comic Sans MS"/>
                </a:rPr>
                <a:t>, B. Keller</a:t>
              </a:r>
              <a:r>
                <a:rPr lang="en-US" sz="1600" noProof="1" smtClean="0">
                  <a:latin typeface="Comic Sans MS"/>
                  <a:cs typeface="Comic Sans MS"/>
                </a:rPr>
                <a:t>, ITC’04</a:t>
              </a:r>
              <a:endParaRPr lang="en-US" sz="1600" noProof="1">
                <a:latin typeface="Comic Sans MS"/>
                <a:cs typeface="Comic Sans MS"/>
              </a:endParaRPr>
            </a:p>
          </p:txBody>
        </p:sp>
      </p:gr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52"/>
                                        </p:tgtEl>
                                        <p:attrNameLst>
                                          <p:attrName>style.visibility</p:attrName>
                                        </p:attrNameLst>
                                      </p:cBhvr>
                                      <p:to>
                                        <p:strVal val="visible"/>
                                      </p:to>
                                    </p:set>
                                    <p:animEffect transition="in" filter="wipe(left)">
                                      <p:cBhvr>
                                        <p:cTn id="7" dur="1000"/>
                                        <p:tgtEl>
                                          <p:spTgt spid="52"/>
                                        </p:tgtEl>
                                      </p:cBhvr>
                                    </p:animEffect>
                                  </p:childTnLst>
                                </p:cTn>
                              </p:par>
                            </p:childTnLst>
                          </p:cTn>
                        </p:par>
                        <p:par>
                          <p:cTn id="8" fill="hold">
                            <p:stCondLst>
                              <p:cond delay="1000"/>
                            </p:stCondLst>
                            <p:childTnLst>
                              <p:par>
                                <p:cTn id="9" presetID="22" presetClass="entr" presetSubtype="4"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wipe(down)">
                                      <p:cBhvr>
                                        <p:cTn id="11"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 name="Group 3"/>
          <p:cNvGrpSpPr>
            <a:grpSpLocks/>
          </p:cNvGrpSpPr>
          <p:nvPr/>
        </p:nvGrpSpPr>
        <p:grpSpPr bwMode="auto">
          <a:xfrm>
            <a:off x="8071372" y="1993693"/>
            <a:ext cx="343344" cy="2096281"/>
            <a:chOff x="4593" y="879"/>
            <a:chExt cx="385" cy="1447"/>
          </a:xfrm>
        </p:grpSpPr>
        <p:sp>
          <p:nvSpPr>
            <p:cNvPr id="14" name="Line 4"/>
            <p:cNvSpPr>
              <a:spLocks noChangeShapeType="1"/>
            </p:cNvSpPr>
            <p:nvPr/>
          </p:nvSpPr>
          <p:spPr bwMode="auto">
            <a:xfrm>
              <a:off x="4593" y="879"/>
              <a:ext cx="384" cy="0"/>
            </a:xfrm>
            <a:prstGeom prst="line">
              <a:avLst/>
            </a:prstGeom>
            <a:noFill/>
            <a:ln w="19050">
              <a:solidFill>
                <a:schemeClr val="tx1"/>
              </a:solidFill>
              <a:round/>
              <a:headEnd/>
              <a:tailEnd/>
            </a:ln>
            <a:effectLst/>
          </p:spPr>
          <p:txBody>
            <a:bodyPr wrap="none" anchor="ctr">
              <a:prstTxWarp prst="textNoShape">
                <a:avLst/>
              </a:prstTxWarp>
            </a:bodyPr>
            <a:lstStyle/>
            <a:p>
              <a:endParaRPr lang="en-US"/>
            </a:p>
          </p:txBody>
        </p:sp>
        <p:sp>
          <p:nvSpPr>
            <p:cNvPr id="15" name="Line 5"/>
            <p:cNvSpPr>
              <a:spLocks noChangeShapeType="1"/>
            </p:cNvSpPr>
            <p:nvPr/>
          </p:nvSpPr>
          <p:spPr bwMode="auto">
            <a:xfrm>
              <a:off x="4593" y="1215"/>
              <a:ext cx="384" cy="0"/>
            </a:xfrm>
            <a:prstGeom prst="line">
              <a:avLst/>
            </a:prstGeom>
            <a:noFill/>
            <a:ln w="19050">
              <a:solidFill>
                <a:schemeClr val="tx1"/>
              </a:solidFill>
              <a:round/>
              <a:headEnd/>
              <a:tailEnd/>
            </a:ln>
            <a:effectLst/>
          </p:spPr>
          <p:txBody>
            <a:bodyPr wrap="none" anchor="ctr">
              <a:prstTxWarp prst="textNoShape">
                <a:avLst/>
              </a:prstTxWarp>
            </a:bodyPr>
            <a:lstStyle/>
            <a:p>
              <a:endParaRPr lang="en-US"/>
            </a:p>
          </p:txBody>
        </p:sp>
        <p:sp>
          <p:nvSpPr>
            <p:cNvPr id="16" name="Line 6"/>
            <p:cNvSpPr>
              <a:spLocks noChangeShapeType="1"/>
            </p:cNvSpPr>
            <p:nvPr/>
          </p:nvSpPr>
          <p:spPr bwMode="auto">
            <a:xfrm>
              <a:off x="4593" y="2326"/>
              <a:ext cx="384" cy="0"/>
            </a:xfrm>
            <a:prstGeom prst="line">
              <a:avLst/>
            </a:prstGeom>
            <a:noFill/>
            <a:ln w="19050">
              <a:solidFill>
                <a:schemeClr val="tx1"/>
              </a:solidFill>
              <a:round/>
              <a:headEnd/>
              <a:tailEnd/>
            </a:ln>
            <a:effectLst/>
          </p:spPr>
          <p:txBody>
            <a:bodyPr wrap="none" anchor="ctr">
              <a:prstTxWarp prst="textNoShape">
                <a:avLst/>
              </a:prstTxWarp>
            </a:bodyPr>
            <a:lstStyle/>
            <a:p>
              <a:endParaRPr lang="en-US"/>
            </a:p>
          </p:txBody>
        </p:sp>
        <p:sp>
          <p:nvSpPr>
            <p:cNvPr id="17" name="Line 7"/>
            <p:cNvSpPr>
              <a:spLocks noChangeShapeType="1"/>
            </p:cNvSpPr>
            <p:nvPr/>
          </p:nvSpPr>
          <p:spPr bwMode="auto">
            <a:xfrm>
              <a:off x="4594" y="1542"/>
              <a:ext cx="384" cy="0"/>
            </a:xfrm>
            <a:prstGeom prst="line">
              <a:avLst/>
            </a:prstGeom>
            <a:noFill/>
            <a:ln w="19050">
              <a:solidFill>
                <a:schemeClr val="tx1"/>
              </a:solidFill>
              <a:round/>
              <a:headEnd/>
              <a:tailEnd/>
            </a:ln>
            <a:effectLst/>
          </p:spPr>
          <p:txBody>
            <a:bodyPr wrap="none" anchor="ctr">
              <a:prstTxWarp prst="textNoShape">
                <a:avLst/>
              </a:prstTxWarp>
            </a:bodyPr>
            <a:lstStyle/>
            <a:p>
              <a:endParaRPr lang="en-US"/>
            </a:p>
          </p:txBody>
        </p:sp>
      </p:grpSp>
      <p:sp>
        <p:nvSpPr>
          <p:cNvPr id="2" name="Title 1"/>
          <p:cNvSpPr>
            <a:spLocks noGrp="1"/>
          </p:cNvSpPr>
          <p:nvPr>
            <p:ph type="title"/>
          </p:nvPr>
        </p:nvSpPr>
        <p:spPr/>
        <p:txBody>
          <a:bodyPr/>
          <a:lstStyle/>
          <a:p>
            <a:r>
              <a:rPr lang="en-US" dirty="0" smtClean="0"/>
              <a:t>X-masking scheme</a:t>
            </a:r>
            <a:endParaRPr lang="en-US" dirty="0"/>
          </a:p>
        </p:txBody>
      </p:sp>
      <p:sp>
        <p:nvSpPr>
          <p:cNvPr id="6" name="Line 63"/>
          <p:cNvSpPr>
            <a:spLocks noChangeShapeType="1"/>
          </p:cNvSpPr>
          <p:nvPr/>
        </p:nvSpPr>
        <p:spPr bwMode="auto">
          <a:xfrm>
            <a:off x="2371444" y="5313795"/>
            <a:ext cx="262217" cy="0"/>
          </a:xfrm>
          <a:prstGeom prst="line">
            <a:avLst/>
          </a:prstGeom>
          <a:noFill/>
          <a:ln w="19050">
            <a:solidFill>
              <a:schemeClr val="tx1"/>
            </a:solidFill>
            <a:round/>
            <a:headEnd/>
            <a:tailEnd/>
          </a:ln>
          <a:effectLst/>
        </p:spPr>
        <p:txBody>
          <a:bodyPr>
            <a:prstTxWarp prst="textNoShape">
              <a:avLst/>
            </a:prstTxWarp>
          </a:bodyPr>
          <a:lstStyle/>
          <a:p>
            <a:endParaRPr lang="en-US"/>
          </a:p>
        </p:txBody>
      </p:sp>
      <p:sp>
        <p:nvSpPr>
          <p:cNvPr id="7" name="Line 62"/>
          <p:cNvSpPr>
            <a:spLocks noChangeShapeType="1"/>
          </p:cNvSpPr>
          <p:nvPr/>
        </p:nvSpPr>
        <p:spPr bwMode="auto">
          <a:xfrm>
            <a:off x="2380137" y="4976246"/>
            <a:ext cx="262217" cy="0"/>
          </a:xfrm>
          <a:prstGeom prst="line">
            <a:avLst/>
          </a:prstGeom>
          <a:noFill/>
          <a:ln w="19050">
            <a:solidFill>
              <a:schemeClr val="tx1"/>
            </a:solidFill>
            <a:round/>
            <a:headEnd/>
            <a:tailEnd/>
          </a:ln>
          <a:effectLst/>
        </p:spPr>
        <p:txBody>
          <a:bodyPr>
            <a:prstTxWarp prst="textNoShape">
              <a:avLst/>
            </a:prstTxWarp>
          </a:bodyPr>
          <a:lstStyle/>
          <a:p>
            <a:endParaRPr lang="en-US"/>
          </a:p>
        </p:txBody>
      </p:sp>
      <p:grpSp>
        <p:nvGrpSpPr>
          <p:cNvPr id="18" name="Group 8"/>
          <p:cNvGrpSpPr>
            <a:grpSpLocks/>
          </p:cNvGrpSpPr>
          <p:nvPr/>
        </p:nvGrpSpPr>
        <p:grpSpPr bwMode="auto">
          <a:xfrm>
            <a:off x="6433624" y="1880694"/>
            <a:ext cx="1519696" cy="2102076"/>
            <a:chOff x="3757" y="896"/>
            <a:chExt cx="385" cy="1451"/>
          </a:xfrm>
        </p:grpSpPr>
        <p:sp>
          <p:nvSpPr>
            <p:cNvPr id="19" name="Line 9"/>
            <p:cNvSpPr>
              <a:spLocks noChangeShapeType="1"/>
            </p:cNvSpPr>
            <p:nvPr/>
          </p:nvSpPr>
          <p:spPr bwMode="auto">
            <a:xfrm>
              <a:off x="3757" y="896"/>
              <a:ext cx="384" cy="0"/>
            </a:xfrm>
            <a:prstGeom prst="line">
              <a:avLst/>
            </a:prstGeom>
            <a:noFill/>
            <a:ln w="19050" cap="flat" cmpd="sng" algn="ctr">
              <a:solidFill>
                <a:schemeClr val="tx1"/>
              </a:solidFill>
              <a:prstDash val="solid"/>
              <a:round/>
              <a:headEnd type="none" w="med" len="med"/>
              <a:tailEnd type="none" w="med" len="med"/>
            </a:ln>
            <a:effectLst/>
          </p:spPr>
          <p:txBody>
            <a:bodyPr wrap="none" lIns="92075" tIns="46038" rIns="92075" bIns="46038" anchor="ctr">
              <a:prstTxWarp prst="textNoShape">
                <a:avLst/>
              </a:prstTxWarp>
            </a:bodyPr>
            <a:lstStyle/>
            <a:p>
              <a:endParaRPr lang="en-US"/>
            </a:p>
          </p:txBody>
        </p:sp>
        <p:sp>
          <p:nvSpPr>
            <p:cNvPr id="20" name="Line 10"/>
            <p:cNvSpPr>
              <a:spLocks noChangeShapeType="1"/>
            </p:cNvSpPr>
            <p:nvPr/>
          </p:nvSpPr>
          <p:spPr bwMode="auto">
            <a:xfrm>
              <a:off x="3757" y="1234"/>
              <a:ext cx="384" cy="0"/>
            </a:xfrm>
            <a:prstGeom prst="line">
              <a:avLst/>
            </a:prstGeom>
            <a:noFill/>
            <a:ln w="19050" cap="flat" cmpd="sng" algn="ctr">
              <a:solidFill>
                <a:schemeClr val="tx1"/>
              </a:solidFill>
              <a:prstDash val="solid"/>
              <a:round/>
              <a:headEnd type="none" w="med" len="med"/>
              <a:tailEnd type="none" w="med" len="med"/>
            </a:ln>
            <a:effectLst/>
          </p:spPr>
          <p:txBody>
            <a:bodyPr wrap="none" lIns="92075" tIns="46038" rIns="92075" bIns="46038" anchor="ctr">
              <a:prstTxWarp prst="textNoShape">
                <a:avLst/>
              </a:prstTxWarp>
            </a:bodyPr>
            <a:lstStyle/>
            <a:p>
              <a:endParaRPr lang="en-US"/>
            </a:p>
          </p:txBody>
        </p:sp>
        <p:sp>
          <p:nvSpPr>
            <p:cNvPr id="21" name="Line 11"/>
            <p:cNvSpPr>
              <a:spLocks noChangeShapeType="1"/>
            </p:cNvSpPr>
            <p:nvPr/>
          </p:nvSpPr>
          <p:spPr bwMode="auto">
            <a:xfrm>
              <a:off x="3757" y="2347"/>
              <a:ext cx="384" cy="0"/>
            </a:xfrm>
            <a:prstGeom prst="line">
              <a:avLst/>
            </a:prstGeom>
            <a:noFill/>
            <a:ln w="19050" cap="flat" cmpd="sng" algn="ctr">
              <a:solidFill>
                <a:schemeClr val="tx1"/>
              </a:solidFill>
              <a:prstDash val="solid"/>
              <a:round/>
              <a:headEnd type="none" w="med" len="med"/>
              <a:tailEnd type="none" w="med" len="med"/>
            </a:ln>
            <a:effectLst/>
          </p:spPr>
          <p:txBody>
            <a:bodyPr wrap="none" lIns="92075" tIns="46038" rIns="92075" bIns="46038" anchor="ctr">
              <a:prstTxWarp prst="textNoShape">
                <a:avLst/>
              </a:prstTxWarp>
            </a:bodyPr>
            <a:lstStyle/>
            <a:p>
              <a:endParaRPr lang="en-US"/>
            </a:p>
          </p:txBody>
        </p:sp>
        <p:sp>
          <p:nvSpPr>
            <p:cNvPr id="22" name="Line 12"/>
            <p:cNvSpPr>
              <a:spLocks noChangeShapeType="1"/>
            </p:cNvSpPr>
            <p:nvPr/>
          </p:nvSpPr>
          <p:spPr bwMode="auto">
            <a:xfrm>
              <a:off x="3758" y="1561"/>
              <a:ext cx="384" cy="0"/>
            </a:xfrm>
            <a:prstGeom prst="line">
              <a:avLst/>
            </a:prstGeom>
            <a:noFill/>
            <a:ln w="19050" cap="flat" cmpd="sng" algn="ctr">
              <a:solidFill>
                <a:schemeClr val="tx1"/>
              </a:solidFill>
              <a:prstDash val="solid"/>
              <a:round/>
              <a:headEnd type="none" w="med" len="med"/>
              <a:tailEnd type="none" w="med" len="med"/>
            </a:ln>
            <a:effectLst/>
          </p:spPr>
          <p:txBody>
            <a:bodyPr wrap="none" lIns="92075" tIns="46038" rIns="92075" bIns="46038" anchor="ctr">
              <a:prstTxWarp prst="textNoShape">
                <a:avLst/>
              </a:prstTxWarp>
            </a:bodyPr>
            <a:lstStyle/>
            <a:p>
              <a:endParaRPr lang="en-US"/>
            </a:p>
          </p:txBody>
        </p:sp>
      </p:grpSp>
      <p:grpSp>
        <p:nvGrpSpPr>
          <p:cNvPr id="26" name="Group 16"/>
          <p:cNvGrpSpPr>
            <a:grpSpLocks/>
          </p:cNvGrpSpPr>
          <p:nvPr/>
        </p:nvGrpSpPr>
        <p:grpSpPr bwMode="auto">
          <a:xfrm>
            <a:off x="5975832" y="4973348"/>
            <a:ext cx="785200" cy="343344"/>
            <a:chOff x="2935" y="2852"/>
            <a:chExt cx="435" cy="237"/>
          </a:xfrm>
        </p:grpSpPr>
        <p:sp>
          <p:nvSpPr>
            <p:cNvPr id="27" name="Line 17"/>
            <p:cNvSpPr>
              <a:spLocks noChangeShapeType="1"/>
            </p:cNvSpPr>
            <p:nvPr/>
          </p:nvSpPr>
          <p:spPr bwMode="auto">
            <a:xfrm>
              <a:off x="2937" y="3089"/>
              <a:ext cx="433" cy="0"/>
            </a:xfrm>
            <a:prstGeom prst="line">
              <a:avLst/>
            </a:prstGeom>
            <a:noFill/>
            <a:ln w="19050">
              <a:solidFill>
                <a:schemeClr val="tx1"/>
              </a:solidFill>
              <a:round/>
              <a:headEnd/>
              <a:tailEnd type="stealth" w="med" len="med"/>
            </a:ln>
            <a:effectLst/>
          </p:spPr>
          <p:txBody>
            <a:bodyPr wrap="none" lIns="92075" tIns="46038" rIns="92075" bIns="46038" anchor="ctr">
              <a:prstTxWarp prst="textNoShape">
                <a:avLst/>
              </a:prstTxWarp>
            </a:bodyPr>
            <a:lstStyle/>
            <a:p>
              <a:endParaRPr lang="en-US"/>
            </a:p>
          </p:txBody>
        </p:sp>
        <p:sp>
          <p:nvSpPr>
            <p:cNvPr id="28" name="Line 18"/>
            <p:cNvSpPr>
              <a:spLocks noChangeShapeType="1"/>
            </p:cNvSpPr>
            <p:nvPr/>
          </p:nvSpPr>
          <p:spPr bwMode="auto">
            <a:xfrm>
              <a:off x="2935" y="2852"/>
              <a:ext cx="433" cy="0"/>
            </a:xfrm>
            <a:prstGeom prst="line">
              <a:avLst/>
            </a:prstGeom>
            <a:noFill/>
            <a:ln w="19050">
              <a:solidFill>
                <a:schemeClr val="tx1"/>
              </a:solidFill>
              <a:round/>
              <a:headEnd/>
              <a:tailEnd type="stealth" w="med" len="med"/>
            </a:ln>
            <a:effectLst/>
          </p:spPr>
          <p:txBody>
            <a:bodyPr wrap="none" lIns="92075" tIns="46038" rIns="92075" bIns="46038" anchor="ctr">
              <a:prstTxWarp prst="textNoShape">
                <a:avLst/>
              </a:prstTxWarp>
            </a:bodyPr>
            <a:lstStyle/>
            <a:p>
              <a:endParaRPr lang="en-US"/>
            </a:p>
          </p:txBody>
        </p:sp>
      </p:grpSp>
      <p:sp>
        <p:nvSpPr>
          <p:cNvPr id="29" name="Text Box 20"/>
          <p:cNvSpPr txBox="1">
            <a:spLocks noChangeArrowheads="1"/>
          </p:cNvSpPr>
          <p:nvPr/>
        </p:nvSpPr>
        <p:spPr bwMode="auto">
          <a:xfrm rot="5400000">
            <a:off x="4466277" y="3163469"/>
            <a:ext cx="399844" cy="708528"/>
          </a:xfrm>
          <a:prstGeom prst="rect">
            <a:avLst/>
          </a:prstGeom>
          <a:noFill/>
          <a:ln w="12700">
            <a:noFill/>
            <a:miter lim="800000"/>
            <a:headEnd/>
            <a:tailEnd/>
          </a:ln>
          <a:effectLst/>
        </p:spPr>
        <p:txBody>
          <a:bodyPr wrap="square" lIns="92075" tIns="46038" rIns="92075" bIns="46038">
            <a:prstTxWarp prst="textNoShape">
              <a:avLst/>
            </a:prstTxWarp>
            <a:spAutoFit/>
          </a:bodyPr>
          <a:lstStyle/>
          <a:p>
            <a:pPr algn="ctr" eaLnBrk="0" hangingPunct="0"/>
            <a:r>
              <a:rPr lang="pl-PL" sz="2000"/>
              <a:t>…</a:t>
            </a:r>
            <a:endParaRPr lang="en-US" sz="2000"/>
          </a:p>
        </p:txBody>
      </p:sp>
      <p:sp>
        <p:nvSpPr>
          <p:cNvPr id="30" name="Text Box 21"/>
          <p:cNvSpPr txBox="1">
            <a:spLocks noChangeArrowheads="1"/>
          </p:cNvSpPr>
          <p:nvPr/>
        </p:nvSpPr>
        <p:spPr bwMode="auto">
          <a:xfrm rot="5400000">
            <a:off x="7663831" y="3155738"/>
            <a:ext cx="401292" cy="708528"/>
          </a:xfrm>
          <a:prstGeom prst="rect">
            <a:avLst/>
          </a:prstGeom>
          <a:noFill/>
          <a:ln w="12700">
            <a:noFill/>
            <a:miter lim="800000"/>
            <a:headEnd/>
            <a:tailEnd/>
          </a:ln>
          <a:effectLst/>
        </p:spPr>
        <p:txBody>
          <a:bodyPr wrap="square" lIns="92075" tIns="46038" rIns="92075" bIns="46038">
            <a:prstTxWarp prst="textNoShape">
              <a:avLst/>
            </a:prstTxWarp>
            <a:spAutoFit/>
          </a:bodyPr>
          <a:lstStyle/>
          <a:p>
            <a:pPr algn="ctr" eaLnBrk="0" hangingPunct="0"/>
            <a:r>
              <a:rPr lang="pl-PL" sz="2000" dirty="0"/>
              <a:t>…</a:t>
            </a:r>
            <a:endParaRPr lang="en-US" sz="2000" dirty="0"/>
          </a:p>
        </p:txBody>
      </p:sp>
      <p:sp>
        <p:nvSpPr>
          <p:cNvPr id="31" name="Line 22"/>
          <p:cNvSpPr>
            <a:spLocks noChangeShapeType="1"/>
          </p:cNvSpPr>
          <p:nvPr/>
        </p:nvSpPr>
        <p:spPr bwMode="auto">
          <a:xfrm rot="16200000">
            <a:off x="7692047" y="5006063"/>
            <a:ext cx="1614872" cy="0"/>
          </a:xfrm>
          <a:prstGeom prst="line">
            <a:avLst/>
          </a:prstGeom>
          <a:noFill/>
          <a:ln w="19050">
            <a:solidFill>
              <a:schemeClr val="tx1"/>
            </a:solidFill>
            <a:round/>
            <a:headEnd/>
            <a:tailEnd type="stealth" w="med" len="med"/>
          </a:ln>
          <a:effectLst/>
        </p:spPr>
        <p:txBody>
          <a:bodyPr wrap="none" lIns="92075" tIns="46038" rIns="92075" bIns="46038" anchor="ctr">
            <a:prstTxWarp prst="textNoShape">
              <a:avLst/>
            </a:prstTxWarp>
          </a:bodyPr>
          <a:lstStyle/>
          <a:p>
            <a:endParaRPr lang="en-US"/>
          </a:p>
        </p:txBody>
      </p:sp>
      <p:grpSp>
        <p:nvGrpSpPr>
          <p:cNvPr id="32" name="Group 23"/>
          <p:cNvGrpSpPr>
            <a:grpSpLocks/>
          </p:cNvGrpSpPr>
          <p:nvPr/>
        </p:nvGrpSpPr>
        <p:grpSpPr bwMode="auto">
          <a:xfrm>
            <a:off x="6949364" y="5509372"/>
            <a:ext cx="622945" cy="564856"/>
            <a:chOff x="3902" y="3066"/>
            <a:chExt cx="430" cy="433"/>
          </a:xfrm>
        </p:grpSpPr>
        <p:sp>
          <p:nvSpPr>
            <p:cNvPr id="33" name="Line 24"/>
            <p:cNvSpPr>
              <a:spLocks noChangeShapeType="1"/>
            </p:cNvSpPr>
            <p:nvPr/>
          </p:nvSpPr>
          <p:spPr bwMode="auto">
            <a:xfrm rot="-5400000">
              <a:off x="4115" y="3283"/>
              <a:ext cx="433" cy="0"/>
            </a:xfrm>
            <a:prstGeom prst="line">
              <a:avLst/>
            </a:prstGeom>
            <a:noFill/>
            <a:ln w="19050">
              <a:solidFill>
                <a:schemeClr val="tx1"/>
              </a:solidFill>
              <a:round/>
              <a:headEnd/>
              <a:tailEnd type="stealth" w="med" len="med"/>
            </a:ln>
            <a:effectLst/>
          </p:spPr>
          <p:txBody>
            <a:bodyPr wrap="none" lIns="92075" tIns="46038" rIns="92075" bIns="46038" anchor="ctr">
              <a:prstTxWarp prst="textNoShape">
                <a:avLst/>
              </a:prstTxWarp>
            </a:bodyPr>
            <a:lstStyle/>
            <a:p>
              <a:endParaRPr lang="en-US"/>
            </a:p>
          </p:txBody>
        </p:sp>
        <p:sp>
          <p:nvSpPr>
            <p:cNvPr id="34" name="Line 25"/>
            <p:cNvSpPr>
              <a:spLocks noChangeShapeType="1"/>
            </p:cNvSpPr>
            <p:nvPr/>
          </p:nvSpPr>
          <p:spPr bwMode="auto">
            <a:xfrm rot="-5400000">
              <a:off x="3685" y="3283"/>
              <a:ext cx="433" cy="0"/>
            </a:xfrm>
            <a:prstGeom prst="line">
              <a:avLst/>
            </a:prstGeom>
            <a:noFill/>
            <a:ln w="19050">
              <a:solidFill>
                <a:schemeClr val="tx1"/>
              </a:solidFill>
              <a:round/>
              <a:headEnd/>
              <a:tailEnd type="stealth" w="med" len="med"/>
            </a:ln>
            <a:effectLst/>
          </p:spPr>
          <p:txBody>
            <a:bodyPr wrap="none" lIns="92075" tIns="46038" rIns="92075" bIns="46038" anchor="ctr">
              <a:prstTxWarp prst="textNoShape">
                <a:avLst/>
              </a:prstTxWarp>
            </a:bodyPr>
            <a:lstStyle/>
            <a:p>
              <a:endParaRPr lang="en-US"/>
            </a:p>
          </p:txBody>
        </p:sp>
      </p:grpSp>
      <p:sp>
        <p:nvSpPr>
          <p:cNvPr id="35" name="Freeform 26"/>
          <p:cNvSpPr>
            <a:spLocks/>
          </p:cNvSpPr>
          <p:nvPr/>
        </p:nvSpPr>
        <p:spPr bwMode="auto">
          <a:xfrm flipV="1">
            <a:off x="7596937" y="4198627"/>
            <a:ext cx="304230" cy="837016"/>
          </a:xfrm>
          <a:custGeom>
            <a:avLst/>
            <a:gdLst/>
            <a:ahLst/>
            <a:cxnLst>
              <a:cxn ang="0">
                <a:pos x="294" y="1020"/>
              </a:cxn>
              <a:cxn ang="0">
                <a:pos x="0" y="1020"/>
              </a:cxn>
              <a:cxn ang="0">
                <a:pos x="0" y="0"/>
              </a:cxn>
            </a:cxnLst>
            <a:rect l="0" t="0" r="r" b="b"/>
            <a:pathLst>
              <a:path w="294" h="1020">
                <a:moveTo>
                  <a:pt x="294" y="1020"/>
                </a:moveTo>
                <a:lnTo>
                  <a:pt x="0" y="1020"/>
                </a:lnTo>
                <a:lnTo>
                  <a:pt x="0" y="0"/>
                </a:lnTo>
              </a:path>
            </a:pathLst>
          </a:custGeom>
          <a:noFill/>
          <a:ln w="19050" cap="flat" cmpd="sng">
            <a:solidFill>
              <a:schemeClr val="tx1"/>
            </a:solidFill>
            <a:prstDash val="solid"/>
            <a:round/>
            <a:headEnd/>
            <a:tailEnd/>
          </a:ln>
          <a:effectLst/>
        </p:spPr>
        <p:txBody>
          <a:bodyPr wrap="none" lIns="92075" tIns="46038" rIns="92075" bIns="46038" anchor="ctr">
            <a:prstTxWarp prst="textNoShape">
              <a:avLst/>
            </a:prstTxWarp>
          </a:bodyPr>
          <a:lstStyle/>
          <a:p>
            <a:endParaRPr lang="en-US"/>
          </a:p>
        </p:txBody>
      </p:sp>
      <p:grpSp>
        <p:nvGrpSpPr>
          <p:cNvPr id="36" name="Group 27"/>
          <p:cNvGrpSpPr>
            <a:grpSpLocks/>
          </p:cNvGrpSpPr>
          <p:nvPr/>
        </p:nvGrpSpPr>
        <p:grpSpPr bwMode="auto">
          <a:xfrm>
            <a:off x="6884173" y="2129871"/>
            <a:ext cx="1016994" cy="2846712"/>
            <a:chOff x="3614" y="973"/>
            <a:chExt cx="921" cy="1965"/>
          </a:xfrm>
        </p:grpSpPr>
        <p:sp>
          <p:nvSpPr>
            <p:cNvPr id="37" name="Freeform 28"/>
            <p:cNvSpPr>
              <a:spLocks/>
            </p:cNvSpPr>
            <p:nvPr/>
          </p:nvSpPr>
          <p:spPr bwMode="auto">
            <a:xfrm flipV="1">
              <a:off x="3614" y="973"/>
              <a:ext cx="921" cy="1921"/>
            </a:xfrm>
            <a:custGeom>
              <a:avLst/>
              <a:gdLst/>
              <a:ahLst/>
              <a:cxnLst>
                <a:cxn ang="0">
                  <a:pos x="294" y="1020"/>
                </a:cxn>
                <a:cxn ang="0">
                  <a:pos x="0" y="1020"/>
                </a:cxn>
                <a:cxn ang="0">
                  <a:pos x="0" y="0"/>
                </a:cxn>
              </a:cxnLst>
              <a:rect l="0" t="0" r="r" b="b"/>
              <a:pathLst>
                <a:path w="294" h="1020">
                  <a:moveTo>
                    <a:pt x="294" y="1020"/>
                  </a:moveTo>
                  <a:lnTo>
                    <a:pt x="0" y="1020"/>
                  </a:lnTo>
                  <a:lnTo>
                    <a:pt x="0" y="0"/>
                  </a:lnTo>
                </a:path>
              </a:pathLst>
            </a:custGeom>
            <a:noFill/>
            <a:ln w="19050" cap="flat" cmpd="sng">
              <a:solidFill>
                <a:schemeClr val="tx1"/>
              </a:solidFill>
              <a:prstDash val="solid"/>
              <a:round/>
              <a:headEnd/>
              <a:tailEnd/>
            </a:ln>
            <a:effectLst/>
          </p:spPr>
          <p:txBody>
            <a:bodyPr wrap="none" lIns="92075" tIns="46038" rIns="92075" bIns="46038" anchor="ctr">
              <a:prstTxWarp prst="textNoShape">
                <a:avLst/>
              </a:prstTxWarp>
            </a:bodyPr>
            <a:lstStyle/>
            <a:p>
              <a:endParaRPr lang="en-US"/>
            </a:p>
          </p:txBody>
        </p:sp>
        <p:sp>
          <p:nvSpPr>
            <p:cNvPr id="38" name="Freeform 29"/>
            <p:cNvSpPr>
              <a:spLocks/>
            </p:cNvSpPr>
            <p:nvPr/>
          </p:nvSpPr>
          <p:spPr bwMode="auto">
            <a:xfrm flipV="1">
              <a:off x="3701" y="1309"/>
              <a:ext cx="834" cy="1629"/>
            </a:xfrm>
            <a:custGeom>
              <a:avLst/>
              <a:gdLst/>
              <a:ahLst/>
              <a:cxnLst>
                <a:cxn ang="0">
                  <a:pos x="294" y="1020"/>
                </a:cxn>
                <a:cxn ang="0">
                  <a:pos x="0" y="1020"/>
                </a:cxn>
                <a:cxn ang="0">
                  <a:pos x="0" y="0"/>
                </a:cxn>
              </a:cxnLst>
              <a:rect l="0" t="0" r="r" b="b"/>
              <a:pathLst>
                <a:path w="294" h="1020">
                  <a:moveTo>
                    <a:pt x="294" y="1020"/>
                  </a:moveTo>
                  <a:lnTo>
                    <a:pt x="0" y="1020"/>
                  </a:lnTo>
                  <a:lnTo>
                    <a:pt x="0" y="0"/>
                  </a:lnTo>
                </a:path>
              </a:pathLst>
            </a:custGeom>
            <a:noFill/>
            <a:ln w="19050" cap="flat" cmpd="sng">
              <a:solidFill>
                <a:schemeClr val="tx1"/>
              </a:solidFill>
              <a:prstDash val="solid"/>
              <a:round/>
              <a:headEnd/>
              <a:tailEnd/>
            </a:ln>
            <a:effectLst/>
          </p:spPr>
          <p:txBody>
            <a:bodyPr wrap="none" lIns="92075" tIns="46038" rIns="92075" bIns="46038" anchor="ctr">
              <a:prstTxWarp prst="textNoShape">
                <a:avLst/>
              </a:prstTxWarp>
            </a:bodyPr>
            <a:lstStyle/>
            <a:p>
              <a:endParaRPr lang="en-US"/>
            </a:p>
          </p:txBody>
        </p:sp>
        <p:sp>
          <p:nvSpPr>
            <p:cNvPr id="39" name="Freeform 30"/>
            <p:cNvSpPr>
              <a:spLocks/>
            </p:cNvSpPr>
            <p:nvPr/>
          </p:nvSpPr>
          <p:spPr bwMode="auto">
            <a:xfrm flipV="1">
              <a:off x="3778" y="1629"/>
              <a:ext cx="757" cy="1209"/>
            </a:xfrm>
            <a:custGeom>
              <a:avLst/>
              <a:gdLst/>
              <a:ahLst/>
              <a:cxnLst>
                <a:cxn ang="0">
                  <a:pos x="294" y="1020"/>
                </a:cxn>
                <a:cxn ang="0">
                  <a:pos x="0" y="1020"/>
                </a:cxn>
                <a:cxn ang="0">
                  <a:pos x="0" y="0"/>
                </a:cxn>
              </a:cxnLst>
              <a:rect l="0" t="0" r="r" b="b"/>
              <a:pathLst>
                <a:path w="294" h="1020">
                  <a:moveTo>
                    <a:pt x="294" y="1020"/>
                  </a:moveTo>
                  <a:lnTo>
                    <a:pt x="0" y="1020"/>
                  </a:lnTo>
                  <a:lnTo>
                    <a:pt x="0" y="0"/>
                  </a:lnTo>
                </a:path>
              </a:pathLst>
            </a:custGeom>
            <a:noFill/>
            <a:ln w="19050" cap="flat" cmpd="sng">
              <a:solidFill>
                <a:schemeClr val="tx1"/>
              </a:solidFill>
              <a:prstDash val="solid"/>
              <a:round/>
              <a:headEnd/>
              <a:tailEnd/>
            </a:ln>
            <a:effectLst/>
          </p:spPr>
          <p:txBody>
            <a:bodyPr wrap="none" lIns="92075" tIns="46038" rIns="92075" bIns="46038" anchor="ctr">
              <a:prstTxWarp prst="textNoShape">
                <a:avLst/>
              </a:prstTxWarp>
            </a:bodyPr>
            <a:lstStyle/>
            <a:p>
              <a:endParaRPr lang="en-US"/>
            </a:p>
          </p:txBody>
        </p:sp>
      </p:grpSp>
      <p:sp>
        <p:nvSpPr>
          <p:cNvPr id="40" name="AutoShape 31"/>
          <p:cNvSpPr>
            <a:spLocks noChangeAspect="1" noChangeArrowheads="1"/>
          </p:cNvSpPr>
          <p:nvPr/>
        </p:nvSpPr>
        <p:spPr bwMode="auto">
          <a:xfrm>
            <a:off x="7751949" y="1806809"/>
            <a:ext cx="399844" cy="386806"/>
          </a:xfrm>
          <a:prstGeom prst="flowChartDelay">
            <a:avLst/>
          </a:prstGeom>
          <a:solidFill>
            <a:srgbClr val="FF0000"/>
          </a:solidFill>
          <a:ln w="22225" cap="flat" cmpd="sng" algn="ctr">
            <a:solidFill>
              <a:srgbClr val="000000"/>
            </a:solidFill>
            <a:prstDash val="solid"/>
            <a:miter lim="800000"/>
            <a:headEnd type="none" w="med" len="med"/>
            <a:tailEnd type="none" w="med" len="med"/>
          </a:ln>
          <a:effectLst/>
        </p:spPr>
        <p:txBody>
          <a:bodyPr wrap="none" lIns="92075" tIns="46038" rIns="92075" bIns="46038" anchor="ctr">
            <a:prstTxWarp prst="textNoShape">
              <a:avLst/>
            </a:prstTxWarp>
          </a:bodyPr>
          <a:lstStyle/>
          <a:p>
            <a:endParaRPr lang="en-US"/>
          </a:p>
        </p:txBody>
      </p:sp>
      <p:sp>
        <p:nvSpPr>
          <p:cNvPr id="41" name="AutoShape 32"/>
          <p:cNvSpPr>
            <a:spLocks noChangeAspect="1" noChangeArrowheads="1"/>
          </p:cNvSpPr>
          <p:nvPr/>
        </p:nvSpPr>
        <p:spPr bwMode="auto">
          <a:xfrm>
            <a:off x="7751949" y="2292127"/>
            <a:ext cx="399844" cy="386805"/>
          </a:xfrm>
          <a:prstGeom prst="flowChartDelay">
            <a:avLst/>
          </a:prstGeom>
          <a:solidFill>
            <a:srgbClr val="FF0000"/>
          </a:solidFill>
          <a:ln w="22225" cap="flat" cmpd="sng" algn="ctr">
            <a:solidFill>
              <a:srgbClr val="000000"/>
            </a:solidFill>
            <a:prstDash val="solid"/>
            <a:miter lim="800000"/>
            <a:headEnd type="none" w="med" len="med"/>
            <a:tailEnd type="none" w="med" len="med"/>
          </a:ln>
          <a:effectLst/>
        </p:spPr>
        <p:txBody>
          <a:bodyPr wrap="none" lIns="92075" tIns="46038" rIns="92075" bIns="46038" anchor="ctr">
            <a:prstTxWarp prst="textNoShape">
              <a:avLst/>
            </a:prstTxWarp>
          </a:bodyPr>
          <a:lstStyle/>
          <a:p>
            <a:endParaRPr lang="en-US"/>
          </a:p>
        </p:txBody>
      </p:sp>
      <p:sp>
        <p:nvSpPr>
          <p:cNvPr id="42" name="AutoShape 33"/>
          <p:cNvSpPr>
            <a:spLocks noChangeAspect="1" noChangeArrowheads="1"/>
          </p:cNvSpPr>
          <p:nvPr/>
        </p:nvSpPr>
        <p:spPr bwMode="auto">
          <a:xfrm>
            <a:off x="7751949" y="3916129"/>
            <a:ext cx="399844" cy="386806"/>
          </a:xfrm>
          <a:prstGeom prst="flowChartDelay">
            <a:avLst/>
          </a:prstGeom>
          <a:solidFill>
            <a:srgbClr val="FF0000"/>
          </a:solidFill>
          <a:ln w="22225" cap="flat" cmpd="sng" algn="ctr">
            <a:solidFill>
              <a:srgbClr val="000000"/>
            </a:solidFill>
            <a:prstDash val="solid"/>
            <a:miter lim="800000"/>
            <a:headEnd type="none" w="med" len="med"/>
            <a:tailEnd type="none" w="med" len="med"/>
          </a:ln>
          <a:effectLst/>
        </p:spPr>
        <p:txBody>
          <a:bodyPr wrap="none" lIns="92075" tIns="46038" rIns="92075" bIns="46038" anchor="ctr">
            <a:prstTxWarp prst="textNoShape">
              <a:avLst/>
            </a:prstTxWarp>
          </a:bodyPr>
          <a:lstStyle/>
          <a:p>
            <a:endParaRPr lang="en-US"/>
          </a:p>
        </p:txBody>
      </p:sp>
      <p:sp>
        <p:nvSpPr>
          <p:cNvPr id="43" name="AutoShape 34"/>
          <p:cNvSpPr>
            <a:spLocks noChangeAspect="1" noChangeArrowheads="1"/>
          </p:cNvSpPr>
          <p:nvPr/>
        </p:nvSpPr>
        <p:spPr bwMode="auto">
          <a:xfrm>
            <a:off x="7753398" y="2765854"/>
            <a:ext cx="399844" cy="386806"/>
          </a:xfrm>
          <a:prstGeom prst="flowChartDelay">
            <a:avLst/>
          </a:prstGeom>
          <a:solidFill>
            <a:srgbClr val="FF0000"/>
          </a:solidFill>
          <a:ln w="22225" cap="flat" cmpd="sng" algn="ctr">
            <a:solidFill>
              <a:srgbClr val="000000"/>
            </a:solidFill>
            <a:prstDash val="solid"/>
            <a:miter lim="800000"/>
            <a:headEnd type="none" w="med" len="med"/>
            <a:tailEnd type="none" w="med" len="med"/>
          </a:ln>
          <a:effectLst/>
        </p:spPr>
        <p:txBody>
          <a:bodyPr wrap="none" lIns="92075" tIns="46038" rIns="92075" bIns="46038" anchor="ctr">
            <a:prstTxWarp prst="textNoShape">
              <a:avLst/>
            </a:prstTxWarp>
          </a:bodyPr>
          <a:lstStyle/>
          <a:p>
            <a:endParaRPr lang="en-US"/>
          </a:p>
        </p:txBody>
      </p:sp>
      <p:sp>
        <p:nvSpPr>
          <p:cNvPr id="46" name="AutoShape 37"/>
          <p:cNvSpPr>
            <a:spLocks noChangeArrowheads="1"/>
          </p:cNvSpPr>
          <p:nvPr/>
        </p:nvSpPr>
        <p:spPr bwMode="auto">
          <a:xfrm>
            <a:off x="6753789" y="4773427"/>
            <a:ext cx="1069147" cy="722906"/>
          </a:xfrm>
          <a:prstGeom prst="roundRect">
            <a:avLst>
              <a:gd name="adj" fmla="val 16667"/>
            </a:avLst>
          </a:prstGeom>
          <a:solidFill>
            <a:srgbClr val="C48E66"/>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r>
              <a:rPr lang="en-GB" sz="1200" kern="0" dirty="0">
                <a:solidFill>
                  <a:srgbClr val="000000"/>
                </a:solidFill>
                <a:latin typeface="Arial"/>
              </a:rPr>
              <a:t>Selection</a:t>
            </a:r>
          </a:p>
          <a:p>
            <a:pPr algn="ctr" defTabSz="914400" eaLnBrk="0" fontAlgn="auto" hangingPunct="0">
              <a:spcBef>
                <a:spcPts val="0"/>
              </a:spcBef>
              <a:spcAft>
                <a:spcPts val="0"/>
              </a:spcAft>
              <a:defRPr/>
            </a:pPr>
            <a:r>
              <a:rPr lang="en-GB" sz="1200" kern="0" dirty="0">
                <a:solidFill>
                  <a:srgbClr val="000000"/>
                </a:solidFill>
                <a:latin typeface="Arial"/>
              </a:rPr>
              <a:t>logic</a:t>
            </a:r>
          </a:p>
        </p:txBody>
      </p:sp>
      <p:sp>
        <p:nvSpPr>
          <p:cNvPr id="49" name="Rectangle 41"/>
          <p:cNvSpPr>
            <a:spLocks noChangeArrowheads="1"/>
          </p:cNvSpPr>
          <p:nvPr/>
        </p:nvSpPr>
        <p:spPr bwMode="auto">
          <a:xfrm>
            <a:off x="2458367" y="1787976"/>
            <a:ext cx="3972360" cy="204267"/>
          </a:xfrm>
          <a:prstGeom prst="rect">
            <a:avLst/>
          </a:prstGeom>
          <a:noFill/>
          <a:ln w="12700">
            <a:solidFill>
              <a:schemeClr val="tx1"/>
            </a:solidFill>
            <a:miter lim="800000"/>
            <a:headEnd/>
            <a:tailEnd/>
          </a:ln>
          <a:effectLst/>
        </p:spPr>
        <p:txBody>
          <a:bodyPr wrap="none" lIns="92075" tIns="46038" rIns="92075" bIns="46038" anchor="ctr">
            <a:prstTxWarp prst="textNoShape">
              <a:avLst/>
            </a:prstTxWarp>
          </a:bodyPr>
          <a:lstStyle/>
          <a:p>
            <a:endParaRPr lang="en-US"/>
          </a:p>
        </p:txBody>
      </p:sp>
      <p:sp>
        <p:nvSpPr>
          <p:cNvPr id="50" name="Rectangle 42"/>
          <p:cNvSpPr>
            <a:spLocks noChangeArrowheads="1"/>
          </p:cNvSpPr>
          <p:nvPr/>
        </p:nvSpPr>
        <p:spPr bwMode="auto">
          <a:xfrm>
            <a:off x="2458367" y="2264601"/>
            <a:ext cx="3972360" cy="204268"/>
          </a:xfrm>
          <a:prstGeom prst="rect">
            <a:avLst/>
          </a:prstGeom>
          <a:noFill/>
          <a:ln w="12700">
            <a:solidFill>
              <a:schemeClr val="tx1"/>
            </a:solidFill>
            <a:miter lim="800000"/>
            <a:headEnd/>
            <a:tailEnd/>
          </a:ln>
          <a:effectLst/>
        </p:spPr>
        <p:txBody>
          <a:bodyPr wrap="none" lIns="92075" tIns="46038" rIns="92075" bIns="46038" anchor="ctr">
            <a:prstTxWarp prst="textNoShape">
              <a:avLst/>
            </a:prstTxWarp>
          </a:bodyPr>
          <a:lstStyle/>
          <a:p>
            <a:endParaRPr lang="en-US"/>
          </a:p>
        </p:txBody>
      </p:sp>
      <p:sp>
        <p:nvSpPr>
          <p:cNvPr id="51" name="Rectangle 43"/>
          <p:cNvSpPr>
            <a:spLocks noChangeArrowheads="1"/>
          </p:cNvSpPr>
          <p:nvPr/>
        </p:nvSpPr>
        <p:spPr bwMode="auto">
          <a:xfrm>
            <a:off x="2458367" y="2741227"/>
            <a:ext cx="3972360" cy="204267"/>
          </a:xfrm>
          <a:prstGeom prst="rect">
            <a:avLst/>
          </a:prstGeom>
          <a:noFill/>
          <a:ln w="12700">
            <a:solidFill>
              <a:schemeClr val="tx1"/>
            </a:solidFill>
            <a:miter lim="800000"/>
            <a:headEnd/>
            <a:tailEnd/>
          </a:ln>
          <a:effectLst/>
        </p:spPr>
        <p:txBody>
          <a:bodyPr wrap="none" lIns="92075" tIns="46038" rIns="92075" bIns="46038" anchor="ctr">
            <a:prstTxWarp prst="textNoShape">
              <a:avLst/>
            </a:prstTxWarp>
          </a:bodyPr>
          <a:lstStyle/>
          <a:p>
            <a:endParaRPr lang="en-US"/>
          </a:p>
        </p:txBody>
      </p:sp>
      <p:sp>
        <p:nvSpPr>
          <p:cNvPr id="52" name="Rectangle 44"/>
          <p:cNvSpPr>
            <a:spLocks noChangeArrowheads="1"/>
          </p:cNvSpPr>
          <p:nvPr/>
        </p:nvSpPr>
        <p:spPr bwMode="auto">
          <a:xfrm>
            <a:off x="2458367" y="3881360"/>
            <a:ext cx="3972360" cy="204268"/>
          </a:xfrm>
          <a:prstGeom prst="rect">
            <a:avLst/>
          </a:prstGeom>
          <a:noFill/>
          <a:ln w="12700">
            <a:solidFill>
              <a:schemeClr val="tx1"/>
            </a:solidFill>
            <a:miter lim="800000"/>
            <a:headEnd/>
            <a:tailEnd/>
          </a:ln>
          <a:effectLst/>
        </p:spPr>
        <p:txBody>
          <a:bodyPr wrap="none" lIns="92075" tIns="46038" rIns="92075" bIns="46038" anchor="ctr">
            <a:prstTxWarp prst="textNoShape">
              <a:avLst/>
            </a:prstTxWarp>
          </a:bodyPr>
          <a:lstStyle/>
          <a:p>
            <a:endParaRPr lang="en-US"/>
          </a:p>
        </p:txBody>
      </p:sp>
      <p:grpSp>
        <p:nvGrpSpPr>
          <p:cNvPr id="53" name="Group 45"/>
          <p:cNvGrpSpPr>
            <a:grpSpLocks/>
          </p:cNvGrpSpPr>
          <p:nvPr/>
        </p:nvGrpSpPr>
        <p:grpSpPr bwMode="auto">
          <a:xfrm>
            <a:off x="2051583" y="1877796"/>
            <a:ext cx="400989" cy="2102076"/>
            <a:chOff x="3757" y="896"/>
            <a:chExt cx="385" cy="1451"/>
          </a:xfrm>
        </p:grpSpPr>
        <p:sp>
          <p:nvSpPr>
            <p:cNvPr id="54" name="Line 46"/>
            <p:cNvSpPr>
              <a:spLocks noChangeShapeType="1"/>
            </p:cNvSpPr>
            <p:nvPr/>
          </p:nvSpPr>
          <p:spPr bwMode="auto">
            <a:xfrm>
              <a:off x="3757" y="896"/>
              <a:ext cx="384" cy="0"/>
            </a:xfrm>
            <a:prstGeom prst="line">
              <a:avLst/>
            </a:prstGeom>
            <a:noFill/>
            <a:ln w="12700">
              <a:solidFill>
                <a:schemeClr val="tx1"/>
              </a:solidFill>
              <a:round/>
              <a:headEnd/>
              <a:tailEnd/>
            </a:ln>
            <a:effectLst/>
          </p:spPr>
          <p:txBody>
            <a:bodyPr wrap="none" lIns="92075" tIns="46038" rIns="92075" bIns="46038" anchor="ctr">
              <a:prstTxWarp prst="textNoShape">
                <a:avLst/>
              </a:prstTxWarp>
            </a:bodyPr>
            <a:lstStyle/>
            <a:p>
              <a:endParaRPr lang="en-US"/>
            </a:p>
          </p:txBody>
        </p:sp>
        <p:sp>
          <p:nvSpPr>
            <p:cNvPr id="55" name="Line 47"/>
            <p:cNvSpPr>
              <a:spLocks noChangeShapeType="1"/>
            </p:cNvSpPr>
            <p:nvPr/>
          </p:nvSpPr>
          <p:spPr bwMode="auto">
            <a:xfrm>
              <a:off x="3757" y="1234"/>
              <a:ext cx="384" cy="0"/>
            </a:xfrm>
            <a:prstGeom prst="line">
              <a:avLst/>
            </a:prstGeom>
            <a:noFill/>
            <a:ln w="12700">
              <a:solidFill>
                <a:schemeClr val="tx1"/>
              </a:solidFill>
              <a:round/>
              <a:headEnd/>
              <a:tailEnd/>
            </a:ln>
            <a:effectLst/>
          </p:spPr>
          <p:txBody>
            <a:bodyPr wrap="none" lIns="92075" tIns="46038" rIns="92075" bIns="46038" anchor="ctr">
              <a:prstTxWarp prst="textNoShape">
                <a:avLst/>
              </a:prstTxWarp>
            </a:bodyPr>
            <a:lstStyle/>
            <a:p>
              <a:endParaRPr lang="en-US"/>
            </a:p>
          </p:txBody>
        </p:sp>
        <p:sp>
          <p:nvSpPr>
            <p:cNvPr id="56" name="Line 48"/>
            <p:cNvSpPr>
              <a:spLocks noChangeShapeType="1"/>
            </p:cNvSpPr>
            <p:nvPr/>
          </p:nvSpPr>
          <p:spPr bwMode="auto">
            <a:xfrm>
              <a:off x="3757" y="2347"/>
              <a:ext cx="384" cy="0"/>
            </a:xfrm>
            <a:prstGeom prst="line">
              <a:avLst/>
            </a:prstGeom>
            <a:noFill/>
            <a:ln w="12700">
              <a:solidFill>
                <a:schemeClr val="tx1"/>
              </a:solidFill>
              <a:round/>
              <a:headEnd/>
              <a:tailEnd/>
            </a:ln>
            <a:effectLst/>
          </p:spPr>
          <p:txBody>
            <a:bodyPr wrap="none" lIns="92075" tIns="46038" rIns="92075" bIns="46038" anchor="ctr">
              <a:prstTxWarp prst="textNoShape">
                <a:avLst/>
              </a:prstTxWarp>
            </a:bodyPr>
            <a:lstStyle/>
            <a:p>
              <a:endParaRPr lang="en-US"/>
            </a:p>
          </p:txBody>
        </p:sp>
        <p:sp>
          <p:nvSpPr>
            <p:cNvPr id="57" name="Line 49"/>
            <p:cNvSpPr>
              <a:spLocks noChangeShapeType="1"/>
            </p:cNvSpPr>
            <p:nvPr/>
          </p:nvSpPr>
          <p:spPr bwMode="auto">
            <a:xfrm>
              <a:off x="3758" y="1561"/>
              <a:ext cx="384" cy="0"/>
            </a:xfrm>
            <a:prstGeom prst="line">
              <a:avLst/>
            </a:prstGeom>
            <a:noFill/>
            <a:ln w="12700">
              <a:solidFill>
                <a:schemeClr val="tx1"/>
              </a:solidFill>
              <a:round/>
              <a:headEnd/>
              <a:tailEnd/>
            </a:ln>
            <a:effectLst/>
          </p:spPr>
          <p:txBody>
            <a:bodyPr wrap="none" lIns="92075" tIns="46038" rIns="92075" bIns="46038" anchor="ctr">
              <a:prstTxWarp prst="textNoShape">
                <a:avLst/>
              </a:prstTxWarp>
            </a:bodyPr>
            <a:lstStyle/>
            <a:p>
              <a:endParaRPr lang="en-US"/>
            </a:p>
          </p:txBody>
        </p:sp>
      </p:grpSp>
      <p:sp>
        <p:nvSpPr>
          <p:cNvPr id="61" name="Freeform 58"/>
          <p:cNvSpPr>
            <a:spLocks/>
          </p:cNvSpPr>
          <p:nvPr/>
        </p:nvSpPr>
        <p:spPr bwMode="auto">
          <a:xfrm>
            <a:off x="2148343" y="5322488"/>
            <a:ext cx="4402627" cy="328856"/>
          </a:xfrm>
          <a:custGeom>
            <a:avLst/>
            <a:gdLst/>
            <a:ahLst/>
            <a:cxnLst>
              <a:cxn ang="0">
                <a:pos x="3039" y="0"/>
              </a:cxn>
              <a:cxn ang="0">
                <a:pos x="3039" y="227"/>
              </a:cxn>
              <a:cxn ang="0">
                <a:pos x="0" y="227"/>
              </a:cxn>
              <a:cxn ang="0">
                <a:pos x="0" y="45"/>
              </a:cxn>
              <a:cxn ang="0">
                <a:pos x="136" y="45"/>
              </a:cxn>
            </a:cxnLst>
            <a:rect l="0" t="0" r="r" b="b"/>
            <a:pathLst>
              <a:path w="3039" h="227">
                <a:moveTo>
                  <a:pt x="3039" y="0"/>
                </a:moveTo>
                <a:lnTo>
                  <a:pt x="3039" y="227"/>
                </a:lnTo>
                <a:lnTo>
                  <a:pt x="0" y="227"/>
                </a:lnTo>
                <a:lnTo>
                  <a:pt x="0" y="45"/>
                </a:lnTo>
                <a:lnTo>
                  <a:pt x="136" y="45"/>
                </a:lnTo>
              </a:path>
            </a:pathLst>
          </a:custGeom>
          <a:noFill/>
          <a:ln w="19050" cap="flat" cmpd="sng">
            <a:solidFill>
              <a:schemeClr val="tx1"/>
            </a:solidFill>
            <a:prstDash val="solid"/>
            <a:round/>
            <a:headEnd type="oval" w="med" len="med"/>
            <a:tailEnd type="stealth" w="med" len="med"/>
          </a:ln>
          <a:effectLst/>
        </p:spPr>
        <p:txBody>
          <a:bodyPr wrap="none" lIns="92075" tIns="46038" rIns="92075" bIns="46038" anchor="ctr">
            <a:prstTxWarp prst="textNoShape">
              <a:avLst/>
            </a:prstTxWarp>
          </a:bodyPr>
          <a:lstStyle/>
          <a:p>
            <a:endParaRPr lang="en-US"/>
          </a:p>
        </p:txBody>
      </p:sp>
      <p:sp>
        <p:nvSpPr>
          <p:cNvPr id="62" name="Line 59"/>
          <p:cNvSpPr>
            <a:spLocks noChangeShapeType="1"/>
          </p:cNvSpPr>
          <p:nvPr/>
        </p:nvSpPr>
        <p:spPr bwMode="auto">
          <a:xfrm>
            <a:off x="2380137" y="5190655"/>
            <a:ext cx="0" cy="262217"/>
          </a:xfrm>
          <a:prstGeom prst="line">
            <a:avLst/>
          </a:prstGeom>
          <a:noFill/>
          <a:ln w="57150">
            <a:solidFill>
              <a:schemeClr val="tx1"/>
            </a:solidFill>
            <a:round/>
            <a:headEnd/>
            <a:tailEnd/>
          </a:ln>
          <a:effectLst/>
        </p:spPr>
        <p:txBody>
          <a:bodyPr>
            <a:prstTxWarp prst="textNoShape">
              <a:avLst/>
            </a:prstTxWarp>
          </a:bodyPr>
          <a:lstStyle/>
          <a:p>
            <a:endParaRPr lang="en-US"/>
          </a:p>
        </p:txBody>
      </p:sp>
      <p:sp>
        <p:nvSpPr>
          <p:cNvPr id="63" name="Line 60"/>
          <p:cNvSpPr>
            <a:spLocks noChangeShapeType="1"/>
          </p:cNvSpPr>
          <p:nvPr/>
        </p:nvSpPr>
        <p:spPr bwMode="auto">
          <a:xfrm>
            <a:off x="2380137" y="4831375"/>
            <a:ext cx="0" cy="262217"/>
          </a:xfrm>
          <a:prstGeom prst="line">
            <a:avLst/>
          </a:prstGeom>
          <a:noFill/>
          <a:ln w="57150">
            <a:solidFill>
              <a:schemeClr val="tx1"/>
            </a:solidFill>
            <a:round/>
            <a:headEnd/>
            <a:tailEnd/>
          </a:ln>
          <a:effectLst/>
        </p:spPr>
        <p:txBody>
          <a:bodyPr>
            <a:prstTxWarp prst="textNoShape">
              <a:avLst/>
            </a:prstTxWarp>
          </a:bodyPr>
          <a:lstStyle/>
          <a:p>
            <a:endParaRPr lang="en-US"/>
          </a:p>
        </p:txBody>
      </p:sp>
      <p:sp>
        <p:nvSpPr>
          <p:cNvPr id="64" name="Freeform 61"/>
          <p:cNvSpPr>
            <a:spLocks/>
          </p:cNvSpPr>
          <p:nvPr/>
        </p:nvSpPr>
        <p:spPr bwMode="auto">
          <a:xfrm flipV="1">
            <a:off x="2148343" y="4644492"/>
            <a:ext cx="4402627" cy="328856"/>
          </a:xfrm>
          <a:custGeom>
            <a:avLst/>
            <a:gdLst/>
            <a:ahLst/>
            <a:cxnLst>
              <a:cxn ang="0">
                <a:pos x="3039" y="0"/>
              </a:cxn>
              <a:cxn ang="0">
                <a:pos x="3039" y="227"/>
              </a:cxn>
              <a:cxn ang="0">
                <a:pos x="0" y="227"/>
              </a:cxn>
              <a:cxn ang="0">
                <a:pos x="0" y="45"/>
              </a:cxn>
              <a:cxn ang="0">
                <a:pos x="136" y="45"/>
              </a:cxn>
            </a:cxnLst>
            <a:rect l="0" t="0" r="r" b="b"/>
            <a:pathLst>
              <a:path w="3039" h="227">
                <a:moveTo>
                  <a:pt x="3039" y="0"/>
                </a:moveTo>
                <a:lnTo>
                  <a:pt x="3039" y="227"/>
                </a:lnTo>
                <a:lnTo>
                  <a:pt x="0" y="227"/>
                </a:lnTo>
                <a:lnTo>
                  <a:pt x="0" y="45"/>
                </a:lnTo>
                <a:lnTo>
                  <a:pt x="136" y="45"/>
                </a:lnTo>
              </a:path>
            </a:pathLst>
          </a:custGeom>
          <a:noFill/>
          <a:ln w="19050" cap="flat" cmpd="sng">
            <a:solidFill>
              <a:schemeClr val="tx1"/>
            </a:solidFill>
            <a:prstDash val="solid"/>
            <a:round/>
            <a:headEnd type="oval" w="med" len="med"/>
            <a:tailEnd type="stealth" w="med" len="med"/>
          </a:ln>
          <a:effectLst/>
        </p:spPr>
        <p:txBody>
          <a:bodyPr wrap="none" lIns="92075" tIns="46038" rIns="92075" bIns="46038" anchor="ctr">
            <a:prstTxWarp prst="textNoShape">
              <a:avLst/>
            </a:prstTxWarp>
          </a:bodyPr>
          <a:lstStyle/>
          <a:p>
            <a:endParaRPr lang="en-US"/>
          </a:p>
        </p:txBody>
      </p:sp>
      <p:sp>
        <p:nvSpPr>
          <p:cNvPr id="68" name="AutoShape 73"/>
          <p:cNvSpPr>
            <a:spLocks noChangeArrowheads="1"/>
          </p:cNvSpPr>
          <p:nvPr/>
        </p:nvSpPr>
        <p:spPr bwMode="auto">
          <a:xfrm>
            <a:off x="6724746" y="5813499"/>
            <a:ext cx="1954761" cy="304800"/>
          </a:xfrm>
          <a:prstGeom prst="roundRect">
            <a:avLst>
              <a:gd name="adj" fmla="val 50000"/>
            </a:avLst>
          </a:prstGeom>
          <a:solidFill>
            <a:srgbClr val="C48E66"/>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r>
              <a:rPr lang="en-US" sz="1200" kern="0" dirty="0" smtClean="0">
                <a:solidFill>
                  <a:srgbClr val="000000"/>
                </a:solidFill>
                <a:latin typeface="Arial"/>
              </a:rPr>
              <a:t>Control</a:t>
            </a:r>
            <a:endParaRPr lang="en-US" sz="1200" kern="0" dirty="0">
              <a:solidFill>
                <a:srgbClr val="000000"/>
              </a:solidFill>
              <a:latin typeface="Arial"/>
            </a:endParaRPr>
          </a:p>
        </p:txBody>
      </p:sp>
      <p:sp>
        <p:nvSpPr>
          <p:cNvPr id="70" name="AutoShape 73"/>
          <p:cNvSpPr>
            <a:spLocks noChangeArrowheads="1"/>
          </p:cNvSpPr>
          <p:nvPr/>
        </p:nvSpPr>
        <p:spPr bwMode="auto">
          <a:xfrm>
            <a:off x="2475348" y="4850757"/>
            <a:ext cx="3990957" cy="252360"/>
          </a:xfrm>
          <a:prstGeom prst="roundRect">
            <a:avLst>
              <a:gd name="adj" fmla="val 50000"/>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endParaRPr lang="en-US" sz="1200" kern="0" dirty="0">
              <a:solidFill>
                <a:srgbClr val="000000"/>
              </a:solidFill>
              <a:latin typeface="Arial"/>
            </a:endParaRPr>
          </a:p>
        </p:txBody>
      </p:sp>
      <p:sp>
        <p:nvSpPr>
          <p:cNvPr id="71" name="AutoShape 73"/>
          <p:cNvSpPr>
            <a:spLocks noChangeArrowheads="1"/>
          </p:cNvSpPr>
          <p:nvPr/>
        </p:nvSpPr>
        <p:spPr bwMode="auto">
          <a:xfrm>
            <a:off x="2475348" y="5187615"/>
            <a:ext cx="3990957" cy="252360"/>
          </a:xfrm>
          <a:prstGeom prst="roundRect">
            <a:avLst>
              <a:gd name="adj" fmla="val 50000"/>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endParaRPr lang="en-US" sz="1200" kern="0" dirty="0">
              <a:solidFill>
                <a:srgbClr val="000000"/>
              </a:solidFill>
              <a:latin typeface="Arial"/>
            </a:endParaRPr>
          </a:p>
        </p:txBody>
      </p:sp>
      <p:sp>
        <p:nvSpPr>
          <p:cNvPr id="75" name="Line 17"/>
          <p:cNvSpPr>
            <a:spLocks noChangeShapeType="1"/>
          </p:cNvSpPr>
          <p:nvPr/>
        </p:nvSpPr>
        <p:spPr bwMode="auto">
          <a:xfrm>
            <a:off x="1553704" y="5258037"/>
            <a:ext cx="781590" cy="0"/>
          </a:xfrm>
          <a:prstGeom prst="line">
            <a:avLst/>
          </a:prstGeom>
          <a:noFill/>
          <a:ln w="19050">
            <a:solidFill>
              <a:schemeClr val="tx1"/>
            </a:solidFill>
            <a:round/>
            <a:headEnd/>
            <a:tailEnd type="stealth" w="med" len="med"/>
          </a:ln>
          <a:effectLst/>
        </p:spPr>
        <p:txBody>
          <a:bodyPr wrap="none" lIns="92075" tIns="46038" rIns="92075" bIns="46038" anchor="ctr">
            <a:prstTxWarp prst="textNoShape">
              <a:avLst/>
            </a:prstTxWarp>
          </a:bodyPr>
          <a:lstStyle/>
          <a:p>
            <a:endParaRPr lang="en-US"/>
          </a:p>
        </p:txBody>
      </p:sp>
      <p:sp>
        <p:nvSpPr>
          <p:cNvPr id="76" name="Line 18"/>
          <p:cNvSpPr>
            <a:spLocks noChangeShapeType="1"/>
          </p:cNvSpPr>
          <p:nvPr/>
        </p:nvSpPr>
        <p:spPr bwMode="auto">
          <a:xfrm>
            <a:off x="1550094" y="5035643"/>
            <a:ext cx="781590" cy="0"/>
          </a:xfrm>
          <a:prstGeom prst="line">
            <a:avLst/>
          </a:prstGeom>
          <a:noFill/>
          <a:ln w="19050">
            <a:solidFill>
              <a:schemeClr val="tx1"/>
            </a:solidFill>
            <a:round/>
            <a:headEnd/>
            <a:tailEnd type="stealth" w="med" len="med"/>
          </a:ln>
          <a:effectLst/>
        </p:spPr>
        <p:txBody>
          <a:bodyPr wrap="none" lIns="92075" tIns="46038" rIns="92075" bIns="46038" anchor="ctr">
            <a:prstTxWarp prst="textNoShape">
              <a:avLst/>
            </a:prstTxWarp>
          </a:bodyPr>
          <a:lstStyle/>
          <a:p>
            <a:endParaRPr lang="en-US"/>
          </a:p>
        </p:txBody>
      </p:sp>
      <p:sp>
        <p:nvSpPr>
          <p:cNvPr id="72" name="AutoShape 73"/>
          <p:cNvSpPr>
            <a:spLocks noChangeArrowheads="1"/>
          </p:cNvSpPr>
          <p:nvPr/>
        </p:nvSpPr>
        <p:spPr bwMode="auto">
          <a:xfrm>
            <a:off x="640603" y="4949513"/>
            <a:ext cx="1410980" cy="409260"/>
          </a:xfrm>
          <a:prstGeom prst="roundRect">
            <a:avLst>
              <a:gd name="adj" fmla="val 38178"/>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r>
              <a:rPr lang="en-US" sz="1200" kern="0" dirty="0" smtClean="0">
                <a:solidFill>
                  <a:srgbClr val="000000"/>
                </a:solidFill>
                <a:latin typeface="Arial"/>
              </a:rPr>
              <a:t>X-masking data</a:t>
            </a:r>
            <a:endParaRPr lang="en-US" sz="1200" kern="0" dirty="0">
              <a:solidFill>
                <a:srgbClr val="000000"/>
              </a:solidFill>
              <a:latin typeface="Arial"/>
            </a:endParaRPr>
          </a:p>
        </p:txBody>
      </p:sp>
      <p:sp>
        <p:nvSpPr>
          <p:cNvPr id="58" name="AutoShape 81"/>
          <p:cNvSpPr>
            <a:spLocks noChangeArrowheads="1"/>
          </p:cNvSpPr>
          <p:nvPr/>
        </p:nvSpPr>
        <p:spPr bwMode="auto">
          <a:xfrm rot="5400000" flipH="1">
            <a:off x="7234835" y="2786573"/>
            <a:ext cx="2508514" cy="291402"/>
          </a:xfrm>
          <a:prstGeom prst="roundRect">
            <a:avLst>
              <a:gd name="adj" fmla="val 50000"/>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46800" anchor="ctr"/>
          <a:lstStyle/>
          <a:p>
            <a:pPr algn="ctr" defTabSz="914400" eaLnBrk="0" fontAlgn="auto" hangingPunct="0">
              <a:spcBef>
                <a:spcPts val="0"/>
              </a:spcBef>
              <a:spcAft>
                <a:spcPts val="0"/>
              </a:spcAft>
              <a:defRPr/>
            </a:pPr>
            <a:r>
              <a:rPr lang="en-US" sz="1200" kern="0" dirty="0" smtClean="0">
                <a:solidFill>
                  <a:srgbClr val="000000"/>
                </a:solidFill>
                <a:latin typeface="Arial"/>
              </a:rPr>
              <a:t>MISR</a:t>
            </a:r>
            <a:endParaRPr lang="en-US" sz="1200" kern="0" dirty="0">
              <a:solidFill>
                <a:srgbClr val="000000"/>
              </a:solidFill>
              <a:latin typeface="Arial"/>
            </a:endParaRPr>
          </a:p>
        </p:txBody>
      </p:sp>
      <p:grpSp>
        <p:nvGrpSpPr>
          <p:cNvPr id="59" name="Group 58"/>
          <p:cNvGrpSpPr/>
          <p:nvPr/>
        </p:nvGrpSpPr>
        <p:grpSpPr>
          <a:xfrm>
            <a:off x="113292" y="6390980"/>
            <a:ext cx="2957575" cy="381543"/>
            <a:chOff x="113292" y="6390980"/>
            <a:chExt cx="2957575" cy="381543"/>
          </a:xfrm>
        </p:grpSpPr>
        <p:pic>
          <p:nvPicPr>
            <p:cNvPr id="60" name="Picture 59"/>
            <p:cNvPicPr>
              <a:picLocks noChangeAspect="1"/>
            </p:cNvPicPr>
            <p:nvPr/>
          </p:nvPicPr>
          <p:blipFill>
            <a:blip r:embed="rId3"/>
            <a:stretch>
              <a:fillRect/>
            </a:stretch>
          </p:blipFill>
          <p:spPr>
            <a:xfrm>
              <a:off x="113292" y="6448404"/>
              <a:ext cx="645220" cy="324119"/>
            </a:xfrm>
            <a:prstGeom prst="rect">
              <a:avLst/>
            </a:prstGeom>
          </p:spPr>
        </p:pic>
        <p:sp>
          <p:nvSpPr>
            <p:cNvPr id="65" name="TextBox 64"/>
            <p:cNvSpPr txBox="1"/>
            <p:nvPr/>
          </p:nvSpPr>
          <p:spPr>
            <a:xfrm>
              <a:off x="709924" y="6390980"/>
              <a:ext cx="2360943" cy="338554"/>
            </a:xfrm>
            <a:prstGeom prst="rect">
              <a:avLst/>
            </a:prstGeom>
            <a:noFill/>
          </p:spPr>
          <p:txBody>
            <a:bodyPr wrap="none" rtlCol="0">
              <a:spAutoFit/>
            </a:bodyPr>
            <a:lstStyle/>
            <a:p>
              <a:r>
                <a:rPr lang="en-US" sz="1600" noProof="1" smtClean="0">
                  <a:latin typeface="Comic Sans MS"/>
                  <a:cs typeface="Comic Sans MS"/>
                </a:rPr>
                <a:t>D. Czysz et al., VTS’09</a:t>
              </a:r>
              <a:endParaRPr lang="en-US" sz="1600" noProof="1">
                <a:latin typeface="Comic Sans MS"/>
                <a:cs typeface="Comic Sans MS"/>
              </a:endParaRPr>
            </a:p>
          </p:txBody>
        </p:sp>
      </p:gr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6" name="Rectangle 2"/>
          <p:cNvSpPr>
            <a:spLocks noGrp="1" noChangeArrowheads="1"/>
          </p:cNvSpPr>
          <p:nvPr>
            <p:ph type="title"/>
          </p:nvPr>
        </p:nvSpPr>
        <p:spPr/>
        <p:txBody>
          <a:bodyPr/>
          <a:lstStyle/>
          <a:p>
            <a:pPr>
              <a:lnSpc>
                <a:spcPct val="85000"/>
              </a:lnSpc>
            </a:pPr>
            <a:r>
              <a:rPr lang="en-US" dirty="0" smtClean="0"/>
              <a:t>X </a:t>
            </a:r>
            <a:r>
              <a:rPr lang="en-US" dirty="0"/>
              <a:t>states clustering</a:t>
            </a:r>
            <a:endParaRPr lang="en-GB" dirty="0"/>
          </a:p>
        </p:txBody>
      </p:sp>
      <p:sp>
        <p:nvSpPr>
          <p:cNvPr id="123908" name="Rectangle 4"/>
          <p:cNvSpPr>
            <a:spLocks noChangeArrowheads="1"/>
          </p:cNvSpPr>
          <p:nvPr/>
        </p:nvSpPr>
        <p:spPr bwMode="auto">
          <a:xfrm>
            <a:off x="3171825" y="1008517"/>
            <a:ext cx="1439862" cy="5289550"/>
          </a:xfrm>
          <a:prstGeom prst="rect">
            <a:avLst/>
          </a:prstGeom>
          <a:solidFill>
            <a:srgbClr val="000000">
              <a:alpha val="50000"/>
            </a:srgbClr>
          </a:solidFill>
          <a:ln w="9525">
            <a:noFill/>
            <a:miter lim="800000"/>
            <a:headEnd/>
            <a:tailEnd/>
          </a:ln>
          <a:effectLst/>
        </p:spPr>
        <p:txBody>
          <a:bodyPr wrap="none" anchor="ctr">
            <a:prstTxWarp prst="textNoShape">
              <a:avLst/>
            </a:prstTxWarp>
          </a:bodyPr>
          <a:lstStyle/>
          <a:p>
            <a:endParaRPr lang="en-US"/>
          </a:p>
        </p:txBody>
      </p:sp>
      <p:sp>
        <p:nvSpPr>
          <p:cNvPr id="123909" name="Rectangle 5"/>
          <p:cNvSpPr>
            <a:spLocks noChangeArrowheads="1"/>
          </p:cNvSpPr>
          <p:nvPr/>
        </p:nvSpPr>
        <p:spPr bwMode="auto">
          <a:xfrm>
            <a:off x="5187950" y="1008517"/>
            <a:ext cx="1439862" cy="5280025"/>
          </a:xfrm>
          <a:prstGeom prst="rect">
            <a:avLst/>
          </a:prstGeom>
          <a:solidFill>
            <a:srgbClr val="000000">
              <a:alpha val="50000"/>
            </a:srgbClr>
          </a:solidFill>
          <a:ln w="9525">
            <a:noFill/>
            <a:miter lim="800000"/>
            <a:headEnd/>
            <a:tailEnd/>
          </a:ln>
          <a:effectLst/>
        </p:spPr>
        <p:txBody>
          <a:bodyPr wrap="none" anchor="ctr">
            <a:prstTxWarp prst="textNoShape">
              <a:avLst/>
            </a:prstTxWarp>
          </a:bodyPr>
          <a:lstStyle/>
          <a:p>
            <a:endParaRPr lang="en-US"/>
          </a:p>
        </p:txBody>
      </p:sp>
      <p:sp>
        <p:nvSpPr>
          <p:cNvPr id="123910" name="Rectangle 6"/>
          <p:cNvSpPr>
            <a:spLocks noChangeArrowheads="1"/>
          </p:cNvSpPr>
          <p:nvPr/>
        </p:nvSpPr>
        <p:spPr bwMode="auto">
          <a:xfrm>
            <a:off x="7204075" y="1008517"/>
            <a:ext cx="1439862" cy="5280025"/>
          </a:xfrm>
          <a:prstGeom prst="rect">
            <a:avLst/>
          </a:prstGeom>
          <a:solidFill>
            <a:srgbClr val="000000">
              <a:alpha val="50000"/>
            </a:srgbClr>
          </a:solidFill>
          <a:ln w="9525">
            <a:noFill/>
            <a:miter lim="800000"/>
            <a:headEnd/>
            <a:tailEnd/>
          </a:ln>
          <a:effectLst/>
        </p:spPr>
        <p:txBody>
          <a:bodyPr wrap="none" anchor="ctr">
            <a:prstTxWarp prst="textNoShape">
              <a:avLst/>
            </a:prstTxWarp>
          </a:bodyPr>
          <a:lstStyle/>
          <a:p>
            <a:endParaRPr lang="en-US"/>
          </a:p>
        </p:txBody>
      </p:sp>
      <p:sp>
        <p:nvSpPr>
          <p:cNvPr id="123911" name="Rectangle 7"/>
          <p:cNvSpPr>
            <a:spLocks noChangeArrowheads="1"/>
          </p:cNvSpPr>
          <p:nvPr/>
        </p:nvSpPr>
        <p:spPr bwMode="auto">
          <a:xfrm>
            <a:off x="1155700" y="1008517"/>
            <a:ext cx="1439862" cy="5289550"/>
          </a:xfrm>
          <a:prstGeom prst="rect">
            <a:avLst/>
          </a:prstGeom>
          <a:solidFill>
            <a:srgbClr val="000000">
              <a:alpha val="50000"/>
            </a:srgbClr>
          </a:solidFill>
          <a:ln w="9525">
            <a:noFill/>
            <a:miter lim="800000"/>
            <a:headEnd/>
            <a:tailEnd/>
          </a:ln>
          <a:effectLst/>
        </p:spPr>
        <p:txBody>
          <a:bodyPr wrap="none" anchor="ctr">
            <a:prstTxWarp prst="textNoShape">
              <a:avLst/>
            </a:prstTxWarp>
          </a:bodyPr>
          <a:lstStyle/>
          <a:p>
            <a:endParaRPr lang="en-US"/>
          </a:p>
        </p:txBody>
      </p:sp>
      <p:grpSp>
        <p:nvGrpSpPr>
          <p:cNvPr id="2" name="Group 8"/>
          <p:cNvGrpSpPr>
            <a:grpSpLocks/>
          </p:cNvGrpSpPr>
          <p:nvPr/>
        </p:nvGrpSpPr>
        <p:grpSpPr bwMode="auto">
          <a:xfrm>
            <a:off x="1443037" y="1103767"/>
            <a:ext cx="865188" cy="576262"/>
            <a:chOff x="521" y="799"/>
            <a:chExt cx="545" cy="363"/>
          </a:xfrm>
        </p:grpSpPr>
        <p:sp>
          <p:nvSpPr>
            <p:cNvPr id="123913" name="AutoShape 9"/>
            <p:cNvSpPr>
              <a:spLocks noChangeArrowheads="1"/>
            </p:cNvSpPr>
            <p:nvPr/>
          </p:nvSpPr>
          <p:spPr bwMode="auto">
            <a:xfrm>
              <a:off x="521" y="799"/>
              <a:ext cx="545" cy="363"/>
            </a:xfrm>
            <a:prstGeom prst="roundRect">
              <a:avLst>
                <a:gd name="adj" fmla="val 11569"/>
              </a:avLst>
            </a:prstGeom>
            <a:noFill/>
            <a:ln w="12700">
              <a:solidFill>
                <a:srgbClr val="FFCC00"/>
              </a:solidFill>
              <a:round/>
              <a:headEnd/>
              <a:tailEnd/>
            </a:ln>
            <a:effectLst/>
          </p:spPr>
          <p:txBody>
            <a:bodyPr wrap="none" anchor="ctr">
              <a:prstTxWarp prst="textNoShape">
                <a:avLst/>
              </a:prstTxWarp>
            </a:bodyPr>
            <a:lstStyle/>
            <a:p>
              <a:endParaRPr lang="en-US"/>
            </a:p>
          </p:txBody>
        </p:sp>
        <p:sp>
          <p:nvSpPr>
            <p:cNvPr id="123914" name="Line 10"/>
            <p:cNvSpPr>
              <a:spLocks noChangeShapeType="1"/>
            </p:cNvSpPr>
            <p:nvPr/>
          </p:nvSpPr>
          <p:spPr bwMode="auto">
            <a:xfrm>
              <a:off x="567" y="1117"/>
              <a:ext cx="136" cy="0"/>
            </a:xfrm>
            <a:prstGeom prst="line">
              <a:avLst/>
            </a:prstGeom>
            <a:noFill/>
            <a:ln w="12700">
              <a:solidFill>
                <a:schemeClr val="bg1"/>
              </a:solidFill>
              <a:round/>
              <a:headEnd/>
              <a:tailEnd/>
            </a:ln>
            <a:effectLst/>
          </p:spPr>
          <p:txBody>
            <a:bodyPr>
              <a:prstTxWarp prst="textNoShape">
                <a:avLst/>
              </a:prstTxWarp>
            </a:bodyPr>
            <a:lstStyle/>
            <a:p>
              <a:endParaRPr lang="en-US"/>
            </a:p>
          </p:txBody>
        </p:sp>
        <p:sp>
          <p:nvSpPr>
            <p:cNvPr id="123915" name="Line 11"/>
            <p:cNvSpPr>
              <a:spLocks noChangeShapeType="1"/>
            </p:cNvSpPr>
            <p:nvPr/>
          </p:nvSpPr>
          <p:spPr bwMode="auto">
            <a:xfrm>
              <a:off x="748" y="1117"/>
              <a:ext cx="136" cy="0"/>
            </a:xfrm>
            <a:prstGeom prst="line">
              <a:avLst/>
            </a:prstGeom>
            <a:noFill/>
            <a:ln w="12700">
              <a:solidFill>
                <a:schemeClr val="bg1"/>
              </a:solidFill>
              <a:round/>
              <a:headEnd/>
              <a:tailEnd/>
            </a:ln>
            <a:effectLst/>
          </p:spPr>
          <p:txBody>
            <a:bodyPr>
              <a:prstTxWarp prst="textNoShape">
                <a:avLst/>
              </a:prstTxWarp>
            </a:bodyPr>
            <a:lstStyle/>
            <a:p>
              <a:endParaRPr lang="en-US"/>
            </a:p>
          </p:txBody>
        </p:sp>
        <p:sp>
          <p:nvSpPr>
            <p:cNvPr id="123916" name="Line 12"/>
            <p:cNvSpPr>
              <a:spLocks noChangeShapeType="1"/>
            </p:cNvSpPr>
            <p:nvPr/>
          </p:nvSpPr>
          <p:spPr bwMode="auto">
            <a:xfrm>
              <a:off x="929" y="1117"/>
              <a:ext cx="91" cy="0"/>
            </a:xfrm>
            <a:prstGeom prst="line">
              <a:avLst/>
            </a:prstGeom>
            <a:noFill/>
            <a:ln w="12700">
              <a:solidFill>
                <a:schemeClr val="bg1"/>
              </a:solidFill>
              <a:round/>
              <a:headEnd/>
              <a:tailEnd/>
            </a:ln>
            <a:effectLst/>
          </p:spPr>
          <p:txBody>
            <a:bodyPr>
              <a:prstTxWarp prst="textNoShape">
                <a:avLst/>
              </a:prstTxWarp>
            </a:bodyPr>
            <a:lstStyle/>
            <a:p>
              <a:endParaRPr lang="en-US"/>
            </a:p>
          </p:txBody>
        </p:sp>
        <p:sp>
          <p:nvSpPr>
            <p:cNvPr id="123917" name="Line 13"/>
            <p:cNvSpPr>
              <a:spLocks noChangeShapeType="1"/>
            </p:cNvSpPr>
            <p:nvPr/>
          </p:nvSpPr>
          <p:spPr bwMode="auto">
            <a:xfrm>
              <a:off x="600" y="1096"/>
              <a:ext cx="91" cy="0"/>
            </a:xfrm>
            <a:prstGeom prst="line">
              <a:avLst/>
            </a:prstGeom>
            <a:noFill/>
            <a:ln w="12700">
              <a:solidFill>
                <a:schemeClr val="bg1"/>
              </a:solidFill>
              <a:round/>
              <a:headEnd/>
              <a:tailEnd/>
            </a:ln>
            <a:effectLst/>
          </p:spPr>
          <p:txBody>
            <a:bodyPr>
              <a:prstTxWarp prst="textNoShape">
                <a:avLst/>
              </a:prstTxWarp>
            </a:bodyPr>
            <a:lstStyle/>
            <a:p>
              <a:endParaRPr lang="en-US"/>
            </a:p>
          </p:txBody>
        </p:sp>
        <p:sp>
          <p:nvSpPr>
            <p:cNvPr id="123918" name="Line 14"/>
            <p:cNvSpPr>
              <a:spLocks noChangeShapeType="1"/>
            </p:cNvSpPr>
            <p:nvPr/>
          </p:nvSpPr>
          <p:spPr bwMode="auto">
            <a:xfrm>
              <a:off x="884" y="1096"/>
              <a:ext cx="91" cy="0"/>
            </a:xfrm>
            <a:prstGeom prst="line">
              <a:avLst/>
            </a:prstGeom>
            <a:noFill/>
            <a:ln w="12700">
              <a:solidFill>
                <a:schemeClr val="bg1"/>
              </a:solidFill>
              <a:round/>
              <a:headEnd/>
              <a:tailEnd/>
            </a:ln>
            <a:effectLst/>
          </p:spPr>
          <p:txBody>
            <a:bodyPr>
              <a:prstTxWarp prst="textNoShape">
                <a:avLst/>
              </a:prstTxWarp>
            </a:bodyPr>
            <a:lstStyle/>
            <a:p>
              <a:endParaRPr lang="en-US"/>
            </a:p>
          </p:txBody>
        </p:sp>
        <p:sp>
          <p:nvSpPr>
            <p:cNvPr id="123919" name="Line 15"/>
            <p:cNvSpPr>
              <a:spLocks noChangeShapeType="1"/>
            </p:cNvSpPr>
            <p:nvPr/>
          </p:nvSpPr>
          <p:spPr bwMode="auto">
            <a:xfrm>
              <a:off x="769" y="1096"/>
              <a:ext cx="91" cy="0"/>
            </a:xfrm>
            <a:prstGeom prst="line">
              <a:avLst/>
            </a:prstGeom>
            <a:noFill/>
            <a:ln w="12700">
              <a:solidFill>
                <a:schemeClr val="bg1"/>
              </a:solidFill>
              <a:round/>
              <a:headEnd/>
              <a:tailEnd/>
            </a:ln>
            <a:effectLst/>
          </p:spPr>
          <p:txBody>
            <a:bodyPr>
              <a:prstTxWarp prst="textNoShape">
                <a:avLst/>
              </a:prstTxWarp>
            </a:bodyPr>
            <a:lstStyle/>
            <a:p>
              <a:endParaRPr lang="en-US"/>
            </a:p>
          </p:txBody>
        </p:sp>
        <p:sp>
          <p:nvSpPr>
            <p:cNvPr id="123920" name="Line 16"/>
            <p:cNvSpPr>
              <a:spLocks noChangeShapeType="1"/>
            </p:cNvSpPr>
            <p:nvPr/>
          </p:nvSpPr>
          <p:spPr bwMode="auto">
            <a:xfrm>
              <a:off x="703" y="1078"/>
              <a:ext cx="49" cy="0"/>
            </a:xfrm>
            <a:prstGeom prst="line">
              <a:avLst/>
            </a:prstGeom>
            <a:noFill/>
            <a:ln w="12700">
              <a:solidFill>
                <a:schemeClr val="bg1"/>
              </a:solidFill>
              <a:round/>
              <a:headEnd/>
              <a:tailEnd/>
            </a:ln>
            <a:effectLst/>
          </p:spPr>
          <p:txBody>
            <a:bodyPr>
              <a:prstTxWarp prst="textNoShape">
                <a:avLst/>
              </a:prstTxWarp>
            </a:bodyPr>
            <a:lstStyle/>
            <a:p>
              <a:endParaRPr lang="en-US"/>
            </a:p>
          </p:txBody>
        </p:sp>
        <p:sp>
          <p:nvSpPr>
            <p:cNvPr id="123921" name="Line 17"/>
            <p:cNvSpPr>
              <a:spLocks noChangeShapeType="1"/>
            </p:cNvSpPr>
            <p:nvPr/>
          </p:nvSpPr>
          <p:spPr bwMode="auto">
            <a:xfrm>
              <a:off x="637" y="1078"/>
              <a:ext cx="49" cy="0"/>
            </a:xfrm>
            <a:prstGeom prst="line">
              <a:avLst/>
            </a:prstGeom>
            <a:noFill/>
            <a:ln w="12700">
              <a:solidFill>
                <a:schemeClr val="bg1"/>
              </a:solidFill>
              <a:round/>
              <a:headEnd/>
              <a:tailEnd/>
            </a:ln>
            <a:effectLst/>
          </p:spPr>
          <p:txBody>
            <a:bodyPr>
              <a:prstTxWarp prst="textNoShape">
                <a:avLst/>
              </a:prstTxWarp>
            </a:bodyPr>
            <a:lstStyle/>
            <a:p>
              <a:endParaRPr lang="en-US"/>
            </a:p>
          </p:txBody>
        </p:sp>
        <p:sp>
          <p:nvSpPr>
            <p:cNvPr id="123922" name="Line 18"/>
            <p:cNvSpPr>
              <a:spLocks noChangeShapeType="1"/>
            </p:cNvSpPr>
            <p:nvPr/>
          </p:nvSpPr>
          <p:spPr bwMode="auto">
            <a:xfrm>
              <a:off x="571" y="1078"/>
              <a:ext cx="49" cy="0"/>
            </a:xfrm>
            <a:prstGeom prst="line">
              <a:avLst/>
            </a:prstGeom>
            <a:noFill/>
            <a:ln w="12700">
              <a:solidFill>
                <a:schemeClr val="bg1"/>
              </a:solidFill>
              <a:round/>
              <a:headEnd/>
              <a:tailEnd/>
            </a:ln>
            <a:effectLst/>
          </p:spPr>
          <p:txBody>
            <a:bodyPr>
              <a:prstTxWarp prst="textNoShape">
                <a:avLst/>
              </a:prstTxWarp>
            </a:bodyPr>
            <a:lstStyle/>
            <a:p>
              <a:endParaRPr lang="en-US"/>
            </a:p>
          </p:txBody>
        </p:sp>
        <p:sp>
          <p:nvSpPr>
            <p:cNvPr id="123923" name="Line 19"/>
            <p:cNvSpPr>
              <a:spLocks noChangeShapeType="1"/>
            </p:cNvSpPr>
            <p:nvPr/>
          </p:nvSpPr>
          <p:spPr bwMode="auto">
            <a:xfrm>
              <a:off x="930" y="1078"/>
              <a:ext cx="49" cy="0"/>
            </a:xfrm>
            <a:prstGeom prst="line">
              <a:avLst/>
            </a:prstGeom>
            <a:noFill/>
            <a:ln w="12700">
              <a:solidFill>
                <a:schemeClr val="bg1"/>
              </a:solidFill>
              <a:round/>
              <a:headEnd/>
              <a:tailEnd/>
            </a:ln>
            <a:effectLst/>
          </p:spPr>
          <p:txBody>
            <a:bodyPr>
              <a:prstTxWarp prst="textNoShape">
                <a:avLst/>
              </a:prstTxWarp>
            </a:bodyPr>
            <a:lstStyle/>
            <a:p>
              <a:endParaRPr lang="en-US"/>
            </a:p>
          </p:txBody>
        </p:sp>
        <p:sp>
          <p:nvSpPr>
            <p:cNvPr id="123924" name="Line 20"/>
            <p:cNvSpPr>
              <a:spLocks noChangeShapeType="1"/>
            </p:cNvSpPr>
            <p:nvPr/>
          </p:nvSpPr>
          <p:spPr bwMode="auto">
            <a:xfrm>
              <a:off x="987" y="1078"/>
              <a:ext cx="49" cy="0"/>
            </a:xfrm>
            <a:prstGeom prst="line">
              <a:avLst/>
            </a:prstGeom>
            <a:noFill/>
            <a:ln w="12700">
              <a:solidFill>
                <a:schemeClr val="bg1"/>
              </a:solidFill>
              <a:round/>
              <a:headEnd/>
              <a:tailEnd/>
            </a:ln>
            <a:effectLst/>
          </p:spPr>
          <p:txBody>
            <a:bodyPr>
              <a:prstTxWarp prst="textNoShape">
                <a:avLst/>
              </a:prstTxWarp>
            </a:bodyPr>
            <a:lstStyle/>
            <a:p>
              <a:endParaRPr lang="en-US"/>
            </a:p>
          </p:txBody>
        </p:sp>
        <p:sp>
          <p:nvSpPr>
            <p:cNvPr id="123925" name="Line 21"/>
            <p:cNvSpPr>
              <a:spLocks noChangeShapeType="1"/>
            </p:cNvSpPr>
            <p:nvPr/>
          </p:nvSpPr>
          <p:spPr bwMode="auto">
            <a:xfrm>
              <a:off x="846" y="1065"/>
              <a:ext cx="49" cy="0"/>
            </a:xfrm>
            <a:prstGeom prst="line">
              <a:avLst/>
            </a:prstGeom>
            <a:noFill/>
            <a:ln w="12700">
              <a:solidFill>
                <a:schemeClr val="bg1"/>
              </a:solidFill>
              <a:round/>
              <a:headEnd/>
              <a:tailEnd/>
            </a:ln>
            <a:effectLst/>
          </p:spPr>
          <p:txBody>
            <a:bodyPr>
              <a:prstTxWarp prst="textNoShape">
                <a:avLst/>
              </a:prstTxWarp>
            </a:bodyPr>
            <a:lstStyle/>
            <a:p>
              <a:endParaRPr lang="en-US"/>
            </a:p>
          </p:txBody>
        </p:sp>
        <p:sp>
          <p:nvSpPr>
            <p:cNvPr id="123926" name="Line 22"/>
            <p:cNvSpPr>
              <a:spLocks noChangeShapeType="1"/>
            </p:cNvSpPr>
            <p:nvPr/>
          </p:nvSpPr>
          <p:spPr bwMode="auto">
            <a:xfrm>
              <a:off x="637" y="1062"/>
              <a:ext cx="136" cy="0"/>
            </a:xfrm>
            <a:prstGeom prst="line">
              <a:avLst/>
            </a:prstGeom>
            <a:noFill/>
            <a:ln w="12700">
              <a:solidFill>
                <a:schemeClr val="bg1"/>
              </a:solidFill>
              <a:round/>
              <a:headEnd/>
              <a:tailEnd/>
            </a:ln>
            <a:effectLst/>
          </p:spPr>
          <p:txBody>
            <a:bodyPr>
              <a:prstTxWarp prst="textNoShape">
                <a:avLst/>
              </a:prstTxWarp>
            </a:bodyPr>
            <a:lstStyle/>
            <a:p>
              <a:endParaRPr lang="en-US"/>
            </a:p>
          </p:txBody>
        </p:sp>
        <p:sp>
          <p:nvSpPr>
            <p:cNvPr id="123927" name="Line 23"/>
            <p:cNvSpPr>
              <a:spLocks noChangeShapeType="1"/>
            </p:cNvSpPr>
            <p:nvPr/>
          </p:nvSpPr>
          <p:spPr bwMode="auto">
            <a:xfrm>
              <a:off x="930" y="860"/>
              <a:ext cx="91" cy="0"/>
            </a:xfrm>
            <a:prstGeom prst="line">
              <a:avLst/>
            </a:prstGeom>
            <a:noFill/>
            <a:ln w="12700">
              <a:solidFill>
                <a:schemeClr val="bg1"/>
              </a:solidFill>
              <a:round/>
              <a:headEnd/>
              <a:tailEnd/>
            </a:ln>
            <a:effectLst/>
          </p:spPr>
          <p:txBody>
            <a:bodyPr>
              <a:prstTxWarp prst="textNoShape">
                <a:avLst/>
              </a:prstTxWarp>
            </a:bodyPr>
            <a:lstStyle/>
            <a:p>
              <a:endParaRPr lang="en-US"/>
            </a:p>
          </p:txBody>
        </p:sp>
        <p:sp>
          <p:nvSpPr>
            <p:cNvPr id="123928" name="Line 24"/>
            <p:cNvSpPr>
              <a:spLocks noChangeShapeType="1"/>
            </p:cNvSpPr>
            <p:nvPr/>
          </p:nvSpPr>
          <p:spPr bwMode="auto">
            <a:xfrm>
              <a:off x="579" y="860"/>
              <a:ext cx="91" cy="0"/>
            </a:xfrm>
            <a:prstGeom prst="line">
              <a:avLst/>
            </a:prstGeom>
            <a:noFill/>
            <a:ln w="12700">
              <a:solidFill>
                <a:schemeClr val="bg1"/>
              </a:solidFill>
              <a:round/>
              <a:headEnd/>
              <a:tailEnd/>
            </a:ln>
            <a:effectLst/>
          </p:spPr>
          <p:txBody>
            <a:bodyPr>
              <a:prstTxWarp prst="textNoShape">
                <a:avLst/>
              </a:prstTxWarp>
            </a:bodyPr>
            <a:lstStyle/>
            <a:p>
              <a:endParaRPr lang="en-US"/>
            </a:p>
          </p:txBody>
        </p:sp>
        <p:sp>
          <p:nvSpPr>
            <p:cNvPr id="123929" name="Line 25"/>
            <p:cNvSpPr>
              <a:spLocks noChangeShapeType="1"/>
            </p:cNvSpPr>
            <p:nvPr/>
          </p:nvSpPr>
          <p:spPr bwMode="auto">
            <a:xfrm>
              <a:off x="976" y="842"/>
              <a:ext cx="49" cy="0"/>
            </a:xfrm>
            <a:prstGeom prst="line">
              <a:avLst/>
            </a:prstGeom>
            <a:noFill/>
            <a:ln w="12700">
              <a:solidFill>
                <a:schemeClr val="bg1"/>
              </a:solidFill>
              <a:round/>
              <a:headEnd/>
              <a:tailEnd/>
            </a:ln>
            <a:effectLst/>
          </p:spPr>
          <p:txBody>
            <a:bodyPr>
              <a:prstTxWarp prst="textNoShape">
                <a:avLst/>
              </a:prstTxWarp>
            </a:bodyPr>
            <a:lstStyle/>
            <a:p>
              <a:endParaRPr lang="en-US"/>
            </a:p>
          </p:txBody>
        </p:sp>
      </p:grpSp>
      <p:grpSp>
        <p:nvGrpSpPr>
          <p:cNvPr id="3" name="Group 26"/>
          <p:cNvGrpSpPr>
            <a:grpSpLocks/>
          </p:cNvGrpSpPr>
          <p:nvPr/>
        </p:nvGrpSpPr>
        <p:grpSpPr bwMode="auto">
          <a:xfrm>
            <a:off x="1443037" y="1751467"/>
            <a:ext cx="865188" cy="576262"/>
            <a:chOff x="521" y="1207"/>
            <a:chExt cx="545" cy="363"/>
          </a:xfrm>
        </p:grpSpPr>
        <p:sp>
          <p:nvSpPr>
            <p:cNvPr id="123931" name="AutoShape 27"/>
            <p:cNvSpPr>
              <a:spLocks noChangeArrowheads="1"/>
            </p:cNvSpPr>
            <p:nvPr/>
          </p:nvSpPr>
          <p:spPr bwMode="auto">
            <a:xfrm>
              <a:off x="521" y="1207"/>
              <a:ext cx="545" cy="363"/>
            </a:xfrm>
            <a:prstGeom prst="roundRect">
              <a:avLst>
                <a:gd name="adj" fmla="val 11569"/>
              </a:avLst>
            </a:prstGeom>
            <a:noFill/>
            <a:ln w="12700">
              <a:solidFill>
                <a:srgbClr val="FFCC00"/>
              </a:solidFill>
              <a:round/>
              <a:headEnd/>
              <a:tailEnd/>
            </a:ln>
            <a:effectLst/>
          </p:spPr>
          <p:txBody>
            <a:bodyPr wrap="none" anchor="ctr">
              <a:prstTxWarp prst="textNoShape">
                <a:avLst/>
              </a:prstTxWarp>
            </a:bodyPr>
            <a:lstStyle/>
            <a:p>
              <a:endParaRPr lang="en-US"/>
            </a:p>
          </p:txBody>
        </p:sp>
        <p:sp>
          <p:nvSpPr>
            <p:cNvPr id="123932" name="Line 28"/>
            <p:cNvSpPr>
              <a:spLocks noChangeShapeType="1"/>
            </p:cNvSpPr>
            <p:nvPr/>
          </p:nvSpPr>
          <p:spPr bwMode="auto">
            <a:xfrm>
              <a:off x="567" y="1525"/>
              <a:ext cx="136" cy="0"/>
            </a:xfrm>
            <a:prstGeom prst="line">
              <a:avLst/>
            </a:prstGeom>
            <a:noFill/>
            <a:ln w="12700">
              <a:solidFill>
                <a:schemeClr val="bg1"/>
              </a:solidFill>
              <a:round/>
              <a:headEnd/>
              <a:tailEnd/>
            </a:ln>
            <a:effectLst/>
          </p:spPr>
          <p:txBody>
            <a:bodyPr>
              <a:prstTxWarp prst="textNoShape">
                <a:avLst/>
              </a:prstTxWarp>
            </a:bodyPr>
            <a:lstStyle/>
            <a:p>
              <a:endParaRPr lang="en-US"/>
            </a:p>
          </p:txBody>
        </p:sp>
        <p:sp>
          <p:nvSpPr>
            <p:cNvPr id="123933" name="Line 29"/>
            <p:cNvSpPr>
              <a:spLocks noChangeShapeType="1"/>
            </p:cNvSpPr>
            <p:nvPr/>
          </p:nvSpPr>
          <p:spPr bwMode="auto">
            <a:xfrm>
              <a:off x="748" y="1525"/>
              <a:ext cx="136" cy="0"/>
            </a:xfrm>
            <a:prstGeom prst="line">
              <a:avLst/>
            </a:prstGeom>
            <a:noFill/>
            <a:ln w="12700">
              <a:solidFill>
                <a:schemeClr val="bg1"/>
              </a:solidFill>
              <a:round/>
              <a:headEnd/>
              <a:tailEnd/>
            </a:ln>
            <a:effectLst/>
          </p:spPr>
          <p:txBody>
            <a:bodyPr>
              <a:prstTxWarp prst="textNoShape">
                <a:avLst/>
              </a:prstTxWarp>
            </a:bodyPr>
            <a:lstStyle/>
            <a:p>
              <a:endParaRPr lang="en-US"/>
            </a:p>
          </p:txBody>
        </p:sp>
        <p:sp>
          <p:nvSpPr>
            <p:cNvPr id="123934" name="Line 30"/>
            <p:cNvSpPr>
              <a:spLocks noChangeShapeType="1"/>
            </p:cNvSpPr>
            <p:nvPr/>
          </p:nvSpPr>
          <p:spPr bwMode="auto">
            <a:xfrm>
              <a:off x="929" y="1525"/>
              <a:ext cx="91" cy="0"/>
            </a:xfrm>
            <a:prstGeom prst="line">
              <a:avLst/>
            </a:prstGeom>
            <a:noFill/>
            <a:ln w="12700">
              <a:solidFill>
                <a:schemeClr val="bg1"/>
              </a:solidFill>
              <a:round/>
              <a:headEnd/>
              <a:tailEnd/>
            </a:ln>
            <a:effectLst/>
          </p:spPr>
          <p:txBody>
            <a:bodyPr>
              <a:prstTxWarp prst="textNoShape">
                <a:avLst/>
              </a:prstTxWarp>
            </a:bodyPr>
            <a:lstStyle/>
            <a:p>
              <a:endParaRPr lang="en-US"/>
            </a:p>
          </p:txBody>
        </p:sp>
        <p:sp>
          <p:nvSpPr>
            <p:cNvPr id="123935" name="Line 31"/>
            <p:cNvSpPr>
              <a:spLocks noChangeShapeType="1"/>
            </p:cNvSpPr>
            <p:nvPr/>
          </p:nvSpPr>
          <p:spPr bwMode="auto">
            <a:xfrm>
              <a:off x="600" y="1504"/>
              <a:ext cx="91" cy="0"/>
            </a:xfrm>
            <a:prstGeom prst="line">
              <a:avLst/>
            </a:prstGeom>
            <a:noFill/>
            <a:ln w="12700">
              <a:solidFill>
                <a:schemeClr val="bg1"/>
              </a:solidFill>
              <a:round/>
              <a:headEnd/>
              <a:tailEnd/>
            </a:ln>
            <a:effectLst/>
          </p:spPr>
          <p:txBody>
            <a:bodyPr>
              <a:prstTxWarp prst="textNoShape">
                <a:avLst/>
              </a:prstTxWarp>
            </a:bodyPr>
            <a:lstStyle/>
            <a:p>
              <a:endParaRPr lang="en-US"/>
            </a:p>
          </p:txBody>
        </p:sp>
        <p:sp>
          <p:nvSpPr>
            <p:cNvPr id="123936" name="Line 32"/>
            <p:cNvSpPr>
              <a:spLocks noChangeShapeType="1"/>
            </p:cNvSpPr>
            <p:nvPr/>
          </p:nvSpPr>
          <p:spPr bwMode="auto">
            <a:xfrm>
              <a:off x="884" y="1504"/>
              <a:ext cx="91" cy="0"/>
            </a:xfrm>
            <a:prstGeom prst="line">
              <a:avLst/>
            </a:prstGeom>
            <a:noFill/>
            <a:ln w="12700">
              <a:solidFill>
                <a:schemeClr val="bg1"/>
              </a:solidFill>
              <a:round/>
              <a:headEnd/>
              <a:tailEnd/>
            </a:ln>
            <a:effectLst/>
          </p:spPr>
          <p:txBody>
            <a:bodyPr>
              <a:prstTxWarp prst="textNoShape">
                <a:avLst/>
              </a:prstTxWarp>
            </a:bodyPr>
            <a:lstStyle/>
            <a:p>
              <a:endParaRPr lang="en-US"/>
            </a:p>
          </p:txBody>
        </p:sp>
        <p:sp>
          <p:nvSpPr>
            <p:cNvPr id="123937" name="Line 33"/>
            <p:cNvSpPr>
              <a:spLocks noChangeShapeType="1"/>
            </p:cNvSpPr>
            <p:nvPr/>
          </p:nvSpPr>
          <p:spPr bwMode="auto">
            <a:xfrm>
              <a:off x="769" y="1504"/>
              <a:ext cx="91" cy="0"/>
            </a:xfrm>
            <a:prstGeom prst="line">
              <a:avLst/>
            </a:prstGeom>
            <a:noFill/>
            <a:ln w="12700">
              <a:solidFill>
                <a:schemeClr val="bg1"/>
              </a:solidFill>
              <a:round/>
              <a:headEnd/>
              <a:tailEnd/>
            </a:ln>
            <a:effectLst/>
          </p:spPr>
          <p:txBody>
            <a:bodyPr>
              <a:prstTxWarp prst="textNoShape">
                <a:avLst/>
              </a:prstTxWarp>
            </a:bodyPr>
            <a:lstStyle/>
            <a:p>
              <a:endParaRPr lang="en-US"/>
            </a:p>
          </p:txBody>
        </p:sp>
        <p:sp>
          <p:nvSpPr>
            <p:cNvPr id="123938" name="Line 34"/>
            <p:cNvSpPr>
              <a:spLocks noChangeShapeType="1"/>
            </p:cNvSpPr>
            <p:nvPr/>
          </p:nvSpPr>
          <p:spPr bwMode="auto">
            <a:xfrm>
              <a:off x="703" y="1486"/>
              <a:ext cx="49" cy="0"/>
            </a:xfrm>
            <a:prstGeom prst="line">
              <a:avLst/>
            </a:prstGeom>
            <a:noFill/>
            <a:ln w="12700">
              <a:solidFill>
                <a:schemeClr val="bg1"/>
              </a:solidFill>
              <a:round/>
              <a:headEnd/>
              <a:tailEnd/>
            </a:ln>
            <a:effectLst/>
          </p:spPr>
          <p:txBody>
            <a:bodyPr>
              <a:prstTxWarp prst="textNoShape">
                <a:avLst/>
              </a:prstTxWarp>
            </a:bodyPr>
            <a:lstStyle/>
            <a:p>
              <a:endParaRPr lang="en-US"/>
            </a:p>
          </p:txBody>
        </p:sp>
        <p:sp>
          <p:nvSpPr>
            <p:cNvPr id="123939" name="Line 35"/>
            <p:cNvSpPr>
              <a:spLocks noChangeShapeType="1"/>
            </p:cNvSpPr>
            <p:nvPr/>
          </p:nvSpPr>
          <p:spPr bwMode="auto">
            <a:xfrm>
              <a:off x="637" y="1486"/>
              <a:ext cx="49" cy="0"/>
            </a:xfrm>
            <a:prstGeom prst="line">
              <a:avLst/>
            </a:prstGeom>
            <a:noFill/>
            <a:ln w="12700">
              <a:solidFill>
                <a:schemeClr val="bg1"/>
              </a:solidFill>
              <a:round/>
              <a:headEnd/>
              <a:tailEnd/>
            </a:ln>
            <a:effectLst/>
          </p:spPr>
          <p:txBody>
            <a:bodyPr>
              <a:prstTxWarp prst="textNoShape">
                <a:avLst/>
              </a:prstTxWarp>
            </a:bodyPr>
            <a:lstStyle/>
            <a:p>
              <a:endParaRPr lang="en-US"/>
            </a:p>
          </p:txBody>
        </p:sp>
        <p:sp>
          <p:nvSpPr>
            <p:cNvPr id="123940" name="Line 36"/>
            <p:cNvSpPr>
              <a:spLocks noChangeShapeType="1"/>
            </p:cNvSpPr>
            <p:nvPr/>
          </p:nvSpPr>
          <p:spPr bwMode="auto">
            <a:xfrm>
              <a:off x="571" y="1486"/>
              <a:ext cx="49" cy="0"/>
            </a:xfrm>
            <a:prstGeom prst="line">
              <a:avLst/>
            </a:prstGeom>
            <a:noFill/>
            <a:ln w="12700">
              <a:solidFill>
                <a:schemeClr val="bg1"/>
              </a:solidFill>
              <a:round/>
              <a:headEnd/>
              <a:tailEnd/>
            </a:ln>
            <a:effectLst/>
          </p:spPr>
          <p:txBody>
            <a:bodyPr>
              <a:prstTxWarp prst="textNoShape">
                <a:avLst/>
              </a:prstTxWarp>
            </a:bodyPr>
            <a:lstStyle/>
            <a:p>
              <a:endParaRPr lang="en-US"/>
            </a:p>
          </p:txBody>
        </p:sp>
        <p:sp>
          <p:nvSpPr>
            <p:cNvPr id="123941" name="Line 37"/>
            <p:cNvSpPr>
              <a:spLocks noChangeShapeType="1"/>
            </p:cNvSpPr>
            <p:nvPr/>
          </p:nvSpPr>
          <p:spPr bwMode="auto">
            <a:xfrm>
              <a:off x="884" y="1486"/>
              <a:ext cx="49" cy="0"/>
            </a:xfrm>
            <a:prstGeom prst="line">
              <a:avLst/>
            </a:prstGeom>
            <a:noFill/>
            <a:ln w="12700">
              <a:solidFill>
                <a:schemeClr val="bg1"/>
              </a:solidFill>
              <a:round/>
              <a:headEnd/>
              <a:tailEnd/>
            </a:ln>
            <a:effectLst/>
          </p:spPr>
          <p:txBody>
            <a:bodyPr>
              <a:prstTxWarp prst="textNoShape">
                <a:avLst/>
              </a:prstTxWarp>
            </a:bodyPr>
            <a:lstStyle/>
            <a:p>
              <a:endParaRPr lang="en-US"/>
            </a:p>
          </p:txBody>
        </p:sp>
        <p:sp>
          <p:nvSpPr>
            <p:cNvPr id="123942" name="Line 38"/>
            <p:cNvSpPr>
              <a:spLocks noChangeShapeType="1"/>
            </p:cNvSpPr>
            <p:nvPr/>
          </p:nvSpPr>
          <p:spPr bwMode="auto">
            <a:xfrm>
              <a:off x="987" y="1486"/>
              <a:ext cx="49" cy="0"/>
            </a:xfrm>
            <a:prstGeom prst="line">
              <a:avLst/>
            </a:prstGeom>
            <a:noFill/>
            <a:ln w="12700">
              <a:solidFill>
                <a:schemeClr val="bg1"/>
              </a:solidFill>
              <a:round/>
              <a:headEnd/>
              <a:tailEnd/>
            </a:ln>
            <a:effectLst/>
          </p:spPr>
          <p:txBody>
            <a:bodyPr>
              <a:prstTxWarp prst="textNoShape">
                <a:avLst/>
              </a:prstTxWarp>
            </a:bodyPr>
            <a:lstStyle/>
            <a:p>
              <a:endParaRPr lang="en-US"/>
            </a:p>
          </p:txBody>
        </p:sp>
        <p:sp>
          <p:nvSpPr>
            <p:cNvPr id="123943" name="Line 39"/>
            <p:cNvSpPr>
              <a:spLocks noChangeShapeType="1"/>
            </p:cNvSpPr>
            <p:nvPr/>
          </p:nvSpPr>
          <p:spPr bwMode="auto">
            <a:xfrm>
              <a:off x="846" y="1473"/>
              <a:ext cx="49" cy="0"/>
            </a:xfrm>
            <a:prstGeom prst="line">
              <a:avLst/>
            </a:prstGeom>
            <a:noFill/>
            <a:ln w="12700">
              <a:solidFill>
                <a:schemeClr val="bg1"/>
              </a:solidFill>
              <a:round/>
              <a:headEnd/>
              <a:tailEnd/>
            </a:ln>
            <a:effectLst/>
          </p:spPr>
          <p:txBody>
            <a:bodyPr>
              <a:prstTxWarp prst="textNoShape">
                <a:avLst/>
              </a:prstTxWarp>
            </a:bodyPr>
            <a:lstStyle/>
            <a:p>
              <a:endParaRPr lang="en-US"/>
            </a:p>
          </p:txBody>
        </p:sp>
        <p:sp>
          <p:nvSpPr>
            <p:cNvPr id="123944" name="Line 40"/>
            <p:cNvSpPr>
              <a:spLocks noChangeShapeType="1"/>
            </p:cNvSpPr>
            <p:nvPr/>
          </p:nvSpPr>
          <p:spPr bwMode="auto">
            <a:xfrm>
              <a:off x="748" y="1470"/>
              <a:ext cx="136" cy="0"/>
            </a:xfrm>
            <a:prstGeom prst="line">
              <a:avLst/>
            </a:prstGeom>
            <a:noFill/>
            <a:ln w="12700">
              <a:solidFill>
                <a:schemeClr val="bg1"/>
              </a:solidFill>
              <a:round/>
              <a:headEnd/>
              <a:tailEnd/>
            </a:ln>
            <a:effectLst/>
          </p:spPr>
          <p:txBody>
            <a:bodyPr>
              <a:prstTxWarp prst="textNoShape">
                <a:avLst/>
              </a:prstTxWarp>
            </a:bodyPr>
            <a:lstStyle/>
            <a:p>
              <a:endParaRPr lang="en-US"/>
            </a:p>
          </p:txBody>
        </p:sp>
        <p:sp>
          <p:nvSpPr>
            <p:cNvPr id="123945" name="Line 41"/>
            <p:cNvSpPr>
              <a:spLocks noChangeShapeType="1"/>
            </p:cNvSpPr>
            <p:nvPr/>
          </p:nvSpPr>
          <p:spPr bwMode="auto">
            <a:xfrm>
              <a:off x="839" y="1268"/>
              <a:ext cx="91" cy="0"/>
            </a:xfrm>
            <a:prstGeom prst="line">
              <a:avLst/>
            </a:prstGeom>
            <a:noFill/>
            <a:ln w="12700">
              <a:solidFill>
                <a:schemeClr val="bg1"/>
              </a:solidFill>
              <a:round/>
              <a:headEnd/>
              <a:tailEnd/>
            </a:ln>
            <a:effectLst/>
          </p:spPr>
          <p:txBody>
            <a:bodyPr>
              <a:prstTxWarp prst="textNoShape">
                <a:avLst/>
              </a:prstTxWarp>
            </a:bodyPr>
            <a:lstStyle/>
            <a:p>
              <a:endParaRPr lang="en-US"/>
            </a:p>
          </p:txBody>
        </p:sp>
        <p:sp>
          <p:nvSpPr>
            <p:cNvPr id="123946" name="Line 42"/>
            <p:cNvSpPr>
              <a:spLocks noChangeShapeType="1"/>
            </p:cNvSpPr>
            <p:nvPr/>
          </p:nvSpPr>
          <p:spPr bwMode="auto">
            <a:xfrm>
              <a:off x="579" y="1268"/>
              <a:ext cx="91" cy="0"/>
            </a:xfrm>
            <a:prstGeom prst="line">
              <a:avLst/>
            </a:prstGeom>
            <a:noFill/>
            <a:ln w="12700">
              <a:solidFill>
                <a:schemeClr val="bg1"/>
              </a:solidFill>
              <a:round/>
              <a:headEnd/>
              <a:tailEnd/>
            </a:ln>
            <a:effectLst/>
          </p:spPr>
          <p:txBody>
            <a:bodyPr>
              <a:prstTxWarp prst="textNoShape">
                <a:avLst/>
              </a:prstTxWarp>
            </a:bodyPr>
            <a:lstStyle/>
            <a:p>
              <a:endParaRPr lang="en-US"/>
            </a:p>
          </p:txBody>
        </p:sp>
        <p:sp>
          <p:nvSpPr>
            <p:cNvPr id="123947" name="Line 43"/>
            <p:cNvSpPr>
              <a:spLocks noChangeShapeType="1"/>
            </p:cNvSpPr>
            <p:nvPr/>
          </p:nvSpPr>
          <p:spPr bwMode="auto">
            <a:xfrm>
              <a:off x="976" y="1250"/>
              <a:ext cx="49" cy="0"/>
            </a:xfrm>
            <a:prstGeom prst="line">
              <a:avLst/>
            </a:prstGeom>
            <a:noFill/>
            <a:ln w="12700">
              <a:solidFill>
                <a:schemeClr val="bg1"/>
              </a:solidFill>
              <a:round/>
              <a:headEnd/>
              <a:tailEnd/>
            </a:ln>
            <a:effectLst/>
          </p:spPr>
          <p:txBody>
            <a:bodyPr>
              <a:prstTxWarp prst="textNoShape">
                <a:avLst/>
              </a:prstTxWarp>
            </a:bodyPr>
            <a:lstStyle/>
            <a:p>
              <a:endParaRPr lang="en-US"/>
            </a:p>
          </p:txBody>
        </p:sp>
      </p:grpSp>
      <p:grpSp>
        <p:nvGrpSpPr>
          <p:cNvPr id="4" name="Group 44"/>
          <p:cNvGrpSpPr>
            <a:grpSpLocks/>
          </p:cNvGrpSpPr>
          <p:nvPr/>
        </p:nvGrpSpPr>
        <p:grpSpPr bwMode="auto">
          <a:xfrm>
            <a:off x="1443037" y="2400754"/>
            <a:ext cx="865188" cy="576263"/>
            <a:chOff x="521" y="1616"/>
            <a:chExt cx="545" cy="363"/>
          </a:xfrm>
        </p:grpSpPr>
        <p:sp>
          <p:nvSpPr>
            <p:cNvPr id="123949" name="AutoShape 45"/>
            <p:cNvSpPr>
              <a:spLocks noChangeArrowheads="1"/>
            </p:cNvSpPr>
            <p:nvPr/>
          </p:nvSpPr>
          <p:spPr bwMode="auto">
            <a:xfrm>
              <a:off x="521" y="1616"/>
              <a:ext cx="545" cy="363"/>
            </a:xfrm>
            <a:prstGeom prst="roundRect">
              <a:avLst>
                <a:gd name="adj" fmla="val 11569"/>
              </a:avLst>
            </a:prstGeom>
            <a:noFill/>
            <a:ln w="12700">
              <a:solidFill>
                <a:srgbClr val="FFCC00"/>
              </a:solidFill>
              <a:round/>
              <a:headEnd/>
              <a:tailEnd/>
            </a:ln>
            <a:effectLst/>
          </p:spPr>
          <p:txBody>
            <a:bodyPr wrap="none" anchor="ctr">
              <a:prstTxWarp prst="textNoShape">
                <a:avLst/>
              </a:prstTxWarp>
            </a:bodyPr>
            <a:lstStyle/>
            <a:p>
              <a:endParaRPr lang="en-US"/>
            </a:p>
          </p:txBody>
        </p:sp>
        <p:sp>
          <p:nvSpPr>
            <p:cNvPr id="123950" name="Line 46"/>
            <p:cNvSpPr>
              <a:spLocks noChangeShapeType="1"/>
            </p:cNvSpPr>
            <p:nvPr/>
          </p:nvSpPr>
          <p:spPr bwMode="auto">
            <a:xfrm>
              <a:off x="567" y="1934"/>
              <a:ext cx="136" cy="0"/>
            </a:xfrm>
            <a:prstGeom prst="line">
              <a:avLst/>
            </a:prstGeom>
            <a:noFill/>
            <a:ln w="12700">
              <a:solidFill>
                <a:schemeClr val="bg1"/>
              </a:solidFill>
              <a:round/>
              <a:headEnd/>
              <a:tailEnd/>
            </a:ln>
            <a:effectLst/>
          </p:spPr>
          <p:txBody>
            <a:bodyPr>
              <a:prstTxWarp prst="textNoShape">
                <a:avLst/>
              </a:prstTxWarp>
            </a:bodyPr>
            <a:lstStyle/>
            <a:p>
              <a:endParaRPr lang="en-US"/>
            </a:p>
          </p:txBody>
        </p:sp>
        <p:sp>
          <p:nvSpPr>
            <p:cNvPr id="123951" name="Line 47"/>
            <p:cNvSpPr>
              <a:spLocks noChangeShapeType="1"/>
            </p:cNvSpPr>
            <p:nvPr/>
          </p:nvSpPr>
          <p:spPr bwMode="auto">
            <a:xfrm>
              <a:off x="748" y="1934"/>
              <a:ext cx="136" cy="0"/>
            </a:xfrm>
            <a:prstGeom prst="line">
              <a:avLst/>
            </a:prstGeom>
            <a:noFill/>
            <a:ln w="12700">
              <a:solidFill>
                <a:schemeClr val="bg1"/>
              </a:solidFill>
              <a:round/>
              <a:headEnd/>
              <a:tailEnd/>
            </a:ln>
            <a:effectLst/>
          </p:spPr>
          <p:txBody>
            <a:bodyPr>
              <a:prstTxWarp prst="textNoShape">
                <a:avLst/>
              </a:prstTxWarp>
            </a:bodyPr>
            <a:lstStyle/>
            <a:p>
              <a:endParaRPr lang="en-US"/>
            </a:p>
          </p:txBody>
        </p:sp>
        <p:sp>
          <p:nvSpPr>
            <p:cNvPr id="123952" name="Line 48"/>
            <p:cNvSpPr>
              <a:spLocks noChangeShapeType="1"/>
            </p:cNvSpPr>
            <p:nvPr/>
          </p:nvSpPr>
          <p:spPr bwMode="auto">
            <a:xfrm>
              <a:off x="929" y="1934"/>
              <a:ext cx="91" cy="0"/>
            </a:xfrm>
            <a:prstGeom prst="line">
              <a:avLst/>
            </a:prstGeom>
            <a:noFill/>
            <a:ln w="12700">
              <a:solidFill>
                <a:schemeClr val="bg1"/>
              </a:solidFill>
              <a:round/>
              <a:headEnd/>
              <a:tailEnd/>
            </a:ln>
            <a:effectLst/>
          </p:spPr>
          <p:txBody>
            <a:bodyPr>
              <a:prstTxWarp prst="textNoShape">
                <a:avLst/>
              </a:prstTxWarp>
            </a:bodyPr>
            <a:lstStyle/>
            <a:p>
              <a:endParaRPr lang="en-US"/>
            </a:p>
          </p:txBody>
        </p:sp>
        <p:sp>
          <p:nvSpPr>
            <p:cNvPr id="123953" name="Line 49"/>
            <p:cNvSpPr>
              <a:spLocks noChangeShapeType="1"/>
            </p:cNvSpPr>
            <p:nvPr/>
          </p:nvSpPr>
          <p:spPr bwMode="auto">
            <a:xfrm>
              <a:off x="657" y="1913"/>
              <a:ext cx="91" cy="0"/>
            </a:xfrm>
            <a:prstGeom prst="line">
              <a:avLst/>
            </a:prstGeom>
            <a:noFill/>
            <a:ln w="12700">
              <a:solidFill>
                <a:schemeClr val="bg1"/>
              </a:solidFill>
              <a:round/>
              <a:headEnd/>
              <a:tailEnd/>
            </a:ln>
            <a:effectLst/>
          </p:spPr>
          <p:txBody>
            <a:bodyPr>
              <a:prstTxWarp prst="textNoShape">
                <a:avLst/>
              </a:prstTxWarp>
            </a:bodyPr>
            <a:lstStyle/>
            <a:p>
              <a:endParaRPr lang="en-US"/>
            </a:p>
          </p:txBody>
        </p:sp>
        <p:sp>
          <p:nvSpPr>
            <p:cNvPr id="123954" name="Line 50"/>
            <p:cNvSpPr>
              <a:spLocks noChangeShapeType="1"/>
            </p:cNvSpPr>
            <p:nvPr/>
          </p:nvSpPr>
          <p:spPr bwMode="auto">
            <a:xfrm>
              <a:off x="884" y="1913"/>
              <a:ext cx="91" cy="0"/>
            </a:xfrm>
            <a:prstGeom prst="line">
              <a:avLst/>
            </a:prstGeom>
            <a:noFill/>
            <a:ln w="12700">
              <a:solidFill>
                <a:schemeClr val="bg1"/>
              </a:solidFill>
              <a:round/>
              <a:headEnd/>
              <a:tailEnd/>
            </a:ln>
            <a:effectLst/>
          </p:spPr>
          <p:txBody>
            <a:bodyPr>
              <a:prstTxWarp prst="textNoShape">
                <a:avLst/>
              </a:prstTxWarp>
            </a:bodyPr>
            <a:lstStyle/>
            <a:p>
              <a:endParaRPr lang="en-US"/>
            </a:p>
          </p:txBody>
        </p:sp>
        <p:sp>
          <p:nvSpPr>
            <p:cNvPr id="123955" name="Line 51"/>
            <p:cNvSpPr>
              <a:spLocks noChangeShapeType="1"/>
            </p:cNvSpPr>
            <p:nvPr/>
          </p:nvSpPr>
          <p:spPr bwMode="auto">
            <a:xfrm>
              <a:off x="769" y="1913"/>
              <a:ext cx="91" cy="0"/>
            </a:xfrm>
            <a:prstGeom prst="line">
              <a:avLst/>
            </a:prstGeom>
            <a:noFill/>
            <a:ln w="12700">
              <a:solidFill>
                <a:schemeClr val="bg1"/>
              </a:solidFill>
              <a:round/>
              <a:headEnd/>
              <a:tailEnd/>
            </a:ln>
            <a:effectLst/>
          </p:spPr>
          <p:txBody>
            <a:bodyPr>
              <a:prstTxWarp prst="textNoShape">
                <a:avLst/>
              </a:prstTxWarp>
            </a:bodyPr>
            <a:lstStyle/>
            <a:p>
              <a:endParaRPr lang="en-US"/>
            </a:p>
          </p:txBody>
        </p:sp>
        <p:sp>
          <p:nvSpPr>
            <p:cNvPr id="123956" name="Line 52"/>
            <p:cNvSpPr>
              <a:spLocks noChangeShapeType="1"/>
            </p:cNvSpPr>
            <p:nvPr/>
          </p:nvSpPr>
          <p:spPr bwMode="auto">
            <a:xfrm>
              <a:off x="703" y="1895"/>
              <a:ext cx="49" cy="0"/>
            </a:xfrm>
            <a:prstGeom prst="line">
              <a:avLst/>
            </a:prstGeom>
            <a:noFill/>
            <a:ln w="12700">
              <a:solidFill>
                <a:schemeClr val="bg1"/>
              </a:solidFill>
              <a:round/>
              <a:headEnd/>
              <a:tailEnd/>
            </a:ln>
            <a:effectLst/>
          </p:spPr>
          <p:txBody>
            <a:bodyPr>
              <a:prstTxWarp prst="textNoShape">
                <a:avLst/>
              </a:prstTxWarp>
            </a:bodyPr>
            <a:lstStyle/>
            <a:p>
              <a:endParaRPr lang="en-US"/>
            </a:p>
          </p:txBody>
        </p:sp>
        <p:sp>
          <p:nvSpPr>
            <p:cNvPr id="123957" name="Line 53"/>
            <p:cNvSpPr>
              <a:spLocks noChangeShapeType="1"/>
            </p:cNvSpPr>
            <p:nvPr/>
          </p:nvSpPr>
          <p:spPr bwMode="auto">
            <a:xfrm>
              <a:off x="637" y="1895"/>
              <a:ext cx="49" cy="0"/>
            </a:xfrm>
            <a:prstGeom prst="line">
              <a:avLst/>
            </a:prstGeom>
            <a:noFill/>
            <a:ln w="12700">
              <a:solidFill>
                <a:schemeClr val="bg1"/>
              </a:solidFill>
              <a:round/>
              <a:headEnd/>
              <a:tailEnd/>
            </a:ln>
            <a:effectLst/>
          </p:spPr>
          <p:txBody>
            <a:bodyPr>
              <a:prstTxWarp prst="textNoShape">
                <a:avLst/>
              </a:prstTxWarp>
            </a:bodyPr>
            <a:lstStyle/>
            <a:p>
              <a:endParaRPr lang="en-US"/>
            </a:p>
          </p:txBody>
        </p:sp>
        <p:sp>
          <p:nvSpPr>
            <p:cNvPr id="123958" name="Line 54"/>
            <p:cNvSpPr>
              <a:spLocks noChangeShapeType="1"/>
            </p:cNvSpPr>
            <p:nvPr/>
          </p:nvSpPr>
          <p:spPr bwMode="auto">
            <a:xfrm>
              <a:off x="571" y="1895"/>
              <a:ext cx="49" cy="0"/>
            </a:xfrm>
            <a:prstGeom prst="line">
              <a:avLst/>
            </a:prstGeom>
            <a:noFill/>
            <a:ln w="12700">
              <a:solidFill>
                <a:schemeClr val="bg1"/>
              </a:solidFill>
              <a:round/>
              <a:headEnd/>
              <a:tailEnd/>
            </a:ln>
            <a:effectLst/>
          </p:spPr>
          <p:txBody>
            <a:bodyPr>
              <a:prstTxWarp prst="textNoShape">
                <a:avLst/>
              </a:prstTxWarp>
            </a:bodyPr>
            <a:lstStyle/>
            <a:p>
              <a:endParaRPr lang="en-US"/>
            </a:p>
          </p:txBody>
        </p:sp>
        <p:sp>
          <p:nvSpPr>
            <p:cNvPr id="123959" name="Line 55"/>
            <p:cNvSpPr>
              <a:spLocks noChangeShapeType="1"/>
            </p:cNvSpPr>
            <p:nvPr/>
          </p:nvSpPr>
          <p:spPr bwMode="auto">
            <a:xfrm>
              <a:off x="930" y="1895"/>
              <a:ext cx="49" cy="0"/>
            </a:xfrm>
            <a:prstGeom prst="line">
              <a:avLst/>
            </a:prstGeom>
            <a:noFill/>
            <a:ln w="12700">
              <a:solidFill>
                <a:schemeClr val="bg1"/>
              </a:solidFill>
              <a:round/>
              <a:headEnd/>
              <a:tailEnd/>
            </a:ln>
            <a:effectLst/>
          </p:spPr>
          <p:txBody>
            <a:bodyPr>
              <a:prstTxWarp prst="textNoShape">
                <a:avLst/>
              </a:prstTxWarp>
            </a:bodyPr>
            <a:lstStyle/>
            <a:p>
              <a:endParaRPr lang="en-US"/>
            </a:p>
          </p:txBody>
        </p:sp>
        <p:sp>
          <p:nvSpPr>
            <p:cNvPr id="123960" name="Line 56"/>
            <p:cNvSpPr>
              <a:spLocks noChangeShapeType="1"/>
            </p:cNvSpPr>
            <p:nvPr/>
          </p:nvSpPr>
          <p:spPr bwMode="auto">
            <a:xfrm>
              <a:off x="987" y="1895"/>
              <a:ext cx="49" cy="0"/>
            </a:xfrm>
            <a:prstGeom prst="line">
              <a:avLst/>
            </a:prstGeom>
            <a:noFill/>
            <a:ln w="12700">
              <a:solidFill>
                <a:schemeClr val="bg1"/>
              </a:solidFill>
              <a:round/>
              <a:headEnd/>
              <a:tailEnd/>
            </a:ln>
            <a:effectLst/>
          </p:spPr>
          <p:txBody>
            <a:bodyPr>
              <a:prstTxWarp prst="textNoShape">
                <a:avLst/>
              </a:prstTxWarp>
            </a:bodyPr>
            <a:lstStyle/>
            <a:p>
              <a:endParaRPr lang="en-US"/>
            </a:p>
          </p:txBody>
        </p:sp>
        <p:sp>
          <p:nvSpPr>
            <p:cNvPr id="123961" name="Line 57"/>
            <p:cNvSpPr>
              <a:spLocks noChangeShapeType="1"/>
            </p:cNvSpPr>
            <p:nvPr/>
          </p:nvSpPr>
          <p:spPr bwMode="auto">
            <a:xfrm>
              <a:off x="846" y="1882"/>
              <a:ext cx="49" cy="0"/>
            </a:xfrm>
            <a:prstGeom prst="line">
              <a:avLst/>
            </a:prstGeom>
            <a:noFill/>
            <a:ln w="12700">
              <a:solidFill>
                <a:schemeClr val="bg1"/>
              </a:solidFill>
              <a:round/>
              <a:headEnd/>
              <a:tailEnd/>
            </a:ln>
            <a:effectLst/>
          </p:spPr>
          <p:txBody>
            <a:bodyPr>
              <a:prstTxWarp prst="textNoShape">
                <a:avLst/>
              </a:prstTxWarp>
            </a:bodyPr>
            <a:lstStyle/>
            <a:p>
              <a:endParaRPr lang="en-US"/>
            </a:p>
          </p:txBody>
        </p:sp>
        <p:sp>
          <p:nvSpPr>
            <p:cNvPr id="123962" name="Line 58"/>
            <p:cNvSpPr>
              <a:spLocks noChangeShapeType="1"/>
            </p:cNvSpPr>
            <p:nvPr/>
          </p:nvSpPr>
          <p:spPr bwMode="auto">
            <a:xfrm>
              <a:off x="657" y="1879"/>
              <a:ext cx="136" cy="0"/>
            </a:xfrm>
            <a:prstGeom prst="line">
              <a:avLst/>
            </a:prstGeom>
            <a:noFill/>
            <a:ln w="12700">
              <a:solidFill>
                <a:schemeClr val="bg1"/>
              </a:solidFill>
              <a:round/>
              <a:headEnd/>
              <a:tailEnd/>
            </a:ln>
            <a:effectLst/>
          </p:spPr>
          <p:txBody>
            <a:bodyPr>
              <a:prstTxWarp prst="textNoShape">
                <a:avLst/>
              </a:prstTxWarp>
            </a:bodyPr>
            <a:lstStyle/>
            <a:p>
              <a:endParaRPr lang="en-US"/>
            </a:p>
          </p:txBody>
        </p:sp>
        <p:sp>
          <p:nvSpPr>
            <p:cNvPr id="123963" name="Line 59"/>
            <p:cNvSpPr>
              <a:spLocks noChangeShapeType="1"/>
            </p:cNvSpPr>
            <p:nvPr/>
          </p:nvSpPr>
          <p:spPr bwMode="auto">
            <a:xfrm>
              <a:off x="930" y="1677"/>
              <a:ext cx="91" cy="0"/>
            </a:xfrm>
            <a:prstGeom prst="line">
              <a:avLst/>
            </a:prstGeom>
            <a:noFill/>
            <a:ln w="12700">
              <a:solidFill>
                <a:schemeClr val="bg1"/>
              </a:solidFill>
              <a:round/>
              <a:headEnd/>
              <a:tailEnd/>
            </a:ln>
            <a:effectLst/>
          </p:spPr>
          <p:txBody>
            <a:bodyPr>
              <a:prstTxWarp prst="textNoShape">
                <a:avLst/>
              </a:prstTxWarp>
            </a:bodyPr>
            <a:lstStyle/>
            <a:p>
              <a:endParaRPr lang="en-US"/>
            </a:p>
          </p:txBody>
        </p:sp>
        <p:sp>
          <p:nvSpPr>
            <p:cNvPr id="123964" name="Line 60"/>
            <p:cNvSpPr>
              <a:spLocks noChangeShapeType="1"/>
            </p:cNvSpPr>
            <p:nvPr/>
          </p:nvSpPr>
          <p:spPr bwMode="auto">
            <a:xfrm>
              <a:off x="976" y="1659"/>
              <a:ext cx="49" cy="0"/>
            </a:xfrm>
            <a:prstGeom prst="line">
              <a:avLst/>
            </a:prstGeom>
            <a:noFill/>
            <a:ln w="12700">
              <a:solidFill>
                <a:schemeClr val="bg1"/>
              </a:solidFill>
              <a:round/>
              <a:headEnd/>
              <a:tailEnd/>
            </a:ln>
            <a:effectLst/>
          </p:spPr>
          <p:txBody>
            <a:bodyPr>
              <a:prstTxWarp prst="textNoShape">
                <a:avLst/>
              </a:prstTxWarp>
            </a:bodyPr>
            <a:lstStyle/>
            <a:p>
              <a:endParaRPr lang="en-US"/>
            </a:p>
          </p:txBody>
        </p:sp>
      </p:grpSp>
      <p:grpSp>
        <p:nvGrpSpPr>
          <p:cNvPr id="5" name="Group 61"/>
          <p:cNvGrpSpPr>
            <a:grpSpLocks/>
          </p:cNvGrpSpPr>
          <p:nvPr/>
        </p:nvGrpSpPr>
        <p:grpSpPr bwMode="auto">
          <a:xfrm>
            <a:off x="1443037" y="3048454"/>
            <a:ext cx="865188" cy="576263"/>
            <a:chOff x="521" y="799"/>
            <a:chExt cx="545" cy="363"/>
          </a:xfrm>
        </p:grpSpPr>
        <p:sp>
          <p:nvSpPr>
            <p:cNvPr id="123966" name="AutoShape 62"/>
            <p:cNvSpPr>
              <a:spLocks noChangeArrowheads="1"/>
            </p:cNvSpPr>
            <p:nvPr/>
          </p:nvSpPr>
          <p:spPr bwMode="auto">
            <a:xfrm>
              <a:off x="521" y="799"/>
              <a:ext cx="545" cy="363"/>
            </a:xfrm>
            <a:prstGeom prst="roundRect">
              <a:avLst>
                <a:gd name="adj" fmla="val 11569"/>
              </a:avLst>
            </a:prstGeom>
            <a:noFill/>
            <a:ln w="12700">
              <a:solidFill>
                <a:srgbClr val="FFCC00"/>
              </a:solidFill>
              <a:round/>
              <a:headEnd/>
              <a:tailEnd/>
            </a:ln>
            <a:effectLst/>
          </p:spPr>
          <p:txBody>
            <a:bodyPr wrap="none" anchor="ctr">
              <a:prstTxWarp prst="textNoShape">
                <a:avLst/>
              </a:prstTxWarp>
            </a:bodyPr>
            <a:lstStyle/>
            <a:p>
              <a:endParaRPr lang="en-US"/>
            </a:p>
          </p:txBody>
        </p:sp>
        <p:sp>
          <p:nvSpPr>
            <p:cNvPr id="123967" name="Line 63"/>
            <p:cNvSpPr>
              <a:spLocks noChangeShapeType="1"/>
            </p:cNvSpPr>
            <p:nvPr/>
          </p:nvSpPr>
          <p:spPr bwMode="auto">
            <a:xfrm>
              <a:off x="567" y="1117"/>
              <a:ext cx="136" cy="0"/>
            </a:xfrm>
            <a:prstGeom prst="line">
              <a:avLst/>
            </a:prstGeom>
            <a:noFill/>
            <a:ln w="12700">
              <a:solidFill>
                <a:schemeClr val="bg1"/>
              </a:solidFill>
              <a:round/>
              <a:headEnd/>
              <a:tailEnd/>
            </a:ln>
            <a:effectLst/>
          </p:spPr>
          <p:txBody>
            <a:bodyPr>
              <a:prstTxWarp prst="textNoShape">
                <a:avLst/>
              </a:prstTxWarp>
            </a:bodyPr>
            <a:lstStyle/>
            <a:p>
              <a:endParaRPr lang="en-US"/>
            </a:p>
          </p:txBody>
        </p:sp>
        <p:sp>
          <p:nvSpPr>
            <p:cNvPr id="123968" name="Line 64"/>
            <p:cNvSpPr>
              <a:spLocks noChangeShapeType="1"/>
            </p:cNvSpPr>
            <p:nvPr/>
          </p:nvSpPr>
          <p:spPr bwMode="auto">
            <a:xfrm>
              <a:off x="748" y="1117"/>
              <a:ext cx="136" cy="0"/>
            </a:xfrm>
            <a:prstGeom prst="line">
              <a:avLst/>
            </a:prstGeom>
            <a:noFill/>
            <a:ln w="12700">
              <a:solidFill>
                <a:schemeClr val="bg1"/>
              </a:solidFill>
              <a:round/>
              <a:headEnd/>
              <a:tailEnd/>
            </a:ln>
            <a:effectLst/>
          </p:spPr>
          <p:txBody>
            <a:bodyPr>
              <a:prstTxWarp prst="textNoShape">
                <a:avLst/>
              </a:prstTxWarp>
            </a:bodyPr>
            <a:lstStyle/>
            <a:p>
              <a:endParaRPr lang="en-US"/>
            </a:p>
          </p:txBody>
        </p:sp>
        <p:sp>
          <p:nvSpPr>
            <p:cNvPr id="123969" name="Line 65"/>
            <p:cNvSpPr>
              <a:spLocks noChangeShapeType="1"/>
            </p:cNvSpPr>
            <p:nvPr/>
          </p:nvSpPr>
          <p:spPr bwMode="auto">
            <a:xfrm>
              <a:off x="929" y="1117"/>
              <a:ext cx="91" cy="0"/>
            </a:xfrm>
            <a:prstGeom prst="line">
              <a:avLst/>
            </a:prstGeom>
            <a:noFill/>
            <a:ln w="12700">
              <a:solidFill>
                <a:schemeClr val="bg1"/>
              </a:solidFill>
              <a:round/>
              <a:headEnd/>
              <a:tailEnd/>
            </a:ln>
            <a:effectLst/>
          </p:spPr>
          <p:txBody>
            <a:bodyPr>
              <a:prstTxWarp prst="textNoShape">
                <a:avLst/>
              </a:prstTxWarp>
            </a:bodyPr>
            <a:lstStyle/>
            <a:p>
              <a:endParaRPr lang="en-US"/>
            </a:p>
          </p:txBody>
        </p:sp>
        <p:sp>
          <p:nvSpPr>
            <p:cNvPr id="123970" name="Line 66"/>
            <p:cNvSpPr>
              <a:spLocks noChangeShapeType="1"/>
            </p:cNvSpPr>
            <p:nvPr/>
          </p:nvSpPr>
          <p:spPr bwMode="auto">
            <a:xfrm>
              <a:off x="600" y="1096"/>
              <a:ext cx="91" cy="0"/>
            </a:xfrm>
            <a:prstGeom prst="line">
              <a:avLst/>
            </a:prstGeom>
            <a:noFill/>
            <a:ln w="12700">
              <a:solidFill>
                <a:schemeClr val="bg1"/>
              </a:solidFill>
              <a:round/>
              <a:headEnd/>
              <a:tailEnd/>
            </a:ln>
            <a:effectLst/>
          </p:spPr>
          <p:txBody>
            <a:bodyPr>
              <a:prstTxWarp prst="textNoShape">
                <a:avLst/>
              </a:prstTxWarp>
            </a:bodyPr>
            <a:lstStyle/>
            <a:p>
              <a:endParaRPr lang="en-US"/>
            </a:p>
          </p:txBody>
        </p:sp>
        <p:sp>
          <p:nvSpPr>
            <p:cNvPr id="123971" name="Line 67"/>
            <p:cNvSpPr>
              <a:spLocks noChangeShapeType="1"/>
            </p:cNvSpPr>
            <p:nvPr/>
          </p:nvSpPr>
          <p:spPr bwMode="auto">
            <a:xfrm>
              <a:off x="884" y="1096"/>
              <a:ext cx="91" cy="0"/>
            </a:xfrm>
            <a:prstGeom prst="line">
              <a:avLst/>
            </a:prstGeom>
            <a:noFill/>
            <a:ln w="12700">
              <a:solidFill>
                <a:schemeClr val="bg1"/>
              </a:solidFill>
              <a:round/>
              <a:headEnd/>
              <a:tailEnd/>
            </a:ln>
            <a:effectLst/>
          </p:spPr>
          <p:txBody>
            <a:bodyPr>
              <a:prstTxWarp prst="textNoShape">
                <a:avLst/>
              </a:prstTxWarp>
            </a:bodyPr>
            <a:lstStyle/>
            <a:p>
              <a:endParaRPr lang="en-US"/>
            </a:p>
          </p:txBody>
        </p:sp>
        <p:sp>
          <p:nvSpPr>
            <p:cNvPr id="123972" name="Line 68"/>
            <p:cNvSpPr>
              <a:spLocks noChangeShapeType="1"/>
            </p:cNvSpPr>
            <p:nvPr/>
          </p:nvSpPr>
          <p:spPr bwMode="auto">
            <a:xfrm>
              <a:off x="769" y="1096"/>
              <a:ext cx="91" cy="0"/>
            </a:xfrm>
            <a:prstGeom prst="line">
              <a:avLst/>
            </a:prstGeom>
            <a:noFill/>
            <a:ln w="12700">
              <a:solidFill>
                <a:schemeClr val="bg1"/>
              </a:solidFill>
              <a:round/>
              <a:headEnd/>
              <a:tailEnd/>
            </a:ln>
            <a:effectLst/>
          </p:spPr>
          <p:txBody>
            <a:bodyPr>
              <a:prstTxWarp prst="textNoShape">
                <a:avLst/>
              </a:prstTxWarp>
            </a:bodyPr>
            <a:lstStyle/>
            <a:p>
              <a:endParaRPr lang="en-US"/>
            </a:p>
          </p:txBody>
        </p:sp>
        <p:sp>
          <p:nvSpPr>
            <p:cNvPr id="123973" name="Line 69"/>
            <p:cNvSpPr>
              <a:spLocks noChangeShapeType="1"/>
            </p:cNvSpPr>
            <p:nvPr/>
          </p:nvSpPr>
          <p:spPr bwMode="auto">
            <a:xfrm>
              <a:off x="703" y="1078"/>
              <a:ext cx="49" cy="0"/>
            </a:xfrm>
            <a:prstGeom prst="line">
              <a:avLst/>
            </a:prstGeom>
            <a:noFill/>
            <a:ln w="12700">
              <a:solidFill>
                <a:schemeClr val="bg1"/>
              </a:solidFill>
              <a:round/>
              <a:headEnd/>
              <a:tailEnd/>
            </a:ln>
            <a:effectLst/>
          </p:spPr>
          <p:txBody>
            <a:bodyPr>
              <a:prstTxWarp prst="textNoShape">
                <a:avLst/>
              </a:prstTxWarp>
            </a:bodyPr>
            <a:lstStyle/>
            <a:p>
              <a:endParaRPr lang="en-US"/>
            </a:p>
          </p:txBody>
        </p:sp>
        <p:sp>
          <p:nvSpPr>
            <p:cNvPr id="123974" name="Line 70"/>
            <p:cNvSpPr>
              <a:spLocks noChangeShapeType="1"/>
            </p:cNvSpPr>
            <p:nvPr/>
          </p:nvSpPr>
          <p:spPr bwMode="auto">
            <a:xfrm>
              <a:off x="637" y="1078"/>
              <a:ext cx="49" cy="0"/>
            </a:xfrm>
            <a:prstGeom prst="line">
              <a:avLst/>
            </a:prstGeom>
            <a:noFill/>
            <a:ln w="12700">
              <a:solidFill>
                <a:schemeClr val="bg1"/>
              </a:solidFill>
              <a:round/>
              <a:headEnd/>
              <a:tailEnd/>
            </a:ln>
            <a:effectLst/>
          </p:spPr>
          <p:txBody>
            <a:bodyPr>
              <a:prstTxWarp prst="textNoShape">
                <a:avLst/>
              </a:prstTxWarp>
            </a:bodyPr>
            <a:lstStyle/>
            <a:p>
              <a:endParaRPr lang="en-US"/>
            </a:p>
          </p:txBody>
        </p:sp>
        <p:sp>
          <p:nvSpPr>
            <p:cNvPr id="123975" name="Line 71"/>
            <p:cNvSpPr>
              <a:spLocks noChangeShapeType="1"/>
            </p:cNvSpPr>
            <p:nvPr/>
          </p:nvSpPr>
          <p:spPr bwMode="auto">
            <a:xfrm>
              <a:off x="571" y="1078"/>
              <a:ext cx="49" cy="0"/>
            </a:xfrm>
            <a:prstGeom prst="line">
              <a:avLst/>
            </a:prstGeom>
            <a:noFill/>
            <a:ln w="12700">
              <a:solidFill>
                <a:schemeClr val="bg1"/>
              </a:solidFill>
              <a:round/>
              <a:headEnd/>
              <a:tailEnd/>
            </a:ln>
            <a:effectLst/>
          </p:spPr>
          <p:txBody>
            <a:bodyPr>
              <a:prstTxWarp prst="textNoShape">
                <a:avLst/>
              </a:prstTxWarp>
            </a:bodyPr>
            <a:lstStyle/>
            <a:p>
              <a:endParaRPr lang="en-US"/>
            </a:p>
          </p:txBody>
        </p:sp>
        <p:sp>
          <p:nvSpPr>
            <p:cNvPr id="123976" name="Line 72"/>
            <p:cNvSpPr>
              <a:spLocks noChangeShapeType="1"/>
            </p:cNvSpPr>
            <p:nvPr/>
          </p:nvSpPr>
          <p:spPr bwMode="auto">
            <a:xfrm>
              <a:off x="930" y="1078"/>
              <a:ext cx="49" cy="0"/>
            </a:xfrm>
            <a:prstGeom prst="line">
              <a:avLst/>
            </a:prstGeom>
            <a:noFill/>
            <a:ln w="12700">
              <a:solidFill>
                <a:schemeClr val="bg1"/>
              </a:solidFill>
              <a:round/>
              <a:headEnd/>
              <a:tailEnd/>
            </a:ln>
            <a:effectLst/>
          </p:spPr>
          <p:txBody>
            <a:bodyPr>
              <a:prstTxWarp prst="textNoShape">
                <a:avLst/>
              </a:prstTxWarp>
            </a:bodyPr>
            <a:lstStyle/>
            <a:p>
              <a:endParaRPr lang="en-US"/>
            </a:p>
          </p:txBody>
        </p:sp>
        <p:sp>
          <p:nvSpPr>
            <p:cNvPr id="123977" name="Line 73"/>
            <p:cNvSpPr>
              <a:spLocks noChangeShapeType="1"/>
            </p:cNvSpPr>
            <p:nvPr/>
          </p:nvSpPr>
          <p:spPr bwMode="auto">
            <a:xfrm>
              <a:off x="987" y="1078"/>
              <a:ext cx="49" cy="0"/>
            </a:xfrm>
            <a:prstGeom prst="line">
              <a:avLst/>
            </a:prstGeom>
            <a:noFill/>
            <a:ln w="12700">
              <a:solidFill>
                <a:schemeClr val="bg1"/>
              </a:solidFill>
              <a:round/>
              <a:headEnd/>
              <a:tailEnd/>
            </a:ln>
            <a:effectLst/>
          </p:spPr>
          <p:txBody>
            <a:bodyPr>
              <a:prstTxWarp prst="textNoShape">
                <a:avLst/>
              </a:prstTxWarp>
            </a:bodyPr>
            <a:lstStyle/>
            <a:p>
              <a:endParaRPr lang="en-US"/>
            </a:p>
          </p:txBody>
        </p:sp>
        <p:sp>
          <p:nvSpPr>
            <p:cNvPr id="123978" name="Line 74"/>
            <p:cNvSpPr>
              <a:spLocks noChangeShapeType="1"/>
            </p:cNvSpPr>
            <p:nvPr/>
          </p:nvSpPr>
          <p:spPr bwMode="auto">
            <a:xfrm>
              <a:off x="846" y="1065"/>
              <a:ext cx="49" cy="0"/>
            </a:xfrm>
            <a:prstGeom prst="line">
              <a:avLst/>
            </a:prstGeom>
            <a:noFill/>
            <a:ln w="12700">
              <a:solidFill>
                <a:schemeClr val="bg1"/>
              </a:solidFill>
              <a:round/>
              <a:headEnd/>
              <a:tailEnd/>
            </a:ln>
            <a:effectLst/>
          </p:spPr>
          <p:txBody>
            <a:bodyPr>
              <a:prstTxWarp prst="textNoShape">
                <a:avLst/>
              </a:prstTxWarp>
            </a:bodyPr>
            <a:lstStyle/>
            <a:p>
              <a:endParaRPr lang="en-US"/>
            </a:p>
          </p:txBody>
        </p:sp>
        <p:sp>
          <p:nvSpPr>
            <p:cNvPr id="123979" name="Line 75"/>
            <p:cNvSpPr>
              <a:spLocks noChangeShapeType="1"/>
            </p:cNvSpPr>
            <p:nvPr/>
          </p:nvSpPr>
          <p:spPr bwMode="auto">
            <a:xfrm>
              <a:off x="637" y="1062"/>
              <a:ext cx="136" cy="0"/>
            </a:xfrm>
            <a:prstGeom prst="line">
              <a:avLst/>
            </a:prstGeom>
            <a:noFill/>
            <a:ln w="12700">
              <a:solidFill>
                <a:schemeClr val="bg1"/>
              </a:solidFill>
              <a:round/>
              <a:headEnd/>
              <a:tailEnd/>
            </a:ln>
            <a:effectLst/>
          </p:spPr>
          <p:txBody>
            <a:bodyPr>
              <a:prstTxWarp prst="textNoShape">
                <a:avLst/>
              </a:prstTxWarp>
            </a:bodyPr>
            <a:lstStyle/>
            <a:p>
              <a:endParaRPr lang="en-US"/>
            </a:p>
          </p:txBody>
        </p:sp>
        <p:sp>
          <p:nvSpPr>
            <p:cNvPr id="123980" name="Line 76"/>
            <p:cNvSpPr>
              <a:spLocks noChangeShapeType="1"/>
            </p:cNvSpPr>
            <p:nvPr/>
          </p:nvSpPr>
          <p:spPr bwMode="auto">
            <a:xfrm>
              <a:off x="930" y="860"/>
              <a:ext cx="91" cy="0"/>
            </a:xfrm>
            <a:prstGeom prst="line">
              <a:avLst/>
            </a:prstGeom>
            <a:noFill/>
            <a:ln w="12700">
              <a:solidFill>
                <a:schemeClr val="bg1"/>
              </a:solidFill>
              <a:round/>
              <a:headEnd/>
              <a:tailEnd/>
            </a:ln>
            <a:effectLst/>
          </p:spPr>
          <p:txBody>
            <a:bodyPr>
              <a:prstTxWarp prst="textNoShape">
                <a:avLst/>
              </a:prstTxWarp>
            </a:bodyPr>
            <a:lstStyle/>
            <a:p>
              <a:endParaRPr lang="en-US"/>
            </a:p>
          </p:txBody>
        </p:sp>
        <p:sp>
          <p:nvSpPr>
            <p:cNvPr id="123981" name="Line 77"/>
            <p:cNvSpPr>
              <a:spLocks noChangeShapeType="1"/>
            </p:cNvSpPr>
            <p:nvPr/>
          </p:nvSpPr>
          <p:spPr bwMode="auto">
            <a:xfrm>
              <a:off x="579" y="860"/>
              <a:ext cx="91" cy="0"/>
            </a:xfrm>
            <a:prstGeom prst="line">
              <a:avLst/>
            </a:prstGeom>
            <a:noFill/>
            <a:ln w="12700">
              <a:solidFill>
                <a:schemeClr val="bg1"/>
              </a:solidFill>
              <a:round/>
              <a:headEnd/>
              <a:tailEnd/>
            </a:ln>
            <a:effectLst/>
          </p:spPr>
          <p:txBody>
            <a:bodyPr>
              <a:prstTxWarp prst="textNoShape">
                <a:avLst/>
              </a:prstTxWarp>
            </a:bodyPr>
            <a:lstStyle/>
            <a:p>
              <a:endParaRPr lang="en-US"/>
            </a:p>
          </p:txBody>
        </p:sp>
        <p:sp>
          <p:nvSpPr>
            <p:cNvPr id="123982" name="Line 78"/>
            <p:cNvSpPr>
              <a:spLocks noChangeShapeType="1"/>
            </p:cNvSpPr>
            <p:nvPr/>
          </p:nvSpPr>
          <p:spPr bwMode="auto">
            <a:xfrm>
              <a:off x="976" y="842"/>
              <a:ext cx="49" cy="0"/>
            </a:xfrm>
            <a:prstGeom prst="line">
              <a:avLst/>
            </a:prstGeom>
            <a:noFill/>
            <a:ln w="12700">
              <a:solidFill>
                <a:schemeClr val="bg1"/>
              </a:solidFill>
              <a:round/>
              <a:headEnd/>
              <a:tailEnd/>
            </a:ln>
            <a:effectLst/>
          </p:spPr>
          <p:txBody>
            <a:bodyPr>
              <a:prstTxWarp prst="textNoShape">
                <a:avLst/>
              </a:prstTxWarp>
            </a:bodyPr>
            <a:lstStyle/>
            <a:p>
              <a:endParaRPr lang="en-US"/>
            </a:p>
          </p:txBody>
        </p:sp>
      </p:grpSp>
      <p:grpSp>
        <p:nvGrpSpPr>
          <p:cNvPr id="6" name="Group 79"/>
          <p:cNvGrpSpPr>
            <a:grpSpLocks/>
          </p:cNvGrpSpPr>
          <p:nvPr/>
        </p:nvGrpSpPr>
        <p:grpSpPr bwMode="auto">
          <a:xfrm>
            <a:off x="1443037" y="3696154"/>
            <a:ext cx="865188" cy="576263"/>
            <a:chOff x="521" y="2432"/>
            <a:chExt cx="545" cy="363"/>
          </a:xfrm>
        </p:grpSpPr>
        <p:sp>
          <p:nvSpPr>
            <p:cNvPr id="123984" name="AutoShape 80"/>
            <p:cNvSpPr>
              <a:spLocks noChangeArrowheads="1"/>
            </p:cNvSpPr>
            <p:nvPr/>
          </p:nvSpPr>
          <p:spPr bwMode="auto">
            <a:xfrm>
              <a:off x="521" y="2432"/>
              <a:ext cx="545" cy="363"/>
            </a:xfrm>
            <a:prstGeom prst="roundRect">
              <a:avLst>
                <a:gd name="adj" fmla="val 11569"/>
              </a:avLst>
            </a:prstGeom>
            <a:noFill/>
            <a:ln w="12700">
              <a:solidFill>
                <a:srgbClr val="FFCC00"/>
              </a:solidFill>
              <a:round/>
              <a:headEnd/>
              <a:tailEnd/>
            </a:ln>
            <a:effectLst/>
          </p:spPr>
          <p:txBody>
            <a:bodyPr wrap="none" anchor="ctr">
              <a:prstTxWarp prst="textNoShape">
                <a:avLst/>
              </a:prstTxWarp>
            </a:bodyPr>
            <a:lstStyle/>
            <a:p>
              <a:endParaRPr lang="en-US"/>
            </a:p>
          </p:txBody>
        </p:sp>
        <p:sp>
          <p:nvSpPr>
            <p:cNvPr id="123985" name="Line 81"/>
            <p:cNvSpPr>
              <a:spLocks noChangeShapeType="1"/>
            </p:cNvSpPr>
            <p:nvPr/>
          </p:nvSpPr>
          <p:spPr bwMode="auto">
            <a:xfrm>
              <a:off x="567" y="2750"/>
              <a:ext cx="136" cy="0"/>
            </a:xfrm>
            <a:prstGeom prst="line">
              <a:avLst/>
            </a:prstGeom>
            <a:noFill/>
            <a:ln w="12700">
              <a:solidFill>
                <a:schemeClr val="bg1"/>
              </a:solidFill>
              <a:round/>
              <a:headEnd/>
              <a:tailEnd/>
            </a:ln>
            <a:effectLst/>
          </p:spPr>
          <p:txBody>
            <a:bodyPr>
              <a:prstTxWarp prst="textNoShape">
                <a:avLst/>
              </a:prstTxWarp>
            </a:bodyPr>
            <a:lstStyle/>
            <a:p>
              <a:endParaRPr lang="en-US"/>
            </a:p>
          </p:txBody>
        </p:sp>
        <p:sp>
          <p:nvSpPr>
            <p:cNvPr id="123986" name="Line 82"/>
            <p:cNvSpPr>
              <a:spLocks noChangeShapeType="1"/>
            </p:cNvSpPr>
            <p:nvPr/>
          </p:nvSpPr>
          <p:spPr bwMode="auto">
            <a:xfrm>
              <a:off x="929" y="2750"/>
              <a:ext cx="91" cy="0"/>
            </a:xfrm>
            <a:prstGeom prst="line">
              <a:avLst/>
            </a:prstGeom>
            <a:noFill/>
            <a:ln w="12700">
              <a:solidFill>
                <a:schemeClr val="bg1"/>
              </a:solidFill>
              <a:round/>
              <a:headEnd/>
              <a:tailEnd/>
            </a:ln>
            <a:effectLst/>
          </p:spPr>
          <p:txBody>
            <a:bodyPr>
              <a:prstTxWarp prst="textNoShape">
                <a:avLst/>
              </a:prstTxWarp>
            </a:bodyPr>
            <a:lstStyle/>
            <a:p>
              <a:endParaRPr lang="en-US"/>
            </a:p>
          </p:txBody>
        </p:sp>
        <p:sp>
          <p:nvSpPr>
            <p:cNvPr id="123987" name="Line 83"/>
            <p:cNvSpPr>
              <a:spLocks noChangeShapeType="1"/>
            </p:cNvSpPr>
            <p:nvPr/>
          </p:nvSpPr>
          <p:spPr bwMode="auto">
            <a:xfrm>
              <a:off x="600" y="2729"/>
              <a:ext cx="91" cy="0"/>
            </a:xfrm>
            <a:prstGeom prst="line">
              <a:avLst/>
            </a:prstGeom>
            <a:noFill/>
            <a:ln w="12700">
              <a:solidFill>
                <a:schemeClr val="bg1"/>
              </a:solidFill>
              <a:round/>
              <a:headEnd/>
              <a:tailEnd/>
            </a:ln>
            <a:effectLst/>
          </p:spPr>
          <p:txBody>
            <a:bodyPr>
              <a:prstTxWarp prst="textNoShape">
                <a:avLst/>
              </a:prstTxWarp>
            </a:bodyPr>
            <a:lstStyle/>
            <a:p>
              <a:endParaRPr lang="en-US"/>
            </a:p>
          </p:txBody>
        </p:sp>
        <p:sp>
          <p:nvSpPr>
            <p:cNvPr id="123988" name="Line 84"/>
            <p:cNvSpPr>
              <a:spLocks noChangeShapeType="1"/>
            </p:cNvSpPr>
            <p:nvPr/>
          </p:nvSpPr>
          <p:spPr bwMode="auto">
            <a:xfrm>
              <a:off x="884" y="2729"/>
              <a:ext cx="91" cy="0"/>
            </a:xfrm>
            <a:prstGeom prst="line">
              <a:avLst/>
            </a:prstGeom>
            <a:noFill/>
            <a:ln w="12700">
              <a:solidFill>
                <a:schemeClr val="bg1"/>
              </a:solidFill>
              <a:round/>
              <a:headEnd/>
              <a:tailEnd/>
            </a:ln>
            <a:effectLst/>
          </p:spPr>
          <p:txBody>
            <a:bodyPr>
              <a:prstTxWarp prst="textNoShape">
                <a:avLst/>
              </a:prstTxWarp>
            </a:bodyPr>
            <a:lstStyle/>
            <a:p>
              <a:endParaRPr lang="en-US"/>
            </a:p>
          </p:txBody>
        </p:sp>
        <p:sp>
          <p:nvSpPr>
            <p:cNvPr id="123989" name="Line 85"/>
            <p:cNvSpPr>
              <a:spLocks noChangeShapeType="1"/>
            </p:cNvSpPr>
            <p:nvPr/>
          </p:nvSpPr>
          <p:spPr bwMode="auto">
            <a:xfrm>
              <a:off x="703" y="2711"/>
              <a:ext cx="49" cy="0"/>
            </a:xfrm>
            <a:prstGeom prst="line">
              <a:avLst/>
            </a:prstGeom>
            <a:noFill/>
            <a:ln w="12700">
              <a:solidFill>
                <a:schemeClr val="bg1"/>
              </a:solidFill>
              <a:round/>
              <a:headEnd/>
              <a:tailEnd/>
            </a:ln>
            <a:effectLst/>
          </p:spPr>
          <p:txBody>
            <a:bodyPr>
              <a:prstTxWarp prst="textNoShape">
                <a:avLst/>
              </a:prstTxWarp>
            </a:bodyPr>
            <a:lstStyle/>
            <a:p>
              <a:endParaRPr lang="en-US"/>
            </a:p>
          </p:txBody>
        </p:sp>
        <p:sp>
          <p:nvSpPr>
            <p:cNvPr id="123990" name="Line 86"/>
            <p:cNvSpPr>
              <a:spLocks noChangeShapeType="1"/>
            </p:cNvSpPr>
            <p:nvPr/>
          </p:nvSpPr>
          <p:spPr bwMode="auto">
            <a:xfrm>
              <a:off x="637" y="2711"/>
              <a:ext cx="49" cy="0"/>
            </a:xfrm>
            <a:prstGeom prst="line">
              <a:avLst/>
            </a:prstGeom>
            <a:noFill/>
            <a:ln w="12700">
              <a:solidFill>
                <a:schemeClr val="bg1"/>
              </a:solidFill>
              <a:round/>
              <a:headEnd/>
              <a:tailEnd/>
            </a:ln>
            <a:effectLst/>
          </p:spPr>
          <p:txBody>
            <a:bodyPr>
              <a:prstTxWarp prst="textNoShape">
                <a:avLst/>
              </a:prstTxWarp>
            </a:bodyPr>
            <a:lstStyle/>
            <a:p>
              <a:endParaRPr lang="en-US"/>
            </a:p>
          </p:txBody>
        </p:sp>
        <p:sp>
          <p:nvSpPr>
            <p:cNvPr id="123991" name="Line 87"/>
            <p:cNvSpPr>
              <a:spLocks noChangeShapeType="1"/>
            </p:cNvSpPr>
            <p:nvPr/>
          </p:nvSpPr>
          <p:spPr bwMode="auto">
            <a:xfrm>
              <a:off x="571" y="2711"/>
              <a:ext cx="49" cy="0"/>
            </a:xfrm>
            <a:prstGeom prst="line">
              <a:avLst/>
            </a:prstGeom>
            <a:noFill/>
            <a:ln w="12700">
              <a:solidFill>
                <a:schemeClr val="bg1"/>
              </a:solidFill>
              <a:round/>
              <a:headEnd/>
              <a:tailEnd/>
            </a:ln>
            <a:effectLst/>
          </p:spPr>
          <p:txBody>
            <a:bodyPr>
              <a:prstTxWarp prst="textNoShape">
                <a:avLst/>
              </a:prstTxWarp>
            </a:bodyPr>
            <a:lstStyle/>
            <a:p>
              <a:endParaRPr lang="en-US"/>
            </a:p>
          </p:txBody>
        </p:sp>
        <p:sp>
          <p:nvSpPr>
            <p:cNvPr id="123992" name="Line 88"/>
            <p:cNvSpPr>
              <a:spLocks noChangeShapeType="1"/>
            </p:cNvSpPr>
            <p:nvPr/>
          </p:nvSpPr>
          <p:spPr bwMode="auto">
            <a:xfrm>
              <a:off x="930" y="2711"/>
              <a:ext cx="49" cy="0"/>
            </a:xfrm>
            <a:prstGeom prst="line">
              <a:avLst/>
            </a:prstGeom>
            <a:noFill/>
            <a:ln w="12700">
              <a:solidFill>
                <a:schemeClr val="bg1"/>
              </a:solidFill>
              <a:round/>
              <a:headEnd/>
              <a:tailEnd/>
            </a:ln>
            <a:effectLst/>
          </p:spPr>
          <p:txBody>
            <a:bodyPr>
              <a:prstTxWarp prst="textNoShape">
                <a:avLst/>
              </a:prstTxWarp>
            </a:bodyPr>
            <a:lstStyle/>
            <a:p>
              <a:endParaRPr lang="en-US"/>
            </a:p>
          </p:txBody>
        </p:sp>
        <p:sp>
          <p:nvSpPr>
            <p:cNvPr id="123993" name="Line 89"/>
            <p:cNvSpPr>
              <a:spLocks noChangeShapeType="1"/>
            </p:cNvSpPr>
            <p:nvPr/>
          </p:nvSpPr>
          <p:spPr bwMode="auto">
            <a:xfrm>
              <a:off x="987" y="2711"/>
              <a:ext cx="49" cy="0"/>
            </a:xfrm>
            <a:prstGeom prst="line">
              <a:avLst/>
            </a:prstGeom>
            <a:noFill/>
            <a:ln w="12700">
              <a:solidFill>
                <a:schemeClr val="bg1"/>
              </a:solidFill>
              <a:round/>
              <a:headEnd/>
              <a:tailEnd/>
            </a:ln>
            <a:effectLst/>
          </p:spPr>
          <p:txBody>
            <a:bodyPr>
              <a:prstTxWarp prst="textNoShape">
                <a:avLst/>
              </a:prstTxWarp>
            </a:bodyPr>
            <a:lstStyle/>
            <a:p>
              <a:endParaRPr lang="en-US"/>
            </a:p>
          </p:txBody>
        </p:sp>
        <p:sp>
          <p:nvSpPr>
            <p:cNvPr id="123994" name="Line 90"/>
            <p:cNvSpPr>
              <a:spLocks noChangeShapeType="1"/>
            </p:cNvSpPr>
            <p:nvPr/>
          </p:nvSpPr>
          <p:spPr bwMode="auto">
            <a:xfrm>
              <a:off x="846" y="2698"/>
              <a:ext cx="49" cy="0"/>
            </a:xfrm>
            <a:prstGeom prst="line">
              <a:avLst/>
            </a:prstGeom>
            <a:noFill/>
            <a:ln w="12700">
              <a:solidFill>
                <a:schemeClr val="bg1"/>
              </a:solidFill>
              <a:round/>
              <a:headEnd/>
              <a:tailEnd/>
            </a:ln>
            <a:effectLst/>
          </p:spPr>
          <p:txBody>
            <a:bodyPr>
              <a:prstTxWarp prst="textNoShape">
                <a:avLst/>
              </a:prstTxWarp>
            </a:bodyPr>
            <a:lstStyle/>
            <a:p>
              <a:endParaRPr lang="en-US"/>
            </a:p>
          </p:txBody>
        </p:sp>
        <p:sp>
          <p:nvSpPr>
            <p:cNvPr id="123995" name="Line 91"/>
            <p:cNvSpPr>
              <a:spLocks noChangeShapeType="1"/>
            </p:cNvSpPr>
            <p:nvPr/>
          </p:nvSpPr>
          <p:spPr bwMode="auto">
            <a:xfrm>
              <a:off x="637" y="2695"/>
              <a:ext cx="136" cy="0"/>
            </a:xfrm>
            <a:prstGeom prst="line">
              <a:avLst/>
            </a:prstGeom>
            <a:noFill/>
            <a:ln w="12700">
              <a:solidFill>
                <a:schemeClr val="bg1"/>
              </a:solidFill>
              <a:round/>
              <a:headEnd/>
              <a:tailEnd/>
            </a:ln>
            <a:effectLst/>
          </p:spPr>
          <p:txBody>
            <a:bodyPr>
              <a:prstTxWarp prst="textNoShape">
                <a:avLst/>
              </a:prstTxWarp>
            </a:bodyPr>
            <a:lstStyle/>
            <a:p>
              <a:endParaRPr lang="en-US"/>
            </a:p>
          </p:txBody>
        </p:sp>
        <p:sp>
          <p:nvSpPr>
            <p:cNvPr id="123996" name="Line 92"/>
            <p:cNvSpPr>
              <a:spLocks noChangeShapeType="1"/>
            </p:cNvSpPr>
            <p:nvPr/>
          </p:nvSpPr>
          <p:spPr bwMode="auto">
            <a:xfrm>
              <a:off x="930" y="2493"/>
              <a:ext cx="91" cy="0"/>
            </a:xfrm>
            <a:prstGeom prst="line">
              <a:avLst/>
            </a:prstGeom>
            <a:noFill/>
            <a:ln w="12700">
              <a:solidFill>
                <a:schemeClr val="bg1"/>
              </a:solidFill>
              <a:round/>
              <a:headEnd/>
              <a:tailEnd/>
            </a:ln>
            <a:effectLst/>
          </p:spPr>
          <p:txBody>
            <a:bodyPr>
              <a:prstTxWarp prst="textNoShape">
                <a:avLst/>
              </a:prstTxWarp>
            </a:bodyPr>
            <a:lstStyle/>
            <a:p>
              <a:endParaRPr lang="en-US"/>
            </a:p>
          </p:txBody>
        </p:sp>
      </p:grpSp>
      <p:grpSp>
        <p:nvGrpSpPr>
          <p:cNvPr id="7" name="Group 93"/>
          <p:cNvGrpSpPr>
            <a:grpSpLocks/>
          </p:cNvGrpSpPr>
          <p:nvPr/>
        </p:nvGrpSpPr>
        <p:grpSpPr bwMode="auto">
          <a:xfrm>
            <a:off x="1443037" y="4343854"/>
            <a:ext cx="865188" cy="576263"/>
            <a:chOff x="521" y="2840"/>
            <a:chExt cx="545" cy="363"/>
          </a:xfrm>
        </p:grpSpPr>
        <p:sp>
          <p:nvSpPr>
            <p:cNvPr id="123998" name="AutoShape 94"/>
            <p:cNvSpPr>
              <a:spLocks noChangeArrowheads="1"/>
            </p:cNvSpPr>
            <p:nvPr/>
          </p:nvSpPr>
          <p:spPr bwMode="auto">
            <a:xfrm>
              <a:off x="521" y="2840"/>
              <a:ext cx="545" cy="363"/>
            </a:xfrm>
            <a:prstGeom prst="roundRect">
              <a:avLst>
                <a:gd name="adj" fmla="val 11569"/>
              </a:avLst>
            </a:prstGeom>
            <a:noFill/>
            <a:ln w="12700">
              <a:solidFill>
                <a:srgbClr val="FFCC00"/>
              </a:solidFill>
              <a:round/>
              <a:headEnd/>
              <a:tailEnd/>
            </a:ln>
            <a:effectLst/>
          </p:spPr>
          <p:txBody>
            <a:bodyPr wrap="none" anchor="ctr">
              <a:prstTxWarp prst="textNoShape">
                <a:avLst/>
              </a:prstTxWarp>
            </a:bodyPr>
            <a:lstStyle/>
            <a:p>
              <a:endParaRPr lang="en-US"/>
            </a:p>
          </p:txBody>
        </p:sp>
        <p:sp>
          <p:nvSpPr>
            <p:cNvPr id="123999" name="Line 95"/>
            <p:cNvSpPr>
              <a:spLocks noChangeShapeType="1"/>
            </p:cNvSpPr>
            <p:nvPr/>
          </p:nvSpPr>
          <p:spPr bwMode="auto">
            <a:xfrm>
              <a:off x="567" y="3158"/>
              <a:ext cx="136" cy="0"/>
            </a:xfrm>
            <a:prstGeom prst="line">
              <a:avLst/>
            </a:prstGeom>
            <a:noFill/>
            <a:ln w="12700">
              <a:solidFill>
                <a:schemeClr val="bg1"/>
              </a:solidFill>
              <a:round/>
              <a:headEnd/>
              <a:tailEnd/>
            </a:ln>
            <a:effectLst/>
          </p:spPr>
          <p:txBody>
            <a:bodyPr>
              <a:prstTxWarp prst="textNoShape">
                <a:avLst/>
              </a:prstTxWarp>
            </a:bodyPr>
            <a:lstStyle/>
            <a:p>
              <a:endParaRPr lang="en-US"/>
            </a:p>
          </p:txBody>
        </p:sp>
        <p:sp>
          <p:nvSpPr>
            <p:cNvPr id="124000" name="Line 96"/>
            <p:cNvSpPr>
              <a:spLocks noChangeShapeType="1"/>
            </p:cNvSpPr>
            <p:nvPr/>
          </p:nvSpPr>
          <p:spPr bwMode="auto">
            <a:xfrm>
              <a:off x="748" y="3158"/>
              <a:ext cx="136" cy="0"/>
            </a:xfrm>
            <a:prstGeom prst="line">
              <a:avLst/>
            </a:prstGeom>
            <a:noFill/>
            <a:ln w="12700">
              <a:solidFill>
                <a:schemeClr val="bg1"/>
              </a:solidFill>
              <a:round/>
              <a:headEnd/>
              <a:tailEnd/>
            </a:ln>
            <a:effectLst/>
          </p:spPr>
          <p:txBody>
            <a:bodyPr>
              <a:prstTxWarp prst="textNoShape">
                <a:avLst/>
              </a:prstTxWarp>
            </a:bodyPr>
            <a:lstStyle/>
            <a:p>
              <a:endParaRPr lang="en-US"/>
            </a:p>
          </p:txBody>
        </p:sp>
        <p:sp>
          <p:nvSpPr>
            <p:cNvPr id="124001" name="Line 97"/>
            <p:cNvSpPr>
              <a:spLocks noChangeShapeType="1"/>
            </p:cNvSpPr>
            <p:nvPr/>
          </p:nvSpPr>
          <p:spPr bwMode="auto">
            <a:xfrm>
              <a:off x="929" y="3158"/>
              <a:ext cx="91" cy="0"/>
            </a:xfrm>
            <a:prstGeom prst="line">
              <a:avLst/>
            </a:prstGeom>
            <a:noFill/>
            <a:ln w="12700">
              <a:solidFill>
                <a:schemeClr val="bg1"/>
              </a:solidFill>
              <a:round/>
              <a:headEnd/>
              <a:tailEnd/>
            </a:ln>
            <a:effectLst/>
          </p:spPr>
          <p:txBody>
            <a:bodyPr>
              <a:prstTxWarp prst="textNoShape">
                <a:avLst/>
              </a:prstTxWarp>
            </a:bodyPr>
            <a:lstStyle/>
            <a:p>
              <a:endParaRPr lang="en-US"/>
            </a:p>
          </p:txBody>
        </p:sp>
        <p:sp>
          <p:nvSpPr>
            <p:cNvPr id="124002" name="Line 98"/>
            <p:cNvSpPr>
              <a:spLocks noChangeShapeType="1"/>
            </p:cNvSpPr>
            <p:nvPr/>
          </p:nvSpPr>
          <p:spPr bwMode="auto">
            <a:xfrm>
              <a:off x="600" y="3137"/>
              <a:ext cx="91" cy="0"/>
            </a:xfrm>
            <a:prstGeom prst="line">
              <a:avLst/>
            </a:prstGeom>
            <a:noFill/>
            <a:ln w="12700">
              <a:solidFill>
                <a:schemeClr val="bg1"/>
              </a:solidFill>
              <a:round/>
              <a:headEnd/>
              <a:tailEnd/>
            </a:ln>
            <a:effectLst/>
          </p:spPr>
          <p:txBody>
            <a:bodyPr>
              <a:prstTxWarp prst="textNoShape">
                <a:avLst/>
              </a:prstTxWarp>
            </a:bodyPr>
            <a:lstStyle/>
            <a:p>
              <a:endParaRPr lang="en-US"/>
            </a:p>
          </p:txBody>
        </p:sp>
        <p:sp>
          <p:nvSpPr>
            <p:cNvPr id="124003" name="Line 99"/>
            <p:cNvSpPr>
              <a:spLocks noChangeShapeType="1"/>
            </p:cNvSpPr>
            <p:nvPr/>
          </p:nvSpPr>
          <p:spPr bwMode="auto">
            <a:xfrm>
              <a:off x="884" y="3137"/>
              <a:ext cx="91" cy="0"/>
            </a:xfrm>
            <a:prstGeom prst="line">
              <a:avLst/>
            </a:prstGeom>
            <a:noFill/>
            <a:ln w="12700">
              <a:solidFill>
                <a:schemeClr val="bg1"/>
              </a:solidFill>
              <a:round/>
              <a:headEnd/>
              <a:tailEnd/>
            </a:ln>
            <a:effectLst/>
          </p:spPr>
          <p:txBody>
            <a:bodyPr>
              <a:prstTxWarp prst="textNoShape">
                <a:avLst/>
              </a:prstTxWarp>
            </a:bodyPr>
            <a:lstStyle/>
            <a:p>
              <a:endParaRPr lang="en-US"/>
            </a:p>
          </p:txBody>
        </p:sp>
        <p:sp>
          <p:nvSpPr>
            <p:cNvPr id="124004" name="Line 100"/>
            <p:cNvSpPr>
              <a:spLocks noChangeShapeType="1"/>
            </p:cNvSpPr>
            <p:nvPr/>
          </p:nvSpPr>
          <p:spPr bwMode="auto">
            <a:xfrm>
              <a:off x="769" y="3137"/>
              <a:ext cx="91" cy="0"/>
            </a:xfrm>
            <a:prstGeom prst="line">
              <a:avLst/>
            </a:prstGeom>
            <a:noFill/>
            <a:ln w="12700">
              <a:solidFill>
                <a:schemeClr val="bg1"/>
              </a:solidFill>
              <a:round/>
              <a:headEnd/>
              <a:tailEnd/>
            </a:ln>
            <a:effectLst/>
          </p:spPr>
          <p:txBody>
            <a:bodyPr>
              <a:prstTxWarp prst="textNoShape">
                <a:avLst/>
              </a:prstTxWarp>
            </a:bodyPr>
            <a:lstStyle/>
            <a:p>
              <a:endParaRPr lang="en-US"/>
            </a:p>
          </p:txBody>
        </p:sp>
        <p:sp>
          <p:nvSpPr>
            <p:cNvPr id="124005" name="Line 101"/>
            <p:cNvSpPr>
              <a:spLocks noChangeShapeType="1"/>
            </p:cNvSpPr>
            <p:nvPr/>
          </p:nvSpPr>
          <p:spPr bwMode="auto">
            <a:xfrm>
              <a:off x="601" y="3095"/>
              <a:ext cx="49" cy="0"/>
            </a:xfrm>
            <a:prstGeom prst="line">
              <a:avLst/>
            </a:prstGeom>
            <a:noFill/>
            <a:ln w="12700">
              <a:solidFill>
                <a:schemeClr val="bg1"/>
              </a:solidFill>
              <a:round/>
              <a:headEnd/>
              <a:tailEnd/>
            </a:ln>
            <a:effectLst/>
          </p:spPr>
          <p:txBody>
            <a:bodyPr>
              <a:prstTxWarp prst="textNoShape">
                <a:avLst/>
              </a:prstTxWarp>
            </a:bodyPr>
            <a:lstStyle/>
            <a:p>
              <a:endParaRPr lang="en-US"/>
            </a:p>
          </p:txBody>
        </p:sp>
        <p:sp>
          <p:nvSpPr>
            <p:cNvPr id="124006" name="Line 102"/>
            <p:cNvSpPr>
              <a:spLocks noChangeShapeType="1"/>
            </p:cNvSpPr>
            <p:nvPr/>
          </p:nvSpPr>
          <p:spPr bwMode="auto">
            <a:xfrm>
              <a:off x="637" y="3119"/>
              <a:ext cx="49" cy="0"/>
            </a:xfrm>
            <a:prstGeom prst="line">
              <a:avLst/>
            </a:prstGeom>
            <a:noFill/>
            <a:ln w="12700">
              <a:solidFill>
                <a:schemeClr val="bg1"/>
              </a:solidFill>
              <a:round/>
              <a:headEnd/>
              <a:tailEnd/>
            </a:ln>
            <a:effectLst/>
          </p:spPr>
          <p:txBody>
            <a:bodyPr>
              <a:prstTxWarp prst="textNoShape">
                <a:avLst/>
              </a:prstTxWarp>
            </a:bodyPr>
            <a:lstStyle/>
            <a:p>
              <a:endParaRPr lang="en-US"/>
            </a:p>
          </p:txBody>
        </p:sp>
        <p:sp>
          <p:nvSpPr>
            <p:cNvPr id="124007" name="Line 103"/>
            <p:cNvSpPr>
              <a:spLocks noChangeShapeType="1"/>
            </p:cNvSpPr>
            <p:nvPr/>
          </p:nvSpPr>
          <p:spPr bwMode="auto">
            <a:xfrm>
              <a:off x="571" y="3119"/>
              <a:ext cx="49" cy="0"/>
            </a:xfrm>
            <a:prstGeom prst="line">
              <a:avLst/>
            </a:prstGeom>
            <a:noFill/>
            <a:ln w="12700">
              <a:solidFill>
                <a:schemeClr val="bg1"/>
              </a:solidFill>
              <a:round/>
              <a:headEnd/>
              <a:tailEnd/>
            </a:ln>
            <a:effectLst/>
          </p:spPr>
          <p:txBody>
            <a:bodyPr>
              <a:prstTxWarp prst="textNoShape">
                <a:avLst/>
              </a:prstTxWarp>
            </a:bodyPr>
            <a:lstStyle/>
            <a:p>
              <a:endParaRPr lang="en-US"/>
            </a:p>
          </p:txBody>
        </p:sp>
        <p:sp>
          <p:nvSpPr>
            <p:cNvPr id="124008" name="Line 104"/>
            <p:cNvSpPr>
              <a:spLocks noChangeShapeType="1"/>
            </p:cNvSpPr>
            <p:nvPr/>
          </p:nvSpPr>
          <p:spPr bwMode="auto">
            <a:xfrm>
              <a:off x="930" y="3119"/>
              <a:ext cx="49" cy="0"/>
            </a:xfrm>
            <a:prstGeom prst="line">
              <a:avLst/>
            </a:prstGeom>
            <a:noFill/>
            <a:ln w="12700">
              <a:solidFill>
                <a:schemeClr val="bg1"/>
              </a:solidFill>
              <a:round/>
              <a:headEnd/>
              <a:tailEnd/>
            </a:ln>
            <a:effectLst/>
          </p:spPr>
          <p:txBody>
            <a:bodyPr>
              <a:prstTxWarp prst="textNoShape">
                <a:avLst/>
              </a:prstTxWarp>
            </a:bodyPr>
            <a:lstStyle/>
            <a:p>
              <a:endParaRPr lang="en-US"/>
            </a:p>
          </p:txBody>
        </p:sp>
        <p:sp>
          <p:nvSpPr>
            <p:cNvPr id="124009" name="Line 105"/>
            <p:cNvSpPr>
              <a:spLocks noChangeShapeType="1"/>
            </p:cNvSpPr>
            <p:nvPr/>
          </p:nvSpPr>
          <p:spPr bwMode="auto">
            <a:xfrm>
              <a:off x="987" y="3119"/>
              <a:ext cx="49" cy="0"/>
            </a:xfrm>
            <a:prstGeom prst="line">
              <a:avLst/>
            </a:prstGeom>
            <a:noFill/>
            <a:ln w="12700">
              <a:solidFill>
                <a:schemeClr val="bg1"/>
              </a:solidFill>
              <a:round/>
              <a:headEnd/>
              <a:tailEnd/>
            </a:ln>
            <a:effectLst/>
          </p:spPr>
          <p:txBody>
            <a:bodyPr>
              <a:prstTxWarp prst="textNoShape">
                <a:avLst/>
              </a:prstTxWarp>
            </a:bodyPr>
            <a:lstStyle/>
            <a:p>
              <a:endParaRPr lang="en-US"/>
            </a:p>
          </p:txBody>
        </p:sp>
        <p:sp>
          <p:nvSpPr>
            <p:cNvPr id="124010" name="Line 106"/>
            <p:cNvSpPr>
              <a:spLocks noChangeShapeType="1"/>
            </p:cNvSpPr>
            <p:nvPr/>
          </p:nvSpPr>
          <p:spPr bwMode="auto">
            <a:xfrm>
              <a:off x="846" y="3106"/>
              <a:ext cx="49" cy="0"/>
            </a:xfrm>
            <a:prstGeom prst="line">
              <a:avLst/>
            </a:prstGeom>
            <a:noFill/>
            <a:ln w="12700">
              <a:solidFill>
                <a:schemeClr val="bg1"/>
              </a:solidFill>
              <a:round/>
              <a:headEnd/>
              <a:tailEnd/>
            </a:ln>
            <a:effectLst/>
          </p:spPr>
          <p:txBody>
            <a:bodyPr>
              <a:prstTxWarp prst="textNoShape">
                <a:avLst/>
              </a:prstTxWarp>
            </a:bodyPr>
            <a:lstStyle/>
            <a:p>
              <a:endParaRPr lang="en-US"/>
            </a:p>
          </p:txBody>
        </p:sp>
        <p:sp>
          <p:nvSpPr>
            <p:cNvPr id="124011" name="Line 107"/>
            <p:cNvSpPr>
              <a:spLocks noChangeShapeType="1"/>
            </p:cNvSpPr>
            <p:nvPr/>
          </p:nvSpPr>
          <p:spPr bwMode="auto">
            <a:xfrm>
              <a:off x="884" y="3091"/>
              <a:ext cx="136" cy="0"/>
            </a:xfrm>
            <a:prstGeom prst="line">
              <a:avLst/>
            </a:prstGeom>
            <a:noFill/>
            <a:ln w="12700">
              <a:solidFill>
                <a:schemeClr val="bg1"/>
              </a:solidFill>
              <a:round/>
              <a:headEnd/>
              <a:tailEnd/>
            </a:ln>
            <a:effectLst/>
          </p:spPr>
          <p:txBody>
            <a:bodyPr>
              <a:prstTxWarp prst="textNoShape">
                <a:avLst/>
              </a:prstTxWarp>
            </a:bodyPr>
            <a:lstStyle/>
            <a:p>
              <a:endParaRPr lang="en-US"/>
            </a:p>
          </p:txBody>
        </p:sp>
        <p:sp>
          <p:nvSpPr>
            <p:cNvPr id="124012" name="Line 108"/>
            <p:cNvSpPr>
              <a:spLocks noChangeShapeType="1"/>
            </p:cNvSpPr>
            <p:nvPr/>
          </p:nvSpPr>
          <p:spPr bwMode="auto">
            <a:xfrm>
              <a:off x="930" y="2901"/>
              <a:ext cx="91" cy="0"/>
            </a:xfrm>
            <a:prstGeom prst="line">
              <a:avLst/>
            </a:prstGeom>
            <a:noFill/>
            <a:ln w="12700">
              <a:solidFill>
                <a:schemeClr val="bg1"/>
              </a:solidFill>
              <a:round/>
              <a:headEnd/>
              <a:tailEnd/>
            </a:ln>
            <a:effectLst/>
          </p:spPr>
          <p:txBody>
            <a:bodyPr>
              <a:prstTxWarp prst="textNoShape">
                <a:avLst/>
              </a:prstTxWarp>
            </a:bodyPr>
            <a:lstStyle/>
            <a:p>
              <a:endParaRPr lang="en-US"/>
            </a:p>
          </p:txBody>
        </p:sp>
        <p:sp>
          <p:nvSpPr>
            <p:cNvPr id="124013" name="Line 109"/>
            <p:cNvSpPr>
              <a:spLocks noChangeShapeType="1"/>
            </p:cNvSpPr>
            <p:nvPr/>
          </p:nvSpPr>
          <p:spPr bwMode="auto">
            <a:xfrm>
              <a:off x="839" y="2901"/>
              <a:ext cx="91" cy="0"/>
            </a:xfrm>
            <a:prstGeom prst="line">
              <a:avLst/>
            </a:prstGeom>
            <a:noFill/>
            <a:ln w="12700">
              <a:solidFill>
                <a:schemeClr val="bg1"/>
              </a:solidFill>
              <a:round/>
              <a:headEnd/>
              <a:tailEnd/>
            </a:ln>
            <a:effectLst/>
          </p:spPr>
          <p:txBody>
            <a:bodyPr>
              <a:prstTxWarp prst="textNoShape">
                <a:avLst/>
              </a:prstTxWarp>
            </a:bodyPr>
            <a:lstStyle/>
            <a:p>
              <a:endParaRPr lang="en-US"/>
            </a:p>
          </p:txBody>
        </p:sp>
        <p:sp>
          <p:nvSpPr>
            <p:cNvPr id="124014" name="Line 110"/>
            <p:cNvSpPr>
              <a:spLocks noChangeShapeType="1"/>
            </p:cNvSpPr>
            <p:nvPr/>
          </p:nvSpPr>
          <p:spPr bwMode="auto">
            <a:xfrm>
              <a:off x="976" y="2883"/>
              <a:ext cx="49" cy="0"/>
            </a:xfrm>
            <a:prstGeom prst="line">
              <a:avLst/>
            </a:prstGeom>
            <a:noFill/>
            <a:ln w="12700">
              <a:solidFill>
                <a:schemeClr val="bg1"/>
              </a:solidFill>
              <a:round/>
              <a:headEnd/>
              <a:tailEnd/>
            </a:ln>
            <a:effectLst/>
          </p:spPr>
          <p:txBody>
            <a:bodyPr>
              <a:prstTxWarp prst="textNoShape">
                <a:avLst/>
              </a:prstTxWarp>
            </a:bodyPr>
            <a:lstStyle/>
            <a:p>
              <a:endParaRPr lang="en-US"/>
            </a:p>
          </p:txBody>
        </p:sp>
      </p:grpSp>
      <p:grpSp>
        <p:nvGrpSpPr>
          <p:cNvPr id="8" name="Group 111"/>
          <p:cNvGrpSpPr>
            <a:grpSpLocks/>
          </p:cNvGrpSpPr>
          <p:nvPr/>
        </p:nvGrpSpPr>
        <p:grpSpPr bwMode="auto">
          <a:xfrm>
            <a:off x="1443037" y="5640842"/>
            <a:ext cx="865188" cy="576262"/>
            <a:chOff x="521" y="799"/>
            <a:chExt cx="545" cy="363"/>
          </a:xfrm>
        </p:grpSpPr>
        <p:sp>
          <p:nvSpPr>
            <p:cNvPr id="124016" name="AutoShape 112"/>
            <p:cNvSpPr>
              <a:spLocks noChangeArrowheads="1"/>
            </p:cNvSpPr>
            <p:nvPr/>
          </p:nvSpPr>
          <p:spPr bwMode="auto">
            <a:xfrm>
              <a:off x="521" y="799"/>
              <a:ext cx="545" cy="363"/>
            </a:xfrm>
            <a:prstGeom prst="roundRect">
              <a:avLst>
                <a:gd name="adj" fmla="val 11569"/>
              </a:avLst>
            </a:prstGeom>
            <a:noFill/>
            <a:ln w="12700">
              <a:solidFill>
                <a:srgbClr val="FFCC00"/>
              </a:solidFill>
              <a:round/>
              <a:headEnd/>
              <a:tailEnd/>
            </a:ln>
            <a:effectLst/>
          </p:spPr>
          <p:txBody>
            <a:bodyPr wrap="none" anchor="ctr">
              <a:prstTxWarp prst="textNoShape">
                <a:avLst/>
              </a:prstTxWarp>
            </a:bodyPr>
            <a:lstStyle/>
            <a:p>
              <a:endParaRPr lang="en-US"/>
            </a:p>
          </p:txBody>
        </p:sp>
        <p:sp>
          <p:nvSpPr>
            <p:cNvPr id="124017" name="Line 113"/>
            <p:cNvSpPr>
              <a:spLocks noChangeShapeType="1"/>
            </p:cNvSpPr>
            <p:nvPr/>
          </p:nvSpPr>
          <p:spPr bwMode="auto">
            <a:xfrm>
              <a:off x="567" y="1117"/>
              <a:ext cx="136" cy="0"/>
            </a:xfrm>
            <a:prstGeom prst="line">
              <a:avLst/>
            </a:prstGeom>
            <a:noFill/>
            <a:ln w="12700">
              <a:solidFill>
                <a:schemeClr val="bg1"/>
              </a:solidFill>
              <a:round/>
              <a:headEnd/>
              <a:tailEnd/>
            </a:ln>
            <a:effectLst/>
          </p:spPr>
          <p:txBody>
            <a:bodyPr>
              <a:prstTxWarp prst="textNoShape">
                <a:avLst/>
              </a:prstTxWarp>
            </a:bodyPr>
            <a:lstStyle/>
            <a:p>
              <a:endParaRPr lang="en-US"/>
            </a:p>
          </p:txBody>
        </p:sp>
        <p:sp>
          <p:nvSpPr>
            <p:cNvPr id="124018" name="Line 114"/>
            <p:cNvSpPr>
              <a:spLocks noChangeShapeType="1"/>
            </p:cNvSpPr>
            <p:nvPr/>
          </p:nvSpPr>
          <p:spPr bwMode="auto">
            <a:xfrm>
              <a:off x="748" y="1117"/>
              <a:ext cx="136" cy="0"/>
            </a:xfrm>
            <a:prstGeom prst="line">
              <a:avLst/>
            </a:prstGeom>
            <a:noFill/>
            <a:ln w="12700">
              <a:solidFill>
                <a:schemeClr val="bg1"/>
              </a:solidFill>
              <a:round/>
              <a:headEnd/>
              <a:tailEnd/>
            </a:ln>
            <a:effectLst/>
          </p:spPr>
          <p:txBody>
            <a:bodyPr>
              <a:prstTxWarp prst="textNoShape">
                <a:avLst/>
              </a:prstTxWarp>
            </a:bodyPr>
            <a:lstStyle/>
            <a:p>
              <a:endParaRPr lang="en-US"/>
            </a:p>
          </p:txBody>
        </p:sp>
        <p:sp>
          <p:nvSpPr>
            <p:cNvPr id="124019" name="Line 115"/>
            <p:cNvSpPr>
              <a:spLocks noChangeShapeType="1"/>
            </p:cNvSpPr>
            <p:nvPr/>
          </p:nvSpPr>
          <p:spPr bwMode="auto">
            <a:xfrm>
              <a:off x="929" y="1117"/>
              <a:ext cx="91" cy="0"/>
            </a:xfrm>
            <a:prstGeom prst="line">
              <a:avLst/>
            </a:prstGeom>
            <a:noFill/>
            <a:ln w="12700">
              <a:solidFill>
                <a:schemeClr val="bg1"/>
              </a:solidFill>
              <a:round/>
              <a:headEnd/>
              <a:tailEnd/>
            </a:ln>
            <a:effectLst/>
          </p:spPr>
          <p:txBody>
            <a:bodyPr>
              <a:prstTxWarp prst="textNoShape">
                <a:avLst/>
              </a:prstTxWarp>
            </a:bodyPr>
            <a:lstStyle/>
            <a:p>
              <a:endParaRPr lang="en-US"/>
            </a:p>
          </p:txBody>
        </p:sp>
        <p:sp>
          <p:nvSpPr>
            <p:cNvPr id="124020" name="Line 116"/>
            <p:cNvSpPr>
              <a:spLocks noChangeShapeType="1"/>
            </p:cNvSpPr>
            <p:nvPr/>
          </p:nvSpPr>
          <p:spPr bwMode="auto">
            <a:xfrm>
              <a:off x="600" y="1096"/>
              <a:ext cx="91" cy="0"/>
            </a:xfrm>
            <a:prstGeom prst="line">
              <a:avLst/>
            </a:prstGeom>
            <a:noFill/>
            <a:ln w="12700">
              <a:solidFill>
                <a:schemeClr val="bg1"/>
              </a:solidFill>
              <a:round/>
              <a:headEnd/>
              <a:tailEnd/>
            </a:ln>
            <a:effectLst/>
          </p:spPr>
          <p:txBody>
            <a:bodyPr>
              <a:prstTxWarp prst="textNoShape">
                <a:avLst/>
              </a:prstTxWarp>
            </a:bodyPr>
            <a:lstStyle/>
            <a:p>
              <a:endParaRPr lang="en-US"/>
            </a:p>
          </p:txBody>
        </p:sp>
        <p:sp>
          <p:nvSpPr>
            <p:cNvPr id="124021" name="Line 117"/>
            <p:cNvSpPr>
              <a:spLocks noChangeShapeType="1"/>
            </p:cNvSpPr>
            <p:nvPr/>
          </p:nvSpPr>
          <p:spPr bwMode="auto">
            <a:xfrm>
              <a:off x="884" y="1096"/>
              <a:ext cx="91" cy="0"/>
            </a:xfrm>
            <a:prstGeom prst="line">
              <a:avLst/>
            </a:prstGeom>
            <a:noFill/>
            <a:ln w="12700">
              <a:solidFill>
                <a:schemeClr val="bg1"/>
              </a:solidFill>
              <a:round/>
              <a:headEnd/>
              <a:tailEnd/>
            </a:ln>
            <a:effectLst/>
          </p:spPr>
          <p:txBody>
            <a:bodyPr>
              <a:prstTxWarp prst="textNoShape">
                <a:avLst/>
              </a:prstTxWarp>
            </a:bodyPr>
            <a:lstStyle/>
            <a:p>
              <a:endParaRPr lang="en-US"/>
            </a:p>
          </p:txBody>
        </p:sp>
        <p:sp>
          <p:nvSpPr>
            <p:cNvPr id="124022" name="Line 118"/>
            <p:cNvSpPr>
              <a:spLocks noChangeShapeType="1"/>
            </p:cNvSpPr>
            <p:nvPr/>
          </p:nvSpPr>
          <p:spPr bwMode="auto">
            <a:xfrm>
              <a:off x="769" y="1096"/>
              <a:ext cx="91" cy="0"/>
            </a:xfrm>
            <a:prstGeom prst="line">
              <a:avLst/>
            </a:prstGeom>
            <a:noFill/>
            <a:ln w="12700">
              <a:solidFill>
                <a:schemeClr val="bg1"/>
              </a:solidFill>
              <a:round/>
              <a:headEnd/>
              <a:tailEnd/>
            </a:ln>
            <a:effectLst/>
          </p:spPr>
          <p:txBody>
            <a:bodyPr>
              <a:prstTxWarp prst="textNoShape">
                <a:avLst/>
              </a:prstTxWarp>
            </a:bodyPr>
            <a:lstStyle/>
            <a:p>
              <a:endParaRPr lang="en-US"/>
            </a:p>
          </p:txBody>
        </p:sp>
        <p:sp>
          <p:nvSpPr>
            <p:cNvPr id="124023" name="Line 119"/>
            <p:cNvSpPr>
              <a:spLocks noChangeShapeType="1"/>
            </p:cNvSpPr>
            <p:nvPr/>
          </p:nvSpPr>
          <p:spPr bwMode="auto">
            <a:xfrm>
              <a:off x="703" y="1078"/>
              <a:ext cx="49" cy="0"/>
            </a:xfrm>
            <a:prstGeom prst="line">
              <a:avLst/>
            </a:prstGeom>
            <a:noFill/>
            <a:ln w="12700">
              <a:solidFill>
                <a:schemeClr val="bg1"/>
              </a:solidFill>
              <a:round/>
              <a:headEnd/>
              <a:tailEnd/>
            </a:ln>
            <a:effectLst/>
          </p:spPr>
          <p:txBody>
            <a:bodyPr>
              <a:prstTxWarp prst="textNoShape">
                <a:avLst/>
              </a:prstTxWarp>
            </a:bodyPr>
            <a:lstStyle/>
            <a:p>
              <a:endParaRPr lang="en-US"/>
            </a:p>
          </p:txBody>
        </p:sp>
        <p:sp>
          <p:nvSpPr>
            <p:cNvPr id="124024" name="Line 120"/>
            <p:cNvSpPr>
              <a:spLocks noChangeShapeType="1"/>
            </p:cNvSpPr>
            <p:nvPr/>
          </p:nvSpPr>
          <p:spPr bwMode="auto">
            <a:xfrm>
              <a:off x="637" y="1078"/>
              <a:ext cx="49" cy="0"/>
            </a:xfrm>
            <a:prstGeom prst="line">
              <a:avLst/>
            </a:prstGeom>
            <a:noFill/>
            <a:ln w="12700">
              <a:solidFill>
                <a:schemeClr val="bg1"/>
              </a:solidFill>
              <a:round/>
              <a:headEnd/>
              <a:tailEnd/>
            </a:ln>
            <a:effectLst/>
          </p:spPr>
          <p:txBody>
            <a:bodyPr>
              <a:prstTxWarp prst="textNoShape">
                <a:avLst/>
              </a:prstTxWarp>
            </a:bodyPr>
            <a:lstStyle/>
            <a:p>
              <a:endParaRPr lang="en-US"/>
            </a:p>
          </p:txBody>
        </p:sp>
        <p:sp>
          <p:nvSpPr>
            <p:cNvPr id="124025" name="Line 121"/>
            <p:cNvSpPr>
              <a:spLocks noChangeShapeType="1"/>
            </p:cNvSpPr>
            <p:nvPr/>
          </p:nvSpPr>
          <p:spPr bwMode="auto">
            <a:xfrm>
              <a:off x="571" y="1078"/>
              <a:ext cx="49" cy="0"/>
            </a:xfrm>
            <a:prstGeom prst="line">
              <a:avLst/>
            </a:prstGeom>
            <a:noFill/>
            <a:ln w="12700">
              <a:solidFill>
                <a:schemeClr val="bg1"/>
              </a:solidFill>
              <a:round/>
              <a:headEnd/>
              <a:tailEnd/>
            </a:ln>
            <a:effectLst/>
          </p:spPr>
          <p:txBody>
            <a:bodyPr>
              <a:prstTxWarp prst="textNoShape">
                <a:avLst/>
              </a:prstTxWarp>
            </a:bodyPr>
            <a:lstStyle/>
            <a:p>
              <a:endParaRPr lang="en-US"/>
            </a:p>
          </p:txBody>
        </p:sp>
        <p:sp>
          <p:nvSpPr>
            <p:cNvPr id="124026" name="Line 122"/>
            <p:cNvSpPr>
              <a:spLocks noChangeShapeType="1"/>
            </p:cNvSpPr>
            <p:nvPr/>
          </p:nvSpPr>
          <p:spPr bwMode="auto">
            <a:xfrm>
              <a:off x="930" y="1078"/>
              <a:ext cx="49" cy="0"/>
            </a:xfrm>
            <a:prstGeom prst="line">
              <a:avLst/>
            </a:prstGeom>
            <a:noFill/>
            <a:ln w="12700">
              <a:solidFill>
                <a:schemeClr val="bg1"/>
              </a:solidFill>
              <a:round/>
              <a:headEnd/>
              <a:tailEnd/>
            </a:ln>
            <a:effectLst/>
          </p:spPr>
          <p:txBody>
            <a:bodyPr>
              <a:prstTxWarp prst="textNoShape">
                <a:avLst/>
              </a:prstTxWarp>
            </a:bodyPr>
            <a:lstStyle/>
            <a:p>
              <a:endParaRPr lang="en-US"/>
            </a:p>
          </p:txBody>
        </p:sp>
        <p:sp>
          <p:nvSpPr>
            <p:cNvPr id="124027" name="Line 123"/>
            <p:cNvSpPr>
              <a:spLocks noChangeShapeType="1"/>
            </p:cNvSpPr>
            <p:nvPr/>
          </p:nvSpPr>
          <p:spPr bwMode="auto">
            <a:xfrm>
              <a:off x="987" y="1078"/>
              <a:ext cx="49" cy="0"/>
            </a:xfrm>
            <a:prstGeom prst="line">
              <a:avLst/>
            </a:prstGeom>
            <a:noFill/>
            <a:ln w="12700">
              <a:solidFill>
                <a:schemeClr val="bg1"/>
              </a:solidFill>
              <a:round/>
              <a:headEnd/>
              <a:tailEnd/>
            </a:ln>
            <a:effectLst/>
          </p:spPr>
          <p:txBody>
            <a:bodyPr>
              <a:prstTxWarp prst="textNoShape">
                <a:avLst/>
              </a:prstTxWarp>
            </a:bodyPr>
            <a:lstStyle/>
            <a:p>
              <a:endParaRPr lang="en-US"/>
            </a:p>
          </p:txBody>
        </p:sp>
        <p:sp>
          <p:nvSpPr>
            <p:cNvPr id="124028" name="Line 124"/>
            <p:cNvSpPr>
              <a:spLocks noChangeShapeType="1"/>
            </p:cNvSpPr>
            <p:nvPr/>
          </p:nvSpPr>
          <p:spPr bwMode="auto">
            <a:xfrm>
              <a:off x="846" y="1065"/>
              <a:ext cx="49" cy="0"/>
            </a:xfrm>
            <a:prstGeom prst="line">
              <a:avLst/>
            </a:prstGeom>
            <a:noFill/>
            <a:ln w="12700">
              <a:solidFill>
                <a:schemeClr val="bg1"/>
              </a:solidFill>
              <a:round/>
              <a:headEnd/>
              <a:tailEnd/>
            </a:ln>
            <a:effectLst/>
          </p:spPr>
          <p:txBody>
            <a:bodyPr>
              <a:prstTxWarp prst="textNoShape">
                <a:avLst/>
              </a:prstTxWarp>
            </a:bodyPr>
            <a:lstStyle/>
            <a:p>
              <a:endParaRPr lang="en-US"/>
            </a:p>
          </p:txBody>
        </p:sp>
        <p:sp>
          <p:nvSpPr>
            <p:cNvPr id="124029" name="Line 125"/>
            <p:cNvSpPr>
              <a:spLocks noChangeShapeType="1"/>
            </p:cNvSpPr>
            <p:nvPr/>
          </p:nvSpPr>
          <p:spPr bwMode="auto">
            <a:xfrm>
              <a:off x="637" y="1062"/>
              <a:ext cx="136" cy="0"/>
            </a:xfrm>
            <a:prstGeom prst="line">
              <a:avLst/>
            </a:prstGeom>
            <a:noFill/>
            <a:ln w="12700">
              <a:solidFill>
                <a:schemeClr val="bg1"/>
              </a:solidFill>
              <a:round/>
              <a:headEnd/>
              <a:tailEnd/>
            </a:ln>
            <a:effectLst/>
          </p:spPr>
          <p:txBody>
            <a:bodyPr>
              <a:prstTxWarp prst="textNoShape">
                <a:avLst/>
              </a:prstTxWarp>
            </a:bodyPr>
            <a:lstStyle/>
            <a:p>
              <a:endParaRPr lang="en-US"/>
            </a:p>
          </p:txBody>
        </p:sp>
        <p:sp>
          <p:nvSpPr>
            <p:cNvPr id="124030" name="Line 126"/>
            <p:cNvSpPr>
              <a:spLocks noChangeShapeType="1"/>
            </p:cNvSpPr>
            <p:nvPr/>
          </p:nvSpPr>
          <p:spPr bwMode="auto">
            <a:xfrm>
              <a:off x="930" y="860"/>
              <a:ext cx="91" cy="0"/>
            </a:xfrm>
            <a:prstGeom prst="line">
              <a:avLst/>
            </a:prstGeom>
            <a:noFill/>
            <a:ln w="12700">
              <a:solidFill>
                <a:schemeClr val="bg1"/>
              </a:solidFill>
              <a:round/>
              <a:headEnd/>
              <a:tailEnd/>
            </a:ln>
            <a:effectLst/>
          </p:spPr>
          <p:txBody>
            <a:bodyPr>
              <a:prstTxWarp prst="textNoShape">
                <a:avLst/>
              </a:prstTxWarp>
            </a:bodyPr>
            <a:lstStyle/>
            <a:p>
              <a:endParaRPr lang="en-US"/>
            </a:p>
          </p:txBody>
        </p:sp>
        <p:sp>
          <p:nvSpPr>
            <p:cNvPr id="124031" name="Line 127"/>
            <p:cNvSpPr>
              <a:spLocks noChangeShapeType="1"/>
            </p:cNvSpPr>
            <p:nvPr/>
          </p:nvSpPr>
          <p:spPr bwMode="auto">
            <a:xfrm>
              <a:off x="579" y="860"/>
              <a:ext cx="91" cy="0"/>
            </a:xfrm>
            <a:prstGeom prst="line">
              <a:avLst/>
            </a:prstGeom>
            <a:noFill/>
            <a:ln w="12700">
              <a:solidFill>
                <a:schemeClr val="bg1"/>
              </a:solidFill>
              <a:round/>
              <a:headEnd/>
              <a:tailEnd/>
            </a:ln>
            <a:effectLst/>
          </p:spPr>
          <p:txBody>
            <a:bodyPr>
              <a:prstTxWarp prst="textNoShape">
                <a:avLst/>
              </a:prstTxWarp>
            </a:bodyPr>
            <a:lstStyle/>
            <a:p>
              <a:endParaRPr lang="en-US"/>
            </a:p>
          </p:txBody>
        </p:sp>
        <p:sp>
          <p:nvSpPr>
            <p:cNvPr id="124032" name="Line 128"/>
            <p:cNvSpPr>
              <a:spLocks noChangeShapeType="1"/>
            </p:cNvSpPr>
            <p:nvPr/>
          </p:nvSpPr>
          <p:spPr bwMode="auto">
            <a:xfrm>
              <a:off x="976" y="842"/>
              <a:ext cx="49" cy="0"/>
            </a:xfrm>
            <a:prstGeom prst="line">
              <a:avLst/>
            </a:prstGeom>
            <a:noFill/>
            <a:ln w="12700">
              <a:solidFill>
                <a:schemeClr val="bg1"/>
              </a:solidFill>
              <a:round/>
              <a:headEnd/>
              <a:tailEnd/>
            </a:ln>
            <a:effectLst/>
          </p:spPr>
          <p:txBody>
            <a:bodyPr>
              <a:prstTxWarp prst="textNoShape">
                <a:avLst/>
              </a:prstTxWarp>
            </a:bodyPr>
            <a:lstStyle/>
            <a:p>
              <a:endParaRPr lang="en-US"/>
            </a:p>
          </p:txBody>
        </p:sp>
      </p:grpSp>
      <p:grpSp>
        <p:nvGrpSpPr>
          <p:cNvPr id="9" name="Group 129"/>
          <p:cNvGrpSpPr>
            <a:grpSpLocks/>
          </p:cNvGrpSpPr>
          <p:nvPr/>
        </p:nvGrpSpPr>
        <p:grpSpPr bwMode="auto">
          <a:xfrm>
            <a:off x="3459162" y="1103767"/>
            <a:ext cx="865188" cy="576262"/>
            <a:chOff x="1791" y="799"/>
            <a:chExt cx="545" cy="363"/>
          </a:xfrm>
        </p:grpSpPr>
        <p:sp>
          <p:nvSpPr>
            <p:cNvPr id="124034" name="AutoShape 130"/>
            <p:cNvSpPr>
              <a:spLocks noChangeArrowheads="1"/>
            </p:cNvSpPr>
            <p:nvPr/>
          </p:nvSpPr>
          <p:spPr bwMode="auto">
            <a:xfrm>
              <a:off x="1791" y="799"/>
              <a:ext cx="545" cy="363"/>
            </a:xfrm>
            <a:prstGeom prst="roundRect">
              <a:avLst>
                <a:gd name="adj" fmla="val 11569"/>
              </a:avLst>
            </a:prstGeom>
            <a:noFill/>
            <a:ln w="12700">
              <a:solidFill>
                <a:srgbClr val="FFCC00"/>
              </a:solidFill>
              <a:round/>
              <a:headEnd/>
              <a:tailEnd/>
            </a:ln>
            <a:effectLst/>
          </p:spPr>
          <p:txBody>
            <a:bodyPr wrap="none" anchor="ctr">
              <a:prstTxWarp prst="textNoShape">
                <a:avLst/>
              </a:prstTxWarp>
            </a:bodyPr>
            <a:lstStyle/>
            <a:p>
              <a:endParaRPr lang="en-US"/>
            </a:p>
          </p:txBody>
        </p:sp>
        <p:sp>
          <p:nvSpPr>
            <p:cNvPr id="124035" name="Line 131"/>
            <p:cNvSpPr>
              <a:spLocks noChangeShapeType="1"/>
            </p:cNvSpPr>
            <p:nvPr/>
          </p:nvSpPr>
          <p:spPr bwMode="auto">
            <a:xfrm>
              <a:off x="1837" y="1117"/>
              <a:ext cx="136" cy="0"/>
            </a:xfrm>
            <a:prstGeom prst="line">
              <a:avLst/>
            </a:prstGeom>
            <a:noFill/>
            <a:ln w="12700">
              <a:solidFill>
                <a:schemeClr val="bg1"/>
              </a:solidFill>
              <a:round/>
              <a:headEnd/>
              <a:tailEnd/>
            </a:ln>
            <a:effectLst/>
          </p:spPr>
          <p:txBody>
            <a:bodyPr>
              <a:prstTxWarp prst="textNoShape">
                <a:avLst/>
              </a:prstTxWarp>
            </a:bodyPr>
            <a:lstStyle/>
            <a:p>
              <a:endParaRPr lang="en-US"/>
            </a:p>
          </p:txBody>
        </p:sp>
        <p:sp>
          <p:nvSpPr>
            <p:cNvPr id="124036" name="Line 132"/>
            <p:cNvSpPr>
              <a:spLocks noChangeShapeType="1"/>
            </p:cNvSpPr>
            <p:nvPr/>
          </p:nvSpPr>
          <p:spPr bwMode="auto">
            <a:xfrm>
              <a:off x="2018" y="1117"/>
              <a:ext cx="136" cy="0"/>
            </a:xfrm>
            <a:prstGeom prst="line">
              <a:avLst/>
            </a:prstGeom>
            <a:noFill/>
            <a:ln w="12700">
              <a:solidFill>
                <a:schemeClr val="bg1"/>
              </a:solidFill>
              <a:round/>
              <a:headEnd/>
              <a:tailEnd/>
            </a:ln>
            <a:effectLst/>
          </p:spPr>
          <p:txBody>
            <a:bodyPr>
              <a:prstTxWarp prst="textNoShape">
                <a:avLst/>
              </a:prstTxWarp>
            </a:bodyPr>
            <a:lstStyle/>
            <a:p>
              <a:endParaRPr lang="en-US"/>
            </a:p>
          </p:txBody>
        </p:sp>
        <p:sp>
          <p:nvSpPr>
            <p:cNvPr id="124037" name="Line 133"/>
            <p:cNvSpPr>
              <a:spLocks noChangeShapeType="1"/>
            </p:cNvSpPr>
            <p:nvPr/>
          </p:nvSpPr>
          <p:spPr bwMode="auto">
            <a:xfrm>
              <a:off x="2199" y="1117"/>
              <a:ext cx="91" cy="0"/>
            </a:xfrm>
            <a:prstGeom prst="line">
              <a:avLst/>
            </a:prstGeom>
            <a:noFill/>
            <a:ln w="12700">
              <a:solidFill>
                <a:schemeClr val="bg1"/>
              </a:solidFill>
              <a:round/>
              <a:headEnd/>
              <a:tailEnd/>
            </a:ln>
            <a:effectLst/>
          </p:spPr>
          <p:txBody>
            <a:bodyPr>
              <a:prstTxWarp prst="textNoShape">
                <a:avLst/>
              </a:prstTxWarp>
            </a:bodyPr>
            <a:lstStyle/>
            <a:p>
              <a:endParaRPr lang="en-US"/>
            </a:p>
          </p:txBody>
        </p:sp>
        <p:sp>
          <p:nvSpPr>
            <p:cNvPr id="124038" name="Line 134"/>
            <p:cNvSpPr>
              <a:spLocks noChangeShapeType="1"/>
            </p:cNvSpPr>
            <p:nvPr/>
          </p:nvSpPr>
          <p:spPr bwMode="auto">
            <a:xfrm>
              <a:off x="2154" y="1096"/>
              <a:ext cx="91" cy="0"/>
            </a:xfrm>
            <a:prstGeom prst="line">
              <a:avLst/>
            </a:prstGeom>
            <a:noFill/>
            <a:ln w="12700">
              <a:solidFill>
                <a:schemeClr val="bg1"/>
              </a:solidFill>
              <a:round/>
              <a:headEnd/>
              <a:tailEnd/>
            </a:ln>
            <a:effectLst/>
          </p:spPr>
          <p:txBody>
            <a:bodyPr>
              <a:prstTxWarp prst="textNoShape">
                <a:avLst/>
              </a:prstTxWarp>
            </a:bodyPr>
            <a:lstStyle/>
            <a:p>
              <a:endParaRPr lang="en-US"/>
            </a:p>
          </p:txBody>
        </p:sp>
        <p:sp>
          <p:nvSpPr>
            <p:cNvPr id="124039" name="Line 135"/>
            <p:cNvSpPr>
              <a:spLocks noChangeShapeType="1"/>
            </p:cNvSpPr>
            <p:nvPr/>
          </p:nvSpPr>
          <p:spPr bwMode="auto">
            <a:xfrm>
              <a:off x="1973" y="1078"/>
              <a:ext cx="49" cy="0"/>
            </a:xfrm>
            <a:prstGeom prst="line">
              <a:avLst/>
            </a:prstGeom>
            <a:noFill/>
            <a:ln w="12700">
              <a:solidFill>
                <a:schemeClr val="bg1"/>
              </a:solidFill>
              <a:round/>
              <a:headEnd/>
              <a:tailEnd/>
            </a:ln>
            <a:effectLst/>
          </p:spPr>
          <p:txBody>
            <a:bodyPr>
              <a:prstTxWarp prst="textNoShape">
                <a:avLst/>
              </a:prstTxWarp>
            </a:bodyPr>
            <a:lstStyle/>
            <a:p>
              <a:endParaRPr lang="en-US"/>
            </a:p>
          </p:txBody>
        </p:sp>
        <p:sp>
          <p:nvSpPr>
            <p:cNvPr id="124040" name="Line 136"/>
            <p:cNvSpPr>
              <a:spLocks noChangeShapeType="1"/>
            </p:cNvSpPr>
            <p:nvPr/>
          </p:nvSpPr>
          <p:spPr bwMode="auto">
            <a:xfrm>
              <a:off x="1907" y="1078"/>
              <a:ext cx="49" cy="0"/>
            </a:xfrm>
            <a:prstGeom prst="line">
              <a:avLst/>
            </a:prstGeom>
            <a:noFill/>
            <a:ln w="12700">
              <a:solidFill>
                <a:schemeClr val="bg1"/>
              </a:solidFill>
              <a:round/>
              <a:headEnd/>
              <a:tailEnd/>
            </a:ln>
            <a:effectLst/>
          </p:spPr>
          <p:txBody>
            <a:bodyPr>
              <a:prstTxWarp prst="textNoShape">
                <a:avLst/>
              </a:prstTxWarp>
            </a:bodyPr>
            <a:lstStyle/>
            <a:p>
              <a:endParaRPr lang="en-US"/>
            </a:p>
          </p:txBody>
        </p:sp>
        <p:sp>
          <p:nvSpPr>
            <p:cNvPr id="124041" name="Line 137"/>
            <p:cNvSpPr>
              <a:spLocks noChangeShapeType="1"/>
            </p:cNvSpPr>
            <p:nvPr/>
          </p:nvSpPr>
          <p:spPr bwMode="auto">
            <a:xfrm>
              <a:off x="1841" y="1078"/>
              <a:ext cx="49" cy="0"/>
            </a:xfrm>
            <a:prstGeom prst="line">
              <a:avLst/>
            </a:prstGeom>
            <a:noFill/>
            <a:ln w="12700">
              <a:solidFill>
                <a:schemeClr val="bg1"/>
              </a:solidFill>
              <a:round/>
              <a:headEnd/>
              <a:tailEnd/>
            </a:ln>
            <a:effectLst/>
          </p:spPr>
          <p:txBody>
            <a:bodyPr>
              <a:prstTxWarp prst="textNoShape">
                <a:avLst/>
              </a:prstTxWarp>
            </a:bodyPr>
            <a:lstStyle/>
            <a:p>
              <a:endParaRPr lang="en-US"/>
            </a:p>
          </p:txBody>
        </p:sp>
        <p:sp>
          <p:nvSpPr>
            <p:cNvPr id="124042" name="Line 138"/>
            <p:cNvSpPr>
              <a:spLocks noChangeShapeType="1"/>
            </p:cNvSpPr>
            <p:nvPr/>
          </p:nvSpPr>
          <p:spPr bwMode="auto">
            <a:xfrm>
              <a:off x="2257" y="1078"/>
              <a:ext cx="49" cy="0"/>
            </a:xfrm>
            <a:prstGeom prst="line">
              <a:avLst/>
            </a:prstGeom>
            <a:noFill/>
            <a:ln w="12700">
              <a:solidFill>
                <a:schemeClr val="bg1"/>
              </a:solidFill>
              <a:round/>
              <a:headEnd/>
              <a:tailEnd/>
            </a:ln>
            <a:effectLst/>
          </p:spPr>
          <p:txBody>
            <a:bodyPr>
              <a:prstTxWarp prst="textNoShape">
                <a:avLst/>
              </a:prstTxWarp>
            </a:bodyPr>
            <a:lstStyle/>
            <a:p>
              <a:endParaRPr lang="en-US"/>
            </a:p>
          </p:txBody>
        </p:sp>
        <p:sp>
          <p:nvSpPr>
            <p:cNvPr id="124043" name="Line 139"/>
            <p:cNvSpPr>
              <a:spLocks noChangeShapeType="1"/>
            </p:cNvSpPr>
            <p:nvPr/>
          </p:nvSpPr>
          <p:spPr bwMode="auto">
            <a:xfrm>
              <a:off x="1907" y="1062"/>
              <a:ext cx="136" cy="0"/>
            </a:xfrm>
            <a:prstGeom prst="line">
              <a:avLst/>
            </a:prstGeom>
            <a:noFill/>
            <a:ln w="12700">
              <a:solidFill>
                <a:schemeClr val="bg1"/>
              </a:solidFill>
              <a:round/>
              <a:headEnd/>
              <a:tailEnd/>
            </a:ln>
            <a:effectLst/>
          </p:spPr>
          <p:txBody>
            <a:bodyPr>
              <a:prstTxWarp prst="textNoShape">
                <a:avLst/>
              </a:prstTxWarp>
            </a:bodyPr>
            <a:lstStyle/>
            <a:p>
              <a:endParaRPr lang="en-US"/>
            </a:p>
          </p:txBody>
        </p:sp>
        <p:sp>
          <p:nvSpPr>
            <p:cNvPr id="124044" name="Line 140"/>
            <p:cNvSpPr>
              <a:spLocks noChangeShapeType="1"/>
            </p:cNvSpPr>
            <p:nvPr/>
          </p:nvSpPr>
          <p:spPr bwMode="auto">
            <a:xfrm>
              <a:off x="2200" y="860"/>
              <a:ext cx="91" cy="0"/>
            </a:xfrm>
            <a:prstGeom prst="line">
              <a:avLst/>
            </a:prstGeom>
            <a:noFill/>
            <a:ln w="12700">
              <a:solidFill>
                <a:schemeClr val="bg1"/>
              </a:solidFill>
              <a:round/>
              <a:headEnd/>
              <a:tailEnd/>
            </a:ln>
            <a:effectLst/>
          </p:spPr>
          <p:txBody>
            <a:bodyPr>
              <a:prstTxWarp prst="textNoShape">
                <a:avLst/>
              </a:prstTxWarp>
            </a:bodyPr>
            <a:lstStyle/>
            <a:p>
              <a:endParaRPr lang="en-US"/>
            </a:p>
          </p:txBody>
        </p:sp>
        <p:sp>
          <p:nvSpPr>
            <p:cNvPr id="124045" name="Line 141"/>
            <p:cNvSpPr>
              <a:spLocks noChangeShapeType="1"/>
            </p:cNvSpPr>
            <p:nvPr/>
          </p:nvSpPr>
          <p:spPr bwMode="auto">
            <a:xfrm>
              <a:off x="1849" y="860"/>
              <a:ext cx="91" cy="0"/>
            </a:xfrm>
            <a:prstGeom prst="line">
              <a:avLst/>
            </a:prstGeom>
            <a:noFill/>
            <a:ln w="12700">
              <a:solidFill>
                <a:schemeClr val="bg1"/>
              </a:solidFill>
              <a:round/>
              <a:headEnd/>
              <a:tailEnd/>
            </a:ln>
            <a:effectLst/>
          </p:spPr>
          <p:txBody>
            <a:bodyPr>
              <a:prstTxWarp prst="textNoShape">
                <a:avLst/>
              </a:prstTxWarp>
            </a:bodyPr>
            <a:lstStyle/>
            <a:p>
              <a:endParaRPr lang="en-US"/>
            </a:p>
          </p:txBody>
        </p:sp>
        <p:sp>
          <p:nvSpPr>
            <p:cNvPr id="124046" name="Line 142"/>
            <p:cNvSpPr>
              <a:spLocks noChangeShapeType="1"/>
            </p:cNvSpPr>
            <p:nvPr/>
          </p:nvSpPr>
          <p:spPr bwMode="auto">
            <a:xfrm>
              <a:off x="2246" y="842"/>
              <a:ext cx="49" cy="0"/>
            </a:xfrm>
            <a:prstGeom prst="line">
              <a:avLst/>
            </a:prstGeom>
            <a:noFill/>
            <a:ln w="12700">
              <a:solidFill>
                <a:schemeClr val="bg1"/>
              </a:solidFill>
              <a:round/>
              <a:headEnd/>
              <a:tailEnd/>
            </a:ln>
            <a:effectLst/>
          </p:spPr>
          <p:txBody>
            <a:bodyPr>
              <a:prstTxWarp prst="textNoShape">
                <a:avLst/>
              </a:prstTxWarp>
            </a:bodyPr>
            <a:lstStyle/>
            <a:p>
              <a:endParaRPr lang="en-US"/>
            </a:p>
          </p:txBody>
        </p:sp>
      </p:grpSp>
      <p:grpSp>
        <p:nvGrpSpPr>
          <p:cNvPr id="10" name="Group 143"/>
          <p:cNvGrpSpPr>
            <a:grpSpLocks/>
          </p:cNvGrpSpPr>
          <p:nvPr/>
        </p:nvGrpSpPr>
        <p:grpSpPr bwMode="auto">
          <a:xfrm>
            <a:off x="3459162" y="1751467"/>
            <a:ext cx="865188" cy="576262"/>
            <a:chOff x="1791" y="1207"/>
            <a:chExt cx="545" cy="363"/>
          </a:xfrm>
        </p:grpSpPr>
        <p:sp>
          <p:nvSpPr>
            <p:cNvPr id="124048" name="AutoShape 144"/>
            <p:cNvSpPr>
              <a:spLocks noChangeArrowheads="1"/>
            </p:cNvSpPr>
            <p:nvPr/>
          </p:nvSpPr>
          <p:spPr bwMode="auto">
            <a:xfrm>
              <a:off x="1791" y="1207"/>
              <a:ext cx="545" cy="363"/>
            </a:xfrm>
            <a:prstGeom prst="roundRect">
              <a:avLst>
                <a:gd name="adj" fmla="val 11569"/>
              </a:avLst>
            </a:prstGeom>
            <a:noFill/>
            <a:ln w="12700">
              <a:solidFill>
                <a:srgbClr val="FFCC00"/>
              </a:solidFill>
              <a:round/>
              <a:headEnd/>
              <a:tailEnd/>
            </a:ln>
            <a:effectLst/>
          </p:spPr>
          <p:txBody>
            <a:bodyPr wrap="none" anchor="ctr">
              <a:prstTxWarp prst="textNoShape">
                <a:avLst/>
              </a:prstTxWarp>
            </a:bodyPr>
            <a:lstStyle/>
            <a:p>
              <a:endParaRPr lang="en-US"/>
            </a:p>
          </p:txBody>
        </p:sp>
        <p:sp>
          <p:nvSpPr>
            <p:cNvPr id="124049" name="Line 145"/>
            <p:cNvSpPr>
              <a:spLocks noChangeShapeType="1"/>
            </p:cNvSpPr>
            <p:nvPr/>
          </p:nvSpPr>
          <p:spPr bwMode="auto">
            <a:xfrm>
              <a:off x="1837" y="1525"/>
              <a:ext cx="136" cy="0"/>
            </a:xfrm>
            <a:prstGeom prst="line">
              <a:avLst/>
            </a:prstGeom>
            <a:noFill/>
            <a:ln w="12700">
              <a:solidFill>
                <a:schemeClr val="bg1"/>
              </a:solidFill>
              <a:round/>
              <a:headEnd/>
              <a:tailEnd/>
            </a:ln>
            <a:effectLst/>
          </p:spPr>
          <p:txBody>
            <a:bodyPr>
              <a:prstTxWarp prst="textNoShape">
                <a:avLst/>
              </a:prstTxWarp>
            </a:bodyPr>
            <a:lstStyle/>
            <a:p>
              <a:endParaRPr lang="en-US"/>
            </a:p>
          </p:txBody>
        </p:sp>
        <p:sp>
          <p:nvSpPr>
            <p:cNvPr id="124050" name="Line 146"/>
            <p:cNvSpPr>
              <a:spLocks noChangeShapeType="1"/>
            </p:cNvSpPr>
            <p:nvPr/>
          </p:nvSpPr>
          <p:spPr bwMode="auto">
            <a:xfrm>
              <a:off x="2018" y="1525"/>
              <a:ext cx="136" cy="0"/>
            </a:xfrm>
            <a:prstGeom prst="line">
              <a:avLst/>
            </a:prstGeom>
            <a:noFill/>
            <a:ln w="12700">
              <a:solidFill>
                <a:schemeClr val="bg1"/>
              </a:solidFill>
              <a:round/>
              <a:headEnd/>
              <a:tailEnd/>
            </a:ln>
            <a:effectLst/>
          </p:spPr>
          <p:txBody>
            <a:bodyPr>
              <a:prstTxWarp prst="textNoShape">
                <a:avLst/>
              </a:prstTxWarp>
            </a:bodyPr>
            <a:lstStyle/>
            <a:p>
              <a:endParaRPr lang="en-US"/>
            </a:p>
          </p:txBody>
        </p:sp>
        <p:sp>
          <p:nvSpPr>
            <p:cNvPr id="124051" name="Line 147"/>
            <p:cNvSpPr>
              <a:spLocks noChangeShapeType="1"/>
            </p:cNvSpPr>
            <p:nvPr/>
          </p:nvSpPr>
          <p:spPr bwMode="auto">
            <a:xfrm>
              <a:off x="2199" y="1525"/>
              <a:ext cx="91" cy="0"/>
            </a:xfrm>
            <a:prstGeom prst="line">
              <a:avLst/>
            </a:prstGeom>
            <a:noFill/>
            <a:ln w="12700">
              <a:solidFill>
                <a:schemeClr val="bg1"/>
              </a:solidFill>
              <a:round/>
              <a:headEnd/>
              <a:tailEnd/>
            </a:ln>
            <a:effectLst/>
          </p:spPr>
          <p:txBody>
            <a:bodyPr>
              <a:prstTxWarp prst="textNoShape">
                <a:avLst/>
              </a:prstTxWarp>
            </a:bodyPr>
            <a:lstStyle/>
            <a:p>
              <a:endParaRPr lang="en-US"/>
            </a:p>
          </p:txBody>
        </p:sp>
        <p:sp>
          <p:nvSpPr>
            <p:cNvPr id="124052" name="Line 148"/>
            <p:cNvSpPr>
              <a:spLocks noChangeShapeType="1"/>
            </p:cNvSpPr>
            <p:nvPr/>
          </p:nvSpPr>
          <p:spPr bwMode="auto">
            <a:xfrm>
              <a:off x="2154" y="1504"/>
              <a:ext cx="91" cy="0"/>
            </a:xfrm>
            <a:prstGeom prst="line">
              <a:avLst/>
            </a:prstGeom>
            <a:noFill/>
            <a:ln w="12700">
              <a:solidFill>
                <a:schemeClr val="bg1"/>
              </a:solidFill>
              <a:round/>
              <a:headEnd/>
              <a:tailEnd/>
            </a:ln>
            <a:effectLst/>
          </p:spPr>
          <p:txBody>
            <a:bodyPr>
              <a:prstTxWarp prst="textNoShape">
                <a:avLst/>
              </a:prstTxWarp>
            </a:bodyPr>
            <a:lstStyle/>
            <a:p>
              <a:endParaRPr lang="en-US"/>
            </a:p>
          </p:txBody>
        </p:sp>
        <p:sp>
          <p:nvSpPr>
            <p:cNvPr id="124053" name="Line 149"/>
            <p:cNvSpPr>
              <a:spLocks noChangeShapeType="1"/>
            </p:cNvSpPr>
            <p:nvPr/>
          </p:nvSpPr>
          <p:spPr bwMode="auto">
            <a:xfrm>
              <a:off x="2039" y="1504"/>
              <a:ext cx="91" cy="0"/>
            </a:xfrm>
            <a:prstGeom prst="line">
              <a:avLst/>
            </a:prstGeom>
            <a:noFill/>
            <a:ln w="12700">
              <a:solidFill>
                <a:schemeClr val="bg1"/>
              </a:solidFill>
              <a:round/>
              <a:headEnd/>
              <a:tailEnd/>
            </a:ln>
            <a:effectLst/>
          </p:spPr>
          <p:txBody>
            <a:bodyPr>
              <a:prstTxWarp prst="textNoShape">
                <a:avLst/>
              </a:prstTxWarp>
            </a:bodyPr>
            <a:lstStyle/>
            <a:p>
              <a:endParaRPr lang="en-US"/>
            </a:p>
          </p:txBody>
        </p:sp>
        <p:sp>
          <p:nvSpPr>
            <p:cNvPr id="124054" name="Line 150"/>
            <p:cNvSpPr>
              <a:spLocks noChangeShapeType="1"/>
            </p:cNvSpPr>
            <p:nvPr/>
          </p:nvSpPr>
          <p:spPr bwMode="auto">
            <a:xfrm>
              <a:off x="1973" y="1486"/>
              <a:ext cx="49" cy="0"/>
            </a:xfrm>
            <a:prstGeom prst="line">
              <a:avLst/>
            </a:prstGeom>
            <a:noFill/>
            <a:ln w="12700">
              <a:solidFill>
                <a:schemeClr val="bg1"/>
              </a:solidFill>
              <a:round/>
              <a:headEnd/>
              <a:tailEnd/>
            </a:ln>
            <a:effectLst/>
          </p:spPr>
          <p:txBody>
            <a:bodyPr>
              <a:prstTxWarp prst="textNoShape">
                <a:avLst/>
              </a:prstTxWarp>
            </a:bodyPr>
            <a:lstStyle/>
            <a:p>
              <a:endParaRPr lang="en-US"/>
            </a:p>
          </p:txBody>
        </p:sp>
        <p:sp>
          <p:nvSpPr>
            <p:cNvPr id="124055" name="Line 151"/>
            <p:cNvSpPr>
              <a:spLocks noChangeShapeType="1"/>
            </p:cNvSpPr>
            <p:nvPr/>
          </p:nvSpPr>
          <p:spPr bwMode="auto">
            <a:xfrm>
              <a:off x="1841" y="1486"/>
              <a:ext cx="49" cy="0"/>
            </a:xfrm>
            <a:prstGeom prst="line">
              <a:avLst/>
            </a:prstGeom>
            <a:noFill/>
            <a:ln w="12700">
              <a:solidFill>
                <a:schemeClr val="bg1"/>
              </a:solidFill>
              <a:round/>
              <a:headEnd/>
              <a:tailEnd/>
            </a:ln>
            <a:effectLst/>
          </p:spPr>
          <p:txBody>
            <a:bodyPr>
              <a:prstTxWarp prst="textNoShape">
                <a:avLst/>
              </a:prstTxWarp>
            </a:bodyPr>
            <a:lstStyle/>
            <a:p>
              <a:endParaRPr lang="en-US"/>
            </a:p>
          </p:txBody>
        </p:sp>
        <p:sp>
          <p:nvSpPr>
            <p:cNvPr id="124056" name="Line 152"/>
            <p:cNvSpPr>
              <a:spLocks noChangeShapeType="1"/>
            </p:cNvSpPr>
            <p:nvPr/>
          </p:nvSpPr>
          <p:spPr bwMode="auto">
            <a:xfrm>
              <a:off x="2200" y="1486"/>
              <a:ext cx="49" cy="0"/>
            </a:xfrm>
            <a:prstGeom prst="line">
              <a:avLst/>
            </a:prstGeom>
            <a:noFill/>
            <a:ln w="12700">
              <a:solidFill>
                <a:schemeClr val="bg1"/>
              </a:solidFill>
              <a:round/>
              <a:headEnd/>
              <a:tailEnd/>
            </a:ln>
            <a:effectLst/>
          </p:spPr>
          <p:txBody>
            <a:bodyPr>
              <a:prstTxWarp prst="textNoShape">
                <a:avLst/>
              </a:prstTxWarp>
            </a:bodyPr>
            <a:lstStyle/>
            <a:p>
              <a:endParaRPr lang="en-US"/>
            </a:p>
          </p:txBody>
        </p:sp>
        <p:sp>
          <p:nvSpPr>
            <p:cNvPr id="124057" name="Line 153"/>
            <p:cNvSpPr>
              <a:spLocks noChangeShapeType="1"/>
            </p:cNvSpPr>
            <p:nvPr/>
          </p:nvSpPr>
          <p:spPr bwMode="auto">
            <a:xfrm>
              <a:off x="2257" y="1486"/>
              <a:ext cx="49" cy="0"/>
            </a:xfrm>
            <a:prstGeom prst="line">
              <a:avLst/>
            </a:prstGeom>
            <a:noFill/>
            <a:ln w="12700">
              <a:solidFill>
                <a:schemeClr val="bg1"/>
              </a:solidFill>
              <a:round/>
              <a:headEnd/>
              <a:tailEnd/>
            </a:ln>
            <a:effectLst/>
          </p:spPr>
          <p:txBody>
            <a:bodyPr>
              <a:prstTxWarp prst="textNoShape">
                <a:avLst/>
              </a:prstTxWarp>
            </a:bodyPr>
            <a:lstStyle/>
            <a:p>
              <a:endParaRPr lang="en-US"/>
            </a:p>
          </p:txBody>
        </p:sp>
        <p:sp>
          <p:nvSpPr>
            <p:cNvPr id="124058" name="Line 154"/>
            <p:cNvSpPr>
              <a:spLocks noChangeShapeType="1"/>
            </p:cNvSpPr>
            <p:nvPr/>
          </p:nvSpPr>
          <p:spPr bwMode="auto">
            <a:xfrm>
              <a:off x="2116" y="1473"/>
              <a:ext cx="49" cy="0"/>
            </a:xfrm>
            <a:prstGeom prst="line">
              <a:avLst/>
            </a:prstGeom>
            <a:noFill/>
            <a:ln w="12700">
              <a:solidFill>
                <a:schemeClr val="bg1"/>
              </a:solidFill>
              <a:round/>
              <a:headEnd/>
              <a:tailEnd/>
            </a:ln>
            <a:effectLst/>
          </p:spPr>
          <p:txBody>
            <a:bodyPr>
              <a:prstTxWarp prst="textNoShape">
                <a:avLst/>
              </a:prstTxWarp>
            </a:bodyPr>
            <a:lstStyle/>
            <a:p>
              <a:endParaRPr lang="en-US"/>
            </a:p>
          </p:txBody>
        </p:sp>
        <p:sp>
          <p:nvSpPr>
            <p:cNvPr id="124059" name="Line 155"/>
            <p:cNvSpPr>
              <a:spLocks noChangeShapeType="1"/>
            </p:cNvSpPr>
            <p:nvPr/>
          </p:nvSpPr>
          <p:spPr bwMode="auto">
            <a:xfrm>
              <a:off x="2200" y="1268"/>
              <a:ext cx="91" cy="0"/>
            </a:xfrm>
            <a:prstGeom prst="line">
              <a:avLst/>
            </a:prstGeom>
            <a:noFill/>
            <a:ln w="12700">
              <a:solidFill>
                <a:schemeClr val="bg1"/>
              </a:solidFill>
              <a:round/>
              <a:headEnd/>
              <a:tailEnd/>
            </a:ln>
            <a:effectLst/>
          </p:spPr>
          <p:txBody>
            <a:bodyPr>
              <a:prstTxWarp prst="textNoShape">
                <a:avLst/>
              </a:prstTxWarp>
            </a:bodyPr>
            <a:lstStyle/>
            <a:p>
              <a:endParaRPr lang="en-US"/>
            </a:p>
          </p:txBody>
        </p:sp>
      </p:grpSp>
      <p:grpSp>
        <p:nvGrpSpPr>
          <p:cNvPr id="11" name="Group 156"/>
          <p:cNvGrpSpPr>
            <a:grpSpLocks/>
          </p:cNvGrpSpPr>
          <p:nvPr/>
        </p:nvGrpSpPr>
        <p:grpSpPr bwMode="auto">
          <a:xfrm>
            <a:off x="3459162" y="2400754"/>
            <a:ext cx="865188" cy="576263"/>
            <a:chOff x="1791" y="1616"/>
            <a:chExt cx="545" cy="363"/>
          </a:xfrm>
        </p:grpSpPr>
        <p:sp>
          <p:nvSpPr>
            <p:cNvPr id="124061" name="AutoShape 157"/>
            <p:cNvSpPr>
              <a:spLocks noChangeArrowheads="1"/>
            </p:cNvSpPr>
            <p:nvPr/>
          </p:nvSpPr>
          <p:spPr bwMode="auto">
            <a:xfrm>
              <a:off x="1791" y="1616"/>
              <a:ext cx="545" cy="363"/>
            </a:xfrm>
            <a:prstGeom prst="roundRect">
              <a:avLst>
                <a:gd name="adj" fmla="val 11569"/>
              </a:avLst>
            </a:prstGeom>
            <a:noFill/>
            <a:ln w="12700">
              <a:solidFill>
                <a:srgbClr val="FFCC00"/>
              </a:solidFill>
              <a:round/>
              <a:headEnd/>
              <a:tailEnd/>
            </a:ln>
            <a:effectLst/>
          </p:spPr>
          <p:txBody>
            <a:bodyPr wrap="none" anchor="ctr">
              <a:prstTxWarp prst="textNoShape">
                <a:avLst/>
              </a:prstTxWarp>
            </a:bodyPr>
            <a:lstStyle/>
            <a:p>
              <a:endParaRPr lang="en-US"/>
            </a:p>
          </p:txBody>
        </p:sp>
        <p:sp>
          <p:nvSpPr>
            <p:cNvPr id="124062" name="Line 158"/>
            <p:cNvSpPr>
              <a:spLocks noChangeShapeType="1"/>
            </p:cNvSpPr>
            <p:nvPr/>
          </p:nvSpPr>
          <p:spPr bwMode="auto">
            <a:xfrm>
              <a:off x="1837" y="1934"/>
              <a:ext cx="136" cy="0"/>
            </a:xfrm>
            <a:prstGeom prst="line">
              <a:avLst/>
            </a:prstGeom>
            <a:noFill/>
            <a:ln w="12700">
              <a:solidFill>
                <a:schemeClr val="bg1"/>
              </a:solidFill>
              <a:round/>
              <a:headEnd/>
              <a:tailEnd/>
            </a:ln>
            <a:effectLst/>
          </p:spPr>
          <p:txBody>
            <a:bodyPr>
              <a:prstTxWarp prst="textNoShape">
                <a:avLst/>
              </a:prstTxWarp>
            </a:bodyPr>
            <a:lstStyle/>
            <a:p>
              <a:endParaRPr lang="en-US"/>
            </a:p>
          </p:txBody>
        </p:sp>
        <p:sp>
          <p:nvSpPr>
            <p:cNvPr id="124063" name="Line 159"/>
            <p:cNvSpPr>
              <a:spLocks noChangeShapeType="1"/>
            </p:cNvSpPr>
            <p:nvPr/>
          </p:nvSpPr>
          <p:spPr bwMode="auto">
            <a:xfrm>
              <a:off x="2199" y="1934"/>
              <a:ext cx="91" cy="0"/>
            </a:xfrm>
            <a:prstGeom prst="line">
              <a:avLst/>
            </a:prstGeom>
            <a:noFill/>
            <a:ln w="12700">
              <a:solidFill>
                <a:schemeClr val="bg1"/>
              </a:solidFill>
              <a:round/>
              <a:headEnd/>
              <a:tailEnd/>
            </a:ln>
            <a:effectLst/>
          </p:spPr>
          <p:txBody>
            <a:bodyPr>
              <a:prstTxWarp prst="textNoShape">
                <a:avLst/>
              </a:prstTxWarp>
            </a:bodyPr>
            <a:lstStyle/>
            <a:p>
              <a:endParaRPr lang="en-US"/>
            </a:p>
          </p:txBody>
        </p:sp>
        <p:sp>
          <p:nvSpPr>
            <p:cNvPr id="124064" name="Line 160"/>
            <p:cNvSpPr>
              <a:spLocks noChangeShapeType="1"/>
            </p:cNvSpPr>
            <p:nvPr/>
          </p:nvSpPr>
          <p:spPr bwMode="auto">
            <a:xfrm>
              <a:off x="1870" y="1913"/>
              <a:ext cx="91" cy="0"/>
            </a:xfrm>
            <a:prstGeom prst="line">
              <a:avLst/>
            </a:prstGeom>
            <a:noFill/>
            <a:ln w="12700">
              <a:solidFill>
                <a:schemeClr val="bg1"/>
              </a:solidFill>
              <a:round/>
              <a:headEnd/>
              <a:tailEnd/>
            </a:ln>
            <a:effectLst/>
          </p:spPr>
          <p:txBody>
            <a:bodyPr>
              <a:prstTxWarp prst="textNoShape">
                <a:avLst/>
              </a:prstTxWarp>
            </a:bodyPr>
            <a:lstStyle/>
            <a:p>
              <a:endParaRPr lang="en-US"/>
            </a:p>
          </p:txBody>
        </p:sp>
        <p:sp>
          <p:nvSpPr>
            <p:cNvPr id="124065" name="Line 161"/>
            <p:cNvSpPr>
              <a:spLocks noChangeShapeType="1"/>
            </p:cNvSpPr>
            <p:nvPr/>
          </p:nvSpPr>
          <p:spPr bwMode="auto">
            <a:xfrm>
              <a:off x="2154" y="1913"/>
              <a:ext cx="91" cy="0"/>
            </a:xfrm>
            <a:prstGeom prst="line">
              <a:avLst/>
            </a:prstGeom>
            <a:noFill/>
            <a:ln w="12700">
              <a:solidFill>
                <a:schemeClr val="bg1"/>
              </a:solidFill>
              <a:round/>
              <a:headEnd/>
              <a:tailEnd/>
            </a:ln>
            <a:effectLst/>
          </p:spPr>
          <p:txBody>
            <a:bodyPr>
              <a:prstTxWarp prst="textNoShape">
                <a:avLst/>
              </a:prstTxWarp>
            </a:bodyPr>
            <a:lstStyle/>
            <a:p>
              <a:endParaRPr lang="en-US"/>
            </a:p>
          </p:txBody>
        </p:sp>
        <p:sp>
          <p:nvSpPr>
            <p:cNvPr id="124066" name="Line 162"/>
            <p:cNvSpPr>
              <a:spLocks noChangeShapeType="1"/>
            </p:cNvSpPr>
            <p:nvPr/>
          </p:nvSpPr>
          <p:spPr bwMode="auto">
            <a:xfrm>
              <a:off x="2039" y="1913"/>
              <a:ext cx="91" cy="0"/>
            </a:xfrm>
            <a:prstGeom prst="line">
              <a:avLst/>
            </a:prstGeom>
            <a:noFill/>
            <a:ln w="12700">
              <a:solidFill>
                <a:schemeClr val="bg1"/>
              </a:solidFill>
              <a:round/>
              <a:headEnd/>
              <a:tailEnd/>
            </a:ln>
            <a:effectLst/>
          </p:spPr>
          <p:txBody>
            <a:bodyPr>
              <a:prstTxWarp prst="textNoShape">
                <a:avLst/>
              </a:prstTxWarp>
            </a:bodyPr>
            <a:lstStyle/>
            <a:p>
              <a:endParaRPr lang="en-US"/>
            </a:p>
          </p:txBody>
        </p:sp>
        <p:sp>
          <p:nvSpPr>
            <p:cNvPr id="124067" name="Line 163"/>
            <p:cNvSpPr>
              <a:spLocks noChangeShapeType="1"/>
            </p:cNvSpPr>
            <p:nvPr/>
          </p:nvSpPr>
          <p:spPr bwMode="auto">
            <a:xfrm>
              <a:off x="1973" y="1895"/>
              <a:ext cx="49" cy="0"/>
            </a:xfrm>
            <a:prstGeom prst="line">
              <a:avLst/>
            </a:prstGeom>
            <a:noFill/>
            <a:ln w="12700">
              <a:solidFill>
                <a:schemeClr val="bg1"/>
              </a:solidFill>
              <a:round/>
              <a:headEnd/>
              <a:tailEnd/>
            </a:ln>
            <a:effectLst/>
          </p:spPr>
          <p:txBody>
            <a:bodyPr>
              <a:prstTxWarp prst="textNoShape">
                <a:avLst/>
              </a:prstTxWarp>
            </a:bodyPr>
            <a:lstStyle/>
            <a:p>
              <a:endParaRPr lang="en-US"/>
            </a:p>
          </p:txBody>
        </p:sp>
        <p:sp>
          <p:nvSpPr>
            <p:cNvPr id="124068" name="Line 164"/>
            <p:cNvSpPr>
              <a:spLocks noChangeShapeType="1"/>
            </p:cNvSpPr>
            <p:nvPr/>
          </p:nvSpPr>
          <p:spPr bwMode="auto">
            <a:xfrm>
              <a:off x="1907" y="1895"/>
              <a:ext cx="49" cy="0"/>
            </a:xfrm>
            <a:prstGeom prst="line">
              <a:avLst/>
            </a:prstGeom>
            <a:noFill/>
            <a:ln w="12700">
              <a:solidFill>
                <a:schemeClr val="bg1"/>
              </a:solidFill>
              <a:round/>
              <a:headEnd/>
              <a:tailEnd/>
            </a:ln>
            <a:effectLst/>
          </p:spPr>
          <p:txBody>
            <a:bodyPr>
              <a:prstTxWarp prst="textNoShape">
                <a:avLst/>
              </a:prstTxWarp>
            </a:bodyPr>
            <a:lstStyle/>
            <a:p>
              <a:endParaRPr lang="en-US"/>
            </a:p>
          </p:txBody>
        </p:sp>
        <p:sp>
          <p:nvSpPr>
            <p:cNvPr id="124069" name="Line 165"/>
            <p:cNvSpPr>
              <a:spLocks noChangeShapeType="1"/>
            </p:cNvSpPr>
            <p:nvPr/>
          </p:nvSpPr>
          <p:spPr bwMode="auto">
            <a:xfrm>
              <a:off x="1841" y="1895"/>
              <a:ext cx="49" cy="0"/>
            </a:xfrm>
            <a:prstGeom prst="line">
              <a:avLst/>
            </a:prstGeom>
            <a:noFill/>
            <a:ln w="12700">
              <a:solidFill>
                <a:schemeClr val="bg1"/>
              </a:solidFill>
              <a:round/>
              <a:headEnd/>
              <a:tailEnd/>
            </a:ln>
            <a:effectLst/>
          </p:spPr>
          <p:txBody>
            <a:bodyPr>
              <a:prstTxWarp prst="textNoShape">
                <a:avLst/>
              </a:prstTxWarp>
            </a:bodyPr>
            <a:lstStyle/>
            <a:p>
              <a:endParaRPr lang="en-US"/>
            </a:p>
          </p:txBody>
        </p:sp>
        <p:sp>
          <p:nvSpPr>
            <p:cNvPr id="124070" name="Line 166"/>
            <p:cNvSpPr>
              <a:spLocks noChangeShapeType="1"/>
            </p:cNvSpPr>
            <p:nvPr/>
          </p:nvSpPr>
          <p:spPr bwMode="auto">
            <a:xfrm>
              <a:off x="2200" y="1895"/>
              <a:ext cx="49" cy="0"/>
            </a:xfrm>
            <a:prstGeom prst="line">
              <a:avLst/>
            </a:prstGeom>
            <a:noFill/>
            <a:ln w="12700">
              <a:solidFill>
                <a:schemeClr val="bg1"/>
              </a:solidFill>
              <a:round/>
              <a:headEnd/>
              <a:tailEnd/>
            </a:ln>
            <a:effectLst/>
          </p:spPr>
          <p:txBody>
            <a:bodyPr>
              <a:prstTxWarp prst="textNoShape">
                <a:avLst/>
              </a:prstTxWarp>
            </a:bodyPr>
            <a:lstStyle/>
            <a:p>
              <a:endParaRPr lang="en-US"/>
            </a:p>
          </p:txBody>
        </p:sp>
        <p:sp>
          <p:nvSpPr>
            <p:cNvPr id="124071" name="Line 167"/>
            <p:cNvSpPr>
              <a:spLocks noChangeShapeType="1"/>
            </p:cNvSpPr>
            <p:nvPr/>
          </p:nvSpPr>
          <p:spPr bwMode="auto">
            <a:xfrm>
              <a:off x="2197" y="1878"/>
              <a:ext cx="49" cy="0"/>
            </a:xfrm>
            <a:prstGeom prst="line">
              <a:avLst/>
            </a:prstGeom>
            <a:noFill/>
            <a:ln w="12700">
              <a:solidFill>
                <a:schemeClr val="bg1"/>
              </a:solidFill>
              <a:round/>
              <a:headEnd/>
              <a:tailEnd/>
            </a:ln>
            <a:effectLst/>
          </p:spPr>
          <p:txBody>
            <a:bodyPr>
              <a:prstTxWarp prst="textNoShape">
                <a:avLst/>
              </a:prstTxWarp>
            </a:bodyPr>
            <a:lstStyle/>
            <a:p>
              <a:endParaRPr lang="en-US"/>
            </a:p>
          </p:txBody>
        </p:sp>
        <p:sp>
          <p:nvSpPr>
            <p:cNvPr id="124072" name="Line 168"/>
            <p:cNvSpPr>
              <a:spLocks noChangeShapeType="1"/>
            </p:cNvSpPr>
            <p:nvPr/>
          </p:nvSpPr>
          <p:spPr bwMode="auto">
            <a:xfrm>
              <a:off x="2116" y="1882"/>
              <a:ext cx="49" cy="0"/>
            </a:xfrm>
            <a:prstGeom prst="line">
              <a:avLst/>
            </a:prstGeom>
            <a:noFill/>
            <a:ln w="12700">
              <a:solidFill>
                <a:schemeClr val="bg1"/>
              </a:solidFill>
              <a:round/>
              <a:headEnd/>
              <a:tailEnd/>
            </a:ln>
            <a:effectLst/>
          </p:spPr>
          <p:txBody>
            <a:bodyPr>
              <a:prstTxWarp prst="textNoShape">
                <a:avLst/>
              </a:prstTxWarp>
            </a:bodyPr>
            <a:lstStyle/>
            <a:p>
              <a:endParaRPr lang="en-US"/>
            </a:p>
          </p:txBody>
        </p:sp>
        <p:sp>
          <p:nvSpPr>
            <p:cNvPr id="124073" name="Line 169"/>
            <p:cNvSpPr>
              <a:spLocks noChangeShapeType="1"/>
            </p:cNvSpPr>
            <p:nvPr/>
          </p:nvSpPr>
          <p:spPr bwMode="auto">
            <a:xfrm>
              <a:off x="1973" y="1879"/>
              <a:ext cx="136" cy="0"/>
            </a:xfrm>
            <a:prstGeom prst="line">
              <a:avLst/>
            </a:prstGeom>
            <a:noFill/>
            <a:ln w="12700">
              <a:solidFill>
                <a:schemeClr val="bg1"/>
              </a:solidFill>
              <a:round/>
              <a:headEnd/>
              <a:tailEnd/>
            </a:ln>
            <a:effectLst/>
          </p:spPr>
          <p:txBody>
            <a:bodyPr>
              <a:prstTxWarp prst="textNoShape">
                <a:avLst/>
              </a:prstTxWarp>
            </a:bodyPr>
            <a:lstStyle/>
            <a:p>
              <a:endParaRPr lang="en-US"/>
            </a:p>
          </p:txBody>
        </p:sp>
        <p:sp>
          <p:nvSpPr>
            <p:cNvPr id="124074" name="Line 170"/>
            <p:cNvSpPr>
              <a:spLocks noChangeShapeType="1"/>
            </p:cNvSpPr>
            <p:nvPr/>
          </p:nvSpPr>
          <p:spPr bwMode="auto">
            <a:xfrm>
              <a:off x="2200" y="1677"/>
              <a:ext cx="91" cy="0"/>
            </a:xfrm>
            <a:prstGeom prst="line">
              <a:avLst/>
            </a:prstGeom>
            <a:noFill/>
            <a:ln w="12700">
              <a:solidFill>
                <a:schemeClr val="bg1"/>
              </a:solidFill>
              <a:round/>
              <a:headEnd/>
              <a:tailEnd/>
            </a:ln>
            <a:effectLst/>
          </p:spPr>
          <p:txBody>
            <a:bodyPr>
              <a:prstTxWarp prst="textNoShape">
                <a:avLst/>
              </a:prstTxWarp>
            </a:bodyPr>
            <a:lstStyle/>
            <a:p>
              <a:endParaRPr lang="en-US"/>
            </a:p>
          </p:txBody>
        </p:sp>
        <p:sp>
          <p:nvSpPr>
            <p:cNvPr id="124075" name="Line 171"/>
            <p:cNvSpPr>
              <a:spLocks noChangeShapeType="1"/>
            </p:cNvSpPr>
            <p:nvPr/>
          </p:nvSpPr>
          <p:spPr bwMode="auto">
            <a:xfrm>
              <a:off x="1849" y="1677"/>
              <a:ext cx="91" cy="0"/>
            </a:xfrm>
            <a:prstGeom prst="line">
              <a:avLst/>
            </a:prstGeom>
            <a:noFill/>
            <a:ln w="12700">
              <a:solidFill>
                <a:schemeClr val="bg1"/>
              </a:solidFill>
              <a:round/>
              <a:headEnd/>
              <a:tailEnd/>
            </a:ln>
            <a:effectLst/>
          </p:spPr>
          <p:txBody>
            <a:bodyPr>
              <a:prstTxWarp prst="textNoShape">
                <a:avLst/>
              </a:prstTxWarp>
            </a:bodyPr>
            <a:lstStyle/>
            <a:p>
              <a:endParaRPr lang="en-US"/>
            </a:p>
          </p:txBody>
        </p:sp>
        <p:sp>
          <p:nvSpPr>
            <p:cNvPr id="124076" name="Line 172"/>
            <p:cNvSpPr>
              <a:spLocks noChangeShapeType="1"/>
            </p:cNvSpPr>
            <p:nvPr/>
          </p:nvSpPr>
          <p:spPr bwMode="auto">
            <a:xfrm>
              <a:off x="2246" y="1659"/>
              <a:ext cx="49" cy="0"/>
            </a:xfrm>
            <a:prstGeom prst="line">
              <a:avLst/>
            </a:prstGeom>
            <a:noFill/>
            <a:ln w="12700">
              <a:solidFill>
                <a:schemeClr val="bg1"/>
              </a:solidFill>
              <a:round/>
              <a:headEnd/>
              <a:tailEnd/>
            </a:ln>
            <a:effectLst/>
          </p:spPr>
          <p:txBody>
            <a:bodyPr>
              <a:prstTxWarp prst="textNoShape">
                <a:avLst/>
              </a:prstTxWarp>
            </a:bodyPr>
            <a:lstStyle/>
            <a:p>
              <a:endParaRPr lang="en-US"/>
            </a:p>
          </p:txBody>
        </p:sp>
      </p:grpSp>
      <p:grpSp>
        <p:nvGrpSpPr>
          <p:cNvPr id="12" name="Group 173"/>
          <p:cNvGrpSpPr>
            <a:grpSpLocks/>
          </p:cNvGrpSpPr>
          <p:nvPr/>
        </p:nvGrpSpPr>
        <p:grpSpPr bwMode="auto">
          <a:xfrm>
            <a:off x="3459162" y="3048454"/>
            <a:ext cx="865188" cy="576263"/>
            <a:chOff x="1791" y="2024"/>
            <a:chExt cx="545" cy="363"/>
          </a:xfrm>
        </p:grpSpPr>
        <p:sp>
          <p:nvSpPr>
            <p:cNvPr id="124078" name="AutoShape 174"/>
            <p:cNvSpPr>
              <a:spLocks noChangeArrowheads="1"/>
            </p:cNvSpPr>
            <p:nvPr/>
          </p:nvSpPr>
          <p:spPr bwMode="auto">
            <a:xfrm>
              <a:off x="1791" y="2024"/>
              <a:ext cx="545" cy="363"/>
            </a:xfrm>
            <a:prstGeom prst="roundRect">
              <a:avLst>
                <a:gd name="adj" fmla="val 11569"/>
              </a:avLst>
            </a:prstGeom>
            <a:noFill/>
            <a:ln w="12700">
              <a:solidFill>
                <a:srgbClr val="FFCC00"/>
              </a:solidFill>
              <a:round/>
              <a:headEnd/>
              <a:tailEnd/>
            </a:ln>
            <a:effectLst/>
          </p:spPr>
          <p:txBody>
            <a:bodyPr wrap="none" anchor="ctr">
              <a:prstTxWarp prst="textNoShape">
                <a:avLst/>
              </a:prstTxWarp>
            </a:bodyPr>
            <a:lstStyle/>
            <a:p>
              <a:endParaRPr lang="en-US"/>
            </a:p>
          </p:txBody>
        </p:sp>
        <p:sp>
          <p:nvSpPr>
            <p:cNvPr id="124079" name="Line 175"/>
            <p:cNvSpPr>
              <a:spLocks noChangeShapeType="1"/>
            </p:cNvSpPr>
            <p:nvPr/>
          </p:nvSpPr>
          <p:spPr bwMode="auto">
            <a:xfrm>
              <a:off x="1837" y="2342"/>
              <a:ext cx="136" cy="0"/>
            </a:xfrm>
            <a:prstGeom prst="line">
              <a:avLst/>
            </a:prstGeom>
            <a:noFill/>
            <a:ln w="12700">
              <a:solidFill>
                <a:schemeClr val="bg1"/>
              </a:solidFill>
              <a:round/>
              <a:headEnd/>
              <a:tailEnd/>
            </a:ln>
            <a:effectLst/>
          </p:spPr>
          <p:txBody>
            <a:bodyPr>
              <a:prstTxWarp prst="textNoShape">
                <a:avLst/>
              </a:prstTxWarp>
            </a:bodyPr>
            <a:lstStyle/>
            <a:p>
              <a:endParaRPr lang="en-US"/>
            </a:p>
          </p:txBody>
        </p:sp>
        <p:sp>
          <p:nvSpPr>
            <p:cNvPr id="124080" name="Line 176"/>
            <p:cNvSpPr>
              <a:spLocks noChangeShapeType="1"/>
            </p:cNvSpPr>
            <p:nvPr/>
          </p:nvSpPr>
          <p:spPr bwMode="auto">
            <a:xfrm>
              <a:off x="2018" y="2342"/>
              <a:ext cx="136" cy="0"/>
            </a:xfrm>
            <a:prstGeom prst="line">
              <a:avLst/>
            </a:prstGeom>
            <a:noFill/>
            <a:ln w="12700">
              <a:solidFill>
                <a:schemeClr val="bg1"/>
              </a:solidFill>
              <a:round/>
              <a:headEnd/>
              <a:tailEnd/>
            </a:ln>
            <a:effectLst/>
          </p:spPr>
          <p:txBody>
            <a:bodyPr>
              <a:prstTxWarp prst="textNoShape">
                <a:avLst/>
              </a:prstTxWarp>
            </a:bodyPr>
            <a:lstStyle/>
            <a:p>
              <a:endParaRPr lang="en-US"/>
            </a:p>
          </p:txBody>
        </p:sp>
        <p:sp>
          <p:nvSpPr>
            <p:cNvPr id="124081" name="Line 177"/>
            <p:cNvSpPr>
              <a:spLocks noChangeShapeType="1"/>
            </p:cNvSpPr>
            <p:nvPr/>
          </p:nvSpPr>
          <p:spPr bwMode="auto">
            <a:xfrm>
              <a:off x="2199" y="2342"/>
              <a:ext cx="91" cy="0"/>
            </a:xfrm>
            <a:prstGeom prst="line">
              <a:avLst/>
            </a:prstGeom>
            <a:noFill/>
            <a:ln w="12700">
              <a:solidFill>
                <a:schemeClr val="bg1"/>
              </a:solidFill>
              <a:round/>
              <a:headEnd/>
              <a:tailEnd/>
            </a:ln>
            <a:effectLst/>
          </p:spPr>
          <p:txBody>
            <a:bodyPr>
              <a:prstTxWarp prst="textNoShape">
                <a:avLst/>
              </a:prstTxWarp>
            </a:bodyPr>
            <a:lstStyle/>
            <a:p>
              <a:endParaRPr lang="en-US"/>
            </a:p>
          </p:txBody>
        </p:sp>
        <p:sp>
          <p:nvSpPr>
            <p:cNvPr id="124082" name="Line 178"/>
            <p:cNvSpPr>
              <a:spLocks noChangeShapeType="1"/>
            </p:cNvSpPr>
            <p:nvPr/>
          </p:nvSpPr>
          <p:spPr bwMode="auto">
            <a:xfrm>
              <a:off x="1870" y="2321"/>
              <a:ext cx="91" cy="0"/>
            </a:xfrm>
            <a:prstGeom prst="line">
              <a:avLst/>
            </a:prstGeom>
            <a:noFill/>
            <a:ln w="12700">
              <a:solidFill>
                <a:schemeClr val="bg1"/>
              </a:solidFill>
              <a:round/>
              <a:headEnd/>
              <a:tailEnd/>
            </a:ln>
            <a:effectLst/>
          </p:spPr>
          <p:txBody>
            <a:bodyPr>
              <a:prstTxWarp prst="textNoShape">
                <a:avLst/>
              </a:prstTxWarp>
            </a:bodyPr>
            <a:lstStyle/>
            <a:p>
              <a:endParaRPr lang="en-US"/>
            </a:p>
          </p:txBody>
        </p:sp>
        <p:sp>
          <p:nvSpPr>
            <p:cNvPr id="124083" name="Line 179"/>
            <p:cNvSpPr>
              <a:spLocks noChangeShapeType="1"/>
            </p:cNvSpPr>
            <p:nvPr/>
          </p:nvSpPr>
          <p:spPr bwMode="auto">
            <a:xfrm>
              <a:off x="2154" y="2321"/>
              <a:ext cx="91" cy="0"/>
            </a:xfrm>
            <a:prstGeom prst="line">
              <a:avLst/>
            </a:prstGeom>
            <a:noFill/>
            <a:ln w="12700">
              <a:solidFill>
                <a:schemeClr val="bg1"/>
              </a:solidFill>
              <a:round/>
              <a:headEnd/>
              <a:tailEnd/>
            </a:ln>
            <a:effectLst/>
          </p:spPr>
          <p:txBody>
            <a:bodyPr>
              <a:prstTxWarp prst="textNoShape">
                <a:avLst/>
              </a:prstTxWarp>
            </a:bodyPr>
            <a:lstStyle/>
            <a:p>
              <a:endParaRPr lang="en-US"/>
            </a:p>
          </p:txBody>
        </p:sp>
        <p:sp>
          <p:nvSpPr>
            <p:cNvPr id="124084" name="Line 180"/>
            <p:cNvSpPr>
              <a:spLocks noChangeShapeType="1"/>
            </p:cNvSpPr>
            <p:nvPr/>
          </p:nvSpPr>
          <p:spPr bwMode="auto">
            <a:xfrm>
              <a:off x="2039" y="2321"/>
              <a:ext cx="91" cy="0"/>
            </a:xfrm>
            <a:prstGeom prst="line">
              <a:avLst/>
            </a:prstGeom>
            <a:noFill/>
            <a:ln w="12700">
              <a:solidFill>
                <a:schemeClr val="bg1"/>
              </a:solidFill>
              <a:round/>
              <a:headEnd/>
              <a:tailEnd/>
            </a:ln>
            <a:effectLst/>
          </p:spPr>
          <p:txBody>
            <a:bodyPr>
              <a:prstTxWarp prst="textNoShape">
                <a:avLst/>
              </a:prstTxWarp>
            </a:bodyPr>
            <a:lstStyle/>
            <a:p>
              <a:endParaRPr lang="en-US"/>
            </a:p>
          </p:txBody>
        </p:sp>
        <p:sp>
          <p:nvSpPr>
            <p:cNvPr id="124085" name="Line 181"/>
            <p:cNvSpPr>
              <a:spLocks noChangeShapeType="1"/>
            </p:cNvSpPr>
            <p:nvPr/>
          </p:nvSpPr>
          <p:spPr bwMode="auto">
            <a:xfrm>
              <a:off x="1973" y="2303"/>
              <a:ext cx="49" cy="0"/>
            </a:xfrm>
            <a:prstGeom prst="line">
              <a:avLst/>
            </a:prstGeom>
            <a:noFill/>
            <a:ln w="12700">
              <a:solidFill>
                <a:schemeClr val="bg1"/>
              </a:solidFill>
              <a:round/>
              <a:headEnd/>
              <a:tailEnd/>
            </a:ln>
            <a:effectLst/>
          </p:spPr>
          <p:txBody>
            <a:bodyPr>
              <a:prstTxWarp prst="textNoShape">
                <a:avLst/>
              </a:prstTxWarp>
            </a:bodyPr>
            <a:lstStyle/>
            <a:p>
              <a:endParaRPr lang="en-US"/>
            </a:p>
          </p:txBody>
        </p:sp>
        <p:sp>
          <p:nvSpPr>
            <p:cNvPr id="124086" name="Line 182"/>
            <p:cNvSpPr>
              <a:spLocks noChangeShapeType="1"/>
            </p:cNvSpPr>
            <p:nvPr/>
          </p:nvSpPr>
          <p:spPr bwMode="auto">
            <a:xfrm>
              <a:off x="1907" y="2303"/>
              <a:ext cx="49" cy="0"/>
            </a:xfrm>
            <a:prstGeom prst="line">
              <a:avLst/>
            </a:prstGeom>
            <a:noFill/>
            <a:ln w="12700">
              <a:solidFill>
                <a:schemeClr val="bg1"/>
              </a:solidFill>
              <a:round/>
              <a:headEnd/>
              <a:tailEnd/>
            </a:ln>
            <a:effectLst/>
          </p:spPr>
          <p:txBody>
            <a:bodyPr>
              <a:prstTxWarp prst="textNoShape">
                <a:avLst/>
              </a:prstTxWarp>
            </a:bodyPr>
            <a:lstStyle/>
            <a:p>
              <a:endParaRPr lang="en-US"/>
            </a:p>
          </p:txBody>
        </p:sp>
        <p:sp>
          <p:nvSpPr>
            <p:cNvPr id="124087" name="Line 183"/>
            <p:cNvSpPr>
              <a:spLocks noChangeShapeType="1"/>
            </p:cNvSpPr>
            <p:nvPr/>
          </p:nvSpPr>
          <p:spPr bwMode="auto">
            <a:xfrm>
              <a:off x="1841" y="2303"/>
              <a:ext cx="49" cy="0"/>
            </a:xfrm>
            <a:prstGeom prst="line">
              <a:avLst/>
            </a:prstGeom>
            <a:noFill/>
            <a:ln w="12700">
              <a:solidFill>
                <a:schemeClr val="bg1"/>
              </a:solidFill>
              <a:round/>
              <a:headEnd/>
              <a:tailEnd/>
            </a:ln>
            <a:effectLst/>
          </p:spPr>
          <p:txBody>
            <a:bodyPr>
              <a:prstTxWarp prst="textNoShape">
                <a:avLst/>
              </a:prstTxWarp>
            </a:bodyPr>
            <a:lstStyle/>
            <a:p>
              <a:endParaRPr lang="en-US"/>
            </a:p>
          </p:txBody>
        </p:sp>
        <p:sp>
          <p:nvSpPr>
            <p:cNvPr id="124088" name="Line 184"/>
            <p:cNvSpPr>
              <a:spLocks noChangeShapeType="1"/>
            </p:cNvSpPr>
            <p:nvPr/>
          </p:nvSpPr>
          <p:spPr bwMode="auto">
            <a:xfrm>
              <a:off x="2200" y="2303"/>
              <a:ext cx="49" cy="0"/>
            </a:xfrm>
            <a:prstGeom prst="line">
              <a:avLst/>
            </a:prstGeom>
            <a:noFill/>
            <a:ln w="12700">
              <a:solidFill>
                <a:schemeClr val="bg1"/>
              </a:solidFill>
              <a:round/>
              <a:headEnd/>
              <a:tailEnd/>
            </a:ln>
            <a:effectLst/>
          </p:spPr>
          <p:txBody>
            <a:bodyPr>
              <a:prstTxWarp prst="textNoShape">
                <a:avLst/>
              </a:prstTxWarp>
            </a:bodyPr>
            <a:lstStyle/>
            <a:p>
              <a:endParaRPr lang="en-US"/>
            </a:p>
          </p:txBody>
        </p:sp>
        <p:sp>
          <p:nvSpPr>
            <p:cNvPr id="124089" name="Line 185"/>
            <p:cNvSpPr>
              <a:spLocks noChangeShapeType="1"/>
            </p:cNvSpPr>
            <p:nvPr/>
          </p:nvSpPr>
          <p:spPr bwMode="auto">
            <a:xfrm>
              <a:off x="2257" y="2303"/>
              <a:ext cx="49" cy="0"/>
            </a:xfrm>
            <a:prstGeom prst="line">
              <a:avLst/>
            </a:prstGeom>
            <a:noFill/>
            <a:ln w="12700">
              <a:solidFill>
                <a:schemeClr val="bg1"/>
              </a:solidFill>
              <a:round/>
              <a:headEnd/>
              <a:tailEnd/>
            </a:ln>
            <a:effectLst/>
          </p:spPr>
          <p:txBody>
            <a:bodyPr>
              <a:prstTxWarp prst="textNoShape">
                <a:avLst/>
              </a:prstTxWarp>
            </a:bodyPr>
            <a:lstStyle/>
            <a:p>
              <a:endParaRPr lang="en-US"/>
            </a:p>
          </p:txBody>
        </p:sp>
        <p:sp>
          <p:nvSpPr>
            <p:cNvPr id="124090" name="Line 186"/>
            <p:cNvSpPr>
              <a:spLocks noChangeShapeType="1"/>
            </p:cNvSpPr>
            <p:nvPr/>
          </p:nvSpPr>
          <p:spPr bwMode="auto">
            <a:xfrm>
              <a:off x="2116" y="2290"/>
              <a:ext cx="49" cy="0"/>
            </a:xfrm>
            <a:prstGeom prst="line">
              <a:avLst/>
            </a:prstGeom>
            <a:noFill/>
            <a:ln w="12700">
              <a:solidFill>
                <a:schemeClr val="bg1"/>
              </a:solidFill>
              <a:round/>
              <a:headEnd/>
              <a:tailEnd/>
            </a:ln>
            <a:effectLst/>
          </p:spPr>
          <p:txBody>
            <a:bodyPr>
              <a:prstTxWarp prst="textNoShape">
                <a:avLst/>
              </a:prstTxWarp>
            </a:bodyPr>
            <a:lstStyle/>
            <a:p>
              <a:endParaRPr lang="en-US"/>
            </a:p>
          </p:txBody>
        </p:sp>
        <p:sp>
          <p:nvSpPr>
            <p:cNvPr id="124091" name="Line 187"/>
            <p:cNvSpPr>
              <a:spLocks noChangeShapeType="1"/>
            </p:cNvSpPr>
            <p:nvPr/>
          </p:nvSpPr>
          <p:spPr bwMode="auto">
            <a:xfrm>
              <a:off x="2200" y="2085"/>
              <a:ext cx="91" cy="0"/>
            </a:xfrm>
            <a:prstGeom prst="line">
              <a:avLst/>
            </a:prstGeom>
            <a:noFill/>
            <a:ln w="12700">
              <a:solidFill>
                <a:schemeClr val="bg1"/>
              </a:solidFill>
              <a:round/>
              <a:headEnd/>
              <a:tailEnd/>
            </a:ln>
            <a:effectLst/>
          </p:spPr>
          <p:txBody>
            <a:bodyPr>
              <a:prstTxWarp prst="textNoShape">
                <a:avLst/>
              </a:prstTxWarp>
            </a:bodyPr>
            <a:lstStyle/>
            <a:p>
              <a:endParaRPr lang="en-US"/>
            </a:p>
          </p:txBody>
        </p:sp>
        <p:sp>
          <p:nvSpPr>
            <p:cNvPr id="124092" name="Line 188"/>
            <p:cNvSpPr>
              <a:spLocks noChangeShapeType="1"/>
            </p:cNvSpPr>
            <p:nvPr/>
          </p:nvSpPr>
          <p:spPr bwMode="auto">
            <a:xfrm>
              <a:off x="1849" y="2085"/>
              <a:ext cx="91" cy="0"/>
            </a:xfrm>
            <a:prstGeom prst="line">
              <a:avLst/>
            </a:prstGeom>
            <a:noFill/>
            <a:ln w="12700">
              <a:solidFill>
                <a:schemeClr val="bg1"/>
              </a:solidFill>
              <a:round/>
              <a:headEnd/>
              <a:tailEnd/>
            </a:ln>
            <a:effectLst/>
          </p:spPr>
          <p:txBody>
            <a:bodyPr>
              <a:prstTxWarp prst="textNoShape">
                <a:avLst/>
              </a:prstTxWarp>
            </a:bodyPr>
            <a:lstStyle/>
            <a:p>
              <a:endParaRPr lang="en-US"/>
            </a:p>
          </p:txBody>
        </p:sp>
        <p:sp>
          <p:nvSpPr>
            <p:cNvPr id="124093" name="Line 189"/>
            <p:cNvSpPr>
              <a:spLocks noChangeShapeType="1"/>
            </p:cNvSpPr>
            <p:nvPr/>
          </p:nvSpPr>
          <p:spPr bwMode="auto">
            <a:xfrm>
              <a:off x="2246" y="2067"/>
              <a:ext cx="49" cy="0"/>
            </a:xfrm>
            <a:prstGeom prst="line">
              <a:avLst/>
            </a:prstGeom>
            <a:noFill/>
            <a:ln w="12700">
              <a:solidFill>
                <a:schemeClr val="bg1"/>
              </a:solidFill>
              <a:round/>
              <a:headEnd/>
              <a:tailEnd/>
            </a:ln>
            <a:effectLst/>
          </p:spPr>
          <p:txBody>
            <a:bodyPr>
              <a:prstTxWarp prst="textNoShape">
                <a:avLst/>
              </a:prstTxWarp>
            </a:bodyPr>
            <a:lstStyle/>
            <a:p>
              <a:endParaRPr lang="en-US"/>
            </a:p>
          </p:txBody>
        </p:sp>
      </p:grpSp>
      <p:grpSp>
        <p:nvGrpSpPr>
          <p:cNvPr id="13" name="Group 190"/>
          <p:cNvGrpSpPr>
            <a:grpSpLocks/>
          </p:cNvGrpSpPr>
          <p:nvPr/>
        </p:nvGrpSpPr>
        <p:grpSpPr bwMode="auto">
          <a:xfrm>
            <a:off x="3459162" y="3696154"/>
            <a:ext cx="865188" cy="576263"/>
            <a:chOff x="521" y="799"/>
            <a:chExt cx="545" cy="363"/>
          </a:xfrm>
        </p:grpSpPr>
        <p:sp>
          <p:nvSpPr>
            <p:cNvPr id="124095" name="AutoShape 191"/>
            <p:cNvSpPr>
              <a:spLocks noChangeArrowheads="1"/>
            </p:cNvSpPr>
            <p:nvPr/>
          </p:nvSpPr>
          <p:spPr bwMode="auto">
            <a:xfrm>
              <a:off x="521" y="799"/>
              <a:ext cx="545" cy="363"/>
            </a:xfrm>
            <a:prstGeom prst="roundRect">
              <a:avLst>
                <a:gd name="adj" fmla="val 11569"/>
              </a:avLst>
            </a:prstGeom>
            <a:noFill/>
            <a:ln w="12700">
              <a:solidFill>
                <a:srgbClr val="FFCC00"/>
              </a:solidFill>
              <a:round/>
              <a:headEnd/>
              <a:tailEnd/>
            </a:ln>
            <a:effectLst/>
          </p:spPr>
          <p:txBody>
            <a:bodyPr wrap="none" anchor="ctr">
              <a:prstTxWarp prst="textNoShape">
                <a:avLst/>
              </a:prstTxWarp>
            </a:bodyPr>
            <a:lstStyle/>
            <a:p>
              <a:endParaRPr lang="en-US"/>
            </a:p>
          </p:txBody>
        </p:sp>
        <p:sp>
          <p:nvSpPr>
            <p:cNvPr id="124096" name="Line 192"/>
            <p:cNvSpPr>
              <a:spLocks noChangeShapeType="1"/>
            </p:cNvSpPr>
            <p:nvPr/>
          </p:nvSpPr>
          <p:spPr bwMode="auto">
            <a:xfrm>
              <a:off x="567" y="1117"/>
              <a:ext cx="136" cy="0"/>
            </a:xfrm>
            <a:prstGeom prst="line">
              <a:avLst/>
            </a:prstGeom>
            <a:noFill/>
            <a:ln w="12700">
              <a:solidFill>
                <a:schemeClr val="bg1"/>
              </a:solidFill>
              <a:round/>
              <a:headEnd/>
              <a:tailEnd/>
            </a:ln>
            <a:effectLst/>
          </p:spPr>
          <p:txBody>
            <a:bodyPr>
              <a:prstTxWarp prst="textNoShape">
                <a:avLst/>
              </a:prstTxWarp>
            </a:bodyPr>
            <a:lstStyle/>
            <a:p>
              <a:endParaRPr lang="en-US"/>
            </a:p>
          </p:txBody>
        </p:sp>
        <p:sp>
          <p:nvSpPr>
            <p:cNvPr id="124097" name="Line 193"/>
            <p:cNvSpPr>
              <a:spLocks noChangeShapeType="1"/>
            </p:cNvSpPr>
            <p:nvPr/>
          </p:nvSpPr>
          <p:spPr bwMode="auto">
            <a:xfrm>
              <a:off x="748" y="1117"/>
              <a:ext cx="136" cy="0"/>
            </a:xfrm>
            <a:prstGeom prst="line">
              <a:avLst/>
            </a:prstGeom>
            <a:noFill/>
            <a:ln w="12700">
              <a:solidFill>
                <a:schemeClr val="bg1"/>
              </a:solidFill>
              <a:round/>
              <a:headEnd/>
              <a:tailEnd/>
            </a:ln>
            <a:effectLst/>
          </p:spPr>
          <p:txBody>
            <a:bodyPr>
              <a:prstTxWarp prst="textNoShape">
                <a:avLst/>
              </a:prstTxWarp>
            </a:bodyPr>
            <a:lstStyle/>
            <a:p>
              <a:endParaRPr lang="en-US"/>
            </a:p>
          </p:txBody>
        </p:sp>
        <p:sp>
          <p:nvSpPr>
            <p:cNvPr id="124098" name="Line 194"/>
            <p:cNvSpPr>
              <a:spLocks noChangeShapeType="1"/>
            </p:cNvSpPr>
            <p:nvPr/>
          </p:nvSpPr>
          <p:spPr bwMode="auto">
            <a:xfrm>
              <a:off x="929" y="1117"/>
              <a:ext cx="91" cy="0"/>
            </a:xfrm>
            <a:prstGeom prst="line">
              <a:avLst/>
            </a:prstGeom>
            <a:noFill/>
            <a:ln w="12700">
              <a:solidFill>
                <a:schemeClr val="bg1"/>
              </a:solidFill>
              <a:round/>
              <a:headEnd/>
              <a:tailEnd/>
            </a:ln>
            <a:effectLst/>
          </p:spPr>
          <p:txBody>
            <a:bodyPr>
              <a:prstTxWarp prst="textNoShape">
                <a:avLst/>
              </a:prstTxWarp>
            </a:bodyPr>
            <a:lstStyle/>
            <a:p>
              <a:endParaRPr lang="en-US"/>
            </a:p>
          </p:txBody>
        </p:sp>
        <p:sp>
          <p:nvSpPr>
            <p:cNvPr id="124099" name="Line 195"/>
            <p:cNvSpPr>
              <a:spLocks noChangeShapeType="1"/>
            </p:cNvSpPr>
            <p:nvPr/>
          </p:nvSpPr>
          <p:spPr bwMode="auto">
            <a:xfrm>
              <a:off x="600" y="1096"/>
              <a:ext cx="91" cy="0"/>
            </a:xfrm>
            <a:prstGeom prst="line">
              <a:avLst/>
            </a:prstGeom>
            <a:noFill/>
            <a:ln w="12700">
              <a:solidFill>
                <a:schemeClr val="bg1"/>
              </a:solidFill>
              <a:round/>
              <a:headEnd/>
              <a:tailEnd/>
            </a:ln>
            <a:effectLst/>
          </p:spPr>
          <p:txBody>
            <a:bodyPr>
              <a:prstTxWarp prst="textNoShape">
                <a:avLst/>
              </a:prstTxWarp>
            </a:bodyPr>
            <a:lstStyle/>
            <a:p>
              <a:endParaRPr lang="en-US"/>
            </a:p>
          </p:txBody>
        </p:sp>
        <p:sp>
          <p:nvSpPr>
            <p:cNvPr id="124100" name="Line 196"/>
            <p:cNvSpPr>
              <a:spLocks noChangeShapeType="1"/>
            </p:cNvSpPr>
            <p:nvPr/>
          </p:nvSpPr>
          <p:spPr bwMode="auto">
            <a:xfrm>
              <a:off x="884" y="1096"/>
              <a:ext cx="91" cy="0"/>
            </a:xfrm>
            <a:prstGeom prst="line">
              <a:avLst/>
            </a:prstGeom>
            <a:noFill/>
            <a:ln w="12700">
              <a:solidFill>
                <a:schemeClr val="bg1"/>
              </a:solidFill>
              <a:round/>
              <a:headEnd/>
              <a:tailEnd/>
            </a:ln>
            <a:effectLst/>
          </p:spPr>
          <p:txBody>
            <a:bodyPr>
              <a:prstTxWarp prst="textNoShape">
                <a:avLst/>
              </a:prstTxWarp>
            </a:bodyPr>
            <a:lstStyle/>
            <a:p>
              <a:endParaRPr lang="en-US"/>
            </a:p>
          </p:txBody>
        </p:sp>
        <p:sp>
          <p:nvSpPr>
            <p:cNvPr id="124101" name="Line 197"/>
            <p:cNvSpPr>
              <a:spLocks noChangeShapeType="1"/>
            </p:cNvSpPr>
            <p:nvPr/>
          </p:nvSpPr>
          <p:spPr bwMode="auto">
            <a:xfrm>
              <a:off x="769" y="1096"/>
              <a:ext cx="91" cy="0"/>
            </a:xfrm>
            <a:prstGeom prst="line">
              <a:avLst/>
            </a:prstGeom>
            <a:noFill/>
            <a:ln w="12700">
              <a:solidFill>
                <a:schemeClr val="bg1"/>
              </a:solidFill>
              <a:round/>
              <a:headEnd/>
              <a:tailEnd/>
            </a:ln>
            <a:effectLst/>
          </p:spPr>
          <p:txBody>
            <a:bodyPr>
              <a:prstTxWarp prst="textNoShape">
                <a:avLst/>
              </a:prstTxWarp>
            </a:bodyPr>
            <a:lstStyle/>
            <a:p>
              <a:endParaRPr lang="en-US"/>
            </a:p>
          </p:txBody>
        </p:sp>
        <p:sp>
          <p:nvSpPr>
            <p:cNvPr id="124102" name="Line 198"/>
            <p:cNvSpPr>
              <a:spLocks noChangeShapeType="1"/>
            </p:cNvSpPr>
            <p:nvPr/>
          </p:nvSpPr>
          <p:spPr bwMode="auto">
            <a:xfrm>
              <a:off x="703" y="1078"/>
              <a:ext cx="49" cy="0"/>
            </a:xfrm>
            <a:prstGeom prst="line">
              <a:avLst/>
            </a:prstGeom>
            <a:noFill/>
            <a:ln w="12700">
              <a:solidFill>
                <a:schemeClr val="bg1"/>
              </a:solidFill>
              <a:round/>
              <a:headEnd/>
              <a:tailEnd/>
            </a:ln>
            <a:effectLst/>
          </p:spPr>
          <p:txBody>
            <a:bodyPr>
              <a:prstTxWarp prst="textNoShape">
                <a:avLst/>
              </a:prstTxWarp>
            </a:bodyPr>
            <a:lstStyle/>
            <a:p>
              <a:endParaRPr lang="en-US"/>
            </a:p>
          </p:txBody>
        </p:sp>
        <p:sp>
          <p:nvSpPr>
            <p:cNvPr id="124103" name="Line 199"/>
            <p:cNvSpPr>
              <a:spLocks noChangeShapeType="1"/>
            </p:cNvSpPr>
            <p:nvPr/>
          </p:nvSpPr>
          <p:spPr bwMode="auto">
            <a:xfrm>
              <a:off x="637" y="1078"/>
              <a:ext cx="49" cy="0"/>
            </a:xfrm>
            <a:prstGeom prst="line">
              <a:avLst/>
            </a:prstGeom>
            <a:noFill/>
            <a:ln w="12700">
              <a:solidFill>
                <a:schemeClr val="bg1"/>
              </a:solidFill>
              <a:round/>
              <a:headEnd/>
              <a:tailEnd/>
            </a:ln>
            <a:effectLst/>
          </p:spPr>
          <p:txBody>
            <a:bodyPr>
              <a:prstTxWarp prst="textNoShape">
                <a:avLst/>
              </a:prstTxWarp>
            </a:bodyPr>
            <a:lstStyle/>
            <a:p>
              <a:endParaRPr lang="en-US"/>
            </a:p>
          </p:txBody>
        </p:sp>
        <p:sp>
          <p:nvSpPr>
            <p:cNvPr id="124104" name="Line 200"/>
            <p:cNvSpPr>
              <a:spLocks noChangeShapeType="1"/>
            </p:cNvSpPr>
            <p:nvPr/>
          </p:nvSpPr>
          <p:spPr bwMode="auto">
            <a:xfrm>
              <a:off x="571" y="1078"/>
              <a:ext cx="49" cy="0"/>
            </a:xfrm>
            <a:prstGeom prst="line">
              <a:avLst/>
            </a:prstGeom>
            <a:noFill/>
            <a:ln w="12700">
              <a:solidFill>
                <a:schemeClr val="bg1"/>
              </a:solidFill>
              <a:round/>
              <a:headEnd/>
              <a:tailEnd/>
            </a:ln>
            <a:effectLst/>
          </p:spPr>
          <p:txBody>
            <a:bodyPr>
              <a:prstTxWarp prst="textNoShape">
                <a:avLst/>
              </a:prstTxWarp>
            </a:bodyPr>
            <a:lstStyle/>
            <a:p>
              <a:endParaRPr lang="en-US"/>
            </a:p>
          </p:txBody>
        </p:sp>
        <p:sp>
          <p:nvSpPr>
            <p:cNvPr id="124105" name="Line 201"/>
            <p:cNvSpPr>
              <a:spLocks noChangeShapeType="1"/>
            </p:cNvSpPr>
            <p:nvPr/>
          </p:nvSpPr>
          <p:spPr bwMode="auto">
            <a:xfrm>
              <a:off x="930" y="1078"/>
              <a:ext cx="49" cy="0"/>
            </a:xfrm>
            <a:prstGeom prst="line">
              <a:avLst/>
            </a:prstGeom>
            <a:noFill/>
            <a:ln w="12700">
              <a:solidFill>
                <a:schemeClr val="bg1"/>
              </a:solidFill>
              <a:round/>
              <a:headEnd/>
              <a:tailEnd/>
            </a:ln>
            <a:effectLst/>
          </p:spPr>
          <p:txBody>
            <a:bodyPr>
              <a:prstTxWarp prst="textNoShape">
                <a:avLst/>
              </a:prstTxWarp>
            </a:bodyPr>
            <a:lstStyle/>
            <a:p>
              <a:endParaRPr lang="en-US"/>
            </a:p>
          </p:txBody>
        </p:sp>
        <p:sp>
          <p:nvSpPr>
            <p:cNvPr id="124106" name="Line 202"/>
            <p:cNvSpPr>
              <a:spLocks noChangeShapeType="1"/>
            </p:cNvSpPr>
            <p:nvPr/>
          </p:nvSpPr>
          <p:spPr bwMode="auto">
            <a:xfrm>
              <a:off x="987" y="1078"/>
              <a:ext cx="49" cy="0"/>
            </a:xfrm>
            <a:prstGeom prst="line">
              <a:avLst/>
            </a:prstGeom>
            <a:noFill/>
            <a:ln w="12700">
              <a:solidFill>
                <a:schemeClr val="bg1"/>
              </a:solidFill>
              <a:round/>
              <a:headEnd/>
              <a:tailEnd/>
            </a:ln>
            <a:effectLst/>
          </p:spPr>
          <p:txBody>
            <a:bodyPr>
              <a:prstTxWarp prst="textNoShape">
                <a:avLst/>
              </a:prstTxWarp>
            </a:bodyPr>
            <a:lstStyle/>
            <a:p>
              <a:endParaRPr lang="en-US"/>
            </a:p>
          </p:txBody>
        </p:sp>
        <p:sp>
          <p:nvSpPr>
            <p:cNvPr id="124107" name="Line 203"/>
            <p:cNvSpPr>
              <a:spLocks noChangeShapeType="1"/>
            </p:cNvSpPr>
            <p:nvPr/>
          </p:nvSpPr>
          <p:spPr bwMode="auto">
            <a:xfrm>
              <a:off x="846" y="1065"/>
              <a:ext cx="49" cy="0"/>
            </a:xfrm>
            <a:prstGeom prst="line">
              <a:avLst/>
            </a:prstGeom>
            <a:noFill/>
            <a:ln w="12700">
              <a:solidFill>
                <a:schemeClr val="bg1"/>
              </a:solidFill>
              <a:round/>
              <a:headEnd/>
              <a:tailEnd/>
            </a:ln>
            <a:effectLst/>
          </p:spPr>
          <p:txBody>
            <a:bodyPr>
              <a:prstTxWarp prst="textNoShape">
                <a:avLst/>
              </a:prstTxWarp>
            </a:bodyPr>
            <a:lstStyle/>
            <a:p>
              <a:endParaRPr lang="en-US"/>
            </a:p>
          </p:txBody>
        </p:sp>
        <p:sp>
          <p:nvSpPr>
            <p:cNvPr id="124108" name="Line 204"/>
            <p:cNvSpPr>
              <a:spLocks noChangeShapeType="1"/>
            </p:cNvSpPr>
            <p:nvPr/>
          </p:nvSpPr>
          <p:spPr bwMode="auto">
            <a:xfrm>
              <a:off x="637" y="1062"/>
              <a:ext cx="136" cy="0"/>
            </a:xfrm>
            <a:prstGeom prst="line">
              <a:avLst/>
            </a:prstGeom>
            <a:noFill/>
            <a:ln w="12700">
              <a:solidFill>
                <a:schemeClr val="bg1"/>
              </a:solidFill>
              <a:round/>
              <a:headEnd/>
              <a:tailEnd/>
            </a:ln>
            <a:effectLst/>
          </p:spPr>
          <p:txBody>
            <a:bodyPr>
              <a:prstTxWarp prst="textNoShape">
                <a:avLst/>
              </a:prstTxWarp>
            </a:bodyPr>
            <a:lstStyle/>
            <a:p>
              <a:endParaRPr lang="en-US"/>
            </a:p>
          </p:txBody>
        </p:sp>
        <p:sp>
          <p:nvSpPr>
            <p:cNvPr id="124109" name="Line 205"/>
            <p:cNvSpPr>
              <a:spLocks noChangeShapeType="1"/>
            </p:cNvSpPr>
            <p:nvPr/>
          </p:nvSpPr>
          <p:spPr bwMode="auto">
            <a:xfrm>
              <a:off x="930" y="860"/>
              <a:ext cx="91" cy="0"/>
            </a:xfrm>
            <a:prstGeom prst="line">
              <a:avLst/>
            </a:prstGeom>
            <a:noFill/>
            <a:ln w="12700">
              <a:solidFill>
                <a:schemeClr val="bg1"/>
              </a:solidFill>
              <a:round/>
              <a:headEnd/>
              <a:tailEnd/>
            </a:ln>
            <a:effectLst/>
          </p:spPr>
          <p:txBody>
            <a:bodyPr>
              <a:prstTxWarp prst="textNoShape">
                <a:avLst/>
              </a:prstTxWarp>
            </a:bodyPr>
            <a:lstStyle/>
            <a:p>
              <a:endParaRPr lang="en-US"/>
            </a:p>
          </p:txBody>
        </p:sp>
        <p:sp>
          <p:nvSpPr>
            <p:cNvPr id="124110" name="Line 206"/>
            <p:cNvSpPr>
              <a:spLocks noChangeShapeType="1"/>
            </p:cNvSpPr>
            <p:nvPr/>
          </p:nvSpPr>
          <p:spPr bwMode="auto">
            <a:xfrm>
              <a:off x="579" y="860"/>
              <a:ext cx="91" cy="0"/>
            </a:xfrm>
            <a:prstGeom prst="line">
              <a:avLst/>
            </a:prstGeom>
            <a:noFill/>
            <a:ln w="12700">
              <a:solidFill>
                <a:schemeClr val="bg1"/>
              </a:solidFill>
              <a:round/>
              <a:headEnd/>
              <a:tailEnd/>
            </a:ln>
            <a:effectLst/>
          </p:spPr>
          <p:txBody>
            <a:bodyPr>
              <a:prstTxWarp prst="textNoShape">
                <a:avLst/>
              </a:prstTxWarp>
            </a:bodyPr>
            <a:lstStyle/>
            <a:p>
              <a:endParaRPr lang="en-US"/>
            </a:p>
          </p:txBody>
        </p:sp>
        <p:sp>
          <p:nvSpPr>
            <p:cNvPr id="124111" name="Line 207"/>
            <p:cNvSpPr>
              <a:spLocks noChangeShapeType="1"/>
            </p:cNvSpPr>
            <p:nvPr/>
          </p:nvSpPr>
          <p:spPr bwMode="auto">
            <a:xfrm>
              <a:off x="976" y="842"/>
              <a:ext cx="49" cy="0"/>
            </a:xfrm>
            <a:prstGeom prst="line">
              <a:avLst/>
            </a:prstGeom>
            <a:noFill/>
            <a:ln w="12700">
              <a:solidFill>
                <a:schemeClr val="bg1"/>
              </a:solidFill>
              <a:round/>
              <a:headEnd/>
              <a:tailEnd/>
            </a:ln>
            <a:effectLst/>
          </p:spPr>
          <p:txBody>
            <a:bodyPr>
              <a:prstTxWarp prst="textNoShape">
                <a:avLst/>
              </a:prstTxWarp>
            </a:bodyPr>
            <a:lstStyle/>
            <a:p>
              <a:endParaRPr lang="en-US"/>
            </a:p>
          </p:txBody>
        </p:sp>
      </p:grpSp>
      <p:grpSp>
        <p:nvGrpSpPr>
          <p:cNvPr id="14" name="Group 208"/>
          <p:cNvGrpSpPr>
            <a:grpSpLocks/>
          </p:cNvGrpSpPr>
          <p:nvPr/>
        </p:nvGrpSpPr>
        <p:grpSpPr bwMode="auto">
          <a:xfrm>
            <a:off x="3459162" y="4343854"/>
            <a:ext cx="865188" cy="576263"/>
            <a:chOff x="1791" y="2840"/>
            <a:chExt cx="545" cy="363"/>
          </a:xfrm>
        </p:grpSpPr>
        <p:sp>
          <p:nvSpPr>
            <p:cNvPr id="124113" name="AutoShape 209"/>
            <p:cNvSpPr>
              <a:spLocks noChangeArrowheads="1"/>
            </p:cNvSpPr>
            <p:nvPr/>
          </p:nvSpPr>
          <p:spPr bwMode="auto">
            <a:xfrm>
              <a:off x="1791" y="2840"/>
              <a:ext cx="545" cy="363"/>
            </a:xfrm>
            <a:prstGeom prst="roundRect">
              <a:avLst>
                <a:gd name="adj" fmla="val 11569"/>
              </a:avLst>
            </a:prstGeom>
            <a:noFill/>
            <a:ln w="12700">
              <a:solidFill>
                <a:srgbClr val="FFCC00"/>
              </a:solidFill>
              <a:round/>
              <a:headEnd/>
              <a:tailEnd/>
            </a:ln>
            <a:effectLst/>
          </p:spPr>
          <p:txBody>
            <a:bodyPr wrap="none" anchor="ctr">
              <a:prstTxWarp prst="textNoShape">
                <a:avLst/>
              </a:prstTxWarp>
            </a:bodyPr>
            <a:lstStyle/>
            <a:p>
              <a:endParaRPr lang="en-US"/>
            </a:p>
          </p:txBody>
        </p:sp>
        <p:sp>
          <p:nvSpPr>
            <p:cNvPr id="124114" name="Line 210"/>
            <p:cNvSpPr>
              <a:spLocks noChangeShapeType="1"/>
            </p:cNvSpPr>
            <p:nvPr/>
          </p:nvSpPr>
          <p:spPr bwMode="auto">
            <a:xfrm>
              <a:off x="1837" y="3158"/>
              <a:ext cx="136" cy="0"/>
            </a:xfrm>
            <a:prstGeom prst="line">
              <a:avLst/>
            </a:prstGeom>
            <a:noFill/>
            <a:ln w="12700">
              <a:solidFill>
                <a:schemeClr val="bg1"/>
              </a:solidFill>
              <a:round/>
              <a:headEnd/>
              <a:tailEnd/>
            </a:ln>
            <a:effectLst/>
          </p:spPr>
          <p:txBody>
            <a:bodyPr>
              <a:prstTxWarp prst="textNoShape">
                <a:avLst/>
              </a:prstTxWarp>
            </a:bodyPr>
            <a:lstStyle/>
            <a:p>
              <a:endParaRPr lang="en-US"/>
            </a:p>
          </p:txBody>
        </p:sp>
        <p:sp>
          <p:nvSpPr>
            <p:cNvPr id="124115" name="Line 211"/>
            <p:cNvSpPr>
              <a:spLocks noChangeShapeType="1"/>
            </p:cNvSpPr>
            <p:nvPr/>
          </p:nvSpPr>
          <p:spPr bwMode="auto">
            <a:xfrm>
              <a:off x="2018" y="3158"/>
              <a:ext cx="136" cy="0"/>
            </a:xfrm>
            <a:prstGeom prst="line">
              <a:avLst/>
            </a:prstGeom>
            <a:noFill/>
            <a:ln w="12700">
              <a:solidFill>
                <a:schemeClr val="bg1"/>
              </a:solidFill>
              <a:round/>
              <a:headEnd/>
              <a:tailEnd/>
            </a:ln>
            <a:effectLst/>
          </p:spPr>
          <p:txBody>
            <a:bodyPr>
              <a:prstTxWarp prst="textNoShape">
                <a:avLst/>
              </a:prstTxWarp>
            </a:bodyPr>
            <a:lstStyle/>
            <a:p>
              <a:endParaRPr lang="en-US"/>
            </a:p>
          </p:txBody>
        </p:sp>
        <p:sp>
          <p:nvSpPr>
            <p:cNvPr id="124116" name="Line 212"/>
            <p:cNvSpPr>
              <a:spLocks noChangeShapeType="1"/>
            </p:cNvSpPr>
            <p:nvPr/>
          </p:nvSpPr>
          <p:spPr bwMode="auto">
            <a:xfrm>
              <a:off x="2199" y="3158"/>
              <a:ext cx="91" cy="0"/>
            </a:xfrm>
            <a:prstGeom prst="line">
              <a:avLst/>
            </a:prstGeom>
            <a:noFill/>
            <a:ln w="12700">
              <a:solidFill>
                <a:schemeClr val="bg1"/>
              </a:solidFill>
              <a:round/>
              <a:headEnd/>
              <a:tailEnd/>
            </a:ln>
            <a:effectLst/>
          </p:spPr>
          <p:txBody>
            <a:bodyPr>
              <a:prstTxWarp prst="textNoShape">
                <a:avLst/>
              </a:prstTxWarp>
            </a:bodyPr>
            <a:lstStyle/>
            <a:p>
              <a:endParaRPr lang="en-US"/>
            </a:p>
          </p:txBody>
        </p:sp>
        <p:sp>
          <p:nvSpPr>
            <p:cNvPr id="124117" name="Line 213"/>
            <p:cNvSpPr>
              <a:spLocks noChangeShapeType="1"/>
            </p:cNvSpPr>
            <p:nvPr/>
          </p:nvSpPr>
          <p:spPr bwMode="auto">
            <a:xfrm>
              <a:off x="1870" y="3137"/>
              <a:ext cx="91" cy="0"/>
            </a:xfrm>
            <a:prstGeom prst="line">
              <a:avLst/>
            </a:prstGeom>
            <a:noFill/>
            <a:ln w="12700">
              <a:solidFill>
                <a:schemeClr val="bg1"/>
              </a:solidFill>
              <a:round/>
              <a:headEnd/>
              <a:tailEnd/>
            </a:ln>
            <a:effectLst/>
          </p:spPr>
          <p:txBody>
            <a:bodyPr>
              <a:prstTxWarp prst="textNoShape">
                <a:avLst/>
              </a:prstTxWarp>
            </a:bodyPr>
            <a:lstStyle/>
            <a:p>
              <a:endParaRPr lang="en-US"/>
            </a:p>
          </p:txBody>
        </p:sp>
        <p:sp>
          <p:nvSpPr>
            <p:cNvPr id="124118" name="Line 214"/>
            <p:cNvSpPr>
              <a:spLocks noChangeShapeType="1"/>
            </p:cNvSpPr>
            <p:nvPr/>
          </p:nvSpPr>
          <p:spPr bwMode="auto">
            <a:xfrm>
              <a:off x="2154" y="3137"/>
              <a:ext cx="91" cy="0"/>
            </a:xfrm>
            <a:prstGeom prst="line">
              <a:avLst/>
            </a:prstGeom>
            <a:noFill/>
            <a:ln w="12700">
              <a:solidFill>
                <a:schemeClr val="bg1"/>
              </a:solidFill>
              <a:round/>
              <a:headEnd/>
              <a:tailEnd/>
            </a:ln>
            <a:effectLst/>
          </p:spPr>
          <p:txBody>
            <a:bodyPr>
              <a:prstTxWarp prst="textNoShape">
                <a:avLst/>
              </a:prstTxWarp>
            </a:bodyPr>
            <a:lstStyle/>
            <a:p>
              <a:endParaRPr lang="en-US"/>
            </a:p>
          </p:txBody>
        </p:sp>
        <p:sp>
          <p:nvSpPr>
            <p:cNvPr id="124119" name="Line 215"/>
            <p:cNvSpPr>
              <a:spLocks noChangeShapeType="1"/>
            </p:cNvSpPr>
            <p:nvPr/>
          </p:nvSpPr>
          <p:spPr bwMode="auto">
            <a:xfrm>
              <a:off x="2039" y="3137"/>
              <a:ext cx="91" cy="0"/>
            </a:xfrm>
            <a:prstGeom prst="line">
              <a:avLst/>
            </a:prstGeom>
            <a:noFill/>
            <a:ln w="12700">
              <a:solidFill>
                <a:schemeClr val="bg1"/>
              </a:solidFill>
              <a:round/>
              <a:headEnd/>
              <a:tailEnd/>
            </a:ln>
            <a:effectLst/>
          </p:spPr>
          <p:txBody>
            <a:bodyPr>
              <a:prstTxWarp prst="textNoShape">
                <a:avLst/>
              </a:prstTxWarp>
            </a:bodyPr>
            <a:lstStyle/>
            <a:p>
              <a:endParaRPr lang="en-US"/>
            </a:p>
          </p:txBody>
        </p:sp>
        <p:sp>
          <p:nvSpPr>
            <p:cNvPr id="124120" name="Line 216"/>
            <p:cNvSpPr>
              <a:spLocks noChangeShapeType="1"/>
            </p:cNvSpPr>
            <p:nvPr/>
          </p:nvSpPr>
          <p:spPr bwMode="auto">
            <a:xfrm>
              <a:off x="1973" y="3119"/>
              <a:ext cx="49" cy="0"/>
            </a:xfrm>
            <a:prstGeom prst="line">
              <a:avLst/>
            </a:prstGeom>
            <a:noFill/>
            <a:ln w="12700">
              <a:solidFill>
                <a:schemeClr val="bg1"/>
              </a:solidFill>
              <a:round/>
              <a:headEnd/>
              <a:tailEnd/>
            </a:ln>
            <a:effectLst/>
          </p:spPr>
          <p:txBody>
            <a:bodyPr>
              <a:prstTxWarp prst="textNoShape">
                <a:avLst/>
              </a:prstTxWarp>
            </a:bodyPr>
            <a:lstStyle/>
            <a:p>
              <a:endParaRPr lang="en-US"/>
            </a:p>
          </p:txBody>
        </p:sp>
        <p:sp>
          <p:nvSpPr>
            <p:cNvPr id="124121" name="Line 217"/>
            <p:cNvSpPr>
              <a:spLocks noChangeShapeType="1"/>
            </p:cNvSpPr>
            <p:nvPr/>
          </p:nvSpPr>
          <p:spPr bwMode="auto">
            <a:xfrm>
              <a:off x="1907" y="3119"/>
              <a:ext cx="49" cy="0"/>
            </a:xfrm>
            <a:prstGeom prst="line">
              <a:avLst/>
            </a:prstGeom>
            <a:noFill/>
            <a:ln w="12700">
              <a:solidFill>
                <a:schemeClr val="bg1"/>
              </a:solidFill>
              <a:round/>
              <a:headEnd/>
              <a:tailEnd/>
            </a:ln>
            <a:effectLst/>
          </p:spPr>
          <p:txBody>
            <a:bodyPr>
              <a:prstTxWarp prst="textNoShape">
                <a:avLst/>
              </a:prstTxWarp>
            </a:bodyPr>
            <a:lstStyle/>
            <a:p>
              <a:endParaRPr lang="en-US"/>
            </a:p>
          </p:txBody>
        </p:sp>
        <p:sp>
          <p:nvSpPr>
            <p:cNvPr id="124122" name="Line 218"/>
            <p:cNvSpPr>
              <a:spLocks noChangeShapeType="1"/>
            </p:cNvSpPr>
            <p:nvPr/>
          </p:nvSpPr>
          <p:spPr bwMode="auto">
            <a:xfrm>
              <a:off x="2200" y="3119"/>
              <a:ext cx="49" cy="0"/>
            </a:xfrm>
            <a:prstGeom prst="line">
              <a:avLst/>
            </a:prstGeom>
            <a:noFill/>
            <a:ln w="12700">
              <a:solidFill>
                <a:schemeClr val="bg1"/>
              </a:solidFill>
              <a:round/>
              <a:headEnd/>
              <a:tailEnd/>
            </a:ln>
            <a:effectLst/>
          </p:spPr>
          <p:txBody>
            <a:bodyPr>
              <a:prstTxWarp prst="textNoShape">
                <a:avLst/>
              </a:prstTxWarp>
            </a:bodyPr>
            <a:lstStyle/>
            <a:p>
              <a:endParaRPr lang="en-US"/>
            </a:p>
          </p:txBody>
        </p:sp>
        <p:sp>
          <p:nvSpPr>
            <p:cNvPr id="124123" name="Line 219"/>
            <p:cNvSpPr>
              <a:spLocks noChangeShapeType="1"/>
            </p:cNvSpPr>
            <p:nvPr/>
          </p:nvSpPr>
          <p:spPr bwMode="auto">
            <a:xfrm>
              <a:off x="2257" y="3119"/>
              <a:ext cx="49" cy="0"/>
            </a:xfrm>
            <a:prstGeom prst="line">
              <a:avLst/>
            </a:prstGeom>
            <a:noFill/>
            <a:ln w="12700">
              <a:solidFill>
                <a:schemeClr val="bg1"/>
              </a:solidFill>
              <a:round/>
              <a:headEnd/>
              <a:tailEnd/>
            </a:ln>
            <a:effectLst/>
          </p:spPr>
          <p:txBody>
            <a:bodyPr>
              <a:prstTxWarp prst="textNoShape">
                <a:avLst/>
              </a:prstTxWarp>
            </a:bodyPr>
            <a:lstStyle/>
            <a:p>
              <a:endParaRPr lang="en-US"/>
            </a:p>
          </p:txBody>
        </p:sp>
        <p:sp>
          <p:nvSpPr>
            <p:cNvPr id="124124" name="Line 220"/>
            <p:cNvSpPr>
              <a:spLocks noChangeShapeType="1"/>
            </p:cNvSpPr>
            <p:nvPr/>
          </p:nvSpPr>
          <p:spPr bwMode="auto">
            <a:xfrm>
              <a:off x="2116" y="3106"/>
              <a:ext cx="49" cy="0"/>
            </a:xfrm>
            <a:prstGeom prst="line">
              <a:avLst/>
            </a:prstGeom>
            <a:noFill/>
            <a:ln w="12700">
              <a:solidFill>
                <a:schemeClr val="bg1"/>
              </a:solidFill>
              <a:round/>
              <a:headEnd/>
              <a:tailEnd/>
            </a:ln>
            <a:effectLst/>
          </p:spPr>
          <p:txBody>
            <a:bodyPr>
              <a:prstTxWarp prst="textNoShape">
                <a:avLst/>
              </a:prstTxWarp>
            </a:bodyPr>
            <a:lstStyle/>
            <a:p>
              <a:endParaRPr lang="en-US"/>
            </a:p>
          </p:txBody>
        </p:sp>
        <p:sp>
          <p:nvSpPr>
            <p:cNvPr id="124125" name="Line 221"/>
            <p:cNvSpPr>
              <a:spLocks noChangeShapeType="1"/>
            </p:cNvSpPr>
            <p:nvPr/>
          </p:nvSpPr>
          <p:spPr bwMode="auto">
            <a:xfrm>
              <a:off x="1823" y="3103"/>
              <a:ext cx="136" cy="0"/>
            </a:xfrm>
            <a:prstGeom prst="line">
              <a:avLst/>
            </a:prstGeom>
            <a:noFill/>
            <a:ln w="12700">
              <a:solidFill>
                <a:schemeClr val="bg1"/>
              </a:solidFill>
              <a:round/>
              <a:headEnd/>
              <a:tailEnd/>
            </a:ln>
            <a:effectLst/>
          </p:spPr>
          <p:txBody>
            <a:bodyPr>
              <a:prstTxWarp prst="textNoShape">
                <a:avLst/>
              </a:prstTxWarp>
            </a:bodyPr>
            <a:lstStyle/>
            <a:p>
              <a:endParaRPr lang="en-US"/>
            </a:p>
          </p:txBody>
        </p:sp>
        <p:sp>
          <p:nvSpPr>
            <p:cNvPr id="124126" name="Line 222"/>
            <p:cNvSpPr>
              <a:spLocks noChangeShapeType="1"/>
            </p:cNvSpPr>
            <p:nvPr/>
          </p:nvSpPr>
          <p:spPr bwMode="auto">
            <a:xfrm>
              <a:off x="2200" y="2901"/>
              <a:ext cx="91" cy="0"/>
            </a:xfrm>
            <a:prstGeom prst="line">
              <a:avLst/>
            </a:prstGeom>
            <a:noFill/>
            <a:ln w="12700">
              <a:solidFill>
                <a:schemeClr val="bg1"/>
              </a:solidFill>
              <a:round/>
              <a:headEnd/>
              <a:tailEnd/>
            </a:ln>
            <a:effectLst/>
          </p:spPr>
          <p:txBody>
            <a:bodyPr>
              <a:prstTxWarp prst="textNoShape">
                <a:avLst/>
              </a:prstTxWarp>
            </a:bodyPr>
            <a:lstStyle/>
            <a:p>
              <a:endParaRPr lang="en-US"/>
            </a:p>
          </p:txBody>
        </p:sp>
        <p:sp>
          <p:nvSpPr>
            <p:cNvPr id="124127" name="Line 223"/>
            <p:cNvSpPr>
              <a:spLocks noChangeShapeType="1"/>
            </p:cNvSpPr>
            <p:nvPr/>
          </p:nvSpPr>
          <p:spPr bwMode="auto">
            <a:xfrm>
              <a:off x="2087" y="2901"/>
              <a:ext cx="91" cy="0"/>
            </a:xfrm>
            <a:prstGeom prst="line">
              <a:avLst/>
            </a:prstGeom>
            <a:noFill/>
            <a:ln w="12700">
              <a:solidFill>
                <a:schemeClr val="bg1"/>
              </a:solidFill>
              <a:round/>
              <a:headEnd/>
              <a:tailEnd/>
            </a:ln>
            <a:effectLst/>
          </p:spPr>
          <p:txBody>
            <a:bodyPr>
              <a:prstTxWarp prst="textNoShape">
                <a:avLst/>
              </a:prstTxWarp>
            </a:bodyPr>
            <a:lstStyle/>
            <a:p>
              <a:endParaRPr lang="en-US"/>
            </a:p>
          </p:txBody>
        </p:sp>
        <p:sp>
          <p:nvSpPr>
            <p:cNvPr id="124128" name="Line 224"/>
            <p:cNvSpPr>
              <a:spLocks noChangeShapeType="1"/>
            </p:cNvSpPr>
            <p:nvPr/>
          </p:nvSpPr>
          <p:spPr bwMode="auto">
            <a:xfrm>
              <a:off x="2246" y="2883"/>
              <a:ext cx="49" cy="0"/>
            </a:xfrm>
            <a:prstGeom prst="line">
              <a:avLst/>
            </a:prstGeom>
            <a:noFill/>
            <a:ln w="12700">
              <a:solidFill>
                <a:schemeClr val="bg1"/>
              </a:solidFill>
              <a:round/>
              <a:headEnd/>
              <a:tailEnd/>
            </a:ln>
            <a:effectLst/>
          </p:spPr>
          <p:txBody>
            <a:bodyPr>
              <a:prstTxWarp prst="textNoShape">
                <a:avLst/>
              </a:prstTxWarp>
            </a:bodyPr>
            <a:lstStyle/>
            <a:p>
              <a:endParaRPr lang="en-US"/>
            </a:p>
          </p:txBody>
        </p:sp>
      </p:grpSp>
      <p:grpSp>
        <p:nvGrpSpPr>
          <p:cNvPr id="15" name="Group 225"/>
          <p:cNvGrpSpPr>
            <a:grpSpLocks/>
          </p:cNvGrpSpPr>
          <p:nvPr/>
        </p:nvGrpSpPr>
        <p:grpSpPr bwMode="auto">
          <a:xfrm>
            <a:off x="3459162" y="4993142"/>
            <a:ext cx="865188" cy="576262"/>
            <a:chOff x="521" y="799"/>
            <a:chExt cx="545" cy="363"/>
          </a:xfrm>
        </p:grpSpPr>
        <p:sp>
          <p:nvSpPr>
            <p:cNvPr id="124130" name="AutoShape 226"/>
            <p:cNvSpPr>
              <a:spLocks noChangeArrowheads="1"/>
            </p:cNvSpPr>
            <p:nvPr/>
          </p:nvSpPr>
          <p:spPr bwMode="auto">
            <a:xfrm>
              <a:off x="521" y="799"/>
              <a:ext cx="545" cy="363"/>
            </a:xfrm>
            <a:prstGeom prst="roundRect">
              <a:avLst>
                <a:gd name="adj" fmla="val 11569"/>
              </a:avLst>
            </a:prstGeom>
            <a:noFill/>
            <a:ln w="12700">
              <a:solidFill>
                <a:srgbClr val="FFCC00"/>
              </a:solidFill>
              <a:round/>
              <a:headEnd/>
              <a:tailEnd/>
            </a:ln>
            <a:effectLst/>
          </p:spPr>
          <p:txBody>
            <a:bodyPr wrap="none" anchor="ctr">
              <a:prstTxWarp prst="textNoShape">
                <a:avLst/>
              </a:prstTxWarp>
            </a:bodyPr>
            <a:lstStyle/>
            <a:p>
              <a:endParaRPr lang="en-US"/>
            </a:p>
          </p:txBody>
        </p:sp>
        <p:sp>
          <p:nvSpPr>
            <p:cNvPr id="124131" name="Line 227"/>
            <p:cNvSpPr>
              <a:spLocks noChangeShapeType="1"/>
            </p:cNvSpPr>
            <p:nvPr/>
          </p:nvSpPr>
          <p:spPr bwMode="auto">
            <a:xfrm>
              <a:off x="567" y="1117"/>
              <a:ext cx="136" cy="0"/>
            </a:xfrm>
            <a:prstGeom prst="line">
              <a:avLst/>
            </a:prstGeom>
            <a:noFill/>
            <a:ln w="12700">
              <a:solidFill>
                <a:schemeClr val="bg1"/>
              </a:solidFill>
              <a:round/>
              <a:headEnd/>
              <a:tailEnd/>
            </a:ln>
            <a:effectLst/>
          </p:spPr>
          <p:txBody>
            <a:bodyPr>
              <a:prstTxWarp prst="textNoShape">
                <a:avLst/>
              </a:prstTxWarp>
            </a:bodyPr>
            <a:lstStyle/>
            <a:p>
              <a:endParaRPr lang="en-US"/>
            </a:p>
          </p:txBody>
        </p:sp>
        <p:sp>
          <p:nvSpPr>
            <p:cNvPr id="124132" name="Line 228"/>
            <p:cNvSpPr>
              <a:spLocks noChangeShapeType="1"/>
            </p:cNvSpPr>
            <p:nvPr/>
          </p:nvSpPr>
          <p:spPr bwMode="auto">
            <a:xfrm>
              <a:off x="748" y="1117"/>
              <a:ext cx="136" cy="0"/>
            </a:xfrm>
            <a:prstGeom prst="line">
              <a:avLst/>
            </a:prstGeom>
            <a:noFill/>
            <a:ln w="12700">
              <a:solidFill>
                <a:schemeClr val="bg1"/>
              </a:solidFill>
              <a:round/>
              <a:headEnd/>
              <a:tailEnd/>
            </a:ln>
            <a:effectLst/>
          </p:spPr>
          <p:txBody>
            <a:bodyPr>
              <a:prstTxWarp prst="textNoShape">
                <a:avLst/>
              </a:prstTxWarp>
            </a:bodyPr>
            <a:lstStyle/>
            <a:p>
              <a:endParaRPr lang="en-US"/>
            </a:p>
          </p:txBody>
        </p:sp>
        <p:sp>
          <p:nvSpPr>
            <p:cNvPr id="124133" name="Line 229"/>
            <p:cNvSpPr>
              <a:spLocks noChangeShapeType="1"/>
            </p:cNvSpPr>
            <p:nvPr/>
          </p:nvSpPr>
          <p:spPr bwMode="auto">
            <a:xfrm>
              <a:off x="929" y="1117"/>
              <a:ext cx="91" cy="0"/>
            </a:xfrm>
            <a:prstGeom prst="line">
              <a:avLst/>
            </a:prstGeom>
            <a:noFill/>
            <a:ln w="12700">
              <a:solidFill>
                <a:schemeClr val="bg1"/>
              </a:solidFill>
              <a:round/>
              <a:headEnd/>
              <a:tailEnd/>
            </a:ln>
            <a:effectLst/>
          </p:spPr>
          <p:txBody>
            <a:bodyPr>
              <a:prstTxWarp prst="textNoShape">
                <a:avLst/>
              </a:prstTxWarp>
            </a:bodyPr>
            <a:lstStyle/>
            <a:p>
              <a:endParaRPr lang="en-US"/>
            </a:p>
          </p:txBody>
        </p:sp>
        <p:sp>
          <p:nvSpPr>
            <p:cNvPr id="124134" name="Line 230"/>
            <p:cNvSpPr>
              <a:spLocks noChangeShapeType="1"/>
            </p:cNvSpPr>
            <p:nvPr/>
          </p:nvSpPr>
          <p:spPr bwMode="auto">
            <a:xfrm>
              <a:off x="600" y="1096"/>
              <a:ext cx="91" cy="0"/>
            </a:xfrm>
            <a:prstGeom prst="line">
              <a:avLst/>
            </a:prstGeom>
            <a:noFill/>
            <a:ln w="12700">
              <a:solidFill>
                <a:schemeClr val="bg1"/>
              </a:solidFill>
              <a:round/>
              <a:headEnd/>
              <a:tailEnd/>
            </a:ln>
            <a:effectLst/>
          </p:spPr>
          <p:txBody>
            <a:bodyPr>
              <a:prstTxWarp prst="textNoShape">
                <a:avLst/>
              </a:prstTxWarp>
            </a:bodyPr>
            <a:lstStyle/>
            <a:p>
              <a:endParaRPr lang="en-US"/>
            </a:p>
          </p:txBody>
        </p:sp>
        <p:sp>
          <p:nvSpPr>
            <p:cNvPr id="124135" name="Line 231"/>
            <p:cNvSpPr>
              <a:spLocks noChangeShapeType="1"/>
            </p:cNvSpPr>
            <p:nvPr/>
          </p:nvSpPr>
          <p:spPr bwMode="auto">
            <a:xfrm>
              <a:off x="884" y="1096"/>
              <a:ext cx="91" cy="0"/>
            </a:xfrm>
            <a:prstGeom prst="line">
              <a:avLst/>
            </a:prstGeom>
            <a:noFill/>
            <a:ln w="12700">
              <a:solidFill>
                <a:schemeClr val="bg1"/>
              </a:solidFill>
              <a:round/>
              <a:headEnd/>
              <a:tailEnd/>
            </a:ln>
            <a:effectLst/>
          </p:spPr>
          <p:txBody>
            <a:bodyPr>
              <a:prstTxWarp prst="textNoShape">
                <a:avLst/>
              </a:prstTxWarp>
            </a:bodyPr>
            <a:lstStyle/>
            <a:p>
              <a:endParaRPr lang="en-US"/>
            </a:p>
          </p:txBody>
        </p:sp>
        <p:sp>
          <p:nvSpPr>
            <p:cNvPr id="124136" name="Line 232"/>
            <p:cNvSpPr>
              <a:spLocks noChangeShapeType="1"/>
            </p:cNvSpPr>
            <p:nvPr/>
          </p:nvSpPr>
          <p:spPr bwMode="auto">
            <a:xfrm>
              <a:off x="769" y="1096"/>
              <a:ext cx="91" cy="0"/>
            </a:xfrm>
            <a:prstGeom prst="line">
              <a:avLst/>
            </a:prstGeom>
            <a:noFill/>
            <a:ln w="12700">
              <a:solidFill>
                <a:schemeClr val="bg1"/>
              </a:solidFill>
              <a:round/>
              <a:headEnd/>
              <a:tailEnd/>
            </a:ln>
            <a:effectLst/>
          </p:spPr>
          <p:txBody>
            <a:bodyPr>
              <a:prstTxWarp prst="textNoShape">
                <a:avLst/>
              </a:prstTxWarp>
            </a:bodyPr>
            <a:lstStyle/>
            <a:p>
              <a:endParaRPr lang="en-US"/>
            </a:p>
          </p:txBody>
        </p:sp>
        <p:sp>
          <p:nvSpPr>
            <p:cNvPr id="124137" name="Line 233"/>
            <p:cNvSpPr>
              <a:spLocks noChangeShapeType="1"/>
            </p:cNvSpPr>
            <p:nvPr/>
          </p:nvSpPr>
          <p:spPr bwMode="auto">
            <a:xfrm>
              <a:off x="703" y="1078"/>
              <a:ext cx="49" cy="0"/>
            </a:xfrm>
            <a:prstGeom prst="line">
              <a:avLst/>
            </a:prstGeom>
            <a:noFill/>
            <a:ln w="12700">
              <a:solidFill>
                <a:schemeClr val="bg1"/>
              </a:solidFill>
              <a:round/>
              <a:headEnd/>
              <a:tailEnd/>
            </a:ln>
            <a:effectLst/>
          </p:spPr>
          <p:txBody>
            <a:bodyPr>
              <a:prstTxWarp prst="textNoShape">
                <a:avLst/>
              </a:prstTxWarp>
            </a:bodyPr>
            <a:lstStyle/>
            <a:p>
              <a:endParaRPr lang="en-US"/>
            </a:p>
          </p:txBody>
        </p:sp>
        <p:sp>
          <p:nvSpPr>
            <p:cNvPr id="124138" name="Line 234"/>
            <p:cNvSpPr>
              <a:spLocks noChangeShapeType="1"/>
            </p:cNvSpPr>
            <p:nvPr/>
          </p:nvSpPr>
          <p:spPr bwMode="auto">
            <a:xfrm>
              <a:off x="637" y="1078"/>
              <a:ext cx="49" cy="0"/>
            </a:xfrm>
            <a:prstGeom prst="line">
              <a:avLst/>
            </a:prstGeom>
            <a:noFill/>
            <a:ln w="12700">
              <a:solidFill>
                <a:schemeClr val="bg1"/>
              </a:solidFill>
              <a:round/>
              <a:headEnd/>
              <a:tailEnd/>
            </a:ln>
            <a:effectLst/>
          </p:spPr>
          <p:txBody>
            <a:bodyPr>
              <a:prstTxWarp prst="textNoShape">
                <a:avLst/>
              </a:prstTxWarp>
            </a:bodyPr>
            <a:lstStyle/>
            <a:p>
              <a:endParaRPr lang="en-US"/>
            </a:p>
          </p:txBody>
        </p:sp>
        <p:sp>
          <p:nvSpPr>
            <p:cNvPr id="124139" name="Line 235"/>
            <p:cNvSpPr>
              <a:spLocks noChangeShapeType="1"/>
            </p:cNvSpPr>
            <p:nvPr/>
          </p:nvSpPr>
          <p:spPr bwMode="auto">
            <a:xfrm>
              <a:off x="571" y="1078"/>
              <a:ext cx="49" cy="0"/>
            </a:xfrm>
            <a:prstGeom prst="line">
              <a:avLst/>
            </a:prstGeom>
            <a:noFill/>
            <a:ln w="12700">
              <a:solidFill>
                <a:schemeClr val="bg1"/>
              </a:solidFill>
              <a:round/>
              <a:headEnd/>
              <a:tailEnd/>
            </a:ln>
            <a:effectLst/>
          </p:spPr>
          <p:txBody>
            <a:bodyPr>
              <a:prstTxWarp prst="textNoShape">
                <a:avLst/>
              </a:prstTxWarp>
            </a:bodyPr>
            <a:lstStyle/>
            <a:p>
              <a:endParaRPr lang="en-US"/>
            </a:p>
          </p:txBody>
        </p:sp>
        <p:sp>
          <p:nvSpPr>
            <p:cNvPr id="124140" name="Line 236"/>
            <p:cNvSpPr>
              <a:spLocks noChangeShapeType="1"/>
            </p:cNvSpPr>
            <p:nvPr/>
          </p:nvSpPr>
          <p:spPr bwMode="auto">
            <a:xfrm>
              <a:off x="930" y="1078"/>
              <a:ext cx="49" cy="0"/>
            </a:xfrm>
            <a:prstGeom prst="line">
              <a:avLst/>
            </a:prstGeom>
            <a:noFill/>
            <a:ln w="12700">
              <a:solidFill>
                <a:schemeClr val="bg1"/>
              </a:solidFill>
              <a:round/>
              <a:headEnd/>
              <a:tailEnd/>
            </a:ln>
            <a:effectLst/>
          </p:spPr>
          <p:txBody>
            <a:bodyPr>
              <a:prstTxWarp prst="textNoShape">
                <a:avLst/>
              </a:prstTxWarp>
            </a:bodyPr>
            <a:lstStyle/>
            <a:p>
              <a:endParaRPr lang="en-US"/>
            </a:p>
          </p:txBody>
        </p:sp>
        <p:sp>
          <p:nvSpPr>
            <p:cNvPr id="124141" name="Line 237"/>
            <p:cNvSpPr>
              <a:spLocks noChangeShapeType="1"/>
            </p:cNvSpPr>
            <p:nvPr/>
          </p:nvSpPr>
          <p:spPr bwMode="auto">
            <a:xfrm>
              <a:off x="987" y="1078"/>
              <a:ext cx="49" cy="0"/>
            </a:xfrm>
            <a:prstGeom prst="line">
              <a:avLst/>
            </a:prstGeom>
            <a:noFill/>
            <a:ln w="12700">
              <a:solidFill>
                <a:schemeClr val="bg1"/>
              </a:solidFill>
              <a:round/>
              <a:headEnd/>
              <a:tailEnd/>
            </a:ln>
            <a:effectLst/>
          </p:spPr>
          <p:txBody>
            <a:bodyPr>
              <a:prstTxWarp prst="textNoShape">
                <a:avLst/>
              </a:prstTxWarp>
            </a:bodyPr>
            <a:lstStyle/>
            <a:p>
              <a:endParaRPr lang="en-US"/>
            </a:p>
          </p:txBody>
        </p:sp>
        <p:sp>
          <p:nvSpPr>
            <p:cNvPr id="124142" name="Line 238"/>
            <p:cNvSpPr>
              <a:spLocks noChangeShapeType="1"/>
            </p:cNvSpPr>
            <p:nvPr/>
          </p:nvSpPr>
          <p:spPr bwMode="auto">
            <a:xfrm>
              <a:off x="846" y="1065"/>
              <a:ext cx="49" cy="0"/>
            </a:xfrm>
            <a:prstGeom prst="line">
              <a:avLst/>
            </a:prstGeom>
            <a:noFill/>
            <a:ln w="12700">
              <a:solidFill>
                <a:schemeClr val="bg1"/>
              </a:solidFill>
              <a:round/>
              <a:headEnd/>
              <a:tailEnd/>
            </a:ln>
            <a:effectLst/>
          </p:spPr>
          <p:txBody>
            <a:bodyPr>
              <a:prstTxWarp prst="textNoShape">
                <a:avLst/>
              </a:prstTxWarp>
            </a:bodyPr>
            <a:lstStyle/>
            <a:p>
              <a:endParaRPr lang="en-US"/>
            </a:p>
          </p:txBody>
        </p:sp>
        <p:sp>
          <p:nvSpPr>
            <p:cNvPr id="124143" name="Line 239"/>
            <p:cNvSpPr>
              <a:spLocks noChangeShapeType="1"/>
            </p:cNvSpPr>
            <p:nvPr/>
          </p:nvSpPr>
          <p:spPr bwMode="auto">
            <a:xfrm>
              <a:off x="637" y="1062"/>
              <a:ext cx="136" cy="0"/>
            </a:xfrm>
            <a:prstGeom prst="line">
              <a:avLst/>
            </a:prstGeom>
            <a:noFill/>
            <a:ln w="12700">
              <a:solidFill>
                <a:schemeClr val="bg1"/>
              </a:solidFill>
              <a:round/>
              <a:headEnd/>
              <a:tailEnd/>
            </a:ln>
            <a:effectLst/>
          </p:spPr>
          <p:txBody>
            <a:bodyPr>
              <a:prstTxWarp prst="textNoShape">
                <a:avLst/>
              </a:prstTxWarp>
            </a:bodyPr>
            <a:lstStyle/>
            <a:p>
              <a:endParaRPr lang="en-US"/>
            </a:p>
          </p:txBody>
        </p:sp>
        <p:sp>
          <p:nvSpPr>
            <p:cNvPr id="124144" name="Line 240"/>
            <p:cNvSpPr>
              <a:spLocks noChangeShapeType="1"/>
            </p:cNvSpPr>
            <p:nvPr/>
          </p:nvSpPr>
          <p:spPr bwMode="auto">
            <a:xfrm>
              <a:off x="930" y="860"/>
              <a:ext cx="91" cy="0"/>
            </a:xfrm>
            <a:prstGeom prst="line">
              <a:avLst/>
            </a:prstGeom>
            <a:noFill/>
            <a:ln w="12700">
              <a:solidFill>
                <a:schemeClr val="bg1"/>
              </a:solidFill>
              <a:round/>
              <a:headEnd/>
              <a:tailEnd/>
            </a:ln>
            <a:effectLst/>
          </p:spPr>
          <p:txBody>
            <a:bodyPr>
              <a:prstTxWarp prst="textNoShape">
                <a:avLst/>
              </a:prstTxWarp>
            </a:bodyPr>
            <a:lstStyle/>
            <a:p>
              <a:endParaRPr lang="en-US"/>
            </a:p>
          </p:txBody>
        </p:sp>
        <p:sp>
          <p:nvSpPr>
            <p:cNvPr id="124145" name="Line 241"/>
            <p:cNvSpPr>
              <a:spLocks noChangeShapeType="1"/>
            </p:cNvSpPr>
            <p:nvPr/>
          </p:nvSpPr>
          <p:spPr bwMode="auto">
            <a:xfrm>
              <a:off x="579" y="860"/>
              <a:ext cx="91" cy="0"/>
            </a:xfrm>
            <a:prstGeom prst="line">
              <a:avLst/>
            </a:prstGeom>
            <a:noFill/>
            <a:ln w="12700">
              <a:solidFill>
                <a:schemeClr val="bg1"/>
              </a:solidFill>
              <a:round/>
              <a:headEnd/>
              <a:tailEnd/>
            </a:ln>
            <a:effectLst/>
          </p:spPr>
          <p:txBody>
            <a:bodyPr>
              <a:prstTxWarp prst="textNoShape">
                <a:avLst/>
              </a:prstTxWarp>
            </a:bodyPr>
            <a:lstStyle/>
            <a:p>
              <a:endParaRPr lang="en-US"/>
            </a:p>
          </p:txBody>
        </p:sp>
        <p:sp>
          <p:nvSpPr>
            <p:cNvPr id="124146" name="Line 242"/>
            <p:cNvSpPr>
              <a:spLocks noChangeShapeType="1"/>
            </p:cNvSpPr>
            <p:nvPr/>
          </p:nvSpPr>
          <p:spPr bwMode="auto">
            <a:xfrm>
              <a:off x="976" y="842"/>
              <a:ext cx="49" cy="0"/>
            </a:xfrm>
            <a:prstGeom prst="line">
              <a:avLst/>
            </a:prstGeom>
            <a:noFill/>
            <a:ln w="12700">
              <a:solidFill>
                <a:schemeClr val="bg1"/>
              </a:solidFill>
              <a:round/>
              <a:headEnd/>
              <a:tailEnd/>
            </a:ln>
            <a:effectLst/>
          </p:spPr>
          <p:txBody>
            <a:bodyPr>
              <a:prstTxWarp prst="textNoShape">
                <a:avLst/>
              </a:prstTxWarp>
            </a:bodyPr>
            <a:lstStyle/>
            <a:p>
              <a:endParaRPr lang="en-US"/>
            </a:p>
          </p:txBody>
        </p:sp>
      </p:grpSp>
      <p:grpSp>
        <p:nvGrpSpPr>
          <p:cNvPr id="16" name="Group 243"/>
          <p:cNvGrpSpPr>
            <a:grpSpLocks/>
          </p:cNvGrpSpPr>
          <p:nvPr/>
        </p:nvGrpSpPr>
        <p:grpSpPr bwMode="auto">
          <a:xfrm>
            <a:off x="3459162" y="5640842"/>
            <a:ext cx="865188" cy="576262"/>
            <a:chOff x="1791" y="3657"/>
            <a:chExt cx="545" cy="363"/>
          </a:xfrm>
        </p:grpSpPr>
        <p:sp>
          <p:nvSpPr>
            <p:cNvPr id="124148" name="AutoShape 244"/>
            <p:cNvSpPr>
              <a:spLocks noChangeArrowheads="1"/>
            </p:cNvSpPr>
            <p:nvPr/>
          </p:nvSpPr>
          <p:spPr bwMode="auto">
            <a:xfrm>
              <a:off x="1791" y="3657"/>
              <a:ext cx="545" cy="363"/>
            </a:xfrm>
            <a:prstGeom prst="roundRect">
              <a:avLst>
                <a:gd name="adj" fmla="val 11569"/>
              </a:avLst>
            </a:prstGeom>
            <a:noFill/>
            <a:ln w="12700">
              <a:solidFill>
                <a:srgbClr val="FFCC00"/>
              </a:solidFill>
              <a:round/>
              <a:headEnd/>
              <a:tailEnd/>
            </a:ln>
            <a:effectLst/>
          </p:spPr>
          <p:txBody>
            <a:bodyPr wrap="none" anchor="ctr">
              <a:prstTxWarp prst="textNoShape">
                <a:avLst/>
              </a:prstTxWarp>
            </a:bodyPr>
            <a:lstStyle/>
            <a:p>
              <a:endParaRPr lang="en-US"/>
            </a:p>
          </p:txBody>
        </p:sp>
        <p:sp>
          <p:nvSpPr>
            <p:cNvPr id="124149" name="Line 245"/>
            <p:cNvSpPr>
              <a:spLocks noChangeShapeType="1"/>
            </p:cNvSpPr>
            <p:nvPr/>
          </p:nvSpPr>
          <p:spPr bwMode="auto">
            <a:xfrm>
              <a:off x="1837" y="3975"/>
              <a:ext cx="136" cy="0"/>
            </a:xfrm>
            <a:prstGeom prst="line">
              <a:avLst/>
            </a:prstGeom>
            <a:noFill/>
            <a:ln w="12700">
              <a:solidFill>
                <a:schemeClr val="bg1"/>
              </a:solidFill>
              <a:round/>
              <a:headEnd/>
              <a:tailEnd/>
            </a:ln>
            <a:effectLst/>
          </p:spPr>
          <p:txBody>
            <a:bodyPr>
              <a:prstTxWarp prst="textNoShape">
                <a:avLst/>
              </a:prstTxWarp>
            </a:bodyPr>
            <a:lstStyle/>
            <a:p>
              <a:endParaRPr lang="en-US"/>
            </a:p>
          </p:txBody>
        </p:sp>
        <p:sp>
          <p:nvSpPr>
            <p:cNvPr id="124150" name="Line 246"/>
            <p:cNvSpPr>
              <a:spLocks noChangeShapeType="1"/>
            </p:cNvSpPr>
            <p:nvPr/>
          </p:nvSpPr>
          <p:spPr bwMode="auto">
            <a:xfrm>
              <a:off x="2018" y="3975"/>
              <a:ext cx="136" cy="0"/>
            </a:xfrm>
            <a:prstGeom prst="line">
              <a:avLst/>
            </a:prstGeom>
            <a:noFill/>
            <a:ln w="12700">
              <a:solidFill>
                <a:schemeClr val="bg1"/>
              </a:solidFill>
              <a:round/>
              <a:headEnd/>
              <a:tailEnd/>
            </a:ln>
            <a:effectLst/>
          </p:spPr>
          <p:txBody>
            <a:bodyPr>
              <a:prstTxWarp prst="textNoShape">
                <a:avLst/>
              </a:prstTxWarp>
            </a:bodyPr>
            <a:lstStyle/>
            <a:p>
              <a:endParaRPr lang="en-US"/>
            </a:p>
          </p:txBody>
        </p:sp>
        <p:sp>
          <p:nvSpPr>
            <p:cNvPr id="124151" name="Line 247"/>
            <p:cNvSpPr>
              <a:spLocks noChangeShapeType="1"/>
            </p:cNvSpPr>
            <p:nvPr/>
          </p:nvSpPr>
          <p:spPr bwMode="auto">
            <a:xfrm>
              <a:off x="1870" y="3954"/>
              <a:ext cx="91" cy="0"/>
            </a:xfrm>
            <a:prstGeom prst="line">
              <a:avLst/>
            </a:prstGeom>
            <a:noFill/>
            <a:ln w="12700">
              <a:solidFill>
                <a:schemeClr val="bg1"/>
              </a:solidFill>
              <a:round/>
              <a:headEnd/>
              <a:tailEnd/>
            </a:ln>
            <a:effectLst/>
          </p:spPr>
          <p:txBody>
            <a:bodyPr>
              <a:prstTxWarp prst="textNoShape">
                <a:avLst/>
              </a:prstTxWarp>
            </a:bodyPr>
            <a:lstStyle/>
            <a:p>
              <a:endParaRPr lang="en-US"/>
            </a:p>
          </p:txBody>
        </p:sp>
        <p:sp>
          <p:nvSpPr>
            <p:cNvPr id="124152" name="Line 248"/>
            <p:cNvSpPr>
              <a:spLocks noChangeShapeType="1"/>
            </p:cNvSpPr>
            <p:nvPr/>
          </p:nvSpPr>
          <p:spPr bwMode="auto">
            <a:xfrm>
              <a:off x="2154" y="3954"/>
              <a:ext cx="91" cy="0"/>
            </a:xfrm>
            <a:prstGeom prst="line">
              <a:avLst/>
            </a:prstGeom>
            <a:noFill/>
            <a:ln w="12700">
              <a:solidFill>
                <a:schemeClr val="bg1"/>
              </a:solidFill>
              <a:round/>
              <a:headEnd/>
              <a:tailEnd/>
            </a:ln>
            <a:effectLst/>
          </p:spPr>
          <p:txBody>
            <a:bodyPr>
              <a:prstTxWarp prst="textNoShape">
                <a:avLst/>
              </a:prstTxWarp>
            </a:bodyPr>
            <a:lstStyle/>
            <a:p>
              <a:endParaRPr lang="en-US"/>
            </a:p>
          </p:txBody>
        </p:sp>
        <p:sp>
          <p:nvSpPr>
            <p:cNvPr id="124153" name="Line 249"/>
            <p:cNvSpPr>
              <a:spLocks noChangeShapeType="1"/>
            </p:cNvSpPr>
            <p:nvPr/>
          </p:nvSpPr>
          <p:spPr bwMode="auto">
            <a:xfrm>
              <a:off x="2039" y="3954"/>
              <a:ext cx="91" cy="0"/>
            </a:xfrm>
            <a:prstGeom prst="line">
              <a:avLst/>
            </a:prstGeom>
            <a:noFill/>
            <a:ln w="12700">
              <a:solidFill>
                <a:schemeClr val="bg1"/>
              </a:solidFill>
              <a:round/>
              <a:headEnd/>
              <a:tailEnd/>
            </a:ln>
            <a:effectLst/>
          </p:spPr>
          <p:txBody>
            <a:bodyPr>
              <a:prstTxWarp prst="textNoShape">
                <a:avLst/>
              </a:prstTxWarp>
            </a:bodyPr>
            <a:lstStyle/>
            <a:p>
              <a:endParaRPr lang="en-US"/>
            </a:p>
          </p:txBody>
        </p:sp>
        <p:sp>
          <p:nvSpPr>
            <p:cNvPr id="124154" name="Line 250"/>
            <p:cNvSpPr>
              <a:spLocks noChangeShapeType="1"/>
            </p:cNvSpPr>
            <p:nvPr/>
          </p:nvSpPr>
          <p:spPr bwMode="auto">
            <a:xfrm>
              <a:off x="1973" y="3936"/>
              <a:ext cx="49" cy="0"/>
            </a:xfrm>
            <a:prstGeom prst="line">
              <a:avLst/>
            </a:prstGeom>
            <a:noFill/>
            <a:ln w="12700">
              <a:solidFill>
                <a:schemeClr val="bg1"/>
              </a:solidFill>
              <a:round/>
              <a:headEnd/>
              <a:tailEnd/>
            </a:ln>
            <a:effectLst/>
          </p:spPr>
          <p:txBody>
            <a:bodyPr>
              <a:prstTxWarp prst="textNoShape">
                <a:avLst/>
              </a:prstTxWarp>
            </a:bodyPr>
            <a:lstStyle/>
            <a:p>
              <a:endParaRPr lang="en-US"/>
            </a:p>
          </p:txBody>
        </p:sp>
        <p:sp>
          <p:nvSpPr>
            <p:cNvPr id="124155" name="Line 251"/>
            <p:cNvSpPr>
              <a:spLocks noChangeShapeType="1"/>
            </p:cNvSpPr>
            <p:nvPr/>
          </p:nvSpPr>
          <p:spPr bwMode="auto">
            <a:xfrm>
              <a:off x="1907" y="3936"/>
              <a:ext cx="49" cy="0"/>
            </a:xfrm>
            <a:prstGeom prst="line">
              <a:avLst/>
            </a:prstGeom>
            <a:noFill/>
            <a:ln w="12700">
              <a:solidFill>
                <a:schemeClr val="bg1"/>
              </a:solidFill>
              <a:round/>
              <a:headEnd/>
              <a:tailEnd/>
            </a:ln>
            <a:effectLst/>
          </p:spPr>
          <p:txBody>
            <a:bodyPr>
              <a:prstTxWarp prst="textNoShape">
                <a:avLst/>
              </a:prstTxWarp>
            </a:bodyPr>
            <a:lstStyle/>
            <a:p>
              <a:endParaRPr lang="en-US"/>
            </a:p>
          </p:txBody>
        </p:sp>
        <p:sp>
          <p:nvSpPr>
            <p:cNvPr id="124156" name="Line 252"/>
            <p:cNvSpPr>
              <a:spLocks noChangeShapeType="1"/>
            </p:cNvSpPr>
            <p:nvPr/>
          </p:nvSpPr>
          <p:spPr bwMode="auto">
            <a:xfrm>
              <a:off x="1841" y="3936"/>
              <a:ext cx="49" cy="0"/>
            </a:xfrm>
            <a:prstGeom prst="line">
              <a:avLst/>
            </a:prstGeom>
            <a:noFill/>
            <a:ln w="12700">
              <a:solidFill>
                <a:schemeClr val="bg1"/>
              </a:solidFill>
              <a:round/>
              <a:headEnd/>
              <a:tailEnd/>
            </a:ln>
            <a:effectLst/>
          </p:spPr>
          <p:txBody>
            <a:bodyPr>
              <a:prstTxWarp prst="textNoShape">
                <a:avLst/>
              </a:prstTxWarp>
            </a:bodyPr>
            <a:lstStyle/>
            <a:p>
              <a:endParaRPr lang="en-US"/>
            </a:p>
          </p:txBody>
        </p:sp>
        <p:sp>
          <p:nvSpPr>
            <p:cNvPr id="124157" name="Line 253"/>
            <p:cNvSpPr>
              <a:spLocks noChangeShapeType="1"/>
            </p:cNvSpPr>
            <p:nvPr/>
          </p:nvSpPr>
          <p:spPr bwMode="auto">
            <a:xfrm>
              <a:off x="2200" y="3936"/>
              <a:ext cx="49" cy="0"/>
            </a:xfrm>
            <a:prstGeom prst="line">
              <a:avLst/>
            </a:prstGeom>
            <a:noFill/>
            <a:ln w="12700">
              <a:solidFill>
                <a:schemeClr val="bg1"/>
              </a:solidFill>
              <a:round/>
              <a:headEnd/>
              <a:tailEnd/>
            </a:ln>
            <a:effectLst/>
          </p:spPr>
          <p:txBody>
            <a:bodyPr>
              <a:prstTxWarp prst="textNoShape">
                <a:avLst/>
              </a:prstTxWarp>
            </a:bodyPr>
            <a:lstStyle/>
            <a:p>
              <a:endParaRPr lang="en-US"/>
            </a:p>
          </p:txBody>
        </p:sp>
        <p:sp>
          <p:nvSpPr>
            <p:cNvPr id="124158" name="Line 254"/>
            <p:cNvSpPr>
              <a:spLocks noChangeShapeType="1"/>
            </p:cNvSpPr>
            <p:nvPr/>
          </p:nvSpPr>
          <p:spPr bwMode="auto">
            <a:xfrm>
              <a:off x="2257" y="3936"/>
              <a:ext cx="49" cy="0"/>
            </a:xfrm>
            <a:prstGeom prst="line">
              <a:avLst/>
            </a:prstGeom>
            <a:noFill/>
            <a:ln w="12700">
              <a:solidFill>
                <a:schemeClr val="bg1"/>
              </a:solidFill>
              <a:round/>
              <a:headEnd/>
              <a:tailEnd/>
            </a:ln>
            <a:effectLst/>
          </p:spPr>
          <p:txBody>
            <a:bodyPr>
              <a:prstTxWarp prst="textNoShape">
                <a:avLst/>
              </a:prstTxWarp>
            </a:bodyPr>
            <a:lstStyle/>
            <a:p>
              <a:endParaRPr lang="en-US"/>
            </a:p>
          </p:txBody>
        </p:sp>
        <p:sp>
          <p:nvSpPr>
            <p:cNvPr id="124159" name="Line 255"/>
            <p:cNvSpPr>
              <a:spLocks noChangeShapeType="1"/>
            </p:cNvSpPr>
            <p:nvPr/>
          </p:nvSpPr>
          <p:spPr bwMode="auto">
            <a:xfrm>
              <a:off x="2116" y="3923"/>
              <a:ext cx="49" cy="0"/>
            </a:xfrm>
            <a:prstGeom prst="line">
              <a:avLst/>
            </a:prstGeom>
            <a:noFill/>
            <a:ln w="12700">
              <a:solidFill>
                <a:schemeClr val="bg1"/>
              </a:solidFill>
              <a:round/>
              <a:headEnd/>
              <a:tailEnd/>
            </a:ln>
            <a:effectLst/>
          </p:spPr>
          <p:txBody>
            <a:bodyPr>
              <a:prstTxWarp prst="textNoShape">
                <a:avLst/>
              </a:prstTxWarp>
            </a:bodyPr>
            <a:lstStyle/>
            <a:p>
              <a:endParaRPr lang="en-US"/>
            </a:p>
          </p:txBody>
        </p:sp>
        <p:sp>
          <p:nvSpPr>
            <p:cNvPr id="124160" name="Line 256"/>
            <p:cNvSpPr>
              <a:spLocks noChangeShapeType="1"/>
            </p:cNvSpPr>
            <p:nvPr/>
          </p:nvSpPr>
          <p:spPr bwMode="auto">
            <a:xfrm>
              <a:off x="1907" y="3920"/>
              <a:ext cx="136" cy="0"/>
            </a:xfrm>
            <a:prstGeom prst="line">
              <a:avLst/>
            </a:prstGeom>
            <a:noFill/>
            <a:ln w="12700">
              <a:solidFill>
                <a:schemeClr val="bg1"/>
              </a:solidFill>
              <a:round/>
              <a:headEnd/>
              <a:tailEnd/>
            </a:ln>
            <a:effectLst/>
          </p:spPr>
          <p:txBody>
            <a:bodyPr>
              <a:prstTxWarp prst="textNoShape">
                <a:avLst/>
              </a:prstTxWarp>
            </a:bodyPr>
            <a:lstStyle/>
            <a:p>
              <a:endParaRPr lang="en-US"/>
            </a:p>
          </p:txBody>
        </p:sp>
      </p:grpSp>
      <p:grpSp>
        <p:nvGrpSpPr>
          <p:cNvPr id="17" name="Group 257"/>
          <p:cNvGrpSpPr>
            <a:grpSpLocks/>
          </p:cNvGrpSpPr>
          <p:nvPr/>
        </p:nvGrpSpPr>
        <p:grpSpPr bwMode="auto">
          <a:xfrm>
            <a:off x="5475287" y="1751467"/>
            <a:ext cx="865188" cy="576262"/>
            <a:chOff x="3061" y="1207"/>
            <a:chExt cx="545" cy="363"/>
          </a:xfrm>
        </p:grpSpPr>
        <p:sp>
          <p:nvSpPr>
            <p:cNvPr id="124162" name="AutoShape 258"/>
            <p:cNvSpPr>
              <a:spLocks noChangeArrowheads="1"/>
            </p:cNvSpPr>
            <p:nvPr/>
          </p:nvSpPr>
          <p:spPr bwMode="auto">
            <a:xfrm>
              <a:off x="3061" y="1207"/>
              <a:ext cx="545" cy="363"/>
            </a:xfrm>
            <a:prstGeom prst="roundRect">
              <a:avLst>
                <a:gd name="adj" fmla="val 11569"/>
              </a:avLst>
            </a:prstGeom>
            <a:noFill/>
            <a:ln w="12700">
              <a:solidFill>
                <a:srgbClr val="FFCC00"/>
              </a:solidFill>
              <a:round/>
              <a:headEnd/>
              <a:tailEnd/>
            </a:ln>
            <a:effectLst/>
          </p:spPr>
          <p:txBody>
            <a:bodyPr wrap="none" anchor="ctr">
              <a:prstTxWarp prst="textNoShape">
                <a:avLst/>
              </a:prstTxWarp>
            </a:bodyPr>
            <a:lstStyle/>
            <a:p>
              <a:endParaRPr lang="en-US"/>
            </a:p>
          </p:txBody>
        </p:sp>
        <p:sp>
          <p:nvSpPr>
            <p:cNvPr id="124163" name="Line 259"/>
            <p:cNvSpPr>
              <a:spLocks noChangeShapeType="1"/>
            </p:cNvSpPr>
            <p:nvPr/>
          </p:nvSpPr>
          <p:spPr bwMode="auto">
            <a:xfrm>
              <a:off x="3107" y="1525"/>
              <a:ext cx="136" cy="0"/>
            </a:xfrm>
            <a:prstGeom prst="line">
              <a:avLst/>
            </a:prstGeom>
            <a:noFill/>
            <a:ln w="12700">
              <a:solidFill>
                <a:schemeClr val="bg1"/>
              </a:solidFill>
              <a:round/>
              <a:headEnd/>
              <a:tailEnd/>
            </a:ln>
            <a:effectLst/>
          </p:spPr>
          <p:txBody>
            <a:bodyPr>
              <a:prstTxWarp prst="textNoShape">
                <a:avLst/>
              </a:prstTxWarp>
            </a:bodyPr>
            <a:lstStyle/>
            <a:p>
              <a:endParaRPr lang="en-US"/>
            </a:p>
          </p:txBody>
        </p:sp>
        <p:sp>
          <p:nvSpPr>
            <p:cNvPr id="124164" name="Line 260"/>
            <p:cNvSpPr>
              <a:spLocks noChangeShapeType="1"/>
            </p:cNvSpPr>
            <p:nvPr/>
          </p:nvSpPr>
          <p:spPr bwMode="auto">
            <a:xfrm>
              <a:off x="3288" y="1525"/>
              <a:ext cx="136" cy="0"/>
            </a:xfrm>
            <a:prstGeom prst="line">
              <a:avLst/>
            </a:prstGeom>
            <a:noFill/>
            <a:ln w="12700">
              <a:solidFill>
                <a:schemeClr val="bg1"/>
              </a:solidFill>
              <a:round/>
              <a:headEnd/>
              <a:tailEnd/>
            </a:ln>
            <a:effectLst/>
          </p:spPr>
          <p:txBody>
            <a:bodyPr>
              <a:prstTxWarp prst="textNoShape">
                <a:avLst/>
              </a:prstTxWarp>
            </a:bodyPr>
            <a:lstStyle/>
            <a:p>
              <a:endParaRPr lang="en-US"/>
            </a:p>
          </p:txBody>
        </p:sp>
        <p:sp>
          <p:nvSpPr>
            <p:cNvPr id="124165" name="Line 261"/>
            <p:cNvSpPr>
              <a:spLocks noChangeShapeType="1"/>
            </p:cNvSpPr>
            <p:nvPr/>
          </p:nvSpPr>
          <p:spPr bwMode="auto">
            <a:xfrm>
              <a:off x="3469" y="1525"/>
              <a:ext cx="91" cy="0"/>
            </a:xfrm>
            <a:prstGeom prst="line">
              <a:avLst/>
            </a:prstGeom>
            <a:noFill/>
            <a:ln w="12700">
              <a:solidFill>
                <a:schemeClr val="bg1"/>
              </a:solidFill>
              <a:round/>
              <a:headEnd/>
              <a:tailEnd/>
            </a:ln>
            <a:effectLst/>
          </p:spPr>
          <p:txBody>
            <a:bodyPr>
              <a:prstTxWarp prst="textNoShape">
                <a:avLst/>
              </a:prstTxWarp>
            </a:bodyPr>
            <a:lstStyle/>
            <a:p>
              <a:endParaRPr lang="en-US"/>
            </a:p>
          </p:txBody>
        </p:sp>
        <p:sp>
          <p:nvSpPr>
            <p:cNvPr id="124166" name="Line 262"/>
            <p:cNvSpPr>
              <a:spLocks noChangeShapeType="1"/>
            </p:cNvSpPr>
            <p:nvPr/>
          </p:nvSpPr>
          <p:spPr bwMode="auto">
            <a:xfrm>
              <a:off x="3140" y="1504"/>
              <a:ext cx="91" cy="0"/>
            </a:xfrm>
            <a:prstGeom prst="line">
              <a:avLst/>
            </a:prstGeom>
            <a:noFill/>
            <a:ln w="12700">
              <a:solidFill>
                <a:schemeClr val="bg1"/>
              </a:solidFill>
              <a:round/>
              <a:headEnd/>
              <a:tailEnd/>
            </a:ln>
            <a:effectLst/>
          </p:spPr>
          <p:txBody>
            <a:bodyPr>
              <a:prstTxWarp prst="textNoShape">
                <a:avLst/>
              </a:prstTxWarp>
            </a:bodyPr>
            <a:lstStyle/>
            <a:p>
              <a:endParaRPr lang="en-US"/>
            </a:p>
          </p:txBody>
        </p:sp>
        <p:sp>
          <p:nvSpPr>
            <p:cNvPr id="124167" name="Line 263"/>
            <p:cNvSpPr>
              <a:spLocks noChangeShapeType="1"/>
            </p:cNvSpPr>
            <p:nvPr/>
          </p:nvSpPr>
          <p:spPr bwMode="auto">
            <a:xfrm>
              <a:off x="3424" y="1504"/>
              <a:ext cx="91" cy="0"/>
            </a:xfrm>
            <a:prstGeom prst="line">
              <a:avLst/>
            </a:prstGeom>
            <a:noFill/>
            <a:ln w="12700">
              <a:solidFill>
                <a:schemeClr val="bg1"/>
              </a:solidFill>
              <a:round/>
              <a:headEnd/>
              <a:tailEnd/>
            </a:ln>
            <a:effectLst/>
          </p:spPr>
          <p:txBody>
            <a:bodyPr>
              <a:prstTxWarp prst="textNoShape">
                <a:avLst/>
              </a:prstTxWarp>
            </a:bodyPr>
            <a:lstStyle/>
            <a:p>
              <a:endParaRPr lang="en-US"/>
            </a:p>
          </p:txBody>
        </p:sp>
        <p:sp>
          <p:nvSpPr>
            <p:cNvPr id="124168" name="Line 264"/>
            <p:cNvSpPr>
              <a:spLocks noChangeShapeType="1"/>
            </p:cNvSpPr>
            <p:nvPr/>
          </p:nvSpPr>
          <p:spPr bwMode="auto">
            <a:xfrm>
              <a:off x="3309" y="1504"/>
              <a:ext cx="91" cy="0"/>
            </a:xfrm>
            <a:prstGeom prst="line">
              <a:avLst/>
            </a:prstGeom>
            <a:noFill/>
            <a:ln w="12700">
              <a:solidFill>
                <a:schemeClr val="bg1"/>
              </a:solidFill>
              <a:round/>
              <a:headEnd/>
              <a:tailEnd/>
            </a:ln>
            <a:effectLst/>
          </p:spPr>
          <p:txBody>
            <a:bodyPr>
              <a:prstTxWarp prst="textNoShape">
                <a:avLst/>
              </a:prstTxWarp>
            </a:bodyPr>
            <a:lstStyle/>
            <a:p>
              <a:endParaRPr lang="en-US"/>
            </a:p>
          </p:txBody>
        </p:sp>
        <p:sp>
          <p:nvSpPr>
            <p:cNvPr id="124169" name="Line 265"/>
            <p:cNvSpPr>
              <a:spLocks noChangeShapeType="1"/>
            </p:cNvSpPr>
            <p:nvPr/>
          </p:nvSpPr>
          <p:spPr bwMode="auto">
            <a:xfrm>
              <a:off x="3243" y="1486"/>
              <a:ext cx="49" cy="0"/>
            </a:xfrm>
            <a:prstGeom prst="line">
              <a:avLst/>
            </a:prstGeom>
            <a:noFill/>
            <a:ln w="12700">
              <a:solidFill>
                <a:schemeClr val="bg1"/>
              </a:solidFill>
              <a:round/>
              <a:headEnd/>
              <a:tailEnd/>
            </a:ln>
            <a:effectLst/>
          </p:spPr>
          <p:txBody>
            <a:bodyPr>
              <a:prstTxWarp prst="textNoShape">
                <a:avLst/>
              </a:prstTxWarp>
            </a:bodyPr>
            <a:lstStyle/>
            <a:p>
              <a:endParaRPr lang="en-US"/>
            </a:p>
          </p:txBody>
        </p:sp>
        <p:sp>
          <p:nvSpPr>
            <p:cNvPr id="124170" name="Line 266"/>
            <p:cNvSpPr>
              <a:spLocks noChangeShapeType="1"/>
            </p:cNvSpPr>
            <p:nvPr/>
          </p:nvSpPr>
          <p:spPr bwMode="auto">
            <a:xfrm>
              <a:off x="3177" y="1486"/>
              <a:ext cx="49" cy="0"/>
            </a:xfrm>
            <a:prstGeom prst="line">
              <a:avLst/>
            </a:prstGeom>
            <a:noFill/>
            <a:ln w="12700">
              <a:solidFill>
                <a:schemeClr val="bg1"/>
              </a:solidFill>
              <a:round/>
              <a:headEnd/>
              <a:tailEnd/>
            </a:ln>
            <a:effectLst/>
          </p:spPr>
          <p:txBody>
            <a:bodyPr>
              <a:prstTxWarp prst="textNoShape">
                <a:avLst/>
              </a:prstTxWarp>
            </a:bodyPr>
            <a:lstStyle/>
            <a:p>
              <a:endParaRPr lang="en-US"/>
            </a:p>
          </p:txBody>
        </p:sp>
        <p:sp>
          <p:nvSpPr>
            <p:cNvPr id="124171" name="Line 267"/>
            <p:cNvSpPr>
              <a:spLocks noChangeShapeType="1"/>
            </p:cNvSpPr>
            <p:nvPr/>
          </p:nvSpPr>
          <p:spPr bwMode="auto">
            <a:xfrm>
              <a:off x="3111" y="1486"/>
              <a:ext cx="49" cy="0"/>
            </a:xfrm>
            <a:prstGeom prst="line">
              <a:avLst/>
            </a:prstGeom>
            <a:noFill/>
            <a:ln w="12700">
              <a:solidFill>
                <a:schemeClr val="bg1"/>
              </a:solidFill>
              <a:round/>
              <a:headEnd/>
              <a:tailEnd/>
            </a:ln>
            <a:effectLst/>
          </p:spPr>
          <p:txBody>
            <a:bodyPr>
              <a:prstTxWarp prst="textNoShape">
                <a:avLst/>
              </a:prstTxWarp>
            </a:bodyPr>
            <a:lstStyle/>
            <a:p>
              <a:endParaRPr lang="en-US"/>
            </a:p>
          </p:txBody>
        </p:sp>
        <p:sp>
          <p:nvSpPr>
            <p:cNvPr id="124172" name="Line 268"/>
            <p:cNvSpPr>
              <a:spLocks noChangeShapeType="1"/>
            </p:cNvSpPr>
            <p:nvPr/>
          </p:nvSpPr>
          <p:spPr bwMode="auto">
            <a:xfrm>
              <a:off x="3470" y="1486"/>
              <a:ext cx="49" cy="0"/>
            </a:xfrm>
            <a:prstGeom prst="line">
              <a:avLst/>
            </a:prstGeom>
            <a:noFill/>
            <a:ln w="12700">
              <a:solidFill>
                <a:schemeClr val="bg1"/>
              </a:solidFill>
              <a:round/>
              <a:headEnd/>
              <a:tailEnd/>
            </a:ln>
            <a:effectLst/>
          </p:spPr>
          <p:txBody>
            <a:bodyPr>
              <a:prstTxWarp prst="textNoShape">
                <a:avLst/>
              </a:prstTxWarp>
            </a:bodyPr>
            <a:lstStyle/>
            <a:p>
              <a:endParaRPr lang="en-US"/>
            </a:p>
          </p:txBody>
        </p:sp>
        <p:sp>
          <p:nvSpPr>
            <p:cNvPr id="124173" name="Line 269"/>
            <p:cNvSpPr>
              <a:spLocks noChangeShapeType="1"/>
            </p:cNvSpPr>
            <p:nvPr/>
          </p:nvSpPr>
          <p:spPr bwMode="auto">
            <a:xfrm>
              <a:off x="3527" y="1486"/>
              <a:ext cx="49" cy="0"/>
            </a:xfrm>
            <a:prstGeom prst="line">
              <a:avLst/>
            </a:prstGeom>
            <a:noFill/>
            <a:ln w="12700">
              <a:solidFill>
                <a:schemeClr val="bg1"/>
              </a:solidFill>
              <a:round/>
              <a:headEnd/>
              <a:tailEnd/>
            </a:ln>
            <a:effectLst/>
          </p:spPr>
          <p:txBody>
            <a:bodyPr>
              <a:prstTxWarp prst="textNoShape">
                <a:avLst/>
              </a:prstTxWarp>
            </a:bodyPr>
            <a:lstStyle/>
            <a:p>
              <a:endParaRPr lang="en-US"/>
            </a:p>
          </p:txBody>
        </p:sp>
        <p:sp>
          <p:nvSpPr>
            <p:cNvPr id="124174" name="Line 270"/>
            <p:cNvSpPr>
              <a:spLocks noChangeShapeType="1"/>
            </p:cNvSpPr>
            <p:nvPr/>
          </p:nvSpPr>
          <p:spPr bwMode="auto">
            <a:xfrm>
              <a:off x="3386" y="1473"/>
              <a:ext cx="49" cy="0"/>
            </a:xfrm>
            <a:prstGeom prst="line">
              <a:avLst/>
            </a:prstGeom>
            <a:noFill/>
            <a:ln w="12700">
              <a:solidFill>
                <a:schemeClr val="bg1"/>
              </a:solidFill>
              <a:round/>
              <a:headEnd/>
              <a:tailEnd/>
            </a:ln>
            <a:effectLst/>
          </p:spPr>
          <p:txBody>
            <a:bodyPr>
              <a:prstTxWarp prst="textNoShape">
                <a:avLst/>
              </a:prstTxWarp>
            </a:bodyPr>
            <a:lstStyle/>
            <a:p>
              <a:endParaRPr lang="en-US"/>
            </a:p>
          </p:txBody>
        </p:sp>
        <p:sp>
          <p:nvSpPr>
            <p:cNvPr id="124175" name="Line 271"/>
            <p:cNvSpPr>
              <a:spLocks noChangeShapeType="1"/>
            </p:cNvSpPr>
            <p:nvPr/>
          </p:nvSpPr>
          <p:spPr bwMode="auto">
            <a:xfrm>
              <a:off x="3249" y="1470"/>
              <a:ext cx="136" cy="0"/>
            </a:xfrm>
            <a:prstGeom prst="line">
              <a:avLst/>
            </a:prstGeom>
            <a:noFill/>
            <a:ln w="12700">
              <a:solidFill>
                <a:schemeClr val="bg1"/>
              </a:solidFill>
              <a:round/>
              <a:headEnd/>
              <a:tailEnd/>
            </a:ln>
            <a:effectLst/>
          </p:spPr>
          <p:txBody>
            <a:bodyPr>
              <a:prstTxWarp prst="textNoShape">
                <a:avLst/>
              </a:prstTxWarp>
            </a:bodyPr>
            <a:lstStyle/>
            <a:p>
              <a:endParaRPr lang="en-US"/>
            </a:p>
          </p:txBody>
        </p:sp>
        <p:sp>
          <p:nvSpPr>
            <p:cNvPr id="124176" name="Line 272"/>
            <p:cNvSpPr>
              <a:spLocks noChangeShapeType="1"/>
            </p:cNvSpPr>
            <p:nvPr/>
          </p:nvSpPr>
          <p:spPr bwMode="auto">
            <a:xfrm>
              <a:off x="3470" y="1268"/>
              <a:ext cx="91" cy="0"/>
            </a:xfrm>
            <a:prstGeom prst="line">
              <a:avLst/>
            </a:prstGeom>
            <a:noFill/>
            <a:ln w="12700">
              <a:solidFill>
                <a:schemeClr val="bg1"/>
              </a:solidFill>
              <a:round/>
              <a:headEnd/>
              <a:tailEnd/>
            </a:ln>
            <a:effectLst/>
          </p:spPr>
          <p:txBody>
            <a:bodyPr>
              <a:prstTxWarp prst="textNoShape">
                <a:avLst/>
              </a:prstTxWarp>
            </a:bodyPr>
            <a:lstStyle/>
            <a:p>
              <a:endParaRPr lang="en-US"/>
            </a:p>
          </p:txBody>
        </p:sp>
        <p:sp>
          <p:nvSpPr>
            <p:cNvPr id="124177" name="Line 273"/>
            <p:cNvSpPr>
              <a:spLocks noChangeShapeType="1"/>
            </p:cNvSpPr>
            <p:nvPr/>
          </p:nvSpPr>
          <p:spPr bwMode="auto">
            <a:xfrm>
              <a:off x="3263" y="1268"/>
              <a:ext cx="91" cy="0"/>
            </a:xfrm>
            <a:prstGeom prst="line">
              <a:avLst/>
            </a:prstGeom>
            <a:noFill/>
            <a:ln w="12700">
              <a:solidFill>
                <a:schemeClr val="bg1"/>
              </a:solidFill>
              <a:round/>
              <a:headEnd/>
              <a:tailEnd/>
            </a:ln>
            <a:effectLst/>
          </p:spPr>
          <p:txBody>
            <a:bodyPr>
              <a:prstTxWarp prst="textNoShape">
                <a:avLst/>
              </a:prstTxWarp>
            </a:bodyPr>
            <a:lstStyle/>
            <a:p>
              <a:endParaRPr lang="en-US"/>
            </a:p>
          </p:txBody>
        </p:sp>
        <p:sp>
          <p:nvSpPr>
            <p:cNvPr id="124178" name="Line 274"/>
            <p:cNvSpPr>
              <a:spLocks noChangeShapeType="1"/>
            </p:cNvSpPr>
            <p:nvPr/>
          </p:nvSpPr>
          <p:spPr bwMode="auto">
            <a:xfrm>
              <a:off x="3516" y="1250"/>
              <a:ext cx="49" cy="0"/>
            </a:xfrm>
            <a:prstGeom prst="line">
              <a:avLst/>
            </a:prstGeom>
            <a:noFill/>
            <a:ln w="12700">
              <a:solidFill>
                <a:schemeClr val="bg1"/>
              </a:solidFill>
              <a:round/>
              <a:headEnd/>
              <a:tailEnd/>
            </a:ln>
            <a:effectLst/>
          </p:spPr>
          <p:txBody>
            <a:bodyPr>
              <a:prstTxWarp prst="textNoShape">
                <a:avLst/>
              </a:prstTxWarp>
            </a:bodyPr>
            <a:lstStyle/>
            <a:p>
              <a:endParaRPr lang="en-US"/>
            </a:p>
          </p:txBody>
        </p:sp>
      </p:grpSp>
      <p:grpSp>
        <p:nvGrpSpPr>
          <p:cNvPr id="18" name="Group 275"/>
          <p:cNvGrpSpPr>
            <a:grpSpLocks/>
          </p:cNvGrpSpPr>
          <p:nvPr/>
        </p:nvGrpSpPr>
        <p:grpSpPr bwMode="auto">
          <a:xfrm>
            <a:off x="5475287" y="4343854"/>
            <a:ext cx="865188" cy="576263"/>
            <a:chOff x="3061" y="2840"/>
            <a:chExt cx="545" cy="363"/>
          </a:xfrm>
        </p:grpSpPr>
        <p:sp>
          <p:nvSpPr>
            <p:cNvPr id="124180" name="AutoShape 276"/>
            <p:cNvSpPr>
              <a:spLocks noChangeArrowheads="1"/>
            </p:cNvSpPr>
            <p:nvPr/>
          </p:nvSpPr>
          <p:spPr bwMode="auto">
            <a:xfrm>
              <a:off x="3061" y="2840"/>
              <a:ext cx="545" cy="363"/>
            </a:xfrm>
            <a:prstGeom prst="roundRect">
              <a:avLst>
                <a:gd name="adj" fmla="val 11569"/>
              </a:avLst>
            </a:prstGeom>
            <a:noFill/>
            <a:ln w="12700">
              <a:solidFill>
                <a:srgbClr val="FFCC00"/>
              </a:solidFill>
              <a:round/>
              <a:headEnd/>
              <a:tailEnd/>
            </a:ln>
            <a:effectLst/>
          </p:spPr>
          <p:txBody>
            <a:bodyPr wrap="none" anchor="ctr">
              <a:prstTxWarp prst="textNoShape">
                <a:avLst/>
              </a:prstTxWarp>
            </a:bodyPr>
            <a:lstStyle/>
            <a:p>
              <a:endParaRPr lang="en-US"/>
            </a:p>
          </p:txBody>
        </p:sp>
        <p:sp>
          <p:nvSpPr>
            <p:cNvPr id="124181" name="Line 277"/>
            <p:cNvSpPr>
              <a:spLocks noChangeShapeType="1"/>
            </p:cNvSpPr>
            <p:nvPr/>
          </p:nvSpPr>
          <p:spPr bwMode="auto">
            <a:xfrm>
              <a:off x="3288" y="3158"/>
              <a:ext cx="136" cy="0"/>
            </a:xfrm>
            <a:prstGeom prst="line">
              <a:avLst/>
            </a:prstGeom>
            <a:noFill/>
            <a:ln w="12700">
              <a:solidFill>
                <a:schemeClr val="bg1"/>
              </a:solidFill>
              <a:round/>
              <a:headEnd/>
              <a:tailEnd/>
            </a:ln>
            <a:effectLst/>
          </p:spPr>
          <p:txBody>
            <a:bodyPr>
              <a:prstTxWarp prst="textNoShape">
                <a:avLst/>
              </a:prstTxWarp>
            </a:bodyPr>
            <a:lstStyle/>
            <a:p>
              <a:endParaRPr lang="en-US"/>
            </a:p>
          </p:txBody>
        </p:sp>
        <p:sp>
          <p:nvSpPr>
            <p:cNvPr id="124182" name="Line 278"/>
            <p:cNvSpPr>
              <a:spLocks noChangeShapeType="1"/>
            </p:cNvSpPr>
            <p:nvPr/>
          </p:nvSpPr>
          <p:spPr bwMode="auto">
            <a:xfrm>
              <a:off x="3469" y="3158"/>
              <a:ext cx="91" cy="0"/>
            </a:xfrm>
            <a:prstGeom prst="line">
              <a:avLst/>
            </a:prstGeom>
            <a:noFill/>
            <a:ln w="12700">
              <a:solidFill>
                <a:schemeClr val="bg1"/>
              </a:solidFill>
              <a:round/>
              <a:headEnd/>
              <a:tailEnd/>
            </a:ln>
            <a:effectLst/>
          </p:spPr>
          <p:txBody>
            <a:bodyPr>
              <a:prstTxWarp prst="textNoShape">
                <a:avLst/>
              </a:prstTxWarp>
            </a:bodyPr>
            <a:lstStyle/>
            <a:p>
              <a:endParaRPr lang="en-US"/>
            </a:p>
          </p:txBody>
        </p:sp>
        <p:sp>
          <p:nvSpPr>
            <p:cNvPr id="124183" name="Line 279"/>
            <p:cNvSpPr>
              <a:spLocks noChangeShapeType="1"/>
            </p:cNvSpPr>
            <p:nvPr/>
          </p:nvSpPr>
          <p:spPr bwMode="auto">
            <a:xfrm>
              <a:off x="3424" y="3137"/>
              <a:ext cx="91" cy="0"/>
            </a:xfrm>
            <a:prstGeom prst="line">
              <a:avLst/>
            </a:prstGeom>
            <a:noFill/>
            <a:ln w="12700">
              <a:solidFill>
                <a:schemeClr val="bg1"/>
              </a:solidFill>
              <a:round/>
              <a:headEnd/>
              <a:tailEnd/>
            </a:ln>
            <a:effectLst/>
          </p:spPr>
          <p:txBody>
            <a:bodyPr>
              <a:prstTxWarp prst="textNoShape">
                <a:avLst/>
              </a:prstTxWarp>
            </a:bodyPr>
            <a:lstStyle/>
            <a:p>
              <a:endParaRPr lang="en-US"/>
            </a:p>
          </p:txBody>
        </p:sp>
        <p:sp>
          <p:nvSpPr>
            <p:cNvPr id="124184" name="Line 280"/>
            <p:cNvSpPr>
              <a:spLocks noChangeShapeType="1"/>
            </p:cNvSpPr>
            <p:nvPr/>
          </p:nvSpPr>
          <p:spPr bwMode="auto">
            <a:xfrm>
              <a:off x="3309" y="3137"/>
              <a:ext cx="91" cy="0"/>
            </a:xfrm>
            <a:prstGeom prst="line">
              <a:avLst/>
            </a:prstGeom>
            <a:noFill/>
            <a:ln w="12700">
              <a:solidFill>
                <a:schemeClr val="bg1"/>
              </a:solidFill>
              <a:round/>
              <a:headEnd/>
              <a:tailEnd/>
            </a:ln>
            <a:effectLst/>
          </p:spPr>
          <p:txBody>
            <a:bodyPr>
              <a:prstTxWarp prst="textNoShape">
                <a:avLst/>
              </a:prstTxWarp>
            </a:bodyPr>
            <a:lstStyle/>
            <a:p>
              <a:endParaRPr lang="en-US"/>
            </a:p>
          </p:txBody>
        </p:sp>
        <p:sp>
          <p:nvSpPr>
            <p:cNvPr id="124185" name="Line 281"/>
            <p:cNvSpPr>
              <a:spLocks noChangeShapeType="1"/>
            </p:cNvSpPr>
            <p:nvPr/>
          </p:nvSpPr>
          <p:spPr bwMode="auto">
            <a:xfrm>
              <a:off x="3243" y="3119"/>
              <a:ext cx="49" cy="0"/>
            </a:xfrm>
            <a:prstGeom prst="line">
              <a:avLst/>
            </a:prstGeom>
            <a:noFill/>
            <a:ln w="12700">
              <a:solidFill>
                <a:schemeClr val="bg1"/>
              </a:solidFill>
              <a:round/>
              <a:headEnd/>
              <a:tailEnd/>
            </a:ln>
            <a:effectLst/>
          </p:spPr>
          <p:txBody>
            <a:bodyPr>
              <a:prstTxWarp prst="textNoShape">
                <a:avLst/>
              </a:prstTxWarp>
            </a:bodyPr>
            <a:lstStyle/>
            <a:p>
              <a:endParaRPr lang="en-US"/>
            </a:p>
          </p:txBody>
        </p:sp>
        <p:sp>
          <p:nvSpPr>
            <p:cNvPr id="124186" name="Line 282"/>
            <p:cNvSpPr>
              <a:spLocks noChangeShapeType="1"/>
            </p:cNvSpPr>
            <p:nvPr/>
          </p:nvSpPr>
          <p:spPr bwMode="auto">
            <a:xfrm>
              <a:off x="3111" y="3119"/>
              <a:ext cx="49" cy="0"/>
            </a:xfrm>
            <a:prstGeom prst="line">
              <a:avLst/>
            </a:prstGeom>
            <a:noFill/>
            <a:ln w="12700">
              <a:solidFill>
                <a:schemeClr val="bg1"/>
              </a:solidFill>
              <a:round/>
              <a:headEnd/>
              <a:tailEnd/>
            </a:ln>
            <a:effectLst/>
          </p:spPr>
          <p:txBody>
            <a:bodyPr>
              <a:prstTxWarp prst="textNoShape">
                <a:avLst/>
              </a:prstTxWarp>
            </a:bodyPr>
            <a:lstStyle/>
            <a:p>
              <a:endParaRPr lang="en-US"/>
            </a:p>
          </p:txBody>
        </p:sp>
        <p:sp>
          <p:nvSpPr>
            <p:cNvPr id="124187" name="Line 283"/>
            <p:cNvSpPr>
              <a:spLocks noChangeShapeType="1"/>
            </p:cNvSpPr>
            <p:nvPr/>
          </p:nvSpPr>
          <p:spPr bwMode="auto">
            <a:xfrm>
              <a:off x="3470" y="3119"/>
              <a:ext cx="49" cy="0"/>
            </a:xfrm>
            <a:prstGeom prst="line">
              <a:avLst/>
            </a:prstGeom>
            <a:noFill/>
            <a:ln w="12700">
              <a:solidFill>
                <a:schemeClr val="bg1"/>
              </a:solidFill>
              <a:round/>
              <a:headEnd/>
              <a:tailEnd/>
            </a:ln>
            <a:effectLst/>
          </p:spPr>
          <p:txBody>
            <a:bodyPr>
              <a:prstTxWarp prst="textNoShape">
                <a:avLst/>
              </a:prstTxWarp>
            </a:bodyPr>
            <a:lstStyle/>
            <a:p>
              <a:endParaRPr lang="en-US"/>
            </a:p>
          </p:txBody>
        </p:sp>
        <p:sp>
          <p:nvSpPr>
            <p:cNvPr id="124188" name="Line 284"/>
            <p:cNvSpPr>
              <a:spLocks noChangeShapeType="1"/>
            </p:cNvSpPr>
            <p:nvPr/>
          </p:nvSpPr>
          <p:spPr bwMode="auto">
            <a:xfrm>
              <a:off x="3527" y="3119"/>
              <a:ext cx="49" cy="0"/>
            </a:xfrm>
            <a:prstGeom prst="line">
              <a:avLst/>
            </a:prstGeom>
            <a:noFill/>
            <a:ln w="12700">
              <a:solidFill>
                <a:schemeClr val="bg1"/>
              </a:solidFill>
              <a:round/>
              <a:headEnd/>
              <a:tailEnd/>
            </a:ln>
            <a:effectLst/>
          </p:spPr>
          <p:txBody>
            <a:bodyPr>
              <a:prstTxWarp prst="textNoShape">
                <a:avLst/>
              </a:prstTxWarp>
            </a:bodyPr>
            <a:lstStyle/>
            <a:p>
              <a:endParaRPr lang="en-US"/>
            </a:p>
          </p:txBody>
        </p:sp>
        <p:sp>
          <p:nvSpPr>
            <p:cNvPr id="124189" name="Line 285"/>
            <p:cNvSpPr>
              <a:spLocks noChangeShapeType="1"/>
            </p:cNvSpPr>
            <p:nvPr/>
          </p:nvSpPr>
          <p:spPr bwMode="auto">
            <a:xfrm>
              <a:off x="3386" y="3106"/>
              <a:ext cx="49" cy="0"/>
            </a:xfrm>
            <a:prstGeom prst="line">
              <a:avLst/>
            </a:prstGeom>
            <a:noFill/>
            <a:ln w="12700">
              <a:solidFill>
                <a:schemeClr val="bg1"/>
              </a:solidFill>
              <a:round/>
              <a:headEnd/>
              <a:tailEnd/>
            </a:ln>
            <a:effectLst/>
          </p:spPr>
          <p:txBody>
            <a:bodyPr>
              <a:prstTxWarp prst="textNoShape">
                <a:avLst/>
              </a:prstTxWarp>
            </a:bodyPr>
            <a:lstStyle/>
            <a:p>
              <a:endParaRPr lang="en-US"/>
            </a:p>
          </p:txBody>
        </p:sp>
        <p:sp>
          <p:nvSpPr>
            <p:cNvPr id="124190" name="Line 286"/>
            <p:cNvSpPr>
              <a:spLocks noChangeShapeType="1"/>
            </p:cNvSpPr>
            <p:nvPr/>
          </p:nvSpPr>
          <p:spPr bwMode="auto">
            <a:xfrm>
              <a:off x="3470" y="2901"/>
              <a:ext cx="91" cy="0"/>
            </a:xfrm>
            <a:prstGeom prst="line">
              <a:avLst/>
            </a:prstGeom>
            <a:noFill/>
            <a:ln w="12700">
              <a:solidFill>
                <a:schemeClr val="bg1"/>
              </a:solidFill>
              <a:round/>
              <a:headEnd/>
              <a:tailEnd/>
            </a:ln>
            <a:effectLst/>
          </p:spPr>
          <p:txBody>
            <a:bodyPr>
              <a:prstTxWarp prst="textNoShape">
                <a:avLst/>
              </a:prstTxWarp>
            </a:bodyPr>
            <a:lstStyle/>
            <a:p>
              <a:endParaRPr lang="en-US"/>
            </a:p>
          </p:txBody>
        </p:sp>
        <p:sp>
          <p:nvSpPr>
            <p:cNvPr id="124191" name="Line 287"/>
            <p:cNvSpPr>
              <a:spLocks noChangeShapeType="1"/>
            </p:cNvSpPr>
            <p:nvPr/>
          </p:nvSpPr>
          <p:spPr bwMode="auto">
            <a:xfrm>
              <a:off x="3119" y="2901"/>
              <a:ext cx="91" cy="0"/>
            </a:xfrm>
            <a:prstGeom prst="line">
              <a:avLst/>
            </a:prstGeom>
            <a:noFill/>
            <a:ln w="12700">
              <a:solidFill>
                <a:schemeClr val="bg1"/>
              </a:solidFill>
              <a:round/>
              <a:headEnd/>
              <a:tailEnd/>
            </a:ln>
            <a:effectLst/>
          </p:spPr>
          <p:txBody>
            <a:bodyPr>
              <a:prstTxWarp prst="textNoShape">
                <a:avLst/>
              </a:prstTxWarp>
            </a:bodyPr>
            <a:lstStyle/>
            <a:p>
              <a:endParaRPr lang="en-US"/>
            </a:p>
          </p:txBody>
        </p:sp>
        <p:sp>
          <p:nvSpPr>
            <p:cNvPr id="124192" name="Line 288"/>
            <p:cNvSpPr>
              <a:spLocks noChangeShapeType="1"/>
            </p:cNvSpPr>
            <p:nvPr/>
          </p:nvSpPr>
          <p:spPr bwMode="auto">
            <a:xfrm>
              <a:off x="3516" y="2883"/>
              <a:ext cx="49" cy="0"/>
            </a:xfrm>
            <a:prstGeom prst="line">
              <a:avLst/>
            </a:prstGeom>
            <a:noFill/>
            <a:ln w="12700">
              <a:solidFill>
                <a:schemeClr val="bg1"/>
              </a:solidFill>
              <a:round/>
              <a:headEnd/>
              <a:tailEnd/>
            </a:ln>
            <a:effectLst/>
          </p:spPr>
          <p:txBody>
            <a:bodyPr>
              <a:prstTxWarp prst="textNoShape">
                <a:avLst/>
              </a:prstTxWarp>
            </a:bodyPr>
            <a:lstStyle/>
            <a:p>
              <a:endParaRPr lang="en-US"/>
            </a:p>
          </p:txBody>
        </p:sp>
      </p:grpSp>
      <p:grpSp>
        <p:nvGrpSpPr>
          <p:cNvPr id="19" name="Group 289"/>
          <p:cNvGrpSpPr>
            <a:grpSpLocks/>
          </p:cNvGrpSpPr>
          <p:nvPr/>
        </p:nvGrpSpPr>
        <p:grpSpPr bwMode="auto">
          <a:xfrm>
            <a:off x="5475287" y="4993142"/>
            <a:ext cx="865188" cy="576262"/>
            <a:chOff x="521" y="799"/>
            <a:chExt cx="545" cy="363"/>
          </a:xfrm>
        </p:grpSpPr>
        <p:sp>
          <p:nvSpPr>
            <p:cNvPr id="124194" name="AutoShape 290"/>
            <p:cNvSpPr>
              <a:spLocks noChangeArrowheads="1"/>
            </p:cNvSpPr>
            <p:nvPr/>
          </p:nvSpPr>
          <p:spPr bwMode="auto">
            <a:xfrm>
              <a:off x="521" y="799"/>
              <a:ext cx="545" cy="363"/>
            </a:xfrm>
            <a:prstGeom prst="roundRect">
              <a:avLst>
                <a:gd name="adj" fmla="val 11569"/>
              </a:avLst>
            </a:prstGeom>
            <a:noFill/>
            <a:ln w="12700">
              <a:solidFill>
                <a:srgbClr val="FFCC00"/>
              </a:solidFill>
              <a:round/>
              <a:headEnd/>
              <a:tailEnd/>
            </a:ln>
            <a:effectLst/>
          </p:spPr>
          <p:txBody>
            <a:bodyPr wrap="none" anchor="ctr">
              <a:prstTxWarp prst="textNoShape">
                <a:avLst/>
              </a:prstTxWarp>
            </a:bodyPr>
            <a:lstStyle/>
            <a:p>
              <a:endParaRPr lang="en-US"/>
            </a:p>
          </p:txBody>
        </p:sp>
        <p:sp>
          <p:nvSpPr>
            <p:cNvPr id="124195" name="Line 291"/>
            <p:cNvSpPr>
              <a:spLocks noChangeShapeType="1"/>
            </p:cNvSpPr>
            <p:nvPr/>
          </p:nvSpPr>
          <p:spPr bwMode="auto">
            <a:xfrm>
              <a:off x="567" y="1117"/>
              <a:ext cx="136" cy="0"/>
            </a:xfrm>
            <a:prstGeom prst="line">
              <a:avLst/>
            </a:prstGeom>
            <a:noFill/>
            <a:ln w="12700">
              <a:solidFill>
                <a:schemeClr val="bg1"/>
              </a:solidFill>
              <a:round/>
              <a:headEnd/>
              <a:tailEnd/>
            </a:ln>
            <a:effectLst/>
          </p:spPr>
          <p:txBody>
            <a:bodyPr>
              <a:prstTxWarp prst="textNoShape">
                <a:avLst/>
              </a:prstTxWarp>
            </a:bodyPr>
            <a:lstStyle/>
            <a:p>
              <a:endParaRPr lang="en-US"/>
            </a:p>
          </p:txBody>
        </p:sp>
        <p:sp>
          <p:nvSpPr>
            <p:cNvPr id="124196" name="Line 292"/>
            <p:cNvSpPr>
              <a:spLocks noChangeShapeType="1"/>
            </p:cNvSpPr>
            <p:nvPr/>
          </p:nvSpPr>
          <p:spPr bwMode="auto">
            <a:xfrm>
              <a:off x="748" y="1117"/>
              <a:ext cx="136" cy="0"/>
            </a:xfrm>
            <a:prstGeom prst="line">
              <a:avLst/>
            </a:prstGeom>
            <a:noFill/>
            <a:ln w="12700">
              <a:solidFill>
                <a:schemeClr val="bg1"/>
              </a:solidFill>
              <a:round/>
              <a:headEnd/>
              <a:tailEnd/>
            </a:ln>
            <a:effectLst/>
          </p:spPr>
          <p:txBody>
            <a:bodyPr>
              <a:prstTxWarp prst="textNoShape">
                <a:avLst/>
              </a:prstTxWarp>
            </a:bodyPr>
            <a:lstStyle/>
            <a:p>
              <a:endParaRPr lang="en-US"/>
            </a:p>
          </p:txBody>
        </p:sp>
        <p:sp>
          <p:nvSpPr>
            <p:cNvPr id="124197" name="Line 293"/>
            <p:cNvSpPr>
              <a:spLocks noChangeShapeType="1"/>
            </p:cNvSpPr>
            <p:nvPr/>
          </p:nvSpPr>
          <p:spPr bwMode="auto">
            <a:xfrm>
              <a:off x="929" y="1117"/>
              <a:ext cx="91" cy="0"/>
            </a:xfrm>
            <a:prstGeom prst="line">
              <a:avLst/>
            </a:prstGeom>
            <a:noFill/>
            <a:ln w="12700">
              <a:solidFill>
                <a:schemeClr val="bg1"/>
              </a:solidFill>
              <a:round/>
              <a:headEnd/>
              <a:tailEnd/>
            </a:ln>
            <a:effectLst/>
          </p:spPr>
          <p:txBody>
            <a:bodyPr>
              <a:prstTxWarp prst="textNoShape">
                <a:avLst/>
              </a:prstTxWarp>
            </a:bodyPr>
            <a:lstStyle/>
            <a:p>
              <a:endParaRPr lang="en-US"/>
            </a:p>
          </p:txBody>
        </p:sp>
        <p:sp>
          <p:nvSpPr>
            <p:cNvPr id="124198" name="Line 294"/>
            <p:cNvSpPr>
              <a:spLocks noChangeShapeType="1"/>
            </p:cNvSpPr>
            <p:nvPr/>
          </p:nvSpPr>
          <p:spPr bwMode="auto">
            <a:xfrm>
              <a:off x="600" y="1096"/>
              <a:ext cx="91" cy="0"/>
            </a:xfrm>
            <a:prstGeom prst="line">
              <a:avLst/>
            </a:prstGeom>
            <a:noFill/>
            <a:ln w="12700">
              <a:solidFill>
                <a:schemeClr val="bg1"/>
              </a:solidFill>
              <a:round/>
              <a:headEnd/>
              <a:tailEnd/>
            </a:ln>
            <a:effectLst/>
          </p:spPr>
          <p:txBody>
            <a:bodyPr>
              <a:prstTxWarp prst="textNoShape">
                <a:avLst/>
              </a:prstTxWarp>
            </a:bodyPr>
            <a:lstStyle/>
            <a:p>
              <a:endParaRPr lang="en-US"/>
            </a:p>
          </p:txBody>
        </p:sp>
        <p:sp>
          <p:nvSpPr>
            <p:cNvPr id="124199" name="Line 295"/>
            <p:cNvSpPr>
              <a:spLocks noChangeShapeType="1"/>
            </p:cNvSpPr>
            <p:nvPr/>
          </p:nvSpPr>
          <p:spPr bwMode="auto">
            <a:xfrm>
              <a:off x="884" y="1096"/>
              <a:ext cx="91" cy="0"/>
            </a:xfrm>
            <a:prstGeom prst="line">
              <a:avLst/>
            </a:prstGeom>
            <a:noFill/>
            <a:ln w="12700">
              <a:solidFill>
                <a:schemeClr val="bg1"/>
              </a:solidFill>
              <a:round/>
              <a:headEnd/>
              <a:tailEnd/>
            </a:ln>
            <a:effectLst/>
          </p:spPr>
          <p:txBody>
            <a:bodyPr>
              <a:prstTxWarp prst="textNoShape">
                <a:avLst/>
              </a:prstTxWarp>
            </a:bodyPr>
            <a:lstStyle/>
            <a:p>
              <a:endParaRPr lang="en-US"/>
            </a:p>
          </p:txBody>
        </p:sp>
        <p:sp>
          <p:nvSpPr>
            <p:cNvPr id="124200" name="Line 296"/>
            <p:cNvSpPr>
              <a:spLocks noChangeShapeType="1"/>
            </p:cNvSpPr>
            <p:nvPr/>
          </p:nvSpPr>
          <p:spPr bwMode="auto">
            <a:xfrm>
              <a:off x="769" y="1096"/>
              <a:ext cx="91" cy="0"/>
            </a:xfrm>
            <a:prstGeom prst="line">
              <a:avLst/>
            </a:prstGeom>
            <a:noFill/>
            <a:ln w="12700">
              <a:solidFill>
                <a:schemeClr val="bg1"/>
              </a:solidFill>
              <a:round/>
              <a:headEnd/>
              <a:tailEnd/>
            </a:ln>
            <a:effectLst/>
          </p:spPr>
          <p:txBody>
            <a:bodyPr>
              <a:prstTxWarp prst="textNoShape">
                <a:avLst/>
              </a:prstTxWarp>
            </a:bodyPr>
            <a:lstStyle/>
            <a:p>
              <a:endParaRPr lang="en-US"/>
            </a:p>
          </p:txBody>
        </p:sp>
        <p:sp>
          <p:nvSpPr>
            <p:cNvPr id="124201" name="Line 297"/>
            <p:cNvSpPr>
              <a:spLocks noChangeShapeType="1"/>
            </p:cNvSpPr>
            <p:nvPr/>
          </p:nvSpPr>
          <p:spPr bwMode="auto">
            <a:xfrm>
              <a:off x="703" y="1078"/>
              <a:ext cx="49" cy="0"/>
            </a:xfrm>
            <a:prstGeom prst="line">
              <a:avLst/>
            </a:prstGeom>
            <a:noFill/>
            <a:ln w="12700">
              <a:solidFill>
                <a:schemeClr val="bg1"/>
              </a:solidFill>
              <a:round/>
              <a:headEnd/>
              <a:tailEnd/>
            </a:ln>
            <a:effectLst/>
          </p:spPr>
          <p:txBody>
            <a:bodyPr>
              <a:prstTxWarp prst="textNoShape">
                <a:avLst/>
              </a:prstTxWarp>
            </a:bodyPr>
            <a:lstStyle/>
            <a:p>
              <a:endParaRPr lang="en-US"/>
            </a:p>
          </p:txBody>
        </p:sp>
        <p:sp>
          <p:nvSpPr>
            <p:cNvPr id="124202" name="Line 298"/>
            <p:cNvSpPr>
              <a:spLocks noChangeShapeType="1"/>
            </p:cNvSpPr>
            <p:nvPr/>
          </p:nvSpPr>
          <p:spPr bwMode="auto">
            <a:xfrm>
              <a:off x="637" y="1078"/>
              <a:ext cx="49" cy="0"/>
            </a:xfrm>
            <a:prstGeom prst="line">
              <a:avLst/>
            </a:prstGeom>
            <a:noFill/>
            <a:ln w="12700">
              <a:solidFill>
                <a:schemeClr val="bg1"/>
              </a:solidFill>
              <a:round/>
              <a:headEnd/>
              <a:tailEnd/>
            </a:ln>
            <a:effectLst/>
          </p:spPr>
          <p:txBody>
            <a:bodyPr>
              <a:prstTxWarp prst="textNoShape">
                <a:avLst/>
              </a:prstTxWarp>
            </a:bodyPr>
            <a:lstStyle/>
            <a:p>
              <a:endParaRPr lang="en-US"/>
            </a:p>
          </p:txBody>
        </p:sp>
        <p:sp>
          <p:nvSpPr>
            <p:cNvPr id="124203" name="Line 299"/>
            <p:cNvSpPr>
              <a:spLocks noChangeShapeType="1"/>
            </p:cNvSpPr>
            <p:nvPr/>
          </p:nvSpPr>
          <p:spPr bwMode="auto">
            <a:xfrm>
              <a:off x="571" y="1078"/>
              <a:ext cx="49" cy="0"/>
            </a:xfrm>
            <a:prstGeom prst="line">
              <a:avLst/>
            </a:prstGeom>
            <a:noFill/>
            <a:ln w="12700">
              <a:solidFill>
                <a:schemeClr val="bg1"/>
              </a:solidFill>
              <a:round/>
              <a:headEnd/>
              <a:tailEnd/>
            </a:ln>
            <a:effectLst/>
          </p:spPr>
          <p:txBody>
            <a:bodyPr>
              <a:prstTxWarp prst="textNoShape">
                <a:avLst/>
              </a:prstTxWarp>
            </a:bodyPr>
            <a:lstStyle/>
            <a:p>
              <a:endParaRPr lang="en-US"/>
            </a:p>
          </p:txBody>
        </p:sp>
        <p:sp>
          <p:nvSpPr>
            <p:cNvPr id="124204" name="Line 300"/>
            <p:cNvSpPr>
              <a:spLocks noChangeShapeType="1"/>
            </p:cNvSpPr>
            <p:nvPr/>
          </p:nvSpPr>
          <p:spPr bwMode="auto">
            <a:xfrm>
              <a:off x="930" y="1078"/>
              <a:ext cx="49" cy="0"/>
            </a:xfrm>
            <a:prstGeom prst="line">
              <a:avLst/>
            </a:prstGeom>
            <a:noFill/>
            <a:ln w="12700">
              <a:solidFill>
                <a:schemeClr val="bg1"/>
              </a:solidFill>
              <a:round/>
              <a:headEnd/>
              <a:tailEnd/>
            </a:ln>
            <a:effectLst/>
          </p:spPr>
          <p:txBody>
            <a:bodyPr>
              <a:prstTxWarp prst="textNoShape">
                <a:avLst/>
              </a:prstTxWarp>
            </a:bodyPr>
            <a:lstStyle/>
            <a:p>
              <a:endParaRPr lang="en-US"/>
            </a:p>
          </p:txBody>
        </p:sp>
        <p:sp>
          <p:nvSpPr>
            <p:cNvPr id="124205" name="Line 301"/>
            <p:cNvSpPr>
              <a:spLocks noChangeShapeType="1"/>
            </p:cNvSpPr>
            <p:nvPr/>
          </p:nvSpPr>
          <p:spPr bwMode="auto">
            <a:xfrm>
              <a:off x="987" y="1078"/>
              <a:ext cx="49" cy="0"/>
            </a:xfrm>
            <a:prstGeom prst="line">
              <a:avLst/>
            </a:prstGeom>
            <a:noFill/>
            <a:ln w="12700">
              <a:solidFill>
                <a:schemeClr val="bg1"/>
              </a:solidFill>
              <a:round/>
              <a:headEnd/>
              <a:tailEnd/>
            </a:ln>
            <a:effectLst/>
          </p:spPr>
          <p:txBody>
            <a:bodyPr>
              <a:prstTxWarp prst="textNoShape">
                <a:avLst/>
              </a:prstTxWarp>
            </a:bodyPr>
            <a:lstStyle/>
            <a:p>
              <a:endParaRPr lang="en-US"/>
            </a:p>
          </p:txBody>
        </p:sp>
        <p:sp>
          <p:nvSpPr>
            <p:cNvPr id="124206" name="Line 302"/>
            <p:cNvSpPr>
              <a:spLocks noChangeShapeType="1"/>
            </p:cNvSpPr>
            <p:nvPr/>
          </p:nvSpPr>
          <p:spPr bwMode="auto">
            <a:xfrm>
              <a:off x="846" y="1065"/>
              <a:ext cx="49" cy="0"/>
            </a:xfrm>
            <a:prstGeom prst="line">
              <a:avLst/>
            </a:prstGeom>
            <a:noFill/>
            <a:ln w="12700">
              <a:solidFill>
                <a:schemeClr val="bg1"/>
              </a:solidFill>
              <a:round/>
              <a:headEnd/>
              <a:tailEnd/>
            </a:ln>
            <a:effectLst/>
          </p:spPr>
          <p:txBody>
            <a:bodyPr>
              <a:prstTxWarp prst="textNoShape">
                <a:avLst/>
              </a:prstTxWarp>
            </a:bodyPr>
            <a:lstStyle/>
            <a:p>
              <a:endParaRPr lang="en-US"/>
            </a:p>
          </p:txBody>
        </p:sp>
        <p:sp>
          <p:nvSpPr>
            <p:cNvPr id="124207" name="Line 303"/>
            <p:cNvSpPr>
              <a:spLocks noChangeShapeType="1"/>
            </p:cNvSpPr>
            <p:nvPr/>
          </p:nvSpPr>
          <p:spPr bwMode="auto">
            <a:xfrm>
              <a:off x="637" y="1062"/>
              <a:ext cx="136" cy="0"/>
            </a:xfrm>
            <a:prstGeom prst="line">
              <a:avLst/>
            </a:prstGeom>
            <a:noFill/>
            <a:ln w="12700">
              <a:solidFill>
                <a:schemeClr val="bg1"/>
              </a:solidFill>
              <a:round/>
              <a:headEnd/>
              <a:tailEnd/>
            </a:ln>
            <a:effectLst/>
          </p:spPr>
          <p:txBody>
            <a:bodyPr>
              <a:prstTxWarp prst="textNoShape">
                <a:avLst/>
              </a:prstTxWarp>
            </a:bodyPr>
            <a:lstStyle/>
            <a:p>
              <a:endParaRPr lang="en-US"/>
            </a:p>
          </p:txBody>
        </p:sp>
        <p:sp>
          <p:nvSpPr>
            <p:cNvPr id="124208" name="Line 304"/>
            <p:cNvSpPr>
              <a:spLocks noChangeShapeType="1"/>
            </p:cNvSpPr>
            <p:nvPr/>
          </p:nvSpPr>
          <p:spPr bwMode="auto">
            <a:xfrm>
              <a:off x="930" y="860"/>
              <a:ext cx="91" cy="0"/>
            </a:xfrm>
            <a:prstGeom prst="line">
              <a:avLst/>
            </a:prstGeom>
            <a:noFill/>
            <a:ln w="12700">
              <a:solidFill>
                <a:schemeClr val="bg1"/>
              </a:solidFill>
              <a:round/>
              <a:headEnd/>
              <a:tailEnd/>
            </a:ln>
            <a:effectLst/>
          </p:spPr>
          <p:txBody>
            <a:bodyPr>
              <a:prstTxWarp prst="textNoShape">
                <a:avLst/>
              </a:prstTxWarp>
            </a:bodyPr>
            <a:lstStyle/>
            <a:p>
              <a:endParaRPr lang="en-US"/>
            </a:p>
          </p:txBody>
        </p:sp>
        <p:sp>
          <p:nvSpPr>
            <p:cNvPr id="124209" name="Line 305"/>
            <p:cNvSpPr>
              <a:spLocks noChangeShapeType="1"/>
            </p:cNvSpPr>
            <p:nvPr/>
          </p:nvSpPr>
          <p:spPr bwMode="auto">
            <a:xfrm>
              <a:off x="579" y="860"/>
              <a:ext cx="91" cy="0"/>
            </a:xfrm>
            <a:prstGeom prst="line">
              <a:avLst/>
            </a:prstGeom>
            <a:noFill/>
            <a:ln w="12700">
              <a:solidFill>
                <a:schemeClr val="bg1"/>
              </a:solidFill>
              <a:round/>
              <a:headEnd/>
              <a:tailEnd/>
            </a:ln>
            <a:effectLst/>
          </p:spPr>
          <p:txBody>
            <a:bodyPr>
              <a:prstTxWarp prst="textNoShape">
                <a:avLst/>
              </a:prstTxWarp>
            </a:bodyPr>
            <a:lstStyle/>
            <a:p>
              <a:endParaRPr lang="en-US"/>
            </a:p>
          </p:txBody>
        </p:sp>
        <p:sp>
          <p:nvSpPr>
            <p:cNvPr id="124210" name="Line 306"/>
            <p:cNvSpPr>
              <a:spLocks noChangeShapeType="1"/>
            </p:cNvSpPr>
            <p:nvPr/>
          </p:nvSpPr>
          <p:spPr bwMode="auto">
            <a:xfrm>
              <a:off x="976" y="842"/>
              <a:ext cx="49" cy="0"/>
            </a:xfrm>
            <a:prstGeom prst="line">
              <a:avLst/>
            </a:prstGeom>
            <a:noFill/>
            <a:ln w="12700">
              <a:solidFill>
                <a:schemeClr val="bg1"/>
              </a:solidFill>
              <a:round/>
              <a:headEnd/>
              <a:tailEnd/>
            </a:ln>
            <a:effectLst/>
          </p:spPr>
          <p:txBody>
            <a:bodyPr>
              <a:prstTxWarp prst="textNoShape">
                <a:avLst/>
              </a:prstTxWarp>
            </a:bodyPr>
            <a:lstStyle/>
            <a:p>
              <a:endParaRPr lang="en-US"/>
            </a:p>
          </p:txBody>
        </p:sp>
      </p:grpSp>
      <p:grpSp>
        <p:nvGrpSpPr>
          <p:cNvPr id="20" name="Group 307"/>
          <p:cNvGrpSpPr>
            <a:grpSpLocks/>
          </p:cNvGrpSpPr>
          <p:nvPr/>
        </p:nvGrpSpPr>
        <p:grpSpPr bwMode="auto">
          <a:xfrm>
            <a:off x="5475287" y="5640842"/>
            <a:ext cx="865188" cy="576262"/>
            <a:chOff x="521" y="799"/>
            <a:chExt cx="545" cy="363"/>
          </a:xfrm>
        </p:grpSpPr>
        <p:sp>
          <p:nvSpPr>
            <p:cNvPr id="124212" name="AutoShape 308"/>
            <p:cNvSpPr>
              <a:spLocks noChangeArrowheads="1"/>
            </p:cNvSpPr>
            <p:nvPr/>
          </p:nvSpPr>
          <p:spPr bwMode="auto">
            <a:xfrm>
              <a:off x="521" y="799"/>
              <a:ext cx="545" cy="363"/>
            </a:xfrm>
            <a:prstGeom prst="roundRect">
              <a:avLst>
                <a:gd name="adj" fmla="val 11569"/>
              </a:avLst>
            </a:prstGeom>
            <a:noFill/>
            <a:ln w="12700">
              <a:solidFill>
                <a:srgbClr val="FFCC00"/>
              </a:solidFill>
              <a:round/>
              <a:headEnd/>
              <a:tailEnd/>
            </a:ln>
            <a:effectLst/>
          </p:spPr>
          <p:txBody>
            <a:bodyPr wrap="none" anchor="ctr">
              <a:prstTxWarp prst="textNoShape">
                <a:avLst/>
              </a:prstTxWarp>
            </a:bodyPr>
            <a:lstStyle/>
            <a:p>
              <a:endParaRPr lang="en-US"/>
            </a:p>
          </p:txBody>
        </p:sp>
        <p:sp>
          <p:nvSpPr>
            <p:cNvPr id="124213" name="Line 309"/>
            <p:cNvSpPr>
              <a:spLocks noChangeShapeType="1"/>
            </p:cNvSpPr>
            <p:nvPr/>
          </p:nvSpPr>
          <p:spPr bwMode="auto">
            <a:xfrm>
              <a:off x="567" y="1117"/>
              <a:ext cx="136" cy="0"/>
            </a:xfrm>
            <a:prstGeom prst="line">
              <a:avLst/>
            </a:prstGeom>
            <a:noFill/>
            <a:ln w="12700">
              <a:solidFill>
                <a:schemeClr val="bg1"/>
              </a:solidFill>
              <a:round/>
              <a:headEnd/>
              <a:tailEnd/>
            </a:ln>
            <a:effectLst/>
          </p:spPr>
          <p:txBody>
            <a:bodyPr>
              <a:prstTxWarp prst="textNoShape">
                <a:avLst/>
              </a:prstTxWarp>
            </a:bodyPr>
            <a:lstStyle/>
            <a:p>
              <a:endParaRPr lang="en-US"/>
            </a:p>
          </p:txBody>
        </p:sp>
        <p:sp>
          <p:nvSpPr>
            <p:cNvPr id="124214" name="Line 310"/>
            <p:cNvSpPr>
              <a:spLocks noChangeShapeType="1"/>
            </p:cNvSpPr>
            <p:nvPr/>
          </p:nvSpPr>
          <p:spPr bwMode="auto">
            <a:xfrm>
              <a:off x="748" y="1117"/>
              <a:ext cx="136" cy="0"/>
            </a:xfrm>
            <a:prstGeom prst="line">
              <a:avLst/>
            </a:prstGeom>
            <a:noFill/>
            <a:ln w="12700">
              <a:solidFill>
                <a:schemeClr val="bg1"/>
              </a:solidFill>
              <a:round/>
              <a:headEnd/>
              <a:tailEnd/>
            </a:ln>
            <a:effectLst/>
          </p:spPr>
          <p:txBody>
            <a:bodyPr>
              <a:prstTxWarp prst="textNoShape">
                <a:avLst/>
              </a:prstTxWarp>
            </a:bodyPr>
            <a:lstStyle/>
            <a:p>
              <a:endParaRPr lang="en-US"/>
            </a:p>
          </p:txBody>
        </p:sp>
        <p:sp>
          <p:nvSpPr>
            <p:cNvPr id="124215" name="Line 311"/>
            <p:cNvSpPr>
              <a:spLocks noChangeShapeType="1"/>
            </p:cNvSpPr>
            <p:nvPr/>
          </p:nvSpPr>
          <p:spPr bwMode="auto">
            <a:xfrm>
              <a:off x="929" y="1117"/>
              <a:ext cx="91" cy="0"/>
            </a:xfrm>
            <a:prstGeom prst="line">
              <a:avLst/>
            </a:prstGeom>
            <a:noFill/>
            <a:ln w="12700">
              <a:solidFill>
                <a:schemeClr val="bg1"/>
              </a:solidFill>
              <a:round/>
              <a:headEnd/>
              <a:tailEnd/>
            </a:ln>
            <a:effectLst/>
          </p:spPr>
          <p:txBody>
            <a:bodyPr>
              <a:prstTxWarp prst="textNoShape">
                <a:avLst/>
              </a:prstTxWarp>
            </a:bodyPr>
            <a:lstStyle/>
            <a:p>
              <a:endParaRPr lang="en-US"/>
            </a:p>
          </p:txBody>
        </p:sp>
        <p:sp>
          <p:nvSpPr>
            <p:cNvPr id="124216" name="Line 312"/>
            <p:cNvSpPr>
              <a:spLocks noChangeShapeType="1"/>
            </p:cNvSpPr>
            <p:nvPr/>
          </p:nvSpPr>
          <p:spPr bwMode="auto">
            <a:xfrm>
              <a:off x="600" y="1096"/>
              <a:ext cx="91" cy="0"/>
            </a:xfrm>
            <a:prstGeom prst="line">
              <a:avLst/>
            </a:prstGeom>
            <a:noFill/>
            <a:ln w="12700">
              <a:solidFill>
                <a:schemeClr val="bg1"/>
              </a:solidFill>
              <a:round/>
              <a:headEnd/>
              <a:tailEnd/>
            </a:ln>
            <a:effectLst/>
          </p:spPr>
          <p:txBody>
            <a:bodyPr>
              <a:prstTxWarp prst="textNoShape">
                <a:avLst/>
              </a:prstTxWarp>
            </a:bodyPr>
            <a:lstStyle/>
            <a:p>
              <a:endParaRPr lang="en-US"/>
            </a:p>
          </p:txBody>
        </p:sp>
        <p:sp>
          <p:nvSpPr>
            <p:cNvPr id="124217" name="Line 313"/>
            <p:cNvSpPr>
              <a:spLocks noChangeShapeType="1"/>
            </p:cNvSpPr>
            <p:nvPr/>
          </p:nvSpPr>
          <p:spPr bwMode="auto">
            <a:xfrm>
              <a:off x="884" y="1096"/>
              <a:ext cx="91" cy="0"/>
            </a:xfrm>
            <a:prstGeom prst="line">
              <a:avLst/>
            </a:prstGeom>
            <a:noFill/>
            <a:ln w="12700">
              <a:solidFill>
                <a:schemeClr val="bg1"/>
              </a:solidFill>
              <a:round/>
              <a:headEnd/>
              <a:tailEnd/>
            </a:ln>
            <a:effectLst/>
          </p:spPr>
          <p:txBody>
            <a:bodyPr>
              <a:prstTxWarp prst="textNoShape">
                <a:avLst/>
              </a:prstTxWarp>
            </a:bodyPr>
            <a:lstStyle/>
            <a:p>
              <a:endParaRPr lang="en-US"/>
            </a:p>
          </p:txBody>
        </p:sp>
        <p:sp>
          <p:nvSpPr>
            <p:cNvPr id="124218" name="Line 314"/>
            <p:cNvSpPr>
              <a:spLocks noChangeShapeType="1"/>
            </p:cNvSpPr>
            <p:nvPr/>
          </p:nvSpPr>
          <p:spPr bwMode="auto">
            <a:xfrm>
              <a:off x="769" y="1096"/>
              <a:ext cx="91" cy="0"/>
            </a:xfrm>
            <a:prstGeom prst="line">
              <a:avLst/>
            </a:prstGeom>
            <a:noFill/>
            <a:ln w="12700">
              <a:solidFill>
                <a:schemeClr val="bg1"/>
              </a:solidFill>
              <a:round/>
              <a:headEnd/>
              <a:tailEnd/>
            </a:ln>
            <a:effectLst/>
          </p:spPr>
          <p:txBody>
            <a:bodyPr>
              <a:prstTxWarp prst="textNoShape">
                <a:avLst/>
              </a:prstTxWarp>
            </a:bodyPr>
            <a:lstStyle/>
            <a:p>
              <a:endParaRPr lang="en-US"/>
            </a:p>
          </p:txBody>
        </p:sp>
        <p:sp>
          <p:nvSpPr>
            <p:cNvPr id="124219" name="Line 315"/>
            <p:cNvSpPr>
              <a:spLocks noChangeShapeType="1"/>
            </p:cNvSpPr>
            <p:nvPr/>
          </p:nvSpPr>
          <p:spPr bwMode="auto">
            <a:xfrm>
              <a:off x="703" y="1078"/>
              <a:ext cx="49" cy="0"/>
            </a:xfrm>
            <a:prstGeom prst="line">
              <a:avLst/>
            </a:prstGeom>
            <a:noFill/>
            <a:ln w="12700">
              <a:solidFill>
                <a:schemeClr val="bg1"/>
              </a:solidFill>
              <a:round/>
              <a:headEnd/>
              <a:tailEnd/>
            </a:ln>
            <a:effectLst/>
          </p:spPr>
          <p:txBody>
            <a:bodyPr>
              <a:prstTxWarp prst="textNoShape">
                <a:avLst/>
              </a:prstTxWarp>
            </a:bodyPr>
            <a:lstStyle/>
            <a:p>
              <a:endParaRPr lang="en-US"/>
            </a:p>
          </p:txBody>
        </p:sp>
        <p:sp>
          <p:nvSpPr>
            <p:cNvPr id="124220" name="Line 316"/>
            <p:cNvSpPr>
              <a:spLocks noChangeShapeType="1"/>
            </p:cNvSpPr>
            <p:nvPr/>
          </p:nvSpPr>
          <p:spPr bwMode="auto">
            <a:xfrm>
              <a:off x="637" y="1078"/>
              <a:ext cx="49" cy="0"/>
            </a:xfrm>
            <a:prstGeom prst="line">
              <a:avLst/>
            </a:prstGeom>
            <a:noFill/>
            <a:ln w="12700">
              <a:solidFill>
                <a:schemeClr val="bg1"/>
              </a:solidFill>
              <a:round/>
              <a:headEnd/>
              <a:tailEnd/>
            </a:ln>
            <a:effectLst/>
          </p:spPr>
          <p:txBody>
            <a:bodyPr>
              <a:prstTxWarp prst="textNoShape">
                <a:avLst/>
              </a:prstTxWarp>
            </a:bodyPr>
            <a:lstStyle/>
            <a:p>
              <a:endParaRPr lang="en-US"/>
            </a:p>
          </p:txBody>
        </p:sp>
        <p:sp>
          <p:nvSpPr>
            <p:cNvPr id="124221" name="Line 317"/>
            <p:cNvSpPr>
              <a:spLocks noChangeShapeType="1"/>
            </p:cNvSpPr>
            <p:nvPr/>
          </p:nvSpPr>
          <p:spPr bwMode="auto">
            <a:xfrm>
              <a:off x="571" y="1078"/>
              <a:ext cx="49" cy="0"/>
            </a:xfrm>
            <a:prstGeom prst="line">
              <a:avLst/>
            </a:prstGeom>
            <a:noFill/>
            <a:ln w="12700">
              <a:solidFill>
                <a:schemeClr val="bg1"/>
              </a:solidFill>
              <a:round/>
              <a:headEnd/>
              <a:tailEnd/>
            </a:ln>
            <a:effectLst/>
          </p:spPr>
          <p:txBody>
            <a:bodyPr>
              <a:prstTxWarp prst="textNoShape">
                <a:avLst/>
              </a:prstTxWarp>
            </a:bodyPr>
            <a:lstStyle/>
            <a:p>
              <a:endParaRPr lang="en-US"/>
            </a:p>
          </p:txBody>
        </p:sp>
        <p:sp>
          <p:nvSpPr>
            <p:cNvPr id="124222" name="Line 318"/>
            <p:cNvSpPr>
              <a:spLocks noChangeShapeType="1"/>
            </p:cNvSpPr>
            <p:nvPr/>
          </p:nvSpPr>
          <p:spPr bwMode="auto">
            <a:xfrm>
              <a:off x="930" y="1078"/>
              <a:ext cx="49" cy="0"/>
            </a:xfrm>
            <a:prstGeom prst="line">
              <a:avLst/>
            </a:prstGeom>
            <a:noFill/>
            <a:ln w="12700">
              <a:solidFill>
                <a:schemeClr val="bg1"/>
              </a:solidFill>
              <a:round/>
              <a:headEnd/>
              <a:tailEnd/>
            </a:ln>
            <a:effectLst/>
          </p:spPr>
          <p:txBody>
            <a:bodyPr>
              <a:prstTxWarp prst="textNoShape">
                <a:avLst/>
              </a:prstTxWarp>
            </a:bodyPr>
            <a:lstStyle/>
            <a:p>
              <a:endParaRPr lang="en-US"/>
            </a:p>
          </p:txBody>
        </p:sp>
        <p:sp>
          <p:nvSpPr>
            <p:cNvPr id="124223" name="Line 319"/>
            <p:cNvSpPr>
              <a:spLocks noChangeShapeType="1"/>
            </p:cNvSpPr>
            <p:nvPr/>
          </p:nvSpPr>
          <p:spPr bwMode="auto">
            <a:xfrm>
              <a:off x="987" y="1078"/>
              <a:ext cx="49" cy="0"/>
            </a:xfrm>
            <a:prstGeom prst="line">
              <a:avLst/>
            </a:prstGeom>
            <a:noFill/>
            <a:ln w="12700">
              <a:solidFill>
                <a:schemeClr val="bg1"/>
              </a:solidFill>
              <a:round/>
              <a:headEnd/>
              <a:tailEnd/>
            </a:ln>
            <a:effectLst/>
          </p:spPr>
          <p:txBody>
            <a:bodyPr>
              <a:prstTxWarp prst="textNoShape">
                <a:avLst/>
              </a:prstTxWarp>
            </a:bodyPr>
            <a:lstStyle/>
            <a:p>
              <a:endParaRPr lang="en-US"/>
            </a:p>
          </p:txBody>
        </p:sp>
        <p:sp>
          <p:nvSpPr>
            <p:cNvPr id="124224" name="Line 320"/>
            <p:cNvSpPr>
              <a:spLocks noChangeShapeType="1"/>
            </p:cNvSpPr>
            <p:nvPr/>
          </p:nvSpPr>
          <p:spPr bwMode="auto">
            <a:xfrm>
              <a:off x="846" y="1065"/>
              <a:ext cx="49" cy="0"/>
            </a:xfrm>
            <a:prstGeom prst="line">
              <a:avLst/>
            </a:prstGeom>
            <a:noFill/>
            <a:ln w="12700">
              <a:solidFill>
                <a:schemeClr val="bg1"/>
              </a:solidFill>
              <a:round/>
              <a:headEnd/>
              <a:tailEnd/>
            </a:ln>
            <a:effectLst/>
          </p:spPr>
          <p:txBody>
            <a:bodyPr>
              <a:prstTxWarp prst="textNoShape">
                <a:avLst/>
              </a:prstTxWarp>
            </a:bodyPr>
            <a:lstStyle/>
            <a:p>
              <a:endParaRPr lang="en-US"/>
            </a:p>
          </p:txBody>
        </p:sp>
        <p:sp>
          <p:nvSpPr>
            <p:cNvPr id="124225" name="Line 321"/>
            <p:cNvSpPr>
              <a:spLocks noChangeShapeType="1"/>
            </p:cNvSpPr>
            <p:nvPr/>
          </p:nvSpPr>
          <p:spPr bwMode="auto">
            <a:xfrm>
              <a:off x="637" y="1062"/>
              <a:ext cx="136" cy="0"/>
            </a:xfrm>
            <a:prstGeom prst="line">
              <a:avLst/>
            </a:prstGeom>
            <a:noFill/>
            <a:ln w="12700">
              <a:solidFill>
                <a:schemeClr val="bg1"/>
              </a:solidFill>
              <a:round/>
              <a:headEnd/>
              <a:tailEnd/>
            </a:ln>
            <a:effectLst/>
          </p:spPr>
          <p:txBody>
            <a:bodyPr>
              <a:prstTxWarp prst="textNoShape">
                <a:avLst/>
              </a:prstTxWarp>
            </a:bodyPr>
            <a:lstStyle/>
            <a:p>
              <a:endParaRPr lang="en-US"/>
            </a:p>
          </p:txBody>
        </p:sp>
        <p:sp>
          <p:nvSpPr>
            <p:cNvPr id="124226" name="Line 322"/>
            <p:cNvSpPr>
              <a:spLocks noChangeShapeType="1"/>
            </p:cNvSpPr>
            <p:nvPr/>
          </p:nvSpPr>
          <p:spPr bwMode="auto">
            <a:xfrm>
              <a:off x="930" y="860"/>
              <a:ext cx="91" cy="0"/>
            </a:xfrm>
            <a:prstGeom prst="line">
              <a:avLst/>
            </a:prstGeom>
            <a:noFill/>
            <a:ln w="12700">
              <a:solidFill>
                <a:schemeClr val="bg1"/>
              </a:solidFill>
              <a:round/>
              <a:headEnd/>
              <a:tailEnd/>
            </a:ln>
            <a:effectLst/>
          </p:spPr>
          <p:txBody>
            <a:bodyPr>
              <a:prstTxWarp prst="textNoShape">
                <a:avLst/>
              </a:prstTxWarp>
            </a:bodyPr>
            <a:lstStyle/>
            <a:p>
              <a:endParaRPr lang="en-US"/>
            </a:p>
          </p:txBody>
        </p:sp>
        <p:sp>
          <p:nvSpPr>
            <p:cNvPr id="124227" name="Line 323"/>
            <p:cNvSpPr>
              <a:spLocks noChangeShapeType="1"/>
            </p:cNvSpPr>
            <p:nvPr/>
          </p:nvSpPr>
          <p:spPr bwMode="auto">
            <a:xfrm>
              <a:off x="579" y="860"/>
              <a:ext cx="91" cy="0"/>
            </a:xfrm>
            <a:prstGeom prst="line">
              <a:avLst/>
            </a:prstGeom>
            <a:noFill/>
            <a:ln w="12700">
              <a:solidFill>
                <a:schemeClr val="bg1"/>
              </a:solidFill>
              <a:round/>
              <a:headEnd/>
              <a:tailEnd/>
            </a:ln>
            <a:effectLst/>
          </p:spPr>
          <p:txBody>
            <a:bodyPr>
              <a:prstTxWarp prst="textNoShape">
                <a:avLst/>
              </a:prstTxWarp>
            </a:bodyPr>
            <a:lstStyle/>
            <a:p>
              <a:endParaRPr lang="en-US"/>
            </a:p>
          </p:txBody>
        </p:sp>
        <p:sp>
          <p:nvSpPr>
            <p:cNvPr id="124228" name="Line 324"/>
            <p:cNvSpPr>
              <a:spLocks noChangeShapeType="1"/>
            </p:cNvSpPr>
            <p:nvPr/>
          </p:nvSpPr>
          <p:spPr bwMode="auto">
            <a:xfrm>
              <a:off x="976" y="842"/>
              <a:ext cx="49" cy="0"/>
            </a:xfrm>
            <a:prstGeom prst="line">
              <a:avLst/>
            </a:prstGeom>
            <a:noFill/>
            <a:ln w="12700">
              <a:solidFill>
                <a:schemeClr val="bg1"/>
              </a:solidFill>
              <a:round/>
              <a:headEnd/>
              <a:tailEnd/>
            </a:ln>
            <a:effectLst/>
          </p:spPr>
          <p:txBody>
            <a:bodyPr>
              <a:prstTxWarp prst="textNoShape">
                <a:avLst/>
              </a:prstTxWarp>
            </a:bodyPr>
            <a:lstStyle/>
            <a:p>
              <a:endParaRPr lang="en-US"/>
            </a:p>
          </p:txBody>
        </p:sp>
      </p:grpSp>
      <p:grpSp>
        <p:nvGrpSpPr>
          <p:cNvPr id="21" name="Group 325"/>
          <p:cNvGrpSpPr>
            <a:grpSpLocks/>
          </p:cNvGrpSpPr>
          <p:nvPr/>
        </p:nvGrpSpPr>
        <p:grpSpPr bwMode="auto">
          <a:xfrm>
            <a:off x="7491412" y="1751467"/>
            <a:ext cx="865188" cy="576262"/>
            <a:chOff x="4331" y="1207"/>
            <a:chExt cx="545" cy="363"/>
          </a:xfrm>
        </p:grpSpPr>
        <p:sp>
          <p:nvSpPr>
            <p:cNvPr id="124230" name="AutoShape 326"/>
            <p:cNvSpPr>
              <a:spLocks noChangeArrowheads="1"/>
            </p:cNvSpPr>
            <p:nvPr/>
          </p:nvSpPr>
          <p:spPr bwMode="auto">
            <a:xfrm>
              <a:off x="4331" y="1207"/>
              <a:ext cx="545" cy="363"/>
            </a:xfrm>
            <a:prstGeom prst="roundRect">
              <a:avLst>
                <a:gd name="adj" fmla="val 11569"/>
              </a:avLst>
            </a:prstGeom>
            <a:noFill/>
            <a:ln w="12700">
              <a:solidFill>
                <a:srgbClr val="FFCC00"/>
              </a:solidFill>
              <a:round/>
              <a:headEnd/>
              <a:tailEnd/>
            </a:ln>
            <a:effectLst/>
          </p:spPr>
          <p:txBody>
            <a:bodyPr wrap="none" anchor="ctr">
              <a:prstTxWarp prst="textNoShape">
                <a:avLst/>
              </a:prstTxWarp>
            </a:bodyPr>
            <a:lstStyle/>
            <a:p>
              <a:endParaRPr lang="en-US"/>
            </a:p>
          </p:txBody>
        </p:sp>
        <p:sp>
          <p:nvSpPr>
            <p:cNvPr id="124231" name="Line 327"/>
            <p:cNvSpPr>
              <a:spLocks noChangeShapeType="1"/>
            </p:cNvSpPr>
            <p:nvPr/>
          </p:nvSpPr>
          <p:spPr bwMode="auto">
            <a:xfrm>
              <a:off x="4377" y="1525"/>
              <a:ext cx="136" cy="0"/>
            </a:xfrm>
            <a:prstGeom prst="line">
              <a:avLst/>
            </a:prstGeom>
            <a:noFill/>
            <a:ln w="12700">
              <a:solidFill>
                <a:schemeClr val="bg1"/>
              </a:solidFill>
              <a:round/>
              <a:headEnd/>
              <a:tailEnd/>
            </a:ln>
            <a:effectLst/>
          </p:spPr>
          <p:txBody>
            <a:bodyPr>
              <a:prstTxWarp prst="textNoShape">
                <a:avLst/>
              </a:prstTxWarp>
            </a:bodyPr>
            <a:lstStyle/>
            <a:p>
              <a:endParaRPr lang="en-US"/>
            </a:p>
          </p:txBody>
        </p:sp>
        <p:sp>
          <p:nvSpPr>
            <p:cNvPr id="124232" name="Line 328"/>
            <p:cNvSpPr>
              <a:spLocks noChangeShapeType="1"/>
            </p:cNvSpPr>
            <p:nvPr/>
          </p:nvSpPr>
          <p:spPr bwMode="auto">
            <a:xfrm>
              <a:off x="4410" y="1504"/>
              <a:ext cx="91" cy="0"/>
            </a:xfrm>
            <a:prstGeom prst="line">
              <a:avLst/>
            </a:prstGeom>
            <a:noFill/>
            <a:ln w="12700">
              <a:solidFill>
                <a:schemeClr val="bg1"/>
              </a:solidFill>
              <a:round/>
              <a:headEnd/>
              <a:tailEnd/>
            </a:ln>
            <a:effectLst/>
          </p:spPr>
          <p:txBody>
            <a:bodyPr>
              <a:prstTxWarp prst="textNoShape">
                <a:avLst/>
              </a:prstTxWarp>
            </a:bodyPr>
            <a:lstStyle/>
            <a:p>
              <a:endParaRPr lang="en-US"/>
            </a:p>
          </p:txBody>
        </p:sp>
        <p:sp>
          <p:nvSpPr>
            <p:cNvPr id="124233" name="Line 329"/>
            <p:cNvSpPr>
              <a:spLocks noChangeShapeType="1"/>
            </p:cNvSpPr>
            <p:nvPr/>
          </p:nvSpPr>
          <p:spPr bwMode="auto">
            <a:xfrm>
              <a:off x="4513" y="1486"/>
              <a:ext cx="49" cy="0"/>
            </a:xfrm>
            <a:prstGeom prst="line">
              <a:avLst/>
            </a:prstGeom>
            <a:noFill/>
            <a:ln w="12700">
              <a:solidFill>
                <a:schemeClr val="bg1"/>
              </a:solidFill>
              <a:round/>
              <a:headEnd/>
              <a:tailEnd/>
            </a:ln>
            <a:effectLst/>
          </p:spPr>
          <p:txBody>
            <a:bodyPr>
              <a:prstTxWarp prst="textNoShape">
                <a:avLst/>
              </a:prstTxWarp>
            </a:bodyPr>
            <a:lstStyle/>
            <a:p>
              <a:endParaRPr lang="en-US"/>
            </a:p>
          </p:txBody>
        </p:sp>
        <p:sp>
          <p:nvSpPr>
            <p:cNvPr id="124234" name="Line 330"/>
            <p:cNvSpPr>
              <a:spLocks noChangeShapeType="1"/>
            </p:cNvSpPr>
            <p:nvPr/>
          </p:nvSpPr>
          <p:spPr bwMode="auto">
            <a:xfrm>
              <a:off x="4447" y="1486"/>
              <a:ext cx="49" cy="0"/>
            </a:xfrm>
            <a:prstGeom prst="line">
              <a:avLst/>
            </a:prstGeom>
            <a:noFill/>
            <a:ln w="12700">
              <a:solidFill>
                <a:schemeClr val="bg1"/>
              </a:solidFill>
              <a:round/>
              <a:headEnd/>
              <a:tailEnd/>
            </a:ln>
            <a:effectLst/>
          </p:spPr>
          <p:txBody>
            <a:bodyPr>
              <a:prstTxWarp prst="textNoShape">
                <a:avLst/>
              </a:prstTxWarp>
            </a:bodyPr>
            <a:lstStyle/>
            <a:p>
              <a:endParaRPr lang="en-US"/>
            </a:p>
          </p:txBody>
        </p:sp>
        <p:sp>
          <p:nvSpPr>
            <p:cNvPr id="124235" name="Line 331"/>
            <p:cNvSpPr>
              <a:spLocks noChangeShapeType="1"/>
            </p:cNvSpPr>
            <p:nvPr/>
          </p:nvSpPr>
          <p:spPr bwMode="auto">
            <a:xfrm>
              <a:off x="4381" y="1486"/>
              <a:ext cx="49" cy="0"/>
            </a:xfrm>
            <a:prstGeom prst="line">
              <a:avLst/>
            </a:prstGeom>
            <a:noFill/>
            <a:ln w="12700">
              <a:solidFill>
                <a:schemeClr val="bg1"/>
              </a:solidFill>
              <a:round/>
              <a:headEnd/>
              <a:tailEnd/>
            </a:ln>
            <a:effectLst/>
          </p:spPr>
          <p:txBody>
            <a:bodyPr>
              <a:prstTxWarp prst="textNoShape">
                <a:avLst/>
              </a:prstTxWarp>
            </a:bodyPr>
            <a:lstStyle/>
            <a:p>
              <a:endParaRPr lang="en-US"/>
            </a:p>
          </p:txBody>
        </p:sp>
        <p:sp>
          <p:nvSpPr>
            <p:cNvPr id="124236" name="Line 332"/>
            <p:cNvSpPr>
              <a:spLocks noChangeShapeType="1"/>
            </p:cNvSpPr>
            <p:nvPr/>
          </p:nvSpPr>
          <p:spPr bwMode="auto">
            <a:xfrm>
              <a:off x="4740" y="1486"/>
              <a:ext cx="49" cy="0"/>
            </a:xfrm>
            <a:prstGeom prst="line">
              <a:avLst/>
            </a:prstGeom>
            <a:noFill/>
            <a:ln w="12700">
              <a:solidFill>
                <a:schemeClr val="bg1"/>
              </a:solidFill>
              <a:round/>
              <a:headEnd/>
              <a:tailEnd/>
            </a:ln>
            <a:effectLst/>
          </p:spPr>
          <p:txBody>
            <a:bodyPr>
              <a:prstTxWarp prst="textNoShape">
                <a:avLst/>
              </a:prstTxWarp>
            </a:bodyPr>
            <a:lstStyle/>
            <a:p>
              <a:endParaRPr lang="en-US"/>
            </a:p>
          </p:txBody>
        </p:sp>
        <p:sp>
          <p:nvSpPr>
            <p:cNvPr id="124237" name="Line 333"/>
            <p:cNvSpPr>
              <a:spLocks noChangeShapeType="1"/>
            </p:cNvSpPr>
            <p:nvPr/>
          </p:nvSpPr>
          <p:spPr bwMode="auto">
            <a:xfrm>
              <a:off x="4656" y="1473"/>
              <a:ext cx="49" cy="0"/>
            </a:xfrm>
            <a:prstGeom prst="line">
              <a:avLst/>
            </a:prstGeom>
            <a:noFill/>
            <a:ln w="12700">
              <a:solidFill>
                <a:schemeClr val="bg1"/>
              </a:solidFill>
              <a:round/>
              <a:headEnd/>
              <a:tailEnd/>
            </a:ln>
            <a:effectLst/>
          </p:spPr>
          <p:txBody>
            <a:bodyPr>
              <a:prstTxWarp prst="textNoShape">
                <a:avLst/>
              </a:prstTxWarp>
            </a:bodyPr>
            <a:lstStyle/>
            <a:p>
              <a:endParaRPr lang="en-US"/>
            </a:p>
          </p:txBody>
        </p:sp>
        <p:sp>
          <p:nvSpPr>
            <p:cNvPr id="124238" name="Line 334"/>
            <p:cNvSpPr>
              <a:spLocks noChangeShapeType="1"/>
            </p:cNvSpPr>
            <p:nvPr/>
          </p:nvSpPr>
          <p:spPr bwMode="auto">
            <a:xfrm>
              <a:off x="4447" y="1470"/>
              <a:ext cx="136" cy="0"/>
            </a:xfrm>
            <a:prstGeom prst="line">
              <a:avLst/>
            </a:prstGeom>
            <a:noFill/>
            <a:ln w="12700">
              <a:solidFill>
                <a:schemeClr val="bg1"/>
              </a:solidFill>
              <a:round/>
              <a:headEnd/>
              <a:tailEnd/>
            </a:ln>
            <a:effectLst/>
          </p:spPr>
          <p:txBody>
            <a:bodyPr>
              <a:prstTxWarp prst="textNoShape">
                <a:avLst/>
              </a:prstTxWarp>
            </a:bodyPr>
            <a:lstStyle/>
            <a:p>
              <a:endParaRPr lang="en-US"/>
            </a:p>
          </p:txBody>
        </p:sp>
        <p:sp>
          <p:nvSpPr>
            <p:cNvPr id="124239" name="Line 335"/>
            <p:cNvSpPr>
              <a:spLocks noChangeShapeType="1"/>
            </p:cNvSpPr>
            <p:nvPr/>
          </p:nvSpPr>
          <p:spPr bwMode="auto">
            <a:xfrm>
              <a:off x="4740" y="1268"/>
              <a:ext cx="91" cy="0"/>
            </a:xfrm>
            <a:prstGeom prst="line">
              <a:avLst/>
            </a:prstGeom>
            <a:noFill/>
            <a:ln w="12700">
              <a:solidFill>
                <a:schemeClr val="bg1"/>
              </a:solidFill>
              <a:round/>
              <a:headEnd/>
              <a:tailEnd/>
            </a:ln>
            <a:effectLst/>
          </p:spPr>
          <p:txBody>
            <a:bodyPr>
              <a:prstTxWarp prst="textNoShape">
                <a:avLst/>
              </a:prstTxWarp>
            </a:bodyPr>
            <a:lstStyle/>
            <a:p>
              <a:endParaRPr lang="en-US"/>
            </a:p>
          </p:txBody>
        </p:sp>
        <p:sp>
          <p:nvSpPr>
            <p:cNvPr id="124240" name="Line 336"/>
            <p:cNvSpPr>
              <a:spLocks noChangeShapeType="1"/>
            </p:cNvSpPr>
            <p:nvPr/>
          </p:nvSpPr>
          <p:spPr bwMode="auto">
            <a:xfrm>
              <a:off x="4786" y="1250"/>
              <a:ext cx="49" cy="0"/>
            </a:xfrm>
            <a:prstGeom prst="line">
              <a:avLst/>
            </a:prstGeom>
            <a:noFill/>
            <a:ln w="12700">
              <a:solidFill>
                <a:schemeClr val="bg1"/>
              </a:solidFill>
              <a:round/>
              <a:headEnd/>
              <a:tailEnd/>
            </a:ln>
            <a:effectLst/>
          </p:spPr>
          <p:txBody>
            <a:bodyPr>
              <a:prstTxWarp prst="textNoShape">
                <a:avLst/>
              </a:prstTxWarp>
            </a:bodyPr>
            <a:lstStyle/>
            <a:p>
              <a:endParaRPr lang="en-US"/>
            </a:p>
          </p:txBody>
        </p:sp>
      </p:grpSp>
      <p:grpSp>
        <p:nvGrpSpPr>
          <p:cNvPr id="22" name="Group 337"/>
          <p:cNvGrpSpPr>
            <a:grpSpLocks/>
          </p:cNvGrpSpPr>
          <p:nvPr/>
        </p:nvGrpSpPr>
        <p:grpSpPr bwMode="auto">
          <a:xfrm>
            <a:off x="7491412" y="2400754"/>
            <a:ext cx="865188" cy="576263"/>
            <a:chOff x="521" y="799"/>
            <a:chExt cx="545" cy="363"/>
          </a:xfrm>
        </p:grpSpPr>
        <p:sp>
          <p:nvSpPr>
            <p:cNvPr id="124242" name="AutoShape 338"/>
            <p:cNvSpPr>
              <a:spLocks noChangeArrowheads="1"/>
            </p:cNvSpPr>
            <p:nvPr/>
          </p:nvSpPr>
          <p:spPr bwMode="auto">
            <a:xfrm>
              <a:off x="521" y="799"/>
              <a:ext cx="545" cy="363"/>
            </a:xfrm>
            <a:prstGeom prst="roundRect">
              <a:avLst>
                <a:gd name="adj" fmla="val 11569"/>
              </a:avLst>
            </a:prstGeom>
            <a:noFill/>
            <a:ln w="12700">
              <a:solidFill>
                <a:srgbClr val="FFCC00"/>
              </a:solidFill>
              <a:round/>
              <a:headEnd/>
              <a:tailEnd/>
            </a:ln>
            <a:effectLst/>
          </p:spPr>
          <p:txBody>
            <a:bodyPr wrap="none" anchor="ctr">
              <a:prstTxWarp prst="textNoShape">
                <a:avLst/>
              </a:prstTxWarp>
            </a:bodyPr>
            <a:lstStyle/>
            <a:p>
              <a:endParaRPr lang="en-US"/>
            </a:p>
          </p:txBody>
        </p:sp>
        <p:sp>
          <p:nvSpPr>
            <p:cNvPr id="124243" name="Line 339"/>
            <p:cNvSpPr>
              <a:spLocks noChangeShapeType="1"/>
            </p:cNvSpPr>
            <p:nvPr/>
          </p:nvSpPr>
          <p:spPr bwMode="auto">
            <a:xfrm>
              <a:off x="567" y="1117"/>
              <a:ext cx="136" cy="0"/>
            </a:xfrm>
            <a:prstGeom prst="line">
              <a:avLst/>
            </a:prstGeom>
            <a:noFill/>
            <a:ln w="12700">
              <a:solidFill>
                <a:schemeClr val="bg1"/>
              </a:solidFill>
              <a:round/>
              <a:headEnd/>
              <a:tailEnd/>
            </a:ln>
            <a:effectLst/>
          </p:spPr>
          <p:txBody>
            <a:bodyPr>
              <a:prstTxWarp prst="textNoShape">
                <a:avLst/>
              </a:prstTxWarp>
            </a:bodyPr>
            <a:lstStyle/>
            <a:p>
              <a:endParaRPr lang="en-US"/>
            </a:p>
          </p:txBody>
        </p:sp>
        <p:sp>
          <p:nvSpPr>
            <p:cNvPr id="124244" name="Line 340"/>
            <p:cNvSpPr>
              <a:spLocks noChangeShapeType="1"/>
            </p:cNvSpPr>
            <p:nvPr/>
          </p:nvSpPr>
          <p:spPr bwMode="auto">
            <a:xfrm>
              <a:off x="748" y="1117"/>
              <a:ext cx="136" cy="0"/>
            </a:xfrm>
            <a:prstGeom prst="line">
              <a:avLst/>
            </a:prstGeom>
            <a:noFill/>
            <a:ln w="12700">
              <a:solidFill>
                <a:schemeClr val="bg1"/>
              </a:solidFill>
              <a:round/>
              <a:headEnd/>
              <a:tailEnd/>
            </a:ln>
            <a:effectLst/>
          </p:spPr>
          <p:txBody>
            <a:bodyPr>
              <a:prstTxWarp prst="textNoShape">
                <a:avLst/>
              </a:prstTxWarp>
            </a:bodyPr>
            <a:lstStyle/>
            <a:p>
              <a:endParaRPr lang="en-US"/>
            </a:p>
          </p:txBody>
        </p:sp>
        <p:sp>
          <p:nvSpPr>
            <p:cNvPr id="124245" name="Line 341"/>
            <p:cNvSpPr>
              <a:spLocks noChangeShapeType="1"/>
            </p:cNvSpPr>
            <p:nvPr/>
          </p:nvSpPr>
          <p:spPr bwMode="auto">
            <a:xfrm>
              <a:off x="929" y="1117"/>
              <a:ext cx="91" cy="0"/>
            </a:xfrm>
            <a:prstGeom prst="line">
              <a:avLst/>
            </a:prstGeom>
            <a:noFill/>
            <a:ln w="12700">
              <a:solidFill>
                <a:schemeClr val="bg1"/>
              </a:solidFill>
              <a:round/>
              <a:headEnd/>
              <a:tailEnd/>
            </a:ln>
            <a:effectLst/>
          </p:spPr>
          <p:txBody>
            <a:bodyPr>
              <a:prstTxWarp prst="textNoShape">
                <a:avLst/>
              </a:prstTxWarp>
            </a:bodyPr>
            <a:lstStyle/>
            <a:p>
              <a:endParaRPr lang="en-US"/>
            </a:p>
          </p:txBody>
        </p:sp>
        <p:sp>
          <p:nvSpPr>
            <p:cNvPr id="124246" name="Line 342"/>
            <p:cNvSpPr>
              <a:spLocks noChangeShapeType="1"/>
            </p:cNvSpPr>
            <p:nvPr/>
          </p:nvSpPr>
          <p:spPr bwMode="auto">
            <a:xfrm>
              <a:off x="600" y="1096"/>
              <a:ext cx="91" cy="0"/>
            </a:xfrm>
            <a:prstGeom prst="line">
              <a:avLst/>
            </a:prstGeom>
            <a:noFill/>
            <a:ln w="12700">
              <a:solidFill>
                <a:schemeClr val="bg1"/>
              </a:solidFill>
              <a:round/>
              <a:headEnd/>
              <a:tailEnd/>
            </a:ln>
            <a:effectLst/>
          </p:spPr>
          <p:txBody>
            <a:bodyPr>
              <a:prstTxWarp prst="textNoShape">
                <a:avLst/>
              </a:prstTxWarp>
            </a:bodyPr>
            <a:lstStyle/>
            <a:p>
              <a:endParaRPr lang="en-US"/>
            </a:p>
          </p:txBody>
        </p:sp>
        <p:sp>
          <p:nvSpPr>
            <p:cNvPr id="124247" name="Line 343"/>
            <p:cNvSpPr>
              <a:spLocks noChangeShapeType="1"/>
            </p:cNvSpPr>
            <p:nvPr/>
          </p:nvSpPr>
          <p:spPr bwMode="auto">
            <a:xfrm>
              <a:off x="884" y="1096"/>
              <a:ext cx="91" cy="0"/>
            </a:xfrm>
            <a:prstGeom prst="line">
              <a:avLst/>
            </a:prstGeom>
            <a:noFill/>
            <a:ln w="12700">
              <a:solidFill>
                <a:schemeClr val="bg1"/>
              </a:solidFill>
              <a:round/>
              <a:headEnd/>
              <a:tailEnd/>
            </a:ln>
            <a:effectLst/>
          </p:spPr>
          <p:txBody>
            <a:bodyPr>
              <a:prstTxWarp prst="textNoShape">
                <a:avLst/>
              </a:prstTxWarp>
            </a:bodyPr>
            <a:lstStyle/>
            <a:p>
              <a:endParaRPr lang="en-US"/>
            </a:p>
          </p:txBody>
        </p:sp>
        <p:sp>
          <p:nvSpPr>
            <p:cNvPr id="124248" name="Line 344"/>
            <p:cNvSpPr>
              <a:spLocks noChangeShapeType="1"/>
            </p:cNvSpPr>
            <p:nvPr/>
          </p:nvSpPr>
          <p:spPr bwMode="auto">
            <a:xfrm>
              <a:off x="769" y="1096"/>
              <a:ext cx="91" cy="0"/>
            </a:xfrm>
            <a:prstGeom prst="line">
              <a:avLst/>
            </a:prstGeom>
            <a:noFill/>
            <a:ln w="12700">
              <a:solidFill>
                <a:schemeClr val="bg1"/>
              </a:solidFill>
              <a:round/>
              <a:headEnd/>
              <a:tailEnd/>
            </a:ln>
            <a:effectLst/>
          </p:spPr>
          <p:txBody>
            <a:bodyPr>
              <a:prstTxWarp prst="textNoShape">
                <a:avLst/>
              </a:prstTxWarp>
            </a:bodyPr>
            <a:lstStyle/>
            <a:p>
              <a:endParaRPr lang="en-US"/>
            </a:p>
          </p:txBody>
        </p:sp>
        <p:sp>
          <p:nvSpPr>
            <p:cNvPr id="124249" name="Line 345"/>
            <p:cNvSpPr>
              <a:spLocks noChangeShapeType="1"/>
            </p:cNvSpPr>
            <p:nvPr/>
          </p:nvSpPr>
          <p:spPr bwMode="auto">
            <a:xfrm>
              <a:off x="703" y="1078"/>
              <a:ext cx="49" cy="0"/>
            </a:xfrm>
            <a:prstGeom prst="line">
              <a:avLst/>
            </a:prstGeom>
            <a:noFill/>
            <a:ln w="12700">
              <a:solidFill>
                <a:schemeClr val="bg1"/>
              </a:solidFill>
              <a:round/>
              <a:headEnd/>
              <a:tailEnd/>
            </a:ln>
            <a:effectLst/>
          </p:spPr>
          <p:txBody>
            <a:bodyPr>
              <a:prstTxWarp prst="textNoShape">
                <a:avLst/>
              </a:prstTxWarp>
            </a:bodyPr>
            <a:lstStyle/>
            <a:p>
              <a:endParaRPr lang="en-US"/>
            </a:p>
          </p:txBody>
        </p:sp>
        <p:sp>
          <p:nvSpPr>
            <p:cNvPr id="124250" name="Line 346"/>
            <p:cNvSpPr>
              <a:spLocks noChangeShapeType="1"/>
            </p:cNvSpPr>
            <p:nvPr/>
          </p:nvSpPr>
          <p:spPr bwMode="auto">
            <a:xfrm>
              <a:off x="637" y="1078"/>
              <a:ext cx="49" cy="0"/>
            </a:xfrm>
            <a:prstGeom prst="line">
              <a:avLst/>
            </a:prstGeom>
            <a:noFill/>
            <a:ln w="12700">
              <a:solidFill>
                <a:schemeClr val="bg1"/>
              </a:solidFill>
              <a:round/>
              <a:headEnd/>
              <a:tailEnd/>
            </a:ln>
            <a:effectLst/>
          </p:spPr>
          <p:txBody>
            <a:bodyPr>
              <a:prstTxWarp prst="textNoShape">
                <a:avLst/>
              </a:prstTxWarp>
            </a:bodyPr>
            <a:lstStyle/>
            <a:p>
              <a:endParaRPr lang="en-US"/>
            </a:p>
          </p:txBody>
        </p:sp>
        <p:sp>
          <p:nvSpPr>
            <p:cNvPr id="124251" name="Line 347"/>
            <p:cNvSpPr>
              <a:spLocks noChangeShapeType="1"/>
            </p:cNvSpPr>
            <p:nvPr/>
          </p:nvSpPr>
          <p:spPr bwMode="auto">
            <a:xfrm>
              <a:off x="571" y="1078"/>
              <a:ext cx="49" cy="0"/>
            </a:xfrm>
            <a:prstGeom prst="line">
              <a:avLst/>
            </a:prstGeom>
            <a:noFill/>
            <a:ln w="12700">
              <a:solidFill>
                <a:schemeClr val="bg1"/>
              </a:solidFill>
              <a:round/>
              <a:headEnd/>
              <a:tailEnd/>
            </a:ln>
            <a:effectLst/>
          </p:spPr>
          <p:txBody>
            <a:bodyPr>
              <a:prstTxWarp prst="textNoShape">
                <a:avLst/>
              </a:prstTxWarp>
            </a:bodyPr>
            <a:lstStyle/>
            <a:p>
              <a:endParaRPr lang="en-US"/>
            </a:p>
          </p:txBody>
        </p:sp>
        <p:sp>
          <p:nvSpPr>
            <p:cNvPr id="124252" name="Line 348"/>
            <p:cNvSpPr>
              <a:spLocks noChangeShapeType="1"/>
            </p:cNvSpPr>
            <p:nvPr/>
          </p:nvSpPr>
          <p:spPr bwMode="auto">
            <a:xfrm>
              <a:off x="930" y="1078"/>
              <a:ext cx="49" cy="0"/>
            </a:xfrm>
            <a:prstGeom prst="line">
              <a:avLst/>
            </a:prstGeom>
            <a:noFill/>
            <a:ln w="12700">
              <a:solidFill>
                <a:schemeClr val="bg1"/>
              </a:solidFill>
              <a:round/>
              <a:headEnd/>
              <a:tailEnd/>
            </a:ln>
            <a:effectLst/>
          </p:spPr>
          <p:txBody>
            <a:bodyPr>
              <a:prstTxWarp prst="textNoShape">
                <a:avLst/>
              </a:prstTxWarp>
            </a:bodyPr>
            <a:lstStyle/>
            <a:p>
              <a:endParaRPr lang="en-US"/>
            </a:p>
          </p:txBody>
        </p:sp>
        <p:sp>
          <p:nvSpPr>
            <p:cNvPr id="124253" name="Line 349"/>
            <p:cNvSpPr>
              <a:spLocks noChangeShapeType="1"/>
            </p:cNvSpPr>
            <p:nvPr/>
          </p:nvSpPr>
          <p:spPr bwMode="auto">
            <a:xfrm>
              <a:off x="987" y="1078"/>
              <a:ext cx="49" cy="0"/>
            </a:xfrm>
            <a:prstGeom prst="line">
              <a:avLst/>
            </a:prstGeom>
            <a:noFill/>
            <a:ln w="12700">
              <a:solidFill>
                <a:schemeClr val="bg1"/>
              </a:solidFill>
              <a:round/>
              <a:headEnd/>
              <a:tailEnd/>
            </a:ln>
            <a:effectLst/>
          </p:spPr>
          <p:txBody>
            <a:bodyPr>
              <a:prstTxWarp prst="textNoShape">
                <a:avLst/>
              </a:prstTxWarp>
            </a:bodyPr>
            <a:lstStyle/>
            <a:p>
              <a:endParaRPr lang="en-US"/>
            </a:p>
          </p:txBody>
        </p:sp>
        <p:sp>
          <p:nvSpPr>
            <p:cNvPr id="124254" name="Line 350"/>
            <p:cNvSpPr>
              <a:spLocks noChangeShapeType="1"/>
            </p:cNvSpPr>
            <p:nvPr/>
          </p:nvSpPr>
          <p:spPr bwMode="auto">
            <a:xfrm>
              <a:off x="846" y="1065"/>
              <a:ext cx="49" cy="0"/>
            </a:xfrm>
            <a:prstGeom prst="line">
              <a:avLst/>
            </a:prstGeom>
            <a:noFill/>
            <a:ln w="12700">
              <a:solidFill>
                <a:schemeClr val="bg1"/>
              </a:solidFill>
              <a:round/>
              <a:headEnd/>
              <a:tailEnd/>
            </a:ln>
            <a:effectLst/>
          </p:spPr>
          <p:txBody>
            <a:bodyPr>
              <a:prstTxWarp prst="textNoShape">
                <a:avLst/>
              </a:prstTxWarp>
            </a:bodyPr>
            <a:lstStyle/>
            <a:p>
              <a:endParaRPr lang="en-US"/>
            </a:p>
          </p:txBody>
        </p:sp>
        <p:sp>
          <p:nvSpPr>
            <p:cNvPr id="124255" name="Line 351"/>
            <p:cNvSpPr>
              <a:spLocks noChangeShapeType="1"/>
            </p:cNvSpPr>
            <p:nvPr/>
          </p:nvSpPr>
          <p:spPr bwMode="auto">
            <a:xfrm>
              <a:off x="637" y="1062"/>
              <a:ext cx="136" cy="0"/>
            </a:xfrm>
            <a:prstGeom prst="line">
              <a:avLst/>
            </a:prstGeom>
            <a:noFill/>
            <a:ln w="12700">
              <a:solidFill>
                <a:schemeClr val="bg1"/>
              </a:solidFill>
              <a:round/>
              <a:headEnd/>
              <a:tailEnd/>
            </a:ln>
            <a:effectLst/>
          </p:spPr>
          <p:txBody>
            <a:bodyPr>
              <a:prstTxWarp prst="textNoShape">
                <a:avLst/>
              </a:prstTxWarp>
            </a:bodyPr>
            <a:lstStyle/>
            <a:p>
              <a:endParaRPr lang="en-US"/>
            </a:p>
          </p:txBody>
        </p:sp>
        <p:sp>
          <p:nvSpPr>
            <p:cNvPr id="124256" name="Line 352"/>
            <p:cNvSpPr>
              <a:spLocks noChangeShapeType="1"/>
            </p:cNvSpPr>
            <p:nvPr/>
          </p:nvSpPr>
          <p:spPr bwMode="auto">
            <a:xfrm>
              <a:off x="930" y="860"/>
              <a:ext cx="91" cy="0"/>
            </a:xfrm>
            <a:prstGeom prst="line">
              <a:avLst/>
            </a:prstGeom>
            <a:noFill/>
            <a:ln w="12700">
              <a:solidFill>
                <a:schemeClr val="bg1"/>
              </a:solidFill>
              <a:round/>
              <a:headEnd/>
              <a:tailEnd/>
            </a:ln>
            <a:effectLst/>
          </p:spPr>
          <p:txBody>
            <a:bodyPr>
              <a:prstTxWarp prst="textNoShape">
                <a:avLst/>
              </a:prstTxWarp>
            </a:bodyPr>
            <a:lstStyle/>
            <a:p>
              <a:endParaRPr lang="en-US"/>
            </a:p>
          </p:txBody>
        </p:sp>
        <p:sp>
          <p:nvSpPr>
            <p:cNvPr id="124257" name="Line 353"/>
            <p:cNvSpPr>
              <a:spLocks noChangeShapeType="1"/>
            </p:cNvSpPr>
            <p:nvPr/>
          </p:nvSpPr>
          <p:spPr bwMode="auto">
            <a:xfrm>
              <a:off x="579" y="860"/>
              <a:ext cx="91" cy="0"/>
            </a:xfrm>
            <a:prstGeom prst="line">
              <a:avLst/>
            </a:prstGeom>
            <a:noFill/>
            <a:ln w="12700">
              <a:solidFill>
                <a:schemeClr val="bg1"/>
              </a:solidFill>
              <a:round/>
              <a:headEnd/>
              <a:tailEnd/>
            </a:ln>
            <a:effectLst/>
          </p:spPr>
          <p:txBody>
            <a:bodyPr>
              <a:prstTxWarp prst="textNoShape">
                <a:avLst/>
              </a:prstTxWarp>
            </a:bodyPr>
            <a:lstStyle/>
            <a:p>
              <a:endParaRPr lang="en-US"/>
            </a:p>
          </p:txBody>
        </p:sp>
        <p:sp>
          <p:nvSpPr>
            <p:cNvPr id="124258" name="Line 354"/>
            <p:cNvSpPr>
              <a:spLocks noChangeShapeType="1"/>
            </p:cNvSpPr>
            <p:nvPr/>
          </p:nvSpPr>
          <p:spPr bwMode="auto">
            <a:xfrm>
              <a:off x="976" y="842"/>
              <a:ext cx="49" cy="0"/>
            </a:xfrm>
            <a:prstGeom prst="line">
              <a:avLst/>
            </a:prstGeom>
            <a:noFill/>
            <a:ln w="12700">
              <a:solidFill>
                <a:schemeClr val="bg1"/>
              </a:solidFill>
              <a:round/>
              <a:headEnd/>
              <a:tailEnd/>
            </a:ln>
            <a:effectLst/>
          </p:spPr>
          <p:txBody>
            <a:bodyPr>
              <a:prstTxWarp prst="textNoShape">
                <a:avLst/>
              </a:prstTxWarp>
            </a:bodyPr>
            <a:lstStyle/>
            <a:p>
              <a:endParaRPr lang="en-US"/>
            </a:p>
          </p:txBody>
        </p:sp>
      </p:grpSp>
      <p:grpSp>
        <p:nvGrpSpPr>
          <p:cNvPr id="23" name="Group 355"/>
          <p:cNvGrpSpPr>
            <a:grpSpLocks/>
          </p:cNvGrpSpPr>
          <p:nvPr/>
        </p:nvGrpSpPr>
        <p:grpSpPr bwMode="auto">
          <a:xfrm>
            <a:off x="7491412" y="3048454"/>
            <a:ext cx="865188" cy="576263"/>
            <a:chOff x="4331" y="2024"/>
            <a:chExt cx="545" cy="363"/>
          </a:xfrm>
        </p:grpSpPr>
        <p:sp>
          <p:nvSpPr>
            <p:cNvPr id="124260" name="AutoShape 356"/>
            <p:cNvSpPr>
              <a:spLocks noChangeArrowheads="1"/>
            </p:cNvSpPr>
            <p:nvPr/>
          </p:nvSpPr>
          <p:spPr bwMode="auto">
            <a:xfrm>
              <a:off x="4331" y="2024"/>
              <a:ext cx="545" cy="363"/>
            </a:xfrm>
            <a:prstGeom prst="roundRect">
              <a:avLst>
                <a:gd name="adj" fmla="val 11569"/>
              </a:avLst>
            </a:prstGeom>
            <a:noFill/>
            <a:ln w="12700">
              <a:solidFill>
                <a:srgbClr val="FFCC00"/>
              </a:solidFill>
              <a:round/>
              <a:headEnd/>
              <a:tailEnd/>
            </a:ln>
            <a:effectLst/>
          </p:spPr>
          <p:txBody>
            <a:bodyPr wrap="none" anchor="ctr">
              <a:prstTxWarp prst="textNoShape">
                <a:avLst/>
              </a:prstTxWarp>
            </a:bodyPr>
            <a:lstStyle/>
            <a:p>
              <a:endParaRPr lang="en-US"/>
            </a:p>
          </p:txBody>
        </p:sp>
        <p:sp>
          <p:nvSpPr>
            <p:cNvPr id="124261" name="Line 357"/>
            <p:cNvSpPr>
              <a:spLocks noChangeShapeType="1"/>
            </p:cNvSpPr>
            <p:nvPr/>
          </p:nvSpPr>
          <p:spPr bwMode="auto">
            <a:xfrm>
              <a:off x="4558" y="2342"/>
              <a:ext cx="136" cy="0"/>
            </a:xfrm>
            <a:prstGeom prst="line">
              <a:avLst/>
            </a:prstGeom>
            <a:noFill/>
            <a:ln w="12700">
              <a:solidFill>
                <a:schemeClr val="bg1"/>
              </a:solidFill>
              <a:round/>
              <a:headEnd/>
              <a:tailEnd/>
            </a:ln>
            <a:effectLst/>
          </p:spPr>
          <p:txBody>
            <a:bodyPr>
              <a:prstTxWarp prst="textNoShape">
                <a:avLst/>
              </a:prstTxWarp>
            </a:bodyPr>
            <a:lstStyle/>
            <a:p>
              <a:endParaRPr lang="en-US"/>
            </a:p>
          </p:txBody>
        </p:sp>
        <p:sp>
          <p:nvSpPr>
            <p:cNvPr id="124262" name="Line 358"/>
            <p:cNvSpPr>
              <a:spLocks noChangeShapeType="1"/>
            </p:cNvSpPr>
            <p:nvPr/>
          </p:nvSpPr>
          <p:spPr bwMode="auto">
            <a:xfrm>
              <a:off x="4739" y="2342"/>
              <a:ext cx="91" cy="0"/>
            </a:xfrm>
            <a:prstGeom prst="line">
              <a:avLst/>
            </a:prstGeom>
            <a:noFill/>
            <a:ln w="12700">
              <a:solidFill>
                <a:schemeClr val="bg1"/>
              </a:solidFill>
              <a:round/>
              <a:headEnd/>
              <a:tailEnd/>
            </a:ln>
            <a:effectLst/>
          </p:spPr>
          <p:txBody>
            <a:bodyPr>
              <a:prstTxWarp prst="textNoShape">
                <a:avLst/>
              </a:prstTxWarp>
            </a:bodyPr>
            <a:lstStyle/>
            <a:p>
              <a:endParaRPr lang="en-US"/>
            </a:p>
          </p:txBody>
        </p:sp>
        <p:sp>
          <p:nvSpPr>
            <p:cNvPr id="124263" name="Line 359"/>
            <p:cNvSpPr>
              <a:spLocks noChangeShapeType="1"/>
            </p:cNvSpPr>
            <p:nvPr/>
          </p:nvSpPr>
          <p:spPr bwMode="auto">
            <a:xfrm>
              <a:off x="4410" y="2321"/>
              <a:ext cx="91" cy="0"/>
            </a:xfrm>
            <a:prstGeom prst="line">
              <a:avLst/>
            </a:prstGeom>
            <a:noFill/>
            <a:ln w="12700">
              <a:solidFill>
                <a:schemeClr val="bg1"/>
              </a:solidFill>
              <a:round/>
              <a:headEnd/>
              <a:tailEnd/>
            </a:ln>
            <a:effectLst/>
          </p:spPr>
          <p:txBody>
            <a:bodyPr>
              <a:prstTxWarp prst="textNoShape">
                <a:avLst/>
              </a:prstTxWarp>
            </a:bodyPr>
            <a:lstStyle/>
            <a:p>
              <a:endParaRPr lang="en-US"/>
            </a:p>
          </p:txBody>
        </p:sp>
        <p:sp>
          <p:nvSpPr>
            <p:cNvPr id="124264" name="Line 360"/>
            <p:cNvSpPr>
              <a:spLocks noChangeShapeType="1"/>
            </p:cNvSpPr>
            <p:nvPr/>
          </p:nvSpPr>
          <p:spPr bwMode="auto">
            <a:xfrm>
              <a:off x="4694" y="2321"/>
              <a:ext cx="91" cy="0"/>
            </a:xfrm>
            <a:prstGeom prst="line">
              <a:avLst/>
            </a:prstGeom>
            <a:noFill/>
            <a:ln w="12700">
              <a:solidFill>
                <a:schemeClr val="bg1"/>
              </a:solidFill>
              <a:round/>
              <a:headEnd/>
              <a:tailEnd/>
            </a:ln>
            <a:effectLst/>
          </p:spPr>
          <p:txBody>
            <a:bodyPr>
              <a:prstTxWarp prst="textNoShape">
                <a:avLst/>
              </a:prstTxWarp>
            </a:bodyPr>
            <a:lstStyle/>
            <a:p>
              <a:endParaRPr lang="en-US"/>
            </a:p>
          </p:txBody>
        </p:sp>
        <p:sp>
          <p:nvSpPr>
            <p:cNvPr id="124265" name="Line 361"/>
            <p:cNvSpPr>
              <a:spLocks noChangeShapeType="1"/>
            </p:cNvSpPr>
            <p:nvPr/>
          </p:nvSpPr>
          <p:spPr bwMode="auto">
            <a:xfrm>
              <a:off x="4579" y="2321"/>
              <a:ext cx="91" cy="0"/>
            </a:xfrm>
            <a:prstGeom prst="line">
              <a:avLst/>
            </a:prstGeom>
            <a:noFill/>
            <a:ln w="12700">
              <a:solidFill>
                <a:schemeClr val="bg1"/>
              </a:solidFill>
              <a:round/>
              <a:headEnd/>
              <a:tailEnd/>
            </a:ln>
            <a:effectLst/>
          </p:spPr>
          <p:txBody>
            <a:bodyPr>
              <a:prstTxWarp prst="textNoShape">
                <a:avLst/>
              </a:prstTxWarp>
            </a:bodyPr>
            <a:lstStyle/>
            <a:p>
              <a:endParaRPr lang="en-US"/>
            </a:p>
          </p:txBody>
        </p:sp>
        <p:sp>
          <p:nvSpPr>
            <p:cNvPr id="124266" name="Line 362"/>
            <p:cNvSpPr>
              <a:spLocks noChangeShapeType="1"/>
            </p:cNvSpPr>
            <p:nvPr/>
          </p:nvSpPr>
          <p:spPr bwMode="auto">
            <a:xfrm>
              <a:off x="4447" y="2303"/>
              <a:ext cx="49" cy="0"/>
            </a:xfrm>
            <a:prstGeom prst="line">
              <a:avLst/>
            </a:prstGeom>
            <a:noFill/>
            <a:ln w="12700">
              <a:solidFill>
                <a:schemeClr val="bg1"/>
              </a:solidFill>
              <a:round/>
              <a:headEnd/>
              <a:tailEnd/>
            </a:ln>
            <a:effectLst/>
          </p:spPr>
          <p:txBody>
            <a:bodyPr>
              <a:prstTxWarp prst="textNoShape">
                <a:avLst/>
              </a:prstTxWarp>
            </a:bodyPr>
            <a:lstStyle/>
            <a:p>
              <a:endParaRPr lang="en-US"/>
            </a:p>
          </p:txBody>
        </p:sp>
        <p:sp>
          <p:nvSpPr>
            <p:cNvPr id="124267" name="Line 363"/>
            <p:cNvSpPr>
              <a:spLocks noChangeShapeType="1"/>
            </p:cNvSpPr>
            <p:nvPr/>
          </p:nvSpPr>
          <p:spPr bwMode="auto">
            <a:xfrm>
              <a:off x="4381" y="2303"/>
              <a:ext cx="49" cy="0"/>
            </a:xfrm>
            <a:prstGeom prst="line">
              <a:avLst/>
            </a:prstGeom>
            <a:noFill/>
            <a:ln w="12700">
              <a:solidFill>
                <a:schemeClr val="bg1"/>
              </a:solidFill>
              <a:round/>
              <a:headEnd/>
              <a:tailEnd/>
            </a:ln>
            <a:effectLst/>
          </p:spPr>
          <p:txBody>
            <a:bodyPr>
              <a:prstTxWarp prst="textNoShape">
                <a:avLst/>
              </a:prstTxWarp>
            </a:bodyPr>
            <a:lstStyle/>
            <a:p>
              <a:endParaRPr lang="en-US"/>
            </a:p>
          </p:txBody>
        </p:sp>
        <p:sp>
          <p:nvSpPr>
            <p:cNvPr id="124268" name="Line 364"/>
            <p:cNvSpPr>
              <a:spLocks noChangeShapeType="1"/>
            </p:cNvSpPr>
            <p:nvPr/>
          </p:nvSpPr>
          <p:spPr bwMode="auto">
            <a:xfrm>
              <a:off x="4740" y="2303"/>
              <a:ext cx="49" cy="0"/>
            </a:xfrm>
            <a:prstGeom prst="line">
              <a:avLst/>
            </a:prstGeom>
            <a:noFill/>
            <a:ln w="12700">
              <a:solidFill>
                <a:schemeClr val="bg1"/>
              </a:solidFill>
              <a:round/>
              <a:headEnd/>
              <a:tailEnd/>
            </a:ln>
            <a:effectLst/>
          </p:spPr>
          <p:txBody>
            <a:bodyPr>
              <a:prstTxWarp prst="textNoShape">
                <a:avLst/>
              </a:prstTxWarp>
            </a:bodyPr>
            <a:lstStyle/>
            <a:p>
              <a:endParaRPr lang="en-US"/>
            </a:p>
          </p:txBody>
        </p:sp>
        <p:sp>
          <p:nvSpPr>
            <p:cNvPr id="124269" name="Line 365"/>
            <p:cNvSpPr>
              <a:spLocks noChangeShapeType="1"/>
            </p:cNvSpPr>
            <p:nvPr/>
          </p:nvSpPr>
          <p:spPr bwMode="auto">
            <a:xfrm>
              <a:off x="4797" y="2303"/>
              <a:ext cx="49" cy="0"/>
            </a:xfrm>
            <a:prstGeom prst="line">
              <a:avLst/>
            </a:prstGeom>
            <a:noFill/>
            <a:ln w="12700">
              <a:solidFill>
                <a:schemeClr val="bg1"/>
              </a:solidFill>
              <a:round/>
              <a:headEnd/>
              <a:tailEnd/>
            </a:ln>
            <a:effectLst/>
          </p:spPr>
          <p:txBody>
            <a:bodyPr>
              <a:prstTxWarp prst="textNoShape">
                <a:avLst/>
              </a:prstTxWarp>
            </a:bodyPr>
            <a:lstStyle/>
            <a:p>
              <a:endParaRPr lang="en-US"/>
            </a:p>
          </p:txBody>
        </p:sp>
        <p:sp>
          <p:nvSpPr>
            <p:cNvPr id="124270" name="Line 366"/>
            <p:cNvSpPr>
              <a:spLocks noChangeShapeType="1"/>
            </p:cNvSpPr>
            <p:nvPr/>
          </p:nvSpPr>
          <p:spPr bwMode="auto">
            <a:xfrm>
              <a:off x="4656" y="2290"/>
              <a:ext cx="49" cy="0"/>
            </a:xfrm>
            <a:prstGeom prst="line">
              <a:avLst/>
            </a:prstGeom>
            <a:noFill/>
            <a:ln w="12700">
              <a:solidFill>
                <a:schemeClr val="bg1"/>
              </a:solidFill>
              <a:round/>
              <a:headEnd/>
              <a:tailEnd/>
            </a:ln>
            <a:effectLst/>
          </p:spPr>
          <p:txBody>
            <a:bodyPr>
              <a:prstTxWarp prst="textNoShape">
                <a:avLst/>
              </a:prstTxWarp>
            </a:bodyPr>
            <a:lstStyle/>
            <a:p>
              <a:endParaRPr lang="en-US"/>
            </a:p>
          </p:txBody>
        </p:sp>
        <p:sp>
          <p:nvSpPr>
            <p:cNvPr id="124271" name="Line 367"/>
            <p:cNvSpPr>
              <a:spLocks noChangeShapeType="1"/>
            </p:cNvSpPr>
            <p:nvPr/>
          </p:nvSpPr>
          <p:spPr bwMode="auto">
            <a:xfrm>
              <a:off x="4389" y="2085"/>
              <a:ext cx="91" cy="0"/>
            </a:xfrm>
            <a:prstGeom prst="line">
              <a:avLst/>
            </a:prstGeom>
            <a:noFill/>
            <a:ln w="12700">
              <a:solidFill>
                <a:schemeClr val="bg1"/>
              </a:solidFill>
              <a:round/>
              <a:headEnd/>
              <a:tailEnd/>
            </a:ln>
            <a:effectLst/>
          </p:spPr>
          <p:txBody>
            <a:bodyPr>
              <a:prstTxWarp prst="textNoShape">
                <a:avLst/>
              </a:prstTxWarp>
            </a:bodyPr>
            <a:lstStyle/>
            <a:p>
              <a:endParaRPr lang="en-US"/>
            </a:p>
          </p:txBody>
        </p:sp>
        <p:sp>
          <p:nvSpPr>
            <p:cNvPr id="124272" name="Line 368"/>
            <p:cNvSpPr>
              <a:spLocks noChangeShapeType="1"/>
            </p:cNvSpPr>
            <p:nvPr/>
          </p:nvSpPr>
          <p:spPr bwMode="auto">
            <a:xfrm>
              <a:off x="4786" y="2067"/>
              <a:ext cx="49" cy="0"/>
            </a:xfrm>
            <a:prstGeom prst="line">
              <a:avLst/>
            </a:prstGeom>
            <a:noFill/>
            <a:ln w="12700">
              <a:solidFill>
                <a:schemeClr val="bg1"/>
              </a:solidFill>
              <a:round/>
              <a:headEnd/>
              <a:tailEnd/>
            </a:ln>
            <a:effectLst/>
          </p:spPr>
          <p:txBody>
            <a:bodyPr>
              <a:prstTxWarp prst="textNoShape">
                <a:avLst/>
              </a:prstTxWarp>
            </a:bodyPr>
            <a:lstStyle/>
            <a:p>
              <a:endParaRPr lang="en-US"/>
            </a:p>
          </p:txBody>
        </p:sp>
      </p:grpSp>
      <p:grpSp>
        <p:nvGrpSpPr>
          <p:cNvPr id="24" name="Group 369"/>
          <p:cNvGrpSpPr>
            <a:grpSpLocks/>
          </p:cNvGrpSpPr>
          <p:nvPr/>
        </p:nvGrpSpPr>
        <p:grpSpPr bwMode="auto">
          <a:xfrm>
            <a:off x="7491412" y="3696154"/>
            <a:ext cx="865188" cy="576263"/>
            <a:chOff x="4331" y="2432"/>
            <a:chExt cx="545" cy="363"/>
          </a:xfrm>
        </p:grpSpPr>
        <p:sp>
          <p:nvSpPr>
            <p:cNvPr id="124274" name="AutoShape 370"/>
            <p:cNvSpPr>
              <a:spLocks noChangeArrowheads="1"/>
            </p:cNvSpPr>
            <p:nvPr/>
          </p:nvSpPr>
          <p:spPr bwMode="auto">
            <a:xfrm>
              <a:off x="4331" y="2432"/>
              <a:ext cx="545" cy="363"/>
            </a:xfrm>
            <a:prstGeom prst="roundRect">
              <a:avLst>
                <a:gd name="adj" fmla="val 11569"/>
              </a:avLst>
            </a:prstGeom>
            <a:noFill/>
            <a:ln w="12700">
              <a:solidFill>
                <a:srgbClr val="FFCC00"/>
              </a:solidFill>
              <a:round/>
              <a:headEnd/>
              <a:tailEnd/>
            </a:ln>
            <a:effectLst/>
          </p:spPr>
          <p:txBody>
            <a:bodyPr wrap="none" anchor="ctr">
              <a:prstTxWarp prst="textNoShape">
                <a:avLst/>
              </a:prstTxWarp>
            </a:bodyPr>
            <a:lstStyle/>
            <a:p>
              <a:endParaRPr lang="en-US"/>
            </a:p>
          </p:txBody>
        </p:sp>
        <p:sp>
          <p:nvSpPr>
            <p:cNvPr id="124275" name="Line 371"/>
            <p:cNvSpPr>
              <a:spLocks noChangeShapeType="1"/>
            </p:cNvSpPr>
            <p:nvPr/>
          </p:nvSpPr>
          <p:spPr bwMode="auto">
            <a:xfrm>
              <a:off x="4377" y="2750"/>
              <a:ext cx="136" cy="0"/>
            </a:xfrm>
            <a:prstGeom prst="line">
              <a:avLst/>
            </a:prstGeom>
            <a:noFill/>
            <a:ln w="12700">
              <a:solidFill>
                <a:schemeClr val="bg1"/>
              </a:solidFill>
              <a:round/>
              <a:headEnd/>
              <a:tailEnd/>
            </a:ln>
            <a:effectLst/>
          </p:spPr>
          <p:txBody>
            <a:bodyPr>
              <a:prstTxWarp prst="textNoShape">
                <a:avLst/>
              </a:prstTxWarp>
            </a:bodyPr>
            <a:lstStyle/>
            <a:p>
              <a:endParaRPr lang="en-US"/>
            </a:p>
          </p:txBody>
        </p:sp>
        <p:sp>
          <p:nvSpPr>
            <p:cNvPr id="124276" name="Line 372"/>
            <p:cNvSpPr>
              <a:spLocks noChangeShapeType="1"/>
            </p:cNvSpPr>
            <p:nvPr/>
          </p:nvSpPr>
          <p:spPr bwMode="auto">
            <a:xfrm>
              <a:off x="4558" y="2750"/>
              <a:ext cx="136" cy="0"/>
            </a:xfrm>
            <a:prstGeom prst="line">
              <a:avLst/>
            </a:prstGeom>
            <a:noFill/>
            <a:ln w="12700">
              <a:solidFill>
                <a:schemeClr val="bg1"/>
              </a:solidFill>
              <a:round/>
              <a:headEnd/>
              <a:tailEnd/>
            </a:ln>
            <a:effectLst/>
          </p:spPr>
          <p:txBody>
            <a:bodyPr>
              <a:prstTxWarp prst="textNoShape">
                <a:avLst/>
              </a:prstTxWarp>
            </a:bodyPr>
            <a:lstStyle/>
            <a:p>
              <a:endParaRPr lang="en-US"/>
            </a:p>
          </p:txBody>
        </p:sp>
        <p:sp>
          <p:nvSpPr>
            <p:cNvPr id="124277" name="Line 373"/>
            <p:cNvSpPr>
              <a:spLocks noChangeShapeType="1"/>
            </p:cNvSpPr>
            <p:nvPr/>
          </p:nvSpPr>
          <p:spPr bwMode="auto">
            <a:xfrm>
              <a:off x="4739" y="2750"/>
              <a:ext cx="91" cy="0"/>
            </a:xfrm>
            <a:prstGeom prst="line">
              <a:avLst/>
            </a:prstGeom>
            <a:noFill/>
            <a:ln w="12700">
              <a:solidFill>
                <a:schemeClr val="bg1"/>
              </a:solidFill>
              <a:round/>
              <a:headEnd/>
              <a:tailEnd/>
            </a:ln>
            <a:effectLst/>
          </p:spPr>
          <p:txBody>
            <a:bodyPr>
              <a:prstTxWarp prst="textNoShape">
                <a:avLst/>
              </a:prstTxWarp>
            </a:bodyPr>
            <a:lstStyle/>
            <a:p>
              <a:endParaRPr lang="en-US"/>
            </a:p>
          </p:txBody>
        </p:sp>
        <p:sp>
          <p:nvSpPr>
            <p:cNvPr id="124278" name="Line 374"/>
            <p:cNvSpPr>
              <a:spLocks noChangeShapeType="1"/>
            </p:cNvSpPr>
            <p:nvPr/>
          </p:nvSpPr>
          <p:spPr bwMode="auto">
            <a:xfrm>
              <a:off x="4410" y="2729"/>
              <a:ext cx="91" cy="0"/>
            </a:xfrm>
            <a:prstGeom prst="line">
              <a:avLst/>
            </a:prstGeom>
            <a:noFill/>
            <a:ln w="12700">
              <a:solidFill>
                <a:schemeClr val="bg1"/>
              </a:solidFill>
              <a:round/>
              <a:headEnd/>
              <a:tailEnd/>
            </a:ln>
            <a:effectLst/>
          </p:spPr>
          <p:txBody>
            <a:bodyPr>
              <a:prstTxWarp prst="textNoShape">
                <a:avLst/>
              </a:prstTxWarp>
            </a:bodyPr>
            <a:lstStyle/>
            <a:p>
              <a:endParaRPr lang="en-US"/>
            </a:p>
          </p:txBody>
        </p:sp>
        <p:sp>
          <p:nvSpPr>
            <p:cNvPr id="124279" name="Line 375"/>
            <p:cNvSpPr>
              <a:spLocks noChangeShapeType="1"/>
            </p:cNvSpPr>
            <p:nvPr/>
          </p:nvSpPr>
          <p:spPr bwMode="auto">
            <a:xfrm>
              <a:off x="4694" y="2729"/>
              <a:ext cx="91" cy="0"/>
            </a:xfrm>
            <a:prstGeom prst="line">
              <a:avLst/>
            </a:prstGeom>
            <a:noFill/>
            <a:ln w="12700">
              <a:solidFill>
                <a:schemeClr val="bg1"/>
              </a:solidFill>
              <a:round/>
              <a:headEnd/>
              <a:tailEnd/>
            </a:ln>
            <a:effectLst/>
          </p:spPr>
          <p:txBody>
            <a:bodyPr>
              <a:prstTxWarp prst="textNoShape">
                <a:avLst/>
              </a:prstTxWarp>
            </a:bodyPr>
            <a:lstStyle/>
            <a:p>
              <a:endParaRPr lang="en-US"/>
            </a:p>
          </p:txBody>
        </p:sp>
        <p:sp>
          <p:nvSpPr>
            <p:cNvPr id="124280" name="Line 376"/>
            <p:cNvSpPr>
              <a:spLocks noChangeShapeType="1"/>
            </p:cNvSpPr>
            <p:nvPr/>
          </p:nvSpPr>
          <p:spPr bwMode="auto">
            <a:xfrm>
              <a:off x="4579" y="2729"/>
              <a:ext cx="91" cy="0"/>
            </a:xfrm>
            <a:prstGeom prst="line">
              <a:avLst/>
            </a:prstGeom>
            <a:noFill/>
            <a:ln w="12700">
              <a:solidFill>
                <a:schemeClr val="bg1"/>
              </a:solidFill>
              <a:round/>
              <a:headEnd/>
              <a:tailEnd/>
            </a:ln>
            <a:effectLst/>
          </p:spPr>
          <p:txBody>
            <a:bodyPr>
              <a:prstTxWarp prst="textNoShape">
                <a:avLst/>
              </a:prstTxWarp>
            </a:bodyPr>
            <a:lstStyle/>
            <a:p>
              <a:endParaRPr lang="en-US"/>
            </a:p>
          </p:txBody>
        </p:sp>
        <p:sp>
          <p:nvSpPr>
            <p:cNvPr id="124281" name="Line 377"/>
            <p:cNvSpPr>
              <a:spLocks noChangeShapeType="1"/>
            </p:cNvSpPr>
            <p:nvPr/>
          </p:nvSpPr>
          <p:spPr bwMode="auto">
            <a:xfrm>
              <a:off x="4513" y="2711"/>
              <a:ext cx="49" cy="0"/>
            </a:xfrm>
            <a:prstGeom prst="line">
              <a:avLst/>
            </a:prstGeom>
            <a:noFill/>
            <a:ln w="12700">
              <a:solidFill>
                <a:schemeClr val="bg1"/>
              </a:solidFill>
              <a:round/>
              <a:headEnd/>
              <a:tailEnd/>
            </a:ln>
            <a:effectLst/>
          </p:spPr>
          <p:txBody>
            <a:bodyPr>
              <a:prstTxWarp prst="textNoShape">
                <a:avLst/>
              </a:prstTxWarp>
            </a:bodyPr>
            <a:lstStyle/>
            <a:p>
              <a:endParaRPr lang="en-US"/>
            </a:p>
          </p:txBody>
        </p:sp>
        <p:sp>
          <p:nvSpPr>
            <p:cNvPr id="124282" name="Line 378"/>
            <p:cNvSpPr>
              <a:spLocks noChangeShapeType="1"/>
            </p:cNvSpPr>
            <p:nvPr/>
          </p:nvSpPr>
          <p:spPr bwMode="auto">
            <a:xfrm>
              <a:off x="4447" y="2711"/>
              <a:ext cx="49" cy="0"/>
            </a:xfrm>
            <a:prstGeom prst="line">
              <a:avLst/>
            </a:prstGeom>
            <a:noFill/>
            <a:ln w="12700">
              <a:solidFill>
                <a:schemeClr val="bg1"/>
              </a:solidFill>
              <a:round/>
              <a:headEnd/>
              <a:tailEnd/>
            </a:ln>
            <a:effectLst/>
          </p:spPr>
          <p:txBody>
            <a:bodyPr>
              <a:prstTxWarp prst="textNoShape">
                <a:avLst/>
              </a:prstTxWarp>
            </a:bodyPr>
            <a:lstStyle/>
            <a:p>
              <a:endParaRPr lang="en-US"/>
            </a:p>
          </p:txBody>
        </p:sp>
        <p:sp>
          <p:nvSpPr>
            <p:cNvPr id="124283" name="Line 379"/>
            <p:cNvSpPr>
              <a:spLocks noChangeShapeType="1"/>
            </p:cNvSpPr>
            <p:nvPr/>
          </p:nvSpPr>
          <p:spPr bwMode="auto">
            <a:xfrm>
              <a:off x="4381" y="2711"/>
              <a:ext cx="49" cy="0"/>
            </a:xfrm>
            <a:prstGeom prst="line">
              <a:avLst/>
            </a:prstGeom>
            <a:noFill/>
            <a:ln w="12700">
              <a:solidFill>
                <a:schemeClr val="bg1"/>
              </a:solidFill>
              <a:round/>
              <a:headEnd/>
              <a:tailEnd/>
            </a:ln>
            <a:effectLst/>
          </p:spPr>
          <p:txBody>
            <a:bodyPr>
              <a:prstTxWarp prst="textNoShape">
                <a:avLst/>
              </a:prstTxWarp>
            </a:bodyPr>
            <a:lstStyle/>
            <a:p>
              <a:endParaRPr lang="en-US"/>
            </a:p>
          </p:txBody>
        </p:sp>
        <p:sp>
          <p:nvSpPr>
            <p:cNvPr id="124284" name="Line 380"/>
            <p:cNvSpPr>
              <a:spLocks noChangeShapeType="1"/>
            </p:cNvSpPr>
            <p:nvPr/>
          </p:nvSpPr>
          <p:spPr bwMode="auto">
            <a:xfrm>
              <a:off x="4740" y="2711"/>
              <a:ext cx="49" cy="0"/>
            </a:xfrm>
            <a:prstGeom prst="line">
              <a:avLst/>
            </a:prstGeom>
            <a:noFill/>
            <a:ln w="12700">
              <a:solidFill>
                <a:schemeClr val="bg1"/>
              </a:solidFill>
              <a:round/>
              <a:headEnd/>
              <a:tailEnd/>
            </a:ln>
            <a:effectLst/>
          </p:spPr>
          <p:txBody>
            <a:bodyPr>
              <a:prstTxWarp prst="textNoShape">
                <a:avLst/>
              </a:prstTxWarp>
            </a:bodyPr>
            <a:lstStyle/>
            <a:p>
              <a:endParaRPr lang="en-US"/>
            </a:p>
          </p:txBody>
        </p:sp>
        <p:sp>
          <p:nvSpPr>
            <p:cNvPr id="124285" name="Line 381"/>
            <p:cNvSpPr>
              <a:spLocks noChangeShapeType="1"/>
            </p:cNvSpPr>
            <p:nvPr/>
          </p:nvSpPr>
          <p:spPr bwMode="auto">
            <a:xfrm>
              <a:off x="4797" y="2711"/>
              <a:ext cx="49" cy="0"/>
            </a:xfrm>
            <a:prstGeom prst="line">
              <a:avLst/>
            </a:prstGeom>
            <a:noFill/>
            <a:ln w="12700">
              <a:solidFill>
                <a:schemeClr val="bg1"/>
              </a:solidFill>
              <a:round/>
              <a:headEnd/>
              <a:tailEnd/>
            </a:ln>
            <a:effectLst/>
          </p:spPr>
          <p:txBody>
            <a:bodyPr>
              <a:prstTxWarp prst="textNoShape">
                <a:avLst/>
              </a:prstTxWarp>
            </a:bodyPr>
            <a:lstStyle/>
            <a:p>
              <a:endParaRPr lang="en-US"/>
            </a:p>
          </p:txBody>
        </p:sp>
        <p:sp>
          <p:nvSpPr>
            <p:cNvPr id="124286" name="Line 382"/>
            <p:cNvSpPr>
              <a:spLocks noChangeShapeType="1"/>
            </p:cNvSpPr>
            <p:nvPr/>
          </p:nvSpPr>
          <p:spPr bwMode="auto">
            <a:xfrm>
              <a:off x="4656" y="2698"/>
              <a:ext cx="49" cy="0"/>
            </a:xfrm>
            <a:prstGeom prst="line">
              <a:avLst/>
            </a:prstGeom>
            <a:noFill/>
            <a:ln w="12700">
              <a:solidFill>
                <a:schemeClr val="bg1"/>
              </a:solidFill>
              <a:round/>
              <a:headEnd/>
              <a:tailEnd/>
            </a:ln>
            <a:effectLst/>
          </p:spPr>
          <p:txBody>
            <a:bodyPr>
              <a:prstTxWarp prst="textNoShape">
                <a:avLst/>
              </a:prstTxWarp>
            </a:bodyPr>
            <a:lstStyle/>
            <a:p>
              <a:endParaRPr lang="en-US"/>
            </a:p>
          </p:txBody>
        </p:sp>
        <p:sp>
          <p:nvSpPr>
            <p:cNvPr id="124287" name="Line 383"/>
            <p:cNvSpPr>
              <a:spLocks noChangeShapeType="1"/>
            </p:cNvSpPr>
            <p:nvPr/>
          </p:nvSpPr>
          <p:spPr bwMode="auto">
            <a:xfrm>
              <a:off x="4387" y="2511"/>
              <a:ext cx="136" cy="0"/>
            </a:xfrm>
            <a:prstGeom prst="line">
              <a:avLst/>
            </a:prstGeom>
            <a:noFill/>
            <a:ln w="12700">
              <a:solidFill>
                <a:schemeClr val="bg1"/>
              </a:solidFill>
              <a:round/>
              <a:headEnd/>
              <a:tailEnd/>
            </a:ln>
            <a:effectLst/>
          </p:spPr>
          <p:txBody>
            <a:bodyPr>
              <a:prstTxWarp prst="textNoShape">
                <a:avLst/>
              </a:prstTxWarp>
            </a:bodyPr>
            <a:lstStyle/>
            <a:p>
              <a:endParaRPr lang="en-US"/>
            </a:p>
          </p:txBody>
        </p:sp>
        <p:sp>
          <p:nvSpPr>
            <p:cNvPr id="124288" name="Line 384"/>
            <p:cNvSpPr>
              <a:spLocks noChangeShapeType="1"/>
            </p:cNvSpPr>
            <p:nvPr/>
          </p:nvSpPr>
          <p:spPr bwMode="auto">
            <a:xfrm>
              <a:off x="4389" y="2493"/>
              <a:ext cx="91" cy="0"/>
            </a:xfrm>
            <a:prstGeom prst="line">
              <a:avLst/>
            </a:prstGeom>
            <a:noFill/>
            <a:ln w="12700">
              <a:solidFill>
                <a:schemeClr val="bg1"/>
              </a:solidFill>
              <a:round/>
              <a:headEnd/>
              <a:tailEnd/>
            </a:ln>
            <a:effectLst/>
          </p:spPr>
          <p:txBody>
            <a:bodyPr>
              <a:prstTxWarp prst="textNoShape">
                <a:avLst/>
              </a:prstTxWarp>
            </a:bodyPr>
            <a:lstStyle/>
            <a:p>
              <a:endParaRPr lang="en-US"/>
            </a:p>
          </p:txBody>
        </p:sp>
      </p:grpSp>
      <p:grpSp>
        <p:nvGrpSpPr>
          <p:cNvPr id="25" name="Group 385"/>
          <p:cNvGrpSpPr>
            <a:grpSpLocks/>
          </p:cNvGrpSpPr>
          <p:nvPr/>
        </p:nvGrpSpPr>
        <p:grpSpPr bwMode="auto">
          <a:xfrm>
            <a:off x="7491412" y="4343854"/>
            <a:ext cx="865188" cy="576263"/>
            <a:chOff x="4331" y="2840"/>
            <a:chExt cx="545" cy="363"/>
          </a:xfrm>
        </p:grpSpPr>
        <p:sp>
          <p:nvSpPr>
            <p:cNvPr id="124290" name="AutoShape 386"/>
            <p:cNvSpPr>
              <a:spLocks noChangeArrowheads="1"/>
            </p:cNvSpPr>
            <p:nvPr/>
          </p:nvSpPr>
          <p:spPr bwMode="auto">
            <a:xfrm>
              <a:off x="4331" y="2840"/>
              <a:ext cx="545" cy="363"/>
            </a:xfrm>
            <a:prstGeom prst="roundRect">
              <a:avLst>
                <a:gd name="adj" fmla="val 11569"/>
              </a:avLst>
            </a:prstGeom>
            <a:noFill/>
            <a:ln w="12700">
              <a:solidFill>
                <a:srgbClr val="FFCC00"/>
              </a:solidFill>
              <a:round/>
              <a:headEnd/>
              <a:tailEnd/>
            </a:ln>
            <a:effectLst/>
          </p:spPr>
          <p:txBody>
            <a:bodyPr wrap="none" anchor="ctr">
              <a:prstTxWarp prst="textNoShape">
                <a:avLst/>
              </a:prstTxWarp>
            </a:bodyPr>
            <a:lstStyle/>
            <a:p>
              <a:endParaRPr lang="en-US"/>
            </a:p>
          </p:txBody>
        </p:sp>
        <p:sp>
          <p:nvSpPr>
            <p:cNvPr id="124291" name="Line 387"/>
            <p:cNvSpPr>
              <a:spLocks noChangeShapeType="1"/>
            </p:cNvSpPr>
            <p:nvPr/>
          </p:nvSpPr>
          <p:spPr bwMode="auto">
            <a:xfrm>
              <a:off x="4377" y="3158"/>
              <a:ext cx="136" cy="0"/>
            </a:xfrm>
            <a:prstGeom prst="line">
              <a:avLst/>
            </a:prstGeom>
            <a:noFill/>
            <a:ln w="12700">
              <a:solidFill>
                <a:schemeClr val="bg1"/>
              </a:solidFill>
              <a:round/>
              <a:headEnd/>
              <a:tailEnd/>
            </a:ln>
            <a:effectLst/>
          </p:spPr>
          <p:txBody>
            <a:bodyPr>
              <a:prstTxWarp prst="textNoShape">
                <a:avLst/>
              </a:prstTxWarp>
            </a:bodyPr>
            <a:lstStyle/>
            <a:p>
              <a:endParaRPr lang="en-US"/>
            </a:p>
          </p:txBody>
        </p:sp>
        <p:sp>
          <p:nvSpPr>
            <p:cNvPr id="124292" name="Line 388"/>
            <p:cNvSpPr>
              <a:spLocks noChangeShapeType="1"/>
            </p:cNvSpPr>
            <p:nvPr/>
          </p:nvSpPr>
          <p:spPr bwMode="auto">
            <a:xfrm>
              <a:off x="4558" y="3158"/>
              <a:ext cx="136" cy="0"/>
            </a:xfrm>
            <a:prstGeom prst="line">
              <a:avLst/>
            </a:prstGeom>
            <a:noFill/>
            <a:ln w="12700">
              <a:solidFill>
                <a:schemeClr val="bg1"/>
              </a:solidFill>
              <a:round/>
              <a:headEnd/>
              <a:tailEnd/>
            </a:ln>
            <a:effectLst/>
          </p:spPr>
          <p:txBody>
            <a:bodyPr>
              <a:prstTxWarp prst="textNoShape">
                <a:avLst/>
              </a:prstTxWarp>
            </a:bodyPr>
            <a:lstStyle/>
            <a:p>
              <a:endParaRPr lang="en-US"/>
            </a:p>
          </p:txBody>
        </p:sp>
        <p:sp>
          <p:nvSpPr>
            <p:cNvPr id="124293" name="Line 389"/>
            <p:cNvSpPr>
              <a:spLocks noChangeShapeType="1"/>
            </p:cNvSpPr>
            <p:nvPr/>
          </p:nvSpPr>
          <p:spPr bwMode="auto">
            <a:xfrm>
              <a:off x="4739" y="3158"/>
              <a:ext cx="91" cy="0"/>
            </a:xfrm>
            <a:prstGeom prst="line">
              <a:avLst/>
            </a:prstGeom>
            <a:noFill/>
            <a:ln w="12700">
              <a:solidFill>
                <a:schemeClr val="bg1"/>
              </a:solidFill>
              <a:round/>
              <a:headEnd/>
              <a:tailEnd/>
            </a:ln>
            <a:effectLst/>
          </p:spPr>
          <p:txBody>
            <a:bodyPr>
              <a:prstTxWarp prst="textNoShape">
                <a:avLst/>
              </a:prstTxWarp>
            </a:bodyPr>
            <a:lstStyle/>
            <a:p>
              <a:endParaRPr lang="en-US"/>
            </a:p>
          </p:txBody>
        </p:sp>
        <p:sp>
          <p:nvSpPr>
            <p:cNvPr id="124294" name="Line 390"/>
            <p:cNvSpPr>
              <a:spLocks noChangeShapeType="1"/>
            </p:cNvSpPr>
            <p:nvPr/>
          </p:nvSpPr>
          <p:spPr bwMode="auto">
            <a:xfrm>
              <a:off x="4410" y="3137"/>
              <a:ext cx="91" cy="0"/>
            </a:xfrm>
            <a:prstGeom prst="line">
              <a:avLst/>
            </a:prstGeom>
            <a:noFill/>
            <a:ln w="12700">
              <a:solidFill>
                <a:schemeClr val="bg1"/>
              </a:solidFill>
              <a:round/>
              <a:headEnd/>
              <a:tailEnd/>
            </a:ln>
            <a:effectLst/>
          </p:spPr>
          <p:txBody>
            <a:bodyPr>
              <a:prstTxWarp prst="textNoShape">
                <a:avLst/>
              </a:prstTxWarp>
            </a:bodyPr>
            <a:lstStyle/>
            <a:p>
              <a:endParaRPr lang="en-US"/>
            </a:p>
          </p:txBody>
        </p:sp>
        <p:sp>
          <p:nvSpPr>
            <p:cNvPr id="124295" name="Line 391"/>
            <p:cNvSpPr>
              <a:spLocks noChangeShapeType="1"/>
            </p:cNvSpPr>
            <p:nvPr/>
          </p:nvSpPr>
          <p:spPr bwMode="auto">
            <a:xfrm>
              <a:off x="4694" y="3137"/>
              <a:ext cx="91" cy="0"/>
            </a:xfrm>
            <a:prstGeom prst="line">
              <a:avLst/>
            </a:prstGeom>
            <a:noFill/>
            <a:ln w="12700">
              <a:solidFill>
                <a:schemeClr val="bg1"/>
              </a:solidFill>
              <a:round/>
              <a:headEnd/>
              <a:tailEnd/>
            </a:ln>
            <a:effectLst/>
          </p:spPr>
          <p:txBody>
            <a:bodyPr>
              <a:prstTxWarp prst="textNoShape">
                <a:avLst/>
              </a:prstTxWarp>
            </a:bodyPr>
            <a:lstStyle/>
            <a:p>
              <a:endParaRPr lang="en-US"/>
            </a:p>
          </p:txBody>
        </p:sp>
        <p:sp>
          <p:nvSpPr>
            <p:cNvPr id="124296" name="Line 392"/>
            <p:cNvSpPr>
              <a:spLocks noChangeShapeType="1"/>
            </p:cNvSpPr>
            <p:nvPr/>
          </p:nvSpPr>
          <p:spPr bwMode="auto">
            <a:xfrm>
              <a:off x="4579" y="3137"/>
              <a:ext cx="91" cy="0"/>
            </a:xfrm>
            <a:prstGeom prst="line">
              <a:avLst/>
            </a:prstGeom>
            <a:noFill/>
            <a:ln w="12700">
              <a:solidFill>
                <a:schemeClr val="bg1"/>
              </a:solidFill>
              <a:round/>
              <a:headEnd/>
              <a:tailEnd/>
            </a:ln>
            <a:effectLst/>
          </p:spPr>
          <p:txBody>
            <a:bodyPr>
              <a:prstTxWarp prst="textNoShape">
                <a:avLst/>
              </a:prstTxWarp>
            </a:bodyPr>
            <a:lstStyle/>
            <a:p>
              <a:endParaRPr lang="en-US"/>
            </a:p>
          </p:txBody>
        </p:sp>
        <p:sp>
          <p:nvSpPr>
            <p:cNvPr id="124297" name="Line 393"/>
            <p:cNvSpPr>
              <a:spLocks noChangeShapeType="1"/>
            </p:cNvSpPr>
            <p:nvPr/>
          </p:nvSpPr>
          <p:spPr bwMode="auto">
            <a:xfrm>
              <a:off x="4513" y="3119"/>
              <a:ext cx="49" cy="0"/>
            </a:xfrm>
            <a:prstGeom prst="line">
              <a:avLst/>
            </a:prstGeom>
            <a:noFill/>
            <a:ln w="12700">
              <a:solidFill>
                <a:schemeClr val="bg1"/>
              </a:solidFill>
              <a:round/>
              <a:headEnd/>
              <a:tailEnd/>
            </a:ln>
            <a:effectLst/>
          </p:spPr>
          <p:txBody>
            <a:bodyPr>
              <a:prstTxWarp prst="textNoShape">
                <a:avLst/>
              </a:prstTxWarp>
            </a:bodyPr>
            <a:lstStyle/>
            <a:p>
              <a:endParaRPr lang="en-US"/>
            </a:p>
          </p:txBody>
        </p:sp>
        <p:sp>
          <p:nvSpPr>
            <p:cNvPr id="124298" name="Line 394"/>
            <p:cNvSpPr>
              <a:spLocks noChangeShapeType="1"/>
            </p:cNvSpPr>
            <p:nvPr/>
          </p:nvSpPr>
          <p:spPr bwMode="auto">
            <a:xfrm>
              <a:off x="4447" y="3119"/>
              <a:ext cx="49" cy="0"/>
            </a:xfrm>
            <a:prstGeom prst="line">
              <a:avLst/>
            </a:prstGeom>
            <a:noFill/>
            <a:ln w="12700">
              <a:solidFill>
                <a:schemeClr val="bg1"/>
              </a:solidFill>
              <a:round/>
              <a:headEnd/>
              <a:tailEnd/>
            </a:ln>
            <a:effectLst/>
          </p:spPr>
          <p:txBody>
            <a:bodyPr>
              <a:prstTxWarp prst="textNoShape">
                <a:avLst/>
              </a:prstTxWarp>
            </a:bodyPr>
            <a:lstStyle/>
            <a:p>
              <a:endParaRPr lang="en-US"/>
            </a:p>
          </p:txBody>
        </p:sp>
        <p:sp>
          <p:nvSpPr>
            <p:cNvPr id="124299" name="Line 395"/>
            <p:cNvSpPr>
              <a:spLocks noChangeShapeType="1"/>
            </p:cNvSpPr>
            <p:nvPr/>
          </p:nvSpPr>
          <p:spPr bwMode="auto">
            <a:xfrm>
              <a:off x="4381" y="3119"/>
              <a:ext cx="49" cy="0"/>
            </a:xfrm>
            <a:prstGeom prst="line">
              <a:avLst/>
            </a:prstGeom>
            <a:noFill/>
            <a:ln w="12700">
              <a:solidFill>
                <a:schemeClr val="bg1"/>
              </a:solidFill>
              <a:round/>
              <a:headEnd/>
              <a:tailEnd/>
            </a:ln>
            <a:effectLst/>
          </p:spPr>
          <p:txBody>
            <a:bodyPr>
              <a:prstTxWarp prst="textNoShape">
                <a:avLst/>
              </a:prstTxWarp>
            </a:bodyPr>
            <a:lstStyle/>
            <a:p>
              <a:endParaRPr lang="en-US"/>
            </a:p>
          </p:txBody>
        </p:sp>
        <p:sp>
          <p:nvSpPr>
            <p:cNvPr id="124300" name="Line 396"/>
            <p:cNvSpPr>
              <a:spLocks noChangeShapeType="1"/>
            </p:cNvSpPr>
            <p:nvPr/>
          </p:nvSpPr>
          <p:spPr bwMode="auto">
            <a:xfrm>
              <a:off x="4740" y="3119"/>
              <a:ext cx="49" cy="0"/>
            </a:xfrm>
            <a:prstGeom prst="line">
              <a:avLst/>
            </a:prstGeom>
            <a:noFill/>
            <a:ln w="12700">
              <a:solidFill>
                <a:schemeClr val="bg1"/>
              </a:solidFill>
              <a:round/>
              <a:headEnd/>
              <a:tailEnd/>
            </a:ln>
            <a:effectLst/>
          </p:spPr>
          <p:txBody>
            <a:bodyPr>
              <a:prstTxWarp prst="textNoShape">
                <a:avLst/>
              </a:prstTxWarp>
            </a:bodyPr>
            <a:lstStyle/>
            <a:p>
              <a:endParaRPr lang="en-US"/>
            </a:p>
          </p:txBody>
        </p:sp>
        <p:sp>
          <p:nvSpPr>
            <p:cNvPr id="124301" name="Line 397"/>
            <p:cNvSpPr>
              <a:spLocks noChangeShapeType="1"/>
            </p:cNvSpPr>
            <p:nvPr/>
          </p:nvSpPr>
          <p:spPr bwMode="auto">
            <a:xfrm>
              <a:off x="4797" y="3119"/>
              <a:ext cx="49" cy="0"/>
            </a:xfrm>
            <a:prstGeom prst="line">
              <a:avLst/>
            </a:prstGeom>
            <a:noFill/>
            <a:ln w="12700">
              <a:solidFill>
                <a:schemeClr val="bg1"/>
              </a:solidFill>
              <a:round/>
              <a:headEnd/>
              <a:tailEnd/>
            </a:ln>
            <a:effectLst/>
          </p:spPr>
          <p:txBody>
            <a:bodyPr>
              <a:prstTxWarp prst="textNoShape">
                <a:avLst/>
              </a:prstTxWarp>
            </a:bodyPr>
            <a:lstStyle/>
            <a:p>
              <a:endParaRPr lang="en-US"/>
            </a:p>
          </p:txBody>
        </p:sp>
        <p:sp>
          <p:nvSpPr>
            <p:cNvPr id="124302" name="Line 398"/>
            <p:cNvSpPr>
              <a:spLocks noChangeShapeType="1"/>
            </p:cNvSpPr>
            <p:nvPr/>
          </p:nvSpPr>
          <p:spPr bwMode="auto">
            <a:xfrm>
              <a:off x="4656" y="3106"/>
              <a:ext cx="49" cy="0"/>
            </a:xfrm>
            <a:prstGeom prst="line">
              <a:avLst/>
            </a:prstGeom>
            <a:noFill/>
            <a:ln w="12700">
              <a:solidFill>
                <a:schemeClr val="bg1"/>
              </a:solidFill>
              <a:round/>
              <a:headEnd/>
              <a:tailEnd/>
            </a:ln>
            <a:effectLst/>
          </p:spPr>
          <p:txBody>
            <a:bodyPr>
              <a:prstTxWarp prst="textNoShape">
                <a:avLst/>
              </a:prstTxWarp>
            </a:bodyPr>
            <a:lstStyle/>
            <a:p>
              <a:endParaRPr lang="en-US"/>
            </a:p>
          </p:txBody>
        </p:sp>
      </p:grpSp>
      <p:grpSp>
        <p:nvGrpSpPr>
          <p:cNvPr id="26" name="Group 399"/>
          <p:cNvGrpSpPr>
            <a:grpSpLocks/>
          </p:cNvGrpSpPr>
          <p:nvPr/>
        </p:nvGrpSpPr>
        <p:grpSpPr bwMode="auto">
          <a:xfrm>
            <a:off x="7491412" y="4993142"/>
            <a:ext cx="865188" cy="576262"/>
            <a:chOff x="521" y="799"/>
            <a:chExt cx="545" cy="363"/>
          </a:xfrm>
        </p:grpSpPr>
        <p:sp>
          <p:nvSpPr>
            <p:cNvPr id="124304" name="AutoShape 400"/>
            <p:cNvSpPr>
              <a:spLocks noChangeArrowheads="1"/>
            </p:cNvSpPr>
            <p:nvPr/>
          </p:nvSpPr>
          <p:spPr bwMode="auto">
            <a:xfrm>
              <a:off x="521" y="799"/>
              <a:ext cx="545" cy="363"/>
            </a:xfrm>
            <a:prstGeom prst="roundRect">
              <a:avLst>
                <a:gd name="adj" fmla="val 11569"/>
              </a:avLst>
            </a:prstGeom>
            <a:noFill/>
            <a:ln w="12700">
              <a:solidFill>
                <a:srgbClr val="FFCC00"/>
              </a:solidFill>
              <a:round/>
              <a:headEnd/>
              <a:tailEnd/>
            </a:ln>
            <a:effectLst/>
          </p:spPr>
          <p:txBody>
            <a:bodyPr wrap="none" anchor="ctr">
              <a:prstTxWarp prst="textNoShape">
                <a:avLst/>
              </a:prstTxWarp>
            </a:bodyPr>
            <a:lstStyle/>
            <a:p>
              <a:endParaRPr lang="en-US"/>
            </a:p>
          </p:txBody>
        </p:sp>
        <p:sp>
          <p:nvSpPr>
            <p:cNvPr id="124305" name="Line 401"/>
            <p:cNvSpPr>
              <a:spLocks noChangeShapeType="1"/>
            </p:cNvSpPr>
            <p:nvPr/>
          </p:nvSpPr>
          <p:spPr bwMode="auto">
            <a:xfrm>
              <a:off x="567" y="1117"/>
              <a:ext cx="136" cy="0"/>
            </a:xfrm>
            <a:prstGeom prst="line">
              <a:avLst/>
            </a:prstGeom>
            <a:noFill/>
            <a:ln w="12700">
              <a:solidFill>
                <a:schemeClr val="bg1"/>
              </a:solidFill>
              <a:round/>
              <a:headEnd/>
              <a:tailEnd/>
            </a:ln>
            <a:effectLst/>
          </p:spPr>
          <p:txBody>
            <a:bodyPr>
              <a:prstTxWarp prst="textNoShape">
                <a:avLst/>
              </a:prstTxWarp>
            </a:bodyPr>
            <a:lstStyle/>
            <a:p>
              <a:endParaRPr lang="en-US"/>
            </a:p>
          </p:txBody>
        </p:sp>
        <p:sp>
          <p:nvSpPr>
            <p:cNvPr id="124306" name="Line 402"/>
            <p:cNvSpPr>
              <a:spLocks noChangeShapeType="1"/>
            </p:cNvSpPr>
            <p:nvPr/>
          </p:nvSpPr>
          <p:spPr bwMode="auto">
            <a:xfrm>
              <a:off x="748" y="1117"/>
              <a:ext cx="136" cy="0"/>
            </a:xfrm>
            <a:prstGeom prst="line">
              <a:avLst/>
            </a:prstGeom>
            <a:noFill/>
            <a:ln w="12700">
              <a:solidFill>
                <a:schemeClr val="bg1"/>
              </a:solidFill>
              <a:round/>
              <a:headEnd/>
              <a:tailEnd/>
            </a:ln>
            <a:effectLst/>
          </p:spPr>
          <p:txBody>
            <a:bodyPr>
              <a:prstTxWarp prst="textNoShape">
                <a:avLst/>
              </a:prstTxWarp>
            </a:bodyPr>
            <a:lstStyle/>
            <a:p>
              <a:endParaRPr lang="en-US"/>
            </a:p>
          </p:txBody>
        </p:sp>
        <p:sp>
          <p:nvSpPr>
            <p:cNvPr id="124307" name="Line 403"/>
            <p:cNvSpPr>
              <a:spLocks noChangeShapeType="1"/>
            </p:cNvSpPr>
            <p:nvPr/>
          </p:nvSpPr>
          <p:spPr bwMode="auto">
            <a:xfrm>
              <a:off x="929" y="1117"/>
              <a:ext cx="91" cy="0"/>
            </a:xfrm>
            <a:prstGeom prst="line">
              <a:avLst/>
            </a:prstGeom>
            <a:noFill/>
            <a:ln w="12700">
              <a:solidFill>
                <a:schemeClr val="bg1"/>
              </a:solidFill>
              <a:round/>
              <a:headEnd/>
              <a:tailEnd/>
            </a:ln>
            <a:effectLst/>
          </p:spPr>
          <p:txBody>
            <a:bodyPr>
              <a:prstTxWarp prst="textNoShape">
                <a:avLst/>
              </a:prstTxWarp>
            </a:bodyPr>
            <a:lstStyle/>
            <a:p>
              <a:endParaRPr lang="en-US"/>
            </a:p>
          </p:txBody>
        </p:sp>
        <p:sp>
          <p:nvSpPr>
            <p:cNvPr id="124308" name="Line 404"/>
            <p:cNvSpPr>
              <a:spLocks noChangeShapeType="1"/>
            </p:cNvSpPr>
            <p:nvPr/>
          </p:nvSpPr>
          <p:spPr bwMode="auto">
            <a:xfrm>
              <a:off x="600" y="1096"/>
              <a:ext cx="91" cy="0"/>
            </a:xfrm>
            <a:prstGeom prst="line">
              <a:avLst/>
            </a:prstGeom>
            <a:noFill/>
            <a:ln w="12700">
              <a:solidFill>
                <a:schemeClr val="bg1"/>
              </a:solidFill>
              <a:round/>
              <a:headEnd/>
              <a:tailEnd/>
            </a:ln>
            <a:effectLst/>
          </p:spPr>
          <p:txBody>
            <a:bodyPr>
              <a:prstTxWarp prst="textNoShape">
                <a:avLst/>
              </a:prstTxWarp>
            </a:bodyPr>
            <a:lstStyle/>
            <a:p>
              <a:endParaRPr lang="en-US"/>
            </a:p>
          </p:txBody>
        </p:sp>
        <p:sp>
          <p:nvSpPr>
            <p:cNvPr id="124309" name="Line 405"/>
            <p:cNvSpPr>
              <a:spLocks noChangeShapeType="1"/>
            </p:cNvSpPr>
            <p:nvPr/>
          </p:nvSpPr>
          <p:spPr bwMode="auto">
            <a:xfrm>
              <a:off x="884" y="1096"/>
              <a:ext cx="91" cy="0"/>
            </a:xfrm>
            <a:prstGeom prst="line">
              <a:avLst/>
            </a:prstGeom>
            <a:noFill/>
            <a:ln w="12700">
              <a:solidFill>
                <a:schemeClr val="bg1"/>
              </a:solidFill>
              <a:round/>
              <a:headEnd/>
              <a:tailEnd/>
            </a:ln>
            <a:effectLst/>
          </p:spPr>
          <p:txBody>
            <a:bodyPr>
              <a:prstTxWarp prst="textNoShape">
                <a:avLst/>
              </a:prstTxWarp>
            </a:bodyPr>
            <a:lstStyle/>
            <a:p>
              <a:endParaRPr lang="en-US"/>
            </a:p>
          </p:txBody>
        </p:sp>
        <p:sp>
          <p:nvSpPr>
            <p:cNvPr id="124310" name="Line 406"/>
            <p:cNvSpPr>
              <a:spLocks noChangeShapeType="1"/>
            </p:cNvSpPr>
            <p:nvPr/>
          </p:nvSpPr>
          <p:spPr bwMode="auto">
            <a:xfrm>
              <a:off x="769" y="1096"/>
              <a:ext cx="91" cy="0"/>
            </a:xfrm>
            <a:prstGeom prst="line">
              <a:avLst/>
            </a:prstGeom>
            <a:noFill/>
            <a:ln w="12700">
              <a:solidFill>
                <a:schemeClr val="bg1"/>
              </a:solidFill>
              <a:round/>
              <a:headEnd/>
              <a:tailEnd/>
            </a:ln>
            <a:effectLst/>
          </p:spPr>
          <p:txBody>
            <a:bodyPr>
              <a:prstTxWarp prst="textNoShape">
                <a:avLst/>
              </a:prstTxWarp>
            </a:bodyPr>
            <a:lstStyle/>
            <a:p>
              <a:endParaRPr lang="en-US"/>
            </a:p>
          </p:txBody>
        </p:sp>
        <p:sp>
          <p:nvSpPr>
            <p:cNvPr id="124311" name="Line 407"/>
            <p:cNvSpPr>
              <a:spLocks noChangeShapeType="1"/>
            </p:cNvSpPr>
            <p:nvPr/>
          </p:nvSpPr>
          <p:spPr bwMode="auto">
            <a:xfrm>
              <a:off x="703" y="1078"/>
              <a:ext cx="49" cy="0"/>
            </a:xfrm>
            <a:prstGeom prst="line">
              <a:avLst/>
            </a:prstGeom>
            <a:noFill/>
            <a:ln w="12700">
              <a:solidFill>
                <a:schemeClr val="bg1"/>
              </a:solidFill>
              <a:round/>
              <a:headEnd/>
              <a:tailEnd/>
            </a:ln>
            <a:effectLst/>
          </p:spPr>
          <p:txBody>
            <a:bodyPr>
              <a:prstTxWarp prst="textNoShape">
                <a:avLst/>
              </a:prstTxWarp>
            </a:bodyPr>
            <a:lstStyle/>
            <a:p>
              <a:endParaRPr lang="en-US"/>
            </a:p>
          </p:txBody>
        </p:sp>
        <p:sp>
          <p:nvSpPr>
            <p:cNvPr id="124312" name="Line 408"/>
            <p:cNvSpPr>
              <a:spLocks noChangeShapeType="1"/>
            </p:cNvSpPr>
            <p:nvPr/>
          </p:nvSpPr>
          <p:spPr bwMode="auto">
            <a:xfrm>
              <a:off x="637" y="1078"/>
              <a:ext cx="49" cy="0"/>
            </a:xfrm>
            <a:prstGeom prst="line">
              <a:avLst/>
            </a:prstGeom>
            <a:noFill/>
            <a:ln w="12700">
              <a:solidFill>
                <a:schemeClr val="bg1"/>
              </a:solidFill>
              <a:round/>
              <a:headEnd/>
              <a:tailEnd/>
            </a:ln>
            <a:effectLst/>
          </p:spPr>
          <p:txBody>
            <a:bodyPr>
              <a:prstTxWarp prst="textNoShape">
                <a:avLst/>
              </a:prstTxWarp>
            </a:bodyPr>
            <a:lstStyle/>
            <a:p>
              <a:endParaRPr lang="en-US"/>
            </a:p>
          </p:txBody>
        </p:sp>
        <p:sp>
          <p:nvSpPr>
            <p:cNvPr id="124313" name="Line 409"/>
            <p:cNvSpPr>
              <a:spLocks noChangeShapeType="1"/>
            </p:cNvSpPr>
            <p:nvPr/>
          </p:nvSpPr>
          <p:spPr bwMode="auto">
            <a:xfrm>
              <a:off x="571" y="1078"/>
              <a:ext cx="49" cy="0"/>
            </a:xfrm>
            <a:prstGeom prst="line">
              <a:avLst/>
            </a:prstGeom>
            <a:noFill/>
            <a:ln w="12700">
              <a:solidFill>
                <a:schemeClr val="bg1"/>
              </a:solidFill>
              <a:round/>
              <a:headEnd/>
              <a:tailEnd/>
            </a:ln>
            <a:effectLst/>
          </p:spPr>
          <p:txBody>
            <a:bodyPr>
              <a:prstTxWarp prst="textNoShape">
                <a:avLst/>
              </a:prstTxWarp>
            </a:bodyPr>
            <a:lstStyle/>
            <a:p>
              <a:endParaRPr lang="en-US"/>
            </a:p>
          </p:txBody>
        </p:sp>
        <p:sp>
          <p:nvSpPr>
            <p:cNvPr id="124314" name="Line 410"/>
            <p:cNvSpPr>
              <a:spLocks noChangeShapeType="1"/>
            </p:cNvSpPr>
            <p:nvPr/>
          </p:nvSpPr>
          <p:spPr bwMode="auto">
            <a:xfrm>
              <a:off x="930" y="1078"/>
              <a:ext cx="49" cy="0"/>
            </a:xfrm>
            <a:prstGeom prst="line">
              <a:avLst/>
            </a:prstGeom>
            <a:noFill/>
            <a:ln w="12700">
              <a:solidFill>
                <a:schemeClr val="bg1"/>
              </a:solidFill>
              <a:round/>
              <a:headEnd/>
              <a:tailEnd/>
            </a:ln>
            <a:effectLst/>
          </p:spPr>
          <p:txBody>
            <a:bodyPr>
              <a:prstTxWarp prst="textNoShape">
                <a:avLst/>
              </a:prstTxWarp>
            </a:bodyPr>
            <a:lstStyle/>
            <a:p>
              <a:endParaRPr lang="en-US"/>
            </a:p>
          </p:txBody>
        </p:sp>
        <p:sp>
          <p:nvSpPr>
            <p:cNvPr id="124315" name="Line 411"/>
            <p:cNvSpPr>
              <a:spLocks noChangeShapeType="1"/>
            </p:cNvSpPr>
            <p:nvPr/>
          </p:nvSpPr>
          <p:spPr bwMode="auto">
            <a:xfrm>
              <a:off x="987" y="1078"/>
              <a:ext cx="49" cy="0"/>
            </a:xfrm>
            <a:prstGeom prst="line">
              <a:avLst/>
            </a:prstGeom>
            <a:noFill/>
            <a:ln w="12700">
              <a:solidFill>
                <a:schemeClr val="bg1"/>
              </a:solidFill>
              <a:round/>
              <a:headEnd/>
              <a:tailEnd/>
            </a:ln>
            <a:effectLst/>
          </p:spPr>
          <p:txBody>
            <a:bodyPr>
              <a:prstTxWarp prst="textNoShape">
                <a:avLst/>
              </a:prstTxWarp>
            </a:bodyPr>
            <a:lstStyle/>
            <a:p>
              <a:endParaRPr lang="en-US"/>
            </a:p>
          </p:txBody>
        </p:sp>
        <p:sp>
          <p:nvSpPr>
            <p:cNvPr id="124316" name="Line 412"/>
            <p:cNvSpPr>
              <a:spLocks noChangeShapeType="1"/>
            </p:cNvSpPr>
            <p:nvPr/>
          </p:nvSpPr>
          <p:spPr bwMode="auto">
            <a:xfrm>
              <a:off x="846" y="1065"/>
              <a:ext cx="49" cy="0"/>
            </a:xfrm>
            <a:prstGeom prst="line">
              <a:avLst/>
            </a:prstGeom>
            <a:noFill/>
            <a:ln w="12700">
              <a:solidFill>
                <a:schemeClr val="bg1"/>
              </a:solidFill>
              <a:round/>
              <a:headEnd/>
              <a:tailEnd/>
            </a:ln>
            <a:effectLst/>
          </p:spPr>
          <p:txBody>
            <a:bodyPr>
              <a:prstTxWarp prst="textNoShape">
                <a:avLst/>
              </a:prstTxWarp>
            </a:bodyPr>
            <a:lstStyle/>
            <a:p>
              <a:endParaRPr lang="en-US"/>
            </a:p>
          </p:txBody>
        </p:sp>
        <p:sp>
          <p:nvSpPr>
            <p:cNvPr id="124317" name="Line 413"/>
            <p:cNvSpPr>
              <a:spLocks noChangeShapeType="1"/>
            </p:cNvSpPr>
            <p:nvPr/>
          </p:nvSpPr>
          <p:spPr bwMode="auto">
            <a:xfrm>
              <a:off x="637" y="1062"/>
              <a:ext cx="136" cy="0"/>
            </a:xfrm>
            <a:prstGeom prst="line">
              <a:avLst/>
            </a:prstGeom>
            <a:noFill/>
            <a:ln w="12700">
              <a:solidFill>
                <a:schemeClr val="bg1"/>
              </a:solidFill>
              <a:round/>
              <a:headEnd/>
              <a:tailEnd/>
            </a:ln>
            <a:effectLst/>
          </p:spPr>
          <p:txBody>
            <a:bodyPr>
              <a:prstTxWarp prst="textNoShape">
                <a:avLst/>
              </a:prstTxWarp>
            </a:bodyPr>
            <a:lstStyle/>
            <a:p>
              <a:endParaRPr lang="en-US"/>
            </a:p>
          </p:txBody>
        </p:sp>
        <p:sp>
          <p:nvSpPr>
            <p:cNvPr id="124318" name="Line 414"/>
            <p:cNvSpPr>
              <a:spLocks noChangeShapeType="1"/>
            </p:cNvSpPr>
            <p:nvPr/>
          </p:nvSpPr>
          <p:spPr bwMode="auto">
            <a:xfrm>
              <a:off x="930" y="860"/>
              <a:ext cx="91" cy="0"/>
            </a:xfrm>
            <a:prstGeom prst="line">
              <a:avLst/>
            </a:prstGeom>
            <a:noFill/>
            <a:ln w="12700">
              <a:solidFill>
                <a:schemeClr val="bg1"/>
              </a:solidFill>
              <a:round/>
              <a:headEnd/>
              <a:tailEnd/>
            </a:ln>
            <a:effectLst/>
          </p:spPr>
          <p:txBody>
            <a:bodyPr>
              <a:prstTxWarp prst="textNoShape">
                <a:avLst/>
              </a:prstTxWarp>
            </a:bodyPr>
            <a:lstStyle/>
            <a:p>
              <a:endParaRPr lang="en-US"/>
            </a:p>
          </p:txBody>
        </p:sp>
        <p:sp>
          <p:nvSpPr>
            <p:cNvPr id="124319" name="Line 415"/>
            <p:cNvSpPr>
              <a:spLocks noChangeShapeType="1"/>
            </p:cNvSpPr>
            <p:nvPr/>
          </p:nvSpPr>
          <p:spPr bwMode="auto">
            <a:xfrm>
              <a:off x="579" y="860"/>
              <a:ext cx="91" cy="0"/>
            </a:xfrm>
            <a:prstGeom prst="line">
              <a:avLst/>
            </a:prstGeom>
            <a:noFill/>
            <a:ln w="12700">
              <a:solidFill>
                <a:schemeClr val="bg1"/>
              </a:solidFill>
              <a:round/>
              <a:headEnd/>
              <a:tailEnd/>
            </a:ln>
            <a:effectLst/>
          </p:spPr>
          <p:txBody>
            <a:bodyPr>
              <a:prstTxWarp prst="textNoShape">
                <a:avLst/>
              </a:prstTxWarp>
            </a:bodyPr>
            <a:lstStyle/>
            <a:p>
              <a:endParaRPr lang="en-US"/>
            </a:p>
          </p:txBody>
        </p:sp>
        <p:sp>
          <p:nvSpPr>
            <p:cNvPr id="124320" name="Line 416"/>
            <p:cNvSpPr>
              <a:spLocks noChangeShapeType="1"/>
            </p:cNvSpPr>
            <p:nvPr/>
          </p:nvSpPr>
          <p:spPr bwMode="auto">
            <a:xfrm>
              <a:off x="976" y="842"/>
              <a:ext cx="49" cy="0"/>
            </a:xfrm>
            <a:prstGeom prst="line">
              <a:avLst/>
            </a:prstGeom>
            <a:noFill/>
            <a:ln w="12700">
              <a:solidFill>
                <a:schemeClr val="bg1"/>
              </a:solidFill>
              <a:round/>
              <a:headEnd/>
              <a:tailEnd/>
            </a:ln>
            <a:effectLst/>
          </p:spPr>
          <p:txBody>
            <a:bodyPr>
              <a:prstTxWarp prst="textNoShape">
                <a:avLst/>
              </a:prstTxWarp>
            </a:bodyPr>
            <a:lstStyle/>
            <a:p>
              <a:endParaRPr lang="en-US"/>
            </a:p>
          </p:txBody>
        </p:sp>
      </p:grpSp>
      <p:grpSp>
        <p:nvGrpSpPr>
          <p:cNvPr id="27" name="Group 417"/>
          <p:cNvGrpSpPr>
            <a:grpSpLocks/>
          </p:cNvGrpSpPr>
          <p:nvPr/>
        </p:nvGrpSpPr>
        <p:grpSpPr bwMode="auto">
          <a:xfrm>
            <a:off x="1443037" y="4993142"/>
            <a:ext cx="865188" cy="576262"/>
            <a:chOff x="521" y="3249"/>
            <a:chExt cx="545" cy="363"/>
          </a:xfrm>
        </p:grpSpPr>
        <p:sp>
          <p:nvSpPr>
            <p:cNvPr id="124322" name="AutoShape 418"/>
            <p:cNvSpPr>
              <a:spLocks noChangeArrowheads="1"/>
            </p:cNvSpPr>
            <p:nvPr/>
          </p:nvSpPr>
          <p:spPr bwMode="auto">
            <a:xfrm>
              <a:off x="521" y="3249"/>
              <a:ext cx="545" cy="363"/>
            </a:xfrm>
            <a:prstGeom prst="roundRect">
              <a:avLst>
                <a:gd name="adj" fmla="val 11569"/>
              </a:avLst>
            </a:prstGeom>
            <a:noFill/>
            <a:ln w="12700">
              <a:solidFill>
                <a:srgbClr val="FFCC00"/>
              </a:solidFill>
              <a:round/>
              <a:headEnd/>
              <a:tailEnd/>
            </a:ln>
            <a:effectLst/>
          </p:spPr>
          <p:txBody>
            <a:bodyPr wrap="none" anchor="ctr">
              <a:prstTxWarp prst="textNoShape">
                <a:avLst/>
              </a:prstTxWarp>
            </a:bodyPr>
            <a:lstStyle/>
            <a:p>
              <a:endParaRPr lang="en-US"/>
            </a:p>
          </p:txBody>
        </p:sp>
        <p:sp>
          <p:nvSpPr>
            <p:cNvPr id="124323" name="Line 419"/>
            <p:cNvSpPr>
              <a:spLocks noChangeShapeType="1"/>
            </p:cNvSpPr>
            <p:nvPr/>
          </p:nvSpPr>
          <p:spPr bwMode="auto">
            <a:xfrm>
              <a:off x="567" y="3567"/>
              <a:ext cx="136" cy="0"/>
            </a:xfrm>
            <a:prstGeom prst="line">
              <a:avLst/>
            </a:prstGeom>
            <a:noFill/>
            <a:ln w="12700">
              <a:solidFill>
                <a:schemeClr val="bg1"/>
              </a:solidFill>
              <a:round/>
              <a:headEnd/>
              <a:tailEnd/>
            </a:ln>
            <a:effectLst/>
          </p:spPr>
          <p:txBody>
            <a:bodyPr>
              <a:prstTxWarp prst="textNoShape">
                <a:avLst/>
              </a:prstTxWarp>
            </a:bodyPr>
            <a:lstStyle/>
            <a:p>
              <a:endParaRPr lang="en-US"/>
            </a:p>
          </p:txBody>
        </p:sp>
        <p:sp>
          <p:nvSpPr>
            <p:cNvPr id="124324" name="Line 420"/>
            <p:cNvSpPr>
              <a:spLocks noChangeShapeType="1"/>
            </p:cNvSpPr>
            <p:nvPr/>
          </p:nvSpPr>
          <p:spPr bwMode="auto">
            <a:xfrm>
              <a:off x="748" y="3567"/>
              <a:ext cx="136" cy="0"/>
            </a:xfrm>
            <a:prstGeom prst="line">
              <a:avLst/>
            </a:prstGeom>
            <a:noFill/>
            <a:ln w="12700">
              <a:solidFill>
                <a:schemeClr val="bg1"/>
              </a:solidFill>
              <a:round/>
              <a:headEnd/>
              <a:tailEnd/>
            </a:ln>
            <a:effectLst/>
          </p:spPr>
          <p:txBody>
            <a:bodyPr>
              <a:prstTxWarp prst="textNoShape">
                <a:avLst/>
              </a:prstTxWarp>
            </a:bodyPr>
            <a:lstStyle/>
            <a:p>
              <a:endParaRPr lang="en-US"/>
            </a:p>
          </p:txBody>
        </p:sp>
        <p:sp>
          <p:nvSpPr>
            <p:cNvPr id="124325" name="Line 421"/>
            <p:cNvSpPr>
              <a:spLocks noChangeShapeType="1"/>
            </p:cNvSpPr>
            <p:nvPr/>
          </p:nvSpPr>
          <p:spPr bwMode="auto">
            <a:xfrm>
              <a:off x="929" y="3567"/>
              <a:ext cx="91" cy="0"/>
            </a:xfrm>
            <a:prstGeom prst="line">
              <a:avLst/>
            </a:prstGeom>
            <a:noFill/>
            <a:ln w="12700">
              <a:solidFill>
                <a:schemeClr val="bg1"/>
              </a:solidFill>
              <a:round/>
              <a:headEnd/>
              <a:tailEnd/>
            </a:ln>
            <a:effectLst/>
          </p:spPr>
          <p:txBody>
            <a:bodyPr>
              <a:prstTxWarp prst="textNoShape">
                <a:avLst/>
              </a:prstTxWarp>
            </a:bodyPr>
            <a:lstStyle/>
            <a:p>
              <a:endParaRPr lang="en-US"/>
            </a:p>
          </p:txBody>
        </p:sp>
        <p:sp>
          <p:nvSpPr>
            <p:cNvPr id="124326" name="Line 422"/>
            <p:cNvSpPr>
              <a:spLocks noChangeShapeType="1"/>
            </p:cNvSpPr>
            <p:nvPr/>
          </p:nvSpPr>
          <p:spPr bwMode="auto">
            <a:xfrm>
              <a:off x="600" y="3546"/>
              <a:ext cx="91" cy="0"/>
            </a:xfrm>
            <a:prstGeom prst="line">
              <a:avLst/>
            </a:prstGeom>
            <a:noFill/>
            <a:ln w="12700">
              <a:solidFill>
                <a:schemeClr val="bg1"/>
              </a:solidFill>
              <a:round/>
              <a:headEnd/>
              <a:tailEnd/>
            </a:ln>
            <a:effectLst/>
          </p:spPr>
          <p:txBody>
            <a:bodyPr>
              <a:prstTxWarp prst="textNoShape">
                <a:avLst/>
              </a:prstTxWarp>
            </a:bodyPr>
            <a:lstStyle/>
            <a:p>
              <a:endParaRPr lang="en-US"/>
            </a:p>
          </p:txBody>
        </p:sp>
        <p:sp>
          <p:nvSpPr>
            <p:cNvPr id="124327" name="Line 423"/>
            <p:cNvSpPr>
              <a:spLocks noChangeShapeType="1"/>
            </p:cNvSpPr>
            <p:nvPr/>
          </p:nvSpPr>
          <p:spPr bwMode="auto">
            <a:xfrm>
              <a:off x="884" y="3546"/>
              <a:ext cx="91" cy="0"/>
            </a:xfrm>
            <a:prstGeom prst="line">
              <a:avLst/>
            </a:prstGeom>
            <a:noFill/>
            <a:ln w="12700">
              <a:solidFill>
                <a:schemeClr val="bg1"/>
              </a:solidFill>
              <a:round/>
              <a:headEnd/>
              <a:tailEnd/>
            </a:ln>
            <a:effectLst/>
          </p:spPr>
          <p:txBody>
            <a:bodyPr>
              <a:prstTxWarp prst="textNoShape">
                <a:avLst/>
              </a:prstTxWarp>
            </a:bodyPr>
            <a:lstStyle/>
            <a:p>
              <a:endParaRPr lang="en-US"/>
            </a:p>
          </p:txBody>
        </p:sp>
        <p:sp>
          <p:nvSpPr>
            <p:cNvPr id="124328" name="Line 424"/>
            <p:cNvSpPr>
              <a:spLocks noChangeShapeType="1"/>
            </p:cNvSpPr>
            <p:nvPr/>
          </p:nvSpPr>
          <p:spPr bwMode="auto">
            <a:xfrm>
              <a:off x="769" y="3546"/>
              <a:ext cx="91" cy="0"/>
            </a:xfrm>
            <a:prstGeom prst="line">
              <a:avLst/>
            </a:prstGeom>
            <a:noFill/>
            <a:ln w="12700">
              <a:solidFill>
                <a:schemeClr val="bg1"/>
              </a:solidFill>
              <a:round/>
              <a:headEnd/>
              <a:tailEnd/>
            </a:ln>
            <a:effectLst/>
          </p:spPr>
          <p:txBody>
            <a:bodyPr>
              <a:prstTxWarp prst="textNoShape">
                <a:avLst/>
              </a:prstTxWarp>
            </a:bodyPr>
            <a:lstStyle/>
            <a:p>
              <a:endParaRPr lang="en-US"/>
            </a:p>
          </p:txBody>
        </p:sp>
        <p:sp>
          <p:nvSpPr>
            <p:cNvPr id="124329" name="Line 425"/>
            <p:cNvSpPr>
              <a:spLocks noChangeShapeType="1"/>
            </p:cNvSpPr>
            <p:nvPr/>
          </p:nvSpPr>
          <p:spPr bwMode="auto">
            <a:xfrm>
              <a:off x="703" y="3528"/>
              <a:ext cx="49" cy="0"/>
            </a:xfrm>
            <a:prstGeom prst="line">
              <a:avLst/>
            </a:prstGeom>
            <a:noFill/>
            <a:ln w="12700">
              <a:solidFill>
                <a:schemeClr val="bg1"/>
              </a:solidFill>
              <a:round/>
              <a:headEnd/>
              <a:tailEnd/>
            </a:ln>
            <a:effectLst/>
          </p:spPr>
          <p:txBody>
            <a:bodyPr>
              <a:prstTxWarp prst="textNoShape">
                <a:avLst/>
              </a:prstTxWarp>
            </a:bodyPr>
            <a:lstStyle/>
            <a:p>
              <a:endParaRPr lang="en-US"/>
            </a:p>
          </p:txBody>
        </p:sp>
        <p:sp>
          <p:nvSpPr>
            <p:cNvPr id="124330" name="Line 426"/>
            <p:cNvSpPr>
              <a:spLocks noChangeShapeType="1"/>
            </p:cNvSpPr>
            <p:nvPr/>
          </p:nvSpPr>
          <p:spPr bwMode="auto">
            <a:xfrm>
              <a:off x="637" y="3528"/>
              <a:ext cx="49" cy="0"/>
            </a:xfrm>
            <a:prstGeom prst="line">
              <a:avLst/>
            </a:prstGeom>
            <a:noFill/>
            <a:ln w="12700">
              <a:solidFill>
                <a:schemeClr val="bg1"/>
              </a:solidFill>
              <a:round/>
              <a:headEnd/>
              <a:tailEnd/>
            </a:ln>
            <a:effectLst/>
          </p:spPr>
          <p:txBody>
            <a:bodyPr>
              <a:prstTxWarp prst="textNoShape">
                <a:avLst/>
              </a:prstTxWarp>
            </a:bodyPr>
            <a:lstStyle/>
            <a:p>
              <a:endParaRPr lang="en-US"/>
            </a:p>
          </p:txBody>
        </p:sp>
        <p:sp>
          <p:nvSpPr>
            <p:cNvPr id="124331" name="Line 427"/>
            <p:cNvSpPr>
              <a:spLocks noChangeShapeType="1"/>
            </p:cNvSpPr>
            <p:nvPr/>
          </p:nvSpPr>
          <p:spPr bwMode="auto">
            <a:xfrm>
              <a:off x="571" y="3528"/>
              <a:ext cx="49" cy="0"/>
            </a:xfrm>
            <a:prstGeom prst="line">
              <a:avLst/>
            </a:prstGeom>
            <a:noFill/>
            <a:ln w="12700">
              <a:solidFill>
                <a:schemeClr val="bg1"/>
              </a:solidFill>
              <a:round/>
              <a:headEnd/>
              <a:tailEnd/>
            </a:ln>
            <a:effectLst/>
          </p:spPr>
          <p:txBody>
            <a:bodyPr>
              <a:prstTxWarp prst="textNoShape">
                <a:avLst/>
              </a:prstTxWarp>
            </a:bodyPr>
            <a:lstStyle/>
            <a:p>
              <a:endParaRPr lang="en-US"/>
            </a:p>
          </p:txBody>
        </p:sp>
        <p:sp>
          <p:nvSpPr>
            <p:cNvPr id="124332" name="Line 428"/>
            <p:cNvSpPr>
              <a:spLocks noChangeShapeType="1"/>
            </p:cNvSpPr>
            <p:nvPr/>
          </p:nvSpPr>
          <p:spPr bwMode="auto">
            <a:xfrm>
              <a:off x="930" y="3528"/>
              <a:ext cx="49" cy="0"/>
            </a:xfrm>
            <a:prstGeom prst="line">
              <a:avLst/>
            </a:prstGeom>
            <a:noFill/>
            <a:ln w="12700">
              <a:solidFill>
                <a:schemeClr val="bg1"/>
              </a:solidFill>
              <a:round/>
              <a:headEnd/>
              <a:tailEnd/>
            </a:ln>
            <a:effectLst/>
          </p:spPr>
          <p:txBody>
            <a:bodyPr>
              <a:prstTxWarp prst="textNoShape">
                <a:avLst/>
              </a:prstTxWarp>
            </a:bodyPr>
            <a:lstStyle/>
            <a:p>
              <a:endParaRPr lang="en-US"/>
            </a:p>
          </p:txBody>
        </p:sp>
        <p:sp>
          <p:nvSpPr>
            <p:cNvPr id="124333" name="Line 429"/>
            <p:cNvSpPr>
              <a:spLocks noChangeShapeType="1"/>
            </p:cNvSpPr>
            <p:nvPr/>
          </p:nvSpPr>
          <p:spPr bwMode="auto">
            <a:xfrm>
              <a:off x="846" y="3515"/>
              <a:ext cx="49" cy="0"/>
            </a:xfrm>
            <a:prstGeom prst="line">
              <a:avLst/>
            </a:prstGeom>
            <a:noFill/>
            <a:ln w="12700">
              <a:solidFill>
                <a:schemeClr val="bg1"/>
              </a:solidFill>
              <a:round/>
              <a:headEnd/>
              <a:tailEnd/>
            </a:ln>
            <a:effectLst/>
          </p:spPr>
          <p:txBody>
            <a:bodyPr>
              <a:prstTxWarp prst="textNoShape">
                <a:avLst/>
              </a:prstTxWarp>
            </a:bodyPr>
            <a:lstStyle/>
            <a:p>
              <a:endParaRPr lang="en-US"/>
            </a:p>
          </p:txBody>
        </p:sp>
        <p:sp>
          <p:nvSpPr>
            <p:cNvPr id="124334" name="Line 430"/>
            <p:cNvSpPr>
              <a:spLocks noChangeShapeType="1"/>
            </p:cNvSpPr>
            <p:nvPr/>
          </p:nvSpPr>
          <p:spPr bwMode="auto">
            <a:xfrm>
              <a:off x="687" y="3512"/>
              <a:ext cx="136" cy="0"/>
            </a:xfrm>
            <a:prstGeom prst="line">
              <a:avLst/>
            </a:prstGeom>
            <a:noFill/>
            <a:ln w="12700">
              <a:solidFill>
                <a:schemeClr val="bg1"/>
              </a:solidFill>
              <a:round/>
              <a:headEnd/>
              <a:tailEnd/>
            </a:ln>
            <a:effectLst/>
          </p:spPr>
          <p:txBody>
            <a:bodyPr>
              <a:prstTxWarp prst="textNoShape">
                <a:avLst/>
              </a:prstTxWarp>
            </a:bodyPr>
            <a:lstStyle/>
            <a:p>
              <a:endParaRPr lang="en-US"/>
            </a:p>
          </p:txBody>
        </p:sp>
        <p:sp>
          <p:nvSpPr>
            <p:cNvPr id="124335" name="Line 431"/>
            <p:cNvSpPr>
              <a:spLocks noChangeShapeType="1"/>
            </p:cNvSpPr>
            <p:nvPr/>
          </p:nvSpPr>
          <p:spPr bwMode="auto">
            <a:xfrm>
              <a:off x="870" y="3310"/>
              <a:ext cx="91" cy="0"/>
            </a:xfrm>
            <a:prstGeom prst="line">
              <a:avLst/>
            </a:prstGeom>
            <a:noFill/>
            <a:ln w="12700">
              <a:solidFill>
                <a:schemeClr val="bg1"/>
              </a:solidFill>
              <a:round/>
              <a:headEnd/>
              <a:tailEnd/>
            </a:ln>
            <a:effectLst/>
          </p:spPr>
          <p:txBody>
            <a:bodyPr>
              <a:prstTxWarp prst="textNoShape">
                <a:avLst/>
              </a:prstTxWarp>
            </a:bodyPr>
            <a:lstStyle/>
            <a:p>
              <a:endParaRPr lang="en-US"/>
            </a:p>
          </p:txBody>
        </p:sp>
        <p:sp>
          <p:nvSpPr>
            <p:cNvPr id="124336" name="Line 432"/>
            <p:cNvSpPr>
              <a:spLocks noChangeShapeType="1"/>
            </p:cNvSpPr>
            <p:nvPr/>
          </p:nvSpPr>
          <p:spPr bwMode="auto">
            <a:xfrm>
              <a:off x="579" y="3310"/>
              <a:ext cx="91" cy="0"/>
            </a:xfrm>
            <a:prstGeom prst="line">
              <a:avLst/>
            </a:prstGeom>
            <a:noFill/>
            <a:ln w="12700">
              <a:solidFill>
                <a:schemeClr val="bg1"/>
              </a:solidFill>
              <a:round/>
              <a:headEnd/>
              <a:tailEnd/>
            </a:ln>
            <a:effectLst/>
          </p:spPr>
          <p:txBody>
            <a:bodyPr>
              <a:prstTxWarp prst="textNoShape">
                <a:avLst/>
              </a:prstTxWarp>
            </a:bodyPr>
            <a:lstStyle/>
            <a:p>
              <a:endParaRPr lang="en-US"/>
            </a:p>
          </p:txBody>
        </p:sp>
        <p:sp>
          <p:nvSpPr>
            <p:cNvPr id="124337" name="Line 433"/>
            <p:cNvSpPr>
              <a:spLocks noChangeShapeType="1"/>
            </p:cNvSpPr>
            <p:nvPr/>
          </p:nvSpPr>
          <p:spPr bwMode="auto">
            <a:xfrm>
              <a:off x="976" y="3292"/>
              <a:ext cx="49" cy="0"/>
            </a:xfrm>
            <a:prstGeom prst="line">
              <a:avLst/>
            </a:prstGeom>
            <a:noFill/>
            <a:ln w="12700">
              <a:solidFill>
                <a:schemeClr val="bg1"/>
              </a:solidFill>
              <a:round/>
              <a:headEnd/>
              <a:tailEnd/>
            </a:ln>
            <a:effectLst/>
          </p:spPr>
          <p:txBody>
            <a:bodyPr>
              <a:prstTxWarp prst="textNoShape">
                <a:avLst/>
              </a:prstTxWarp>
            </a:bodyPr>
            <a:lstStyle/>
            <a:p>
              <a:endParaRPr lang="en-US"/>
            </a:p>
          </p:txBody>
        </p:sp>
        <p:sp>
          <p:nvSpPr>
            <p:cNvPr id="124338" name="Line 434"/>
            <p:cNvSpPr>
              <a:spLocks noChangeShapeType="1"/>
            </p:cNvSpPr>
            <p:nvPr/>
          </p:nvSpPr>
          <p:spPr bwMode="auto">
            <a:xfrm>
              <a:off x="691" y="3312"/>
              <a:ext cx="91" cy="0"/>
            </a:xfrm>
            <a:prstGeom prst="line">
              <a:avLst/>
            </a:prstGeom>
            <a:noFill/>
            <a:ln w="12700">
              <a:solidFill>
                <a:schemeClr val="bg1"/>
              </a:solidFill>
              <a:round/>
              <a:headEnd/>
              <a:tailEnd/>
            </a:ln>
            <a:effectLst/>
          </p:spPr>
          <p:txBody>
            <a:bodyPr>
              <a:prstTxWarp prst="textNoShape">
                <a:avLst/>
              </a:prstTxWarp>
            </a:bodyPr>
            <a:lstStyle/>
            <a:p>
              <a:endParaRPr lang="en-US"/>
            </a:p>
          </p:txBody>
        </p:sp>
      </p:grpSp>
      <p:grpSp>
        <p:nvGrpSpPr>
          <p:cNvPr id="28" name="Group 435"/>
          <p:cNvGrpSpPr>
            <a:grpSpLocks/>
          </p:cNvGrpSpPr>
          <p:nvPr/>
        </p:nvGrpSpPr>
        <p:grpSpPr bwMode="auto">
          <a:xfrm>
            <a:off x="5475287" y="1103767"/>
            <a:ext cx="865188" cy="576262"/>
            <a:chOff x="3061" y="799"/>
            <a:chExt cx="545" cy="363"/>
          </a:xfrm>
        </p:grpSpPr>
        <p:sp>
          <p:nvSpPr>
            <p:cNvPr id="124340" name="AutoShape 436"/>
            <p:cNvSpPr>
              <a:spLocks noChangeArrowheads="1"/>
            </p:cNvSpPr>
            <p:nvPr/>
          </p:nvSpPr>
          <p:spPr bwMode="auto">
            <a:xfrm>
              <a:off x="3061" y="799"/>
              <a:ext cx="545" cy="363"/>
            </a:xfrm>
            <a:prstGeom prst="roundRect">
              <a:avLst>
                <a:gd name="adj" fmla="val 11569"/>
              </a:avLst>
            </a:prstGeom>
            <a:noFill/>
            <a:ln w="12700">
              <a:solidFill>
                <a:srgbClr val="FFCC00"/>
              </a:solidFill>
              <a:round/>
              <a:headEnd/>
              <a:tailEnd/>
            </a:ln>
            <a:effectLst/>
          </p:spPr>
          <p:txBody>
            <a:bodyPr wrap="none" anchor="ctr">
              <a:prstTxWarp prst="textNoShape">
                <a:avLst/>
              </a:prstTxWarp>
            </a:bodyPr>
            <a:lstStyle/>
            <a:p>
              <a:endParaRPr lang="en-US"/>
            </a:p>
          </p:txBody>
        </p:sp>
        <p:sp>
          <p:nvSpPr>
            <p:cNvPr id="124341" name="Line 437"/>
            <p:cNvSpPr>
              <a:spLocks noChangeShapeType="1"/>
            </p:cNvSpPr>
            <p:nvPr/>
          </p:nvSpPr>
          <p:spPr bwMode="auto">
            <a:xfrm>
              <a:off x="3107" y="1117"/>
              <a:ext cx="136" cy="0"/>
            </a:xfrm>
            <a:prstGeom prst="line">
              <a:avLst/>
            </a:prstGeom>
            <a:noFill/>
            <a:ln w="12700">
              <a:solidFill>
                <a:schemeClr val="bg1"/>
              </a:solidFill>
              <a:round/>
              <a:headEnd/>
              <a:tailEnd/>
            </a:ln>
            <a:effectLst/>
          </p:spPr>
          <p:txBody>
            <a:bodyPr>
              <a:prstTxWarp prst="textNoShape">
                <a:avLst/>
              </a:prstTxWarp>
            </a:bodyPr>
            <a:lstStyle/>
            <a:p>
              <a:endParaRPr lang="en-US"/>
            </a:p>
          </p:txBody>
        </p:sp>
        <p:sp>
          <p:nvSpPr>
            <p:cNvPr id="124342" name="Line 438"/>
            <p:cNvSpPr>
              <a:spLocks noChangeShapeType="1"/>
            </p:cNvSpPr>
            <p:nvPr/>
          </p:nvSpPr>
          <p:spPr bwMode="auto">
            <a:xfrm>
              <a:off x="3288" y="1117"/>
              <a:ext cx="136" cy="0"/>
            </a:xfrm>
            <a:prstGeom prst="line">
              <a:avLst/>
            </a:prstGeom>
            <a:noFill/>
            <a:ln w="12700">
              <a:solidFill>
                <a:schemeClr val="bg1"/>
              </a:solidFill>
              <a:round/>
              <a:headEnd/>
              <a:tailEnd/>
            </a:ln>
            <a:effectLst/>
          </p:spPr>
          <p:txBody>
            <a:bodyPr>
              <a:prstTxWarp prst="textNoShape">
                <a:avLst/>
              </a:prstTxWarp>
            </a:bodyPr>
            <a:lstStyle/>
            <a:p>
              <a:endParaRPr lang="en-US"/>
            </a:p>
          </p:txBody>
        </p:sp>
        <p:sp>
          <p:nvSpPr>
            <p:cNvPr id="124343" name="Line 439"/>
            <p:cNvSpPr>
              <a:spLocks noChangeShapeType="1"/>
            </p:cNvSpPr>
            <p:nvPr/>
          </p:nvSpPr>
          <p:spPr bwMode="auto">
            <a:xfrm>
              <a:off x="3469" y="1117"/>
              <a:ext cx="91" cy="0"/>
            </a:xfrm>
            <a:prstGeom prst="line">
              <a:avLst/>
            </a:prstGeom>
            <a:noFill/>
            <a:ln w="12700">
              <a:solidFill>
                <a:schemeClr val="bg1"/>
              </a:solidFill>
              <a:round/>
              <a:headEnd/>
              <a:tailEnd/>
            </a:ln>
            <a:effectLst/>
          </p:spPr>
          <p:txBody>
            <a:bodyPr>
              <a:prstTxWarp prst="textNoShape">
                <a:avLst/>
              </a:prstTxWarp>
            </a:bodyPr>
            <a:lstStyle/>
            <a:p>
              <a:endParaRPr lang="en-US"/>
            </a:p>
          </p:txBody>
        </p:sp>
        <p:sp>
          <p:nvSpPr>
            <p:cNvPr id="124344" name="Line 440"/>
            <p:cNvSpPr>
              <a:spLocks noChangeShapeType="1"/>
            </p:cNvSpPr>
            <p:nvPr/>
          </p:nvSpPr>
          <p:spPr bwMode="auto">
            <a:xfrm>
              <a:off x="3140" y="1096"/>
              <a:ext cx="91" cy="0"/>
            </a:xfrm>
            <a:prstGeom prst="line">
              <a:avLst/>
            </a:prstGeom>
            <a:noFill/>
            <a:ln w="12700">
              <a:solidFill>
                <a:schemeClr val="bg1"/>
              </a:solidFill>
              <a:round/>
              <a:headEnd/>
              <a:tailEnd/>
            </a:ln>
            <a:effectLst/>
          </p:spPr>
          <p:txBody>
            <a:bodyPr>
              <a:prstTxWarp prst="textNoShape">
                <a:avLst/>
              </a:prstTxWarp>
            </a:bodyPr>
            <a:lstStyle/>
            <a:p>
              <a:endParaRPr lang="en-US"/>
            </a:p>
          </p:txBody>
        </p:sp>
        <p:sp>
          <p:nvSpPr>
            <p:cNvPr id="124345" name="Line 441"/>
            <p:cNvSpPr>
              <a:spLocks noChangeShapeType="1"/>
            </p:cNvSpPr>
            <p:nvPr/>
          </p:nvSpPr>
          <p:spPr bwMode="auto">
            <a:xfrm>
              <a:off x="3424" y="1096"/>
              <a:ext cx="91" cy="0"/>
            </a:xfrm>
            <a:prstGeom prst="line">
              <a:avLst/>
            </a:prstGeom>
            <a:noFill/>
            <a:ln w="12700">
              <a:solidFill>
                <a:schemeClr val="bg1"/>
              </a:solidFill>
              <a:round/>
              <a:headEnd/>
              <a:tailEnd/>
            </a:ln>
            <a:effectLst/>
          </p:spPr>
          <p:txBody>
            <a:bodyPr>
              <a:prstTxWarp prst="textNoShape">
                <a:avLst/>
              </a:prstTxWarp>
            </a:bodyPr>
            <a:lstStyle/>
            <a:p>
              <a:endParaRPr lang="en-US"/>
            </a:p>
          </p:txBody>
        </p:sp>
        <p:sp>
          <p:nvSpPr>
            <p:cNvPr id="124346" name="Line 442"/>
            <p:cNvSpPr>
              <a:spLocks noChangeShapeType="1"/>
            </p:cNvSpPr>
            <p:nvPr/>
          </p:nvSpPr>
          <p:spPr bwMode="auto">
            <a:xfrm>
              <a:off x="3309" y="1096"/>
              <a:ext cx="91" cy="0"/>
            </a:xfrm>
            <a:prstGeom prst="line">
              <a:avLst/>
            </a:prstGeom>
            <a:noFill/>
            <a:ln w="12700">
              <a:solidFill>
                <a:schemeClr val="bg1"/>
              </a:solidFill>
              <a:round/>
              <a:headEnd/>
              <a:tailEnd/>
            </a:ln>
            <a:effectLst/>
          </p:spPr>
          <p:txBody>
            <a:bodyPr>
              <a:prstTxWarp prst="textNoShape">
                <a:avLst/>
              </a:prstTxWarp>
            </a:bodyPr>
            <a:lstStyle/>
            <a:p>
              <a:endParaRPr lang="en-US"/>
            </a:p>
          </p:txBody>
        </p:sp>
        <p:sp>
          <p:nvSpPr>
            <p:cNvPr id="124347" name="Line 443"/>
            <p:cNvSpPr>
              <a:spLocks noChangeShapeType="1"/>
            </p:cNvSpPr>
            <p:nvPr/>
          </p:nvSpPr>
          <p:spPr bwMode="auto">
            <a:xfrm>
              <a:off x="3243" y="1078"/>
              <a:ext cx="49" cy="0"/>
            </a:xfrm>
            <a:prstGeom prst="line">
              <a:avLst/>
            </a:prstGeom>
            <a:noFill/>
            <a:ln w="12700">
              <a:solidFill>
                <a:schemeClr val="bg1"/>
              </a:solidFill>
              <a:round/>
              <a:headEnd/>
              <a:tailEnd/>
            </a:ln>
            <a:effectLst/>
          </p:spPr>
          <p:txBody>
            <a:bodyPr>
              <a:prstTxWarp prst="textNoShape">
                <a:avLst/>
              </a:prstTxWarp>
            </a:bodyPr>
            <a:lstStyle/>
            <a:p>
              <a:endParaRPr lang="en-US"/>
            </a:p>
          </p:txBody>
        </p:sp>
        <p:sp>
          <p:nvSpPr>
            <p:cNvPr id="124348" name="Line 444"/>
            <p:cNvSpPr>
              <a:spLocks noChangeShapeType="1"/>
            </p:cNvSpPr>
            <p:nvPr/>
          </p:nvSpPr>
          <p:spPr bwMode="auto">
            <a:xfrm>
              <a:off x="3177" y="1078"/>
              <a:ext cx="49" cy="0"/>
            </a:xfrm>
            <a:prstGeom prst="line">
              <a:avLst/>
            </a:prstGeom>
            <a:noFill/>
            <a:ln w="12700">
              <a:solidFill>
                <a:schemeClr val="bg1"/>
              </a:solidFill>
              <a:round/>
              <a:headEnd/>
              <a:tailEnd/>
            </a:ln>
            <a:effectLst/>
          </p:spPr>
          <p:txBody>
            <a:bodyPr>
              <a:prstTxWarp prst="textNoShape">
                <a:avLst/>
              </a:prstTxWarp>
            </a:bodyPr>
            <a:lstStyle/>
            <a:p>
              <a:endParaRPr lang="en-US"/>
            </a:p>
          </p:txBody>
        </p:sp>
        <p:sp>
          <p:nvSpPr>
            <p:cNvPr id="124349" name="Line 445"/>
            <p:cNvSpPr>
              <a:spLocks noChangeShapeType="1"/>
            </p:cNvSpPr>
            <p:nvPr/>
          </p:nvSpPr>
          <p:spPr bwMode="auto">
            <a:xfrm>
              <a:off x="3111" y="1078"/>
              <a:ext cx="49" cy="0"/>
            </a:xfrm>
            <a:prstGeom prst="line">
              <a:avLst/>
            </a:prstGeom>
            <a:noFill/>
            <a:ln w="12700">
              <a:solidFill>
                <a:schemeClr val="bg1"/>
              </a:solidFill>
              <a:round/>
              <a:headEnd/>
              <a:tailEnd/>
            </a:ln>
            <a:effectLst/>
          </p:spPr>
          <p:txBody>
            <a:bodyPr>
              <a:prstTxWarp prst="textNoShape">
                <a:avLst/>
              </a:prstTxWarp>
            </a:bodyPr>
            <a:lstStyle/>
            <a:p>
              <a:endParaRPr lang="en-US"/>
            </a:p>
          </p:txBody>
        </p:sp>
        <p:sp>
          <p:nvSpPr>
            <p:cNvPr id="124350" name="Line 446"/>
            <p:cNvSpPr>
              <a:spLocks noChangeShapeType="1"/>
            </p:cNvSpPr>
            <p:nvPr/>
          </p:nvSpPr>
          <p:spPr bwMode="auto">
            <a:xfrm>
              <a:off x="3470" y="1078"/>
              <a:ext cx="49" cy="0"/>
            </a:xfrm>
            <a:prstGeom prst="line">
              <a:avLst/>
            </a:prstGeom>
            <a:noFill/>
            <a:ln w="12700">
              <a:solidFill>
                <a:schemeClr val="bg1"/>
              </a:solidFill>
              <a:round/>
              <a:headEnd/>
              <a:tailEnd/>
            </a:ln>
            <a:effectLst/>
          </p:spPr>
          <p:txBody>
            <a:bodyPr>
              <a:prstTxWarp prst="textNoShape">
                <a:avLst/>
              </a:prstTxWarp>
            </a:bodyPr>
            <a:lstStyle/>
            <a:p>
              <a:endParaRPr lang="en-US"/>
            </a:p>
          </p:txBody>
        </p:sp>
        <p:sp>
          <p:nvSpPr>
            <p:cNvPr id="124351" name="Line 447"/>
            <p:cNvSpPr>
              <a:spLocks noChangeShapeType="1"/>
            </p:cNvSpPr>
            <p:nvPr/>
          </p:nvSpPr>
          <p:spPr bwMode="auto">
            <a:xfrm>
              <a:off x="3527" y="1078"/>
              <a:ext cx="49" cy="0"/>
            </a:xfrm>
            <a:prstGeom prst="line">
              <a:avLst/>
            </a:prstGeom>
            <a:noFill/>
            <a:ln w="12700">
              <a:solidFill>
                <a:schemeClr val="bg1"/>
              </a:solidFill>
              <a:round/>
              <a:headEnd/>
              <a:tailEnd/>
            </a:ln>
            <a:effectLst/>
          </p:spPr>
          <p:txBody>
            <a:bodyPr>
              <a:prstTxWarp prst="textNoShape">
                <a:avLst/>
              </a:prstTxWarp>
            </a:bodyPr>
            <a:lstStyle/>
            <a:p>
              <a:endParaRPr lang="en-US"/>
            </a:p>
          </p:txBody>
        </p:sp>
        <p:sp>
          <p:nvSpPr>
            <p:cNvPr id="124352" name="Line 448"/>
            <p:cNvSpPr>
              <a:spLocks noChangeShapeType="1"/>
            </p:cNvSpPr>
            <p:nvPr/>
          </p:nvSpPr>
          <p:spPr bwMode="auto">
            <a:xfrm>
              <a:off x="3386" y="1065"/>
              <a:ext cx="49" cy="0"/>
            </a:xfrm>
            <a:prstGeom prst="line">
              <a:avLst/>
            </a:prstGeom>
            <a:noFill/>
            <a:ln w="12700">
              <a:solidFill>
                <a:schemeClr val="bg1"/>
              </a:solidFill>
              <a:round/>
              <a:headEnd/>
              <a:tailEnd/>
            </a:ln>
            <a:effectLst/>
          </p:spPr>
          <p:txBody>
            <a:bodyPr>
              <a:prstTxWarp prst="textNoShape">
                <a:avLst/>
              </a:prstTxWarp>
            </a:bodyPr>
            <a:lstStyle/>
            <a:p>
              <a:endParaRPr lang="en-US"/>
            </a:p>
          </p:txBody>
        </p:sp>
        <p:sp>
          <p:nvSpPr>
            <p:cNvPr id="124353" name="Line 449"/>
            <p:cNvSpPr>
              <a:spLocks noChangeShapeType="1"/>
            </p:cNvSpPr>
            <p:nvPr/>
          </p:nvSpPr>
          <p:spPr bwMode="auto">
            <a:xfrm>
              <a:off x="3177" y="1062"/>
              <a:ext cx="136" cy="0"/>
            </a:xfrm>
            <a:prstGeom prst="line">
              <a:avLst/>
            </a:prstGeom>
            <a:noFill/>
            <a:ln w="12700">
              <a:solidFill>
                <a:schemeClr val="bg1"/>
              </a:solidFill>
              <a:round/>
              <a:headEnd/>
              <a:tailEnd/>
            </a:ln>
            <a:effectLst/>
          </p:spPr>
          <p:txBody>
            <a:bodyPr>
              <a:prstTxWarp prst="textNoShape">
                <a:avLst/>
              </a:prstTxWarp>
            </a:bodyPr>
            <a:lstStyle/>
            <a:p>
              <a:endParaRPr lang="en-US"/>
            </a:p>
          </p:txBody>
        </p:sp>
        <p:sp>
          <p:nvSpPr>
            <p:cNvPr id="124354" name="Line 450"/>
            <p:cNvSpPr>
              <a:spLocks noChangeShapeType="1"/>
            </p:cNvSpPr>
            <p:nvPr/>
          </p:nvSpPr>
          <p:spPr bwMode="auto">
            <a:xfrm>
              <a:off x="3470" y="860"/>
              <a:ext cx="91" cy="0"/>
            </a:xfrm>
            <a:prstGeom prst="line">
              <a:avLst/>
            </a:prstGeom>
            <a:noFill/>
            <a:ln w="12700">
              <a:solidFill>
                <a:schemeClr val="bg1"/>
              </a:solidFill>
              <a:round/>
              <a:headEnd/>
              <a:tailEnd/>
            </a:ln>
            <a:effectLst/>
          </p:spPr>
          <p:txBody>
            <a:bodyPr>
              <a:prstTxWarp prst="textNoShape">
                <a:avLst/>
              </a:prstTxWarp>
            </a:bodyPr>
            <a:lstStyle/>
            <a:p>
              <a:endParaRPr lang="en-US"/>
            </a:p>
          </p:txBody>
        </p:sp>
        <p:sp>
          <p:nvSpPr>
            <p:cNvPr id="124355" name="Line 451"/>
            <p:cNvSpPr>
              <a:spLocks noChangeShapeType="1"/>
            </p:cNvSpPr>
            <p:nvPr/>
          </p:nvSpPr>
          <p:spPr bwMode="auto">
            <a:xfrm>
              <a:off x="3119" y="860"/>
              <a:ext cx="91" cy="0"/>
            </a:xfrm>
            <a:prstGeom prst="line">
              <a:avLst/>
            </a:prstGeom>
            <a:noFill/>
            <a:ln w="12700">
              <a:solidFill>
                <a:schemeClr val="bg1"/>
              </a:solidFill>
              <a:round/>
              <a:headEnd/>
              <a:tailEnd/>
            </a:ln>
            <a:effectLst/>
          </p:spPr>
          <p:txBody>
            <a:bodyPr>
              <a:prstTxWarp prst="textNoShape">
                <a:avLst/>
              </a:prstTxWarp>
            </a:bodyPr>
            <a:lstStyle/>
            <a:p>
              <a:endParaRPr lang="en-US"/>
            </a:p>
          </p:txBody>
        </p:sp>
        <p:sp>
          <p:nvSpPr>
            <p:cNvPr id="124356" name="Line 452"/>
            <p:cNvSpPr>
              <a:spLocks noChangeShapeType="1"/>
            </p:cNvSpPr>
            <p:nvPr/>
          </p:nvSpPr>
          <p:spPr bwMode="auto">
            <a:xfrm>
              <a:off x="3404" y="842"/>
              <a:ext cx="49" cy="0"/>
            </a:xfrm>
            <a:prstGeom prst="line">
              <a:avLst/>
            </a:prstGeom>
            <a:noFill/>
            <a:ln w="12700">
              <a:solidFill>
                <a:schemeClr val="bg1"/>
              </a:solidFill>
              <a:round/>
              <a:headEnd/>
              <a:tailEnd/>
            </a:ln>
            <a:effectLst/>
          </p:spPr>
          <p:txBody>
            <a:bodyPr>
              <a:prstTxWarp prst="textNoShape">
                <a:avLst/>
              </a:prstTxWarp>
            </a:bodyPr>
            <a:lstStyle/>
            <a:p>
              <a:endParaRPr lang="en-US"/>
            </a:p>
          </p:txBody>
        </p:sp>
        <p:sp>
          <p:nvSpPr>
            <p:cNvPr id="124357" name="Line 453"/>
            <p:cNvSpPr>
              <a:spLocks noChangeShapeType="1"/>
            </p:cNvSpPr>
            <p:nvPr/>
          </p:nvSpPr>
          <p:spPr bwMode="auto">
            <a:xfrm>
              <a:off x="3373" y="1048"/>
              <a:ext cx="136" cy="0"/>
            </a:xfrm>
            <a:prstGeom prst="line">
              <a:avLst/>
            </a:prstGeom>
            <a:noFill/>
            <a:ln w="12700">
              <a:solidFill>
                <a:schemeClr val="bg1"/>
              </a:solidFill>
              <a:round/>
              <a:headEnd/>
              <a:tailEnd/>
            </a:ln>
            <a:effectLst/>
          </p:spPr>
          <p:txBody>
            <a:bodyPr>
              <a:prstTxWarp prst="textNoShape">
                <a:avLst/>
              </a:prstTxWarp>
            </a:bodyPr>
            <a:lstStyle/>
            <a:p>
              <a:endParaRPr lang="en-US"/>
            </a:p>
          </p:txBody>
        </p:sp>
      </p:grpSp>
      <p:grpSp>
        <p:nvGrpSpPr>
          <p:cNvPr id="29" name="Group 454"/>
          <p:cNvGrpSpPr>
            <a:grpSpLocks/>
          </p:cNvGrpSpPr>
          <p:nvPr/>
        </p:nvGrpSpPr>
        <p:grpSpPr bwMode="auto">
          <a:xfrm>
            <a:off x="5475287" y="2400754"/>
            <a:ext cx="865188" cy="576263"/>
            <a:chOff x="1791" y="1207"/>
            <a:chExt cx="545" cy="363"/>
          </a:xfrm>
        </p:grpSpPr>
        <p:sp>
          <p:nvSpPr>
            <p:cNvPr id="124359" name="AutoShape 455"/>
            <p:cNvSpPr>
              <a:spLocks noChangeArrowheads="1"/>
            </p:cNvSpPr>
            <p:nvPr/>
          </p:nvSpPr>
          <p:spPr bwMode="auto">
            <a:xfrm>
              <a:off x="1791" y="1207"/>
              <a:ext cx="545" cy="363"/>
            </a:xfrm>
            <a:prstGeom prst="roundRect">
              <a:avLst>
                <a:gd name="adj" fmla="val 11569"/>
              </a:avLst>
            </a:prstGeom>
            <a:noFill/>
            <a:ln w="12700">
              <a:solidFill>
                <a:srgbClr val="FFCC00"/>
              </a:solidFill>
              <a:round/>
              <a:headEnd/>
              <a:tailEnd/>
            </a:ln>
            <a:effectLst/>
          </p:spPr>
          <p:txBody>
            <a:bodyPr wrap="none" anchor="ctr">
              <a:prstTxWarp prst="textNoShape">
                <a:avLst/>
              </a:prstTxWarp>
            </a:bodyPr>
            <a:lstStyle/>
            <a:p>
              <a:endParaRPr lang="en-US"/>
            </a:p>
          </p:txBody>
        </p:sp>
        <p:sp>
          <p:nvSpPr>
            <p:cNvPr id="124360" name="Line 456"/>
            <p:cNvSpPr>
              <a:spLocks noChangeShapeType="1"/>
            </p:cNvSpPr>
            <p:nvPr/>
          </p:nvSpPr>
          <p:spPr bwMode="auto">
            <a:xfrm>
              <a:off x="1837" y="1525"/>
              <a:ext cx="136" cy="0"/>
            </a:xfrm>
            <a:prstGeom prst="line">
              <a:avLst/>
            </a:prstGeom>
            <a:noFill/>
            <a:ln w="12700">
              <a:solidFill>
                <a:schemeClr val="bg1"/>
              </a:solidFill>
              <a:round/>
              <a:headEnd/>
              <a:tailEnd/>
            </a:ln>
            <a:effectLst/>
          </p:spPr>
          <p:txBody>
            <a:bodyPr>
              <a:prstTxWarp prst="textNoShape">
                <a:avLst/>
              </a:prstTxWarp>
            </a:bodyPr>
            <a:lstStyle/>
            <a:p>
              <a:endParaRPr lang="en-US"/>
            </a:p>
          </p:txBody>
        </p:sp>
        <p:sp>
          <p:nvSpPr>
            <p:cNvPr id="124361" name="Line 457"/>
            <p:cNvSpPr>
              <a:spLocks noChangeShapeType="1"/>
            </p:cNvSpPr>
            <p:nvPr/>
          </p:nvSpPr>
          <p:spPr bwMode="auto">
            <a:xfrm>
              <a:off x="2018" y="1525"/>
              <a:ext cx="136" cy="0"/>
            </a:xfrm>
            <a:prstGeom prst="line">
              <a:avLst/>
            </a:prstGeom>
            <a:noFill/>
            <a:ln w="12700">
              <a:solidFill>
                <a:schemeClr val="bg1"/>
              </a:solidFill>
              <a:round/>
              <a:headEnd/>
              <a:tailEnd/>
            </a:ln>
            <a:effectLst/>
          </p:spPr>
          <p:txBody>
            <a:bodyPr>
              <a:prstTxWarp prst="textNoShape">
                <a:avLst/>
              </a:prstTxWarp>
            </a:bodyPr>
            <a:lstStyle/>
            <a:p>
              <a:endParaRPr lang="en-US"/>
            </a:p>
          </p:txBody>
        </p:sp>
        <p:sp>
          <p:nvSpPr>
            <p:cNvPr id="124362" name="Line 458"/>
            <p:cNvSpPr>
              <a:spLocks noChangeShapeType="1"/>
            </p:cNvSpPr>
            <p:nvPr/>
          </p:nvSpPr>
          <p:spPr bwMode="auto">
            <a:xfrm>
              <a:off x="2199" y="1525"/>
              <a:ext cx="91" cy="0"/>
            </a:xfrm>
            <a:prstGeom prst="line">
              <a:avLst/>
            </a:prstGeom>
            <a:noFill/>
            <a:ln w="12700">
              <a:solidFill>
                <a:schemeClr val="bg1"/>
              </a:solidFill>
              <a:round/>
              <a:headEnd/>
              <a:tailEnd/>
            </a:ln>
            <a:effectLst/>
          </p:spPr>
          <p:txBody>
            <a:bodyPr>
              <a:prstTxWarp prst="textNoShape">
                <a:avLst/>
              </a:prstTxWarp>
            </a:bodyPr>
            <a:lstStyle/>
            <a:p>
              <a:endParaRPr lang="en-US"/>
            </a:p>
          </p:txBody>
        </p:sp>
        <p:sp>
          <p:nvSpPr>
            <p:cNvPr id="124363" name="Line 459"/>
            <p:cNvSpPr>
              <a:spLocks noChangeShapeType="1"/>
            </p:cNvSpPr>
            <p:nvPr/>
          </p:nvSpPr>
          <p:spPr bwMode="auto">
            <a:xfrm>
              <a:off x="2154" y="1504"/>
              <a:ext cx="91" cy="0"/>
            </a:xfrm>
            <a:prstGeom prst="line">
              <a:avLst/>
            </a:prstGeom>
            <a:noFill/>
            <a:ln w="12700">
              <a:solidFill>
                <a:schemeClr val="bg1"/>
              </a:solidFill>
              <a:round/>
              <a:headEnd/>
              <a:tailEnd/>
            </a:ln>
            <a:effectLst/>
          </p:spPr>
          <p:txBody>
            <a:bodyPr>
              <a:prstTxWarp prst="textNoShape">
                <a:avLst/>
              </a:prstTxWarp>
            </a:bodyPr>
            <a:lstStyle/>
            <a:p>
              <a:endParaRPr lang="en-US"/>
            </a:p>
          </p:txBody>
        </p:sp>
        <p:sp>
          <p:nvSpPr>
            <p:cNvPr id="124364" name="Line 460"/>
            <p:cNvSpPr>
              <a:spLocks noChangeShapeType="1"/>
            </p:cNvSpPr>
            <p:nvPr/>
          </p:nvSpPr>
          <p:spPr bwMode="auto">
            <a:xfrm>
              <a:off x="2039" y="1504"/>
              <a:ext cx="91" cy="0"/>
            </a:xfrm>
            <a:prstGeom prst="line">
              <a:avLst/>
            </a:prstGeom>
            <a:noFill/>
            <a:ln w="12700">
              <a:solidFill>
                <a:schemeClr val="bg1"/>
              </a:solidFill>
              <a:round/>
              <a:headEnd/>
              <a:tailEnd/>
            </a:ln>
            <a:effectLst/>
          </p:spPr>
          <p:txBody>
            <a:bodyPr>
              <a:prstTxWarp prst="textNoShape">
                <a:avLst/>
              </a:prstTxWarp>
            </a:bodyPr>
            <a:lstStyle/>
            <a:p>
              <a:endParaRPr lang="en-US"/>
            </a:p>
          </p:txBody>
        </p:sp>
        <p:sp>
          <p:nvSpPr>
            <p:cNvPr id="124365" name="Line 461"/>
            <p:cNvSpPr>
              <a:spLocks noChangeShapeType="1"/>
            </p:cNvSpPr>
            <p:nvPr/>
          </p:nvSpPr>
          <p:spPr bwMode="auto">
            <a:xfrm>
              <a:off x="1973" y="1486"/>
              <a:ext cx="49" cy="0"/>
            </a:xfrm>
            <a:prstGeom prst="line">
              <a:avLst/>
            </a:prstGeom>
            <a:noFill/>
            <a:ln w="12700">
              <a:solidFill>
                <a:schemeClr val="bg1"/>
              </a:solidFill>
              <a:round/>
              <a:headEnd/>
              <a:tailEnd/>
            </a:ln>
            <a:effectLst/>
          </p:spPr>
          <p:txBody>
            <a:bodyPr>
              <a:prstTxWarp prst="textNoShape">
                <a:avLst/>
              </a:prstTxWarp>
            </a:bodyPr>
            <a:lstStyle/>
            <a:p>
              <a:endParaRPr lang="en-US"/>
            </a:p>
          </p:txBody>
        </p:sp>
        <p:sp>
          <p:nvSpPr>
            <p:cNvPr id="124366" name="Line 462"/>
            <p:cNvSpPr>
              <a:spLocks noChangeShapeType="1"/>
            </p:cNvSpPr>
            <p:nvPr/>
          </p:nvSpPr>
          <p:spPr bwMode="auto">
            <a:xfrm>
              <a:off x="1841" y="1486"/>
              <a:ext cx="49" cy="0"/>
            </a:xfrm>
            <a:prstGeom prst="line">
              <a:avLst/>
            </a:prstGeom>
            <a:noFill/>
            <a:ln w="12700">
              <a:solidFill>
                <a:schemeClr val="bg1"/>
              </a:solidFill>
              <a:round/>
              <a:headEnd/>
              <a:tailEnd/>
            </a:ln>
            <a:effectLst/>
          </p:spPr>
          <p:txBody>
            <a:bodyPr>
              <a:prstTxWarp prst="textNoShape">
                <a:avLst/>
              </a:prstTxWarp>
            </a:bodyPr>
            <a:lstStyle/>
            <a:p>
              <a:endParaRPr lang="en-US"/>
            </a:p>
          </p:txBody>
        </p:sp>
        <p:sp>
          <p:nvSpPr>
            <p:cNvPr id="124367" name="Line 463"/>
            <p:cNvSpPr>
              <a:spLocks noChangeShapeType="1"/>
            </p:cNvSpPr>
            <p:nvPr/>
          </p:nvSpPr>
          <p:spPr bwMode="auto">
            <a:xfrm>
              <a:off x="2200" y="1486"/>
              <a:ext cx="49" cy="0"/>
            </a:xfrm>
            <a:prstGeom prst="line">
              <a:avLst/>
            </a:prstGeom>
            <a:noFill/>
            <a:ln w="12700">
              <a:solidFill>
                <a:schemeClr val="bg1"/>
              </a:solidFill>
              <a:round/>
              <a:headEnd/>
              <a:tailEnd/>
            </a:ln>
            <a:effectLst/>
          </p:spPr>
          <p:txBody>
            <a:bodyPr>
              <a:prstTxWarp prst="textNoShape">
                <a:avLst/>
              </a:prstTxWarp>
            </a:bodyPr>
            <a:lstStyle/>
            <a:p>
              <a:endParaRPr lang="en-US"/>
            </a:p>
          </p:txBody>
        </p:sp>
        <p:sp>
          <p:nvSpPr>
            <p:cNvPr id="124368" name="Line 464"/>
            <p:cNvSpPr>
              <a:spLocks noChangeShapeType="1"/>
            </p:cNvSpPr>
            <p:nvPr/>
          </p:nvSpPr>
          <p:spPr bwMode="auto">
            <a:xfrm>
              <a:off x="2257" y="1486"/>
              <a:ext cx="49" cy="0"/>
            </a:xfrm>
            <a:prstGeom prst="line">
              <a:avLst/>
            </a:prstGeom>
            <a:noFill/>
            <a:ln w="12700">
              <a:solidFill>
                <a:schemeClr val="bg1"/>
              </a:solidFill>
              <a:round/>
              <a:headEnd/>
              <a:tailEnd/>
            </a:ln>
            <a:effectLst/>
          </p:spPr>
          <p:txBody>
            <a:bodyPr>
              <a:prstTxWarp prst="textNoShape">
                <a:avLst/>
              </a:prstTxWarp>
            </a:bodyPr>
            <a:lstStyle/>
            <a:p>
              <a:endParaRPr lang="en-US"/>
            </a:p>
          </p:txBody>
        </p:sp>
        <p:sp>
          <p:nvSpPr>
            <p:cNvPr id="124369" name="Line 465"/>
            <p:cNvSpPr>
              <a:spLocks noChangeShapeType="1"/>
            </p:cNvSpPr>
            <p:nvPr/>
          </p:nvSpPr>
          <p:spPr bwMode="auto">
            <a:xfrm>
              <a:off x="2116" y="1473"/>
              <a:ext cx="49" cy="0"/>
            </a:xfrm>
            <a:prstGeom prst="line">
              <a:avLst/>
            </a:prstGeom>
            <a:noFill/>
            <a:ln w="12700">
              <a:solidFill>
                <a:schemeClr val="bg1"/>
              </a:solidFill>
              <a:round/>
              <a:headEnd/>
              <a:tailEnd/>
            </a:ln>
            <a:effectLst/>
          </p:spPr>
          <p:txBody>
            <a:bodyPr>
              <a:prstTxWarp prst="textNoShape">
                <a:avLst/>
              </a:prstTxWarp>
            </a:bodyPr>
            <a:lstStyle/>
            <a:p>
              <a:endParaRPr lang="en-US"/>
            </a:p>
          </p:txBody>
        </p:sp>
        <p:sp>
          <p:nvSpPr>
            <p:cNvPr id="124370" name="Line 466"/>
            <p:cNvSpPr>
              <a:spLocks noChangeShapeType="1"/>
            </p:cNvSpPr>
            <p:nvPr/>
          </p:nvSpPr>
          <p:spPr bwMode="auto">
            <a:xfrm>
              <a:off x="2200" y="1268"/>
              <a:ext cx="91" cy="0"/>
            </a:xfrm>
            <a:prstGeom prst="line">
              <a:avLst/>
            </a:prstGeom>
            <a:noFill/>
            <a:ln w="12700">
              <a:solidFill>
                <a:schemeClr val="bg1"/>
              </a:solidFill>
              <a:round/>
              <a:headEnd/>
              <a:tailEnd/>
            </a:ln>
            <a:effectLst/>
          </p:spPr>
          <p:txBody>
            <a:bodyPr>
              <a:prstTxWarp prst="textNoShape">
                <a:avLst/>
              </a:prstTxWarp>
            </a:bodyPr>
            <a:lstStyle/>
            <a:p>
              <a:endParaRPr lang="en-US"/>
            </a:p>
          </p:txBody>
        </p:sp>
      </p:grpSp>
      <p:grpSp>
        <p:nvGrpSpPr>
          <p:cNvPr id="30" name="Group 467"/>
          <p:cNvGrpSpPr>
            <a:grpSpLocks/>
          </p:cNvGrpSpPr>
          <p:nvPr/>
        </p:nvGrpSpPr>
        <p:grpSpPr bwMode="auto">
          <a:xfrm>
            <a:off x="5475287" y="3048454"/>
            <a:ext cx="865188" cy="576263"/>
            <a:chOff x="521" y="1616"/>
            <a:chExt cx="545" cy="363"/>
          </a:xfrm>
        </p:grpSpPr>
        <p:sp>
          <p:nvSpPr>
            <p:cNvPr id="124372" name="AutoShape 468"/>
            <p:cNvSpPr>
              <a:spLocks noChangeArrowheads="1"/>
            </p:cNvSpPr>
            <p:nvPr/>
          </p:nvSpPr>
          <p:spPr bwMode="auto">
            <a:xfrm>
              <a:off x="521" y="1616"/>
              <a:ext cx="545" cy="363"/>
            </a:xfrm>
            <a:prstGeom prst="roundRect">
              <a:avLst>
                <a:gd name="adj" fmla="val 11569"/>
              </a:avLst>
            </a:prstGeom>
            <a:noFill/>
            <a:ln w="12700">
              <a:solidFill>
                <a:srgbClr val="FFCC00"/>
              </a:solidFill>
              <a:round/>
              <a:headEnd/>
              <a:tailEnd/>
            </a:ln>
            <a:effectLst/>
          </p:spPr>
          <p:txBody>
            <a:bodyPr wrap="none" anchor="ctr">
              <a:prstTxWarp prst="textNoShape">
                <a:avLst/>
              </a:prstTxWarp>
            </a:bodyPr>
            <a:lstStyle/>
            <a:p>
              <a:endParaRPr lang="en-US"/>
            </a:p>
          </p:txBody>
        </p:sp>
        <p:sp>
          <p:nvSpPr>
            <p:cNvPr id="124373" name="Line 469"/>
            <p:cNvSpPr>
              <a:spLocks noChangeShapeType="1"/>
            </p:cNvSpPr>
            <p:nvPr/>
          </p:nvSpPr>
          <p:spPr bwMode="auto">
            <a:xfrm>
              <a:off x="567" y="1934"/>
              <a:ext cx="136" cy="0"/>
            </a:xfrm>
            <a:prstGeom prst="line">
              <a:avLst/>
            </a:prstGeom>
            <a:noFill/>
            <a:ln w="12700">
              <a:solidFill>
                <a:schemeClr val="bg1"/>
              </a:solidFill>
              <a:round/>
              <a:headEnd/>
              <a:tailEnd/>
            </a:ln>
            <a:effectLst/>
          </p:spPr>
          <p:txBody>
            <a:bodyPr>
              <a:prstTxWarp prst="textNoShape">
                <a:avLst/>
              </a:prstTxWarp>
            </a:bodyPr>
            <a:lstStyle/>
            <a:p>
              <a:endParaRPr lang="en-US"/>
            </a:p>
          </p:txBody>
        </p:sp>
        <p:sp>
          <p:nvSpPr>
            <p:cNvPr id="124374" name="Line 470"/>
            <p:cNvSpPr>
              <a:spLocks noChangeShapeType="1"/>
            </p:cNvSpPr>
            <p:nvPr/>
          </p:nvSpPr>
          <p:spPr bwMode="auto">
            <a:xfrm>
              <a:off x="748" y="1934"/>
              <a:ext cx="136" cy="0"/>
            </a:xfrm>
            <a:prstGeom prst="line">
              <a:avLst/>
            </a:prstGeom>
            <a:noFill/>
            <a:ln w="12700">
              <a:solidFill>
                <a:schemeClr val="bg1"/>
              </a:solidFill>
              <a:round/>
              <a:headEnd/>
              <a:tailEnd/>
            </a:ln>
            <a:effectLst/>
          </p:spPr>
          <p:txBody>
            <a:bodyPr>
              <a:prstTxWarp prst="textNoShape">
                <a:avLst/>
              </a:prstTxWarp>
            </a:bodyPr>
            <a:lstStyle/>
            <a:p>
              <a:endParaRPr lang="en-US"/>
            </a:p>
          </p:txBody>
        </p:sp>
        <p:sp>
          <p:nvSpPr>
            <p:cNvPr id="124375" name="Line 471"/>
            <p:cNvSpPr>
              <a:spLocks noChangeShapeType="1"/>
            </p:cNvSpPr>
            <p:nvPr/>
          </p:nvSpPr>
          <p:spPr bwMode="auto">
            <a:xfrm>
              <a:off x="929" y="1934"/>
              <a:ext cx="91" cy="0"/>
            </a:xfrm>
            <a:prstGeom prst="line">
              <a:avLst/>
            </a:prstGeom>
            <a:noFill/>
            <a:ln w="12700">
              <a:solidFill>
                <a:schemeClr val="bg1"/>
              </a:solidFill>
              <a:round/>
              <a:headEnd/>
              <a:tailEnd/>
            </a:ln>
            <a:effectLst/>
          </p:spPr>
          <p:txBody>
            <a:bodyPr>
              <a:prstTxWarp prst="textNoShape">
                <a:avLst/>
              </a:prstTxWarp>
            </a:bodyPr>
            <a:lstStyle/>
            <a:p>
              <a:endParaRPr lang="en-US"/>
            </a:p>
          </p:txBody>
        </p:sp>
        <p:sp>
          <p:nvSpPr>
            <p:cNvPr id="124376" name="Line 472"/>
            <p:cNvSpPr>
              <a:spLocks noChangeShapeType="1"/>
            </p:cNvSpPr>
            <p:nvPr/>
          </p:nvSpPr>
          <p:spPr bwMode="auto">
            <a:xfrm>
              <a:off x="657" y="1913"/>
              <a:ext cx="91" cy="0"/>
            </a:xfrm>
            <a:prstGeom prst="line">
              <a:avLst/>
            </a:prstGeom>
            <a:noFill/>
            <a:ln w="12700">
              <a:solidFill>
                <a:schemeClr val="bg1"/>
              </a:solidFill>
              <a:round/>
              <a:headEnd/>
              <a:tailEnd/>
            </a:ln>
            <a:effectLst/>
          </p:spPr>
          <p:txBody>
            <a:bodyPr>
              <a:prstTxWarp prst="textNoShape">
                <a:avLst/>
              </a:prstTxWarp>
            </a:bodyPr>
            <a:lstStyle/>
            <a:p>
              <a:endParaRPr lang="en-US"/>
            </a:p>
          </p:txBody>
        </p:sp>
        <p:sp>
          <p:nvSpPr>
            <p:cNvPr id="124377" name="Line 473"/>
            <p:cNvSpPr>
              <a:spLocks noChangeShapeType="1"/>
            </p:cNvSpPr>
            <p:nvPr/>
          </p:nvSpPr>
          <p:spPr bwMode="auto">
            <a:xfrm>
              <a:off x="884" y="1913"/>
              <a:ext cx="91" cy="0"/>
            </a:xfrm>
            <a:prstGeom prst="line">
              <a:avLst/>
            </a:prstGeom>
            <a:noFill/>
            <a:ln w="12700">
              <a:solidFill>
                <a:schemeClr val="bg1"/>
              </a:solidFill>
              <a:round/>
              <a:headEnd/>
              <a:tailEnd/>
            </a:ln>
            <a:effectLst/>
          </p:spPr>
          <p:txBody>
            <a:bodyPr>
              <a:prstTxWarp prst="textNoShape">
                <a:avLst/>
              </a:prstTxWarp>
            </a:bodyPr>
            <a:lstStyle/>
            <a:p>
              <a:endParaRPr lang="en-US"/>
            </a:p>
          </p:txBody>
        </p:sp>
        <p:sp>
          <p:nvSpPr>
            <p:cNvPr id="124378" name="Line 474"/>
            <p:cNvSpPr>
              <a:spLocks noChangeShapeType="1"/>
            </p:cNvSpPr>
            <p:nvPr/>
          </p:nvSpPr>
          <p:spPr bwMode="auto">
            <a:xfrm>
              <a:off x="769" y="1913"/>
              <a:ext cx="91" cy="0"/>
            </a:xfrm>
            <a:prstGeom prst="line">
              <a:avLst/>
            </a:prstGeom>
            <a:noFill/>
            <a:ln w="12700">
              <a:solidFill>
                <a:schemeClr val="bg1"/>
              </a:solidFill>
              <a:round/>
              <a:headEnd/>
              <a:tailEnd/>
            </a:ln>
            <a:effectLst/>
          </p:spPr>
          <p:txBody>
            <a:bodyPr>
              <a:prstTxWarp prst="textNoShape">
                <a:avLst/>
              </a:prstTxWarp>
            </a:bodyPr>
            <a:lstStyle/>
            <a:p>
              <a:endParaRPr lang="en-US"/>
            </a:p>
          </p:txBody>
        </p:sp>
        <p:sp>
          <p:nvSpPr>
            <p:cNvPr id="124379" name="Line 475"/>
            <p:cNvSpPr>
              <a:spLocks noChangeShapeType="1"/>
            </p:cNvSpPr>
            <p:nvPr/>
          </p:nvSpPr>
          <p:spPr bwMode="auto">
            <a:xfrm>
              <a:off x="703" y="1895"/>
              <a:ext cx="49" cy="0"/>
            </a:xfrm>
            <a:prstGeom prst="line">
              <a:avLst/>
            </a:prstGeom>
            <a:noFill/>
            <a:ln w="12700">
              <a:solidFill>
                <a:schemeClr val="bg1"/>
              </a:solidFill>
              <a:round/>
              <a:headEnd/>
              <a:tailEnd/>
            </a:ln>
            <a:effectLst/>
          </p:spPr>
          <p:txBody>
            <a:bodyPr>
              <a:prstTxWarp prst="textNoShape">
                <a:avLst/>
              </a:prstTxWarp>
            </a:bodyPr>
            <a:lstStyle/>
            <a:p>
              <a:endParaRPr lang="en-US"/>
            </a:p>
          </p:txBody>
        </p:sp>
        <p:sp>
          <p:nvSpPr>
            <p:cNvPr id="124380" name="Line 476"/>
            <p:cNvSpPr>
              <a:spLocks noChangeShapeType="1"/>
            </p:cNvSpPr>
            <p:nvPr/>
          </p:nvSpPr>
          <p:spPr bwMode="auto">
            <a:xfrm>
              <a:off x="637" y="1895"/>
              <a:ext cx="49" cy="0"/>
            </a:xfrm>
            <a:prstGeom prst="line">
              <a:avLst/>
            </a:prstGeom>
            <a:noFill/>
            <a:ln w="12700">
              <a:solidFill>
                <a:schemeClr val="bg1"/>
              </a:solidFill>
              <a:round/>
              <a:headEnd/>
              <a:tailEnd/>
            </a:ln>
            <a:effectLst/>
          </p:spPr>
          <p:txBody>
            <a:bodyPr>
              <a:prstTxWarp prst="textNoShape">
                <a:avLst/>
              </a:prstTxWarp>
            </a:bodyPr>
            <a:lstStyle/>
            <a:p>
              <a:endParaRPr lang="en-US"/>
            </a:p>
          </p:txBody>
        </p:sp>
        <p:sp>
          <p:nvSpPr>
            <p:cNvPr id="124381" name="Line 477"/>
            <p:cNvSpPr>
              <a:spLocks noChangeShapeType="1"/>
            </p:cNvSpPr>
            <p:nvPr/>
          </p:nvSpPr>
          <p:spPr bwMode="auto">
            <a:xfrm>
              <a:off x="571" y="1895"/>
              <a:ext cx="49" cy="0"/>
            </a:xfrm>
            <a:prstGeom prst="line">
              <a:avLst/>
            </a:prstGeom>
            <a:noFill/>
            <a:ln w="12700">
              <a:solidFill>
                <a:schemeClr val="bg1"/>
              </a:solidFill>
              <a:round/>
              <a:headEnd/>
              <a:tailEnd/>
            </a:ln>
            <a:effectLst/>
          </p:spPr>
          <p:txBody>
            <a:bodyPr>
              <a:prstTxWarp prst="textNoShape">
                <a:avLst/>
              </a:prstTxWarp>
            </a:bodyPr>
            <a:lstStyle/>
            <a:p>
              <a:endParaRPr lang="en-US"/>
            </a:p>
          </p:txBody>
        </p:sp>
        <p:sp>
          <p:nvSpPr>
            <p:cNvPr id="124382" name="Line 478"/>
            <p:cNvSpPr>
              <a:spLocks noChangeShapeType="1"/>
            </p:cNvSpPr>
            <p:nvPr/>
          </p:nvSpPr>
          <p:spPr bwMode="auto">
            <a:xfrm>
              <a:off x="930" y="1895"/>
              <a:ext cx="49" cy="0"/>
            </a:xfrm>
            <a:prstGeom prst="line">
              <a:avLst/>
            </a:prstGeom>
            <a:noFill/>
            <a:ln w="12700">
              <a:solidFill>
                <a:schemeClr val="bg1"/>
              </a:solidFill>
              <a:round/>
              <a:headEnd/>
              <a:tailEnd/>
            </a:ln>
            <a:effectLst/>
          </p:spPr>
          <p:txBody>
            <a:bodyPr>
              <a:prstTxWarp prst="textNoShape">
                <a:avLst/>
              </a:prstTxWarp>
            </a:bodyPr>
            <a:lstStyle/>
            <a:p>
              <a:endParaRPr lang="en-US"/>
            </a:p>
          </p:txBody>
        </p:sp>
        <p:sp>
          <p:nvSpPr>
            <p:cNvPr id="124383" name="Line 479"/>
            <p:cNvSpPr>
              <a:spLocks noChangeShapeType="1"/>
            </p:cNvSpPr>
            <p:nvPr/>
          </p:nvSpPr>
          <p:spPr bwMode="auto">
            <a:xfrm>
              <a:off x="987" y="1895"/>
              <a:ext cx="49" cy="0"/>
            </a:xfrm>
            <a:prstGeom prst="line">
              <a:avLst/>
            </a:prstGeom>
            <a:noFill/>
            <a:ln w="12700">
              <a:solidFill>
                <a:schemeClr val="bg1"/>
              </a:solidFill>
              <a:round/>
              <a:headEnd/>
              <a:tailEnd/>
            </a:ln>
            <a:effectLst/>
          </p:spPr>
          <p:txBody>
            <a:bodyPr>
              <a:prstTxWarp prst="textNoShape">
                <a:avLst/>
              </a:prstTxWarp>
            </a:bodyPr>
            <a:lstStyle/>
            <a:p>
              <a:endParaRPr lang="en-US"/>
            </a:p>
          </p:txBody>
        </p:sp>
        <p:sp>
          <p:nvSpPr>
            <p:cNvPr id="124384" name="Line 480"/>
            <p:cNvSpPr>
              <a:spLocks noChangeShapeType="1"/>
            </p:cNvSpPr>
            <p:nvPr/>
          </p:nvSpPr>
          <p:spPr bwMode="auto">
            <a:xfrm>
              <a:off x="846" y="1882"/>
              <a:ext cx="49" cy="0"/>
            </a:xfrm>
            <a:prstGeom prst="line">
              <a:avLst/>
            </a:prstGeom>
            <a:noFill/>
            <a:ln w="12700">
              <a:solidFill>
                <a:schemeClr val="bg1"/>
              </a:solidFill>
              <a:round/>
              <a:headEnd/>
              <a:tailEnd/>
            </a:ln>
            <a:effectLst/>
          </p:spPr>
          <p:txBody>
            <a:bodyPr>
              <a:prstTxWarp prst="textNoShape">
                <a:avLst/>
              </a:prstTxWarp>
            </a:bodyPr>
            <a:lstStyle/>
            <a:p>
              <a:endParaRPr lang="en-US"/>
            </a:p>
          </p:txBody>
        </p:sp>
        <p:sp>
          <p:nvSpPr>
            <p:cNvPr id="124385" name="Line 481"/>
            <p:cNvSpPr>
              <a:spLocks noChangeShapeType="1"/>
            </p:cNvSpPr>
            <p:nvPr/>
          </p:nvSpPr>
          <p:spPr bwMode="auto">
            <a:xfrm>
              <a:off x="657" y="1879"/>
              <a:ext cx="136" cy="0"/>
            </a:xfrm>
            <a:prstGeom prst="line">
              <a:avLst/>
            </a:prstGeom>
            <a:noFill/>
            <a:ln w="12700">
              <a:solidFill>
                <a:schemeClr val="bg1"/>
              </a:solidFill>
              <a:round/>
              <a:headEnd/>
              <a:tailEnd/>
            </a:ln>
            <a:effectLst/>
          </p:spPr>
          <p:txBody>
            <a:bodyPr>
              <a:prstTxWarp prst="textNoShape">
                <a:avLst/>
              </a:prstTxWarp>
            </a:bodyPr>
            <a:lstStyle/>
            <a:p>
              <a:endParaRPr lang="en-US"/>
            </a:p>
          </p:txBody>
        </p:sp>
        <p:sp>
          <p:nvSpPr>
            <p:cNvPr id="124386" name="Line 482"/>
            <p:cNvSpPr>
              <a:spLocks noChangeShapeType="1"/>
            </p:cNvSpPr>
            <p:nvPr/>
          </p:nvSpPr>
          <p:spPr bwMode="auto">
            <a:xfrm>
              <a:off x="930" y="1677"/>
              <a:ext cx="91" cy="0"/>
            </a:xfrm>
            <a:prstGeom prst="line">
              <a:avLst/>
            </a:prstGeom>
            <a:noFill/>
            <a:ln w="12700">
              <a:solidFill>
                <a:schemeClr val="bg1"/>
              </a:solidFill>
              <a:round/>
              <a:headEnd/>
              <a:tailEnd/>
            </a:ln>
            <a:effectLst/>
          </p:spPr>
          <p:txBody>
            <a:bodyPr>
              <a:prstTxWarp prst="textNoShape">
                <a:avLst/>
              </a:prstTxWarp>
            </a:bodyPr>
            <a:lstStyle/>
            <a:p>
              <a:endParaRPr lang="en-US"/>
            </a:p>
          </p:txBody>
        </p:sp>
        <p:sp>
          <p:nvSpPr>
            <p:cNvPr id="124387" name="Line 483"/>
            <p:cNvSpPr>
              <a:spLocks noChangeShapeType="1"/>
            </p:cNvSpPr>
            <p:nvPr/>
          </p:nvSpPr>
          <p:spPr bwMode="auto">
            <a:xfrm>
              <a:off x="976" y="1659"/>
              <a:ext cx="49" cy="0"/>
            </a:xfrm>
            <a:prstGeom prst="line">
              <a:avLst/>
            </a:prstGeom>
            <a:noFill/>
            <a:ln w="12700">
              <a:solidFill>
                <a:schemeClr val="bg1"/>
              </a:solidFill>
              <a:round/>
              <a:headEnd/>
              <a:tailEnd/>
            </a:ln>
            <a:effectLst/>
          </p:spPr>
          <p:txBody>
            <a:bodyPr>
              <a:prstTxWarp prst="textNoShape">
                <a:avLst/>
              </a:prstTxWarp>
            </a:bodyPr>
            <a:lstStyle/>
            <a:p>
              <a:endParaRPr lang="en-US"/>
            </a:p>
          </p:txBody>
        </p:sp>
      </p:grpSp>
      <p:grpSp>
        <p:nvGrpSpPr>
          <p:cNvPr id="31" name="Group 484"/>
          <p:cNvGrpSpPr>
            <a:grpSpLocks/>
          </p:cNvGrpSpPr>
          <p:nvPr/>
        </p:nvGrpSpPr>
        <p:grpSpPr bwMode="auto">
          <a:xfrm>
            <a:off x="5475287" y="3696154"/>
            <a:ext cx="865188" cy="576263"/>
            <a:chOff x="1791" y="3657"/>
            <a:chExt cx="545" cy="363"/>
          </a:xfrm>
        </p:grpSpPr>
        <p:sp>
          <p:nvSpPr>
            <p:cNvPr id="124389" name="AutoShape 485"/>
            <p:cNvSpPr>
              <a:spLocks noChangeArrowheads="1"/>
            </p:cNvSpPr>
            <p:nvPr/>
          </p:nvSpPr>
          <p:spPr bwMode="auto">
            <a:xfrm>
              <a:off x="1791" y="3657"/>
              <a:ext cx="545" cy="363"/>
            </a:xfrm>
            <a:prstGeom prst="roundRect">
              <a:avLst>
                <a:gd name="adj" fmla="val 11569"/>
              </a:avLst>
            </a:prstGeom>
            <a:noFill/>
            <a:ln w="12700">
              <a:solidFill>
                <a:srgbClr val="FFCC00"/>
              </a:solidFill>
              <a:round/>
              <a:headEnd/>
              <a:tailEnd/>
            </a:ln>
            <a:effectLst/>
          </p:spPr>
          <p:txBody>
            <a:bodyPr wrap="none" anchor="ctr">
              <a:prstTxWarp prst="textNoShape">
                <a:avLst/>
              </a:prstTxWarp>
            </a:bodyPr>
            <a:lstStyle/>
            <a:p>
              <a:endParaRPr lang="en-US"/>
            </a:p>
          </p:txBody>
        </p:sp>
        <p:sp>
          <p:nvSpPr>
            <p:cNvPr id="124390" name="Line 486"/>
            <p:cNvSpPr>
              <a:spLocks noChangeShapeType="1"/>
            </p:cNvSpPr>
            <p:nvPr/>
          </p:nvSpPr>
          <p:spPr bwMode="auto">
            <a:xfrm>
              <a:off x="1837" y="3975"/>
              <a:ext cx="136" cy="0"/>
            </a:xfrm>
            <a:prstGeom prst="line">
              <a:avLst/>
            </a:prstGeom>
            <a:noFill/>
            <a:ln w="12700">
              <a:solidFill>
                <a:schemeClr val="bg1"/>
              </a:solidFill>
              <a:round/>
              <a:headEnd/>
              <a:tailEnd/>
            </a:ln>
            <a:effectLst/>
          </p:spPr>
          <p:txBody>
            <a:bodyPr>
              <a:prstTxWarp prst="textNoShape">
                <a:avLst/>
              </a:prstTxWarp>
            </a:bodyPr>
            <a:lstStyle/>
            <a:p>
              <a:endParaRPr lang="en-US"/>
            </a:p>
          </p:txBody>
        </p:sp>
        <p:sp>
          <p:nvSpPr>
            <p:cNvPr id="124391" name="Line 487"/>
            <p:cNvSpPr>
              <a:spLocks noChangeShapeType="1"/>
            </p:cNvSpPr>
            <p:nvPr/>
          </p:nvSpPr>
          <p:spPr bwMode="auto">
            <a:xfrm>
              <a:off x="2018" y="3975"/>
              <a:ext cx="136" cy="0"/>
            </a:xfrm>
            <a:prstGeom prst="line">
              <a:avLst/>
            </a:prstGeom>
            <a:noFill/>
            <a:ln w="12700">
              <a:solidFill>
                <a:schemeClr val="bg1"/>
              </a:solidFill>
              <a:round/>
              <a:headEnd/>
              <a:tailEnd/>
            </a:ln>
            <a:effectLst/>
          </p:spPr>
          <p:txBody>
            <a:bodyPr>
              <a:prstTxWarp prst="textNoShape">
                <a:avLst/>
              </a:prstTxWarp>
            </a:bodyPr>
            <a:lstStyle/>
            <a:p>
              <a:endParaRPr lang="en-US"/>
            </a:p>
          </p:txBody>
        </p:sp>
        <p:sp>
          <p:nvSpPr>
            <p:cNvPr id="124392" name="Line 488"/>
            <p:cNvSpPr>
              <a:spLocks noChangeShapeType="1"/>
            </p:cNvSpPr>
            <p:nvPr/>
          </p:nvSpPr>
          <p:spPr bwMode="auto">
            <a:xfrm>
              <a:off x="1870" y="3954"/>
              <a:ext cx="91" cy="0"/>
            </a:xfrm>
            <a:prstGeom prst="line">
              <a:avLst/>
            </a:prstGeom>
            <a:noFill/>
            <a:ln w="12700">
              <a:solidFill>
                <a:schemeClr val="bg1"/>
              </a:solidFill>
              <a:round/>
              <a:headEnd/>
              <a:tailEnd/>
            </a:ln>
            <a:effectLst/>
          </p:spPr>
          <p:txBody>
            <a:bodyPr>
              <a:prstTxWarp prst="textNoShape">
                <a:avLst/>
              </a:prstTxWarp>
            </a:bodyPr>
            <a:lstStyle/>
            <a:p>
              <a:endParaRPr lang="en-US"/>
            </a:p>
          </p:txBody>
        </p:sp>
        <p:sp>
          <p:nvSpPr>
            <p:cNvPr id="124393" name="Line 489"/>
            <p:cNvSpPr>
              <a:spLocks noChangeShapeType="1"/>
            </p:cNvSpPr>
            <p:nvPr/>
          </p:nvSpPr>
          <p:spPr bwMode="auto">
            <a:xfrm>
              <a:off x="2154" y="3954"/>
              <a:ext cx="91" cy="0"/>
            </a:xfrm>
            <a:prstGeom prst="line">
              <a:avLst/>
            </a:prstGeom>
            <a:noFill/>
            <a:ln w="12700">
              <a:solidFill>
                <a:schemeClr val="bg1"/>
              </a:solidFill>
              <a:round/>
              <a:headEnd/>
              <a:tailEnd/>
            </a:ln>
            <a:effectLst/>
          </p:spPr>
          <p:txBody>
            <a:bodyPr>
              <a:prstTxWarp prst="textNoShape">
                <a:avLst/>
              </a:prstTxWarp>
            </a:bodyPr>
            <a:lstStyle/>
            <a:p>
              <a:endParaRPr lang="en-US"/>
            </a:p>
          </p:txBody>
        </p:sp>
        <p:sp>
          <p:nvSpPr>
            <p:cNvPr id="124394" name="Line 490"/>
            <p:cNvSpPr>
              <a:spLocks noChangeShapeType="1"/>
            </p:cNvSpPr>
            <p:nvPr/>
          </p:nvSpPr>
          <p:spPr bwMode="auto">
            <a:xfrm>
              <a:off x="2039" y="3954"/>
              <a:ext cx="91" cy="0"/>
            </a:xfrm>
            <a:prstGeom prst="line">
              <a:avLst/>
            </a:prstGeom>
            <a:noFill/>
            <a:ln w="12700">
              <a:solidFill>
                <a:schemeClr val="bg1"/>
              </a:solidFill>
              <a:round/>
              <a:headEnd/>
              <a:tailEnd/>
            </a:ln>
            <a:effectLst/>
          </p:spPr>
          <p:txBody>
            <a:bodyPr>
              <a:prstTxWarp prst="textNoShape">
                <a:avLst/>
              </a:prstTxWarp>
            </a:bodyPr>
            <a:lstStyle/>
            <a:p>
              <a:endParaRPr lang="en-US"/>
            </a:p>
          </p:txBody>
        </p:sp>
        <p:sp>
          <p:nvSpPr>
            <p:cNvPr id="124395" name="Line 491"/>
            <p:cNvSpPr>
              <a:spLocks noChangeShapeType="1"/>
            </p:cNvSpPr>
            <p:nvPr/>
          </p:nvSpPr>
          <p:spPr bwMode="auto">
            <a:xfrm>
              <a:off x="1973" y="3936"/>
              <a:ext cx="49" cy="0"/>
            </a:xfrm>
            <a:prstGeom prst="line">
              <a:avLst/>
            </a:prstGeom>
            <a:noFill/>
            <a:ln w="12700">
              <a:solidFill>
                <a:schemeClr val="bg1"/>
              </a:solidFill>
              <a:round/>
              <a:headEnd/>
              <a:tailEnd/>
            </a:ln>
            <a:effectLst/>
          </p:spPr>
          <p:txBody>
            <a:bodyPr>
              <a:prstTxWarp prst="textNoShape">
                <a:avLst/>
              </a:prstTxWarp>
            </a:bodyPr>
            <a:lstStyle/>
            <a:p>
              <a:endParaRPr lang="en-US"/>
            </a:p>
          </p:txBody>
        </p:sp>
        <p:sp>
          <p:nvSpPr>
            <p:cNvPr id="124396" name="Line 492"/>
            <p:cNvSpPr>
              <a:spLocks noChangeShapeType="1"/>
            </p:cNvSpPr>
            <p:nvPr/>
          </p:nvSpPr>
          <p:spPr bwMode="auto">
            <a:xfrm>
              <a:off x="1907" y="3936"/>
              <a:ext cx="49" cy="0"/>
            </a:xfrm>
            <a:prstGeom prst="line">
              <a:avLst/>
            </a:prstGeom>
            <a:noFill/>
            <a:ln w="12700">
              <a:solidFill>
                <a:schemeClr val="bg1"/>
              </a:solidFill>
              <a:round/>
              <a:headEnd/>
              <a:tailEnd/>
            </a:ln>
            <a:effectLst/>
          </p:spPr>
          <p:txBody>
            <a:bodyPr>
              <a:prstTxWarp prst="textNoShape">
                <a:avLst/>
              </a:prstTxWarp>
            </a:bodyPr>
            <a:lstStyle/>
            <a:p>
              <a:endParaRPr lang="en-US"/>
            </a:p>
          </p:txBody>
        </p:sp>
        <p:sp>
          <p:nvSpPr>
            <p:cNvPr id="124397" name="Line 493"/>
            <p:cNvSpPr>
              <a:spLocks noChangeShapeType="1"/>
            </p:cNvSpPr>
            <p:nvPr/>
          </p:nvSpPr>
          <p:spPr bwMode="auto">
            <a:xfrm>
              <a:off x="1841" y="3936"/>
              <a:ext cx="49" cy="0"/>
            </a:xfrm>
            <a:prstGeom prst="line">
              <a:avLst/>
            </a:prstGeom>
            <a:noFill/>
            <a:ln w="12700">
              <a:solidFill>
                <a:schemeClr val="bg1"/>
              </a:solidFill>
              <a:round/>
              <a:headEnd/>
              <a:tailEnd/>
            </a:ln>
            <a:effectLst/>
          </p:spPr>
          <p:txBody>
            <a:bodyPr>
              <a:prstTxWarp prst="textNoShape">
                <a:avLst/>
              </a:prstTxWarp>
            </a:bodyPr>
            <a:lstStyle/>
            <a:p>
              <a:endParaRPr lang="en-US"/>
            </a:p>
          </p:txBody>
        </p:sp>
        <p:sp>
          <p:nvSpPr>
            <p:cNvPr id="124398" name="Line 494"/>
            <p:cNvSpPr>
              <a:spLocks noChangeShapeType="1"/>
            </p:cNvSpPr>
            <p:nvPr/>
          </p:nvSpPr>
          <p:spPr bwMode="auto">
            <a:xfrm>
              <a:off x="2200" y="3936"/>
              <a:ext cx="49" cy="0"/>
            </a:xfrm>
            <a:prstGeom prst="line">
              <a:avLst/>
            </a:prstGeom>
            <a:noFill/>
            <a:ln w="12700">
              <a:solidFill>
                <a:schemeClr val="bg1"/>
              </a:solidFill>
              <a:round/>
              <a:headEnd/>
              <a:tailEnd/>
            </a:ln>
            <a:effectLst/>
          </p:spPr>
          <p:txBody>
            <a:bodyPr>
              <a:prstTxWarp prst="textNoShape">
                <a:avLst/>
              </a:prstTxWarp>
            </a:bodyPr>
            <a:lstStyle/>
            <a:p>
              <a:endParaRPr lang="en-US"/>
            </a:p>
          </p:txBody>
        </p:sp>
        <p:sp>
          <p:nvSpPr>
            <p:cNvPr id="124399" name="Line 495"/>
            <p:cNvSpPr>
              <a:spLocks noChangeShapeType="1"/>
            </p:cNvSpPr>
            <p:nvPr/>
          </p:nvSpPr>
          <p:spPr bwMode="auto">
            <a:xfrm>
              <a:off x="2257" y="3936"/>
              <a:ext cx="49" cy="0"/>
            </a:xfrm>
            <a:prstGeom prst="line">
              <a:avLst/>
            </a:prstGeom>
            <a:noFill/>
            <a:ln w="12700">
              <a:solidFill>
                <a:schemeClr val="bg1"/>
              </a:solidFill>
              <a:round/>
              <a:headEnd/>
              <a:tailEnd/>
            </a:ln>
            <a:effectLst/>
          </p:spPr>
          <p:txBody>
            <a:bodyPr>
              <a:prstTxWarp prst="textNoShape">
                <a:avLst/>
              </a:prstTxWarp>
            </a:bodyPr>
            <a:lstStyle/>
            <a:p>
              <a:endParaRPr lang="en-US"/>
            </a:p>
          </p:txBody>
        </p:sp>
        <p:sp>
          <p:nvSpPr>
            <p:cNvPr id="124400" name="Line 496"/>
            <p:cNvSpPr>
              <a:spLocks noChangeShapeType="1"/>
            </p:cNvSpPr>
            <p:nvPr/>
          </p:nvSpPr>
          <p:spPr bwMode="auto">
            <a:xfrm>
              <a:off x="2116" y="3923"/>
              <a:ext cx="49" cy="0"/>
            </a:xfrm>
            <a:prstGeom prst="line">
              <a:avLst/>
            </a:prstGeom>
            <a:noFill/>
            <a:ln w="12700">
              <a:solidFill>
                <a:schemeClr val="bg1"/>
              </a:solidFill>
              <a:round/>
              <a:headEnd/>
              <a:tailEnd/>
            </a:ln>
            <a:effectLst/>
          </p:spPr>
          <p:txBody>
            <a:bodyPr>
              <a:prstTxWarp prst="textNoShape">
                <a:avLst/>
              </a:prstTxWarp>
            </a:bodyPr>
            <a:lstStyle/>
            <a:p>
              <a:endParaRPr lang="en-US"/>
            </a:p>
          </p:txBody>
        </p:sp>
        <p:sp>
          <p:nvSpPr>
            <p:cNvPr id="124401" name="Line 497"/>
            <p:cNvSpPr>
              <a:spLocks noChangeShapeType="1"/>
            </p:cNvSpPr>
            <p:nvPr/>
          </p:nvSpPr>
          <p:spPr bwMode="auto">
            <a:xfrm>
              <a:off x="1907" y="3920"/>
              <a:ext cx="136" cy="0"/>
            </a:xfrm>
            <a:prstGeom prst="line">
              <a:avLst/>
            </a:prstGeom>
            <a:noFill/>
            <a:ln w="12700">
              <a:solidFill>
                <a:schemeClr val="bg1"/>
              </a:solidFill>
              <a:round/>
              <a:headEnd/>
              <a:tailEnd/>
            </a:ln>
            <a:effectLst/>
          </p:spPr>
          <p:txBody>
            <a:bodyPr>
              <a:prstTxWarp prst="textNoShape">
                <a:avLst/>
              </a:prstTxWarp>
            </a:bodyPr>
            <a:lstStyle/>
            <a:p>
              <a:endParaRPr lang="en-US"/>
            </a:p>
          </p:txBody>
        </p:sp>
      </p:grpSp>
      <p:grpSp>
        <p:nvGrpSpPr>
          <p:cNvPr id="124388" name="Group 498"/>
          <p:cNvGrpSpPr>
            <a:grpSpLocks/>
          </p:cNvGrpSpPr>
          <p:nvPr/>
        </p:nvGrpSpPr>
        <p:grpSpPr bwMode="auto">
          <a:xfrm>
            <a:off x="7493000" y="1103767"/>
            <a:ext cx="865187" cy="576262"/>
            <a:chOff x="3061" y="2840"/>
            <a:chExt cx="545" cy="363"/>
          </a:xfrm>
        </p:grpSpPr>
        <p:sp>
          <p:nvSpPr>
            <p:cNvPr id="124403" name="AutoShape 499"/>
            <p:cNvSpPr>
              <a:spLocks noChangeArrowheads="1"/>
            </p:cNvSpPr>
            <p:nvPr/>
          </p:nvSpPr>
          <p:spPr bwMode="auto">
            <a:xfrm>
              <a:off x="3061" y="2840"/>
              <a:ext cx="545" cy="363"/>
            </a:xfrm>
            <a:prstGeom prst="roundRect">
              <a:avLst>
                <a:gd name="adj" fmla="val 11569"/>
              </a:avLst>
            </a:prstGeom>
            <a:noFill/>
            <a:ln w="12700">
              <a:solidFill>
                <a:srgbClr val="FFCC00"/>
              </a:solidFill>
              <a:round/>
              <a:headEnd/>
              <a:tailEnd/>
            </a:ln>
            <a:effectLst/>
          </p:spPr>
          <p:txBody>
            <a:bodyPr wrap="none" anchor="ctr">
              <a:prstTxWarp prst="textNoShape">
                <a:avLst/>
              </a:prstTxWarp>
            </a:bodyPr>
            <a:lstStyle/>
            <a:p>
              <a:endParaRPr lang="en-US"/>
            </a:p>
          </p:txBody>
        </p:sp>
        <p:sp>
          <p:nvSpPr>
            <p:cNvPr id="124404" name="Line 500"/>
            <p:cNvSpPr>
              <a:spLocks noChangeShapeType="1"/>
            </p:cNvSpPr>
            <p:nvPr/>
          </p:nvSpPr>
          <p:spPr bwMode="auto">
            <a:xfrm>
              <a:off x="3288" y="3158"/>
              <a:ext cx="136" cy="0"/>
            </a:xfrm>
            <a:prstGeom prst="line">
              <a:avLst/>
            </a:prstGeom>
            <a:noFill/>
            <a:ln w="12700">
              <a:solidFill>
                <a:schemeClr val="bg1"/>
              </a:solidFill>
              <a:round/>
              <a:headEnd/>
              <a:tailEnd/>
            </a:ln>
            <a:effectLst/>
          </p:spPr>
          <p:txBody>
            <a:bodyPr>
              <a:prstTxWarp prst="textNoShape">
                <a:avLst/>
              </a:prstTxWarp>
            </a:bodyPr>
            <a:lstStyle/>
            <a:p>
              <a:endParaRPr lang="en-US"/>
            </a:p>
          </p:txBody>
        </p:sp>
        <p:sp>
          <p:nvSpPr>
            <p:cNvPr id="124405" name="Line 501"/>
            <p:cNvSpPr>
              <a:spLocks noChangeShapeType="1"/>
            </p:cNvSpPr>
            <p:nvPr/>
          </p:nvSpPr>
          <p:spPr bwMode="auto">
            <a:xfrm>
              <a:off x="3469" y="3158"/>
              <a:ext cx="91" cy="0"/>
            </a:xfrm>
            <a:prstGeom prst="line">
              <a:avLst/>
            </a:prstGeom>
            <a:noFill/>
            <a:ln w="12700">
              <a:solidFill>
                <a:schemeClr val="bg1"/>
              </a:solidFill>
              <a:round/>
              <a:headEnd/>
              <a:tailEnd/>
            </a:ln>
            <a:effectLst/>
          </p:spPr>
          <p:txBody>
            <a:bodyPr>
              <a:prstTxWarp prst="textNoShape">
                <a:avLst/>
              </a:prstTxWarp>
            </a:bodyPr>
            <a:lstStyle/>
            <a:p>
              <a:endParaRPr lang="en-US"/>
            </a:p>
          </p:txBody>
        </p:sp>
        <p:sp>
          <p:nvSpPr>
            <p:cNvPr id="124406" name="Line 502"/>
            <p:cNvSpPr>
              <a:spLocks noChangeShapeType="1"/>
            </p:cNvSpPr>
            <p:nvPr/>
          </p:nvSpPr>
          <p:spPr bwMode="auto">
            <a:xfrm>
              <a:off x="3424" y="3137"/>
              <a:ext cx="91" cy="0"/>
            </a:xfrm>
            <a:prstGeom prst="line">
              <a:avLst/>
            </a:prstGeom>
            <a:noFill/>
            <a:ln w="12700">
              <a:solidFill>
                <a:schemeClr val="bg1"/>
              </a:solidFill>
              <a:round/>
              <a:headEnd/>
              <a:tailEnd/>
            </a:ln>
            <a:effectLst/>
          </p:spPr>
          <p:txBody>
            <a:bodyPr>
              <a:prstTxWarp prst="textNoShape">
                <a:avLst/>
              </a:prstTxWarp>
            </a:bodyPr>
            <a:lstStyle/>
            <a:p>
              <a:endParaRPr lang="en-US"/>
            </a:p>
          </p:txBody>
        </p:sp>
        <p:sp>
          <p:nvSpPr>
            <p:cNvPr id="124407" name="Line 503"/>
            <p:cNvSpPr>
              <a:spLocks noChangeShapeType="1"/>
            </p:cNvSpPr>
            <p:nvPr/>
          </p:nvSpPr>
          <p:spPr bwMode="auto">
            <a:xfrm>
              <a:off x="3309" y="3137"/>
              <a:ext cx="91" cy="0"/>
            </a:xfrm>
            <a:prstGeom prst="line">
              <a:avLst/>
            </a:prstGeom>
            <a:noFill/>
            <a:ln w="12700">
              <a:solidFill>
                <a:schemeClr val="bg1"/>
              </a:solidFill>
              <a:round/>
              <a:headEnd/>
              <a:tailEnd/>
            </a:ln>
            <a:effectLst/>
          </p:spPr>
          <p:txBody>
            <a:bodyPr>
              <a:prstTxWarp prst="textNoShape">
                <a:avLst/>
              </a:prstTxWarp>
            </a:bodyPr>
            <a:lstStyle/>
            <a:p>
              <a:endParaRPr lang="en-US"/>
            </a:p>
          </p:txBody>
        </p:sp>
        <p:sp>
          <p:nvSpPr>
            <p:cNvPr id="124408" name="Line 504"/>
            <p:cNvSpPr>
              <a:spLocks noChangeShapeType="1"/>
            </p:cNvSpPr>
            <p:nvPr/>
          </p:nvSpPr>
          <p:spPr bwMode="auto">
            <a:xfrm>
              <a:off x="3243" y="3119"/>
              <a:ext cx="49" cy="0"/>
            </a:xfrm>
            <a:prstGeom prst="line">
              <a:avLst/>
            </a:prstGeom>
            <a:noFill/>
            <a:ln w="12700">
              <a:solidFill>
                <a:schemeClr val="bg1"/>
              </a:solidFill>
              <a:round/>
              <a:headEnd/>
              <a:tailEnd/>
            </a:ln>
            <a:effectLst/>
          </p:spPr>
          <p:txBody>
            <a:bodyPr>
              <a:prstTxWarp prst="textNoShape">
                <a:avLst/>
              </a:prstTxWarp>
            </a:bodyPr>
            <a:lstStyle/>
            <a:p>
              <a:endParaRPr lang="en-US"/>
            </a:p>
          </p:txBody>
        </p:sp>
        <p:sp>
          <p:nvSpPr>
            <p:cNvPr id="124409" name="Line 505"/>
            <p:cNvSpPr>
              <a:spLocks noChangeShapeType="1"/>
            </p:cNvSpPr>
            <p:nvPr/>
          </p:nvSpPr>
          <p:spPr bwMode="auto">
            <a:xfrm>
              <a:off x="3111" y="3119"/>
              <a:ext cx="49" cy="0"/>
            </a:xfrm>
            <a:prstGeom prst="line">
              <a:avLst/>
            </a:prstGeom>
            <a:noFill/>
            <a:ln w="12700">
              <a:solidFill>
                <a:schemeClr val="bg1"/>
              </a:solidFill>
              <a:round/>
              <a:headEnd/>
              <a:tailEnd/>
            </a:ln>
            <a:effectLst/>
          </p:spPr>
          <p:txBody>
            <a:bodyPr>
              <a:prstTxWarp prst="textNoShape">
                <a:avLst/>
              </a:prstTxWarp>
            </a:bodyPr>
            <a:lstStyle/>
            <a:p>
              <a:endParaRPr lang="en-US"/>
            </a:p>
          </p:txBody>
        </p:sp>
        <p:sp>
          <p:nvSpPr>
            <p:cNvPr id="124410" name="Line 506"/>
            <p:cNvSpPr>
              <a:spLocks noChangeShapeType="1"/>
            </p:cNvSpPr>
            <p:nvPr/>
          </p:nvSpPr>
          <p:spPr bwMode="auto">
            <a:xfrm>
              <a:off x="3470" y="3119"/>
              <a:ext cx="49" cy="0"/>
            </a:xfrm>
            <a:prstGeom prst="line">
              <a:avLst/>
            </a:prstGeom>
            <a:noFill/>
            <a:ln w="12700">
              <a:solidFill>
                <a:schemeClr val="bg1"/>
              </a:solidFill>
              <a:round/>
              <a:headEnd/>
              <a:tailEnd/>
            </a:ln>
            <a:effectLst/>
          </p:spPr>
          <p:txBody>
            <a:bodyPr>
              <a:prstTxWarp prst="textNoShape">
                <a:avLst/>
              </a:prstTxWarp>
            </a:bodyPr>
            <a:lstStyle/>
            <a:p>
              <a:endParaRPr lang="en-US"/>
            </a:p>
          </p:txBody>
        </p:sp>
        <p:sp>
          <p:nvSpPr>
            <p:cNvPr id="124411" name="Line 507"/>
            <p:cNvSpPr>
              <a:spLocks noChangeShapeType="1"/>
            </p:cNvSpPr>
            <p:nvPr/>
          </p:nvSpPr>
          <p:spPr bwMode="auto">
            <a:xfrm>
              <a:off x="3527" y="3119"/>
              <a:ext cx="49" cy="0"/>
            </a:xfrm>
            <a:prstGeom prst="line">
              <a:avLst/>
            </a:prstGeom>
            <a:noFill/>
            <a:ln w="12700">
              <a:solidFill>
                <a:schemeClr val="bg1"/>
              </a:solidFill>
              <a:round/>
              <a:headEnd/>
              <a:tailEnd/>
            </a:ln>
            <a:effectLst/>
          </p:spPr>
          <p:txBody>
            <a:bodyPr>
              <a:prstTxWarp prst="textNoShape">
                <a:avLst/>
              </a:prstTxWarp>
            </a:bodyPr>
            <a:lstStyle/>
            <a:p>
              <a:endParaRPr lang="en-US"/>
            </a:p>
          </p:txBody>
        </p:sp>
        <p:sp>
          <p:nvSpPr>
            <p:cNvPr id="124412" name="Line 508"/>
            <p:cNvSpPr>
              <a:spLocks noChangeShapeType="1"/>
            </p:cNvSpPr>
            <p:nvPr/>
          </p:nvSpPr>
          <p:spPr bwMode="auto">
            <a:xfrm>
              <a:off x="3386" y="3106"/>
              <a:ext cx="49" cy="0"/>
            </a:xfrm>
            <a:prstGeom prst="line">
              <a:avLst/>
            </a:prstGeom>
            <a:noFill/>
            <a:ln w="12700">
              <a:solidFill>
                <a:schemeClr val="bg1"/>
              </a:solidFill>
              <a:round/>
              <a:headEnd/>
              <a:tailEnd/>
            </a:ln>
            <a:effectLst/>
          </p:spPr>
          <p:txBody>
            <a:bodyPr>
              <a:prstTxWarp prst="textNoShape">
                <a:avLst/>
              </a:prstTxWarp>
            </a:bodyPr>
            <a:lstStyle/>
            <a:p>
              <a:endParaRPr lang="en-US"/>
            </a:p>
          </p:txBody>
        </p:sp>
        <p:sp>
          <p:nvSpPr>
            <p:cNvPr id="124413" name="Line 509"/>
            <p:cNvSpPr>
              <a:spLocks noChangeShapeType="1"/>
            </p:cNvSpPr>
            <p:nvPr/>
          </p:nvSpPr>
          <p:spPr bwMode="auto">
            <a:xfrm>
              <a:off x="3470" y="2901"/>
              <a:ext cx="91" cy="0"/>
            </a:xfrm>
            <a:prstGeom prst="line">
              <a:avLst/>
            </a:prstGeom>
            <a:noFill/>
            <a:ln w="12700">
              <a:solidFill>
                <a:schemeClr val="bg1"/>
              </a:solidFill>
              <a:round/>
              <a:headEnd/>
              <a:tailEnd/>
            </a:ln>
            <a:effectLst/>
          </p:spPr>
          <p:txBody>
            <a:bodyPr>
              <a:prstTxWarp prst="textNoShape">
                <a:avLst/>
              </a:prstTxWarp>
            </a:bodyPr>
            <a:lstStyle/>
            <a:p>
              <a:endParaRPr lang="en-US"/>
            </a:p>
          </p:txBody>
        </p:sp>
        <p:sp>
          <p:nvSpPr>
            <p:cNvPr id="124414" name="Line 510"/>
            <p:cNvSpPr>
              <a:spLocks noChangeShapeType="1"/>
            </p:cNvSpPr>
            <p:nvPr/>
          </p:nvSpPr>
          <p:spPr bwMode="auto">
            <a:xfrm>
              <a:off x="3119" y="2901"/>
              <a:ext cx="91" cy="0"/>
            </a:xfrm>
            <a:prstGeom prst="line">
              <a:avLst/>
            </a:prstGeom>
            <a:noFill/>
            <a:ln w="12700">
              <a:solidFill>
                <a:schemeClr val="bg1"/>
              </a:solidFill>
              <a:round/>
              <a:headEnd/>
              <a:tailEnd/>
            </a:ln>
            <a:effectLst/>
          </p:spPr>
          <p:txBody>
            <a:bodyPr>
              <a:prstTxWarp prst="textNoShape">
                <a:avLst/>
              </a:prstTxWarp>
            </a:bodyPr>
            <a:lstStyle/>
            <a:p>
              <a:endParaRPr lang="en-US"/>
            </a:p>
          </p:txBody>
        </p:sp>
        <p:sp>
          <p:nvSpPr>
            <p:cNvPr id="124415" name="Line 511"/>
            <p:cNvSpPr>
              <a:spLocks noChangeShapeType="1"/>
            </p:cNvSpPr>
            <p:nvPr/>
          </p:nvSpPr>
          <p:spPr bwMode="auto">
            <a:xfrm>
              <a:off x="3516" y="2883"/>
              <a:ext cx="49" cy="0"/>
            </a:xfrm>
            <a:prstGeom prst="line">
              <a:avLst/>
            </a:prstGeom>
            <a:noFill/>
            <a:ln w="12700">
              <a:solidFill>
                <a:schemeClr val="bg1"/>
              </a:solidFill>
              <a:round/>
              <a:headEnd/>
              <a:tailEnd/>
            </a:ln>
            <a:effectLst/>
          </p:spPr>
          <p:txBody>
            <a:bodyPr>
              <a:prstTxWarp prst="textNoShape">
                <a:avLst/>
              </a:prstTxWarp>
            </a:bodyPr>
            <a:lstStyle/>
            <a:p>
              <a:endParaRPr lang="en-US"/>
            </a:p>
          </p:txBody>
        </p:sp>
      </p:grpSp>
      <p:grpSp>
        <p:nvGrpSpPr>
          <p:cNvPr id="124402" name="Group 512"/>
          <p:cNvGrpSpPr>
            <a:grpSpLocks/>
          </p:cNvGrpSpPr>
          <p:nvPr/>
        </p:nvGrpSpPr>
        <p:grpSpPr bwMode="auto">
          <a:xfrm>
            <a:off x="7493000" y="5640842"/>
            <a:ext cx="865187" cy="576262"/>
            <a:chOff x="4331" y="1207"/>
            <a:chExt cx="545" cy="363"/>
          </a:xfrm>
        </p:grpSpPr>
        <p:sp>
          <p:nvSpPr>
            <p:cNvPr id="124417" name="AutoShape 513"/>
            <p:cNvSpPr>
              <a:spLocks noChangeArrowheads="1"/>
            </p:cNvSpPr>
            <p:nvPr/>
          </p:nvSpPr>
          <p:spPr bwMode="auto">
            <a:xfrm>
              <a:off x="4331" y="1207"/>
              <a:ext cx="545" cy="363"/>
            </a:xfrm>
            <a:prstGeom prst="roundRect">
              <a:avLst>
                <a:gd name="adj" fmla="val 11569"/>
              </a:avLst>
            </a:prstGeom>
            <a:noFill/>
            <a:ln w="12700">
              <a:solidFill>
                <a:srgbClr val="FFCC00"/>
              </a:solidFill>
              <a:round/>
              <a:headEnd/>
              <a:tailEnd/>
            </a:ln>
            <a:effectLst/>
          </p:spPr>
          <p:txBody>
            <a:bodyPr wrap="none" anchor="ctr">
              <a:prstTxWarp prst="textNoShape">
                <a:avLst/>
              </a:prstTxWarp>
            </a:bodyPr>
            <a:lstStyle/>
            <a:p>
              <a:endParaRPr lang="en-US"/>
            </a:p>
          </p:txBody>
        </p:sp>
        <p:sp>
          <p:nvSpPr>
            <p:cNvPr id="124418" name="Line 514"/>
            <p:cNvSpPr>
              <a:spLocks noChangeShapeType="1"/>
            </p:cNvSpPr>
            <p:nvPr/>
          </p:nvSpPr>
          <p:spPr bwMode="auto">
            <a:xfrm>
              <a:off x="4377" y="1525"/>
              <a:ext cx="136" cy="0"/>
            </a:xfrm>
            <a:prstGeom prst="line">
              <a:avLst/>
            </a:prstGeom>
            <a:noFill/>
            <a:ln w="12700">
              <a:solidFill>
                <a:schemeClr val="bg1"/>
              </a:solidFill>
              <a:round/>
              <a:headEnd/>
              <a:tailEnd/>
            </a:ln>
            <a:effectLst/>
          </p:spPr>
          <p:txBody>
            <a:bodyPr>
              <a:prstTxWarp prst="textNoShape">
                <a:avLst/>
              </a:prstTxWarp>
            </a:bodyPr>
            <a:lstStyle/>
            <a:p>
              <a:endParaRPr lang="en-US"/>
            </a:p>
          </p:txBody>
        </p:sp>
        <p:sp>
          <p:nvSpPr>
            <p:cNvPr id="124419" name="Line 515"/>
            <p:cNvSpPr>
              <a:spLocks noChangeShapeType="1"/>
            </p:cNvSpPr>
            <p:nvPr/>
          </p:nvSpPr>
          <p:spPr bwMode="auto">
            <a:xfrm>
              <a:off x="4410" y="1504"/>
              <a:ext cx="91" cy="0"/>
            </a:xfrm>
            <a:prstGeom prst="line">
              <a:avLst/>
            </a:prstGeom>
            <a:noFill/>
            <a:ln w="12700">
              <a:solidFill>
                <a:schemeClr val="bg1"/>
              </a:solidFill>
              <a:round/>
              <a:headEnd/>
              <a:tailEnd/>
            </a:ln>
            <a:effectLst/>
          </p:spPr>
          <p:txBody>
            <a:bodyPr>
              <a:prstTxWarp prst="textNoShape">
                <a:avLst/>
              </a:prstTxWarp>
            </a:bodyPr>
            <a:lstStyle/>
            <a:p>
              <a:endParaRPr lang="en-US"/>
            </a:p>
          </p:txBody>
        </p:sp>
        <p:sp>
          <p:nvSpPr>
            <p:cNvPr id="124420" name="Line 516"/>
            <p:cNvSpPr>
              <a:spLocks noChangeShapeType="1"/>
            </p:cNvSpPr>
            <p:nvPr/>
          </p:nvSpPr>
          <p:spPr bwMode="auto">
            <a:xfrm>
              <a:off x="4513" y="1486"/>
              <a:ext cx="49" cy="0"/>
            </a:xfrm>
            <a:prstGeom prst="line">
              <a:avLst/>
            </a:prstGeom>
            <a:noFill/>
            <a:ln w="12700">
              <a:solidFill>
                <a:schemeClr val="bg1"/>
              </a:solidFill>
              <a:round/>
              <a:headEnd/>
              <a:tailEnd/>
            </a:ln>
            <a:effectLst/>
          </p:spPr>
          <p:txBody>
            <a:bodyPr>
              <a:prstTxWarp prst="textNoShape">
                <a:avLst/>
              </a:prstTxWarp>
            </a:bodyPr>
            <a:lstStyle/>
            <a:p>
              <a:endParaRPr lang="en-US"/>
            </a:p>
          </p:txBody>
        </p:sp>
        <p:sp>
          <p:nvSpPr>
            <p:cNvPr id="124421" name="Line 517"/>
            <p:cNvSpPr>
              <a:spLocks noChangeShapeType="1"/>
            </p:cNvSpPr>
            <p:nvPr/>
          </p:nvSpPr>
          <p:spPr bwMode="auto">
            <a:xfrm>
              <a:off x="4447" y="1486"/>
              <a:ext cx="49" cy="0"/>
            </a:xfrm>
            <a:prstGeom prst="line">
              <a:avLst/>
            </a:prstGeom>
            <a:noFill/>
            <a:ln w="12700">
              <a:solidFill>
                <a:schemeClr val="bg1"/>
              </a:solidFill>
              <a:round/>
              <a:headEnd/>
              <a:tailEnd/>
            </a:ln>
            <a:effectLst/>
          </p:spPr>
          <p:txBody>
            <a:bodyPr>
              <a:prstTxWarp prst="textNoShape">
                <a:avLst/>
              </a:prstTxWarp>
            </a:bodyPr>
            <a:lstStyle/>
            <a:p>
              <a:endParaRPr lang="en-US"/>
            </a:p>
          </p:txBody>
        </p:sp>
        <p:sp>
          <p:nvSpPr>
            <p:cNvPr id="124422" name="Line 518"/>
            <p:cNvSpPr>
              <a:spLocks noChangeShapeType="1"/>
            </p:cNvSpPr>
            <p:nvPr/>
          </p:nvSpPr>
          <p:spPr bwMode="auto">
            <a:xfrm>
              <a:off x="4381" y="1486"/>
              <a:ext cx="49" cy="0"/>
            </a:xfrm>
            <a:prstGeom prst="line">
              <a:avLst/>
            </a:prstGeom>
            <a:noFill/>
            <a:ln w="12700">
              <a:solidFill>
                <a:schemeClr val="bg1"/>
              </a:solidFill>
              <a:round/>
              <a:headEnd/>
              <a:tailEnd/>
            </a:ln>
            <a:effectLst/>
          </p:spPr>
          <p:txBody>
            <a:bodyPr>
              <a:prstTxWarp prst="textNoShape">
                <a:avLst/>
              </a:prstTxWarp>
            </a:bodyPr>
            <a:lstStyle/>
            <a:p>
              <a:endParaRPr lang="en-US"/>
            </a:p>
          </p:txBody>
        </p:sp>
        <p:sp>
          <p:nvSpPr>
            <p:cNvPr id="124423" name="Line 519"/>
            <p:cNvSpPr>
              <a:spLocks noChangeShapeType="1"/>
            </p:cNvSpPr>
            <p:nvPr/>
          </p:nvSpPr>
          <p:spPr bwMode="auto">
            <a:xfrm>
              <a:off x="4740" y="1486"/>
              <a:ext cx="49" cy="0"/>
            </a:xfrm>
            <a:prstGeom prst="line">
              <a:avLst/>
            </a:prstGeom>
            <a:noFill/>
            <a:ln w="12700">
              <a:solidFill>
                <a:schemeClr val="bg1"/>
              </a:solidFill>
              <a:round/>
              <a:headEnd/>
              <a:tailEnd/>
            </a:ln>
            <a:effectLst/>
          </p:spPr>
          <p:txBody>
            <a:bodyPr>
              <a:prstTxWarp prst="textNoShape">
                <a:avLst/>
              </a:prstTxWarp>
            </a:bodyPr>
            <a:lstStyle/>
            <a:p>
              <a:endParaRPr lang="en-US"/>
            </a:p>
          </p:txBody>
        </p:sp>
        <p:sp>
          <p:nvSpPr>
            <p:cNvPr id="124424" name="Line 520"/>
            <p:cNvSpPr>
              <a:spLocks noChangeShapeType="1"/>
            </p:cNvSpPr>
            <p:nvPr/>
          </p:nvSpPr>
          <p:spPr bwMode="auto">
            <a:xfrm>
              <a:off x="4656" y="1473"/>
              <a:ext cx="49" cy="0"/>
            </a:xfrm>
            <a:prstGeom prst="line">
              <a:avLst/>
            </a:prstGeom>
            <a:noFill/>
            <a:ln w="12700">
              <a:solidFill>
                <a:schemeClr val="bg1"/>
              </a:solidFill>
              <a:round/>
              <a:headEnd/>
              <a:tailEnd/>
            </a:ln>
            <a:effectLst/>
          </p:spPr>
          <p:txBody>
            <a:bodyPr>
              <a:prstTxWarp prst="textNoShape">
                <a:avLst/>
              </a:prstTxWarp>
            </a:bodyPr>
            <a:lstStyle/>
            <a:p>
              <a:endParaRPr lang="en-US"/>
            </a:p>
          </p:txBody>
        </p:sp>
        <p:sp>
          <p:nvSpPr>
            <p:cNvPr id="124425" name="Line 521"/>
            <p:cNvSpPr>
              <a:spLocks noChangeShapeType="1"/>
            </p:cNvSpPr>
            <p:nvPr/>
          </p:nvSpPr>
          <p:spPr bwMode="auto">
            <a:xfrm>
              <a:off x="4447" y="1470"/>
              <a:ext cx="136" cy="0"/>
            </a:xfrm>
            <a:prstGeom prst="line">
              <a:avLst/>
            </a:prstGeom>
            <a:noFill/>
            <a:ln w="12700">
              <a:solidFill>
                <a:schemeClr val="bg1"/>
              </a:solidFill>
              <a:round/>
              <a:headEnd/>
              <a:tailEnd/>
            </a:ln>
            <a:effectLst/>
          </p:spPr>
          <p:txBody>
            <a:bodyPr>
              <a:prstTxWarp prst="textNoShape">
                <a:avLst/>
              </a:prstTxWarp>
            </a:bodyPr>
            <a:lstStyle/>
            <a:p>
              <a:endParaRPr lang="en-US"/>
            </a:p>
          </p:txBody>
        </p:sp>
        <p:sp>
          <p:nvSpPr>
            <p:cNvPr id="124426" name="Line 522"/>
            <p:cNvSpPr>
              <a:spLocks noChangeShapeType="1"/>
            </p:cNvSpPr>
            <p:nvPr/>
          </p:nvSpPr>
          <p:spPr bwMode="auto">
            <a:xfrm>
              <a:off x="4740" y="1268"/>
              <a:ext cx="91" cy="0"/>
            </a:xfrm>
            <a:prstGeom prst="line">
              <a:avLst/>
            </a:prstGeom>
            <a:noFill/>
            <a:ln w="12700">
              <a:solidFill>
                <a:schemeClr val="bg1"/>
              </a:solidFill>
              <a:round/>
              <a:headEnd/>
              <a:tailEnd/>
            </a:ln>
            <a:effectLst/>
          </p:spPr>
          <p:txBody>
            <a:bodyPr>
              <a:prstTxWarp prst="textNoShape">
                <a:avLst/>
              </a:prstTxWarp>
            </a:bodyPr>
            <a:lstStyle/>
            <a:p>
              <a:endParaRPr lang="en-US"/>
            </a:p>
          </p:txBody>
        </p:sp>
        <p:sp>
          <p:nvSpPr>
            <p:cNvPr id="124427" name="Line 523"/>
            <p:cNvSpPr>
              <a:spLocks noChangeShapeType="1"/>
            </p:cNvSpPr>
            <p:nvPr/>
          </p:nvSpPr>
          <p:spPr bwMode="auto">
            <a:xfrm>
              <a:off x="4786" y="1250"/>
              <a:ext cx="49" cy="0"/>
            </a:xfrm>
            <a:prstGeom prst="line">
              <a:avLst/>
            </a:prstGeom>
            <a:noFill/>
            <a:ln w="12700">
              <a:solidFill>
                <a:schemeClr val="bg1"/>
              </a:solidFill>
              <a:round/>
              <a:headEnd/>
              <a:tailEnd/>
            </a:ln>
            <a:effectLst/>
          </p:spPr>
          <p:txBody>
            <a:bodyPr>
              <a:prstTxWarp prst="textNoShape">
                <a:avLst/>
              </a:prstTxWarp>
            </a:bodyPr>
            <a:lstStyle/>
            <a:p>
              <a:endParaRPr lang="en-US"/>
            </a:p>
          </p:txBody>
        </p:sp>
      </p:grpSp>
      <p:grpSp>
        <p:nvGrpSpPr>
          <p:cNvPr id="124416" name="Group 524"/>
          <p:cNvGrpSpPr>
            <a:grpSpLocks/>
          </p:cNvGrpSpPr>
          <p:nvPr/>
        </p:nvGrpSpPr>
        <p:grpSpPr bwMode="auto">
          <a:xfrm>
            <a:off x="8437562" y="1084717"/>
            <a:ext cx="153988" cy="5222875"/>
            <a:chOff x="5018" y="666"/>
            <a:chExt cx="97" cy="3290"/>
          </a:xfrm>
        </p:grpSpPr>
        <p:sp useBgFill="1">
          <p:nvSpPr>
            <p:cNvPr id="124429" name="Rectangle 525"/>
            <p:cNvSpPr>
              <a:spLocks noChangeArrowheads="1"/>
            </p:cNvSpPr>
            <p:nvPr/>
          </p:nvSpPr>
          <p:spPr bwMode="auto">
            <a:xfrm>
              <a:off x="5018" y="666"/>
              <a:ext cx="97" cy="66"/>
            </a:xfrm>
            <a:prstGeom prst="rect">
              <a:avLst/>
            </a:prstGeom>
            <a:ln w="12700">
              <a:noFill/>
              <a:miter lim="800000"/>
              <a:headEnd/>
              <a:tailEnd/>
            </a:ln>
            <a:effectLst/>
          </p:spPr>
          <p:txBody>
            <a:bodyPr wrap="none" anchor="ctr">
              <a:prstTxWarp prst="textNoShape">
                <a:avLst/>
              </a:prstTxWarp>
            </a:bodyPr>
            <a:lstStyle/>
            <a:p>
              <a:endParaRPr lang="en-US"/>
            </a:p>
          </p:txBody>
        </p:sp>
        <p:sp useBgFill="1">
          <p:nvSpPr>
            <p:cNvPr id="124430" name="Rectangle 526"/>
            <p:cNvSpPr>
              <a:spLocks noChangeArrowheads="1"/>
            </p:cNvSpPr>
            <p:nvPr/>
          </p:nvSpPr>
          <p:spPr bwMode="auto">
            <a:xfrm>
              <a:off x="5018" y="795"/>
              <a:ext cx="97" cy="66"/>
            </a:xfrm>
            <a:prstGeom prst="rect">
              <a:avLst/>
            </a:prstGeom>
            <a:ln w="12700">
              <a:noFill/>
              <a:miter lim="800000"/>
              <a:headEnd/>
              <a:tailEnd/>
            </a:ln>
            <a:effectLst/>
          </p:spPr>
          <p:txBody>
            <a:bodyPr wrap="none" anchor="ctr">
              <a:prstTxWarp prst="textNoShape">
                <a:avLst/>
              </a:prstTxWarp>
            </a:bodyPr>
            <a:lstStyle/>
            <a:p>
              <a:endParaRPr lang="en-US"/>
            </a:p>
          </p:txBody>
        </p:sp>
        <p:sp useBgFill="1">
          <p:nvSpPr>
            <p:cNvPr id="124431" name="Rectangle 527"/>
            <p:cNvSpPr>
              <a:spLocks noChangeArrowheads="1"/>
            </p:cNvSpPr>
            <p:nvPr/>
          </p:nvSpPr>
          <p:spPr bwMode="auto">
            <a:xfrm>
              <a:off x="5018" y="924"/>
              <a:ext cx="97" cy="66"/>
            </a:xfrm>
            <a:prstGeom prst="rect">
              <a:avLst/>
            </a:prstGeom>
            <a:ln w="12700">
              <a:noFill/>
              <a:miter lim="800000"/>
              <a:headEnd/>
              <a:tailEnd/>
            </a:ln>
            <a:effectLst/>
          </p:spPr>
          <p:txBody>
            <a:bodyPr wrap="none" anchor="ctr">
              <a:prstTxWarp prst="textNoShape">
                <a:avLst/>
              </a:prstTxWarp>
            </a:bodyPr>
            <a:lstStyle/>
            <a:p>
              <a:endParaRPr lang="en-US"/>
            </a:p>
          </p:txBody>
        </p:sp>
        <p:sp useBgFill="1">
          <p:nvSpPr>
            <p:cNvPr id="124432" name="Rectangle 528"/>
            <p:cNvSpPr>
              <a:spLocks noChangeArrowheads="1"/>
            </p:cNvSpPr>
            <p:nvPr/>
          </p:nvSpPr>
          <p:spPr bwMode="auto">
            <a:xfrm>
              <a:off x="5018" y="1053"/>
              <a:ext cx="97" cy="66"/>
            </a:xfrm>
            <a:prstGeom prst="rect">
              <a:avLst/>
            </a:prstGeom>
            <a:ln w="12700">
              <a:noFill/>
              <a:miter lim="800000"/>
              <a:headEnd/>
              <a:tailEnd/>
            </a:ln>
            <a:effectLst/>
          </p:spPr>
          <p:txBody>
            <a:bodyPr wrap="none" anchor="ctr">
              <a:prstTxWarp prst="textNoShape">
                <a:avLst/>
              </a:prstTxWarp>
            </a:bodyPr>
            <a:lstStyle/>
            <a:p>
              <a:endParaRPr lang="en-US"/>
            </a:p>
          </p:txBody>
        </p:sp>
        <p:sp useBgFill="1">
          <p:nvSpPr>
            <p:cNvPr id="124433" name="Rectangle 529"/>
            <p:cNvSpPr>
              <a:spLocks noChangeArrowheads="1"/>
            </p:cNvSpPr>
            <p:nvPr/>
          </p:nvSpPr>
          <p:spPr bwMode="auto">
            <a:xfrm>
              <a:off x="5018" y="1182"/>
              <a:ext cx="97" cy="66"/>
            </a:xfrm>
            <a:prstGeom prst="rect">
              <a:avLst/>
            </a:prstGeom>
            <a:ln w="12700">
              <a:noFill/>
              <a:miter lim="800000"/>
              <a:headEnd/>
              <a:tailEnd/>
            </a:ln>
            <a:effectLst/>
          </p:spPr>
          <p:txBody>
            <a:bodyPr wrap="none" anchor="ctr">
              <a:prstTxWarp prst="textNoShape">
                <a:avLst/>
              </a:prstTxWarp>
            </a:bodyPr>
            <a:lstStyle/>
            <a:p>
              <a:endParaRPr lang="en-US"/>
            </a:p>
          </p:txBody>
        </p:sp>
        <p:sp useBgFill="1">
          <p:nvSpPr>
            <p:cNvPr id="124434" name="Rectangle 530"/>
            <p:cNvSpPr>
              <a:spLocks noChangeArrowheads="1"/>
            </p:cNvSpPr>
            <p:nvPr/>
          </p:nvSpPr>
          <p:spPr bwMode="auto">
            <a:xfrm>
              <a:off x="5018" y="1311"/>
              <a:ext cx="97" cy="66"/>
            </a:xfrm>
            <a:prstGeom prst="rect">
              <a:avLst/>
            </a:prstGeom>
            <a:ln w="12700">
              <a:noFill/>
              <a:miter lim="800000"/>
              <a:headEnd/>
              <a:tailEnd/>
            </a:ln>
            <a:effectLst/>
          </p:spPr>
          <p:txBody>
            <a:bodyPr wrap="none" anchor="ctr">
              <a:prstTxWarp prst="textNoShape">
                <a:avLst/>
              </a:prstTxWarp>
            </a:bodyPr>
            <a:lstStyle/>
            <a:p>
              <a:endParaRPr lang="en-US"/>
            </a:p>
          </p:txBody>
        </p:sp>
        <p:sp useBgFill="1">
          <p:nvSpPr>
            <p:cNvPr id="124435" name="Rectangle 531"/>
            <p:cNvSpPr>
              <a:spLocks noChangeArrowheads="1"/>
            </p:cNvSpPr>
            <p:nvPr/>
          </p:nvSpPr>
          <p:spPr bwMode="auto">
            <a:xfrm>
              <a:off x="5018" y="1440"/>
              <a:ext cx="97" cy="66"/>
            </a:xfrm>
            <a:prstGeom prst="rect">
              <a:avLst/>
            </a:prstGeom>
            <a:ln w="12700">
              <a:noFill/>
              <a:miter lim="800000"/>
              <a:headEnd/>
              <a:tailEnd/>
            </a:ln>
            <a:effectLst/>
          </p:spPr>
          <p:txBody>
            <a:bodyPr wrap="none" anchor="ctr">
              <a:prstTxWarp prst="textNoShape">
                <a:avLst/>
              </a:prstTxWarp>
            </a:bodyPr>
            <a:lstStyle/>
            <a:p>
              <a:endParaRPr lang="en-US"/>
            </a:p>
          </p:txBody>
        </p:sp>
        <p:sp useBgFill="1">
          <p:nvSpPr>
            <p:cNvPr id="124436" name="Rectangle 532"/>
            <p:cNvSpPr>
              <a:spLocks noChangeArrowheads="1"/>
            </p:cNvSpPr>
            <p:nvPr/>
          </p:nvSpPr>
          <p:spPr bwMode="auto">
            <a:xfrm>
              <a:off x="5018" y="1569"/>
              <a:ext cx="97" cy="66"/>
            </a:xfrm>
            <a:prstGeom prst="rect">
              <a:avLst/>
            </a:prstGeom>
            <a:ln w="12700">
              <a:noFill/>
              <a:miter lim="800000"/>
              <a:headEnd/>
              <a:tailEnd/>
            </a:ln>
            <a:effectLst/>
          </p:spPr>
          <p:txBody>
            <a:bodyPr wrap="none" anchor="ctr">
              <a:prstTxWarp prst="textNoShape">
                <a:avLst/>
              </a:prstTxWarp>
            </a:bodyPr>
            <a:lstStyle/>
            <a:p>
              <a:endParaRPr lang="en-US"/>
            </a:p>
          </p:txBody>
        </p:sp>
        <p:sp useBgFill="1">
          <p:nvSpPr>
            <p:cNvPr id="124437" name="Rectangle 533"/>
            <p:cNvSpPr>
              <a:spLocks noChangeArrowheads="1"/>
            </p:cNvSpPr>
            <p:nvPr/>
          </p:nvSpPr>
          <p:spPr bwMode="auto">
            <a:xfrm>
              <a:off x="5018" y="1698"/>
              <a:ext cx="97" cy="66"/>
            </a:xfrm>
            <a:prstGeom prst="rect">
              <a:avLst/>
            </a:prstGeom>
            <a:ln w="12700">
              <a:noFill/>
              <a:miter lim="800000"/>
              <a:headEnd/>
              <a:tailEnd/>
            </a:ln>
            <a:effectLst/>
          </p:spPr>
          <p:txBody>
            <a:bodyPr wrap="none" anchor="ctr">
              <a:prstTxWarp prst="textNoShape">
                <a:avLst/>
              </a:prstTxWarp>
            </a:bodyPr>
            <a:lstStyle/>
            <a:p>
              <a:endParaRPr lang="en-US"/>
            </a:p>
          </p:txBody>
        </p:sp>
        <p:sp useBgFill="1">
          <p:nvSpPr>
            <p:cNvPr id="124438" name="Rectangle 534"/>
            <p:cNvSpPr>
              <a:spLocks noChangeArrowheads="1"/>
            </p:cNvSpPr>
            <p:nvPr/>
          </p:nvSpPr>
          <p:spPr bwMode="auto">
            <a:xfrm>
              <a:off x="5018" y="1827"/>
              <a:ext cx="97" cy="66"/>
            </a:xfrm>
            <a:prstGeom prst="rect">
              <a:avLst/>
            </a:prstGeom>
            <a:ln w="12700">
              <a:noFill/>
              <a:miter lim="800000"/>
              <a:headEnd/>
              <a:tailEnd/>
            </a:ln>
            <a:effectLst/>
          </p:spPr>
          <p:txBody>
            <a:bodyPr wrap="none" anchor="ctr">
              <a:prstTxWarp prst="textNoShape">
                <a:avLst/>
              </a:prstTxWarp>
            </a:bodyPr>
            <a:lstStyle/>
            <a:p>
              <a:endParaRPr lang="en-US"/>
            </a:p>
          </p:txBody>
        </p:sp>
        <p:sp useBgFill="1">
          <p:nvSpPr>
            <p:cNvPr id="124439" name="Rectangle 535"/>
            <p:cNvSpPr>
              <a:spLocks noChangeArrowheads="1"/>
            </p:cNvSpPr>
            <p:nvPr/>
          </p:nvSpPr>
          <p:spPr bwMode="auto">
            <a:xfrm>
              <a:off x="5018" y="1956"/>
              <a:ext cx="97" cy="66"/>
            </a:xfrm>
            <a:prstGeom prst="rect">
              <a:avLst/>
            </a:prstGeom>
            <a:ln w="12700">
              <a:noFill/>
              <a:miter lim="800000"/>
              <a:headEnd/>
              <a:tailEnd/>
            </a:ln>
            <a:effectLst/>
          </p:spPr>
          <p:txBody>
            <a:bodyPr wrap="none" anchor="ctr">
              <a:prstTxWarp prst="textNoShape">
                <a:avLst/>
              </a:prstTxWarp>
            </a:bodyPr>
            <a:lstStyle/>
            <a:p>
              <a:endParaRPr lang="en-US"/>
            </a:p>
          </p:txBody>
        </p:sp>
        <p:sp useBgFill="1">
          <p:nvSpPr>
            <p:cNvPr id="124440" name="Rectangle 536"/>
            <p:cNvSpPr>
              <a:spLocks noChangeArrowheads="1"/>
            </p:cNvSpPr>
            <p:nvPr/>
          </p:nvSpPr>
          <p:spPr bwMode="auto">
            <a:xfrm>
              <a:off x="5018" y="2085"/>
              <a:ext cx="97" cy="66"/>
            </a:xfrm>
            <a:prstGeom prst="rect">
              <a:avLst/>
            </a:prstGeom>
            <a:ln w="12700">
              <a:noFill/>
              <a:miter lim="800000"/>
              <a:headEnd/>
              <a:tailEnd/>
            </a:ln>
            <a:effectLst/>
          </p:spPr>
          <p:txBody>
            <a:bodyPr wrap="none" anchor="ctr">
              <a:prstTxWarp prst="textNoShape">
                <a:avLst/>
              </a:prstTxWarp>
            </a:bodyPr>
            <a:lstStyle/>
            <a:p>
              <a:endParaRPr lang="en-US"/>
            </a:p>
          </p:txBody>
        </p:sp>
        <p:sp useBgFill="1">
          <p:nvSpPr>
            <p:cNvPr id="124441" name="Rectangle 537"/>
            <p:cNvSpPr>
              <a:spLocks noChangeArrowheads="1"/>
            </p:cNvSpPr>
            <p:nvPr/>
          </p:nvSpPr>
          <p:spPr bwMode="auto">
            <a:xfrm>
              <a:off x="5018" y="2215"/>
              <a:ext cx="97" cy="66"/>
            </a:xfrm>
            <a:prstGeom prst="rect">
              <a:avLst/>
            </a:prstGeom>
            <a:ln w="12700">
              <a:noFill/>
              <a:miter lim="800000"/>
              <a:headEnd/>
              <a:tailEnd/>
            </a:ln>
            <a:effectLst/>
          </p:spPr>
          <p:txBody>
            <a:bodyPr wrap="none" anchor="ctr">
              <a:prstTxWarp prst="textNoShape">
                <a:avLst/>
              </a:prstTxWarp>
            </a:bodyPr>
            <a:lstStyle/>
            <a:p>
              <a:endParaRPr lang="en-US"/>
            </a:p>
          </p:txBody>
        </p:sp>
        <p:sp useBgFill="1">
          <p:nvSpPr>
            <p:cNvPr id="124442" name="Rectangle 538"/>
            <p:cNvSpPr>
              <a:spLocks noChangeArrowheads="1"/>
            </p:cNvSpPr>
            <p:nvPr/>
          </p:nvSpPr>
          <p:spPr bwMode="auto">
            <a:xfrm>
              <a:off x="5018" y="2344"/>
              <a:ext cx="97" cy="66"/>
            </a:xfrm>
            <a:prstGeom prst="rect">
              <a:avLst/>
            </a:prstGeom>
            <a:ln w="12700">
              <a:noFill/>
              <a:miter lim="800000"/>
              <a:headEnd/>
              <a:tailEnd/>
            </a:ln>
            <a:effectLst/>
          </p:spPr>
          <p:txBody>
            <a:bodyPr wrap="none" anchor="ctr">
              <a:prstTxWarp prst="textNoShape">
                <a:avLst/>
              </a:prstTxWarp>
            </a:bodyPr>
            <a:lstStyle/>
            <a:p>
              <a:endParaRPr lang="en-US"/>
            </a:p>
          </p:txBody>
        </p:sp>
        <p:sp useBgFill="1">
          <p:nvSpPr>
            <p:cNvPr id="124443" name="Rectangle 539"/>
            <p:cNvSpPr>
              <a:spLocks noChangeArrowheads="1"/>
            </p:cNvSpPr>
            <p:nvPr/>
          </p:nvSpPr>
          <p:spPr bwMode="auto">
            <a:xfrm>
              <a:off x="5018" y="2602"/>
              <a:ext cx="97" cy="66"/>
            </a:xfrm>
            <a:prstGeom prst="rect">
              <a:avLst/>
            </a:prstGeom>
            <a:ln w="12700">
              <a:noFill/>
              <a:miter lim="800000"/>
              <a:headEnd/>
              <a:tailEnd/>
            </a:ln>
            <a:effectLst/>
          </p:spPr>
          <p:txBody>
            <a:bodyPr wrap="none" anchor="ctr">
              <a:prstTxWarp prst="textNoShape">
                <a:avLst/>
              </a:prstTxWarp>
            </a:bodyPr>
            <a:lstStyle/>
            <a:p>
              <a:endParaRPr lang="en-US"/>
            </a:p>
          </p:txBody>
        </p:sp>
        <p:sp useBgFill="1">
          <p:nvSpPr>
            <p:cNvPr id="124444" name="Rectangle 540"/>
            <p:cNvSpPr>
              <a:spLocks noChangeArrowheads="1"/>
            </p:cNvSpPr>
            <p:nvPr/>
          </p:nvSpPr>
          <p:spPr bwMode="auto">
            <a:xfrm>
              <a:off x="5018" y="2731"/>
              <a:ext cx="97" cy="66"/>
            </a:xfrm>
            <a:prstGeom prst="rect">
              <a:avLst/>
            </a:prstGeom>
            <a:ln w="12700">
              <a:noFill/>
              <a:miter lim="800000"/>
              <a:headEnd/>
              <a:tailEnd/>
            </a:ln>
            <a:effectLst/>
          </p:spPr>
          <p:txBody>
            <a:bodyPr wrap="none" anchor="ctr">
              <a:prstTxWarp prst="textNoShape">
                <a:avLst/>
              </a:prstTxWarp>
            </a:bodyPr>
            <a:lstStyle/>
            <a:p>
              <a:endParaRPr lang="en-US"/>
            </a:p>
          </p:txBody>
        </p:sp>
        <p:sp useBgFill="1">
          <p:nvSpPr>
            <p:cNvPr id="124445" name="Rectangle 541"/>
            <p:cNvSpPr>
              <a:spLocks noChangeArrowheads="1"/>
            </p:cNvSpPr>
            <p:nvPr/>
          </p:nvSpPr>
          <p:spPr bwMode="auto">
            <a:xfrm>
              <a:off x="5018" y="2860"/>
              <a:ext cx="97" cy="66"/>
            </a:xfrm>
            <a:prstGeom prst="rect">
              <a:avLst/>
            </a:prstGeom>
            <a:ln w="12700">
              <a:noFill/>
              <a:miter lim="800000"/>
              <a:headEnd/>
              <a:tailEnd/>
            </a:ln>
            <a:effectLst/>
          </p:spPr>
          <p:txBody>
            <a:bodyPr wrap="none" anchor="ctr">
              <a:prstTxWarp prst="textNoShape">
                <a:avLst/>
              </a:prstTxWarp>
            </a:bodyPr>
            <a:lstStyle/>
            <a:p>
              <a:endParaRPr lang="en-US"/>
            </a:p>
          </p:txBody>
        </p:sp>
        <p:sp useBgFill="1">
          <p:nvSpPr>
            <p:cNvPr id="124446" name="Rectangle 542"/>
            <p:cNvSpPr>
              <a:spLocks noChangeArrowheads="1"/>
            </p:cNvSpPr>
            <p:nvPr/>
          </p:nvSpPr>
          <p:spPr bwMode="auto">
            <a:xfrm>
              <a:off x="5018" y="2989"/>
              <a:ext cx="97" cy="66"/>
            </a:xfrm>
            <a:prstGeom prst="rect">
              <a:avLst/>
            </a:prstGeom>
            <a:ln w="12700">
              <a:noFill/>
              <a:miter lim="800000"/>
              <a:headEnd/>
              <a:tailEnd/>
            </a:ln>
            <a:effectLst/>
          </p:spPr>
          <p:txBody>
            <a:bodyPr wrap="none" anchor="ctr">
              <a:prstTxWarp prst="textNoShape">
                <a:avLst/>
              </a:prstTxWarp>
            </a:bodyPr>
            <a:lstStyle/>
            <a:p>
              <a:endParaRPr lang="en-US"/>
            </a:p>
          </p:txBody>
        </p:sp>
        <p:sp useBgFill="1">
          <p:nvSpPr>
            <p:cNvPr id="124447" name="Rectangle 543"/>
            <p:cNvSpPr>
              <a:spLocks noChangeArrowheads="1"/>
            </p:cNvSpPr>
            <p:nvPr/>
          </p:nvSpPr>
          <p:spPr bwMode="auto">
            <a:xfrm>
              <a:off x="5018" y="3118"/>
              <a:ext cx="97" cy="66"/>
            </a:xfrm>
            <a:prstGeom prst="rect">
              <a:avLst/>
            </a:prstGeom>
            <a:ln w="12700">
              <a:noFill/>
              <a:miter lim="800000"/>
              <a:headEnd/>
              <a:tailEnd/>
            </a:ln>
            <a:effectLst/>
          </p:spPr>
          <p:txBody>
            <a:bodyPr wrap="none" anchor="ctr">
              <a:prstTxWarp prst="textNoShape">
                <a:avLst/>
              </a:prstTxWarp>
            </a:bodyPr>
            <a:lstStyle/>
            <a:p>
              <a:endParaRPr lang="en-US"/>
            </a:p>
          </p:txBody>
        </p:sp>
        <p:sp useBgFill="1">
          <p:nvSpPr>
            <p:cNvPr id="124448" name="Rectangle 544"/>
            <p:cNvSpPr>
              <a:spLocks noChangeArrowheads="1"/>
            </p:cNvSpPr>
            <p:nvPr/>
          </p:nvSpPr>
          <p:spPr bwMode="auto">
            <a:xfrm>
              <a:off x="5018" y="3247"/>
              <a:ext cx="97" cy="66"/>
            </a:xfrm>
            <a:prstGeom prst="rect">
              <a:avLst/>
            </a:prstGeom>
            <a:ln w="12700">
              <a:noFill/>
              <a:miter lim="800000"/>
              <a:headEnd/>
              <a:tailEnd/>
            </a:ln>
            <a:effectLst/>
          </p:spPr>
          <p:txBody>
            <a:bodyPr wrap="none" anchor="ctr">
              <a:prstTxWarp prst="textNoShape">
                <a:avLst/>
              </a:prstTxWarp>
            </a:bodyPr>
            <a:lstStyle/>
            <a:p>
              <a:endParaRPr lang="en-US"/>
            </a:p>
          </p:txBody>
        </p:sp>
        <p:sp useBgFill="1">
          <p:nvSpPr>
            <p:cNvPr id="124449" name="Rectangle 545"/>
            <p:cNvSpPr>
              <a:spLocks noChangeArrowheads="1"/>
            </p:cNvSpPr>
            <p:nvPr/>
          </p:nvSpPr>
          <p:spPr bwMode="auto">
            <a:xfrm>
              <a:off x="5018" y="3376"/>
              <a:ext cx="97" cy="66"/>
            </a:xfrm>
            <a:prstGeom prst="rect">
              <a:avLst/>
            </a:prstGeom>
            <a:ln w="12700">
              <a:noFill/>
              <a:miter lim="800000"/>
              <a:headEnd/>
              <a:tailEnd/>
            </a:ln>
            <a:effectLst/>
          </p:spPr>
          <p:txBody>
            <a:bodyPr wrap="none" anchor="ctr">
              <a:prstTxWarp prst="textNoShape">
                <a:avLst/>
              </a:prstTxWarp>
            </a:bodyPr>
            <a:lstStyle/>
            <a:p>
              <a:endParaRPr lang="en-US"/>
            </a:p>
          </p:txBody>
        </p:sp>
        <p:sp useBgFill="1">
          <p:nvSpPr>
            <p:cNvPr id="124450" name="Rectangle 546"/>
            <p:cNvSpPr>
              <a:spLocks noChangeArrowheads="1"/>
            </p:cNvSpPr>
            <p:nvPr/>
          </p:nvSpPr>
          <p:spPr bwMode="auto">
            <a:xfrm>
              <a:off x="5018" y="3505"/>
              <a:ext cx="97" cy="66"/>
            </a:xfrm>
            <a:prstGeom prst="rect">
              <a:avLst/>
            </a:prstGeom>
            <a:ln w="12700">
              <a:noFill/>
              <a:miter lim="800000"/>
              <a:headEnd/>
              <a:tailEnd/>
            </a:ln>
            <a:effectLst/>
          </p:spPr>
          <p:txBody>
            <a:bodyPr wrap="none" anchor="ctr">
              <a:prstTxWarp prst="textNoShape">
                <a:avLst/>
              </a:prstTxWarp>
            </a:bodyPr>
            <a:lstStyle/>
            <a:p>
              <a:endParaRPr lang="en-US"/>
            </a:p>
          </p:txBody>
        </p:sp>
        <p:sp useBgFill="1">
          <p:nvSpPr>
            <p:cNvPr id="124451" name="Rectangle 547"/>
            <p:cNvSpPr>
              <a:spLocks noChangeArrowheads="1"/>
            </p:cNvSpPr>
            <p:nvPr/>
          </p:nvSpPr>
          <p:spPr bwMode="auto">
            <a:xfrm>
              <a:off x="5018" y="3634"/>
              <a:ext cx="97" cy="66"/>
            </a:xfrm>
            <a:prstGeom prst="rect">
              <a:avLst/>
            </a:prstGeom>
            <a:ln w="12700">
              <a:noFill/>
              <a:miter lim="800000"/>
              <a:headEnd/>
              <a:tailEnd/>
            </a:ln>
            <a:effectLst/>
          </p:spPr>
          <p:txBody>
            <a:bodyPr wrap="none" anchor="ctr">
              <a:prstTxWarp prst="textNoShape">
                <a:avLst/>
              </a:prstTxWarp>
            </a:bodyPr>
            <a:lstStyle/>
            <a:p>
              <a:endParaRPr lang="en-US"/>
            </a:p>
          </p:txBody>
        </p:sp>
        <p:sp useBgFill="1">
          <p:nvSpPr>
            <p:cNvPr id="124452" name="Rectangle 548"/>
            <p:cNvSpPr>
              <a:spLocks noChangeArrowheads="1"/>
            </p:cNvSpPr>
            <p:nvPr/>
          </p:nvSpPr>
          <p:spPr bwMode="auto">
            <a:xfrm>
              <a:off x="5018" y="3764"/>
              <a:ext cx="97" cy="66"/>
            </a:xfrm>
            <a:prstGeom prst="rect">
              <a:avLst/>
            </a:prstGeom>
            <a:ln w="12700">
              <a:noFill/>
              <a:miter lim="800000"/>
              <a:headEnd/>
              <a:tailEnd/>
            </a:ln>
            <a:effectLst/>
          </p:spPr>
          <p:txBody>
            <a:bodyPr wrap="none" anchor="ctr">
              <a:prstTxWarp prst="textNoShape">
                <a:avLst/>
              </a:prstTxWarp>
            </a:bodyPr>
            <a:lstStyle/>
            <a:p>
              <a:endParaRPr lang="en-US"/>
            </a:p>
          </p:txBody>
        </p:sp>
        <p:sp useBgFill="1">
          <p:nvSpPr>
            <p:cNvPr id="124453" name="Rectangle 549"/>
            <p:cNvSpPr>
              <a:spLocks noChangeArrowheads="1"/>
            </p:cNvSpPr>
            <p:nvPr/>
          </p:nvSpPr>
          <p:spPr bwMode="auto">
            <a:xfrm>
              <a:off x="5018" y="2473"/>
              <a:ext cx="97" cy="66"/>
            </a:xfrm>
            <a:prstGeom prst="rect">
              <a:avLst/>
            </a:prstGeom>
            <a:ln w="12700">
              <a:noFill/>
              <a:miter lim="800000"/>
              <a:headEnd/>
              <a:tailEnd/>
            </a:ln>
            <a:effectLst/>
          </p:spPr>
          <p:txBody>
            <a:bodyPr wrap="none" anchor="ctr">
              <a:prstTxWarp prst="textNoShape">
                <a:avLst/>
              </a:prstTxWarp>
            </a:bodyPr>
            <a:lstStyle/>
            <a:p>
              <a:endParaRPr lang="en-US"/>
            </a:p>
          </p:txBody>
        </p:sp>
        <p:sp useBgFill="1">
          <p:nvSpPr>
            <p:cNvPr id="124454" name="Rectangle 550"/>
            <p:cNvSpPr>
              <a:spLocks noChangeArrowheads="1"/>
            </p:cNvSpPr>
            <p:nvPr/>
          </p:nvSpPr>
          <p:spPr bwMode="auto">
            <a:xfrm>
              <a:off x="5018" y="3890"/>
              <a:ext cx="97" cy="66"/>
            </a:xfrm>
            <a:prstGeom prst="rect">
              <a:avLst/>
            </a:prstGeom>
            <a:ln w="12700">
              <a:noFill/>
              <a:miter lim="800000"/>
              <a:headEnd/>
              <a:tailEnd/>
            </a:ln>
            <a:effectLst/>
          </p:spPr>
          <p:txBody>
            <a:bodyPr wrap="none" anchor="ctr">
              <a:prstTxWarp prst="textNoShape">
                <a:avLst/>
              </a:prstTxWarp>
            </a:bodyPr>
            <a:lstStyle/>
            <a:p>
              <a:endParaRPr lang="en-US"/>
            </a:p>
          </p:txBody>
        </p:sp>
      </p:grpSp>
      <p:grpSp>
        <p:nvGrpSpPr>
          <p:cNvPr id="124428" name="Group 551"/>
          <p:cNvGrpSpPr>
            <a:grpSpLocks/>
          </p:cNvGrpSpPr>
          <p:nvPr/>
        </p:nvGrpSpPr>
        <p:grpSpPr bwMode="auto">
          <a:xfrm>
            <a:off x="7253287" y="1084717"/>
            <a:ext cx="153988" cy="5222875"/>
            <a:chOff x="4272" y="666"/>
            <a:chExt cx="97" cy="3290"/>
          </a:xfrm>
        </p:grpSpPr>
        <p:sp useBgFill="1">
          <p:nvSpPr>
            <p:cNvPr id="124456" name="Rectangle 552"/>
            <p:cNvSpPr>
              <a:spLocks noChangeArrowheads="1"/>
            </p:cNvSpPr>
            <p:nvPr/>
          </p:nvSpPr>
          <p:spPr bwMode="auto">
            <a:xfrm>
              <a:off x="4272" y="666"/>
              <a:ext cx="97" cy="66"/>
            </a:xfrm>
            <a:prstGeom prst="rect">
              <a:avLst/>
            </a:prstGeom>
            <a:ln w="12700">
              <a:noFill/>
              <a:miter lim="800000"/>
              <a:headEnd/>
              <a:tailEnd/>
            </a:ln>
            <a:effectLst/>
          </p:spPr>
          <p:txBody>
            <a:bodyPr wrap="none" anchor="ctr">
              <a:prstTxWarp prst="textNoShape">
                <a:avLst/>
              </a:prstTxWarp>
            </a:bodyPr>
            <a:lstStyle/>
            <a:p>
              <a:endParaRPr lang="en-US"/>
            </a:p>
          </p:txBody>
        </p:sp>
        <p:sp useBgFill="1">
          <p:nvSpPr>
            <p:cNvPr id="124457" name="Rectangle 553"/>
            <p:cNvSpPr>
              <a:spLocks noChangeArrowheads="1"/>
            </p:cNvSpPr>
            <p:nvPr/>
          </p:nvSpPr>
          <p:spPr bwMode="auto">
            <a:xfrm>
              <a:off x="4272" y="795"/>
              <a:ext cx="97" cy="66"/>
            </a:xfrm>
            <a:prstGeom prst="rect">
              <a:avLst/>
            </a:prstGeom>
            <a:ln w="12700">
              <a:noFill/>
              <a:miter lim="800000"/>
              <a:headEnd/>
              <a:tailEnd/>
            </a:ln>
            <a:effectLst/>
          </p:spPr>
          <p:txBody>
            <a:bodyPr wrap="none" anchor="ctr">
              <a:prstTxWarp prst="textNoShape">
                <a:avLst/>
              </a:prstTxWarp>
            </a:bodyPr>
            <a:lstStyle/>
            <a:p>
              <a:endParaRPr lang="en-US"/>
            </a:p>
          </p:txBody>
        </p:sp>
        <p:sp useBgFill="1">
          <p:nvSpPr>
            <p:cNvPr id="124458" name="Rectangle 554"/>
            <p:cNvSpPr>
              <a:spLocks noChangeArrowheads="1"/>
            </p:cNvSpPr>
            <p:nvPr/>
          </p:nvSpPr>
          <p:spPr bwMode="auto">
            <a:xfrm>
              <a:off x="4272" y="924"/>
              <a:ext cx="97" cy="66"/>
            </a:xfrm>
            <a:prstGeom prst="rect">
              <a:avLst/>
            </a:prstGeom>
            <a:ln w="12700">
              <a:noFill/>
              <a:miter lim="800000"/>
              <a:headEnd/>
              <a:tailEnd/>
            </a:ln>
            <a:effectLst/>
          </p:spPr>
          <p:txBody>
            <a:bodyPr wrap="none" anchor="ctr">
              <a:prstTxWarp prst="textNoShape">
                <a:avLst/>
              </a:prstTxWarp>
            </a:bodyPr>
            <a:lstStyle/>
            <a:p>
              <a:endParaRPr lang="en-US"/>
            </a:p>
          </p:txBody>
        </p:sp>
        <p:sp useBgFill="1">
          <p:nvSpPr>
            <p:cNvPr id="124459" name="Rectangle 555"/>
            <p:cNvSpPr>
              <a:spLocks noChangeArrowheads="1"/>
            </p:cNvSpPr>
            <p:nvPr/>
          </p:nvSpPr>
          <p:spPr bwMode="auto">
            <a:xfrm>
              <a:off x="4272" y="1053"/>
              <a:ext cx="97" cy="66"/>
            </a:xfrm>
            <a:prstGeom prst="rect">
              <a:avLst/>
            </a:prstGeom>
            <a:ln w="12700">
              <a:noFill/>
              <a:miter lim="800000"/>
              <a:headEnd/>
              <a:tailEnd/>
            </a:ln>
            <a:effectLst/>
          </p:spPr>
          <p:txBody>
            <a:bodyPr wrap="none" anchor="ctr">
              <a:prstTxWarp prst="textNoShape">
                <a:avLst/>
              </a:prstTxWarp>
            </a:bodyPr>
            <a:lstStyle/>
            <a:p>
              <a:endParaRPr lang="en-US"/>
            </a:p>
          </p:txBody>
        </p:sp>
        <p:sp useBgFill="1">
          <p:nvSpPr>
            <p:cNvPr id="124460" name="Rectangle 556"/>
            <p:cNvSpPr>
              <a:spLocks noChangeArrowheads="1"/>
            </p:cNvSpPr>
            <p:nvPr/>
          </p:nvSpPr>
          <p:spPr bwMode="auto">
            <a:xfrm>
              <a:off x="4272" y="1182"/>
              <a:ext cx="97" cy="66"/>
            </a:xfrm>
            <a:prstGeom prst="rect">
              <a:avLst/>
            </a:prstGeom>
            <a:ln w="12700">
              <a:noFill/>
              <a:miter lim="800000"/>
              <a:headEnd/>
              <a:tailEnd/>
            </a:ln>
            <a:effectLst/>
          </p:spPr>
          <p:txBody>
            <a:bodyPr wrap="none" anchor="ctr">
              <a:prstTxWarp prst="textNoShape">
                <a:avLst/>
              </a:prstTxWarp>
            </a:bodyPr>
            <a:lstStyle/>
            <a:p>
              <a:endParaRPr lang="en-US"/>
            </a:p>
          </p:txBody>
        </p:sp>
        <p:sp useBgFill="1">
          <p:nvSpPr>
            <p:cNvPr id="124461" name="Rectangle 557"/>
            <p:cNvSpPr>
              <a:spLocks noChangeArrowheads="1"/>
            </p:cNvSpPr>
            <p:nvPr/>
          </p:nvSpPr>
          <p:spPr bwMode="auto">
            <a:xfrm>
              <a:off x="4272" y="1311"/>
              <a:ext cx="97" cy="66"/>
            </a:xfrm>
            <a:prstGeom prst="rect">
              <a:avLst/>
            </a:prstGeom>
            <a:ln w="12700">
              <a:noFill/>
              <a:miter lim="800000"/>
              <a:headEnd/>
              <a:tailEnd/>
            </a:ln>
            <a:effectLst/>
          </p:spPr>
          <p:txBody>
            <a:bodyPr wrap="none" anchor="ctr">
              <a:prstTxWarp prst="textNoShape">
                <a:avLst/>
              </a:prstTxWarp>
            </a:bodyPr>
            <a:lstStyle/>
            <a:p>
              <a:endParaRPr lang="en-US"/>
            </a:p>
          </p:txBody>
        </p:sp>
        <p:sp useBgFill="1">
          <p:nvSpPr>
            <p:cNvPr id="124462" name="Rectangle 558"/>
            <p:cNvSpPr>
              <a:spLocks noChangeArrowheads="1"/>
            </p:cNvSpPr>
            <p:nvPr/>
          </p:nvSpPr>
          <p:spPr bwMode="auto">
            <a:xfrm>
              <a:off x="4272" y="1440"/>
              <a:ext cx="97" cy="66"/>
            </a:xfrm>
            <a:prstGeom prst="rect">
              <a:avLst/>
            </a:prstGeom>
            <a:ln w="12700">
              <a:noFill/>
              <a:miter lim="800000"/>
              <a:headEnd/>
              <a:tailEnd/>
            </a:ln>
            <a:effectLst/>
          </p:spPr>
          <p:txBody>
            <a:bodyPr wrap="none" anchor="ctr">
              <a:prstTxWarp prst="textNoShape">
                <a:avLst/>
              </a:prstTxWarp>
            </a:bodyPr>
            <a:lstStyle/>
            <a:p>
              <a:endParaRPr lang="en-US"/>
            </a:p>
          </p:txBody>
        </p:sp>
        <p:sp useBgFill="1">
          <p:nvSpPr>
            <p:cNvPr id="124463" name="Rectangle 559"/>
            <p:cNvSpPr>
              <a:spLocks noChangeArrowheads="1"/>
            </p:cNvSpPr>
            <p:nvPr/>
          </p:nvSpPr>
          <p:spPr bwMode="auto">
            <a:xfrm>
              <a:off x="4272" y="1569"/>
              <a:ext cx="97" cy="66"/>
            </a:xfrm>
            <a:prstGeom prst="rect">
              <a:avLst/>
            </a:prstGeom>
            <a:ln w="12700">
              <a:noFill/>
              <a:miter lim="800000"/>
              <a:headEnd/>
              <a:tailEnd/>
            </a:ln>
            <a:effectLst/>
          </p:spPr>
          <p:txBody>
            <a:bodyPr wrap="none" anchor="ctr">
              <a:prstTxWarp prst="textNoShape">
                <a:avLst/>
              </a:prstTxWarp>
            </a:bodyPr>
            <a:lstStyle/>
            <a:p>
              <a:endParaRPr lang="en-US"/>
            </a:p>
          </p:txBody>
        </p:sp>
        <p:sp useBgFill="1">
          <p:nvSpPr>
            <p:cNvPr id="124464" name="Rectangle 560"/>
            <p:cNvSpPr>
              <a:spLocks noChangeArrowheads="1"/>
            </p:cNvSpPr>
            <p:nvPr/>
          </p:nvSpPr>
          <p:spPr bwMode="auto">
            <a:xfrm>
              <a:off x="4272" y="1698"/>
              <a:ext cx="97" cy="66"/>
            </a:xfrm>
            <a:prstGeom prst="rect">
              <a:avLst/>
            </a:prstGeom>
            <a:ln w="12700">
              <a:noFill/>
              <a:miter lim="800000"/>
              <a:headEnd/>
              <a:tailEnd/>
            </a:ln>
            <a:effectLst/>
          </p:spPr>
          <p:txBody>
            <a:bodyPr wrap="none" anchor="ctr">
              <a:prstTxWarp prst="textNoShape">
                <a:avLst/>
              </a:prstTxWarp>
            </a:bodyPr>
            <a:lstStyle/>
            <a:p>
              <a:endParaRPr lang="en-US"/>
            </a:p>
          </p:txBody>
        </p:sp>
        <p:sp useBgFill="1">
          <p:nvSpPr>
            <p:cNvPr id="124465" name="Rectangle 561"/>
            <p:cNvSpPr>
              <a:spLocks noChangeArrowheads="1"/>
            </p:cNvSpPr>
            <p:nvPr/>
          </p:nvSpPr>
          <p:spPr bwMode="auto">
            <a:xfrm>
              <a:off x="4272" y="1827"/>
              <a:ext cx="97" cy="66"/>
            </a:xfrm>
            <a:prstGeom prst="rect">
              <a:avLst/>
            </a:prstGeom>
            <a:ln w="12700">
              <a:noFill/>
              <a:miter lim="800000"/>
              <a:headEnd/>
              <a:tailEnd/>
            </a:ln>
            <a:effectLst/>
          </p:spPr>
          <p:txBody>
            <a:bodyPr wrap="none" anchor="ctr">
              <a:prstTxWarp prst="textNoShape">
                <a:avLst/>
              </a:prstTxWarp>
            </a:bodyPr>
            <a:lstStyle/>
            <a:p>
              <a:endParaRPr lang="en-US"/>
            </a:p>
          </p:txBody>
        </p:sp>
        <p:sp useBgFill="1">
          <p:nvSpPr>
            <p:cNvPr id="124466" name="Rectangle 562"/>
            <p:cNvSpPr>
              <a:spLocks noChangeArrowheads="1"/>
            </p:cNvSpPr>
            <p:nvPr/>
          </p:nvSpPr>
          <p:spPr bwMode="auto">
            <a:xfrm>
              <a:off x="4272" y="1956"/>
              <a:ext cx="97" cy="66"/>
            </a:xfrm>
            <a:prstGeom prst="rect">
              <a:avLst/>
            </a:prstGeom>
            <a:ln w="12700">
              <a:noFill/>
              <a:miter lim="800000"/>
              <a:headEnd/>
              <a:tailEnd/>
            </a:ln>
            <a:effectLst/>
          </p:spPr>
          <p:txBody>
            <a:bodyPr wrap="none" anchor="ctr">
              <a:prstTxWarp prst="textNoShape">
                <a:avLst/>
              </a:prstTxWarp>
            </a:bodyPr>
            <a:lstStyle/>
            <a:p>
              <a:endParaRPr lang="en-US"/>
            </a:p>
          </p:txBody>
        </p:sp>
        <p:sp useBgFill="1">
          <p:nvSpPr>
            <p:cNvPr id="124467" name="Rectangle 563"/>
            <p:cNvSpPr>
              <a:spLocks noChangeArrowheads="1"/>
            </p:cNvSpPr>
            <p:nvPr/>
          </p:nvSpPr>
          <p:spPr bwMode="auto">
            <a:xfrm>
              <a:off x="4272" y="2085"/>
              <a:ext cx="97" cy="66"/>
            </a:xfrm>
            <a:prstGeom prst="rect">
              <a:avLst/>
            </a:prstGeom>
            <a:ln w="12700">
              <a:noFill/>
              <a:miter lim="800000"/>
              <a:headEnd/>
              <a:tailEnd/>
            </a:ln>
            <a:effectLst/>
          </p:spPr>
          <p:txBody>
            <a:bodyPr wrap="none" anchor="ctr">
              <a:prstTxWarp prst="textNoShape">
                <a:avLst/>
              </a:prstTxWarp>
            </a:bodyPr>
            <a:lstStyle/>
            <a:p>
              <a:endParaRPr lang="en-US"/>
            </a:p>
          </p:txBody>
        </p:sp>
        <p:sp useBgFill="1">
          <p:nvSpPr>
            <p:cNvPr id="124468" name="Rectangle 564"/>
            <p:cNvSpPr>
              <a:spLocks noChangeArrowheads="1"/>
            </p:cNvSpPr>
            <p:nvPr/>
          </p:nvSpPr>
          <p:spPr bwMode="auto">
            <a:xfrm>
              <a:off x="4272" y="2215"/>
              <a:ext cx="97" cy="66"/>
            </a:xfrm>
            <a:prstGeom prst="rect">
              <a:avLst/>
            </a:prstGeom>
            <a:ln w="12700">
              <a:noFill/>
              <a:miter lim="800000"/>
              <a:headEnd/>
              <a:tailEnd/>
            </a:ln>
            <a:effectLst/>
          </p:spPr>
          <p:txBody>
            <a:bodyPr wrap="none" anchor="ctr">
              <a:prstTxWarp prst="textNoShape">
                <a:avLst/>
              </a:prstTxWarp>
            </a:bodyPr>
            <a:lstStyle/>
            <a:p>
              <a:endParaRPr lang="en-US"/>
            </a:p>
          </p:txBody>
        </p:sp>
        <p:sp useBgFill="1">
          <p:nvSpPr>
            <p:cNvPr id="124469" name="Rectangle 565"/>
            <p:cNvSpPr>
              <a:spLocks noChangeArrowheads="1"/>
            </p:cNvSpPr>
            <p:nvPr/>
          </p:nvSpPr>
          <p:spPr bwMode="auto">
            <a:xfrm>
              <a:off x="4272" y="2344"/>
              <a:ext cx="97" cy="66"/>
            </a:xfrm>
            <a:prstGeom prst="rect">
              <a:avLst/>
            </a:prstGeom>
            <a:ln w="12700">
              <a:noFill/>
              <a:miter lim="800000"/>
              <a:headEnd/>
              <a:tailEnd/>
            </a:ln>
            <a:effectLst/>
          </p:spPr>
          <p:txBody>
            <a:bodyPr wrap="none" anchor="ctr">
              <a:prstTxWarp prst="textNoShape">
                <a:avLst/>
              </a:prstTxWarp>
            </a:bodyPr>
            <a:lstStyle/>
            <a:p>
              <a:endParaRPr lang="en-US"/>
            </a:p>
          </p:txBody>
        </p:sp>
        <p:sp useBgFill="1">
          <p:nvSpPr>
            <p:cNvPr id="124470" name="Rectangle 566"/>
            <p:cNvSpPr>
              <a:spLocks noChangeArrowheads="1"/>
            </p:cNvSpPr>
            <p:nvPr/>
          </p:nvSpPr>
          <p:spPr bwMode="auto">
            <a:xfrm>
              <a:off x="4272" y="2602"/>
              <a:ext cx="97" cy="66"/>
            </a:xfrm>
            <a:prstGeom prst="rect">
              <a:avLst/>
            </a:prstGeom>
            <a:ln w="12700">
              <a:noFill/>
              <a:miter lim="800000"/>
              <a:headEnd/>
              <a:tailEnd/>
            </a:ln>
            <a:effectLst/>
          </p:spPr>
          <p:txBody>
            <a:bodyPr wrap="none" anchor="ctr">
              <a:prstTxWarp prst="textNoShape">
                <a:avLst/>
              </a:prstTxWarp>
            </a:bodyPr>
            <a:lstStyle/>
            <a:p>
              <a:endParaRPr lang="en-US"/>
            </a:p>
          </p:txBody>
        </p:sp>
        <p:sp useBgFill="1">
          <p:nvSpPr>
            <p:cNvPr id="124471" name="Rectangle 567"/>
            <p:cNvSpPr>
              <a:spLocks noChangeArrowheads="1"/>
            </p:cNvSpPr>
            <p:nvPr/>
          </p:nvSpPr>
          <p:spPr bwMode="auto">
            <a:xfrm>
              <a:off x="4272" y="2731"/>
              <a:ext cx="97" cy="66"/>
            </a:xfrm>
            <a:prstGeom prst="rect">
              <a:avLst/>
            </a:prstGeom>
            <a:ln w="12700">
              <a:noFill/>
              <a:miter lim="800000"/>
              <a:headEnd/>
              <a:tailEnd/>
            </a:ln>
            <a:effectLst/>
          </p:spPr>
          <p:txBody>
            <a:bodyPr wrap="none" anchor="ctr">
              <a:prstTxWarp prst="textNoShape">
                <a:avLst/>
              </a:prstTxWarp>
            </a:bodyPr>
            <a:lstStyle/>
            <a:p>
              <a:endParaRPr lang="en-US"/>
            </a:p>
          </p:txBody>
        </p:sp>
        <p:sp useBgFill="1">
          <p:nvSpPr>
            <p:cNvPr id="124472" name="Rectangle 568"/>
            <p:cNvSpPr>
              <a:spLocks noChangeArrowheads="1"/>
            </p:cNvSpPr>
            <p:nvPr/>
          </p:nvSpPr>
          <p:spPr bwMode="auto">
            <a:xfrm>
              <a:off x="4272" y="2860"/>
              <a:ext cx="97" cy="66"/>
            </a:xfrm>
            <a:prstGeom prst="rect">
              <a:avLst/>
            </a:prstGeom>
            <a:ln w="12700">
              <a:noFill/>
              <a:miter lim="800000"/>
              <a:headEnd/>
              <a:tailEnd/>
            </a:ln>
            <a:effectLst/>
          </p:spPr>
          <p:txBody>
            <a:bodyPr wrap="none" anchor="ctr">
              <a:prstTxWarp prst="textNoShape">
                <a:avLst/>
              </a:prstTxWarp>
            </a:bodyPr>
            <a:lstStyle/>
            <a:p>
              <a:endParaRPr lang="en-US"/>
            </a:p>
          </p:txBody>
        </p:sp>
        <p:sp useBgFill="1">
          <p:nvSpPr>
            <p:cNvPr id="124473" name="Rectangle 569"/>
            <p:cNvSpPr>
              <a:spLocks noChangeArrowheads="1"/>
            </p:cNvSpPr>
            <p:nvPr/>
          </p:nvSpPr>
          <p:spPr bwMode="auto">
            <a:xfrm>
              <a:off x="4272" y="2989"/>
              <a:ext cx="97" cy="66"/>
            </a:xfrm>
            <a:prstGeom prst="rect">
              <a:avLst/>
            </a:prstGeom>
            <a:ln w="12700">
              <a:noFill/>
              <a:miter lim="800000"/>
              <a:headEnd/>
              <a:tailEnd/>
            </a:ln>
            <a:effectLst/>
          </p:spPr>
          <p:txBody>
            <a:bodyPr wrap="none" anchor="ctr">
              <a:prstTxWarp prst="textNoShape">
                <a:avLst/>
              </a:prstTxWarp>
            </a:bodyPr>
            <a:lstStyle/>
            <a:p>
              <a:endParaRPr lang="en-US"/>
            </a:p>
          </p:txBody>
        </p:sp>
        <p:sp useBgFill="1">
          <p:nvSpPr>
            <p:cNvPr id="124474" name="Rectangle 570"/>
            <p:cNvSpPr>
              <a:spLocks noChangeArrowheads="1"/>
            </p:cNvSpPr>
            <p:nvPr/>
          </p:nvSpPr>
          <p:spPr bwMode="auto">
            <a:xfrm>
              <a:off x="4272" y="3118"/>
              <a:ext cx="97" cy="66"/>
            </a:xfrm>
            <a:prstGeom prst="rect">
              <a:avLst/>
            </a:prstGeom>
            <a:ln w="12700">
              <a:noFill/>
              <a:miter lim="800000"/>
              <a:headEnd/>
              <a:tailEnd/>
            </a:ln>
            <a:effectLst/>
          </p:spPr>
          <p:txBody>
            <a:bodyPr wrap="none" anchor="ctr">
              <a:prstTxWarp prst="textNoShape">
                <a:avLst/>
              </a:prstTxWarp>
            </a:bodyPr>
            <a:lstStyle/>
            <a:p>
              <a:endParaRPr lang="en-US"/>
            </a:p>
          </p:txBody>
        </p:sp>
        <p:sp useBgFill="1">
          <p:nvSpPr>
            <p:cNvPr id="124475" name="Rectangle 571"/>
            <p:cNvSpPr>
              <a:spLocks noChangeArrowheads="1"/>
            </p:cNvSpPr>
            <p:nvPr/>
          </p:nvSpPr>
          <p:spPr bwMode="auto">
            <a:xfrm>
              <a:off x="4272" y="3247"/>
              <a:ext cx="97" cy="66"/>
            </a:xfrm>
            <a:prstGeom prst="rect">
              <a:avLst/>
            </a:prstGeom>
            <a:ln w="12700">
              <a:noFill/>
              <a:miter lim="800000"/>
              <a:headEnd/>
              <a:tailEnd/>
            </a:ln>
            <a:effectLst/>
          </p:spPr>
          <p:txBody>
            <a:bodyPr wrap="none" anchor="ctr">
              <a:prstTxWarp prst="textNoShape">
                <a:avLst/>
              </a:prstTxWarp>
            </a:bodyPr>
            <a:lstStyle/>
            <a:p>
              <a:endParaRPr lang="en-US"/>
            </a:p>
          </p:txBody>
        </p:sp>
        <p:sp useBgFill="1">
          <p:nvSpPr>
            <p:cNvPr id="124476" name="Rectangle 572"/>
            <p:cNvSpPr>
              <a:spLocks noChangeArrowheads="1"/>
            </p:cNvSpPr>
            <p:nvPr/>
          </p:nvSpPr>
          <p:spPr bwMode="auto">
            <a:xfrm>
              <a:off x="4272" y="3376"/>
              <a:ext cx="97" cy="66"/>
            </a:xfrm>
            <a:prstGeom prst="rect">
              <a:avLst/>
            </a:prstGeom>
            <a:ln w="12700">
              <a:noFill/>
              <a:miter lim="800000"/>
              <a:headEnd/>
              <a:tailEnd/>
            </a:ln>
            <a:effectLst/>
          </p:spPr>
          <p:txBody>
            <a:bodyPr wrap="none" anchor="ctr">
              <a:prstTxWarp prst="textNoShape">
                <a:avLst/>
              </a:prstTxWarp>
            </a:bodyPr>
            <a:lstStyle/>
            <a:p>
              <a:endParaRPr lang="en-US"/>
            </a:p>
          </p:txBody>
        </p:sp>
        <p:sp useBgFill="1">
          <p:nvSpPr>
            <p:cNvPr id="124477" name="Rectangle 573"/>
            <p:cNvSpPr>
              <a:spLocks noChangeArrowheads="1"/>
            </p:cNvSpPr>
            <p:nvPr/>
          </p:nvSpPr>
          <p:spPr bwMode="auto">
            <a:xfrm>
              <a:off x="4272" y="3505"/>
              <a:ext cx="97" cy="66"/>
            </a:xfrm>
            <a:prstGeom prst="rect">
              <a:avLst/>
            </a:prstGeom>
            <a:ln w="12700">
              <a:noFill/>
              <a:miter lim="800000"/>
              <a:headEnd/>
              <a:tailEnd/>
            </a:ln>
            <a:effectLst/>
          </p:spPr>
          <p:txBody>
            <a:bodyPr wrap="none" anchor="ctr">
              <a:prstTxWarp prst="textNoShape">
                <a:avLst/>
              </a:prstTxWarp>
            </a:bodyPr>
            <a:lstStyle/>
            <a:p>
              <a:endParaRPr lang="en-US"/>
            </a:p>
          </p:txBody>
        </p:sp>
        <p:sp useBgFill="1">
          <p:nvSpPr>
            <p:cNvPr id="124478" name="Rectangle 574"/>
            <p:cNvSpPr>
              <a:spLocks noChangeArrowheads="1"/>
            </p:cNvSpPr>
            <p:nvPr/>
          </p:nvSpPr>
          <p:spPr bwMode="auto">
            <a:xfrm>
              <a:off x="4272" y="3634"/>
              <a:ext cx="97" cy="66"/>
            </a:xfrm>
            <a:prstGeom prst="rect">
              <a:avLst/>
            </a:prstGeom>
            <a:ln w="12700">
              <a:noFill/>
              <a:miter lim="800000"/>
              <a:headEnd/>
              <a:tailEnd/>
            </a:ln>
            <a:effectLst/>
          </p:spPr>
          <p:txBody>
            <a:bodyPr wrap="none" anchor="ctr">
              <a:prstTxWarp prst="textNoShape">
                <a:avLst/>
              </a:prstTxWarp>
            </a:bodyPr>
            <a:lstStyle/>
            <a:p>
              <a:endParaRPr lang="en-US"/>
            </a:p>
          </p:txBody>
        </p:sp>
        <p:sp useBgFill="1">
          <p:nvSpPr>
            <p:cNvPr id="124479" name="Rectangle 575"/>
            <p:cNvSpPr>
              <a:spLocks noChangeArrowheads="1"/>
            </p:cNvSpPr>
            <p:nvPr/>
          </p:nvSpPr>
          <p:spPr bwMode="auto">
            <a:xfrm>
              <a:off x="4272" y="3764"/>
              <a:ext cx="97" cy="66"/>
            </a:xfrm>
            <a:prstGeom prst="rect">
              <a:avLst/>
            </a:prstGeom>
            <a:ln w="12700">
              <a:noFill/>
              <a:miter lim="800000"/>
              <a:headEnd/>
              <a:tailEnd/>
            </a:ln>
            <a:effectLst/>
          </p:spPr>
          <p:txBody>
            <a:bodyPr wrap="none" anchor="ctr">
              <a:prstTxWarp prst="textNoShape">
                <a:avLst/>
              </a:prstTxWarp>
            </a:bodyPr>
            <a:lstStyle/>
            <a:p>
              <a:endParaRPr lang="en-US"/>
            </a:p>
          </p:txBody>
        </p:sp>
        <p:sp useBgFill="1">
          <p:nvSpPr>
            <p:cNvPr id="124480" name="Rectangle 576"/>
            <p:cNvSpPr>
              <a:spLocks noChangeArrowheads="1"/>
            </p:cNvSpPr>
            <p:nvPr/>
          </p:nvSpPr>
          <p:spPr bwMode="auto">
            <a:xfrm>
              <a:off x="4272" y="2473"/>
              <a:ext cx="97" cy="66"/>
            </a:xfrm>
            <a:prstGeom prst="rect">
              <a:avLst/>
            </a:prstGeom>
            <a:ln w="12700">
              <a:noFill/>
              <a:miter lim="800000"/>
              <a:headEnd/>
              <a:tailEnd/>
            </a:ln>
            <a:effectLst/>
          </p:spPr>
          <p:txBody>
            <a:bodyPr wrap="none" anchor="ctr">
              <a:prstTxWarp prst="textNoShape">
                <a:avLst/>
              </a:prstTxWarp>
            </a:bodyPr>
            <a:lstStyle/>
            <a:p>
              <a:endParaRPr lang="en-US"/>
            </a:p>
          </p:txBody>
        </p:sp>
        <p:sp useBgFill="1">
          <p:nvSpPr>
            <p:cNvPr id="124481" name="Rectangle 577"/>
            <p:cNvSpPr>
              <a:spLocks noChangeArrowheads="1"/>
            </p:cNvSpPr>
            <p:nvPr/>
          </p:nvSpPr>
          <p:spPr bwMode="auto">
            <a:xfrm>
              <a:off x="4272" y="3890"/>
              <a:ext cx="97" cy="66"/>
            </a:xfrm>
            <a:prstGeom prst="rect">
              <a:avLst/>
            </a:prstGeom>
            <a:ln w="12700">
              <a:noFill/>
              <a:miter lim="800000"/>
              <a:headEnd/>
              <a:tailEnd/>
            </a:ln>
            <a:effectLst/>
          </p:spPr>
          <p:txBody>
            <a:bodyPr wrap="none" anchor="ctr">
              <a:prstTxWarp prst="textNoShape">
                <a:avLst/>
              </a:prstTxWarp>
            </a:bodyPr>
            <a:lstStyle/>
            <a:p>
              <a:endParaRPr lang="en-US"/>
            </a:p>
          </p:txBody>
        </p:sp>
      </p:grpSp>
      <p:grpSp>
        <p:nvGrpSpPr>
          <p:cNvPr id="124455" name="Group 578"/>
          <p:cNvGrpSpPr>
            <a:grpSpLocks/>
          </p:cNvGrpSpPr>
          <p:nvPr/>
        </p:nvGrpSpPr>
        <p:grpSpPr bwMode="auto">
          <a:xfrm>
            <a:off x="6421437" y="1084717"/>
            <a:ext cx="153988" cy="5222875"/>
            <a:chOff x="3748" y="666"/>
            <a:chExt cx="97" cy="3290"/>
          </a:xfrm>
        </p:grpSpPr>
        <p:sp useBgFill="1">
          <p:nvSpPr>
            <p:cNvPr id="124483" name="Rectangle 579"/>
            <p:cNvSpPr>
              <a:spLocks noChangeArrowheads="1"/>
            </p:cNvSpPr>
            <p:nvPr/>
          </p:nvSpPr>
          <p:spPr bwMode="auto">
            <a:xfrm>
              <a:off x="3748" y="666"/>
              <a:ext cx="97" cy="66"/>
            </a:xfrm>
            <a:prstGeom prst="rect">
              <a:avLst/>
            </a:prstGeom>
            <a:ln w="12700">
              <a:noFill/>
              <a:miter lim="800000"/>
              <a:headEnd/>
              <a:tailEnd/>
            </a:ln>
            <a:effectLst/>
          </p:spPr>
          <p:txBody>
            <a:bodyPr wrap="none" anchor="ctr">
              <a:prstTxWarp prst="textNoShape">
                <a:avLst/>
              </a:prstTxWarp>
            </a:bodyPr>
            <a:lstStyle/>
            <a:p>
              <a:endParaRPr lang="en-US"/>
            </a:p>
          </p:txBody>
        </p:sp>
        <p:sp useBgFill="1">
          <p:nvSpPr>
            <p:cNvPr id="124484" name="Rectangle 580"/>
            <p:cNvSpPr>
              <a:spLocks noChangeArrowheads="1"/>
            </p:cNvSpPr>
            <p:nvPr/>
          </p:nvSpPr>
          <p:spPr bwMode="auto">
            <a:xfrm>
              <a:off x="3748" y="795"/>
              <a:ext cx="97" cy="66"/>
            </a:xfrm>
            <a:prstGeom prst="rect">
              <a:avLst/>
            </a:prstGeom>
            <a:ln w="12700">
              <a:noFill/>
              <a:miter lim="800000"/>
              <a:headEnd/>
              <a:tailEnd/>
            </a:ln>
            <a:effectLst/>
          </p:spPr>
          <p:txBody>
            <a:bodyPr wrap="none" anchor="ctr">
              <a:prstTxWarp prst="textNoShape">
                <a:avLst/>
              </a:prstTxWarp>
            </a:bodyPr>
            <a:lstStyle/>
            <a:p>
              <a:endParaRPr lang="en-US"/>
            </a:p>
          </p:txBody>
        </p:sp>
        <p:sp useBgFill="1">
          <p:nvSpPr>
            <p:cNvPr id="124485" name="Rectangle 581"/>
            <p:cNvSpPr>
              <a:spLocks noChangeArrowheads="1"/>
            </p:cNvSpPr>
            <p:nvPr/>
          </p:nvSpPr>
          <p:spPr bwMode="auto">
            <a:xfrm>
              <a:off x="3748" y="924"/>
              <a:ext cx="97" cy="66"/>
            </a:xfrm>
            <a:prstGeom prst="rect">
              <a:avLst/>
            </a:prstGeom>
            <a:ln w="12700">
              <a:noFill/>
              <a:miter lim="800000"/>
              <a:headEnd/>
              <a:tailEnd/>
            </a:ln>
            <a:effectLst/>
          </p:spPr>
          <p:txBody>
            <a:bodyPr wrap="none" anchor="ctr">
              <a:prstTxWarp prst="textNoShape">
                <a:avLst/>
              </a:prstTxWarp>
            </a:bodyPr>
            <a:lstStyle/>
            <a:p>
              <a:endParaRPr lang="en-US"/>
            </a:p>
          </p:txBody>
        </p:sp>
        <p:sp useBgFill="1">
          <p:nvSpPr>
            <p:cNvPr id="124486" name="Rectangle 582"/>
            <p:cNvSpPr>
              <a:spLocks noChangeArrowheads="1"/>
            </p:cNvSpPr>
            <p:nvPr/>
          </p:nvSpPr>
          <p:spPr bwMode="auto">
            <a:xfrm>
              <a:off x="3748" y="1053"/>
              <a:ext cx="97" cy="66"/>
            </a:xfrm>
            <a:prstGeom prst="rect">
              <a:avLst/>
            </a:prstGeom>
            <a:ln w="12700">
              <a:noFill/>
              <a:miter lim="800000"/>
              <a:headEnd/>
              <a:tailEnd/>
            </a:ln>
            <a:effectLst/>
          </p:spPr>
          <p:txBody>
            <a:bodyPr wrap="none" anchor="ctr">
              <a:prstTxWarp prst="textNoShape">
                <a:avLst/>
              </a:prstTxWarp>
            </a:bodyPr>
            <a:lstStyle/>
            <a:p>
              <a:endParaRPr lang="en-US"/>
            </a:p>
          </p:txBody>
        </p:sp>
        <p:sp useBgFill="1">
          <p:nvSpPr>
            <p:cNvPr id="124487" name="Rectangle 583"/>
            <p:cNvSpPr>
              <a:spLocks noChangeArrowheads="1"/>
            </p:cNvSpPr>
            <p:nvPr/>
          </p:nvSpPr>
          <p:spPr bwMode="auto">
            <a:xfrm>
              <a:off x="3748" y="1182"/>
              <a:ext cx="97" cy="66"/>
            </a:xfrm>
            <a:prstGeom prst="rect">
              <a:avLst/>
            </a:prstGeom>
            <a:ln w="12700">
              <a:noFill/>
              <a:miter lim="800000"/>
              <a:headEnd/>
              <a:tailEnd/>
            </a:ln>
            <a:effectLst/>
          </p:spPr>
          <p:txBody>
            <a:bodyPr wrap="none" anchor="ctr">
              <a:prstTxWarp prst="textNoShape">
                <a:avLst/>
              </a:prstTxWarp>
            </a:bodyPr>
            <a:lstStyle/>
            <a:p>
              <a:endParaRPr lang="en-US"/>
            </a:p>
          </p:txBody>
        </p:sp>
        <p:sp useBgFill="1">
          <p:nvSpPr>
            <p:cNvPr id="124488" name="Rectangle 584"/>
            <p:cNvSpPr>
              <a:spLocks noChangeArrowheads="1"/>
            </p:cNvSpPr>
            <p:nvPr/>
          </p:nvSpPr>
          <p:spPr bwMode="auto">
            <a:xfrm>
              <a:off x="3748" y="1311"/>
              <a:ext cx="97" cy="66"/>
            </a:xfrm>
            <a:prstGeom prst="rect">
              <a:avLst/>
            </a:prstGeom>
            <a:ln w="12700">
              <a:noFill/>
              <a:miter lim="800000"/>
              <a:headEnd/>
              <a:tailEnd/>
            </a:ln>
            <a:effectLst/>
          </p:spPr>
          <p:txBody>
            <a:bodyPr wrap="none" anchor="ctr">
              <a:prstTxWarp prst="textNoShape">
                <a:avLst/>
              </a:prstTxWarp>
            </a:bodyPr>
            <a:lstStyle/>
            <a:p>
              <a:endParaRPr lang="en-US"/>
            </a:p>
          </p:txBody>
        </p:sp>
        <p:sp useBgFill="1">
          <p:nvSpPr>
            <p:cNvPr id="124489" name="Rectangle 585"/>
            <p:cNvSpPr>
              <a:spLocks noChangeArrowheads="1"/>
            </p:cNvSpPr>
            <p:nvPr/>
          </p:nvSpPr>
          <p:spPr bwMode="auto">
            <a:xfrm>
              <a:off x="3748" y="1440"/>
              <a:ext cx="97" cy="66"/>
            </a:xfrm>
            <a:prstGeom prst="rect">
              <a:avLst/>
            </a:prstGeom>
            <a:ln w="12700">
              <a:noFill/>
              <a:miter lim="800000"/>
              <a:headEnd/>
              <a:tailEnd/>
            </a:ln>
            <a:effectLst/>
          </p:spPr>
          <p:txBody>
            <a:bodyPr wrap="none" anchor="ctr">
              <a:prstTxWarp prst="textNoShape">
                <a:avLst/>
              </a:prstTxWarp>
            </a:bodyPr>
            <a:lstStyle/>
            <a:p>
              <a:endParaRPr lang="en-US"/>
            </a:p>
          </p:txBody>
        </p:sp>
        <p:sp useBgFill="1">
          <p:nvSpPr>
            <p:cNvPr id="124490" name="Rectangle 586"/>
            <p:cNvSpPr>
              <a:spLocks noChangeArrowheads="1"/>
            </p:cNvSpPr>
            <p:nvPr/>
          </p:nvSpPr>
          <p:spPr bwMode="auto">
            <a:xfrm>
              <a:off x="3748" y="1569"/>
              <a:ext cx="97" cy="66"/>
            </a:xfrm>
            <a:prstGeom prst="rect">
              <a:avLst/>
            </a:prstGeom>
            <a:ln w="12700">
              <a:noFill/>
              <a:miter lim="800000"/>
              <a:headEnd/>
              <a:tailEnd/>
            </a:ln>
            <a:effectLst/>
          </p:spPr>
          <p:txBody>
            <a:bodyPr wrap="none" anchor="ctr">
              <a:prstTxWarp prst="textNoShape">
                <a:avLst/>
              </a:prstTxWarp>
            </a:bodyPr>
            <a:lstStyle/>
            <a:p>
              <a:endParaRPr lang="en-US"/>
            </a:p>
          </p:txBody>
        </p:sp>
        <p:sp useBgFill="1">
          <p:nvSpPr>
            <p:cNvPr id="124491" name="Rectangle 587"/>
            <p:cNvSpPr>
              <a:spLocks noChangeArrowheads="1"/>
            </p:cNvSpPr>
            <p:nvPr/>
          </p:nvSpPr>
          <p:spPr bwMode="auto">
            <a:xfrm>
              <a:off x="3748" y="1698"/>
              <a:ext cx="97" cy="66"/>
            </a:xfrm>
            <a:prstGeom prst="rect">
              <a:avLst/>
            </a:prstGeom>
            <a:ln w="12700">
              <a:noFill/>
              <a:miter lim="800000"/>
              <a:headEnd/>
              <a:tailEnd/>
            </a:ln>
            <a:effectLst/>
          </p:spPr>
          <p:txBody>
            <a:bodyPr wrap="none" anchor="ctr">
              <a:prstTxWarp prst="textNoShape">
                <a:avLst/>
              </a:prstTxWarp>
            </a:bodyPr>
            <a:lstStyle/>
            <a:p>
              <a:endParaRPr lang="en-US"/>
            </a:p>
          </p:txBody>
        </p:sp>
        <p:sp useBgFill="1">
          <p:nvSpPr>
            <p:cNvPr id="124492" name="Rectangle 588"/>
            <p:cNvSpPr>
              <a:spLocks noChangeArrowheads="1"/>
            </p:cNvSpPr>
            <p:nvPr/>
          </p:nvSpPr>
          <p:spPr bwMode="auto">
            <a:xfrm>
              <a:off x="3748" y="1827"/>
              <a:ext cx="97" cy="66"/>
            </a:xfrm>
            <a:prstGeom prst="rect">
              <a:avLst/>
            </a:prstGeom>
            <a:ln w="12700">
              <a:noFill/>
              <a:miter lim="800000"/>
              <a:headEnd/>
              <a:tailEnd/>
            </a:ln>
            <a:effectLst/>
          </p:spPr>
          <p:txBody>
            <a:bodyPr wrap="none" anchor="ctr">
              <a:prstTxWarp prst="textNoShape">
                <a:avLst/>
              </a:prstTxWarp>
            </a:bodyPr>
            <a:lstStyle/>
            <a:p>
              <a:endParaRPr lang="en-US"/>
            </a:p>
          </p:txBody>
        </p:sp>
        <p:sp useBgFill="1">
          <p:nvSpPr>
            <p:cNvPr id="124493" name="Rectangle 589"/>
            <p:cNvSpPr>
              <a:spLocks noChangeArrowheads="1"/>
            </p:cNvSpPr>
            <p:nvPr/>
          </p:nvSpPr>
          <p:spPr bwMode="auto">
            <a:xfrm>
              <a:off x="3748" y="1956"/>
              <a:ext cx="97" cy="66"/>
            </a:xfrm>
            <a:prstGeom prst="rect">
              <a:avLst/>
            </a:prstGeom>
            <a:ln w="12700">
              <a:noFill/>
              <a:miter lim="800000"/>
              <a:headEnd/>
              <a:tailEnd/>
            </a:ln>
            <a:effectLst/>
          </p:spPr>
          <p:txBody>
            <a:bodyPr wrap="none" anchor="ctr">
              <a:prstTxWarp prst="textNoShape">
                <a:avLst/>
              </a:prstTxWarp>
            </a:bodyPr>
            <a:lstStyle/>
            <a:p>
              <a:endParaRPr lang="en-US"/>
            </a:p>
          </p:txBody>
        </p:sp>
        <p:sp useBgFill="1">
          <p:nvSpPr>
            <p:cNvPr id="124494" name="Rectangle 590"/>
            <p:cNvSpPr>
              <a:spLocks noChangeArrowheads="1"/>
            </p:cNvSpPr>
            <p:nvPr/>
          </p:nvSpPr>
          <p:spPr bwMode="auto">
            <a:xfrm>
              <a:off x="3748" y="2085"/>
              <a:ext cx="97" cy="66"/>
            </a:xfrm>
            <a:prstGeom prst="rect">
              <a:avLst/>
            </a:prstGeom>
            <a:ln w="12700">
              <a:noFill/>
              <a:miter lim="800000"/>
              <a:headEnd/>
              <a:tailEnd/>
            </a:ln>
            <a:effectLst/>
          </p:spPr>
          <p:txBody>
            <a:bodyPr wrap="none" anchor="ctr">
              <a:prstTxWarp prst="textNoShape">
                <a:avLst/>
              </a:prstTxWarp>
            </a:bodyPr>
            <a:lstStyle/>
            <a:p>
              <a:endParaRPr lang="en-US"/>
            </a:p>
          </p:txBody>
        </p:sp>
        <p:sp useBgFill="1">
          <p:nvSpPr>
            <p:cNvPr id="124495" name="Rectangle 591"/>
            <p:cNvSpPr>
              <a:spLocks noChangeArrowheads="1"/>
            </p:cNvSpPr>
            <p:nvPr/>
          </p:nvSpPr>
          <p:spPr bwMode="auto">
            <a:xfrm>
              <a:off x="3748" y="2215"/>
              <a:ext cx="97" cy="66"/>
            </a:xfrm>
            <a:prstGeom prst="rect">
              <a:avLst/>
            </a:prstGeom>
            <a:ln w="12700">
              <a:noFill/>
              <a:miter lim="800000"/>
              <a:headEnd/>
              <a:tailEnd/>
            </a:ln>
            <a:effectLst/>
          </p:spPr>
          <p:txBody>
            <a:bodyPr wrap="none" anchor="ctr">
              <a:prstTxWarp prst="textNoShape">
                <a:avLst/>
              </a:prstTxWarp>
            </a:bodyPr>
            <a:lstStyle/>
            <a:p>
              <a:endParaRPr lang="en-US"/>
            </a:p>
          </p:txBody>
        </p:sp>
        <p:sp useBgFill="1">
          <p:nvSpPr>
            <p:cNvPr id="124496" name="Rectangle 592"/>
            <p:cNvSpPr>
              <a:spLocks noChangeArrowheads="1"/>
            </p:cNvSpPr>
            <p:nvPr/>
          </p:nvSpPr>
          <p:spPr bwMode="auto">
            <a:xfrm>
              <a:off x="3748" y="2344"/>
              <a:ext cx="97" cy="66"/>
            </a:xfrm>
            <a:prstGeom prst="rect">
              <a:avLst/>
            </a:prstGeom>
            <a:ln w="12700">
              <a:noFill/>
              <a:miter lim="800000"/>
              <a:headEnd/>
              <a:tailEnd/>
            </a:ln>
            <a:effectLst/>
          </p:spPr>
          <p:txBody>
            <a:bodyPr wrap="none" anchor="ctr">
              <a:prstTxWarp prst="textNoShape">
                <a:avLst/>
              </a:prstTxWarp>
            </a:bodyPr>
            <a:lstStyle/>
            <a:p>
              <a:endParaRPr lang="en-US"/>
            </a:p>
          </p:txBody>
        </p:sp>
        <p:sp useBgFill="1">
          <p:nvSpPr>
            <p:cNvPr id="124497" name="Rectangle 593"/>
            <p:cNvSpPr>
              <a:spLocks noChangeArrowheads="1"/>
            </p:cNvSpPr>
            <p:nvPr/>
          </p:nvSpPr>
          <p:spPr bwMode="auto">
            <a:xfrm>
              <a:off x="3748" y="2602"/>
              <a:ext cx="97" cy="66"/>
            </a:xfrm>
            <a:prstGeom prst="rect">
              <a:avLst/>
            </a:prstGeom>
            <a:ln w="12700">
              <a:noFill/>
              <a:miter lim="800000"/>
              <a:headEnd/>
              <a:tailEnd/>
            </a:ln>
            <a:effectLst/>
          </p:spPr>
          <p:txBody>
            <a:bodyPr wrap="none" anchor="ctr">
              <a:prstTxWarp prst="textNoShape">
                <a:avLst/>
              </a:prstTxWarp>
            </a:bodyPr>
            <a:lstStyle/>
            <a:p>
              <a:endParaRPr lang="en-US"/>
            </a:p>
          </p:txBody>
        </p:sp>
        <p:sp useBgFill="1">
          <p:nvSpPr>
            <p:cNvPr id="124498" name="Rectangle 594"/>
            <p:cNvSpPr>
              <a:spLocks noChangeArrowheads="1"/>
            </p:cNvSpPr>
            <p:nvPr/>
          </p:nvSpPr>
          <p:spPr bwMode="auto">
            <a:xfrm>
              <a:off x="3748" y="2731"/>
              <a:ext cx="97" cy="66"/>
            </a:xfrm>
            <a:prstGeom prst="rect">
              <a:avLst/>
            </a:prstGeom>
            <a:ln w="12700">
              <a:noFill/>
              <a:miter lim="800000"/>
              <a:headEnd/>
              <a:tailEnd/>
            </a:ln>
            <a:effectLst/>
          </p:spPr>
          <p:txBody>
            <a:bodyPr wrap="none" anchor="ctr">
              <a:prstTxWarp prst="textNoShape">
                <a:avLst/>
              </a:prstTxWarp>
            </a:bodyPr>
            <a:lstStyle/>
            <a:p>
              <a:endParaRPr lang="en-US"/>
            </a:p>
          </p:txBody>
        </p:sp>
        <p:sp useBgFill="1">
          <p:nvSpPr>
            <p:cNvPr id="124499" name="Rectangle 595"/>
            <p:cNvSpPr>
              <a:spLocks noChangeArrowheads="1"/>
            </p:cNvSpPr>
            <p:nvPr/>
          </p:nvSpPr>
          <p:spPr bwMode="auto">
            <a:xfrm>
              <a:off x="3748" y="2860"/>
              <a:ext cx="97" cy="66"/>
            </a:xfrm>
            <a:prstGeom prst="rect">
              <a:avLst/>
            </a:prstGeom>
            <a:ln w="12700">
              <a:noFill/>
              <a:miter lim="800000"/>
              <a:headEnd/>
              <a:tailEnd/>
            </a:ln>
            <a:effectLst/>
          </p:spPr>
          <p:txBody>
            <a:bodyPr wrap="none" anchor="ctr">
              <a:prstTxWarp prst="textNoShape">
                <a:avLst/>
              </a:prstTxWarp>
            </a:bodyPr>
            <a:lstStyle/>
            <a:p>
              <a:endParaRPr lang="en-US"/>
            </a:p>
          </p:txBody>
        </p:sp>
        <p:sp useBgFill="1">
          <p:nvSpPr>
            <p:cNvPr id="124500" name="Rectangle 596"/>
            <p:cNvSpPr>
              <a:spLocks noChangeArrowheads="1"/>
            </p:cNvSpPr>
            <p:nvPr/>
          </p:nvSpPr>
          <p:spPr bwMode="auto">
            <a:xfrm>
              <a:off x="3748" y="2989"/>
              <a:ext cx="97" cy="66"/>
            </a:xfrm>
            <a:prstGeom prst="rect">
              <a:avLst/>
            </a:prstGeom>
            <a:ln w="12700">
              <a:noFill/>
              <a:miter lim="800000"/>
              <a:headEnd/>
              <a:tailEnd/>
            </a:ln>
            <a:effectLst/>
          </p:spPr>
          <p:txBody>
            <a:bodyPr wrap="none" anchor="ctr">
              <a:prstTxWarp prst="textNoShape">
                <a:avLst/>
              </a:prstTxWarp>
            </a:bodyPr>
            <a:lstStyle/>
            <a:p>
              <a:endParaRPr lang="en-US"/>
            </a:p>
          </p:txBody>
        </p:sp>
        <p:sp useBgFill="1">
          <p:nvSpPr>
            <p:cNvPr id="124501" name="Rectangle 597"/>
            <p:cNvSpPr>
              <a:spLocks noChangeArrowheads="1"/>
            </p:cNvSpPr>
            <p:nvPr/>
          </p:nvSpPr>
          <p:spPr bwMode="auto">
            <a:xfrm>
              <a:off x="3748" y="3118"/>
              <a:ext cx="97" cy="66"/>
            </a:xfrm>
            <a:prstGeom prst="rect">
              <a:avLst/>
            </a:prstGeom>
            <a:ln w="12700">
              <a:noFill/>
              <a:miter lim="800000"/>
              <a:headEnd/>
              <a:tailEnd/>
            </a:ln>
            <a:effectLst/>
          </p:spPr>
          <p:txBody>
            <a:bodyPr wrap="none" anchor="ctr">
              <a:prstTxWarp prst="textNoShape">
                <a:avLst/>
              </a:prstTxWarp>
            </a:bodyPr>
            <a:lstStyle/>
            <a:p>
              <a:endParaRPr lang="en-US"/>
            </a:p>
          </p:txBody>
        </p:sp>
        <p:sp useBgFill="1">
          <p:nvSpPr>
            <p:cNvPr id="124502" name="Rectangle 598"/>
            <p:cNvSpPr>
              <a:spLocks noChangeArrowheads="1"/>
            </p:cNvSpPr>
            <p:nvPr/>
          </p:nvSpPr>
          <p:spPr bwMode="auto">
            <a:xfrm>
              <a:off x="3748" y="3247"/>
              <a:ext cx="97" cy="66"/>
            </a:xfrm>
            <a:prstGeom prst="rect">
              <a:avLst/>
            </a:prstGeom>
            <a:ln w="12700">
              <a:noFill/>
              <a:miter lim="800000"/>
              <a:headEnd/>
              <a:tailEnd/>
            </a:ln>
            <a:effectLst/>
          </p:spPr>
          <p:txBody>
            <a:bodyPr wrap="none" anchor="ctr">
              <a:prstTxWarp prst="textNoShape">
                <a:avLst/>
              </a:prstTxWarp>
            </a:bodyPr>
            <a:lstStyle/>
            <a:p>
              <a:endParaRPr lang="en-US"/>
            </a:p>
          </p:txBody>
        </p:sp>
        <p:sp useBgFill="1">
          <p:nvSpPr>
            <p:cNvPr id="124503" name="Rectangle 599"/>
            <p:cNvSpPr>
              <a:spLocks noChangeArrowheads="1"/>
            </p:cNvSpPr>
            <p:nvPr/>
          </p:nvSpPr>
          <p:spPr bwMode="auto">
            <a:xfrm>
              <a:off x="3748" y="3376"/>
              <a:ext cx="97" cy="66"/>
            </a:xfrm>
            <a:prstGeom prst="rect">
              <a:avLst/>
            </a:prstGeom>
            <a:ln w="12700">
              <a:noFill/>
              <a:miter lim="800000"/>
              <a:headEnd/>
              <a:tailEnd/>
            </a:ln>
            <a:effectLst/>
          </p:spPr>
          <p:txBody>
            <a:bodyPr wrap="none" anchor="ctr">
              <a:prstTxWarp prst="textNoShape">
                <a:avLst/>
              </a:prstTxWarp>
            </a:bodyPr>
            <a:lstStyle/>
            <a:p>
              <a:endParaRPr lang="en-US"/>
            </a:p>
          </p:txBody>
        </p:sp>
        <p:sp useBgFill="1">
          <p:nvSpPr>
            <p:cNvPr id="124504" name="Rectangle 600"/>
            <p:cNvSpPr>
              <a:spLocks noChangeArrowheads="1"/>
            </p:cNvSpPr>
            <p:nvPr/>
          </p:nvSpPr>
          <p:spPr bwMode="auto">
            <a:xfrm>
              <a:off x="3748" y="3505"/>
              <a:ext cx="97" cy="66"/>
            </a:xfrm>
            <a:prstGeom prst="rect">
              <a:avLst/>
            </a:prstGeom>
            <a:ln w="12700">
              <a:noFill/>
              <a:miter lim="800000"/>
              <a:headEnd/>
              <a:tailEnd/>
            </a:ln>
            <a:effectLst/>
          </p:spPr>
          <p:txBody>
            <a:bodyPr wrap="none" anchor="ctr">
              <a:prstTxWarp prst="textNoShape">
                <a:avLst/>
              </a:prstTxWarp>
            </a:bodyPr>
            <a:lstStyle/>
            <a:p>
              <a:endParaRPr lang="en-US"/>
            </a:p>
          </p:txBody>
        </p:sp>
        <p:sp useBgFill="1">
          <p:nvSpPr>
            <p:cNvPr id="124505" name="Rectangle 601"/>
            <p:cNvSpPr>
              <a:spLocks noChangeArrowheads="1"/>
            </p:cNvSpPr>
            <p:nvPr/>
          </p:nvSpPr>
          <p:spPr bwMode="auto">
            <a:xfrm>
              <a:off x="3748" y="3634"/>
              <a:ext cx="97" cy="66"/>
            </a:xfrm>
            <a:prstGeom prst="rect">
              <a:avLst/>
            </a:prstGeom>
            <a:ln w="12700">
              <a:noFill/>
              <a:miter lim="800000"/>
              <a:headEnd/>
              <a:tailEnd/>
            </a:ln>
            <a:effectLst/>
          </p:spPr>
          <p:txBody>
            <a:bodyPr wrap="none" anchor="ctr">
              <a:prstTxWarp prst="textNoShape">
                <a:avLst/>
              </a:prstTxWarp>
            </a:bodyPr>
            <a:lstStyle/>
            <a:p>
              <a:endParaRPr lang="en-US"/>
            </a:p>
          </p:txBody>
        </p:sp>
        <p:sp useBgFill="1">
          <p:nvSpPr>
            <p:cNvPr id="124506" name="Rectangle 602"/>
            <p:cNvSpPr>
              <a:spLocks noChangeArrowheads="1"/>
            </p:cNvSpPr>
            <p:nvPr/>
          </p:nvSpPr>
          <p:spPr bwMode="auto">
            <a:xfrm>
              <a:off x="3748" y="3764"/>
              <a:ext cx="97" cy="66"/>
            </a:xfrm>
            <a:prstGeom prst="rect">
              <a:avLst/>
            </a:prstGeom>
            <a:ln w="12700">
              <a:noFill/>
              <a:miter lim="800000"/>
              <a:headEnd/>
              <a:tailEnd/>
            </a:ln>
            <a:effectLst/>
          </p:spPr>
          <p:txBody>
            <a:bodyPr wrap="none" anchor="ctr">
              <a:prstTxWarp prst="textNoShape">
                <a:avLst/>
              </a:prstTxWarp>
            </a:bodyPr>
            <a:lstStyle/>
            <a:p>
              <a:endParaRPr lang="en-US"/>
            </a:p>
          </p:txBody>
        </p:sp>
        <p:sp useBgFill="1">
          <p:nvSpPr>
            <p:cNvPr id="124507" name="Rectangle 603"/>
            <p:cNvSpPr>
              <a:spLocks noChangeArrowheads="1"/>
            </p:cNvSpPr>
            <p:nvPr/>
          </p:nvSpPr>
          <p:spPr bwMode="auto">
            <a:xfrm>
              <a:off x="3748" y="2473"/>
              <a:ext cx="97" cy="66"/>
            </a:xfrm>
            <a:prstGeom prst="rect">
              <a:avLst/>
            </a:prstGeom>
            <a:ln w="12700">
              <a:noFill/>
              <a:miter lim="800000"/>
              <a:headEnd/>
              <a:tailEnd/>
            </a:ln>
            <a:effectLst/>
          </p:spPr>
          <p:txBody>
            <a:bodyPr wrap="none" anchor="ctr">
              <a:prstTxWarp prst="textNoShape">
                <a:avLst/>
              </a:prstTxWarp>
            </a:bodyPr>
            <a:lstStyle/>
            <a:p>
              <a:endParaRPr lang="en-US"/>
            </a:p>
          </p:txBody>
        </p:sp>
        <p:sp useBgFill="1">
          <p:nvSpPr>
            <p:cNvPr id="124508" name="Rectangle 604"/>
            <p:cNvSpPr>
              <a:spLocks noChangeArrowheads="1"/>
            </p:cNvSpPr>
            <p:nvPr/>
          </p:nvSpPr>
          <p:spPr bwMode="auto">
            <a:xfrm>
              <a:off x="3748" y="3890"/>
              <a:ext cx="97" cy="66"/>
            </a:xfrm>
            <a:prstGeom prst="rect">
              <a:avLst/>
            </a:prstGeom>
            <a:ln w="12700">
              <a:noFill/>
              <a:miter lim="800000"/>
              <a:headEnd/>
              <a:tailEnd/>
            </a:ln>
            <a:effectLst/>
          </p:spPr>
          <p:txBody>
            <a:bodyPr wrap="none" anchor="ctr">
              <a:prstTxWarp prst="textNoShape">
                <a:avLst/>
              </a:prstTxWarp>
            </a:bodyPr>
            <a:lstStyle/>
            <a:p>
              <a:endParaRPr lang="en-US"/>
            </a:p>
          </p:txBody>
        </p:sp>
      </p:grpSp>
      <p:grpSp>
        <p:nvGrpSpPr>
          <p:cNvPr id="124482" name="Group 605"/>
          <p:cNvGrpSpPr>
            <a:grpSpLocks/>
          </p:cNvGrpSpPr>
          <p:nvPr/>
        </p:nvGrpSpPr>
        <p:grpSpPr bwMode="auto">
          <a:xfrm>
            <a:off x="5237162" y="1084717"/>
            <a:ext cx="153988" cy="5222875"/>
            <a:chOff x="3002" y="666"/>
            <a:chExt cx="97" cy="3290"/>
          </a:xfrm>
        </p:grpSpPr>
        <p:sp useBgFill="1">
          <p:nvSpPr>
            <p:cNvPr id="124510" name="Rectangle 606"/>
            <p:cNvSpPr>
              <a:spLocks noChangeArrowheads="1"/>
            </p:cNvSpPr>
            <p:nvPr/>
          </p:nvSpPr>
          <p:spPr bwMode="auto">
            <a:xfrm>
              <a:off x="3002" y="666"/>
              <a:ext cx="97" cy="66"/>
            </a:xfrm>
            <a:prstGeom prst="rect">
              <a:avLst/>
            </a:prstGeom>
            <a:ln w="12700">
              <a:noFill/>
              <a:miter lim="800000"/>
              <a:headEnd/>
              <a:tailEnd/>
            </a:ln>
            <a:effectLst/>
          </p:spPr>
          <p:txBody>
            <a:bodyPr wrap="none" anchor="ctr">
              <a:prstTxWarp prst="textNoShape">
                <a:avLst/>
              </a:prstTxWarp>
            </a:bodyPr>
            <a:lstStyle/>
            <a:p>
              <a:endParaRPr lang="en-US"/>
            </a:p>
          </p:txBody>
        </p:sp>
        <p:sp useBgFill="1">
          <p:nvSpPr>
            <p:cNvPr id="124511" name="Rectangle 607"/>
            <p:cNvSpPr>
              <a:spLocks noChangeArrowheads="1"/>
            </p:cNvSpPr>
            <p:nvPr/>
          </p:nvSpPr>
          <p:spPr bwMode="auto">
            <a:xfrm>
              <a:off x="3002" y="795"/>
              <a:ext cx="97" cy="66"/>
            </a:xfrm>
            <a:prstGeom prst="rect">
              <a:avLst/>
            </a:prstGeom>
            <a:ln w="12700">
              <a:noFill/>
              <a:miter lim="800000"/>
              <a:headEnd/>
              <a:tailEnd/>
            </a:ln>
            <a:effectLst/>
          </p:spPr>
          <p:txBody>
            <a:bodyPr wrap="none" anchor="ctr">
              <a:prstTxWarp prst="textNoShape">
                <a:avLst/>
              </a:prstTxWarp>
            </a:bodyPr>
            <a:lstStyle/>
            <a:p>
              <a:endParaRPr lang="en-US"/>
            </a:p>
          </p:txBody>
        </p:sp>
        <p:sp useBgFill="1">
          <p:nvSpPr>
            <p:cNvPr id="124512" name="Rectangle 608"/>
            <p:cNvSpPr>
              <a:spLocks noChangeArrowheads="1"/>
            </p:cNvSpPr>
            <p:nvPr/>
          </p:nvSpPr>
          <p:spPr bwMode="auto">
            <a:xfrm>
              <a:off x="3002" y="924"/>
              <a:ext cx="97" cy="66"/>
            </a:xfrm>
            <a:prstGeom prst="rect">
              <a:avLst/>
            </a:prstGeom>
            <a:ln w="12700">
              <a:noFill/>
              <a:miter lim="800000"/>
              <a:headEnd/>
              <a:tailEnd/>
            </a:ln>
            <a:effectLst/>
          </p:spPr>
          <p:txBody>
            <a:bodyPr wrap="none" anchor="ctr">
              <a:prstTxWarp prst="textNoShape">
                <a:avLst/>
              </a:prstTxWarp>
            </a:bodyPr>
            <a:lstStyle/>
            <a:p>
              <a:endParaRPr lang="en-US"/>
            </a:p>
          </p:txBody>
        </p:sp>
        <p:sp useBgFill="1">
          <p:nvSpPr>
            <p:cNvPr id="124513" name="Rectangle 609"/>
            <p:cNvSpPr>
              <a:spLocks noChangeArrowheads="1"/>
            </p:cNvSpPr>
            <p:nvPr/>
          </p:nvSpPr>
          <p:spPr bwMode="auto">
            <a:xfrm>
              <a:off x="3002" y="1053"/>
              <a:ext cx="97" cy="66"/>
            </a:xfrm>
            <a:prstGeom prst="rect">
              <a:avLst/>
            </a:prstGeom>
            <a:ln w="12700">
              <a:noFill/>
              <a:miter lim="800000"/>
              <a:headEnd/>
              <a:tailEnd/>
            </a:ln>
            <a:effectLst/>
          </p:spPr>
          <p:txBody>
            <a:bodyPr wrap="none" anchor="ctr">
              <a:prstTxWarp prst="textNoShape">
                <a:avLst/>
              </a:prstTxWarp>
            </a:bodyPr>
            <a:lstStyle/>
            <a:p>
              <a:endParaRPr lang="en-US"/>
            </a:p>
          </p:txBody>
        </p:sp>
        <p:sp useBgFill="1">
          <p:nvSpPr>
            <p:cNvPr id="124514" name="Rectangle 610"/>
            <p:cNvSpPr>
              <a:spLocks noChangeArrowheads="1"/>
            </p:cNvSpPr>
            <p:nvPr/>
          </p:nvSpPr>
          <p:spPr bwMode="auto">
            <a:xfrm>
              <a:off x="3002" y="1182"/>
              <a:ext cx="97" cy="66"/>
            </a:xfrm>
            <a:prstGeom prst="rect">
              <a:avLst/>
            </a:prstGeom>
            <a:ln w="12700">
              <a:noFill/>
              <a:miter lim="800000"/>
              <a:headEnd/>
              <a:tailEnd/>
            </a:ln>
            <a:effectLst/>
          </p:spPr>
          <p:txBody>
            <a:bodyPr wrap="none" anchor="ctr">
              <a:prstTxWarp prst="textNoShape">
                <a:avLst/>
              </a:prstTxWarp>
            </a:bodyPr>
            <a:lstStyle/>
            <a:p>
              <a:endParaRPr lang="en-US"/>
            </a:p>
          </p:txBody>
        </p:sp>
        <p:sp useBgFill="1">
          <p:nvSpPr>
            <p:cNvPr id="124515" name="Rectangle 611"/>
            <p:cNvSpPr>
              <a:spLocks noChangeArrowheads="1"/>
            </p:cNvSpPr>
            <p:nvPr/>
          </p:nvSpPr>
          <p:spPr bwMode="auto">
            <a:xfrm>
              <a:off x="3002" y="1311"/>
              <a:ext cx="97" cy="66"/>
            </a:xfrm>
            <a:prstGeom prst="rect">
              <a:avLst/>
            </a:prstGeom>
            <a:ln w="12700">
              <a:noFill/>
              <a:miter lim="800000"/>
              <a:headEnd/>
              <a:tailEnd/>
            </a:ln>
            <a:effectLst/>
          </p:spPr>
          <p:txBody>
            <a:bodyPr wrap="none" anchor="ctr">
              <a:prstTxWarp prst="textNoShape">
                <a:avLst/>
              </a:prstTxWarp>
            </a:bodyPr>
            <a:lstStyle/>
            <a:p>
              <a:endParaRPr lang="en-US"/>
            </a:p>
          </p:txBody>
        </p:sp>
        <p:sp useBgFill="1">
          <p:nvSpPr>
            <p:cNvPr id="124516" name="Rectangle 612"/>
            <p:cNvSpPr>
              <a:spLocks noChangeArrowheads="1"/>
            </p:cNvSpPr>
            <p:nvPr/>
          </p:nvSpPr>
          <p:spPr bwMode="auto">
            <a:xfrm>
              <a:off x="3002" y="1440"/>
              <a:ext cx="97" cy="66"/>
            </a:xfrm>
            <a:prstGeom prst="rect">
              <a:avLst/>
            </a:prstGeom>
            <a:ln w="12700">
              <a:noFill/>
              <a:miter lim="800000"/>
              <a:headEnd/>
              <a:tailEnd/>
            </a:ln>
            <a:effectLst/>
          </p:spPr>
          <p:txBody>
            <a:bodyPr wrap="none" anchor="ctr">
              <a:prstTxWarp prst="textNoShape">
                <a:avLst/>
              </a:prstTxWarp>
            </a:bodyPr>
            <a:lstStyle/>
            <a:p>
              <a:endParaRPr lang="en-US"/>
            </a:p>
          </p:txBody>
        </p:sp>
        <p:sp useBgFill="1">
          <p:nvSpPr>
            <p:cNvPr id="124517" name="Rectangle 613"/>
            <p:cNvSpPr>
              <a:spLocks noChangeArrowheads="1"/>
            </p:cNvSpPr>
            <p:nvPr/>
          </p:nvSpPr>
          <p:spPr bwMode="auto">
            <a:xfrm>
              <a:off x="3002" y="1569"/>
              <a:ext cx="97" cy="66"/>
            </a:xfrm>
            <a:prstGeom prst="rect">
              <a:avLst/>
            </a:prstGeom>
            <a:ln w="12700">
              <a:noFill/>
              <a:miter lim="800000"/>
              <a:headEnd/>
              <a:tailEnd/>
            </a:ln>
            <a:effectLst/>
          </p:spPr>
          <p:txBody>
            <a:bodyPr wrap="none" anchor="ctr">
              <a:prstTxWarp prst="textNoShape">
                <a:avLst/>
              </a:prstTxWarp>
            </a:bodyPr>
            <a:lstStyle/>
            <a:p>
              <a:endParaRPr lang="en-US"/>
            </a:p>
          </p:txBody>
        </p:sp>
        <p:sp useBgFill="1">
          <p:nvSpPr>
            <p:cNvPr id="124518" name="Rectangle 614"/>
            <p:cNvSpPr>
              <a:spLocks noChangeArrowheads="1"/>
            </p:cNvSpPr>
            <p:nvPr/>
          </p:nvSpPr>
          <p:spPr bwMode="auto">
            <a:xfrm>
              <a:off x="3002" y="1698"/>
              <a:ext cx="97" cy="66"/>
            </a:xfrm>
            <a:prstGeom prst="rect">
              <a:avLst/>
            </a:prstGeom>
            <a:ln w="12700">
              <a:noFill/>
              <a:miter lim="800000"/>
              <a:headEnd/>
              <a:tailEnd/>
            </a:ln>
            <a:effectLst/>
          </p:spPr>
          <p:txBody>
            <a:bodyPr wrap="none" anchor="ctr">
              <a:prstTxWarp prst="textNoShape">
                <a:avLst/>
              </a:prstTxWarp>
            </a:bodyPr>
            <a:lstStyle/>
            <a:p>
              <a:endParaRPr lang="en-US"/>
            </a:p>
          </p:txBody>
        </p:sp>
        <p:sp useBgFill="1">
          <p:nvSpPr>
            <p:cNvPr id="124519" name="Rectangle 615"/>
            <p:cNvSpPr>
              <a:spLocks noChangeArrowheads="1"/>
            </p:cNvSpPr>
            <p:nvPr/>
          </p:nvSpPr>
          <p:spPr bwMode="auto">
            <a:xfrm>
              <a:off x="3002" y="1827"/>
              <a:ext cx="97" cy="66"/>
            </a:xfrm>
            <a:prstGeom prst="rect">
              <a:avLst/>
            </a:prstGeom>
            <a:ln w="12700">
              <a:noFill/>
              <a:miter lim="800000"/>
              <a:headEnd/>
              <a:tailEnd/>
            </a:ln>
            <a:effectLst/>
          </p:spPr>
          <p:txBody>
            <a:bodyPr wrap="none" anchor="ctr">
              <a:prstTxWarp prst="textNoShape">
                <a:avLst/>
              </a:prstTxWarp>
            </a:bodyPr>
            <a:lstStyle/>
            <a:p>
              <a:endParaRPr lang="en-US"/>
            </a:p>
          </p:txBody>
        </p:sp>
        <p:sp useBgFill="1">
          <p:nvSpPr>
            <p:cNvPr id="124520" name="Rectangle 616"/>
            <p:cNvSpPr>
              <a:spLocks noChangeArrowheads="1"/>
            </p:cNvSpPr>
            <p:nvPr/>
          </p:nvSpPr>
          <p:spPr bwMode="auto">
            <a:xfrm>
              <a:off x="3002" y="1956"/>
              <a:ext cx="97" cy="66"/>
            </a:xfrm>
            <a:prstGeom prst="rect">
              <a:avLst/>
            </a:prstGeom>
            <a:ln w="12700">
              <a:noFill/>
              <a:miter lim="800000"/>
              <a:headEnd/>
              <a:tailEnd/>
            </a:ln>
            <a:effectLst/>
          </p:spPr>
          <p:txBody>
            <a:bodyPr wrap="none" anchor="ctr">
              <a:prstTxWarp prst="textNoShape">
                <a:avLst/>
              </a:prstTxWarp>
            </a:bodyPr>
            <a:lstStyle/>
            <a:p>
              <a:endParaRPr lang="en-US"/>
            </a:p>
          </p:txBody>
        </p:sp>
        <p:sp useBgFill="1">
          <p:nvSpPr>
            <p:cNvPr id="124521" name="Rectangle 617"/>
            <p:cNvSpPr>
              <a:spLocks noChangeArrowheads="1"/>
            </p:cNvSpPr>
            <p:nvPr/>
          </p:nvSpPr>
          <p:spPr bwMode="auto">
            <a:xfrm>
              <a:off x="3002" y="2085"/>
              <a:ext cx="97" cy="66"/>
            </a:xfrm>
            <a:prstGeom prst="rect">
              <a:avLst/>
            </a:prstGeom>
            <a:ln w="12700">
              <a:noFill/>
              <a:miter lim="800000"/>
              <a:headEnd/>
              <a:tailEnd/>
            </a:ln>
            <a:effectLst/>
          </p:spPr>
          <p:txBody>
            <a:bodyPr wrap="none" anchor="ctr">
              <a:prstTxWarp prst="textNoShape">
                <a:avLst/>
              </a:prstTxWarp>
            </a:bodyPr>
            <a:lstStyle/>
            <a:p>
              <a:endParaRPr lang="en-US"/>
            </a:p>
          </p:txBody>
        </p:sp>
        <p:sp useBgFill="1">
          <p:nvSpPr>
            <p:cNvPr id="124522" name="Rectangle 618"/>
            <p:cNvSpPr>
              <a:spLocks noChangeArrowheads="1"/>
            </p:cNvSpPr>
            <p:nvPr/>
          </p:nvSpPr>
          <p:spPr bwMode="auto">
            <a:xfrm>
              <a:off x="3002" y="2215"/>
              <a:ext cx="97" cy="66"/>
            </a:xfrm>
            <a:prstGeom prst="rect">
              <a:avLst/>
            </a:prstGeom>
            <a:ln w="12700">
              <a:noFill/>
              <a:miter lim="800000"/>
              <a:headEnd/>
              <a:tailEnd/>
            </a:ln>
            <a:effectLst/>
          </p:spPr>
          <p:txBody>
            <a:bodyPr wrap="none" anchor="ctr">
              <a:prstTxWarp prst="textNoShape">
                <a:avLst/>
              </a:prstTxWarp>
            </a:bodyPr>
            <a:lstStyle/>
            <a:p>
              <a:endParaRPr lang="en-US"/>
            </a:p>
          </p:txBody>
        </p:sp>
        <p:sp useBgFill="1">
          <p:nvSpPr>
            <p:cNvPr id="124523" name="Rectangle 619"/>
            <p:cNvSpPr>
              <a:spLocks noChangeArrowheads="1"/>
            </p:cNvSpPr>
            <p:nvPr/>
          </p:nvSpPr>
          <p:spPr bwMode="auto">
            <a:xfrm>
              <a:off x="3002" y="2344"/>
              <a:ext cx="97" cy="66"/>
            </a:xfrm>
            <a:prstGeom prst="rect">
              <a:avLst/>
            </a:prstGeom>
            <a:ln w="12700">
              <a:noFill/>
              <a:miter lim="800000"/>
              <a:headEnd/>
              <a:tailEnd/>
            </a:ln>
            <a:effectLst/>
          </p:spPr>
          <p:txBody>
            <a:bodyPr wrap="none" anchor="ctr">
              <a:prstTxWarp prst="textNoShape">
                <a:avLst/>
              </a:prstTxWarp>
            </a:bodyPr>
            <a:lstStyle/>
            <a:p>
              <a:endParaRPr lang="en-US"/>
            </a:p>
          </p:txBody>
        </p:sp>
        <p:sp useBgFill="1">
          <p:nvSpPr>
            <p:cNvPr id="124524" name="Rectangle 620"/>
            <p:cNvSpPr>
              <a:spLocks noChangeArrowheads="1"/>
            </p:cNvSpPr>
            <p:nvPr/>
          </p:nvSpPr>
          <p:spPr bwMode="auto">
            <a:xfrm>
              <a:off x="3002" y="2602"/>
              <a:ext cx="97" cy="66"/>
            </a:xfrm>
            <a:prstGeom prst="rect">
              <a:avLst/>
            </a:prstGeom>
            <a:ln w="12700">
              <a:noFill/>
              <a:miter lim="800000"/>
              <a:headEnd/>
              <a:tailEnd/>
            </a:ln>
            <a:effectLst/>
          </p:spPr>
          <p:txBody>
            <a:bodyPr wrap="none" anchor="ctr">
              <a:prstTxWarp prst="textNoShape">
                <a:avLst/>
              </a:prstTxWarp>
            </a:bodyPr>
            <a:lstStyle/>
            <a:p>
              <a:endParaRPr lang="en-US"/>
            </a:p>
          </p:txBody>
        </p:sp>
        <p:sp useBgFill="1">
          <p:nvSpPr>
            <p:cNvPr id="124525" name="Rectangle 621"/>
            <p:cNvSpPr>
              <a:spLocks noChangeArrowheads="1"/>
            </p:cNvSpPr>
            <p:nvPr/>
          </p:nvSpPr>
          <p:spPr bwMode="auto">
            <a:xfrm>
              <a:off x="3002" y="2731"/>
              <a:ext cx="97" cy="66"/>
            </a:xfrm>
            <a:prstGeom prst="rect">
              <a:avLst/>
            </a:prstGeom>
            <a:ln w="12700">
              <a:noFill/>
              <a:miter lim="800000"/>
              <a:headEnd/>
              <a:tailEnd/>
            </a:ln>
            <a:effectLst/>
          </p:spPr>
          <p:txBody>
            <a:bodyPr wrap="none" anchor="ctr">
              <a:prstTxWarp prst="textNoShape">
                <a:avLst/>
              </a:prstTxWarp>
            </a:bodyPr>
            <a:lstStyle/>
            <a:p>
              <a:endParaRPr lang="en-US"/>
            </a:p>
          </p:txBody>
        </p:sp>
        <p:sp useBgFill="1">
          <p:nvSpPr>
            <p:cNvPr id="124526" name="Rectangle 622"/>
            <p:cNvSpPr>
              <a:spLocks noChangeArrowheads="1"/>
            </p:cNvSpPr>
            <p:nvPr/>
          </p:nvSpPr>
          <p:spPr bwMode="auto">
            <a:xfrm>
              <a:off x="3002" y="2860"/>
              <a:ext cx="97" cy="66"/>
            </a:xfrm>
            <a:prstGeom prst="rect">
              <a:avLst/>
            </a:prstGeom>
            <a:ln w="12700">
              <a:noFill/>
              <a:miter lim="800000"/>
              <a:headEnd/>
              <a:tailEnd/>
            </a:ln>
            <a:effectLst/>
          </p:spPr>
          <p:txBody>
            <a:bodyPr wrap="none" anchor="ctr">
              <a:prstTxWarp prst="textNoShape">
                <a:avLst/>
              </a:prstTxWarp>
            </a:bodyPr>
            <a:lstStyle/>
            <a:p>
              <a:endParaRPr lang="en-US"/>
            </a:p>
          </p:txBody>
        </p:sp>
        <p:sp useBgFill="1">
          <p:nvSpPr>
            <p:cNvPr id="124527" name="Rectangle 623"/>
            <p:cNvSpPr>
              <a:spLocks noChangeArrowheads="1"/>
            </p:cNvSpPr>
            <p:nvPr/>
          </p:nvSpPr>
          <p:spPr bwMode="auto">
            <a:xfrm>
              <a:off x="3002" y="2989"/>
              <a:ext cx="97" cy="66"/>
            </a:xfrm>
            <a:prstGeom prst="rect">
              <a:avLst/>
            </a:prstGeom>
            <a:ln w="12700">
              <a:noFill/>
              <a:miter lim="800000"/>
              <a:headEnd/>
              <a:tailEnd/>
            </a:ln>
            <a:effectLst/>
          </p:spPr>
          <p:txBody>
            <a:bodyPr wrap="none" anchor="ctr">
              <a:prstTxWarp prst="textNoShape">
                <a:avLst/>
              </a:prstTxWarp>
            </a:bodyPr>
            <a:lstStyle/>
            <a:p>
              <a:endParaRPr lang="en-US"/>
            </a:p>
          </p:txBody>
        </p:sp>
        <p:sp useBgFill="1">
          <p:nvSpPr>
            <p:cNvPr id="124528" name="Rectangle 624"/>
            <p:cNvSpPr>
              <a:spLocks noChangeArrowheads="1"/>
            </p:cNvSpPr>
            <p:nvPr/>
          </p:nvSpPr>
          <p:spPr bwMode="auto">
            <a:xfrm>
              <a:off x="3002" y="3118"/>
              <a:ext cx="97" cy="66"/>
            </a:xfrm>
            <a:prstGeom prst="rect">
              <a:avLst/>
            </a:prstGeom>
            <a:ln w="12700">
              <a:noFill/>
              <a:miter lim="800000"/>
              <a:headEnd/>
              <a:tailEnd/>
            </a:ln>
            <a:effectLst/>
          </p:spPr>
          <p:txBody>
            <a:bodyPr wrap="none" anchor="ctr">
              <a:prstTxWarp prst="textNoShape">
                <a:avLst/>
              </a:prstTxWarp>
            </a:bodyPr>
            <a:lstStyle/>
            <a:p>
              <a:endParaRPr lang="en-US"/>
            </a:p>
          </p:txBody>
        </p:sp>
        <p:sp useBgFill="1">
          <p:nvSpPr>
            <p:cNvPr id="124529" name="Rectangle 625"/>
            <p:cNvSpPr>
              <a:spLocks noChangeArrowheads="1"/>
            </p:cNvSpPr>
            <p:nvPr/>
          </p:nvSpPr>
          <p:spPr bwMode="auto">
            <a:xfrm>
              <a:off x="3002" y="3247"/>
              <a:ext cx="97" cy="66"/>
            </a:xfrm>
            <a:prstGeom prst="rect">
              <a:avLst/>
            </a:prstGeom>
            <a:ln w="12700">
              <a:noFill/>
              <a:miter lim="800000"/>
              <a:headEnd/>
              <a:tailEnd/>
            </a:ln>
            <a:effectLst/>
          </p:spPr>
          <p:txBody>
            <a:bodyPr wrap="none" anchor="ctr">
              <a:prstTxWarp prst="textNoShape">
                <a:avLst/>
              </a:prstTxWarp>
            </a:bodyPr>
            <a:lstStyle/>
            <a:p>
              <a:endParaRPr lang="en-US"/>
            </a:p>
          </p:txBody>
        </p:sp>
        <p:sp useBgFill="1">
          <p:nvSpPr>
            <p:cNvPr id="124530" name="Rectangle 626"/>
            <p:cNvSpPr>
              <a:spLocks noChangeArrowheads="1"/>
            </p:cNvSpPr>
            <p:nvPr/>
          </p:nvSpPr>
          <p:spPr bwMode="auto">
            <a:xfrm>
              <a:off x="3002" y="3376"/>
              <a:ext cx="97" cy="66"/>
            </a:xfrm>
            <a:prstGeom prst="rect">
              <a:avLst/>
            </a:prstGeom>
            <a:ln w="12700">
              <a:noFill/>
              <a:miter lim="800000"/>
              <a:headEnd/>
              <a:tailEnd/>
            </a:ln>
            <a:effectLst/>
          </p:spPr>
          <p:txBody>
            <a:bodyPr wrap="none" anchor="ctr">
              <a:prstTxWarp prst="textNoShape">
                <a:avLst/>
              </a:prstTxWarp>
            </a:bodyPr>
            <a:lstStyle/>
            <a:p>
              <a:endParaRPr lang="en-US"/>
            </a:p>
          </p:txBody>
        </p:sp>
        <p:sp useBgFill="1">
          <p:nvSpPr>
            <p:cNvPr id="124531" name="Rectangle 627"/>
            <p:cNvSpPr>
              <a:spLocks noChangeArrowheads="1"/>
            </p:cNvSpPr>
            <p:nvPr/>
          </p:nvSpPr>
          <p:spPr bwMode="auto">
            <a:xfrm>
              <a:off x="3002" y="3505"/>
              <a:ext cx="97" cy="66"/>
            </a:xfrm>
            <a:prstGeom prst="rect">
              <a:avLst/>
            </a:prstGeom>
            <a:ln w="12700">
              <a:noFill/>
              <a:miter lim="800000"/>
              <a:headEnd/>
              <a:tailEnd/>
            </a:ln>
            <a:effectLst/>
          </p:spPr>
          <p:txBody>
            <a:bodyPr wrap="none" anchor="ctr">
              <a:prstTxWarp prst="textNoShape">
                <a:avLst/>
              </a:prstTxWarp>
            </a:bodyPr>
            <a:lstStyle/>
            <a:p>
              <a:endParaRPr lang="en-US"/>
            </a:p>
          </p:txBody>
        </p:sp>
        <p:sp useBgFill="1">
          <p:nvSpPr>
            <p:cNvPr id="124532" name="Rectangle 628"/>
            <p:cNvSpPr>
              <a:spLocks noChangeArrowheads="1"/>
            </p:cNvSpPr>
            <p:nvPr/>
          </p:nvSpPr>
          <p:spPr bwMode="auto">
            <a:xfrm>
              <a:off x="3002" y="3634"/>
              <a:ext cx="97" cy="66"/>
            </a:xfrm>
            <a:prstGeom prst="rect">
              <a:avLst/>
            </a:prstGeom>
            <a:ln w="12700">
              <a:noFill/>
              <a:miter lim="800000"/>
              <a:headEnd/>
              <a:tailEnd/>
            </a:ln>
            <a:effectLst/>
          </p:spPr>
          <p:txBody>
            <a:bodyPr wrap="none" anchor="ctr">
              <a:prstTxWarp prst="textNoShape">
                <a:avLst/>
              </a:prstTxWarp>
            </a:bodyPr>
            <a:lstStyle/>
            <a:p>
              <a:endParaRPr lang="en-US"/>
            </a:p>
          </p:txBody>
        </p:sp>
        <p:sp useBgFill="1">
          <p:nvSpPr>
            <p:cNvPr id="124533" name="Rectangle 629"/>
            <p:cNvSpPr>
              <a:spLocks noChangeArrowheads="1"/>
            </p:cNvSpPr>
            <p:nvPr/>
          </p:nvSpPr>
          <p:spPr bwMode="auto">
            <a:xfrm>
              <a:off x="3002" y="3764"/>
              <a:ext cx="97" cy="66"/>
            </a:xfrm>
            <a:prstGeom prst="rect">
              <a:avLst/>
            </a:prstGeom>
            <a:ln w="12700">
              <a:noFill/>
              <a:miter lim="800000"/>
              <a:headEnd/>
              <a:tailEnd/>
            </a:ln>
            <a:effectLst/>
          </p:spPr>
          <p:txBody>
            <a:bodyPr wrap="none" anchor="ctr">
              <a:prstTxWarp prst="textNoShape">
                <a:avLst/>
              </a:prstTxWarp>
            </a:bodyPr>
            <a:lstStyle/>
            <a:p>
              <a:endParaRPr lang="en-US"/>
            </a:p>
          </p:txBody>
        </p:sp>
        <p:sp useBgFill="1">
          <p:nvSpPr>
            <p:cNvPr id="124534" name="Rectangle 630"/>
            <p:cNvSpPr>
              <a:spLocks noChangeArrowheads="1"/>
            </p:cNvSpPr>
            <p:nvPr/>
          </p:nvSpPr>
          <p:spPr bwMode="auto">
            <a:xfrm>
              <a:off x="3002" y="2473"/>
              <a:ext cx="97" cy="66"/>
            </a:xfrm>
            <a:prstGeom prst="rect">
              <a:avLst/>
            </a:prstGeom>
            <a:ln w="12700">
              <a:noFill/>
              <a:miter lim="800000"/>
              <a:headEnd/>
              <a:tailEnd/>
            </a:ln>
            <a:effectLst/>
          </p:spPr>
          <p:txBody>
            <a:bodyPr wrap="none" anchor="ctr">
              <a:prstTxWarp prst="textNoShape">
                <a:avLst/>
              </a:prstTxWarp>
            </a:bodyPr>
            <a:lstStyle/>
            <a:p>
              <a:endParaRPr lang="en-US"/>
            </a:p>
          </p:txBody>
        </p:sp>
        <p:sp useBgFill="1">
          <p:nvSpPr>
            <p:cNvPr id="124535" name="Rectangle 631"/>
            <p:cNvSpPr>
              <a:spLocks noChangeArrowheads="1"/>
            </p:cNvSpPr>
            <p:nvPr/>
          </p:nvSpPr>
          <p:spPr bwMode="auto">
            <a:xfrm>
              <a:off x="3002" y="3890"/>
              <a:ext cx="97" cy="66"/>
            </a:xfrm>
            <a:prstGeom prst="rect">
              <a:avLst/>
            </a:prstGeom>
            <a:ln w="12700">
              <a:noFill/>
              <a:miter lim="800000"/>
              <a:headEnd/>
              <a:tailEnd/>
            </a:ln>
            <a:effectLst/>
          </p:spPr>
          <p:txBody>
            <a:bodyPr wrap="none" anchor="ctr">
              <a:prstTxWarp prst="textNoShape">
                <a:avLst/>
              </a:prstTxWarp>
            </a:bodyPr>
            <a:lstStyle/>
            <a:p>
              <a:endParaRPr lang="en-US"/>
            </a:p>
          </p:txBody>
        </p:sp>
      </p:grpSp>
      <p:grpSp>
        <p:nvGrpSpPr>
          <p:cNvPr id="124509" name="Group 632"/>
          <p:cNvGrpSpPr>
            <a:grpSpLocks/>
          </p:cNvGrpSpPr>
          <p:nvPr/>
        </p:nvGrpSpPr>
        <p:grpSpPr bwMode="auto">
          <a:xfrm>
            <a:off x="4405312" y="1084717"/>
            <a:ext cx="153988" cy="5222875"/>
            <a:chOff x="2478" y="666"/>
            <a:chExt cx="97" cy="3290"/>
          </a:xfrm>
        </p:grpSpPr>
        <p:sp useBgFill="1">
          <p:nvSpPr>
            <p:cNvPr id="124537" name="Rectangle 633"/>
            <p:cNvSpPr>
              <a:spLocks noChangeArrowheads="1"/>
            </p:cNvSpPr>
            <p:nvPr/>
          </p:nvSpPr>
          <p:spPr bwMode="auto">
            <a:xfrm>
              <a:off x="2478" y="666"/>
              <a:ext cx="97" cy="66"/>
            </a:xfrm>
            <a:prstGeom prst="rect">
              <a:avLst/>
            </a:prstGeom>
            <a:ln w="12700">
              <a:noFill/>
              <a:miter lim="800000"/>
              <a:headEnd/>
              <a:tailEnd/>
            </a:ln>
            <a:effectLst/>
          </p:spPr>
          <p:txBody>
            <a:bodyPr wrap="none" anchor="ctr">
              <a:prstTxWarp prst="textNoShape">
                <a:avLst/>
              </a:prstTxWarp>
            </a:bodyPr>
            <a:lstStyle/>
            <a:p>
              <a:endParaRPr lang="en-US"/>
            </a:p>
          </p:txBody>
        </p:sp>
        <p:sp useBgFill="1">
          <p:nvSpPr>
            <p:cNvPr id="124538" name="Rectangle 634"/>
            <p:cNvSpPr>
              <a:spLocks noChangeArrowheads="1"/>
            </p:cNvSpPr>
            <p:nvPr/>
          </p:nvSpPr>
          <p:spPr bwMode="auto">
            <a:xfrm>
              <a:off x="2478" y="795"/>
              <a:ext cx="97" cy="66"/>
            </a:xfrm>
            <a:prstGeom prst="rect">
              <a:avLst/>
            </a:prstGeom>
            <a:ln w="12700">
              <a:noFill/>
              <a:miter lim="800000"/>
              <a:headEnd/>
              <a:tailEnd/>
            </a:ln>
            <a:effectLst/>
          </p:spPr>
          <p:txBody>
            <a:bodyPr wrap="none" anchor="ctr">
              <a:prstTxWarp prst="textNoShape">
                <a:avLst/>
              </a:prstTxWarp>
            </a:bodyPr>
            <a:lstStyle/>
            <a:p>
              <a:endParaRPr lang="en-US"/>
            </a:p>
          </p:txBody>
        </p:sp>
        <p:sp useBgFill="1">
          <p:nvSpPr>
            <p:cNvPr id="124539" name="Rectangle 635"/>
            <p:cNvSpPr>
              <a:spLocks noChangeArrowheads="1"/>
            </p:cNvSpPr>
            <p:nvPr/>
          </p:nvSpPr>
          <p:spPr bwMode="auto">
            <a:xfrm>
              <a:off x="2478" y="924"/>
              <a:ext cx="97" cy="66"/>
            </a:xfrm>
            <a:prstGeom prst="rect">
              <a:avLst/>
            </a:prstGeom>
            <a:ln w="12700">
              <a:noFill/>
              <a:miter lim="800000"/>
              <a:headEnd/>
              <a:tailEnd/>
            </a:ln>
            <a:effectLst/>
          </p:spPr>
          <p:txBody>
            <a:bodyPr wrap="none" anchor="ctr">
              <a:prstTxWarp prst="textNoShape">
                <a:avLst/>
              </a:prstTxWarp>
            </a:bodyPr>
            <a:lstStyle/>
            <a:p>
              <a:endParaRPr lang="en-US"/>
            </a:p>
          </p:txBody>
        </p:sp>
        <p:sp useBgFill="1">
          <p:nvSpPr>
            <p:cNvPr id="124540" name="Rectangle 636"/>
            <p:cNvSpPr>
              <a:spLocks noChangeArrowheads="1"/>
            </p:cNvSpPr>
            <p:nvPr/>
          </p:nvSpPr>
          <p:spPr bwMode="auto">
            <a:xfrm>
              <a:off x="2478" y="1053"/>
              <a:ext cx="97" cy="66"/>
            </a:xfrm>
            <a:prstGeom prst="rect">
              <a:avLst/>
            </a:prstGeom>
            <a:ln w="12700">
              <a:noFill/>
              <a:miter lim="800000"/>
              <a:headEnd/>
              <a:tailEnd/>
            </a:ln>
            <a:effectLst/>
          </p:spPr>
          <p:txBody>
            <a:bodyPr wrap="none" anchor="ctr">
              <a:prstTxWarp prst="textNoShape">
                <a:avLst/>
              </a:prstTxWarp>
            </a:bodyPr>
            <a:lstStyle/>
            <a:p>
              <a:endParaRPr lang="en-US"/>
            </a:p>
          </p:txBody>
        </p:sp>
        <p:sp useBgFill="1">
          <p:nvSpPr>
            <p:cNvPr id="124541" name="Rectangle 637"/>
            <p:cNvSpPr>
              <a:spLocks noChangeArrowheads="1"/>
            </p:cNvSpPr>
            <p:nvPr/>
          </p:nvSpPr>
          <p:spPr bwMode="auto">
            <a:xfrm>
              <a:off x="2478" y="1182"/>
              <a:ext cx="97" cy="66"/>
            </a:xfrm>
            <a:prstGeom prst="rect">
              <a:avLst/>
            </a:prstGeom>
            <a:ln w="12700">
              <a:noFill/>
              <a:miter lim="800000"/>
              <a:headEnd/>
              <a:tailEnd/>
            </a:ln>
            <a:effectLst/>
          </p:spPr>
          <p:txBody>
            <a:bodyPr wrap="none" anchor="ctr">
              <a:prstTxWarp prst="textNoShape">
                <a:avLst/>
              </a:prstTxWarp>
            </a:bodyPr>
            <a:lstStyle/>
            <a:p>
              <a:endParaRPr lang="en-US"/>
            </a:p>
          </p:txBody>
        </p:sp>
        <p:sp useBgFill="1">
          <p:nvSpPr>
            <p:cNvPr id="124542" name="Rectangle 638"/>
            <p:cNvSpPr>
              <a:spLocks noChangeArrowheads="1"/>
            </p:cNvSpPr>
            <p:nvPr/>
          </p:nvSpPr>
          <p:spPr bwMode="auto">
            <a:xfrm>
              <a:off x="2478" y="1311"/>
              <a:ext cx="97" cy="66"/>
            </a:xfrm>
            <a:prstGeom prst="rect">
              <a:avLst/>
            </a:prstGeom>
            <a:ln w="12700">
              <a:noFill/>
              <a:miter lim="800000"/>
              <a:headEnd/>
              <a:tailEnd/>
            </a:ln>
            <a:effectLst/>
          </p:spPr>
          <p:txBody>
            <a:bodyPr wrap="none" anchor="ctr">
              <a:prstTxWarp prst="textNoShape">
                <a:avLst/>
              </a:prstTxWarp>
            </a:bodyPr>
            <a:lstStyle/>
            <a:p>
              <a:endParaRPr lang="en-US"/>
            </a:p>
          </p:txBody>
        </p:sp>
        <p:sp useBgFill="1">
          <p:nvSpPr>
            <p:cNvPr id="124543" name="Rectangle 639"/>
            <p:cNvSpPr>
              <a:spLocks noChangeArrowheads="1"/>
            </p:cNvSpPr>
            <p:nvPr/>
          </p:nvSpPr>
          <p:spPr bwMode="auto">
            <a:xfrm>
              <a:off x="2478" y="1440"/>
              <a:ext cx="97" cy="66"/>
            </a:xfrm>
            <a:prstGeom prst="rect">
              <a:avLst/>
            </a:prstGeom>
            <a:ln w="12700">
              <a:noFill/>
              <a:miter lim="800000"/>
              <a:headEnd/>
              <a:tailEnd/>
            </a:ln>
            <a:effectLst/>
          </p:spPr>
          <p:txBody>
            <a:bodyPr wrap="none" anchor="ctr">
              <a:prstTxWarp prst="textNoShape">
                <a:avLst/>
              </a:prstTxWarp>
            </a:bodyPr>
            <a:lstStyle/>
            <a:p>
              <a:endParaRPr lang="en-US"/>
            </a:p>
          </p:txBody>
        </p:sp>
        <p:sp useBgFill="1">
          <p:nvSpPr>
            <p:cNvPr id="124544" name="Rectangle 640"/>
            <p:cNvSpPr>
              <a:spLocks noChangeArrowheads="1"/>
            </p:cNvSpPr>
            <p:nvPr/>
          </p:nvSpPr>
          <p:spPr bwMode="auto">
            <a:xfrm>
              <a:off x="2478" y="1569"/>
              <a:ext cx="97" cy="66"/>
            </a:xfrm>
            <a:prstGeom prst="rect">
              <a:avLst/>
            </a:prstGeom>
            <a:ln w="12700">
              <a:noFill/>
              <a:miter lim="800000"/>
              <a:headEnd/>
              <a:tailEnd/>
            </a:ln>
            <a:effectLst/>
          </p:spPr>
          <p:txBody>
            <a:bodyPr wrap="none" anchor="ctr">
              <a:prstTxWarp prst="textNoShape">
                <a:avLst/>
              </a:prstTxWarp>
            </a:bodyPr>
            <a:lstStyle/>
            <a:p>
              <a:endParaRPr lang="en-US"/>
            </a:p>
          </p:txBody>
        </p:sp>
        <p:sp useBgFill="1">
          <p:nvSpPr>
            <p:cNvPr id="124545" name="Rectangle 641"/>
            <p:cNvSpPr>
              <a:spLocks noChangeArrowheads="1"/>
            </p:cNvSpPr>
            <p:nvPr/>
          </p:nvSpPr>
          <p:spPr bwMode="auto">
            <a:xfrm>
              <a:off x="2478" y="1698"/>
              <a:ext cx="97" cy="66"/>
            </a:xfrm>
            <a:prstGeom prst="rect">
              <a:avLst/>
            </a:prstGeom>
            <a:ln w="12700">
              <a:noFill/>
              <a:miter lim="800000"/>
              <a:headEnd/>
              <a:tailEnd/>
            </a:ln>
            <a:effectLst/>
          </p:spPr>
          <p:txBody>
            <a:bodyPr wrap="none" anchor="ctr">
              <a:prstTxWarp prst="textNoShape">
                <a:avLst/>
              </a:prstTxWarp>
            </a:bodyPr>
            <a:lstStyle/>
            <a:p>
              <a:endParaRPr lang="en-US"/>
            </a:p>
          </p:txBody>
        </p:sp>
        <p:sp useBgFill="1">
          <p:nvSpPr>
            <p:cNvPr id="124546" name="Rectangle 642"/>
            <p:cNvSpPr>
              <a:spLocks noChangeArrowheads="1"/>
            </p:cNvSpPr>
            <p:nvPr/>
          </p:nvSpPr>
          <p:spPr bwMode="auto">
            <a:xfrm>
              <a:off x="2478" y="1827"/>
              <a:ext cx="97" cy="66"/>
            </a:xfrm>
            <a:prstGeom prst="rect">
              <a:avLst/>
            </a:prstGeom>
            <a:ln w="12700">
              <a:noFill/>
              <a:miter lim="800000"/>
              <a:headEnd/>
              <a:tailEnd/>
            </a:ln>
            <a:effectLst/>
          </p:spPr>
          <p:txBody>
            <a:bodyPr wrap="none" anchor="ctr">
              <a:prstTxWarp prst="textNoShape">
                <a:avLst/>
              </a:prstTxWarp>
            </a:bodyPr>
            <a:lstStyle/>
            <a:p>
              <a:endParaRPr lang="en-US"/>
            </a:p>
          </p:txBody>
        </p:sp>
        <p:sp useBgFill="1">
          <p:nvSpPr>
            <p:cNvPr id="124547" name="Rectangle 643"/>
            <p:cNvSpPr>
              <a:spLocks noChangeArrowheads="1"/>
            </p:cNvSpPr>
            <p:nvPr/>
          </p:nvSpPr>
          <p:spPr bwMode="auto">
            <a:xfrm>
              <a:off x="2478" y="1956"/>
              <a:ext cx="97" cy="66"/>
            </a:xfrm>
            <a:prstGeom prst="rect">
              <a:avLst/>
            </a:prstGeom>
            <a:ln w="12700">
              <a:noFill/>
              <a:miter lim="800000"/>
              <a:headEnd/>
              <a:tailEnd/>
            </a:ln>
            <a:effectLst/>
          </p:spPr>
          <p:txBody>
            <a:bodyPr wrap="none" anchor="ctr">
              <a:prstTxWarp prst="textNoShape">
                <a:avLst/>
              </a:prstTxWarp>
            </a:bodyPr>
            <a:lstStyle/>
            <a:p>
              <a:endParaRPr lang="en-US"/>
            </a:p>
          </p:txBody>
        </p:sp>
        <p:sp useBgFill="1">
          <p:nvSpPr>
            <p:cNvPr id="124548" name="Rectangle 644"/>
            <p:cNvSpPr>
              <a:spLocks noChangeArrowheads="1"/>
            </p:cNvSpPr>
            <p:nvPr/>
          </p:nvSpPr>
          <p:spPr bwMode="auto">
            <a:xfrm>
              <a:off x="2478" y="2085"/>
              <a:ext cx="97" cy="66"/>
            </a:xfrm>
            <a:prstGeom prst="rect">
              <a:avLst/>
            </a:prstGeom>
            <a:ln w="12700">
              <a:noFill/>
              <a:miter lim="800000"/>
              <a:headEnd/>
              <a:tailEnd/>
            </a:ln>
            <a:effectLst/>
          </p:spPr>
          <p:txBody>
            <a:bodyPr wrap="none" anchor="ctr">
              <a:prstTxWarp prst="textNoShape">
                <a:avLst/>
              </a:prstTxWarp>
            </a:bodyPr>
            <a:lstStyle/>
            <a:p>
              <a:endParaRPr lang="en-US"/>
            </a:p>
          </p:txBody>
        </p:sp>
        <p:sp useBgFill="1">
          <p:nvSpPr>
            <p:cNvPr id="124549" name="Rectangle 645"/>
            <p:cNvSpPr>
              <a:spLocks noChangeArrowheads="1"/>
            </p:cNvSpPr>
            <p:nvPr/>
          </p:nvSpPr>
          <p:spPr bwMode="auto">
            <a:xfrm>
              <a:off x="2478" y="2215"/>
              <a:ext cx="97" cy="66"/>
            </a:xfrm>
            <a:prstGeom prst="rect">
              <a:avLst/>
            </a:prstGeom>
            <a:ln w="12700">
              <a:noFill/>
              <a:miter lim="800000"/>
              <a:headEnd/>
              <a:tailEnd/>
            </a:ln>
            <a:effectLst/>
          </p:spPr>
          <p:txBody>
            <a:bodyPr wrap="none" anchor="ctr">
              <a:prstTxWarp prst="textNoShape">
                <a:avLst/>
              </a:prstTxWarp>
            </a:bodyPr>
            <a:lstStyle/>
            <a:p>
              <a:endParaRPr lang="en-US"/>
            </a:p>
          </p:txBody>
        </p:sp>
        <p:sp useBgFill="1">
          <p:nvSpPr>
            <p:cNvPr id="124550" name="Rectangle 646"/>
            <p:cNvSpPr>
              <a:spLocks noChangeArrowheads="1"/>
            </p:cNvSpPr>
            <p:nvPr/>
          </p:nvSpPr>
          <p:spPr bwMode="auto">
            <a:xfrm>
              <a:off x="2478" y="2344"/>
              <a:ext cx="97" cy="66"/>
            </a:xfrm>
            <a:prstGeom prst="rect">
              <a:avLst/>
            </a:prstGeom>
            <a:ln w="12700">
              <a:noFill/>
              <a:miter lim="800000"/>
              <a:headEnd/>
              <a:tailEnd/>
            </a:ln>
            <a:effectLst/>
          </p:spPr>
          <p:txBody>
            <a:bodyPr wrap="none" anchor="ctr">
              <a:prstTxWarp prst="textNoShape">
                <a:avLst/>
              </a:prstTxWarp>
            </a:bodyPr>
            <a:lstStyle/>
            <a:p>
              <a:endParaRPr lang="en-US"/>
            </a:p>
          </p:txBody>
        </p:sp>
        <p:sp useBgFill="1">
          <p:nvSpPr>
            <p:cNvPr id="124551" name="Rectangle 647"/>
            <p:cNvSpPr>
              <a:spLocks noChangeArrowheads="1"/>
            </p:cNvSpPr>
            <p:nvPr/>
          </p:nvSpPr>
          <p:spPr bwMode="auto">
            <a:xfrm>
              <a:off x="2478" y="2602"/>
              <a:ext cx="97" cy="66"/>
            </a:xfrm>
            <a:prstGeom prst="rect">
              <a:avLst/>
            </a:prstGeom>
            <a:ln w="12700">
              <a:noFill/>
              <a:miter lim="800000"/>
              <a:headEnd/>
              <a:tailEnd/>
            </a:ln>
            <a:effectLst/>
          </p:spPr>
          <p:txBody>
            <a:bodyPr wrap="none" anchor="ctr">
              <a:prstTxWarp prst="textNoShape">
                <a:avLst/>
              </a:prstTxWarp>
            </a:bodyPr>
            <a:lstStyle/>
            <a:p>
              <a:endParaRPr lang="en-US"/>
            </a:p>
          </p:txBody>
        </p:sp>
        <p:sp useBgFill="1">
          <p:nvSpPr>
            <p:cNvPr id="124552" name="Rectangle 648"/>
            <p:cNvSpPr>
              <a:spLocks noChangeArrowheads="1"/>
            </p:cNvSpPr>
            <p:nvPr/>
          </p:nvSpPr>
          <p:spPr bwMode="auto">
            <a:xfrm>
              <a:off x="2478" y="2731"/>
              <a:ext cx="97" cy="66"/>
            </a:xfrm>
            <a:prstGeom prst="rect">
              <a:avLst/>
            </a:prstGeom>
            <a:ln w="12700">
              <a:noFill/>
              <a:miter lim="800000"/>
              <a:headEnd/>
              <a:tailEnd/>
            </a:ln>
            <a:effectLst/>
          </p:spPr>
          <p:txBody>
            <a:bodyPr wrap="none" anchor="ctr">
              <a:prstTxWarp prst="textNoShape">
                <a:avLst/>
              </a:prstTxWarp>
            </a:bodyPr>
            <a:lstStyle/>
            <a:p>
              <a:endParaRPr lang="en-US"/>
            </a:p>
          </p:txBody>
        </p:sp>
        <p:sp useBgFill="1">
          <p:nvSpPr>
            <p:cNvPr id="124553" name="Rectangle 649"/>
            <p:cNvSpPr>
              <a:spLocks noChangeArrowheads="1"/>
            </p:cNvSpPr>
            <p:nvPr/>
          </p:nvSpPr>
          <p:spPr bwMode="auto">
            <a:xfrm>
              <a:off x="2478" y="2860"/>
              <a:ext cx="97" cy="66"/>
            </a:xfrm>
            <a:prstGeom prst="rect">
              <a:avLst/>
            </a:prstGeom>
            <a:ln w="12700">
              <a:noFill/>
              <a:miter lim="800000"/>
              <a:headEnd/>
              <a:tailEnd/>
            </a:ln>
            <a:effectLst/>
          </p:spPr>
          <p:txBody>
            <a:bodyPr wrap="none" anchor="ctr">
              <a:prstTxWarp prst="textNoShape">
                <a:avLst/>
              </a:prstTxWarp>
            </a:bodyPr>
            <a:lstStyle/>
            <a:p>
              <a:endParaRPr lang="en-US"/>
            </a:p>
          </p:txBody>
        </p:sp>
        <p:sp useBgFill="1">
          <p:nvSpPr>
            <p:cNvPr id="124554" name="Rectangle 650"/>
            <p:cNvSpPr>
              <a:spLocks noChangeArrowheads="1"/>
            </p:cNvSpPr>
            <p:nvPr/>
          </p:nvSpPr>
          <p:spPr bwMode="auto">
            <a:xfrm>
              <a:off x="2478" y="2989"/>
              <a:ext cx="97" cy="66"/>
            </a:xfrm>
            <a:prstGeom prst="rect">
              <a:avLst/>
            </a:prstGeom>
            <a:ln w="12700">
              <a:noFill/>
              <a:miter lim="800000"/>
              <a:headEnd/>
              <a:tailEnd/>
            </a:ln>
            <a:effectLst/>
          </p:spPr>
          <p:txBody>
            <a:bodyPr wrap="none" anchor="ctr">
              <a:prstTxWarp prst="textNoShape">
                <a:avLst/>
              </a:prstTxWarp>
            </a:bodyPr>
            <a:lstStyle/>
            <a:p>
              <a:endParaRPr lang="en-US"/>
            </a:p>
          </p:txBody>
        </p:sp>
        <p:sp useBgFill="1">
          <p:nvSpPr>
            <p:cNvPr id="124555" name="Rectangle 651"/>
            <p:cNvSpPr>
              <a:spLocks noChangeArrowheads="1"/>
            </p:cNvSpPr>
            <p:nvPr/>
          </p:nvSpPr>
          <p:spPr bwMode="auto">
            <a:xfrm>
              <a:off x="2478" y="3118"/>
              <a:ext cx="97" cy="66"/>
            </a:xfrm>
            <a:prstGeom prst="rect">
              <a:avLst/>
            </a:prstGeom>
            <a:ln w="12700">
              <a:noFill/>
              <a:miter lim="800000"/>
              <a:headEnd/>
              <a:tailEnd/>
            </a:ln>
            <a:effectLst/>
          </p:spPr>
          <p:txBody>
            <a:bodyPr wrap="none" anchor="ctr">
              <a:prstTxWarp prst="textNoShape">
                <a:avLst/>
              </a:prstTxWarp>
            </a:bodyPr>
            <a:lstStyle/>
            <a:p>
              <a:endParaRPr lang="en-US"/>
            </a:p>
          </p:txBody>
        </p:sp>
        <p:sp useBgFill="1">
          <p:nvSpPr>
            <p:cNvPr id="124556" name="Rectangle 652"/>
            <p:cNvSpPr>
              <a:spLocks noChangeArrowheads="1"/>
            </p:cNvSpPr>
            <p:nvPr/>
          </p:nvSpPr>
          <p:spPr bwMode="auto">
            <a:xfrm>
              <a:off x="2478" y="3247"/>
              <a:ext cx="97" cy="66"/>
            </a:xfrm>
            <a:prstGeom prst="rect">
              <a:avLst/>
            </a:prstGeom>
            <a:ln w="12700">
              <a:noFill/>
              <a:miter lim="800000"/>
              <a:headEnd/>
              <a:tailEnd/>
            </a:ln>
            <a:effectLst/>
          </p:spPr>
          <p:txBody>
            <a:bodyPr wrap="none" anchor="ctr">
              <a:prstTxWarp prst="textNoShape">
                <a:avLst/>
              </a:prstTxWarp>
            </a:bodyPr>
            <a:lstStyle/>
            <a:p>
              <a:endParaRPr lang="en-US"/>
            </a:p>
          </p:txBody>
        </p:sp>
        <p:sp useBgFill="1">
          <p:nvSpPr>
            <p:cNvPr id="124557" name="Rectangle 653"/>
            <p:cNvSpPr>
              <a:spLocks noChangeArrowheads="1"/>
            </p:cNvSpPr>
            <p:nvPr/>
          </p:nvSpPr>
          <p:spPr bwMode="auto">
            <a:xfrm>
              <a:off x="2478" y="3376"/>
              <a:ext cx="97" cy="66"/>
            </a:xfrm>
            <a:prstGeom prst="rect">
              <a:avLst/>
            </a:prstGeom>
            <a:ln w="12700">
              <a:noFill/>
              <a:miter lim="800000"/>
              <a:headEnd/>
              <a:tailEnd/>
            </a:ln>
            <a:effectLst/>
          </p:spPr>
          <p:txBody>
            <a:bodyPr wrap="none" anchor="ctr">
              <a:prstTxWarp prst="textNoShape">
                <a:avLst/>
              </a:prstTxWarp>
            </a:bodyPr>
            <a:lstStyle/>
            <a:p>
              <a:endParaRPr lang="en-US"/>
            </a:p>
          </p:txBody>
        </p:sp>
        <p:sp useBgFill="1">
          <p:nvSpPr>
            <p:cNvPr id="124558" name="Rectangle 654"/>
            <p:cNvSpPr>
              <a:spLocks noChangeArrowheads="1"/>
            </p:cNvSpPr>
            <p:nvPr/>
          </p:nvSpPr>
          <p:spPr bwMode="auto">
            <a:xfrm>
              <a:off x="2478" y="3505"/>
              <a:ext cx="97" cy="66"/>
            </a:xfrm>
            <a:prstGeom prst="rect">
              <a:avLst/>
            </a:prstGeom>
            <a:ln w="12700">
              <a:noFill/>
              <a:miter lim="800000"/>
              <a:headEnd/>
              <a:tailEnd/>
            </a:ln>
            <a:effectLst/>
          </p:spPr>
          <p:txBody>
            <a:bodyPr wrap="none" anchor="ctr">
              <a:prstTxWarp prst="textNoShape">
                <a:avLst/>
              </a:prstTxWarp>
            </a:bodyPr>
            <a:lstStyle/>
            <a:p>
              <a:endParaRPr lang="en-US"/>
            </a:p>
          </p:txBody>
        </p:sp>
        <p:sp useBgFill="1">
          <p:nvSpPr>
            <p:cNvPr id="124559" name="Rectangle 655"/>
            <p:cNvSpPr>
              <a:spLocks noChangeArrowheads="1"/>
            </p:cNvSpPr>
            <p:nvPr/>
          </p:nvSpPr>
          <p:spPr bwMode="auto">
            <a:xfrm>
              <a:off x="2478" y="3634"/>
              <a:ext cx="97" cy="66"/>
            </a:xfrm>
            <a:prstGeom prst="rect">
              <a:avLst/>
            </a:prstGeom>
            <a:ln w="12700">
              <a:noFill/>
              <a:miter lim="800000"/>
              <a:headEnd/>
              <a:tailEnd/>
            </a:ln>
            <a:effectLst/>
          </p:spPr>
          <p:txBody>
            <a:bodyPr wrap="none" anchor="ctr">
              <a:prstTxWarp prst="textNoShape">
                <a:avLst/>
              </a:prstTxWarp>
            </a:bodyPr>
            <a:lstStyle/>
            <a:p>
              <a:endParaRPr lang="en-US"/>
            </a:p>
          </p:txBody>
        </p:sp>
        <p:sp useBgFill="1">
          <p:nvSpPr>
            <p:cNvPr id="124560" name="Rectangle 656"/>
            <p:cNvSpPr>
              <a:spLocks noChangeArrowheads="1"/>
            </p:cNvSpPr>
            <p:nvPr/>
          </p:nvSpPr>
          <p:spPr bwMode="auto">
            <a:xfrm>
              <a:off x="2478" y="3764"/>
              <a:ext cx="97" cy="66"/>
            </a:xfrm>
            <a:prstGeom prst="rect">
              <a:avLst/>
            </a:prstGeom>
            <a:ln w="12700">
              <a:noFill/>
              <a:miter lim="800000"/>
              <a:headEnd/>
              <a:tailEnd/>
            </a:ln>
            <a:effectLst/>
          </p:spPr>
          <p:txBody>
            <a:bodyPr wrap="none" anchor="ctr">
              <a:prstTxWarp prst="textNoShape">
                <a:avLst/>
              </a:prstTxWarp>
            </a:bodyPr>
            <a:lstStyle/>
            <a:p>
              <a:endParaRPr lang="en-US"/>
            </a:p>
          </p:txBody>
        </p:sp>
        <p:sp useBgFill="1">
          <p:nvSpPr>
            <p:cNvPr id="124561" name="Rectangle 657"/>
            <p:cNvSpPr>
              <a:spLocks noChangeArrowheads="1"/>
            </p:cNvSpPr>
            <p:nvPr/>
          </p:nvSpPr>
          <p:spPr bwMode="auto">
            <a:xfrm>
              <a:off x="2478" y="2473"/>
              <a:ext cx="97" cy="66"/>
            </a:xfrm>
            <a:prstGeom prst="rect">
              <a:avLst/>
            </a:prstGeom>
            <a:ln w="12700">
              <a:noFill/>
              <a:miter lim="800000"/>
              <a:headEnd/>
              <a:tailEnd/>
            </a:ln>
            <a:effectLst/>
          </p:spPr>
          <p:txBody>
            <a:bodyPr wrap="none" anchor="ctr">
              <a:prstTxWarp prst="textNoShape">
                <a:avLst/>
              </a:prstTxWarp>
            </a:bodyPr>
            <a:lstStyle/>
            <a:p>
              <a:endParaRPr lang="en-US"/>
            </a:p>
          </p:txBody>
        </p:sp>
        <p:sp useBgFill="1">
          <p:nvSpPr>
            <p:cNvPr id="124562" name="Rectangle 658"/>
            <p:cNvSpPr>
              <a:spLocks noChangeArrowheads="1"/>
            </p:cNvSpPr>
            <p:nvPr/>
          </p:nvSpPr>
          <p:spPr bwMode="auto">
            <a:xfrm>
              <a:off x="2478" y="3890"/>
              <a:ext cx="97" cy="66"/>
            </a:xfrm>
            <a:prstGeom prst="rect">
              <a:avLst/>
            </a:prstGeom>
            <a:ln w="12700">
              <a:noFill/>
              <a:miter lim="800000"/>
              <a:headEnd/>
              <a:tailEnd/>
            </a:ln>
            <a:effectLst/>
          </p:spPr>
          <p:txBody>
            <a:bodyPr wrap="none" anchor="ctr">
              <a:prstTxWarp prst="textNoShape">
                <a:avLst/>
              </a:prstTxWarp>
            </a:bodyPr>
            <a:lstStyle/>
            <a:p>
              <a:endParaRPr lang="en-US"/>
            </a:p>
          </p:txBody>
        </p:sp>
      </p:grpSp>
      <p:grpSp>
        <p:nvGrpSpPr>
          <p:cNvPr id="124536" name="Group 659"/>
          <p:cNvGrpSpPr>
            <a:grpSpLocks/>
          </p:cNvGrpSpPr>
          <p:nvPr/>
        </p:nvGrpSpPr>
        <p:grpSpPr bwMode="auto">
          <a:xfrm>
            <a:off x="3221037" y="1084717"/>
            <a:ext cx="153988" cy="5222875"/>
            <a:chOff x="1732" y="666"/>
            <a:chExt cx="97" cy="3290"/>
          </a:xfrm>
        </p:grpSpPr>
        <p:sp useBgFill="1">
          <p:nvSpPr>
            <p:cNvPr id="124564" name="Rectangle 660"/>
            <p:cNvSpPr>
              <a:spLocks noChangeArrowheads="1"/>
            </p:cNvSpPr>
            <p:nvPr/>
          </p:nvSpPr>
          <p:spPr bwMode="auto">
            <a:xfrm>
              <a:off x="1732" y="666"/>
              <a:ext cx="97" cy="66"/>
            </a:xfrm>
            <a:prstGeom prst="rect">
              <a:avLst/>
            </a:prstGeom>
            <a:ln w="12700">
              <a:noFill/>
              <a:miter lim="800000"/>
              <a:headEnd/>
              <a:tailEnd/>
            </a:ln>
            <a:effectLst/>
          </p:spPr>
          <p:txBody>
            <a:bodyPr wrap="none" anchor="ctr">
              <a:prstTxWarp prst="textNoShape">
                <a:avLst/>
              </a:prstTxWarp>
            </a:bodyPr>
            <a:lstStyle/>
            <a:p>
              <a:endParaRPr lang="en-US"/>
            </a:p>
          </p:txBody>
        </p:sp>
        <p:sp useBgFill="1">
          <p:nvSpPr>
            <p:cNvPr id="124565" name="Rectangle 661"/>
            <p:cNvSpPr>
              <a:spLocks noChangeArrowheads="1"/>
            </p:cNvSpPr>
            <p:nvPr/>
          </p:nvSpPr>
          <p:spPr bwMode="auto">
            <a:xfrm>
              <a:off x="1732" y="795"/>
              <a:ext cx="97" cy="66"/>
            </a:xfrm>
            <a:prstGeom prst="rect">
              <a:avLst/>
            </a:prstGeom>
            <a:ln w="12700">
              <a:noFill/>
              <a:miter lim="800000"/>
              <a:headEnd/>
              <a:tailEnd/>
            </a:ln>
            <a:effectLst/>
          </p:spPr>
          <p:txBody>
            <a:bodyPr wrap="none" anchor="ctr">
              <a:prstTxWarp prst="textNoShape">
                <a:avLst/>
              </a:prstTxWarp>
            </a:bodyPr>
            <a:lstStyle/>
            <a:p>
              <a:endParaRPr lang="en-US"/>
            </a:p>
          </p:txBody>
        </p:sp>
        <p:sp useBgFill="1">
          <p:nvSpPr>
            <p:cNvPr id="124566" name="Rectangle 662"/>
            <p:cNvSpPr>
              <a:spLocks noChangeArrowheads="1"/>
            </p:cNvSpPr>
            <p:nvPr/>
          </p:nvSpPr>
          <p:spPr bwMode="auto">
            <a:xfrm>
              <a:off x="1732" y="924"/>
              <a:ext cx="97" cy="66"/>
            </a:xfrm>
            <a:prstGeom prst="rect">
              <a:avLst/>
            </a:prstGeom>
            <a:ln w="12700">
              <a:noFill/>
              <a:miter lim="800000"/>
              <a:headEnd/>
              <a:tailEnd/>
            </a:ln>
            <a:effectLst/>
          </p:spPr>
          <p:txBody>
            <a:bodyPr wrap="none" anchor="ctr">
              <a:prstTxWarp prst="textNoShape">
                <a:avLst/>
              </a:prstTxWarp>
            </a:bodyPr>
            <a:lstStyle/>
            <a:p>
              <a:endParaRPr lang="en-US"/>
            </a:p>
          </p:txBody>
        </p:sp>
        <p:sp useBgFill="1">
          <p:nvSpPr>
            <p:cNvPr id="124567" name="Rectangle 663"/>
            <p:cNvSpPr>
              <a:spLocks noChangeArrowheads="1"/>
            </p:cNvSpPr>
            <p:nvPr/>
          </p:nvSpPr>
          <p:spPr bwMode="auto">
            <a:xfrm>
              <a:off x="1732" y="1053"/>
              <a:ext cx="97" cy="66"/>
            </a:xfrm>
            <a:prstGeom prst="rect">
              <a:avLst/>
            </a:prstGeom>
            <a:ln w="12700">
              <a:noFill/>
              <a:miter lim="800000"/>
              <a:headEnd/>
              <a:tailEnd/>
            </a:ln>
            <a:effectLst/>
          </p:spPr>
          <p:txBody>
            <a:bodyPr wrap="none" anchor="ctr">
              <a:prstTxWarp prst="textNoShape">
                <a:avLst/>
              </a:prstTxWarp>
            </a:bodyPr>
            <a:lstStyle/>
            <a:p>
              <a:endParaRPr lang="en-US"/>
            </a:p>
          </p:txBody>
        </p:sp>
        <p:sp useBgFill="1">
          <p:nvSpPr>
            <p:cNvPr id="124568" name="Rectangle 664"/>
            <p:cNvSpPr>
              <a:spLocks noChangeArrowheads="1"/>
            </p:cNvSpPr>
            <p:nvPr/>
          </p:nvSpPr>
          <p:spPr bwMode="auto">
            <a:xfrm>
              <a:off x="1732" y="1182"/>
              <a:ext cx="97" cy="66"/>
            </a:xfrm>
            <a:prstGeom prst="rect">
              <a:avLst/>
            </a:prstGeom>
            <a:ln w="12700">
              <a:noFill/>
              <a:miter lim="800000"/>
              <a:headEnd/>
              <a:tailEnd/>
            </a:ln>
            <a:effectLst/>
          </p:spPr>
          <p:txBody>
            <a:bodyPr wrap="none" anchor="ctr">
              <a:prstTxWarp prst="textNoShape">
                <a:avLst/>
              </a:prstTxWarp>
            </a:bodyPr>
            <a:lstStyle/>
            <a:p>
              <a:endParaRPr lang="en-US"/>
            </a:p>
          </p:txBody>
        </p:sp>
        <p:sp useBgFill="1">
          <p:nvSpPr>
            <p:cNvPr id="124569" name="Rectangle 665"/>
            <p:cNvSpPr>
              <a:spLocks noChangeArrowheads="1"/>
            </p:cNvSpPr>
            <p:nvPr/>
          </p:nvSpPr>
          <p:spPr bwMode="auto">
            <a:xfrm>
              <a:off x="1732" y="1311"/>
              <a:ext cx="97" cy="66"/>
            </a:xfrm>
            <a:prstGeom prst="rect">
              <a:avLst/>
            </a:prstGeom>
            <a:ln w="12700">
              <a:noFill/>
              <a:miter lim="800000"/>
              <a:headEnd/>
              <a:tailEnd/>
            </a:ln>
            <a:effectLst/>
          </p:spPr>
          <p:txBody>
            <a:bodyPr wrap="none" anchor="ctr">
              <a:prstTxWarp prst="textNoShape">
                <a:avLst/>
              </a:prstTxWarp>
            </a:bodyPr>
            <a:lstStyle/>
            <a:p>
              <a:endParaRPr lang="en-US"/>
            </a:p>
          </p:txBody>
        </p:sp>
        <p:sp useBgFill="1">
          <p:nvSpPr>
            <p:cNvPr id="124570" name="Rectangle 666"/>
            <p:cNvSpPr>
              <a:spLocks noChangeArrowheads="1"/>
            </p:cNvSpPr>
            <p:nvPr/>
          </p:nvSpPr>
          <p:spPr bwMode="auto">
            <a:xfrm>
              <a:off x="1732" y="1440"/>
              <a:ext cx="97" cy="66"/>
            </a:xfrm>
            <a:prstGeom prst="rect">
              <a:avLst/>
            </a:prstGeom>
            <a:ln w="12700">
              <a:noFill/>
              <a:miter lim="800000"/>
              <a:headEnd/>
              <a:tailEnd/>
            </a:ln>
            <a:effectLst/>
          </p:spPr>
          <p:txBody>
            <a:bodyPr wrap="none" anchor="ctr">
              <a:prstTxWarp prst="textNoShape">
                <a:avLst/>
              </a:prstTxWarp>
            </a:bodyPr>
            <a:lstStyle/>
            <a:p>
              <a:endParaRPr lang="en-US"/>
            </a:p>
          </p:txBody>
        </p:sp>
        <p:sp useBgFill="1">
          <p:nvSpPr>
            <p:cNvPr id="124571" name="Rectangle 667"/>
            <p:cNvSpPr>
              <a:spLocks noChangeArrowheads="1"/>
            </p:cNvSpPr>
            <p:nvPr/>
          </p:nvSpPr>
          <p:spPr bwMode="auto">
            <a:xfrm>
              <a:off x="1732" y="1569"/>
              <a:ext cx="97" cy="66"/>
            </a:xfrm>
            <a:prstGeom prst="rect">
              <a:avLst/>
            </a:prstGeom>
            <a:ln w="12700">
              <a:noFill/>
              <a:miter lim="800000"/>
              <a:headEnd/>
              <a:tailEnd/>
            </a:ln>
            <a:effectLst/>
          </p:spPr>
          <p:txBody>
            <a:bodyPr wrap="none" anchor="ctr">
              <a:prstTxWarp prst="textNoShape">
                <a:avLst/>
              </a:prstTxWarp>
            </a:bodyPr>
            <a:lstStyle/>
            <a:p>
              <a:endParaRPr lang="en-US"/>
            </a:p>
          </p:txBody>
        </p:sp>
        <p:sp useBgFill="1">
          <p:nvSpPr>
            <p:cNvPr id="124572" name="Rectangle 668"/>
            <p:cNvSpPr>
              <a:spLocks noChangeArrowheads="1"/>
            </p:cNvSpPr>
            <p:nvPr/>
          </p:nvSpPr>
          <p:spPr bwMode="auto">
            <a:xfrm>
              <a:off x="1732" y="1698"/>
              <a:ext cx="97" cy="66"/>
            </a:xfrm>
            <a:prstGeom prst="rect">
              <a:avLst/>
            </a:prstGeom>
            <a:ln w="12700">
              <a:noFill/>
              <a:miter lim="800000"/>
              <a:headEnd/>
              <a:tailEnd/>
            </a:ln>
            <a:effectLst/>
          </p:spPr>
          <p:txBody>
            <a:bodyPr wrap="none" anchor="ctr">
              <a:prstTxWarp prst="textNoShape">
                <a:avLst/>
              </a:prstTxWarp>
            </a:bodyPr>
            <a:lstStyle/>
            <a:p>
              <a:endParaRPr lang="en-US"/>
            </a:p>
          </p:txBody>
        </p:sp>
        <p:sp useBgFill="1">
          <p:nvSpPr>
            <p:cNvPr id="124573" name="Rectangle 669"/>
            <p:cNvSpPr>
              <a:spLocks noChangeArrowheads="1"/>
            </p:cNvSpPr>
            <p:nvPr/>
          </p:nvSpPr>
          <p:spPr bwMode="auto">
            <a:xfrm>
              <a:off x="1732" y="1827"/>
              <a:ext cx="97" cy="66"/>
            </a:xfrm>
            <a:prstGeom prst="rect">
              <a:avLst/>
            </a:prstGeom>
            <a:ln w="12700">
              <a:noFill/>
              <a:miter lim="800000"/>
              <a:headEnd/>
              <a:tailEnd/>
            </a:ln>
            <a:effectLst/>
          </p:spPr>
          <p:txBody>
            <a:bodyPr wrap="none" anchor="ctr">
              <a:prstTxWarp prst="textNoShape">
                <a:avLst/>
              </a:prstTxWarp>
            </a:bodyPr>
            <a:lstStyle/>
            <a:p>
              <a:endParaRPr lang="en-US"/>
            </a:p>
          </p:txBody>
        </p:sp>
        <p:sp useBgFill="1">
          <p:nvSpPr>
            <p:cNvPr id="124574" name="Rectangle 670"/>
            <p:cNvSpPr>
              <a:spLocks noChangeArrowheads="1"/>
            </p:cNvSpPr>
            <p:nvPr/>
          </p:nvSpPr>
          <p:spPr bwMode="auto">
            <a:xfrm>
              <a:off x="1732" y="1956"/>
              <a:ext cx="97" cy="66"/>
            </a:xfrm>
            <a:prstGeom prst="rect">
              <a:avLst/>
            </a:prstGeom>
            <a:ln w="12700">
              <a:noFill/>
              <a:miter lim="800000"/>
              <a:headEnd/>
              <a:tailEnd/>
            </a:ln>
            <a:effectLst/>
          </p:spPr>
          <p:txBody>
            <a:bodyPr wrap="none" anchor="ctr">
              <a:prstTxWarp prst="textNoShape">
                <a:avLst/>
              </a:prstTxWarp>
            </a:bodyPr>
            <a:lstStyle/>
            <a:p>
              <a:endParaRPr lang="en-US"/>
            </a:p>
          </p:txBody>
        </p:sp>
        <p:sp useBgFill="1">
          <p:nvSpPr>
            <p:cNvPr id="124575" name="Rectangle 671"/>
            <p:cNvSpPr>
              <a:spLocks noChangeArrowheads="1"/>
            </p:cNvSpPr>
            <p:nvPr/>
          </p:nvSpPr>
          <p:spPr bwMode="auto">
            <a:xfrm>
              <a:off x="1732" y="2085"/>
              <a:ext cx="97" cy="66"/>
            </a:xfrm>
            <a:prstGeom prst="rect">
              <a:avLst/>
            </a:prstGeom>
            <a:ln w="12700">
              <a:noFill/>
              <a:miter lim="800000"/>
              <a:headEnd/>
              <a:tailEnd/>
            </a:ln>
            <a:effectLst/>
          </p:spPr>
          <p:txBody>
            <a:bodyPr wrap="none" anchor="ctr">
              <a:prstTxWarp prst="textNoShape">
                <a:avLst/>
              </a:prstTxWarp>
            </a:bodyPr>
            <a:lstStyle/>
            <a:p>
              <a:endParaRPr lang="en-US"/>
            </a:p>
          </p:txBody>
        </p:sp>
        <p:sp useBgFill="1">
          <p:nvSpPr>
            <p:cNvPr id="124576" name="Rectangle 672"/>
            <p:cNvSpPr>
              <a:spLocks noChangeArrowheads="1"/>
            </p:cNvSpPr>
            <p:nvPr/>
          </p:nvSpPr>
          <p:spPr bwMode="auto">
            <a:xfrm>
              <a:off x="1732" y="2215"/>
              <a:ext cx="97" cy="66"/>
            </a:xfrm>
            <a:prstGeom prst="rect">
              <a:avLst/>
            </a:prstGeom>
            <a:ln w="12700">
              <a:noFill/>
              <a:miter lim="800000"/>
              <a:headEnd/>
              <a:tailEnd/>
            </a:ln>
            <a:effectLst/>
          </p:spPr>
          <p:txBody>
            <a:bodyPr wrap="none" anchor="ctr">
              <a:prstTxWarp prst="textNoShape">
                <a:avLst/>
              </a:prstTxWarp>
            </a:bodyPr>
            <a:lstStyle/>
            <a:p>
              <a:endParaRPr lang="en-US"/>
            </a:p>
          </p:txBody>
        </p:sp>
        <p:sp useBgFill="1">
          <p:nvSpPr>
            <p:cNvPr id="124577" name="Rectangle 673"/>
            <p:cNvSpPr>
              <a:spLocks noChangeArrowheads="1"/>
            </p:cNvSpPr>
            <p:nvPr/>
          </p:nvSpPr>
          <p:spPr bwMode="auto">
            <a:xfrm>
              <a:off x="1732" y="2344"/>
              <a:ext cx="97" cy="66"/>
            </a:xfrm>
            <a:prstGeom prst="rect">
              <a:avLst/>
            </a:prstGeom>
            <a:ln w="12700">
              <a:noFill/>
              <a:miter lim="800000"/>
              <a:headEnd/>
              <a:tailEnd/>
            </a:ln>
            <a:effectLst/>
          </p:spPr>
          <p:txBody>
            <a:bodyPr wrap="none" anchor="ctr">
              <a:prstTxWarp prst="textNoShape">
                <a:avLst/>
              </a:prstTxWarp>
            </a:bodyPr>
            <a:lstStyle/>
            <a:p>
              <a:endParaRPr lang="en-US"/>
            </a:p>
          </p:txBody>
        </p:sp>
        <p:sp useBgFill="1">
          <p:nvSpPr>
            <p:cNvPr id="124578" name="Rectangle 674"/>
            <p:cNvSpPr>
              <a:spLocks noChangeArrowheads="1"/>
            </p:cNvSpPr>
            <p:nvPr/>
          </p:nvSpPr>
          <p:spPr bwMode="auto">
            <a:xfrm>
              <a:off x="1732" y="2602"/>
              <a:ext cx="97" cy="66"/>
            </a:xfrm>
            <a:prstGeom prst="rect">
              <a:avLst/>
            </a:prstGeom>
            <a:ln w="12700">
              <a:noFill/>
              <a:miter lim="800000"/>
              <a:headEnd/>
              <a:tailEnd/>
            </a:ln>
            <a:effectLst/>
          </p:spPr>
          <p:txBody>
            <a:bodyPr wrap="none" anchor="ctr">
              <a:prstTxWarp prst="textNoShape">
                <a:avLst/>
              </a:prstTxWarp>
            </a:bodyPr>
            <a:lstStyle/>
            <a:p>
              <a:endParaRPr lang="en-US"/>
            </a:p>
          </p:txBody>
        </p:sp>
        <p:sp useBgFill="1">
          <p:nvSpPr>
            <p:cNvPr id="124579" name="Rectangle 675"/>
            <p:cNvSpPr>
              <a:spLocks noChangeArrowheads="1"/>
            </p:cNvSpPr>
            <p:nvPr/>
          </p:nvSpPr>
          <p:spPr bwMode="auto">
            <a:xfrm>
              <a:off x="1732" y="2731"/>
              <a:ext cx="97" cy="66"/>
            </a:xfrm>
            <a:prstGeom prst="rect">
              <a:avLst/>
            </a:prstGeom>
            <a:ln w="12700">
              <a:noFill/>
              <a:miter lim="800000"/>
              <a:headEnd/>
              <a:tailEnd/>
            </a:ln>
            <a:effectLst/>
          </p:spPr>
          <p:txBody>
            <a:bodyPr wrap="none" anchor="ctr">
              <a:prstTxWarp prst="textNoShape">
                <a:avLst/>
              </a:prstTxWarp>
            </a:bodyPr>
            <a:lstStyle/>
            <a:p>
              <a:endParaRPr lang="en-US"/>
            </a:p>
          </p:txBody>
        </p:sp>
        <p:sp useBgFill="1">
          <p:nvSpPr>
            <p:cNvPr id="124580" name="Rectangle 676"/>
            <p:cNvSpPr>
              <a:spLocks noChangeArrowheads="1"/>
            </p:cNvSpPr>
            <p:nvPr/>
          </p:nvSpPr>
          <p:spPr bwMode="auto">
            <a:xfrm>
              <a:off x="1732" y="2860"/>
              <a:ext cx="97" cy="66"/>
            </a:xfrm>
            <a:prstGeom prst="rect">
              <a:avLst/>
            </a:prstGeom>
            <a:ln w="12700">
              <a:noFill/>
              <a:miter lim="800000"/>
              <a:headEnd/>
              <a:tailEnd/>
            </a:ln>
            <a:effectLst/>
          </p:spPr>
          <p:txBody>
            <a:bodyPr wrap="none" anchor="ctr">
              <a:prstTxWarp prst="textNoShape">
                <a:avLst/>
              </a:prstTxWarp>
            </a:bodyPr>
            <a:lstStyle/>
            <a:p>
              <a:endParaRPr lang="en-US"/>
            </a:p>
          </p:txBody>
        </p:sp>
        <p:sp useBgFill="1">
          <p:nvSpPr>
            <p:cNvPr id="124581" name="Rectangle 677"/>
            <p:cNvSpPr>
              <a:spLocks noChangeArrowheads="1"/>
            </p:cNvSpPr>
            <p:nvPr/>
          </p:nvSpPr>
          <p:spPr bwMode="auto">
            <a:xfrm>
              <a:off x="1732" y="2989"/>
              <a:ext cx="97" cy="66"/>
            </a:xfrm>
            <a:prstGeom prst="rect">
              <a:avLst/>
            </a:prstGeom>
            <a:ln w="12700">
              <a:noFill/>
              <a:miter lim="800000"/>
              <a:headEnd/>
              <a:tailEnd/>
            </a:ln>
            <a:effectLst/>
          </p:spPr>
          <p:txBody>
            <a:bodyPr wrap="none" anchor="ctr">
              <a:prstTxWarp prst="textNoShape">
                <a:avLst/>
              </a:prstTxWarp>
            </a:bodyPr>
            <a:lstStyle/>
            <a:p>
              <a:endParaRPr lang="en-US"/>
            </a:p>
          </p:txBody>
        </p:sp>
        <p:sp useBgFill="1">
          <p:nvSpPr>
            <p:cNvPr id="124582" name="Rectangle 678"/>
            <p:cNvSpPr>
              <a:spLocks noChangeArrowheads="1"/>
            </p:cNvSpPr>
            <p:nvPr/>
          </p:nvSpPr>
          <p:spPr bwMode="auto">
            <a:xfrm>
              <a:off x="1732" y="3118"/>
              <a:ext cx="97" cy="66"/>
            </a:xfrm>
            <a:prstGeom prst="rect">
              <a:avLst/>
            </a:prstGeom>
            <a:ln w="12700">
              <a:noFill/>
              <a:miter lim="800000"/>
              <a:headEnd/>
              <a:tailEnd/>
            </a:ln>
            <a:effectLst/>
          </p:spPr>
          <p:txBody>
            <a:bodyPr wrap="none" anchor="ctr">
              <a:prstTxWarp prst="textNoShape">
                <a:avLst/>
              </a:prstTxWarp>
            </a:bodyPr>
            <a:lstStyle/>
            <a:p>
              <a:endParaRPr lang="en-US"/>
            </a:p>
          </p:txBody>
        </p:sp>
        <p:sp useBgFill="1">
          <p:nvSpPr>
            <p:cNvPr id="124583" name="Rectangle 679"/>
            <p:cNvSpPr>
              <a:spLocks noChangeArrowheads="1"/>
            </p:cNvSpPr>
            <p:nvPr/>
          </p:nvSpPr>
          <p:spPr bwMode="auto">
            <a:xfrm>
              <a:off x="1732" y="3247"/>
              <a:ext cx="97" cy="66"/>
            </a:xfrm>
            <a:prstGeom prst="rect">
              <a:avLst/>
            </a:prstGeom>
            <a:ln w="12700">
              <a:noFill/>
              <a:miter lim="800000"/>
              <a:headEnd/>
              <a:tailEnd/>
            </a:ln>
            <a:effectLst/>
          </p:spPr>
          <p:txBody>
            <a:bodyPr wrap="none" anchor="ctr">
              <a:prstTxWarp prst="textNoShape">
                <a:avLst/>
              </a:prstTxWarp>
            </a:bodyPr>
            <a:lstStyle/>
            <a:p>
              <a:endParaRPr lang="en-US"/>
            </a:p>
          </p:txBody>
        </p:sp>
        <p:sp useBgFill="1">
          <p:nvSpPr>
            <p:cNvPr id="124584" name="Rectangle 680"/>
            <p:cNvSpPr>
              <a:spLocks noChangeArrowheads="1"/>
            </p:cNvSpPr>
            <p:nvPr/>
          </p:nvSpPr>
          <p:spPr bwMode="auto">
            <a:xfrm>
              <a:off x="1732" y="3376"/>
              <a:ext cx="97" cy="66"/>
            </a:xfrm>
            <a:prstGeom prst="rect">
              <a:avLst/>
            </a:prstGeom>
            <a:ln w="12700">
              <a:noFill/>
              <a:miter lim="800000"/>
              <a:headEnd/>
              <a:tailEnd/>
            </a:ln>
            <a:effectLst/>
          </p:spPr>
          <p:txBody>
            <a:bodyPr wrap="none" anchor="ctr">
              <a:prstTxWarp prst="textNoShape">
                <a:avLst/>
              </a:prstTxWarp>
            </a:bodyPr>
            <a:lstStyle/>
            <a:p>
              <a:endParaRPr lang="en-US"/>
            </a:p>
          </p:txBody>
        </p:sp>
        <p:sp useBgFill="1">
          <p:nvSpPr>
            <p:cNvPr id="124585" name="Rectangle 681"/>
            <p:cNvSpPr>
              <a:spLocks noChangeArrowheads="1"/>
            </p:cNvSpPr>
            <p:nvPr/>
          </p:nvSpPr>
          <p:spPr bwMode="auto">
            <a:xfrm>
              <a:off x="1732" y="3505"/>
              <a:ext cx="97" cy="66"/>
            </a:xfrm>
            <a:prstGeom prst="rect">
              <a:avLst/>
            </a:prstGeom>
            <a:ln w="12700">
              <a:noFill/>
              <a:miter lim="800000"/>
              <a:headEnd/>
              <a:tailEnd/>
            </a:ln>
            <a:effectLst/>
          </p:spPr>
          <p:txBody>
            <a:bodyPr wrap="none" anchor="ctr">
              <a:prstTxWarp prst="textNoShape">
                <a:avLst/>
              </a:prstTxWarp>
            </a:bodyPr>
            <a:lstStyle/>
            <a:p>
              <a:endParaRPr lang="en-US"/>
            </a:p>
          </p:txBody>
        </p:sp>
        <p:sp useBgFill="1">
          <p:nvSpPr>
            <p:cNvPr id="124586" name="Rectangle 682"/>
            <p:cNvSpPr>
              <a:spLocks noChangeArrowheads="1"/>
            </p:cNvSpPr>
            <p:nvPr/>
          </p:nvSpPr>
          <p:spPr bwMode="auto">
            <a:xfrm>
              <a:off x="1732" y="3634"/>
              <a:ext cx="97" cy="66"/>
            </a:xfrm>
            <a:prstGeom prst="rect">
              <a:avLst/>
            </a:prstGeom>
            <a:ln w="12700">
              <a:noFill/>
              <a:miter lim="800000"/>
              <a:headEnd/>
              <a:tailEnd/>
            </a:ln>
            <a:effectLst/>
          </p:spPr>
          <p:txBody>
            <a:bodyPr wrap="none" anchor="ctr">
              <a:prstTxWarp prst="textNoShape">
                <a:avLst/>
              </a:prstTxWarp>
            </a:bodyPr>
            <a:lstStyle/>
            <a:p>
              <a:endParaRPr lang="en-US"/>
            </a:p>
          </p:txBody>
        </p:sp>
        <p:sp useBgFill="1">
          <p:nvSpPr>
            <p:cNvPr id="124587" name="Rectangle 683"/>
            <p:cNvSpPr>
              <a:spLocks noChangeArrowheads="1"/>
            </p:cNvSpPr>
            <p:nvPr/>
          </p:nvSpPr>
          <p:spPr bwMode="auto">
            <a:xfrm>
              <a:off x="1732" y="3764"/>
              <a:ext cx="97" cy="66"/>
            </a:xfrm>
            <a:prstGeom prst="rect">
              <a:avLst/>
            </a:prstGeom>
            <a:ln w="12700">
              <a:noFill/>
              <a:miter lim="800000"/>
              <a:headEnd/>
              <a:tailEnd/>
            </a:ln>
            <a:effectLst/>
          </p:spPr>
          <p:txBody>
            <a:bodyPr wrap="none" anchor="ctr">
              <a:prstTxWarp prst="textNoShape">
                <a:avLst/>
              </a:prstTxWarp>
            </a:bodyPr>
            <a:lstStyle/>
            <a:p>
              <a:endParaRPr lang="en-US"/>
            </a:p>
          </p:txBody>
        </p:sp>
        <p:sp useBgFill="1">
          <p:nvSpPr>
            <p:cNvPr id="124588" name="Rectangle 684"/>
            <p:cNvSpPr>
              <a:spLocks noChangeArrowheads="1"/>
            </p:cNvSpPr>
            <p:nvPr/>
          </p:nvSpPr>
          <p:spPr bwMode="auto">
            <a:xfrm>
              <a:off x="1732" y="2473"/>
              <a:ext cx="97" cy="66"/>
            </a:xfrm>
            <a:prstGeom prst="rect">
              <a:avLst/>
            </a:prstGeom>
            <a:ln w="12700">
              <a:noFill/>
              <a:miter lim="800000"/>
              <a:headEnd/>
              <a:tailEnd/>
            </a:ln>
            <a:effectLst/>
          </p:spPr>
          <p:txBody>
            <a:bodyPr wrap="none" anchor="ctr">
              <a:prstTxWarp prst="textNoShape">
                <a:avLst/>
              </a:prstTxWarp>
            </a:bodyPr>
            <a:lstStyle/>
            <a:p>
              <a:endParaRPr lang="en-US"/>
            </a:p>
          </p:txBody>
        </p:sp>
        <p:sp useBgFill="1">
          <p:nvSpPr>
            <p:cNvPr id="124589" name="Rectangle 685"/>
            <p:cNvSpPr>
              <a:spLocks noChangeArrowheads="1"/>
            </p:cNvSpPr>
            <p:nvPr/>
          </p:nvSpPr>
          <p:spPr bwMode="auto">
            <a:xfrm>
              <a:off x="1732" y="3890"/>
              <a:ext cx="97" cy="66"/>
            </a:xfrm>
            <a:prstGeom prst="rect">
              <a:avLst/>
            </a:prstGeom>
            <a:ln w="12700">
              <a:noFill/>
              <a:miter lim="800000"/>
              <a:headEnd/>
              <a:tailEnd/>
            </a:ln>
            <a:effectLst/>
          </p:spPr>
          <p:txBody>
            <a:bodyPr wrap="none" anchor="ctr">
              <a:prstTxWarp prst="textNoShape">
                <a:avLst/>
              </a:prstTxWarp>
            </a:bodyPr>
            <a:lstStyle/>
            <a:p>
              <a:endParaRPr lang="en-US"/>
            </a:p>
          </p:txBody>
        </p:sp>
      </p:grpSp>
      <p:grpSp>
        <p:nvGrpSpPr>
          <p:cNvPr id="124563" name="Group 686"/>
          <p:cNvGrpSpPr>
            <a:grpSpLocks/>
          </p:cNvGrpSpPr>
          <p:nvPr/>
        </p:nvGrpSpPr>
        <p:grpSpPr bwMode="auto">
          <a:xfrm>
            <a:off x="2389187" y="1084717"/>
            <a:ext cx="153988" cy="5222875"/>
            <a:chOff x="1208" y="666"/>
            <a:chExt cx="97" cy="3290"/>
          </a:xfrm>
        </p:grpSpPr>
        <p:sp useBgFill="1">
          <p:nvSpPr>
            <p:cNvPr id="124591" name="Rectangle 687"/>
            <p:cNvSpPr>
              <a:spLocks noChangeArrowheads="1"/>
            </p:cNvSpPr>
            <p:nvPr/>
          </p:nvSpPr>
          <p:spPr bwMode="auto">
            <a:xfrm>
              <a:off x="1208" y="666"/>
              <a:ext cx="97" cy="66"/>
            </a:xfrm>
            <a:prstGeom prst="rect">
              <a:avLst/>
            </a:prstGeom>
            <a:ln w="12700">
              <a:noFill/>
              <a:miter lim="800000"/>
              <a:headEnd/>
              <a:tailEnd/>
            </a:ln>
            <a:effectLst/>
          </p:spPr>
          <p:txBody>
            <a:bodyPr wrap="none" anchor="ctr">
              <a:prstTxWarp prst="textNoShape">
                <a:avLst/>
              </a:prstTxWarp>
            </a:bodyPr>
            <a:lstStyle/>
            <a:p>
              <a:endParaRPr lang="en-US"/>
            </a:p>
          </p:txBody>
        </p:sp>
        <p:sp useBgFill="1">
          <p:nvSpPr>
            <p:cNvPr id="124592" name="Rectangle 688"/>
            <p:cNvSpPr>
              <a:spLocks noChangeArrowheads="1"/>
            </p:cNvSpPr>
            <p:nvPr/>
          </p:nvSpPr>
          <p:spPr bwMode="auto">
            <a:xfrm>
              <a:off x="1208" y="795"/>
              <a:ext cx="97" cy="66"/>
            </a:xfrm>
            <a:prstGeom prst="rect">
              <a:avLst/>
            </a:prstGeom>
            <a:ln w="12700">
              <a:noFill/>
              <a:miter lim="800000"/>
              <a:headEnd/>
              <a:tailEnd/>
            </a:ln>
            <a:effectLst/>
          </p:spPr>
          <p:txBody>
            <a:bodyPr wrap="none" anchor="ctr">
              <a:prstTxWarp prst="textNoShape">
                <a:avLst/>
              </a:prstTxWarp>
            </a:bodyPr>
            <a:lstStyle/>
            <a:p>
              <a:endParaRPr lang="en-US"/>
            </a:p>
          </p:txBody>
        </p:sp>
        <p:sp useBgFill="1">
          <p:nvSpPr>
            <p:cNvPr id="124593" name="Rectangle 689"/>
            <p:cNvSpPr>
              <a:spLocks noChangeArrowheads="1"/>
            </p:cNvSpPr>
            <p:nvPr/>
          </p:nvSpPr>
          <p:spPr bwMode="auto">
            <a:xfrm>
              <a:off x="1208" y="924"/>
              <a:ext cx="97" cy="66"/>
            </a:xfrm>
            <a:prstGeom prst="rect">
              <a:avLst/>
            </a:prstGeom>
            <a:ln w="12700">
              <a:noFill/>
              <a:miter lim="800000"/>
              <a:headEnd/>
              <a:tailEnd/>
            </a:ln>
            <a:effectLst/>
          </p:spPr>
          <p:txBody>
            <a:bodyPr wrap="none" anchor="ctr">
              <a:prstTxWarp prst="textNoShape">
                <a:avLst/>
              </a:prstTxWarp>
            </a:bodyPr>
            <a:lstStyle/>
            <a:p>
              <a:endParaRPr lang="en-US"/>
            </a:p>
          </p:txBody>
        </p:sp>
        <p:sp useBgFill="1">
          <p:nvSpPr>
            <p:cNvPr id="124594" name="Rectangle 690"/>
            <p:cNvSpPr>
              <a:spLocks noChangeArrowheads="1"/>
            </p:cNvSpPr>
            <p:nvPr/>
          </p:nvSpPr>
          <p:spPr bwMode="auto">
            <a:xfrm>
              <a:off x="1208" y="1053"/>
              <a:ext cx="97" cy="66"/>
            </a:xfrm>
            <a:prstGeom prst="rect">
              <a:avLst/>
            </a:prstGeom>
            <a:ln w="12700">
              <a:noFill/>
              <a:miter lim="800000"/>
              <a:headEnd/>
              <a:tailEnd/>
            </a:ln>
            <a:effectLst/>
          </p:spPr>
          <p:txBody>
            <a:bodyPr wrap="none" anchor="ctr">
              <a:prstTxWarp prst="textNoShape">
                <a:avLst/>
              </a:prstTxWarp>
            </a:bodyPr>
            <a:lstStyle/>
            <a:p>
              <a:endParaRPr lang="en-US"/>
            </a:p>
          </p:txBody>
        </p:sp>
        <p:sp useBgFill="1">
          <p:nvSpPr>
            <p:cNvPr id="124595" name="Rectangle 691"/>
            <p:cNvSpPr>
              <a:spLocks noChangeArrowheads="1"/>
            </p:cNvSpPr>
            <p:nvPr/>
          </p:nvSpPr>
          <p:spPr bwMode="auto">
            <a:xfrm>
              <a:off x="1208" y="1182"/>
              <a:ext cx="97" cy="66"/>
            </a:xfrm>
            <a:prstGeom prst="rect">
              <a:avLst/>
            </a:prstGeom>
            <a:ln w="12700">
              <a:noFill/>
              <a:miter lim="800000"/>
              <a:headEnd/>
              <a:tailEnd/>
            </a:ln>
            <a:effectLst/>
          </p:spPr>
          <p:txBody>
            <a:bodyPr wrap="none" anchor="ctr">
              <a:prstTxWarp prst="textNoShape">
                <a:avLst/>
              </a:prstTxWarp>
            </a:bodyPr>
            <a:lstStyle/>
            <a:p>
              <a:endParaRPr lang="en-US"/>
            </a:p>
          </p:txBody>
        </p:sp>
        <p:sp useBgFill="1">
          <p:nvSpPr>
            <p:cNvPr id="124596" name="Rectangle 692"/>
            <p:cNvSpPr>
              <a:spLocks noChangeArrowheads="1"/>
            </p:cNvSpPr>
            <p:nvPr/>
          </p:nvSpPr>
          <p:spPr bwMode="auto">
            <a:xfrm>
              <a:off x="1208" y="1311"/>
              <a:ext cx="97" cy="66"/>
            </a:xfrm>
            <a:prstGeom prst="rect">
              <a:avLst/>
            </a:prstGeom>
            <a:ln w="12700">
              <a:noFill/>
              <a:miter lim="800000"/>
              <a:headEnd/>
              <a:tailEnd/>
            </a:ln>
            <a:effectLst/>
          </p:spPr>
          <p:txBody>
            <a:bodyPr wrap="none" anchor="ctr">
              <a:prstTxWarp prst="textNoShape">
                <a:avLst/>
              </a:prstTxWarp>
            </a:bodyPr>
            <a:lstStyle/>
            <a:p>
              <a:endParaRPr lang="en-US"/>
            </a:p>
          </p:txBody>
        </p:sp>
        <p:sp useBgFill="1">
          <p:nvSpPr>
            <p:cNvPr id="124597" name="Rectangle 693"/>
            <p:cNvSpPr>
              <a:spLocks noChangeArrowheads="1"/>
            </p:cNvSpPr>
            <p:nvPr/>
          </p:nvSpPr>
          <p:spPr bwMode="auto">
            <a:xfrm>
              <a:off x="1208" y="1440"/>
              <a:ext cx="97" cy="66"/>
            </a:xfrm>
            <a:prstGeom prst="rect">
              <a:avLst/>
            </a:prstGeom>
            <a:ln w="12700">
              <a:noFill/>
              <a:miter lim="800000"/>
              <a:headEnd/>
              <a:tailEnd/>
            </a:ln>
            <a:effectLst/>
          </p:spPr>
          <p:txBody>
            <a:bodyPr wrap="none" anchor="ctr">
              <a:prstTxWarp prst="textNoShape">
                <a:avLst/>
              </a:prstTxWarp>
            </a:bodyPr>
            <a:lstStyle/>
            <a:p>
              <a:endParaRPr lang="en-US"/>
            </a:p>
          </p:txBody>
        </p:sp>
        <p:sp useBgFill="1">
          <p:nvSpPr>
            <p:cNvPr id="124598" name="Rectangle 694"/>
            <p:cNvSpPr>
              <a:spLocks noChangeArrowheads="1"/>
            </p:cNvSpPr>
            <p:nvPr/>
          </p:nvSpPr>
          <p:spPr bwMode="auto">
            <a:xfrm>
              <a:off x="1208" y="1569"/>
              <a:ext cx="97" cy="66"/>
            </a:xfrm>
            <a:prstGeom prst="rect">
              <a:avLst/>
            </a:prstGeom>
            <a:ln w="12700">
              <a:noFill/>
              <a:miter lim="800000"/>
              <a:headEnd/>
              <a:tailEnd/>
            </a:ln>
            <a:effectLst/>
          </p:spPr>
          <p:txBody>
            <a:bodyPr wrap="none" anchor="ctr">
              <a:prstTxWarp prst="textNoShape">
                <a:avLst/>
              </a:prstTxWarp>
            </a:bodyPr>
            <a:lstStyle/>
            <a:p>
              <a:endParaRPr lang="en-US"/>
            </a:p>
          </p:txBody>
        </p:sp>
        <p:sp useBgFill="1">
          <p:nvSpPr>
            <p:cNvPr id="124599" name="Rectangle 695"/>
            <p:cNvSpPr>
              <a:spLocks noChangeArrowheads="1"/>
            </p:cNvSpPr>
            <p:nvPr/>
          </p:nvSpPr>
          <p:spPr bwMode="auto">
            <a:xfrm>
              <a:off x="1208" y="1698"/>
              <a:ext cx="97" cy="66"/>
            </a:xfrm>
            <a:prstGeom prst="rect">
              <a:avLst/>
            </a:prstGeom>
            <a:ln w="12700">
              <a:noFill/>
              <a:miter lim="800000"/>
              <a:headEnd/>
              <a:tailEnd/>
            </a:ln>
            <a:effectLst/>
          </p:spPr>
          <p:txBody>
            <a:bodyPr wrap="none" anchor="ctr">
              <a:prstTxWarp prst="textNoShape">
                <a:avLst/>
              </a:prstTxWarp>
            </a:bodyPr>
            <a:lstStyle/>
            <a:p>
              <a:endParaRPr lang="en-US"/>
            </a:p>
          </p:txBody>
        </p:sp>
        <p:sp useBgFill="1">
          <p:nvSpPr>
            <p:cNvPr id="124600" name="Rectangle 696"/>
            <p:cNvSpPr>
              <a:spLocks noChangeArrowheads="1"/>
            </p:cNvSpPr>
            <p:nvPr/>
          </p:nvSpPr>
          <p:spPr bwMode="auto">
            <a:xfrm>
              <a:off x="1208" y="1827"/>
              <a:ext cx="97" cy="66"/>
            </a:xfrm>
            <a:prstGeom prst="rect">
              <a:avLst/>
            </a:prstGeom>
            <a:ln w="12700">
              <a:noFill/>
              <a:miter lim="800000"/>
              <a:headEnd/>
              <a:tailEnd/>
            </a:ln>
            <a:effectLst/>
          </p:spPr>
          <p:txBody>
            <a:bodyPr wrap="none" anchor="ctr">
              <a:prstTxWarp prst="textNoShape">
                <a:avLst/>
              </a:prstTxWarp>
            </a:bodyPr>
            <a:lstStyle/>
            <a:p>
              <a:endParaRPr lang="en-US"/>
            </a:p>
          </p:txBody>
        </p:sp>
        <p:sp useBgFill="1">
          <p:nvSpPr>
            <p:cNvPr id="124601" name="Rectangle 697"/>
            <p:cNvSpPr>
              <a:spLocks noChangeArrowheads="1"/>
            </p:cNvSpPr>
            <p:nvPr/>
          </p:nvSpPr>
          <p:spPr bwMode="auto">
            <a:xfrm>
              <a:off x="1208" y="1956"/>
              <a:ext cx="97" cy="66"/>
            </a:xfrm>
            <a:prstGeom prst="rect">
              <a:avLst/>
            </a:prstGeom>
            <a:ln w="12700">
              <a:noFill/>
              <a:miter lim="800000"/>
              <a:headEnd/>
              <a:tailEnd/>
            </a:ln>
            <a:effectLst/>
          </p:spPr>
          <p:txBody>
            <a:bodyPr wrap="none" anchor="ctr">
              <a:prstTxWarp prst="textNoShape">
                <a:avLst/>
              </a:prstTxWarp>
            </a:bodyPr>
            <a:lstStyle/>
            <a:p>
              <a:endParaRPr lang="en-US"/>
            </a:p>
          </p:txBody>
        </p:sp>
        <p:sp useBgFill="1">
          <p:nvSpPr>
            <p:cNvPr id="124602" name="Rectangle 698"/>
            <p:cNvSpPr>
              <a:spLocks noChangeArrowheads="1"/>
            </p:cNvSpPr>
            <p:nvPr/>
          </p:nvSpPr>
          <p:spPr bwMode="auto">
            <a:xfrm>
              <a:off x="1208" y="2085"/>
              <a:ext cx="97" cy="66"/>
            </a:xfrm>
            <a:prstGeom prst="rect">
              <a:avLst/>
            </a:prstGeom>
            <a:ln w="12700">
              <a:noFill/>
              <a:miter lim="800000"/>
              <a:headEnd/>
              <a:tailEnd/>
            </a:ln>
            <a:effectLst/>
          </p:spPr>
          <p:txBody>
            <a:bodyPr wrap="none" anchor="ctr">
              <a:prstTxWarp prst="textNoShape">
                <a:avLst/>
              </a:prstTxWarp>
            </a:bodyPr>
            <a:lstStyle/>
            <a:p>
              <a:endParaRPr lang="en-US"/>
            </a:p>
          </p:txBody>
        </p:sp>
        <p:sp useBgFill="1">
          <p:nvSpPr>
            <p:cNvPr id="124603" name="Rectangle 699"/>
            <p:cNvSpPr>
              <a:spLocks noChangeArrowheads="1"/>
            </p:cNvSpPr>
            <p:nvPr/>
          </p:nvSpPr>
          <p:spPr bwMode="auto">
            <a:xfrm>
              <a:off x="1208" y="2215"/>
              <a:ext cx="97" cy="66"/>
            </a:xfrm>
            <a:prstGeom prst="rect">
              <a:avLst/>
            </a:prstGeom>
            <a:ln w="12700">
              <a:noFill/>
              <a:miter lim="800000"/>
              <a:headEnd/>
              <a:tailEnd/>
            </a:ln>
            <a:effectLst/>
          </p:spPr>
          <p:txBody>
            <a:bodyPr wrap="none" anchor="ctr">
              <a:prstTxWarp prst="textNoShape">
                <a:avLst/>
              </a:prstTxWarp>
            </a:bodyPr>
            <a:lstStyle/>
            <a:p>
              <a:endParaRPr lang="en-US"/>
            </a:p>
          </p:txBody>
        </p:sp>
        <p:sp useBgFill="1">
          <p:nvSpPr>
            <p:cNvPr id="124604" name="Rectangle 700"/>
            <p:cNvSpPr>
              <a:spLocks noChangeArrowheads="1"/>
            </p:cNvSpPr>
            <p:nvPr/>
          </p:nvSpPr>
          <p:spPr bwMode="auto">
            <a:xfrm>
              <a:off x="1208" y="2344"/>
              <a:ext cx="97" cy="66"/>
            </a:xfrm>
            <a:prstGeom prst="rect">
              <a:avLst/>
            </a:prstGeom>
            <a:ln w="12700">
              <a:noFill/>
              <a:miter lim="800000"/>
              <a:headEnd/>
              <a:tailEnd/>
            </a:ln>
            <a:effectLst/>
          </p:spPr>
          <p:txBody>
            <a:bodyPr wrap="none" anchor="ctr">
              <a:prstTxWarp prst="textNoShape">
                <a:avLst/>
              </a:prstTxWarp>
            </a:bodyPr>
            <a:lstStyle/>
            <a:p>
              <a:endParaRPr lang="en-US"/>
            </a:p>
          </p:txBody>
        </p:sp>
        <p:sp useBgFill="1">
          <p:nvSpPr>
            <p:cNvPr id="124605" name="Rectangle 701"/>
            <p:cNvSpPr>
              <a:spLocks noChangeArrowheads="1"/>
            </p:cNvSpPr>
            <p:nvPr/>
          </p:nvSpPr>
          <p:spPr bwMode="auto">
            <a:xfrm>
              <a:off x="1208" y="2602"/>
              <a:ext cx="97" cy="66"/>
            </a:xfrm>
            <a:prstGeom prst="rect">
              <a:avLst/>
            </a:prstGeom>
            <a:ln w="12700">
              <a:noFill/>
              <a:miter lim="800000"/>
              <a:headEnd/>
              <a:tailEnd/>
            </a:ln>
            <a:effectLst/>
          </p:spPr>
          <p:txBody>
            <a:bodyPr wrap="none" anchor="ctr">
              <a:prstTxWarp prst="textNoShape">
                <a:avLst/>
              </a:prstTxWarp>
            </a:bodyPr>
            <a:lstStyle/>
            <a:p>
              <a:endParaRPr lang="en-US"/>
            </a:p>
          </p:txBody>
        </p:sp>
        <p:sp useBgFill="1">
          <p:nvSpPr>
            <p:cNvPr id="124606" name="Rectangle 702"/>
            <p:cNvSpPr>
              <a:spLocks noChangeArrowheads="1"/>
            </p:cNvSpPr>
            <p:nvPr/>
          </p:nvSpPr>
          <p:spPr bwMode="auto">
            <a:xfrm>
              <a:off x="1208" y="2731"/>
              <a:ext cx="97" cy="66"/>
            </a:xfrm>
            <a:prstGeom prst="rect">
              <a:avLst/>
            </a:prstGeom>
            <a:ln w="12700">
              <a:noFill/>
              <a:miter lim="800000"/>
              <a:headEnd/>
              <a:tailEnd/>
            </a:ln>
            <a:effectLst/>
          </p:spPr>
          <p:txBody>
            <a:bodyPr wrap="none" anchor="ctr">
              <a:prstTxWarp prst="textNoShape">
                <a:avLst/>
              </a:prstTxWarp>
            </a:bodyPr>
            <a:lstStyle/>
            <a:p>
              <a:endParaRPr lang="en-US"/>
            </a:p>
          </p:txBody>
        </p:sp>
        <p:sp useBgFill="1">
          <p:nvSpPr>
            <p:cNvPr id="124607" name="Rectangle 703"/>
            <p:cNvSpPr>
              <a:spLocks noChangeArrowheads="1"/>
            </p:cNvSpPr>
            <p:nvPr/>
          </p:nvSpPr>
          <p:spPr bwMode="auto">
            <a:xfrm>
              <a:off x="1208" y="2860"/>
              <a:ext cx="97" cy="66"/>
            </a:xfrm>
            <a:prstGeom prst="rect">
              <a:avLst/>
            </a:prstGeom>
            <a:ln w="12700">
              <a:noFill/>
              <a:miter lim="800000"/>
              <a:headEnd/>
              <a:tailEnd/>
            </a:ln>
            <a:effectLst/>
          </p:spPr>
          <p:txBody>
            <a:bodyPr wrap="none" anchor="ctr">
              <a:prstTxWarp prst="textNoShape">
                <a:avLst/>
              </a:prstTxWarp>
            </a:bodyPr>
            <a:lstStyle/>
            <a:p>
              <a:endParaRPr lang="en-US"/>
            </a:p>
          </p:txBody>
        </p:sp>
        <p:sp useBgFill="1">
          <p:nvSpPr>
            <p:cNvPr id="124608" name="Rectangle 704"/>
            <p:cNvSpPr>
              <a:spLocks noChangeArrowheads="1"/>
            </p:cNvSpPr>
            <p:nvPr/>
          </p:nvSpPr>
          <p:spPr bwMode="auto">
            <a:xfrm>
              <a:off x="1208" y="2989"/>
              <a:ext cx="97" cy="66"/>
            </a:xfrm>
            <a:prstGeom prst="rect">
              <a:avLst/>
            </a:prstGeom>
            <a:ln w="12700">
              <a:noFill/>
              <a:miter lim="800000"/>
              <a:headEnd/>
              <a:tailEnd/>
            </a:ln>
            <a:effectLst/>
          </p:spPr>
          <p:txBody>
            <a:bodyPr wrap="none" anchor="ctr">
              <a:prstTxWarp prst="textNoShape">
                <a:avLst/>
              </a:prstTxWarp>
            </a:bodyPr>
            <a:lstStyle/>
            <a:p>
              <a:endParaRPr lang="en-US"/>
            </a:p>
          </p:txBody>
        </p:sp>
        <p:sp useBgFill="1">
          <p:nvSpPr>
            <p:cNvPr id="124609" name="Rectangle 705"/>
            <p:cNvSpPr>
              <a:spLocks noChangeArrowheads="1"/>
            </p:cNvSpPr>
            <p:nvPr/>
          </p:nvSpPr>
          <p:spPr bwMode="auto">
            <a:xfrm>
              <a:off x="1208" y="3118"/>
              <a:ext cx="97" cy="66"/>
            </a:xfrm>
            <a:prstGeom prst="rect">
              <a:avLst/>
            </a:prstGeom>
            <a:ln w="12700">
              <a:noFill/>
              <a:miter lim="800000"/>
              <a:headEnd/>
              <a:tailEnd/>
            </a:ln>
            <a:effectLst/>
          </p:spPr>
          <p:txBody>
            <a:bodyPr wrap="none" anchor="ctr">
              <a:prstTxWarp prst="textNoShape">
                <a:avLst/>
              </a:prstTxWarp>
            </a:bodyPr>
            <a:lstStyle/>
            <a:p>
              <a:endParaRPr lang="en-US"/>
            </a:p>
          </p:txBody>
        </p:sp>
        <p:sp useBgFill="1">
          <p:nvSpPr>
            <p:cNvPr id="124610" name="Rectangle 706"/>
            <p:cNvSpPr>
              <a:spLocks noChangeArrowheads="1"/>
            </p:cNvSpPr>
            <p:nvPr/>
          </p:nvSpPr>
          <p:spPr bwMode="auto">
            <a:xfrm>
              <a:off x="1208" y="3247"/>
              <a:ext cx="97" cy="66"/>
            </a:xfrm>
            <a:prstGeom prst="rect">
              <a:avLst/>
            </a:prstGeom>
            <a:ln w="12700">
              <a:noFill/>
              <a:miter lim="800000"/>
              <a:headEnd/>
              <a:tailEnd/>
            </a:ln>
            <a:effectLst/>
          </p:spPr>
          <p:txBody>
            <a:bodyPr wrap="none" anchor="ctr">
              <a:prstTxWarp prst="textNoShape">
                <a:avLst/>
              </a:prstTxWarp>
            </a:bodyPr>
            <a:lstStyle/>
            <a:p>
              <a:endParaRPr lang="en-US"/>
            </a:p>
          </p:txBody>
        </p:sp>
        <p:sp useBgFill="1">
          <p:nvSpPr>
            <p:cNvPr id="124611" name="Rectangle 707"/>
            <p:cNvSpPr>
              <a:spLocks noChangeArrowheads="1"/>
            </p:cNvSpPr>
            <p:nvPr/>
          </p:nvSpPr>
          <p:spPr bwMode="auto">
            <a:xfrm>
              <a:off x="1208" y="3376"/>
              <a:ext cx="97" cy="66"/>
            </a:xfrm>
            <a:prstGeom prst="rect">
              <a:avLst/>
            </a:prstGeom>
            <a:ln w="12700">
              <a:noFill/>
              <a:miter lim="800000"/>
              <a:headEnd/>
              <a:tailEnd/>
            </a:ln>
            <a:effectLst/>
          </p:spPr>
          <p:txBody>
            <a:bodyPr wrap="none" anchor="ctr">
              <a:prstTxWarp prst="textNoShape">
                <a:avLst/>
              </a:prstTxWarp>
            </a:bodyPr>
            <a:lstStyle/>
            <a:p>
              <a:endParaRPr lang="en-US"/>
            </a:p>
          </p:txBody>
        </p:sp>
        <p:sp useBgFill="1">
          <p:nvSpPr>
            <p:cNvPr id="124612" name="Rectangle 708"/>
            <p:cNvSpPr>
              <a:spLocks noChangeArrowheads="1"/>
            </p:cNvSpPr>
            <p:nvPr/>
          </p:nvSpPr>
          <p:spPr bwMode="auto">
            <a:xfrm>
              <a:off x="1208" y="3505"/>
              <a:ext cx="97" cy="66"/>
            </a:xfrm>
            <a:prstGeom prst="rect">
              <a:avLst/>
            </a:prstGeom>
            <a:ln w="12700">
              <a:noFill/>
              <a:miter lim="800000"/>
              <a:headEnd/>
              <a:tailEnd/>
            </a:ln>
            <a:effectLst/>
          </p:spPr>
          <p:txBody>
            <a:bodyPr wrap="none" anchor="ctr">
              <a:prstTxWarp prst="textNoShape">
                <a:avLst/>
              </a:prstTxWarp>
            </a:bodyPr>
            <a:lstStyle/>
            <a:p>
              <a:endParaRPr lang="en-US"/>
            </a:p>
          </p:txBody>
        </p:sp>
        <p:sp useBgFill="1">
          <p:nvSpPr>
            <p:cNvPr id="124613" name="Rectangle 709"/>
            <p:cNvSpPr>
              <a:spLocks noChangeArrowheads="1"/>
            </p:cNvSpPr>
            <p:nvPr/>
          </p:nvSpPr>
          <p:spPr bwMode="auto">
            <a:xfrm>
              <a:off x="1208" y="3634"/>
              <a:ext cx="97" cy="66"/>
            </a:xfrm>
            <a:prstGeom prst="rect">
              <a:avLst/>
            </a:prstGeom>
            <a:ln w="12700">
              <a:noFill/>
              <a:miter lim="800000"/>
              <a:headEnd/>
              <a:tailEnd/>
            </a:ln>
            <a:effectLst/>
          </p:spPr>
          <p:txBody>
            <a:bodyPr wrap="none" anchor="ctr">
              <a:prstTxWarp prst="textNoShape">
                <a:avLst/>
              </a:prstTxWarp>
            </a:bodyPr>
            <a:lstStyle/>
            <a:p>
              <a:endParaRPr lang="en-US"/>
            </a:p>
          </p:txBody>
        </p:sp>
        <p:sp useBgFill="1">
          <p:nvSpPr>
            <p:cNvPr id="124614" name="Rectangle 710"/>
            <p:cNvSpPr>
              <a:spLocks noChangeArrowheads="1"/>
            </p:cNvSpPr>
            <p:nvPr/>
          </p:nvSpPr>
          <p:spPr bwMode="auto">
            <a:xfrm>
              <a:off x="1208" y="3764"/>
              <a:ext cx="97" cy="66"/>
            </a:xfrm>
            <a:prstGeom prst="rect">
              <a:avLst/>
            </a:prstGeom>
            <a:ln w="12700">
              <a:noFill/>
              <a:miter lim="800000"/>
              <a:headEnd/>
              <a:tailEnd/>
            </a:ln>
            <a:effectLst/>
          </p:spPr>
          <p:txBody>
            <a:bodyPr wrap="none" anchor="ctr">
              <a:prstTxWarp prst="textNoShape">
                <a:avLst/>
              </a:prstTxWarp>
            </a:bodyPr>
            <a:lstStyle/>
            <a:p>
              <a:endParaRPr lang="en-US"/>
            </a:p>
          </p:txBody>
        </p:sp>
        <p:sp useBgFill="1">
          <p:nvSpPr>
            <p:cNvPr id="124615" name="Rectangle 711"/>
            <p:cNvSpPr>
              <a:spLocks noChangeArrowheads="1"/>
            </p:cNvSpPr>
            <p:nvPr/>
          </p:nvSpPr>
          <p:spPr bwMode="auto">
            <a:xfrm>
              <a:off x="1208" y="2473"/>
              <a:ext cx="97" cy="66"/>
            </a:xfrm>
            <a:prstGeom prst="rect">
              <a:avLst/>
            </a:prstGeom>
            <a:ln w="12700">
              <a:noFill/>
              <a:miter lim="800000"/>
              <a:headEnd/>
              <a:tailEnd/>
            </a:ln>
            <a:effectLst/>
          </p:spPr>
          <p:txBody>
            <a:bodyPr wrap="none" anchor="ctr">
              <a:prstTxWarp prst="textNoShape">
                <a:avLst/>
              </a:prstTxWarp>
            </a:bodyPr>
            <a:lstStyle/>
            <a:p>
              <a:endParaRPr lang="en-US"/>
            </a:p>
          </p:txBody>
        </p:sp>
        <p:sp useBgFill="1">
          <p:nvSpPr>
            <p:cNvPr id="124616" name="Rectangle 712"/>
            <p:cNvSpPr>
              <a:spLocks noChangeArrowheads="1"/>
            </p:cNvSpPr>
            <p:nvPr/>
          </p:nvSpPr>
          <p:spPr bwMode="auto">
            <a:xfrm>
              <a:off x="1208" y="3890"/>
              <a:ext cx="97" cy="66"/>
            </a:xfrm>
            <a:prstGeom prst="rect">
              <a:avLst/>
            </a:prstGeom>
            <a:ln w="12700">
              <a:noFill/>
              <a:miter lim="800000"/>
              <a:headEnd/>
              <a:tailEnd/>
            </a:ln>
            <a:effectLst/>
          </p:spPr>
          <p:txBody>
            <a:bodyPr wrap="none" anchor="ctr">
              <a:prstTxWarp prst="textNoShape">
                <a:avLst/>
              </a:prstTxWarp>
            </a:bodyPr>
            <a:lstStyle/>
            <a:p>
              <a:endParaRPr lang="en-US"/>
            </a:p>
          </p:txBody>
        </p:sp>
      </p:grpSp>
      <p:grpSp>
        <p:nvGrpSpPr>
          <p:cNvPr id="124590" name="Group 713"/>
          <p:cNvGrpSpPr>
            <a:grpSpLocks/>
          </p:cNvGrpSpPr>
          <p:nvPr/>
        </p:nvGrpSpPr>
        <p:grpSpPr bwMode="auto">
          <a:xfrm>
            <a:off x="1204912" y="1084717"/>
            <a:ext cx="153988" cy="5222875"/>
            <a:chOff x="462" y="666"/>
            <a:chExt cx="97" cy="3290"/>
          </a:xfrm>
        </p:grpSpPr>
        <p:sp useBgFill="1">
          <p:nvSpPr>
            <p:cNvPr id="124618" name="Rectangle 714"/>
            <p:cNvSpPr>
              <a:spLocks noChangeArrowheads="1"/>
            </p:cNvSpPr>
            <p:nvPr/>
          </p:nvSpPr>
          <p:spPr bwMode="auto">
            <a:xfrm>
              <a:off x="462" y="666"/>
              <a:ext cx="97" cy="66"/>
            </a:xfrm>
            <a:prstGeom prst="rect">
              <a:avLst/>
            </a:prstGeom>
            <a:ln w="12700">
              <a:noFill/>
              <a:miter lim="800000"/>
              <a:headEnd/>
              <a:tailEnd/>
            </a:ln>
            <a:effectLst/>
          </p:spPr>
          <p:txBody>
            <a:bodyPr wrap="none" anchor="ctr">
              <a:prstTxWarp prst="textNoShape">
                <a:avLst/>
              </a:prstTxWarp>
            </a:bodyPr>
            <a:lstStyle/>
            <a:p>
              <a:endParaRPr lang="en-US"/>
            </a:p>
          </p:txBody>
        </p:sp>
        <p:sp useBgFill="1">
          <p:nvSpPr>
            <p:cNvPr id="124619" name="Rectangle 715"/>
            <p:cNvSpPr>
              <a:spLocks noChangeArrowheads="1"/>
            </p:cNvSpPr>
            <p:nvPr/>
          </p:nvSpPr>
          <p:spPr bwMode="auto">
            <a:xfrm>
              <a:off x="462" y="795"/>
              <a:ext cx="97" cy="66"/>
            </a:xfrm>
            <a:prstGeom prst="rect">
              <a:avLst/>
            </a:prstGeom>
            <a:ln w="12700">
              <a:noFill/>
              <a:miter lim="800000"/>
              <a:headEnd/>
              <a:tailEnd/>
            </a:ln>
            <a:effectLst/>
          </p:spPr>
          <p:txBody>
            <a:bodyPr wrap="none" anchor="ctr">
              <a:prstTxWarp prst="textNoShape">
                <a:avLst/>
              </a:prstTxWarp>
            </a:bodyPr>
            <a:lstStyle/>
            <a:p>
              <a:endParaRPr lang="en-US"/>
            </a:p>
          </p:txBody>
        </p:sp>
        <p:sp useBgFill="1">
          <p:nvSpPr>
            <p:cNvPr id="124620" name="Rectangle 716"/>
            <p:cNvSpPr>
              <a:spLocks noChangeArrowheads="1"/>
            </p:cNvSpPr>
            <p:nvPr/>
          </p:nvSpPr>
          <p:spPr bwMode="auto">
            <a:xfrm>
              <a:off x="462" y="924"/>
              <a:ext cx="97" cy="66"/>
            </a:xfrm>
            <a:prstGeom prst="rect">
              <a:avLst/>
            </a:prstGeom>
            <a:ln w="12700">
              <a:noFill/>
              <a:miter lim="800000"/>
              <a:headEnd/>
              <a:tailEnd/>
            </a:ln>
            <a:effectLst/>
          </p:spPr>
          <p:txBody>
            <a:bodyPr wrap="none" anchor="ctr">
              <a:prstTxWarp prst="textNoShape">
                <a:avLst/>
              </a:prstTxWarp>
            </a:bodyPr>
            <a:lstStyle/>
            <a:p>
              <a:endParaRPr lang="en-US"/>
            </a:p>
          </p:txBody>
        </p:sp>
        <p:sp useBgFill="1">
          <p:nvSpPr>
            <p:cNvPr id="124621" name="Rectangle 717"/>
            <p:cNvSpPr>
              <a:spLocks noChangeArrowheads="1"/>
            </p:cNvSpPr>
            <p:nvPr/>
          </p:nvSpPr>
          <p:spPr bwMode="auto">
            <a:xfrm>
              <a:off x="462" y="1053"/>
              <a:ext cx="97" cy="66"/>
            </a:xfrm>
            <a:prstGeom prst="rect">
              <a:avLst/>
            </a:prstGeom>
            <a:ln w="12700">
              <a:noFill/>
              <a:miter lim="800000"/>
              <a:headEnd/>
              <a:tailEnd/>
            </a:ln>
            <a:effectLst/>
          </p:spPr>
          <p:txBody>
            <a:bodyPr wrap="none" anchor="ctr">
              <a:prstTxWarp prst="textNoShape">
                <a:avLst/>
              </a:prstTxWarp>
            </a:bodyPr>
            <a:lstStyle/>
            <a:p>
              <a:endParaRPr lang="en-US"/>
            </a:p>
          </p:txBody>
        </p:sp>
        <p:sp useBgFill="1">
          <p:nvSpPr>
            <p:cNvPr id="124622" name="Rectangle 718"/>
            <p:cNvSpPr>
              <a:spLocks noChangeArrowheads="1"/>
            </p:cNvSpPr>
            <p:nvPr/>
          </p:nvSpPr>
          <p:spPr bwMode="auto">
            <a:xfrm>
              <a:off x="462" y="1182"/>
              <a:ext cx="97" cy="66"/>
            </a:xfrm>
            <a:prstGeom prst="rect">
              <a:avLst/>
            </a:prstGeom>
            <a:ln w="12700">
              <a:noFill/>
              <a:miter lim="800000"/>
              <a:headEnd/>
              <a:tailEnd/>
            </a:ln>
            <a:effectLst/>
          </p:spPr>
          <p:txBody>
            <a:bodyPr wrap="none" anchor="ctr">
              <a:prstTxWarp prst="textNoShape">
                <a:avLst/>
              </a:prstTxWarp>
            </a:bodyPr>
            <a:lstStyle/>
            <a:p>
              <a:endParaRPr lang="en-US"/>
            </a:p>
          </p:txBody>
        </p:sp>
        <p:sp useBgFill="1">
          <p:nvSpPr>
            <p:cNvPr id="124623" name="Rectangle 719"/>
            <p:cNvSpPr>
              <a:spLocks noChangeArrowheads="1"/>
            </p:cNvSpPr>
            <p:nvPr/>
          </p:nvSpPr>
          <p:spPr bwMode="auto">
            <a:xfrm>
              <a:off x="462" y="1311"/>
              <a:ext cx="97" cy="66"/>
            </a:xfrm>
            <a:prstGeom prst="rect">
              <a:avLst/>
            </a:prstGeom>
            <a:ln w="12700">
              <a:noFill/>
              <a:miter lim="800000"/>
              <a:headEnd/>
              <a:tailEnd/>
            </a:ln>
            <a:effectLst/>
          </p:spPr>
          <p:txBody>
            <a:bodyPr wrap="none" anchor="ctr">
              <a:prstTxWarp prst="textNoShape">
                <a:avLst/>
              </a:prstTxWarp>
            </a:bodyPr>
            <a:lstStyle/>
            <a:p>
              <a:endParaRPr lang="en-US"/>
            </a:p>
          </p:txBody>
        </p:sp>
        <p:sp useBgFill="1">
          <p:nvSpPr>
            <p:cNvPr id="124624" name="Rectangle 720"/>
            <p:cNvSpPr>
              <a:spLocks noChangeArrowheads="1"/>
            </p:cNvSpPr>
            <p:nvPr/>
          </p:nvSpPr>
          <p:spPr bwMode="auto">
            <a:xfrm>
              <a:off x="462" y="1440"/>
              <a:ext cx="97" cy="66"/>
            </a:xfrm>
            <a:prstGeom prst="rect">
              <a:avLst/>
            </a:prstGeom>
            <a:ln w="12700">
              <a:noFill/>
              <a:miter lim="800000"/>
              <a:headEnd/>
              <a:tailEnd/>
            </a:ln>
            <a:effectLst/>
          </p:spPr>
          <p:txBody>
            <a:bodyPr wrap="none" anchor="ctr">
              <a:prstTxWarp prst="textNoShape">
                <a:avLst/>
              </a:prstTxWarp>
            </a:bodyPr>
            <a:lstStyle/>
            <a:p>
              <a:endParaRPr lang="en-US"/>
            </a:p>
          </p:txBody>
        </p:sp>
        <p:sp useBgFill="1">
          <p:nvSpPr>
            <p:cNvPr id="124625" name="Rectangle 721"/>
            <p:cNvSpPr>
              <a:spLocks noChangeArrowheads="1"/>
            </p:cNvSpPr>
            <p:nvPr/>
          </p:nvSpPr>
          <p:spPr bwMode="auto">
            <a:xfrm>
              <a:off x="462" y="1569"/>
              <a:ext cx="97" cy="66"/>
            </a:xfrm>
            <a:prstGeom prst="rect">
              <a:avLst/>
            </a:prstGeom>
            <a:ln w="12700">
              <a:noFill/>
              <a:miter lim="800000"/>
              <a:headEnd/>
              <a:tailEnd/>
            </a:ln>
            <a:effectLst/>
          </p:spPr>
          <p:txBody>
            <a:bodyPr wrap="none" anchor="ctr">
              <a:prstTxWarp prst="textNoShape">
                <a:avLst/>
              </a:prstTxWarp>
            </a:bodyPr>
            <a:lstStyle/>
            <a:p>
              <a:endParaRPr lang="en-US"/>
            </a:p>
          </p:txBody>
        </p:sp>
        <p:sp useBgFill="1">
          <p:nvSpPr>
            <p:cNvPr id="124626" name="Rectangle 722"/>
            <p:cNvSpPr>
              <a:spLocks noChangeArrowheads="1"/>
            </p:cNvSpPr>
            <p:nvPr/>
          </p:nvSpPr>
          <p:spPr bwMode="auto">
            <a:xfrm>
              <a:off x="462" y="1698"/>
              <a:ext cx="97" cy="66"/>
            </a:xfrm>
            <a:prstGeom prst="rect">
              <a:avLst/>
            </a:prstGeom>
            <a:ln w="12700">
              <a:noFill/>
              <a:miter lim="800000"/>
              <a:headEnd/>
              <a:tailEnd/>
            </a:ln>
            <a:effectLst/>
          </p:spPr>
          <p:txBody>
            <a:bodyPr wrap="none" anchor="ctr">
              <a:prstTxWarp prst="textNoShape">
                <a:avLst/>
              </a:prstTxWarp>
            </a:bodyPr>
            <a:lstStyle/>
            <a:p>
              <a:endParaRPr lang="en-US"/>
            </a:p>
          </p:txBody>
        </p:sp>
        <p:sp useBgFill="1">
          <p:nvSpPr>
            <p:cNvPr id="124627" name="Rectangle 723"/>
            <p:cNvSpPr>
              <a:spLocks noChangeArrowheads="1"/>
            </p:cNvSpPr>
            <p:nvPr/>
          </p:nvSpPr>
          <p:spPr bwMode="auto">
            <a:xfrm>
              <a:off x="462" y="1827"/>
              <a:ext cx="97" cy="66"/>
            </a:xfrm>
            <a:prstGeom prst="rect">
              <a:avLst/>
            </a:prstGeom>
            <a:ln w="12700">
              <a:noFill/>
              <a:miter lim="800000"/>
              <a:headEnd/>
              <a:tailEnd/>
            </a:ln>
            <a:effectLst/>
          </p:spPr>
          <p:txBody>
            <a:bodyPr wrap="none" anchor="ctr">
              <a:prstTxWarp prst="textNoShape">
                <a:avLst/>
              </a:prstTxWarp>
            </a:bodyPr>
            <a:lstStyle/>
            <a:p>
              <a:endParaRPr lang="en-US"/>
            </a:p>
          </p:txBody>
        </p:sp>
        <p:sp useBgFill="1">
          <p:nvSpPr>
            <p:cNvPr id="124628" name="Rectangle 724"/>
            <p:cNvSpPr>
              <a:spLocks noChangeArrowheads="1"/>
            </p:cNvSpPr>
            <p:nvPr/>
          </p:nvSpPr>
          <p:spPr bwMode="auto">
            <a:xfrm>
              <a:off x="462" y="1956"/>
              <a:ext cx="97" cy="66"/>
            </a:xfrm>
            <a:prstGeom prst="rect">
              <a:avLst/>
            </a:prstGeom>
            <a:ln w="12700">
              <a:noFill/>
              <a:miter lim="800000"/>
              <a:headEnd/>
              <a:tailEnd/>
            </a:ln>
            <a:effectLst/>
          </p:spPr>
          <p:txBody>
            <a:bodyPr wrap="none" anchor="ctr">
              <a:prstTxWarp prst="textNoShape">
                <a:avLst/>
              </a:prstTxWarp>
            </a:bodyPr>
            <a:lstStyle/>
            <a:p>
              <a:endParaRPr lang="en-US"/>
            </a:p>
          </p:txBody>
        </p:sp>
        <p:sp useBgFill="1">
          <p:nvSpPr>
            <p:cNvPr id="124629" name="Rectangle 725"/>
            <p:cNvSpPr>
              <a:spLocks noChangeArrowheads="1"/>
            </p:cNvSpPr>
            <p:nvPr/>
          </p:nvSpPr>
          <p:spPr bwMode="auto">
            <a:xfrm>
              <a:off x="462" y="2085"/>
              <a:ext cx="97" cy="66"/>
            </a:xfrm>
            <a:prstGeom prst="rect">
              <a:avLst/>
            </a:prstGeom>
            <a:ln w="12700">
              <a:noFill/>
              <a:miter lim="800000"/>
              <a:headEnd/>
              <a:tailEnd/>
            </a:ln>
            <a:effectLst/>
          </p:spPr>
          <p:txBody>
            <a:bodyPr wrap="none" anchor="ctr">
              <a:prstTxWarp prst="textNoShape">
                <a:avLst/>
              </a:prstTxWarp>
            </a:bodyPr>
            <a:lstStyle/>
            <a:p>
              <a:endParaRPr lang="en-US"/>
            </a:p>
          </p:txBody>
        </p:sp>
        <p:sp useBgFill="1">
          <p:nvSpPr>
            <p:cNvPr id="124630" name="Rectangle 726"/>
            <p:cNvSpPr>
              <a:spLocks noChangeArrowheads="1"/>
            </p:cNvSpPr>
            <p:nvPr/>
          </p:nvSpPr>
          <p:spPr bwMode="auto">
            <a:xfrm>
              <a:off x="462" y="2215"/>
              <a:ext cx="97" cy="66"/>
            </a:xfrm>
            <a:prstGeom prst="rect">
              <a:avLst/>
            </a:prstGeom>
            <a:ln w="12700">
              <a:noFill/>
              <a:miter lim="800000"/>
              <a:headEnd/>
              <a:tailEnd/>
            </a:ln>
            <a:effectLst/>
          </p:spPr>
          <p:txBody>
            <a:bodyPr wrap="none" anchor="ctr">
              <a:prstTxWarp prst="textNoShape">
                <a:avLst/>
              </a:prstTxWarp>
            </a:bodyPr>
            <a:lstStyle/>
            <a:p>
              <a:endParaRPr lang="en-US"/>
            </a:p>
          </p:txBody>
        </p:sp>
        <p:sp useBgFill="1">
          <p:nvSpPr>
            <p:cNvPr id="124631" name="Rectangle 727"/>
            <p:cNvSpPr>
              <a:spLocks noChangeArrowheads="1"/>
            </p:cNvSpPr>
            <p:nvPr/>
          </p:nvSpPr>
          <p:spPr bwMode="auto">
            <a:xfrm>
              <a:off x="462" y="2344"/>
              <a:ext cx="97" cy="66"/>
            </a:xfrm>
            <a:prstGeom prst="rect">
              <a:avLst/>
            </a:prstGeom>
            <a:ln w="12700">
              <a:noFill/>
              <a:miter lim="800000"/>
              <a:headEnd/>
              <a:tailEnd/>
            </a:ln>
            <a:effectLst/>
          </p:spPr>
          <p:txBody>
            <a:bodyPr wrap="none" anchor="ctr">
              <a:prstTxWarp prst="textNoShape">
                <a:avLst/>
              </a:prstTxWarp>
            </a:bodyPr>
            <a:lstStyle/>
            <a:p>
              <a:endParaRPr lang="en-US"/>
            </a:p>
          </p:txBody>
        </p:sp>
        <p:sp useBgFill="1">
          <p:nvSpPr>
            <p:cNvPr id="124632" name="Rectangle 728"/>
            <p:cNvSpPr>
              <a:spLocks noChangeArrowheads="1"/>
            </p:cNvSpPr>
            <p:nvPr/>
          </p:nvSpPr>
          <p:spPr bwMode="auto">
            <a:xfrm>
              <a:off x="462" y="2602"/>
              <a:ext cx="97" cy="66"/>
            </a:xfrm>
            <a:prstGeom prst="rect">
              <a:avLst/>
            </a:prstGeom>
            <a:ln w="12700">
              <a:noFill/>
              <a:miter lim="800000"/>
              <a:headEnd/>
              <a:tailEnd/>
            </a:ln>
            <a:effectLst/>
          </p:spPr>
          <p:txBody>
            <a:bodyPr wrap="none" anchor="ctr">
              <a:prstTxWarp prst="textNoShape">
                <a:avLst/>
              </a:prstTxWarp>
            </a:bodyPr>
            <a:lstStyle/>
            <a:p>
              <a:endParaRPr lang="en-US"/>
            </a:p>
          </p:txBody>
        </p:sp>
        <p:sp useBgFill="1">
          <p:nvSpPr>
            <p:cNvPr id="124633" name="Rectangle 729"/>
            <p:cNvSpPr>
              <a:spLocks noChangeArrowheads="1"/>
            </p:cNvSpPr>
            <p:nvPr/>
          </p:nvSpPr>
          <p:spPr bwMode="auto">
            <a:xfrm>
              <a:off x="462" y="2731"/>
              <a:ext cx="97" cy="66"/>
            </a:xfrm>
            <a:prstGeom prst="rect">
              <a:avLst/>
            </a:prstGeom>
            <a:ln w="12700">
              <a:noFill/>
              <a:miter lim="800000"/>
              <a:headEnd/>
              <a:tailEnd/>
            </a:ln>
            <a:effectLst/>
          </p:spPr>
          <p:txBody>
            <a:bodyPr wrap="none" anchor="ctr">
              <a:prstTxWarp prst="textNoShape">
                <a:avLst/>
              </a:prstTxWarp>
            </a:bodyPr>
            <a:lstStyle/>
            <a:p>
              <a:endParaRPr lang="en-US"/>
            </a:p>
          </p:txBody>
        </p:sp>
        <p:sp useBgFill="1">
          <p:nvSpPr>
            <p:cNvPr id="124634" name="Rectangle 730"/>
            <p:cNvSpPr>
              <a:spLocks noChangeArrowheads="1"/>
            </p:cNvSpPr>
            <p:nvPr/>
          </p:nvSpPr>
          <p:spPr bwMode="auto">
            <a:xfrm>
              <a:off x="462" y="2860"/>
              <a:ext cx="97" cy="66"/>
            </a:xfrm>
            <a:prstGeom prst="rect">
              <a:avLst/>
            </a:prstGeom>
            <a:ln w="12700">
              <a:noFill/>
              <a:miter lim="800000"/>
              <a:headEnd/>
              <a:tailEnd/>
            </a:ln>
            <a:effectLst/>
          </p:spPr>
          <p:txBody>
            <a:bodyPr wrap="none" anchor="ctr">
              <a:prstTxWarp prst="textNoShape">
                <a:avLst/>
              </a:prstTxWarp>
            </a:bodyPr>
            <a:lstStyle/>
            <a:p>
              <a:endParaRPr lang="en-US"/>
            </a:p>
          </p:txBody>
        </p:sp>
        <p:sp useBgFill="1">
          <p:nvSpPr>
            <p:cNvPr id="124635" name="Rectangle 731"/>
            <p:cNvSpPr>
              <a:spLocks noChangeArrowheads="1"/>
            </p:cNvSpPr>
            <p:nvPr/>
          </p:nvSpPr>
          <p:spPr bwMode="auto">
            <a:xfrm>
              <a:off x="462" y="2989"/>
              <a:ext cx="97" cy="66"/>
            </a:xfrm>
            <a:prstGeom prst="rect">
              <a:avLst/>
            </a:prstGeom>
            <a:ln w="12700">
              <a:noFill/>
              <a:miter lim="800000"/>
              <a:headEnd/>
              <a:tailEnd/>
            </a:ln>
            <a:effectLst/>
          </p:spPr>
          <p:txBody>
            <a:bodyPr wrap="none" anchor="ctr">
              <a:prstTxWarp prst="textNoShape">
                <a:avLst/>
              </a:prstTxWarp>
            </a:bodyPr>
            <a:lstStyle/>
            <a:p>
              <a:endParaRPr lang="en-US"/>
            </a:p>
          </p:txBody>
        </p:sp>
        <p:sp useBgFill="1">
          <p:nvSpPr>
            <p:cNvPr id="124636" name="Rectangle 732"/>
            <p:cNvSpPr>
              <a:spLocks noChangeArrowheads="1"/>
            </p:cNvSpPr>
            <p:nvPr/>
          </p:nvSpPr>
          <p:spPr bwMode="auto">
            <a:xfrm>
              <a:off x="462" y="3118"/>
              <a:ext cx="97" cy="66"/>
            </a:xfrm>
            <a:prstGeom prst="rect">
              <a:avLst/>
            </a:prstGeom>
            <a:ln w="12700">
              <a:noFill/>
              <a:miter lim="800000"/>
              <a:headEnd/>
              <a:tailEnd/>
            </a:ln>
            <a:effectLst/>
          </p:spPr>
          <p:txBody>
            <a:bodyPr wrap="none" anchor="ctr">
              <a:prstTxWarp prst="textNoShape">
                <a:avLst/>
              </a:prstTxWarp>
            </a:bodyPr>
            <a:lstStyle/>
            <a:p>
              <a:endParaRPr lang="en-US"/>
            </a:p>
          </p:txBody>
        </p:sp>
        <p:sp useBgFill="1">
          <p:nvSpPr>
            <p:cNvPr id="124637" name="Rectangle 733"/>
            <p:cNvSpPr>
              <a:spLocks noChangeArrowheads="1"/>
            </p:cNvSpPr>
            <p:nvPr/>
          </p:nvSpPr>
          <p:spPr bwMode="auto">
            <a:xfrm>
              <a:off x="462" y="3247"/>
              <a:ext cx="97" cy="66"/>
            </a:xfrm>
            <a:prstGeom prst="rect">
              <a:avLst/>
            </a:prstGeom>
            <a:ln w="12700">
              <a:noFill/>
              <a:miter lim="800000"/>
              <a:headEnd/>
              <a:tailEnd/>
            </a:ln>
            <a:effectLst/>
          </p:spPr>
          <p:txBody>
            <a:bodyPr wrap="none" anchor="ctr">
              <a:prstTxWarp prst="textNoShape">
                <a:avLst/>
              </a:prstTxWarp>
            </a:bodyPr>
            <a:lstStyle/>
            <a:p>
              <a:endParaRPr lang="en-US"/>
            </a:p>
          </p:txBody>
        </p:sp>
        <p:sp useBgFill="1">
          <p:nvSpPr>
            <p:cNvPr id="124638" name="Rectangle 734"/>
            <p:cNvSpPr>
              <a:spLocks noChangeArrowheads="1"/>
            </p:cNvSpPr>
            <p:nvPr/>
          </p:nvSpPr>
          <p:spPr bwMode="auto">
            <a:xfrm>
              <a:off x="462" y="3376"/>
              <a:ext cx="97" cy="66"/>
            </a:xfrm>
            <a:prstGeom prst="rect">
              <a:avLst/>
            </a:prstGeom>
            <a:ln w="12700">
              <a:noFill/>
              <a:miter lim="800000"/>
              <a:headEnd/>
              <a:tailEnd/>
            </a:ln>
            <a:effectLst/>
          </p:spPr>
          <p:txBody>
            <a:bodyPr wrap="none" anchor="ctr">
              <a:prstTxWarp prst="textNoShape">
                <a:avLst/>
              </a:prstTxWarp>
            </a:bodyPr>
            <a:lstStyle/>
            <a:p>
              <a:endParaRPr lang="en-US"/>
            </a:p>
          </p:txBody>
        </p:sp>
        <p:sp useBgFill="1">
          <p:nvSpPr>
            <p:cNvPr id="124639" name="Rectangle 735"/>
            <p:cNvSpPr>
              <a:spLocks noChangeArrowheads="1"/>
            </p:cNvSpPr>
            <p:nvPr/>
          </p:nvSpPr>
          <p:spPr bwMode="auto">
            <a:xfrm>
              <a:off x="462" y="3505"/>
              <a:ext cx="97" cy="66"/>
            </a:xfrm>
            <a:prstGeom prst="rect">
              <a:avLst/>
            </a:prstGeom>
            <a:ln w="12700">
              <a:noFill/>
              <a:miter lim="800000"/>
              <a:headEnd/>
              <a:tailEnd/>
            </a:ln>
            <a:effectLst/>
          </p:spPr>
          <p:txBody>
            <a:bodyPr wrap="none" anchor="ctr">
              <a:prstTxWarp prst="textNoShape">
                <a:avLst/>
              </a:prstTxWarp>
            </a:bodyPr>
            <a:lstStyle/>
            <a:p>
              <a:endParaRPr lang="en-US"/>
            </a:p>
          </p:txBody>
        </p:sp>
        <p:sp useBgFill="1">
          <p:nvSpPr>
            <p:cNvPr id="124640" name="Rectangle 736"/>
            <p:cNvSpPr>
              <a:spLocks noChangeArrowheads="1"/>
            </p:cNvSpPr>
            <p:nvPr/>
          </p:nvSpPr>
          <p:spPr bwMode="auto">
            <a:xfrm>
              <a:off x="462" y="3634"/>
              <a:ext cx="97" cy="66"/>
            </a:xfrm>
            <a:prstGeom prst="rect">
              <a:avLst/>
            </a:prstGeom>
            <a:ln w="12700">
              <a:noFill/>
              <a:miter lim="800000"/>
              <a:headEnd/>
              <a:tailEnd/>
            </a:ln>
            <a:effectLst/>
          </p:spPr>
          <p:txBody>
            <a:bodyPr wrap="none" anchor="ctr">
              <a:prstTxWarp prst="textNoShape">
                <a:avLst/>
              </a:prstTxWarp>
            </a:bodyPr>
            <a:lstStyle/>
            <a:p>
              <a:endParaRPr lang="en-US"/>
            </a:p>
          </p:txBody>
        </p:sp>
        <p:sp useBgFill="1">
          <p:nvSpPr>
            <p:cNvPr id="124641" name="Rectangle 737"/>
            <p:cNvSpPr>
              <a:spLocks noChangeArrowheads="1"/>
            </p:cNvSpPr>
            <p:nvPr/>
          </p:nvSpPr>
          <p:spPr bwMode="auto">
            <a:xfrm>
              <a:off x="462" y="3764"/>
              <a:ext cx="97" cy="66"/>
            </a:xfrm>
            <a:prstGeom prst="rect">
              <a:avLst/>
            </a:prstGeom>
            <a:ln w="12700">
              <a:noFill/>
              <a:miter lim="800000"/>
              <a:headEnd/>
              <a:tailEnd/>
            </a:ln>
            <a:effectLst/>
          </p:spPr>
          <p:txBody>
            <a:bodyPr wrap="none" anchor="ctr">
              <a:prstTxWarp prst="textNoShape">
                <a:avLst/>
              </a:prstTxWarp>
            </a:bodyPr>
            <a:lstStyle/>
            <a:p>
              <a:endParaRPr lang="en-US"/>
            </a:p>
          </p:txBody>
        </p:sp>
        <p:sp useBgFill="1">
          <p:nvSpPr>
            <p:cNvPr id="124642" name="Rectangle 738"/>
            <p:cNvSpPr>
              <a:spLocks noChangeArrowheads="1"/>
            </p:cNvSpPr>
            <p:nvPr/>
          </p:nvSpPr>
          <p:spPr bwMode="auto">
            <a:xfrm>
              <a:off x="462" y="2473"/>
              <a:ext cx="97" cy="66"/>
            </a:xfrm>
            <a:prstGeom prst="rect">
              <a:avLst/>
            </a:prstGeom>
            <a:ln w="12700">
              <a:noFill/>
              <a:miter lim="800000"/>
              <a:headEnd/>
              <a:tailEnd/>
            </a:ln>
            <a:effectLst/>
          </p:spPr>
          <p:txBody>
            <a:bodyPr wrap="none" anchor="ctr">
              <a:prstTxWarp prst="textNoShape">
                <a:avLst/>
              </a:prstTxWarp>
            </a:bodyPr>
            <a:lstStyle/>
            <a:p>
              <a:endParaRPr lang="en-US"/>
            </a:p>
          </p:txBody>
        </p:sp>
        <p:sp useBgFill="1">
          <p:nvSpPr>
            <p:cNvPr id="124643" name="Rectangle 739"/>
            <p:cNvSpPr>
              <a:spLocks noChangeArrowheads="1"/>
            </p:cNvSpPr>
            <p:nvPr/>
          </p:nvSpPr>
          <p:spPr bwMode="auto">
            <a:xfrm>
              <a:off x="462" y="3890"/>
              <a:ext cx="97" cy="66"/>
            </a:xfrm>
            <a:prstGeom prst="rect">
              <a:avLst/>
            </a:prstGeom>
            <a:ln w="12700">
              <a:noFill/>
              <a:miter lim="800000"/>
              <a:headEnd/>
              <a:tailEnd/>
            </a:ln>
            <a:effectLst/>
          </p:spPr>
          <p:txBody>
            <a:bodyPr wrap="none" anchor="ctr">
              <a:prstTxWarp prst="textNoShape">
                <a:avLst/>
              </a:prstTxWarp>
            </a:bodyPr>
            <a:lstStyle/>
            <a:p>
              <a:endParaRPr lang="en-US"/>
            </a:p>
          </p:txBody>
        </p:sp>
      </p:gr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Pseudorandom testing</a:t>
            </a:r>
            <a:endParaRPr lang="en-US" dirty="0"/>
          </a:p>
        </p:txBody>
      </p:sp>
      <p:sp>
        <p:nvSpPr>
          <p:cNvPr id="3" name="Content Placeholder 2"/>
          <p:cNvSpPr>
            <a:spLocks noGrp="1"/>
          </p:cNvSpPr>
          <p:nvPr>
            <p:ph idx="1"/>
          </p:nvPr>
        </p:nvSpPr>
        <p:spPr>
          <a:xfrm>
            <a:off x="676275" y="1492892"/>
            <a:ext cx="8229600" cy="4691680"/>
          </a:xfrm>
        </p:spPr>
        <p:txBody>
          <a:bodyPr/>
          <a:lstStyle/>
          <a:p>
            <a:r>
              <a:rPr lang="en-US" dirty="0" smtClean="0"/>
              <a:t>Though generated deterministically, test vectors have characteristics of random patterns</a:t>
            </a:r>
          </a:p>
          <a:p>
            <a:r>
              <a:rPr lang="en-US" dirty="0" smtClean="0"/>
              <a:t>Applicable mainly to combinational circuits</a:t>
            </a:r>
          </a:p>
          <a:p>
            <a:r>
              <a:rPr lang="en-US" dirty="0" smtClean="0"/>
              <a:t>Fault simulation required</a:t>
            </a:r>
          </a:p>
          <a:p>
            <a:r>
              <a:rPr lang="en-US" dirty="0" smtClean="0"/>
              <a:t>No input test data to store</a:t>
            </a:r>
          </a:p>
          <a:p>
            <a:r>
              <a:rPr lang="en-US" dirty="0" smtClean="0"/>
              <a:t>Tests generated by very simple hardware</a:t>
            </a:r>
          </a:p>
          <a:p>
            <a:r>
              <a:rPr lang="en-US" dirty="0" smtClean="0"/>
              <a:t>Must be supplemented by other techniques to target random-pattern-resistant faults</a:t>
            </a:r>
          </a:p>
          <a:p>
            <a:r>
              <a:rPr lang="en-US" dirty="0" smtClean="0"/>
              <a:t>Probability of detecting a fault with </a:t>
            </a:r>
            <a:r>
              <a:rPr lang="en-US" dirty="0" err="1" smtClean="0"/>
              <a:t>v</a:t>
            </a:r>
            <a:r>
              <a:rPr lang="en-US" dirty="0" smtClean="0"/>
              <a:t> vectors assuming that its detection probability by a single vector is </a:t>
            </a:r>
            <a:r>
              <a:rPr lang="en-US" dirty="0" err="1" smtClean="0"/>
              <a:t>p</a:t>
            </a:r>
            <a:r>
              <a:rPr lang="en-US" dirty="0" smtClean="0"/>
              <a:t>: </a:t>
            </a:r>
            <a:br>
              <a:rPr lang="en-US" dirty="0" smtClean="0"/>
            </a:br>
            <a:r>
              <a:rPr lang="pl-PL" dirty="0" smtClean="0"/>
              <a:t>1 – (1 – </a:t>
            </a:r>
            <a:r>
              <a:rPr lang="pl-PL" dirty="0" err="1" smtClean="0"/>
              <a:t>p</a:t>
            </a:r>
            <a:r>
              <a:rPr lang="pl-PL" dirty="0" smtClean="0"/>
              <a:t>)</a:t>
            </a:r>
            <a:r>
              <a:rPr lang="pl-PL" baseline="36000" dirty="0" err="1" smtClean="0"/>
              <a:t>v</a:t>
            </a:r>
            <a:endParaRPr lang="pl-PL" baseline="36000" dirty="0" smtClean="0"/>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X-state profiles</a:t>
            </a:r>
            <a:endParaRPr lang="en-US" dirty="0"/>
          </a:p>
        </p:txBody>
      </p:sp>
      <p:pic>
        <p:nvPicPr>
          <p:cNvPr id="5" name="Picture 5" descr="Freisa"/>
          <p:cNvPicPr>
            <a:picLocks noChangeAspect="1" noChangeArrowheads="1"/>
          </p:cNvPicPr>
          <p:nvPr/>
        </p:nvPicPr>
        <p:blipFill>
          <a:blip r:embed="rId3">
            <a:clrChange>
              <a:clrFrom>
                <a:srgbClr val="FFFFFF"/>
              </a:clrFrom>
              <a:clrTo>
                <a:srgbClr val="FFFFFF">
                  <a:alpha val="0"/>
                </a:srgbClr>
              </a:clrTo>
            </a:clrChange>
            <a:duotone>
              <a:prstClr val="black"/>
              <a:srgbClr val="D9C3A5">
                <a:tint val="50000"/>
                <a:satMod val="180000"/>
              </a:srgbClr>
            </a:duotone>
            <a:lum contrast="-96000"/>
          </a:blip>
          <a:srcRect/>
          <a:stretch>
            <a:fillRect/>
          </a:stretch>
        </p:blipFill>
        <p:spPr bwMode="auto">
          <a:xfrm>
            <a:off x="2325687" y="1284088"/>
            <a:ext cx="6500813" cy="1409700"/>
          </a:xfrm>
          <a:prstGeom prst="rect">
            <a:avLst/>
          </a:prstGeom>
          <a:noFill/>
          <a:ln w="9525">
            <a:solidFill>
              <a:srgbClr val="000000"/>
            </a:solidFill>
            <a:miter lim="800000"/>
            <a:headEnd/>
            <a:tailEnd/>
          </a:ln>
        </p:spPr>
      </p:pic>
      <p:pic>
        <p:nvPicPr>
          <p:cNvPr id="6" name="Picture 6" descr="Pluto"/>
          <p:cNvPicPr>
            <a:picLocks noChangeAspect="1" noChangeArrowheads="1"/>
          </p:cNvPicPr>
          <p:nvPr/>
        </p:nvPicPr>
        <p:blipFill>
          <a:blip r:embed="rId4">
            <a:clrChange>
              <a:clrFrom>
                <a:srgbClr val="FFFFFF"/>
              </a:clrFrom>
              <a:clrTo>
                <a:srgbClr val="FFFFFF">
                  <a:alpha val="0"/>
                </a:srgbClr>
              </a:clrTo>
            </a:clrChange>
            <a:duotone>
              <a:prstClr val="black"/>
              <a:srgbClr val="D9C3A5">
                <a:tint val="50000"/>
                <a:satMod val="180000"/>
              </a:srgbClr>
            </a:duotone>
            <a:lum contrast="-100000"/>
          </a:blip>
          <a:srcRect t="18509"/>
          <a:stretch>
            <a:fillRect/>
          </a:stretch>
        </p:blipFill>
        <p:spPr bwMode="auto">
          <a:xfrm>
            <a:off x="2325687" y="2830996"/>
            <a:ext cx="6500813" cy="3487737"/>
          </a:xfrm>
          <a:prstGeom prst="rect">
            <a:avLst/>
          </a:prstGeom>
          <a:noFill/>
          <a:ln w="9525">
            <a:solidFill>
              <a:srgbClr val="000000"/>
            </a:solidFill>
            <a:miter lim="800000"/>
            <a:headEnd/>
            <a:tailEnd/>
          </a:ln>
        </p:spPr>
      </p:pic>
      <p:sp>
        <p:nvSpPr>
          <p:cNvPr id="77" name="Text Box 107"/>
          <p:cNvSpPr txBox="1">
            <a:spLocks noChangeArrowheads="1"/>
          </p:cNvSpPr>
          <p:nvPr/>
        </p:nvSpPr>
        <p:spPr bwMode="auto">
          <a:xfrm>
            <a:off x="2289402" y="2809254"/>
            <a:ext cx="2327643" cy="369332"/>
          </a:xfrm>
          <a:prstGeom prst="rect">
            <a:avLst/>
          </a:prstGeom>
          <a:noFill/>
          <a:ln w="9525">
            <a:noFill/>
            <a:miter lim="800000"/>
            <a:headEnd/>
            <a:tailEnd/>
          </a:ln>
          <a:effectLst/>
        </p:spPr>
        <p:txBody>
          <a:bodyPr wrap="none">
            <a:prstTxWarp prst="textNoShape">
              <a:avLst/>
            </a:prstTxWarp>
            <a:spAutoFit/>
          </a:bodyPr>
          <a:lstStyle/>
          <a:p>
            <a:r>
              <a:rPr lang="en-GB" dirty="0">
                <a:solidFill>
                  <a:srgbClr val="000000"/>
                </a:solidFill>
                <a:latin typeface="AvantGarde Md BT" charset="0"/>
              </a:rPr>
              <a:t>1,000 test responses</a:t>
            </a: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Selection logic</a:t>
            </a:r>
            <a:endParaRPr lang="en-US" dirty="0"/>
          </a:p>
        </p:txBody>
      </p:sp>
      <p:grpSp>
        <p:nvGrpSpPr>
          <p:cNvPr id="3" name="Group 2"/>
          <p:cNvGrpSpPr/>
          <p:nvPr/>
        </p:nvGrpSpPr>
        <p:grpSpPr>
          <a:xfrm>
            <a:off x="1558944" y="1220788"/>
            <a:ext cx="6603638" cy="5161562"/>
            <a:chOff x="1639329" y="1220788"/>
            <a:chExt cx="6603638" cy="5161562"/>
          </a:xfrm>
        </p:grpSpPr>
        <p:sp>
          <p:nvSpPr>
            <p:cNvPr id="111" name="Freeform 110"/>
            <p:cNvSpPr>
              <a:spLocks/>
            </p:cNvSpPr>
            <p:nvPr/>
          </p:nvSpPr>
          <p:spPr bwMode="auto">
            <a:xfrm rot="16200000" flipV="1">
              <a:off x="3561441" y="5188760"/>
              <a:ext cx="260955" cy="601025"/>
            </a:xfrm>
            <a:custGeom>
              <a:avLst/>
              <a:gdLst/>
              <a:ahLst/>
              <a:cxnLst>
                <a:cxn ang="0">
                  <a:pos x="294" y="1020"/>
                </a:cxn>
                <a:cxn ang="0">
                  <a:pos x="0" y="1020"/>
                </a:cxn>
                <a:cxn ang="0">
                  <a:pos x="0" y="0"/>
                </a:cxn>
              </a:cxnLst>
              <a:rect l="0" t="0" r="r" b="b"/>
              <a:pathLst>
                <a:path w="294" h="1020">
                  <a:moveTo>
                    <a:pt x="294" y="1020"/>
                  </a:moveTo>
                  <a:lnTo>
                    <a:pt x="0" y="1020"/>
                  </a:lnTo>
                  <a:lnTo>
                    <a:pt x="0" y="0"/>
                  </a:lnTo>
                </a:path>
              </a:pathLst>
            </a:custGeom>
            <a:noFill/>
            <a:ln w="19050" cap="flat" cmpd="sng">
              <a:solidFill>
                <a:schemeClr val="tx1"/>
              </a:solidFill>
              <a:prstDash val="solid"/>
              <a:round/>
              <a:headEnd type="oval" w="med" len="med"/>
              <a:tailEnd/>
            </a:ln>
            <a:effectLst/>
          </p:spPr>
          <p:txBody>
            <a:bodyPr wrap="none" lIns="92075" tIns="46038" rIns="92075" bIns="46038" anchor="ctr">
              <a:prstTxWarp prst="textNoShape">
                <a:avLst/>
              </a:prstTxWarp>
            </a:bodyPr>
            <a:lstStyle/>
            <a:p>
              <a:endParaRPr lang="en-US"/>
            </a:p>
          </p:txBody>
        </p:sp>
        <p:sp>
          <p:nvSpPr>
            <p:cNvPr id="6" name="Freeform 95"/>
            <p:cNvSpPr>
              <a:spLocks/>
            </p:cNvSpPr>
            <p:nvPr/>
          </p:nvSpPr>
          <p:spPr bwMode="auto">
            <a:xfrm rot="10800000" flipH="1" flipV="1">
              <a:off x="2733117" y="4918076"/>
              <a:ext cx="1509713" cy="990600"/>
            </a:xfrm>
            <a:custGeom>
              <a:avLst/>
              <a:gdLst/>
              <a:ahLst/>
              <a:cxnLst>
                <a:cxn ang="0">
                  <a:pos x="294" y="1020"/>
                </a:cxn>
                <a:cxn ang="0">
                  <a:pos x="0" y="1020"/>
                </a:cxn>
                <a:cxn ang="0">
                  <a:pos x="0" y="0"/>
                </a:cxn>
              </a:cxnLst>
              <a:rect l="0" t="0" r="r" b="b"/>
              <a:pathLst>
                <a:path w="294" h="1020">
                  <a:moveTo>
                    <a:pt x="294" y="1020"/>
                  </a:moveTo>
                  <a:lnTo>
                    <a:pt x="0" y="1020"/>
                  </a:lnTo>
                  <a:lnTo>
                    <a:pt x="0" y="0"/>
                  </a:lnTo>
                </a:path>
              </a:pathLst>
            </a:custGeom>
            <a:noFill/>
            <a:ln w="19050" cap="flat" cmpd="sng">
              <a:solidFill>
                <a:schemeClr val="tx1"/>
              </a:solidFill>
              <a:prstDash val="solid"/>
              <a:round/>
              <a:headEnd/>
              <a:tailEnd/>
            </a:ln>
            <a:effectLst/>
          </p:spPr>
          <p:txBody>
            <a:bodyPr wrap="none" lIns="92075" tIns="46038" rIns="92075" bIns="46038" anchor="ctr">
              <a:prstTxWarp prst="textNoShape">
                <a:avLst/>
              </a:prstTxWarp>
            </a:bodyPr>
            <a:lstStyle/>
            <a:p>
              <a:endParaRPr lang="en-US"/>
            </a:p>
          </p:txBody>
        </p:sp>
        <p:sp>
          <p:nvSpPr>
            <p:cNvPr id="8" name="Freeform 4"/>
            <p:cNvSpPr>
              <a:spLocks/>
            </p:cNvSpPr>
            <p:nvPr/>
          </p:nvSpPr>
          <p:spPr bwMode="auto">
            <a:xfrm rot="5400000" flipH="1" flipV="1">
              <a:off x="3739280" y="5080962"/>
              <a:ext cx="884272" cy="481012"/>
            </a:xfrm>
            <a:custGeom>
              <a:avLst/>
              <a:gdLst/>
              <a:ahLst/>
              <a:cxnLst>
                <a:cxn ang="0">
                  <a:pos x="294" y="1020"/>
                </a:cxn>
                <a:cxn ang="0">
                  <a:pos x="0" y="1020"/>
                </a:cxn>
                <a:cxn ang="0">
                  <a:pos x="0" y="0"/>
                </a:cxn>
              </a:cxnLst>
              <a:rect l="0" t="0" r="r" b="b"/>
              <a:pathLst>
                <a:path w="294" h="1020">
                  <a:moveTo>
                    <a:pt x="294" y="1020"/>
                  </a:moveTo>
                  <a:lnTo>
                    <a:pt x="0" y="1020"/>
                  </a:lnTo>
                  <a:lnTo>
                    <a:pt x="0" y="0"/>
                  </a:lnTo>
                </a:path>
              </a:pathLst>
            </a:custGeom>
            <a:noFill/>
            <a:ln w="19050" cap="flat" cmpd="sng">
              <a:solidFill>
                <a:schemeClr val="tx1"/>
              </a:solidFill>
              <a:prstDash val="solid"/>
              <a:round/>
              <a:headEnd/>
              <a:tailEnd/>
            </a:ln>
            <a:effectLst/>
          </p:spPr>
          <p:txBody>
            <a:bodyPr wrap="none" lIns="92075" tIns="46038" rIns="92075" bIns="46038" anchor="ctr">
              <a:prstTxWarp prst="textNoShape">
                <a:avLst/>
              </a:prstTxWarp>
            </a:bodyPr>
            <a:lstStyle/>
            <a:p>
              <a:endParaRPr lang="en-US"/>
            </a:p>
          </p:txBody>
        </p:sp>
        <p:sp>
          <p:nvSpPr>
            <p:cNvPr id="9" name="Freeform 6"/>
            <p:cNvSpPr>
              <a:spLocks/>
            </p:cNvSpPr>
            <p:nvPr/>
          </p:nvSpPr>
          <p:spPr bwMode="auto">
            <a:xfrm>
              <a:off x="6130005" y="1905000"/>
              <a:ext cx="0" cy="4477349"/>
            </a:xfrm>
            <a:custGeom>
              <a:avLst/>
              <a:gdLst>
                <a:gd name="connsiteX0" fmla="*/ 0 w 0"/>
                <a:gd name="connsiteY0" fmla="*/ 0 h 1638"/>
                <a:gd name="connsiteX1" fmla="*/ 0 w 0"/>
                <a:gd name="connsiteY1" fmla="*/ 1638 h 1638"/>
              </a:gdLst>
              <a:ahLst/>
              <a:cxnLst>
                <a:cxn ang="0">
                  <a:pos x="connsiteX0" y="connsiteY0"/>
                </a:cxn>
                <a:cxn ang="0">
                  <a:pos x="connsiteX1" y="connsiteY1"/>
                </a:cxn>
              </a:cxnLst>
              <a:rect l="l" t="t" r="r" b="b"/>
              <a:pathLst>
                <a:path h="1638">
                  <a:moveTo>
                    <a:pt x="0" y="0"/>
                  </a:moveTo>
                  <a:lnTo>
                    <a:pt x="0" y="1638"/>
                  </a:lnTo>
                </a:path>
              </a:pathLst>
            </a:custGeom>
            <a:noFill/>
            <a:ln w="19050" cap="flat" cmpd="sng">
              <a:solidFill>
                <a:schemeClr val="tx1"/>
              </a:solidFill>
              <a:prstDash val="solid"/>
              <a:round/>
              <a:headEnd/>
              <a:tailEnd/>
            </a:ln>
            <a:effectLst/>
          </p:spPr>
          <p:txBody>
            <a:bodyPr wrap="none" lIns="92075" tIns="46038" rIns="92075" bIns="46038" anchor="ctr">
              <a:prstTxWarp prst="textNoShape">
                <a:avLst/>
              </a:prstTxWarp>
            </a:bodyPr>
            <a:lstStyle/>
            <a:p>
              <a:endParaRPr lang="en-US"/>
            </a:p>
          </p:txBody>
        </p:sp>
        <p:sp>
          <p:nvSpPr>
            <p:cNvPr id="10" name="Line 7"/>
            <p:cNvSpPr>
              <a:spLocks noChangeShapeType="1"/>
            </p:cNvSpPr>
            <p:nvPr/>
          </p:nvSpPr>
          <p:spPr bwMode="auto">
            <a:xfrm>
              <a:off x="5133055" y="1662113"/>
              <a:ext cx="1439862" cy="0"/>
            </a:xfrm>
            <a:prstGeom prst="line">
              <a:avLst/>
            </a:prstGeom>
            <a:noFill/>
            <a:ln w="19050">
              <a:solidFill>
                <a:schemeClr val="tx1"/>
              </a:solidFill>
              <a:round/>
              <a:headEnd/>
              <a:tailEnd/>
            </a:ln>
            <a:effectLst/>
          </p:spPr>
          <p:txBody>
            <a:bodyPr wrap="none" anchor="ctr">
              <a:prstTxWarp prst="textNoShape">
                <a:avLst/>
              </a:prstTxWarp>
            </a:bodyPr>
            <a:lstStyle/>
            <a:p>
              <a:endParaRPr lang="en-US"/>
            </a:p>
          </p:txBody>
        </p:sp>
        <p:sp>
          <p:nvSpPr>
            <p:cNvPr id="11" name="Line 8"/>
            <p:cNvSpPr>
              <a:spLocks noChangeShapeType="1"/>
            </p:cNvSpPr>
            <p:nvPr/>
          </p:nvSpPr>
          <p:spPr bwMode="auto">
            <a:xfrm>
              <a:off x="5018677" y="2987676"/>
              <a:ext cx="1635125" cy="0"/>
            </a:xfrm>
            <a:prstGeom prst="line">
              <a:avLst/>
            </a:prstGeom>
            <a:noFill/>
            <a:ln w="19050">
              <a:solidFill>
                <a:schemeClr val="tx1"/>
              </a:solidFill>
              <a:round/>
              <a:headEnd/>
              <a:tailEnd/>
            </a:ln>
            <a:effectLst/>
          </p:spPr>
          <p:txBody>
            <a:bodyPr wrap="none" anchor="ctr">
              <a:prstTxWarp prst="textNoShape">
                <a:avLst/>
              </a:prstTxWarp>
            </a:bodyPr>
            <a:lstStyle/>
            <a:p>
              <a:endParaRPr lang="en-US"/>
            </a:p>
          </p:txBody>
        </p:sp>
        <p:sp>
          <p:nvSpPr>
            <p:cNvPr id="12" name="Line 9"/>
            <p:cNvSpPr>
              <a:spLocks noChangeShapeType="1"/>
            </p:cNvSpPr>
            <p:nvPr/>
          </p:nvSpPr>
          <p:spPr bwMode="auto">
            <a:xfrm>
              <a:off x="5099717" y="5637213"/>
              <a:ext cx="1466850" cy="0"/>
            </a:xfrm>
            <a:prstGeom prst="line">
              <a:avLst/>
            </a:prstGeom>
            <a:noFill/>
            <a:ln w="19050">
              <a:solidFill>
                <a:schemeClr val="tx1"/>
              </a:solidFill>
              <a:round/>
              <a:headEnd/>
              <a:tailEnd/>
            </a:ln>
            <a:effectLst/>
          </p:spPr>
          <p:txBody>
            <a:bodyPr wrap="none" anchor="ctr">
              <a:prstTxWarp prst="textNoShape">
                <a:avLst/>
              </a:prstTxWarp>
            </a:bodyPr>
            <a:lstStyle/>
            <a:p>
              <a:endParaRPr lang="en-US"/>
            </a:p>
          </p:txBody>
        </p:sp>
        <p:sp>
          <p:nvSpPr>
            <p:cNvPr id="13" name="Text Box 10"/>
            <p:cNvSpPr txBox="1">
              <a:spLocks noChangeArrowheads="1"/>
            </p:cNvSpPr>
            <p:nvPr/>
          </p:nvSpPr>
          <p:spPr bwMode="auto">
            <a:xfrm rot="5400000">
              <a:off x="7598443" y="2084388"/>
              <a:ext cx="438150" cy="396875"/>
            </a:xfrm>
            <a:prstGeom prst="rect">
              <a:avLst/>
            </a:prstGeom>
            <a:noFill/>
            <a:ln w="12700">
              <a:noFill/>
              <a:miter lim="800000"/>
              <a:headEnd/>
              <a:tailEnd/>
            </a:ln>
            <a:effectLst/>
          </p:spPr>
          <p:txBody>
            <a:bodyPr wrap="none" lIns="92075" tIns="46038" rIns="92075" bIns="46038">
              <a:prstTxWarp prst="textNoShape">
                <a:avLst/>
              </a:prstTxWarp>
              <a:spAutoFit/>
            </a:bodyPr>
            <a:lstStyle/>
            <a:p>
              <a:pPr algn="ctr" eaLnBrk="0" hangingPunct="0"/>
              <a:r>
                <a:rPr lang="pl-PL" sz="2000"/>
                <a:t>…</a:t>
              </a:r>
              <a:endParaRPr lang="en-US" sz="2000"/>
            </a:p>
          </p:txBody>
        </p:sp>
        <p:sp>
          <p:nvSpPr>
            <p:cNvPr id="14" name="Text Box 11"/>
            <p:cNvSpPr txBox="1">
              <a:spLocks noChangeArrowheads="1"/>
            </p:cNvSpPr>
            <p:nvPr/>
          </p:nvSpPr>
          <p:spPr bwMode="auto">
            <a:xfrm rot="5400000">
              <a:off x="7597649" y="4183857"/>
              <a:ext cx="439737" cy="396875"/>
            </a:xfrm>
            <a:prstGeom prst="rect">
              <a:avLst/>
            </a:prstGeom>
            <a:noFill/>
            <a:ln w="12700">
              <a:noFill/>
              <a:miter lim="800000"/>
              <a:headEnd/>
              <a:tailEnd/>
            </a:ln>
            <a:effectLst/>
          </p:spPr>
          <p:txBody>
            <a:bodyPr wrap="none" lIns="92075" tIns="46038" rIns="92075" bIns="46038">
              <a:prstTxWarp prst="textNoShape">
                <a:avLst/>
              </a:prstTxWarp>
              <a:spAutoFit/>
            </a:bodyPr>
            <a:lstStyle/>
            <a:p>
              <a:pPr algn="ctr" eaLnBrk="0" hangingPunct="0"/>
              <a:r>
                <a:rPr lang="pl-PL" sz="2000"/>
                <a:t>…</a:t>
              </a:r>
              <a:endParaRPr lang="en-US" sz="2000"/>
            </a:p>
          </p:txBody>
        </p:sp>
        <p:sp>
          <p:nvSpPr>
            <p:cNvPr id="15" name="Line 12"/>
            <p:cNvSpPr>
              <a:spLocks noChangeShapeType="1"/>
            </p:cNvSpPr>
            <p:nvPr/>
          </p:nvSpPr>
          <p:spPr bwMode="auto">
            <a:xfrm>
              <a:off x="6128417" y="1919288"/>
              <a:ext cx="423863" cy="0"/>
            </a:xfrm>
            <a:prstGeom prst="line">
              <a:avLst/>
            </a:prstGeom>
            <a:noFill/>
            <a:ln w="19050">
              <a:solidFill>
                <a:schemeClr val="tx1"/>
              </a:solidFill>
              <a:round/>
              <a:headEnd/>
              <a:tailEnd/>
            </a:ln>
            <a:effectLst/>
          </p:spPr>
          <p:txBody>
            <a:bodyPr wrap="none" anchor="ctr">
              <a:prstTxWarp prst="textNoShape">
                <a:avLst/>
              </a:prstTxWarp>
            </a:bodyPr>
            <a:lstStyle/>
            <a:p>
              <a:endParaRPr lang="en-US"/>
            </a:p>
          </p:txBody>
        </p:sp>
        <p:sp>
          <p:nvSpPr>
            <p:cNvPr id="16" name="Rectangle 13"/>
            <p:cNvSpPr>
              <a:spLocks noChangeArrowheads="1"/>
            </p:cNvSpPr>
            <p:nvPr/>
          </p:nvSpPr>
          <p:spPr bwMode="auto">
            <a:xfrm>
              <a:off x="6006180" y="1779588"/>
              <a:ext cx="250825" cy="279400"/>
            </a:xfrm>
            <a:prstGeom prst="rect">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endParaRPr lang="en-US" sz="1200" kern="0">
                <a:solidFill>
                  <a:srgbClr val="000000"/>
                </a:solidFill>
                <a:latin typeface="Arial"/>
              </a:endParaRPr>
            </a:p>
          </p:txBody>
        </p:sp>
        <p:sp>
          <p:nvSpPr>
            <p:cNvPr id="17" name="Line 14"/>
            <p:cNvSpPr>
              <a:spLocks noChangeShapeType="1"/>
            </p:cNvSpPr>
            <p:nvPr/>
          </p:nvSpPr>
          <p:spPr bwMode="auto">
            <a:xfrm>
              <a:off x="6128417" y="3259138"/>
              <a:ext cx="423863" cy="0"/>
            </a:xfrm>
            <a:prstGeom prst="line">
              <a:avLst/>
            </a:prstGeom>
            <a:noFill/>
            <a:ln w="19050">
              <a:solidFill>
                <a:schemeClr val="tx1"/>
              </a:solidFill>
              <a:round/>
              <a:headEnd/>
              <a:tailEnd/>
            </a:ln>
            <a:effectLst/>
          </p:spPr>
          <p:txBody>
            <a:bodyPr wrap="none" anchor="ctr">
              <a:prstTxWarp prst="textNoShape">
                <a:avLst/>
              </a:prstTxWarp>
            </a:bodyPr>
            <a:lstStyle/>
            <a:p>
              <a:endParaRPr lang="en-US"/>
            </a:p>
          </p:txBody>
        </p:sp>
        <p:sp>
          <p:nvSpPr>
            <p:cNvPr id="18" name="Rectangle 15"/>
            <p:cNvSpPr>
              <a:spLocks noChangeArrowheads="1"/>
            </p:cNvSpPr>
            <p:nvPr/>
          </p:nvSpPr>
          <p:spPr bwMode="auto">
            <a:xfrm>
              <a:off x="6006180" y="3119438"/>
              <a:ext cx="250825" cy="279400"/>
            </a:xfrm>
            <a:prstGeom prst="rect">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endParaRPr lang="en-US" sz="1200" kern="0">
                <a:solidFill>
                  <a:srgbClr val="000000"/>
                </a:solidFill>
                <a:latin typeface="Arial"/>
              </a:endParaRPr>
            </a:p>
          </p:txBody>
        </p:sp>
        <p:sp>
          <p:nvSpPr>
            <p:cNvPr id="19" name="Line 16"/>
            <p:cNvSpPr>
              <a:spLocks noChangeShapeType="1"/>
            </p:cNvSpPr>
            <p:nvPr/>
          </p:nvSpPr>
          <p:spPr bwMode="auto">
            <a:xfrm>
              <a:off x="6128417" y="5915026"/>
              <a:ext cx="423863" cy="0"/>
            </a:xfrm>
            <a:prstGeom prst="line">
              <a:avLst/>
            </a:prstGeom>
            <a:noFill/>
            <a:ln w="19050">
              <a:solidFill>
                <a:schemeClr val="tx1"/>
              </a:solidFill>
              <a:round/>
              <a:headEnd/>
              <a:tailEnd/>
            </a:ln>
            <a:effectLst/>
          </p:spPr>
          <p:txBody>
            <a:bodyPr wrap="none" anchor="ctr">
              <a:prstTxWarp prst="textNoShape">
                <a:avLst/>
              </a:prstTxWarp>
            </a:bodyPr>
            <a:lstStyle/>
            <a:p>
              <a:endParaRPr lang="en-US"/>
            </a:p>
          </p:txBody>
        </p:sp>
        <p:sp>
          <p:nvSpPr>
            <p:cNvPr id="20" name="Rectangle 17"/>
            <p:cNvSpPr>
              <a:spLocks noChangeArrowheads="1"/>
            </p:cNvSpPr>
            <p:nvPr/>
          </p:nvSpPr>
          <p:spPr bwMode="auto">
            <a:xfrm>
              <a:off x="6006180" y="5775326"/>
              <a:ext cx="250825" cy="279400"/>
            </a:xfrm>
            <a:prstGeom prst="rect">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endParaRPr lang="en-US" sz="1200" kern="0">
                <a:solidFill>
                  <a:srgbClr val="000000"/>
                </a:solidFill>
                <a:latin typeface="Arial"/>
              </a:endParaRPr>
            </a:p>
          </p:txBody>
        </p:sp>
        <p:sp>
          <p:nvSpPr>
            <p:cNvPr id="21" name="Text Box 18"/>
            <p:cNvSpPr txBox="1">
              <a:spLocks noChangeArrowheads="1"/>
            </p:cNvSpPr>
            <p:nvPr/>
          </p:nvSpPr>
          <p:spPr bwMode="auto">
            <a:xfrm>
              <a:off x="5370047" y="6045800"/>
              <a:ext cx="814388" cy="336550"/>
            </a:xfrm>
            <a:prstGeom prst="rect">
              <a:avLst/>
            </a:prstGeom>
            <a:noFill/>
            <a:ln w="12700">
              <a:noFill/>
              <a:miter lim="800000"/>
              <a:headEnd/>
              <a:tailEnd/>
            </a:ln>
            <a:effectLst/>
          </p:spPr>
          <p:txBody>
            <a:bodyPr wrap="none" lIns="92075" tIns="46038" rIns="92075" bIns="46038">
              <a:prstTxWarp prst="textNoShape">
                <a:avLst/>
              </a:prstTxWarp>
              <a:spAutoFit/>
            </a:bodyPr>
            <a:lstStyle/>
            <a:p>
              <a:pPr algn="ctr" eaLnBrk="0" hangingPunct="0"/>
              <a:r>
                <a:rPr lang="en-GB" sz="1600" dirty="0"/>
                <a:t>Enable</a:t>
              </a:r>
            </a:p>
          </p:txBody>
        </p:sp>
        <p:grpSp>
          <p:nvGrpSpPr>
            <p:cNvPr id="22" name="Group 19"/>
            <p:cNvGrpSpPr>
              <a:grpSpLocks/>
            </p:cNvGrpSpPr>
            <p:nvPr/>
          </p:nvGrpSpPr>
          <p:grpSpPr bwMode="auto">
            <a:xfrm>
              <a:off x="3999942" y="2776538"/>
              <a:ext cx="941388" cy="1874838"/>
              <a:chOff x="1833" y="1252"/>
              <a:chExt cx="341" cy="765"/>
            </a:xfrm>
          </p:grpSpPr>
          <p:sp>
            <p:nvSpPr>
              <p:cNvPr id="23" name="Line 20"/>
              <p:cNvSpPr>
                <a:spLocks noChangeShapeType="1"/>
              </p:cNvSpPr>
              <p:nvPr/>
            </p:nvSpPr>
            <p:spPr bwMode="auto">
              <a:xfrm rot="-5400000">
                <a:off x="2001" y="1849"/>
                <a:ext cx="0" cy="336"/>
              </a:xfrm>
              <a:prstGeom prst="line">
                <a:avLst/>
              </a:prstGeom>
              <a:noFill/>
              <a:ln w="19050">
                <a:solidFill>
                  <a:schemeClr val="tx1"/>
                </a:solidFill>
                <a:round/>
                <a:headEnd/>
                <a:tailEnd/>
              </a:ln>
              <a:effectLst/>
            </p:spPr>
            <p:txBody>
              <a:bodyPr wrap="none" lIns="92075" tIns="46038" rIns="92075" bIns="46038" anchor="ctr">
                <a:prstTxWarp prst="textNoShape">
                  <a:avLst/>
                </a:prstTxWarp>
              </a:bodyPr>
              <a:lstStyle/>
              <a:p>
                <a:endParaRPr lang="en-US"/>
              </a:p>
            </p:txBody>
          </p:sp>
          <p:sp>
            <p:nvSpPr>
              <p:cNvPr id="24" name="Line 21"/>
              <p:cNvSpPr>
                <a:spLocks noChangeShapeType="1"/>
              </p:cNvSpPr>
              <p:nvPr/>
            </p:nvSpPr>
            <p:spPr bwMode="auto">
              <a:xfrm rot="-5400000">
                <a:off x="2001" y="1740"/>
                <a:ext cx="0" cy="336"/>
              </a:xfrm>
              <a:prstGeom prst="line">
                <a:avLst/>
              </a:prstGeom>
              <a:noFill/>
              <a:ln w="19050">
                <a:solidFill>
                  <a:schemeClr val="tx1"/>
                </a:solidFill>
                <a:round/>
                <a:headEnd/>
                <a:tailEnd/>
              </a:ln>
              <a:effectLst/>
            </p:spPr>
            <p:txBody>
              <a:bodyPr wrap="none" lIns="92075" tIns="46038" rIns="92075" bIns="46038" anchor="ctr">
                <a:prstTxWarp prst="textNoShape">
                  <a:avLst/>
                </a:prstTxWarp>
              </a:bodyPr>
              <a:lstStyle/>
              <a:p>
                <a:endParaRPr lang="en-US"/>
              </a:p>
            </p:txBody>
          </p:sp>
          <p:sp>
            <p:nvSpPr>
              <p:cNvPr id="25" name="Line 22"/>
              <p:cNvSpPr>
                <a:spLocks noChangeShapeType="1"/>
              </p:cNvSpPr>
              <p:nvPr/>
            </p:nvSpPr>
            <p:spPr bwMode="auto">
              <a:xfrm rot="-5400000">
                <a:off x="2001" y="1630"/>
                <a:ext cx="0" cy="336"/>
              </a:xfrm>
              <a:prstGeom prst="line">
                <a:avLst/>
              </a:prstGeom>
              <a:noFill/>
              <a:ln w="19050">
                <a:solidFill>
                  <a:schemeClr val="tx1"/>
                </a:solidFill>
                <a:round/>
                <a:headEnd/>
                <a:tailEnd/>
              </a:ln>
              <a:effectLst/>
            </p:spPr>
            <p:txBody>
              <a:bodyPr wrap="none" lIns="92075" tIns="46038" rIns="92075" bIns="46038" anchor="ctr">
                <a:prstTxWarp prst="textNoShape">
                  <a:avLst/>
                </a:prstTxWarp>
              </a:bodyPr>
              <a:lstStyle/>
              <a:p>
                <a:endParaRPr lang="en-US"/>
              </a:p>
            </p:txBody>
          </p:sp>
          <p:sp>
            <p:nvSpPr>
              <p:cNvPr id="26" name="Line 23"/>
              <p:cNvSpPr>
                <a:spLocks noChangeShapeType="1"/>
              </p:cNvSpPr>
              <p:nvPr/>
            </p:nvSpPr>
            <p:spPr bwMode="auto">
              <a:xfrm rot="-5400000">
                <a:off x="2002" y="1412"/>
                <a:ext cx="0" cy="336"/>
              </a:xfrm>
              <a:prstGeom prst="line">
                <a:avLst/>
              </a:prstGeom>
              <a:noFill/>
              <a:ln w="19050">
                <a:solidFill>
                  <a:schemeClr val="tx1"/>
                </a:solidFill>
                <a:round/>
                <a:headEnd/>
                <a:tailEnd/>
              </a:ln>
              <a:effectLst/>
            </p:spPr>
            <p:txBody>
              <a:bodyPr wrap="none" lIns="92075" tIns="46038" rIns="92075" bIns="46038" anchor="ctr">
                <a:prstTxWarp prst="textNoShape">
                  <a:avLst/>
                </a:prstTxWarp>
              </a:bodyPr>
              <a:lstStyle/>
              <a:p>
                <a:endParaRPr lang="en-US"/>
              </a:p>
            </p:txBody>
          </p:sp>
          <p:sp>
            <p:nvSpPr>
              <p:cNvPr id="27" name="Line 24"/>
              <p:cNvSpPr>
                <a:spLocks noChangeShapeType="1"/>
              </p:cNvSpPr>
              <p:nvPr/>
            </p:nvSpPr>
            <p:spPr bwMode="auto">
              <a:xfrm rot="-5400000">
                <a:off x="2002" y="1193"/>
                <a:ext cx="0" cy="336"/>
              </a:xfrm>
              <a:prstGeom prst="line">
                <a:avLst/>
              </a:prstGeom>
              <a:noFill/>
              <a:ln w="19050">
                <a:solidFill>
                  <a:schemeClr val="tx1"/>
                </a:solidFill>
                <a:round/>
                <a:headEnd/>
                <a:tailEnd/>
              </a:ln>
              <a:effectLst/>
            </p:spPr>
            <p:txBody>
              <a:bodyPr wrap="none" lIns="92075" tIns="46038" rIns="92075" bIns="46038" anchor="ctr">
                <a:prstTxWarp prst="textNoShape">
                  <a:avLst/>
                </a:prstTxWarp>
              </a:bodyPr>
              <a:lstStyle/>
              <a:p>
                <a:endParaRPr lang="en-US"/>
              </a:p>
            </p:txBody>
          </p:sp>
          <p:sp>
            <p:nvSpPr>
              <p:cNvPr id="28" name="Line 25"/>
              <p:cNvSpPr>
                <a:spLocks noChangeShapeType="1"/>
              </p:cNvSpPr>
              <p:nvPr/>
            </p:nvSpPr>
            <p:spPr bwMode="auto">
              <a:xfrm rot="-5400000">
                <a:off x="2002" y="1302"/>
                <a:ext cx="0" cy="336"/>
              </a:xfrm>
              <a:prstGeom prst="line">
                <a:avLst/>
              </a:prstGeom>
              <a:noFill/>
              <a:ln w="19050">
                <a:solidFill>
                  <a:schemeClr val="tx1"/>
                </a:solidFill>
                <a:round/>
                <a:headEnd/>
                <a:tailEnd/>
              </a:ln>
              <a:effectLst/>
            </p:spPr>
            <p:txBody>
              <a:bodyPr wrap="none" lIns="92075" tIns="46038" rIns="92075" bIns="46038" anchor="ctr">
                <a:prstTxWarp prst="textNoShape">
                  <a:avLst/>
                </a:prstTxWarp>
              </a:bodyPr>
              <a:lstStyle/>
              <a:p>
                <a:endParaRPr lang="en-US"/>
              </a:p>
            </p:txBody>
          </p:sp>
          <p:sp>
            <p:nvSpPr>
              <p:cNvPr id="29" name="Line 26"/>
              <p:cNvSpPr>
                <a:spLocks noChangeShapeType="1"/>
              </p:cNvSpPr>
              <p:nvPr/>
            </p:nvSpPr>
            <p:spPr bwMode="auto">
              <a:xfrm rot="-5400000">
                <a:off x="2002" y="1084"/>
                <a:ext cx="0" cy="336"/>
              </a:xfrm>
              <a:prstGeom prst="line">
                <a:avLst/>
              </a:prstGeom>
              <a:noFill/>
              <a:ln w="19050">
                <a:solidFill>
                  <a:schemeClr val="tx1"/>
                </a:solidFill>
                <a:round/>
                <a:headEnd/>
                <a:tailEnd/>
              </a:ln>
              <a:effectLst/>
            </p:spPr>
            <p:txBody>
              <a:bodyPr wrap="none" lIns="92075" tIns="46038" rIns="92075" bIns="46038" anchor="ctr">
                <a:prstTxWarp prst="textNoShape">
                  <a:avLst/>
                </a:prstTxWarp>
              </a:bodyPr>
              <a:lstStyle/>
              <a:p>
                <a:endParaRPr lang="en-US"/>
              </a:p>
            </p:txBody>
          </p:sp>
          <p:sp>
            <p:nvSpPr>
              <p:cNvPr id="30" name="Line 27"/>
              <p:cNvSpPr>
                <a:spLocks noChangeShapeType="1"/>
              </p:cNvSpPr>
              <p:nvPr/>
            </p:nvSpPr>
            <p:spPr bwMode="auto">
              <a:xfrm rot="-5400000">
                <a:off x="2004" y="1519"/>
                <a:ext cx="0" cy="340"/>
              </a:xfrm>
              <a:prstGeom prst="line">
                <a:avLst/>
              </a:prstGeom>
              <a:noFill/>
              <a:ln w="19050">
                <a:solidFill>
                  <a:schemeClr val="tx1"/>
                </a:solidFill>
                <a:round/>
                <a:headEnd/>
                <a:tailEnd/>
              </a:ln>
              <a:effectLst/>
            </p:spPr>
            <p:txBody>
              <a:bodyPr wrap="none" lIns="92075" tIns="46038" rIns="92075" bIns="46038" anchor="ctr">
                <a:prstTxWarp prst="textNoShape">
                  <a:avLst/>
                </a:prstTxWarp>
              </a:bodyPr>
              <a:lstStyle/>
              <a:p>
                <a:endParaRPr lang="en-US"/>
              </a:p>
            </p:txBody>
          </p:sp>
        </p:grpSp>
        <p:sp>
          <p:nvSpPr>
            <p:cNvPr id="32" name="Line 29"/>
            <p:cNvSpPr>
              <a:spLocks noChangeShapeType="1"/>
            </p:cNvSpPr>
            <p:nvPr/>
          </p:nvSpPr>
          <p:spPr bwMode="auto">
            <a:xfrm>
              <a:off x="5133055" y="2038351"/>
              <a:ext cx="609600" cy="0"/>
            </a:xfrm>
            <a:prstGeom prst="line">
              <a:avLst/>
            </a:prstGeom>
            <a:noFill/>
            <a:ln w="19050">
              <a:solidFill>
                <a:schemeClr val="tx1"/>
              </a:solidFill>
              <a:round/>
              <a:headEnd/>
              <a:tailEnd/>
            </a:ln>
            <a:effectLst/>
          </p:spPr>
          <p:txBody>
            <a:bodyPr wrap="none" anchor="ctr">
              <a:prstTxWarp prst="textNoShape">
                <a:avLst/>
              </a:prstTxWarp>
            </a:bodyPr>
            <a:lstStyle/>
            <a:p>
              <a:endParaRPr lang="en-US"/>
            </a:p>
          </p:txBody>
        </p:sp>
        <p:sp>
          <p:nvSpPr>
            <p:cNvPr id="33" name="Line 30"/>
            <p:cNvSpPr>
              <a:spLocks noChangeShapeType="1"/>
            </p:cNvSpPr>
            <p:nvPr/>
          </p:nvSpPr>
          <p:spPr bwMode="auto">
            <a:xfrm>
              <a:off x="5133055" y="2419351"/>
              <a:ext cx="609600" cy="0"/>
            </a:xfrm>
            <a:prstGeom prst="line">
              <a:avLst/>
            </a:prstGeom>
            <a:noFill/>
            <a:ln w="19050">
              <a:solidFill>
                <a:schemeClr val="tx1"/>
              </a:solidFill>
              <a:round/>
              <a:headEnd/>
              <a:tailEnd/>
            </a:ln>
            <a:effectLst/>
          </p:spPr>
          <p:txBody>
            <a:bodyPr wrap="none" anchor="ctr">
              <a:prstTxWarp prst="textNoShape">
                <a:avLst/>
              </a:prstTxWarp>
            </a:bodyPr>
            <a:lstStyle/>
            <a:p>
              <a:endParaRPr lang="en-US"/>
            </a:p>
          </p:txBody>
        </p:sp>
        <p:sp>
          <p:nvSpPr>
            <p:cNvPr id="34" name="Line 31"/>
            <p:cNvSpPr>
              <a:spLocks noChangeShapeType="1"/>
            </p:cNvSpPr>
            <p:nvPr/>
          </p:nvSpPr>
          <p:spPr bwMode="auto">
            <a:xfrm>
              <a:off x="5133055" y="2795588"/>
              <a:ext cx="609600" cy="0"/>
            </a:xfrm>
            <a:prstGeom prst="line">
              <a:avLst/>
            </a:prstGeom>
            <a:noFill/>
            <a:ln w="19050">
              <a:solidFill>
                <a:schemeClr val="tx1"/>
              </a:solidFill>
              <a:round/>
              <a:headEnd/>
              <a:tailEnd/>
            </a:ln>
            <a:effectLst/>
          </p:spPr>
          <p:txBody>
            <a:bodyPr wrap="none" anchor="ctr">
              <a:prstTxWarp prst="textNoShape">
                <a:avLst/>
              </a:prstTxWarp>
            </a:bodyPr>
            <a:lstStyle/>
            <a:p>
              <a:endParaRPr lang="en-US"/>
            </a:p>
          </p:txBody>
        </p:sp>
        <p:sp>
          <p:nvSpPr>
            <p:cNvPr id="35" name="Line 32"/>
            <p:cNvSpPr>
              <a:spLocks noChangeShapeType="1"/>
            </p:cNvSpPr>
            <p:nvPr/>
          </p:nvSpPr>
          <p:spPr bwMode="auto">
            <a:xfrm>
              <a:off x="5133055" y="3175001"/>
              <a:ext cx="609600" cy="0"/>
            </a:xfrm>
            <a:prstGeom prst="line">
              <a:avLst/>
            </a:prstGeom>
            <a:noFill/>
            <a:ln w="19050">
              <a:solidFill>
                <a:schemeClr val="tx1"/>
              </a:solidFill>
              <a:round/>
              <a:headEnd/>
              <a:tailEnd/>
            </a:ln>
            <a:effectLst/>
          </p:spPr>
          <p:txBody>
            <a:bodyPr wrap="none" anchor="ctr">
              <a:prstTxWarp prst="textNoShape">
                <a:avLst/>
              </a:prstTxWarp>
            </a:bodyPr>
            <a:lstStyle/>
            <a:p>
              <a:endParaRPr lang="en-US"/>
            </a:p>
          </p:txBody>
        </p:sp>
        <p:sp>
          <p:nvSpPr>
            <p:cNvPr id="36" name="Line 33"/>
            <p:cNvSpPr>
              <a:spLocks noChangeShapeType="1"/>
            </p:cNvSpPr>
            <p:nvPr/>
          </p:nvSpPr>
          <p:spPr bwMode="auto">
            <a:xfrm>
              <a:off x="5133055" y="3552826"/>
              <a:ext cx="609600" cy="0"/>
            </a:xfrm>
            <a:prstGeom prst="line">
              <a:avLst/>
            </a:prstGeom>
            <a:noFill/>
            <a:ln w="19050">
              <a:solidFill>
                <a:schemeClr val="tx1"/>
              </a:solidFill>
              <a:round/>
              <a:headEnd/>
              <a:tailEnd/>
            </a:ln>
            <a:effectLst/>
          </p:spPr>
          <p:txBody>
            <a:bodyPr wrap="none" anchor="ctr">
              <a:prstTxWarp prst="textNoShape">
                <a:avLst/>
              </a:prstTxWarp>
            </a:bodyPr>
            <a:lstStyle/>
            <a:p>
              <a:endParaRPr lang="en-US"/>
            </a:p>
          </p:txBody>
        </p:sp>
        <p:sp>
          <p:nvSpPr>
            <p:cNvPr id="37" name="Line 34"/>
            <p:cNvSpPr>
              <a:spLocks noChangeShapeType="1"/>
            </p:cNvSpPr>
            <p:nvPr/>
          </p:nvSpPr>
          <p:spPr bwMode="auto">
            <a:xfrm>
              <a:off x="5133055" y="3932238"/>
              <a:ext cx="609600" cy="0"/>
            </a:xfrm>
            <a:prstGeom prst="line">
              <a:avLst/>
            </a:prstGeom>
            <a:noFill/>
            <a:ln w="19050">
              <a:solidFill>
                <a:schemeClr val="tx1"/>
              </a:solidFill>
              <a:round/>
              <a:headEnd/>
              <a:tailEnd/>
            </a:ln>
            <a:effectLst/>
          </p:spPr>
          <p:txBody>
            <a:bodyPr wrap="none" anchor="ctr">
              <a:prstTxWarp prst="textNoShape">
                <a:avLst/>
              </a:prstTxWarp>
            </a:bodyPr>
            <a:lstStyle/>
            <a:p>
              <a:endParaRPr lang="en-US"/>
            </a:p>
          </p:txBody>
        </p:sp>
        <p:sp>
          <p:nvSpPr>
            <p:cNvPr id="38" name="Line 35"/>
            <p:cNvSpPr>
              <a:spLocks noChangeShapeType="1"/>
            </p:cNvSpPr>
            <p:nvPr/>
          </p:nvSpPr>
          <p:spPr bwMode="auto">
            <a:xfrm>
              <a:off x="5133055" y="4313238"/>
              <a:ext cx="609600" cy="0"/>
            </a:xfrm>
            <a:prstGeom prst="line">
              <a:avLst/>
            </a:prstGeom>
            <a:noFill/>
            <a:ln w="19050">
              <a:solidFill>
                <a:schemeClr val="tx1"/>
              </a:solidFill>
              <a:round/>
              <a:headEnd/>
              <a:tailEnd/>
            </a:ln>
            <a:effectLst/>
          </p:spPr>
          <p:txBody>
            <a:bodyPr wrap="none" anchor="ctr">
              <a:prstTxWarp prst="textNoShape">
                <a:avLst/>
              </a:prstTxWarp>
            </a:bodyPr>
            <a:lstStyle/>
            <a:p>
              <a:endParaRPr lang="en-US"/>
            </a:p>
          </p:txBody>
        </p:sp>
        <p:sp>
          <p:nvSpPr>
            <p:cNvPr id="39" name="Line 36"/>
            <p:cNvSpPr>
              <a:spLocks noChangeShapeType="1"/>
            </p:cNvSpPr>
            <p:nvPr/>
          </p:nvSpPr>
          <p:spPr bwMode="auto">
            <a:xfrm>
              <a:off x="5133055" y="4689476"/>
              <a:ext cx="609600" cy="0"/>
            </a:xfrm>
            <a:prstGeom prst="line">
              <a:avLst/>
            </a:prstGeom>
            <a:noFill/>
            <a:ln w="19050">
              <a:solidFill>
                <a:schemeClr val="tx1"/>
              </a:solidFill>
              <a:round/>
              <a:headEnd/>
              <a:tailEnd/>
            </a:ln>
            <a:effectLst/>
          </p:spPr>
          <p:txBody>
            <a:bodyPr wrap="none" anchor="ctr">
              <a:prstTxWarp prst="textNoShape">
                <a:avLst/>
              </a:prstTxWarp>
            </a:bodyPr>
            <a:lstStyle/>
            <a:p>
              <a:endParaRPr lang="en-US"/>
            </a:p>
          </p:txBody>
        </p:sp>
        <p:sp>
          <p:nvSpPr>
            <p:cNvPr id="40" name="Line 37"/>
            <p:cNvSpPr>
              <a:spLocks noChangeShapeType="1"/>
            </p:cNvSpPr>
            <p:nvPr/>
          </p:nvSpPr>
          <p:spPr bwMode="auto">
            <a:xfrm>
              <a:off x="5133055" y="5068888"/>
              <a:ext cx="609600" cy="0"/>
            </a:xfrm>
            <a:prstGeom prst="line">
              <a:avLst/>
            </a:prstGeom>
            <a:noFill/>
            <a:ln w="19050">
              <a:solidFill>
                <a:schemeClr val="tx1"/>
              </a:solidFill>
              <a:round/>
              <a:headEnd/>
              <a:tailEnd/>
            </a:ln>
            <a:effectLst/>
          </p:spPr>
          <p:txBody>
            <a:bodyPr wrap="none" anchor="ctr">
              <a:prstTxWarp prst="textNoShape">
                <a:avLst/>
              </a:prstTxWarp>
            </a:bodyPr>
            <a:lstStyle/>
            <a:p>
              <a:endParaRPr lang="en-US"/>
            </a:p>
          </p:txBody>
        </p:sp>
        <p:sp>
          <p:nvSpPr>
            <p:cNvPr id="41" name="Line 38"/>
            <p:cNvSpPr>
              <a:spLocks noChangeShapeType="1"/>
            </p:cNvSpPr>
            <p:nvPr/>
          </p:nvSpPr>
          <p:spPr bwMode="auto">
            <a:xfrm>
              <a:off x="5133055" y="2227263"/>
              <a:ext cx="609600" cy="0"/>
            </a:xfrm>
            <a:prstGeom prst="line">
              <a:avLst/>
            </a:prstGeom>
            <a:noFill/>
            <a:ln w="19050">
              <a:solidFill>
                <a:schemeClr val="tx1"/>
              </a:solidFill>
              <a:round/>
              <a:headEnd/>
              <a:tailEnd/>
            </a:ln>
            <a:effectLst/>
          </p:spPr>
          <p:txBody>
            <a:bodyPr wrap="none" anchor="ctr">
              <a:prstTxWarp prst="textNoShape">
                <a:avLst/>
              </a:prstTxWarp>
            </a:bodyPr>
            <a:lstStyle/>
            <a:p>
              <a:endParaRPr lang="en-US"/>
            </a:p>
          </p:txBody>
        </p:sp>
        <p:sp>
          <p:nvSpPr>
            <p:cNvPr id="42" name="Line 39"/>
            <p:cNvSpPr>
              <a:spLocks noChangeShapeType="1"/>
            </p:cNvSpPr>
            <p:nvPr/>
          </p:nvSpPr>
          <p:spPr bwMode="auto">
            <a:xfrm>
              <a:off x="5133055" y="2606676"/>
              <a:ext cx="609600" cy="0"/>
            </a:xfrm>
            <a:prstGeom prst="line">
              <a:avLst/>
            </a:prstGeom>
            <a:noFill/>
            <a:ln w="19050">
              <a:solidFill>
                <a:schemeClr val="tx1"/>
              </a:solidFill>
              <a:round/>
              <a:headEnd/>
              <a:tailEnd/>
            </a:ln>
            <a:effectLst/>
          </p:spPr>
          <p:txBody>
            <a:bodyPr wrap="none" anchor="ctr">
              <a:prstTxWarp prst="textNoShape">
                <a:avLst/>
              </a:prstTxWarp>
            </a:bodyPr>
            <a:lstStyle/>
            <a:p>
              <a:endParaRPr lang="en-US"/>
            </a:p>
          </p:txBody>
        </p:sp>
        <p:sp>
          <p:nvSpPr>
            <p:cNvPr id="43" name="Line 40"/>
            <p:cNvSpPr>
              <a:spLocks noChangeShapeType="1"/>
            </p:cNvSpPr>
            <p:nvPr/>
          </p:nvSpPr>
          <p:spPr bwMode="auto">
            <a:xfrm>
              <a:off x="5133055" y="3363913"/>
              <a:ext cx="609600" cy="0"/>
            </a:xfrm>
            <a:prstGeom prst="line">
              <a:avLst/>
            </a:prstGeom>
            <a:noFill/>
            <a:ln w="19050">
              <a:solidFill>
                <a:schemeClr val="tx1"/>
              </a:solidFill>
              <a:round/>
              <a:headEnd/>
              <a:tailEnd/>
            </a:ln>
            <a:effectLst/>
          </p:spPr>
          <p:txBody>
            <a:bodyPr wrap="none" anchor="ctr">
              <a:prstTxWarp prst="textNoShape">
                <a:avLst/>
              </a:prstTxWarp>
            </a:bodyPr>
            <a:lstStyle/>
            <a:p>
              <a:endParaRPr lang="en-US"/>
            </a:p>
          </p:txBody>
        </p:sp>
        <p:sp>
          <p:nvSpPr>
            <p:cNvPr id="44" name="Line 41"/>
            <p:cNvSpPr>
              <a:spLocks noChangeShapeType="1"/>
            </p:cNvSpPr>
            <p:nvPr/>
          </p:nvSpPr>
          <p:spPr bwMode="auto">
            <a:xfrm>
              <a:off x="5133055" y="3744913"/>
              <a:ext cx="609600" cy="0"/>
            </a:xfrm>
            <a:prstGeom prst="line">
              <a:avLst/>
            </a:prstGeom>
            <a:noFill/>
            <a:ln w="19050">
              <a:solidFill>
                <a:schemeClr val="tx1"/>
              </a:solidFill>
              <a:round/>
              <a:headEnd/>
              <a:tailEnd/>
            </a:ln>
            <a:effectLst/>
          </p:spPr>
          <p:txBody>
            <a:bodyPr wrap="none" anchor="ctr">
              <a:prstTxWarp prst="textNoShape">
                <a:avLst/>
              </a:prstTxWarp>
            </a:bodyPr>
            <a:lstStyle/>
            <a:p>
              <a:endParaRPr lang="en-US"/>
            </a:p>
          </p:txBody>
        </p:sp>
        <p:sp>
          <p:nvSpPr>
            <p:cNvPr id="45" name="Line 42"/>
            <p:cNvSpPr>
              <a:spLocks noChangeShapeType="1"/>
            </p:cNvSpPr>
            <p:nvPr/>
          </p:nvSpPr>
          <p:spPr bwMode="auto">
            <a:xfrm>
              <a:off x="5133055" y="4121151"/>
              <a:ext cx="609600" cy="0"/>
            </a:xfrm>
            <a:prstGeom prst="line">
              <a:avLst/>
            </a:prstGeom>
            <a:noFill/>
            <a:ln w="19050">
              <a:solidFill>
                <a:schemeClr val="tx1"/>
              </a:solidFill>
              <a:round/>
              <a:headEnd/>
              <a:tailEnd/>
            </a:ln>
            <a:effectLst/>
          </p:spPr>
          <p:txBody>
            <a:bodyPr wrap="none" anchor="ctr">
              <a:prstTxWarp prst="textNoShape">
                <a:avLst/>
              </a:prstTxWarp>
            </a:bodyPr>
            <a:lstStyle/>
            <a:p>
              <a:endParaRPr lang="en-US"/>
            </a:p>
          </p:txBody>
        </p:sp>
        <p:sp>
          <p:nvSpPr>
            <p:cNvPr id="46" name="Line 43"/>
            <p:cNvSpPr>
              <a:spLocks noChangeShapeType="1"/>
            </p:cNvSpPr>
            <p:nvPr/>
          </p:nvSpPr>
          <p:spPr bwMode="auto">
            <a:xfrm>
              <a:off x="5133055" y="4500563"/>
              <a:ext cx="609600" cy="0"/>
            </a:xfrm>
            <a:prstGeom prst="line">
              <a:avLst/>
            </a:prstGeom>
            <a:noFill/>
            <a:ln w="19050">
              <a:solidFill>
                <a:schemeClr val="tx1"/>
              </a:solidFill>
              <a:round/>
              <a:headEnd/>
              <a:tailEnd/>
            </a:ln>
            <a:effectLst/>
          </p:spPr>
          <p:txBody>
            <a:bodyPr wrap="none" anchor="ctr">
              <a:prstTxWarp prst="textNoShape">
                <a:avLst/>
              </a:prstTxWarp>
            </a:bodyPr>
            <a:lstStyle/>
            <a:p>
              <a:endParaRPr lang="en-US"/>
            </a:p>
          </p:txBody>
        </p:sp>
        <p:sp>
          <p:nvSpPr>
            <p:cNvPr id="47" name="Line 44"/>
            <p:cNvSpPr>
              <a:spLocks noChangeShapeType="1"/>
            </p:cNvSpPr>
            <p:nvPr/>
          </p:nvSpPr>
          <p:spPr bwMode="auto">
            <a:xfrm>
              <a:off x="5133055" y="4878388"/>
              <a:ext cx="609600" cy="0"/>
            </a:xfrm>
            <a:prstGeom prst="line">
              <a:avLst/>
            </a:prstGeom>
            <a:noFill/>
            <a:ln w="19050">
              <a:solidFill>
                <a:schemeClr val="tx1"/>
              </a:solidFill>
              <a:round/>
              <a:headEnd/>
              <a:tailEnd/>
            </a:ln>
            <a:effectLst/>
          </p:spPr>
          <p:txBody>
            <a:bodyPr wrap="none" anchor="ctr">
              <a:prstTxWarp prst="textNoShape">
                <a:avLst/>
              </a:prstTxWarp>
            </a:bodyPr>
            <a:lstStyle/>
            <a:p>
              <a:endParaRPr lang="en-US"/>
            </a:p>
          </p:txBody>
        </p:sp>
        <p:sp>
          <p:nvSpPr>
            <p:cNvPr id="48" name="Line 45"/>
            <p:cNvSpPr>
              <a:spLocks noChangeShapeType="1"/>
            </p:cNvSpPr>
            <p:nvPr/>
          </p:nvSpPr>
          <p:spPr bwMode="auto">
            <a:xfrm>
              <a:off x="5133055" y="5257801"/>
              <a:ext cx="609600" cy="0"/>
            </a:xfrm>
            <a:prstGeom prst="line">
              <a:avLst/>
            </a:prstGeom>
            <a:noFill/>
            <a:ln w="19050">
              <a:solidFill>
                <a:schemeClr val="tx1"/>
              </a:solidFill>
              <a:round/>
              <a:headEnd/>
              <a:tailEnd/>
            </a:ln>
            <a:effectLst/>
          </p:spPr>
          <p:txBody>
            <a:bodyPr wrap="none" anchor="ctr">
              <a:prstTxWarp prst="textNoShape">
                <a:avLst/>
              </a:prstTxWarp>
            </a:bodyPr>
            <a:lstStyle/>
            <a:p>
              <a:endParaRPr lang="en-US"/>
            </a:p>
          </p:txBody>
        </p:sp>
        <p:sp>
          <p:nvSpPr>
            <p:cNvPr id="49" name="Line 46"/>
            <p:cNvSpPr>
              <a:spLocks noChangeShapeType="1"/>
            </p:cNvSpPr>
            <p:nvPr/>
          </p:nvSpPr>
          <p:spPr bwMode="auto">
            <a:xfrm>
              <a:off x="5133055" y="1851026"/>
              <a:ext cx="609600" cy="0"/>
            </a:xfrm>
            <a:prstGeom prst="line">
              <a:avLst/>
            </a:prstGeom>
            <a:noFill/>
            <a:ln w="19050">
              <a:solidFill>
                <a:schemeClr val="tx1"/>
              </a:solidFill>
              <a:round/>
              <a:headEnd/>
              <a:tailEnd/>
            </a:ln>
            <a:effectLst/>
          </p:spPr>
          <p:txBody>
            <a:bodyPr wrap="none" anchor="ctr">
              <a:prstTxWarp prst="textNoShape">
                <a:avLst/>
              </a:prstTxWarp>
            </a:bodyPr>
            <a:lstStyle/>
            <a:p>
              <a:endParaRPr lang="en-US"/>
            </a:p>
          </p:txBody>
        </p:sp>
        <p:sp>
          <p:nvSpPr>
            <p:cNvPr id="50" name="Line 47"/>
            <p:cNvSpPr>
              <a:spLocks noChangeShapeType="1"/>
            </p:cNvSpPr>
            <p:nvPr/>
          </p:nvSpPr>
          <p:spPr bwMode="auto">
            <a:xfrm>
              <a:off x="5133055" y="5446713"/>
              <a:ext cx="609600" cy="0"/>
            </a:xfrm>
            <a:prstGeom prst="line">
              <a:avLst/>
            </a:prstGeom>
            <a:noFill/>
            <a:ln w="19050">
              <a:solidFill>
                <a:schemeClr val="tx1"/>
              </a:solidFill>
              <a:round/>
              <a:headEnd/>
              <a:tailEnd/>
            </a:ln>
            <a:effectLst/>
          </p:spPr>
          <p:txBody>
            <a:bodyPr wrap="none" anchor="ctr">
              <a:prstTxWarp prst="textNoShape">
                <a:avLst/>
              </a:prstTxWarp>
            </a:bodyPr>
            <a:lstStyle/>
            <a:p>
              <a:endParaRPr lang="en-US"/>
            </a:p>
          </p:txBody>
        </p:sp>
        <p:sp>
          <p:nvSpPr>
            <p:cNvPr id="52" name="Text Box 49"/>
            <p:cNvSpPr txBox="1">
              <a:spLocks noChangeArrowheads="1"/>
            </p:cNvSpPr>
            <p:nvPr/>
          </p:nvSpPr>
          <p:spPr bwMode="auto">
            <a:xfrm>
              <a:off x="1639330" y="5059363"/>
              <a:ext cx="476250" cy="336550"/>
            </a:xfrm>
            <a:prstGeom prst="rect">
              <a:avLst/>
            </a:prstGeom>
            <a:noFill/>
            <a:ln w="12700">
              <a:noFill/>
              <a:miter lim="800000"/>
              <a:headEnd/>
              <a:tailEnd/>
            </a:ln>
            <a:effectLst/>
          </p:spPr>
          <p:txBody>
            <a:bodyPr wrap="none" lIns="92075" tIns="46038" rIns="92075" bIns="46038">
              <a:prstTxWarp prst="textNoShape">
                <a:avLst/>
              </a:prstTxWarp>
              <a:spAutoFit/>
            </a:bodyPr>
            <a:lstStyle/>
            <a:p>
              <a:pPr algn="ctr" eaLnBrk="0" hangingPunct="0"/>
              <a:r>
                <a:rPr sz="1600" noProof="1"/>
                <a:t>Clk</a:t>
              </a:r>
            </a:p>
          </p:txBody>
        </p:sp>
        <p:sp>
          <p:nvSpPr>
            <p:cNvPr id="53" name="Text Box 50"/>
            <p:cNvSpPr txBox="1">
              <a:spLocks noChangeArrowheads="1"/>
            </p:cNvSpPr>
            <p:nvPr/>
          </p:nvSpPr>
          <p:spPr bwMode="auto">
            <a:xfrm>
              <a:off x="2687782" y="5595188"/>
              <a:ext cx="330200" cy="336550"/>
            </a:xfrm>
            <a:prstGeom prst="rect">
              <a:avLst/>
            </a:prstGeom>
            <a:noFill/>
            <a:ln w="12700">
              <a:noFill/>
              <a:miter lim="800000"/>
              <a:headEnd/>
              <a:tailEnd/>
            </a:ln>
            <a:effectLst/>
          </p:spPr>
          <p:txBody>
            <a:bodyPr wrap="none" lIns="92075" tIns="46038" rIns="92075" bIns="46038">
              <a:prstTxWarp prst="textNoShape">
                <a:avLst/>
              </a:prstTxWarp>
              <a:spAutoFit/>
            </a:bodyPr>
            <a:lstStyle/>
            <a:p>
              <a:pPr algn="ctr" eaLnBrk="0" hangingPunct="0"/>
              <a:r>
                <a:rPr lang="en-GB" sz="1600" dirty="0"/>
                <a:t>C</a:t>
              </a:r>
            </a:p>
          </p:txBody>
        </p:sp>
        <p:sp>
          <p:nvSpPr>
            <p:cNvPr id="55" name="AutoShape 54"/>
            <p:cNvSpPr>
              <a:spLocks noChangeAspect="1" noChangeArrowheads="1"/>
            </p:cNvSpPr>
            <p:nvPr/>
          </p:nvSpPr>
          <p:spPr bwMode="auto">
            <a:xfrm>
              <a:off x="3852537" y="5555641"/>
              <a:ext cx="438150" cy="423862"/>
            </a:xfrm>
            <a:prstGeom prst="flowChartDelay">
              <a:avLst/>
            </a:prstGeom>
            <a:solidFill>
              <a:srgbClr val="FFFFFF"/>
            </a:solidFill>
            <a:ln w="25400" cap="flat" cmpd="sng" algn="ctr">
              <a:solidFill>
                <a:srgbClr val="000000"/>
              </a:solidFill>
              <a:prstDash val="solid"/>
              <a:miter lim="800000"/>
              <a:headEnd type="none" w="med" len="med"/>
              <a:tailEnd type="none" w="med" len="med"/>
            </a:ln>
            <a:effectLst/>
          </p:spPr>
          <p:txBody>
            <a:bodyPr wrap="none" anchor="ctr">
              <a:prstTxWarp prst="textNoShape">
                <a:avLst/>
              </a:prstTxWarp>
            </a:bodyPr>
            <a:lstStyle/>
            <a:p>
              <a:endParaRPr lang="en-US"/>
            </a:p>
          </p:txBody>
        </p:sp>
        <p:grpSp>
          <p:nvGrpSpPr>
            <p:cNvPr id="56" name="Group 55"/>
            <p:cNvGrpSpPr>
              <a:grpSpLocks/>
            </p:cNvGrpSpPr>
            <p:nvPr/>
          </p:nvGrpSpPr>
          <p:grpSpPr bwMode="auto">
            <a:xfrm>
              <a:off x="1639329" y="3063876"/>
              <a:ext cx="2065488" cy="1141412"/>
              <a:chOff x="1880" y="1517"/>
              <a:chExt cx="252" cy="232"/>
            </a:xfrm>
          </p:grpSpPr>
          <p:sp>
            <p:nvSpPr>
              <p:cNvPr id="57" name="Line 56"/>
              <p:cNvSpPr>
                <a:spLocks noChangeShapeType="1"/>
              </p:cNvSpPr>
              <p:nvPr/>
            </p:nvSpPr>
            <p:spPr bwMode="auto">
              <a:xfrm>
                <a:off x="1880" y="1517"/>
                <a:ext cx="252" cy="0"/>
              </a:xfrm>
              <a:prstGeom prst="line">
                <a:avLst/>
              </a:prstGeom>
              <a:noFill/>
              <a:ln w="19050">
                <a:solidFill>
                  <a:schemeClr val="tx1"/>
                </a:solidFill>
                <a:round/>
                <a:headEnd/>
                <a:tailEnd type="stealth" w="med" len="med"/>
              </a:ln>
              <a:effectLst/>
            </p:spPr>
            <p:txBody>
              <a:bodyPr wrap="none" lIns="92075" tIns="46038" rIns="92075" bIns="46038" anchor="ctr">
                <a:prstTxWarp prst="textNoShape">
                  <a:avLst/>
                </a:prstTxWarp>
              </a:bodyPr>
              <a:lstStyle/>
              <a:p>
                <a:endParaRPr lang="en-US"/>
              </a:p>
            </p:txBody>
          </p:sp>
          <p:sp>
            <p:nvSpPr>
              <p:cNvPr id="58" name="Line 57"/>
              <p:cNvSpPr>
                <a:spLocks noChangeShapeType="1"/>
              </p:cNvSpPr>
              <p:nvPr/>
            </p:nvSpPr>
            <p:spPr bwMode="auto">
              <a:xfrm>
                <a:off x="1880" y="1749"/>
                <a:ext cx="252" cy="0"/>
              </a:xfrm>
              <a:prstGeom prst="line">
                <a:avLst/>
              </a:prstGeom>
              <a:noFill/>
              <a:ln w="19050">
                <a:solidFill>
                  <a:schemeClr val="tx1"/>
                </a:solidFill>
                <a:round/>
                <a:headEnd/>
                <a:tailEnd type="stealth" w="med" len="med"/>
              </a:ln>
              <a:effectLst/>
            </p:spPr>
            <p:txBody>
              <a:bodyPr wrap="none" lIns="92075" tIns="46038" rIns="92075" bIns="46038" anchor="ctr">
                <a:prstTxWarp prst="textNoShape">
                  <a:avLst/>
                </a:prstTxWarp>
              </a:bodyPr>
              <a:lstStyle/>
              <a:p>
                <a:endParaRPr lang="en-US"/>
              </a:p>
            </p:txBody>
          </p:sp>
        </p:grpSp>
        <p:sp>
          <p:nvSpPr>
            <p:cNvPr id="60" name="Freeform 59"/>
            <p:cNvSpPr>
              <a:spLocks/>
            </p:cNvSpPr>
            <p:nvPr/>
          </p:nvSpPr>
          <p:spPr bwMode="auto">
            <a:xfrm>
              <a:off x="6499892" y="1571626"/>
              <a:ext cx="144463" cy="411162"/>
            </a:xfrm>
            <a:custGeom>
              <a:avLst/>
              <a:gdLst/>
              <a:ahLst/>
              <a:cxnLst>
                <a:cxn ang="0">
                  <a:pos x="4" y="0"/>
                </a:cxn>
                <a:cxn ang="0">
                  <a:pos x="20" y="24"/>
                </a:cxn>
                <a:cxn ang="0">
                  <a:pos x="27" y="45"/>
                </a:cxn>
                <a:cxn ang="0">
                  <a:pos x="35" y="62"/>
                </a:cxn>
                <a:cxn ang="0">
                  <a:pos x="29" y="119"/>
                </a:cxn>
                <a:cxn ang="0">
                  <a:pos x="11" y="150"/>
                </a:cxn>
                <a:cxn ang="0">
                  <a:pos x="0" y="168"/>
                </a:cxn>
                <a:cxn ang="0">
                  <a:pos x="63" y="165"/>
                </a:cxn>
                <a:cxn ang="0">
                  <a:pos x="60" y="2"/>
                </a:cxn>
                <a:cxn ang="0">
                  <a:pos x="4" y="0"/>
                </a:cxn>
              </a:cxnLst>
              <a:rect l="0" t="0" r="r" b="b"/>
              <a:pathLst>
                <a:path w="63" h="168">
                  <a:moveTo>
                    <a:pt x="4" y="0"/>
                  </a:moveTo>
                  <a:cubicBezTo>
                    <a:pt x="10" y="8"/>
                    <a:pt x="13" y="16"/>
                    <a:pt x="20" y="24"/>
                  </a:cubicBezTo>
                  <a:cubicBezTo>
                    <a:pt x="21" y="31"/>
                    <a:pt x="24" y="39"/>
                    <a:pt x="27" y="45"/>
                  </a:cubicBezTo>
                  <a:cubicBezTo>
                    <a:pt x="29" y="51"/>
                    <a:pt x="32" y="56"/>
                    <a:pt x="35" y="62"/>
                  </a:cubicBezTo>
                  <a:cubicBezTo>
                    <a:pt x="38" y="82"/>
                    <a:pt x="39" y="101"/>
                    <a:pt x="29" y="119"/>
                  </a:cubicBezTo>
                  <a:cubicBezTo>
                    <a:pt x="26" y="131"/>
                    <a:pt x="19" y="141"/>
                    <a:pt x="11" y="150"/>
                  </a:cubicBezTo>
                  <a:cubicBezTo>
                    <a:pt x="10" y="155"/>
                    <a:pt x="7" y="168"/>
                    <a:pt x="0" y="168"/>
                  </a:cubicBezTo>
                  <a:lnTo>
                    <a:pt x="63" y="165"/>
                  </a:lnTo>
                  <a:lnTo>
                    <a:pt x="60" y="2"/>
                  </a:lnTo>
                  <a:lnTo>
                    <a:pt x="4" y="0"/>
                  </a:lnTo>
                  <a:close/>
                </a:path>
              </a:pathLst>
            </a:custGeom>
            <a:solidFill>
              <a:srgbClr val="FF0000"/>
            </a:solidFill>
            <a:ln w="9525">
              <a:noFill/>
              <a:round/>
              <a:headEnd/>
              <a:tailEnd/>
            </a:ln>
            <a:effectLst/>
          </p:spPr>
          <p:txBody>
            <a:bodyPr>
              <a:prstTxWarp prst="textNoShape">
                <a:avLst/>
              </a:prstTxWarp>
            </a:bodyPr>
            <a:lstStyle/>
            <a:p>
              <a:endParaRPr lang="en-US"/>
            </a:p>
          </p:txBody>
        </p:sp>
        <p:sp>
          <p:nvSpPr>
            <p:cNvPr id="61" name="Line 60"/>
            <p:cNvSpPr>
              <a:spLocks noChangeShapeType="1"/>
            </p:cNvSpPr>
            <p:nvPr/>
          </p:nvSpPr>
          <p:spPr bwMode="auto">
            <a:xfrm>
              <a:off x="6836442" y="1774826"/>
              <a:ext cx="609600" cy="0"/>
            </a:xfrm>
            <a:prstGeom prst="line">
              <a:avLst/>
            </a:prstGeom>
            <a:noFill/>
            <a:ln w="19050">
              <a:solidFill>
                <a:schemeClr val="tx1"/>
              </a:solidFill>
              <a:round/>
              <a:headEnd/>
              <a:tailEnd/>
            </a:ln>
            <a:effectLst/>
          </p:spPr>
          <p:txBody>
            <a:bodyPr wrap="none" anchor="ctr">
              <a:prstTxWarp prst="textNoShape">
                <a:avLst/>
              </a:prstTxWarp>
            </a:bodyPr>
            <a:lstStyle/>
            <a:p>
              <a:endParaRPr lang="en-US"/>
            </a:p>
          </p:txBody>
        </p:sp>
        <p:sp>
          <p:nvSpPr>
            <p:cNvPr id="62" name="Arc 61"/>
            <p:cNvSpPr>
              <a:spLocks/>
            </p:cNvSpPr>
            <p:nvPr/>
          </p:nvSpPr>
          <p:spPr bwMode="auto">
            <a:xfrm>
              <a:off x="6198267" y="1570038"/>
              <a:ext cx="373063" cy="414338"/>
            </a:xfrm>
            <a:custGeom>
              <a:avLst/>
              <a:gdLst>
                <a:gd name="G0" fmla="+- 0 0 0"/>
                <a:gd name="G1" fmla="+- 11064 0 0"/>
                <a:gd name="G2" fmla="+- 21600 0 0"/>
                <a:gd name="T0" fmla="*/ 18551 w 21600"/>
                <a:gd name="T1" fmla="*/ 0 h 22738"/>
                <a:gd name="T2" fmla="*/ 18174 w 21600"/>
                <a:gd name="T3" fmla="*/ 22738 h 22738"/>
                <a:gd name="T4" fmla="*/ 0 w 21600"/>
                <a:gd name="T5" fmla="*/ 11064 h 22738"/>
              </a:gdLst>
              <a:ahLst/>
              <a:cxnLst>
                <a:cxn ang="0">
                  <a:pos x="T0" y="T1"/>
                </a:cxn>
                <a:cxn ang="0">
                  <a:pos x="T2" y="T3"/>
                </a:cxn>
                <a:cxn ang="0">
                  <a:pos x="T4" y="T5"/>
                </a:cxn>
              </a:cxnLst>
              <a:rect l="0" t="0" r="r" b="b"/>
              <a:pathLst>
                <a:path w="21600" h="22738" fill="none" extrusionOk="0">
                  <a:moveTo>
                    <a:pt x="18551" y="-1"/>
                  </a:moveTo>
                  <a:cubicBezTo>
                    <a:pt x="20546" y="3345"/>
                    <a:pt x="21600" y="7168"/>
                    <a:pt x="21600" y="11064"/>
                  </a:cubicBezTo>
                  <a:cubicBezTo>
                    <a:pt x="21600" y="15203"/>
                    <a:pt x="20410" y="19255"/>
                    <a:pt x="18173" y="22737"/>
                  </a:cubicBezTo>
                </a:path>
                <a:path w="21600" h="22738" stroke="0" extrusionOk="0">
                  <a:moveTo>
                    <a:pt x="18551" y="-1"/>
                  </a:moveTo>
                  <a:cubicBezTo>
                    <a:pt x="20546" y="3345"/>
                    <a:pt x="21600" y="7168"/>
                    <a:pt x="21600" y="11064"/>
                  </a:cubicBezTo>
                  <a:cubicBezTo>
                    <a:pt x="21600" y="15203"/>
                    <a:pt x="20410" y="19255"/>
                    <a:pt x="18173" y="22737"/>
                  </a:cubicBezTo>
                  <a:lnTo>
                    <a:pt x="0" y="11064"/>
                  </a:lnTo>
                  <a:close/>
                </a:path>
              </a:pathLst>
            </a:custGeom>
            <a:noFill/>
            <a:ln w="28575">
              <a:solidFill>
                <a:srgbClr val="000000"/>
              </a:solidFill>
              <a:round/>
              <a:headEnd/>
              <a:tailEnd/>
            </a:ln>
            <a:effectLst/>
          </p:spPr>
          <p:txBody>
            <a:bodyPr wrap="none" anchor="ctr">
              <a:prstTxWarp prst="textNoShape">
                <a:avLst/>
              </a:prstTxWarp>
            </a:bodyPr>
            <a:lstStyle/>
            <a:p>
              <a:endParaRPr lang="en-US"/>
            </a:p>
          </p:txBody>
        </p:sp>
        <p:grpSp>
          <p:nvGrpSpPr>
            <p:cNvPr id="63" name="Group 62"/>
            <p:cNvGrpSpPr>
              <a:grpSpLocks/>
            </p:cNvGrpSpPr>
            <p:nvPr/>
          </p:nvGrpSpPr>
          <p:grpSpPr bwMode="auto">
            <a:xfrm rot="5400000">
              <a:off x="6518148" y="1548607"/>
              <a:ext cx="420688" cy="457200"/>
              <a:chOff x="2507" y="1002"/>
              <a:chExt cx="172" cy="201"/>
            </a:xfrm>
          </p:grpSpPr>
          <p:sp>
            <p:nvSpPr>
              <p:cNvPr id="64" name="Line 63"/>
              <p:cNvSpPr>
                <a:spLocks noChangeShapeType="1"/>
              </p:cNvSpPr>
              <p:nvPr/>
            </p:nvSpPr>
            <p:spPr bwMode="auto">
              <a:xfrm rot="16200000" flipH="1">
                <a:off x="2481" y="1176"/>
                <a:ext cx="51" cy="0"/>
              </a:xfrm>
              <a:prstGeom prst="line">
                <a:avLst/>
              </a:prstGeom>
              <a:noFill/>
              <a:ln w="25400" cap="flat" cmpd="sng" algn="ctr">
                <a:solidFill>
                  <a:srgbClr val="000000"/>
                </a:solidFill>
                <a:prstDash val="solid"/>
                <a:round/>
                <a:headEnd type="none" w="med" len="med"/>
                <a:tailEnd type="none" w="med" len="med"/>
              </a:ln>
              <a:effectLst/>
            </p:spPr>
            <p:txBody>
              <a:bodyPr wrap="none" anchor="ctr">
                <a:prstTxWarp prst="textNoShape">
                  <a:avLst/>
                </a:prstTxWarp>
              </a:bodyPr>
              <a:lstStyle/>
              <a:p>
                <a:endParaRPr lang="en-US"/>
              </a:p>
            </p:txBody>
          </p:sp>
          <p:sp>
            <p:nvSpPr>
              <p:cNvPr id="65" name="Line 64"/>
              <p:cNvSpPr>
                <a:spLocks noChangeShapeType="1"/>
              </p:cNvSpPr>
              <p:nvPr/>
            </p:nvSpPr>
            <p:spPr bwMode="auto">
              <a:xfrm rot="16200000" flipH="1">
                <a:off x="2653" y="1178"/>
                <a:ext cx="51" cy="0"/>
              </a:xfrm>
              <a:prstGeom prst="line">
                <a:avLst/>
              </a:prstGeom>
              <a:noFill/>
              <a:ln w="25400" cap="flat" cmpd="sng" algn="ctr">
                <a:solidFill>
                  <a:srgbClr val="000000"/>
                </a:solidFill>
                <a:prstDash val="solid"/>
                <a:round/>
                <a:headEnd type="none" w="med" len="med"/>
                <a:tailEnd type="none" w="med" len="med"/>
              </a:ln>
              <a:effectLst/>
            </p:spPr>
            <p:txBody>
              <a:bodyPr wrap="none" anchor="ctr">
                <a:prstTxWarp prst="textNoShape">
                  <a:avLst/>
                </a:prstTxWarp>
              </a:bodyPr>
              <a:lstStyle/>
              <a:p>
                <a:endParaRPr lang="en-US"/>
              </a:p>
            </p:txBody>
          </p:sp>
          <p:sp>
            <p:nvSpPr>
              <p:cNvPr id="66" name="Arc 65"/>
              <p:cNvSpPr>
                <a:spLocks/>
              </p:cNvSpPr>
              <p:nvPr/>
            </p:nvSpPr>
            <p:spPr bwMode="auto">
              <a:xfrm rot="-5400000">
                <a:off x="2513" y="996"/>
                <a:ext cx="149" cy="162"/>
              </a:xfrm>
              <a:custGeom>
                <a:avLst/>
                <a:gdLst>
                  <a:gd name="G0" fmla="+- 573 0 0"/>
                  <a:gd name="G1" fmla="+- 21600 0 0"/>
                  <a:gd name="G2" fmla="+- 21600 0 0"/>
                  <a:gd name="T0" fmla="*/ 0 w 19668"/>
                  <a:gd name="T1" fmla="*/ 8 h 21600"/>
                  <a:gd name="T2" fmla="*/ 19668 w 19668"/>
                  <a:gd name="T3" fmla="*/ 11504 h 21600"/>
                  <a:gd name="T4" fmla="*/ 573 w 19668"/>
                  <a:gd name="T5" fmla="*/ 21600 h 21600"/>
                </a:gdLst>
                <a:ahLst/>
                <a:cxnLst>
                  <a:cxn ang="0">
                    <a:pos x="T0" y="T1"/>
                  </a:cxn>
                  <a:cxn ang="0">
                    <a:pos x="T2" y="T3"/>
                  </a:cxn>
                  <a:cxn ang="0">
                    <a:pos x="T4" y="T5"/>
                  </a:cxn>
                </a:cxnLst>
                <a:rect l="0" t="0" r="r" b="b"/>
                <a:pathLst>
                  <a:path w="19668" h="21600" fill="none" extrusionOk="0">
                    <a:moveTo>
                      <a:pt x="-1" y="7"/>
                    </a:moveTo>
                    <a:cubicBezTo>
                      <a:pt x="190" y="2"/>
                      <a:pt x="381" y="-1"/>
                      <a:pt x="573" y="-1"/>
                    </a:cubicBezTo>
                    <a:cubicBezTo>
                      <a:pt x="8578" y="-1"/>
                      <a:pt x="15926" y="4427"/>
                      <a:pt x="19668" y="11503"/>
                    </a:cubicBezTo>
                  </a:path>
                  <a:path w="19668" h="21600" stroke="0" extrusionOk="0">
                    <a:moveTo>
                      <a:pt x="-1" y="7"/>
                    </a:moveTo>
                    <a:cubicBezTo>
                      <a:pt x="190" y="2"/>
                      <a:pt x="381" y="-1"/>
                      <a:pt x="573" y="-1"/>
                    </a:cubicBezTo>
                    <a:cubicBezTo>
                      <a:pt x="8578" y="-1"/>
                      <a:pt x="15926" y="4427"/>
                      <a:pt x="19668" y="11503"/>
                    </a:cubicBezTo>
                    <a:lnTo>
                      <a:pt x="573" y="21600"/>
                    </a:lnTo>
                    <a:close/>
                  </a:path>
                </a:pathLst>
              </a:custGeom>
              <a:solidFill>
                <a:srgbClr val="FF0000"/>
              </a:solidFill>
              <a:ln w="25400" cap="flat" cmpd="sng" algn="ctr">
                <a:solidFill>
                  <a:srgbClr val="000000"/>
                </a:solidFill>
                <a:prstDash val="solid"/>
                <a:round/>
                <a:headEnd type="none" w="med" len="med"/>
                <a:tailEnd type="none" w="med" len="med"/>
              </a:ln>
              <a:effectLst/>
            </p:spPr>
            <p:txBody>
              <a:bodyPr wrap="none" anchor="ctr">
                <a:prstTxWarp prst="textNoShape">
                  <a:avLst/>
                </a:prstTxWarp>
              </a:bodyPr>
              <a:lstStyle/>
              <a:p>
                <a:endParaRPr lang="en-US"/>
              </a:p>
            </p:txBody>
          </p:sp>
          <p:sp>
            <p:nvSpPr>
              <p:cNvPr id="67" name="Arc 66"/>
              <p:cNvSpPr>
                <a:spLocks/>
              </p:cNvSpPr>
              <p:nvPr/>
            </p:nvSpPr>
            <p:spPr bwMode="auto">
              <a:xfrm rot="16200000" flipV="1">
                <a:off x="2523" y="998"/>
                <a:ext cx="149" cy="162"/>
              </a:xfrm>
              <a:custGeom>
                <a:avLst/>
                <a:gdLst>
                  <a:gd name="G0" fmla="+- 573 0 0"/>
                  <a:gd name="G1" fmla="+- 21600 0 0"/>
                  <a:gd name="G2" fmla="+- 21600 0 0"/>
                  <a:gd name="T0" fmla="*/ 0 w 19668"/>
                  <a:gd name="T1" fmla="*/ 8 h 21600"/>
                  <a:gd name="T2" fmla="*/ 19668 w 19668"/>
                  <a:gd name="T3" fmla="*/ 11504 h 21600"/>
                  <a:gd name="T4" fmla="*/ 573 w 19668"/>
                  <a:gd name="T5" fmla="*/ 21600 h 21600"/>
                </a:gdLst>
                <a:ahLst/>
                <a:cxnLst>
                  <a:cxn ang="0">
                    <a:pos x="T0" y="T1"/>
                  </a:cxn>
                  <a:cxn ang="0">
                    <a:pos x="T2" y="T3"/>
                  </a:cxn>
                  <a:cxn ang="0">
                    <a:pos x="T4" y="T5"/>
                  </a:cxn>
                </a:cxnLst>
                <a:rect l="0" t="0" r="r" b="b"/>
                <a:pathLst>
                  <a:path w="19668" h="21600" fill="none" extrusionOk="0">
                    <a:moveTo>
                      <a:pt x="-1" y="7"/>
                    </a:moveTo>
                    <a:cubicBezTo>
                      <a:pt x="190" y="2"/>
                      <a:pt x="381" y="-1"/>
                      <a:pt x="573" y="-1"/>
                    </a:cubicBezTo>
                    <a:cubicBezTo>
                      <a:pt x="8578" y="-1"/>
                      <a:pt x="15926" y="4427"/>
                      <a:pt x="19668" y="11503"/>
                    </a:cubicBezTo>
                  </a:path>
                  <a:path w="19668" h="21600" stroke="0" extrusionOk="0">
                    <a:moveTo>
                      <a:pt x="-1" y="7"/>
                    </a:moveTo>
                    <a:cubicBezTo>
                      <a:pt x="190" y="2"/>
                      <a:pt x="381" y="-1"/>
                      <a:pt x="573" y="-1"/>
                    </a:cubicBezTo>
                    <a:cubicBezTo>
                      <a:pt x="8578" y="-1"/>
                      <a:pt x="15926" y="4427"/>
                      <a:pt x="19668" y="11503"/>
                    </a:cubicBezTo>
                    <a:lnTo>
                      <a:pt x="573" y="21600"/>
                    </a:lnTo>
                    <a:close/>
                  </a:path>
                </a:pathLst>
              </a:custGeom>
              <a:solidFill>
                <a:srgbClr val="FF0000"/>
              </a:solidFill>
              <a:ln w="25400" cap="flat" cmpd="sng" algn="ctr">
                <a:solidFill>
                  <a:srgbClr val="000000"/>
                </a:solidFill>
                <a:prstDash val="solid"/>
                <a:round/>
                <a:headEnd type="none" w="med" len="med"/>
                <a:tailEnd type="none" w="med" len="med"/>
              </a:ln>
              <a:effectLst/>
            </p:spPr>
            <p:txBody>
              <a:bodyPr wrap="none" anchor="ctr">
                <a:prstTxWarp prst="textNoShape">
                  <a:avLst/>
                </a:prstTxWarp>
              </a:bodyPr>
              <a:lstStyle/>
              <a:p>
                <a:endParaRPr lang="en-US"/>
              </a:p>
            </p:txBody>
          </p:sp>
        </p:grpSp>
        <p:sp>
          <p:nvSpPr>
            <p:cNvPr id="68" name="Freeform 67"/>
            <p:cNvSpPr>
              <a:spLocks/>
            </p:cNvSpPr>
            <p:nvPr/>
          </p:nvSpPr>
          <p:spPr bwMode="auto">
            <a:xfrm>
              <a:off x="6499892" y="5556251"/>
              <a:ext cx="144463" cy="412750"/>
            </a:xfrm>
            <a:custGeom>
              <a:avLst/>
              <a:gdLst/>
              <a:ahLst/>
              <a:cxnLst>
                <a:cxn ang="0">
                  <a:pos x="4" y="0"/>
                </a:cxn>
                <a:cxn ang="0">
                  <a:pos x="20" y="24"/>
                </a:cxn>
                <a:cxn ang="0">
                  <a:pos x="27" y="45"/>
                </a:cxn>
                <a:cxn ang="0">
                  <a:pos x="35" y="62"/>
                </a:cxn>
                <a:cxn ang="0">
                  <a:pos x="29" y="119"/>
                </a:cxn>
                <a:cxn ang="0">
                  <a:pos x="11" y="150"/>
                </a:cxn>
                <a:cxn ang="0">
                  <a:pos x="0" y="168"/>
                </a:cxn>
                <a:cxn ang="0">
                  <a:pos x="63" y="165"/>
                </a:cxn>
                <a:cxn ang="0">
                  <a:pos x="60" y="2"/>
                </a:cxn>
                <a:cxn ang="0">
                  <a:pos x="4" y="0"/>
                </a:cxn>
              </a:cxnLst>
              <a:rect l="0" t="0" r="r" b="b"/>
              <a:pathLst>
                <a:path w="63" h="168">
                  <a:moveTo>
                    <a:pt x="4" y="0"/>
                  </a:moveTo>
                  <a:cubicBezTo>
                    <a:pt x="10" y="8"/>
                    <a:pt x="13" y="16"/>
                    <a:pt x="20" y="24"/>
                  </a:cubicBezTo>
                  <a:cubicBezTo>
                    <a:pt x="21" y="31"/>
                    <a:pt x="24" y="39"/>
                    <a:pt x="27" y="45"/>
                  </a:cubicBezTo>
                  <a:cubicBezTo>
                    <a:pt x="29" y="51"/>
                    <a:pt x="32" y="56"/>
                    <a:pt x="35" y="62"/>
                  </a:cubicBezTo>
                  <a:cubicBezTo>
                    <a:pt x="38" y="82"/>
                    <a:pt x="39" y="101"/>
                    <a:pt x="29" y="119"/>
                  </a:cubicBezTo>
                  <a:cubicBezTo>
                    <a:pt x="26" y="131"/>
                    <a:pt x="19" y="141"/>
                    <a:pt x="11" y="150"/>
                  </a:cubicBezTo>
                  <a:cubicBezTo>
                    <a:pt x="10" y="155"/>
                    <a:pt x="7" y="168"/>
                    <a:pt x="0" y="168"/>
                  </a:cubicBezTo>
                  <a:lnTo>
                    <a:pt x="63" y="165"/>
                  </a:lnTo>
                  <a:lnTo>
                    <a:pt x="60" y="2"/>
                  </a:lnTo>
                  <a:lnTo>
                    <a:pt x="4" y="0"/>
                  </a:lnTo>
                  <a:close/>
                </a:path>
              </a:pathLst>
            </a:custGeom>
            <a:solidFill>
              <a:srgbClr val="FF0000"/>
            </a:solidFill>
            <a:ln w="9525">
              <a:noFill/>
              <a:round/>
              <a:headEnd/>
              <a:tailEnd/>
            </a:ln>
            <a:effectLst/>
          </p:spPr>
          <p:txBody>
            <a:bodyPr>
              <a:prstTxWarp prst="textNoShape">
                <a:avLst/>
              </a:prstTxWarp>
            </a:bodyPr>
            <a:lstStyle/>
            <a:p>
              <a:endParaRPr lang="en-US"/>
            </a:p>
          </p:txBody>
        </p:sp>
        <p:sp>
          <p:nvSpPr>
            <p:cNvPr id="69" name="Line 68"/>
            <p:cNvSpPr>
              <a:spLocks noChangeShapeType="1"/>
            </p:cNvSpPr>
            <p:nvPr/>
          </p:nvSpPr>
          <p:spPr bwMode="auto">
            <a:xfrm>
              <a:off x="6836442" y="5759451"/>
              <a:ext cx="609600" cy="0"/>
            </a:xfrm>
            <a:prstGeom prst="line">
              <a:avLst/>
            </a:prstGeom>
            <a:noFill/>
            <a:ln w="19050">
              <a:solidFill>
                <a:schemeClr val="tx1"/>
              </a:solidFill>
              <a:round/>
              <a:headEnd/>
              <a:tailEnd/>
            </a:ln>
            <a:effectLst/>
          </p:spPr>
          <p:txBody>
            <a:bodyPr wrap="none" anchor="ctr">
              <a:prstTxWarp prst="textNoShape">
                <a:avLst/>
              </a:prstTxWarp>
            </a:bodyPr>
            <a:lstStyle/>
            <a:p>
              <a:endParaRPr lang="en-US"/>
            </a:p>
          </p:txBody>
        </p:sp>
        <p:sp>
          <p:nvSpPr>
            <p:cNvPr id="70" name="Arc 69"/>
            <p:cNvSpPr>
              <a:spLocks/>
            </p:cNvSpPr>
            <p:nvPr/>
          </p:nvSpPr>
          <p:spPr bwMode="auto">
            <a:xfrm>
              <a:off x="6198267" y="5554663"/>
              <a:ext cx="373063" cy="415925"/>
            </a:xfrm>
            <a:custGeom>
              <a:avLst/>
              <a:gdLst>
                <a:gd name="G0" fmla="+- 0 0 0"/>
                <a:gd name="G1" fmla="+- 11064 0 0"/>
                <a:gd name="G2" fmla="+- 21600 0 0"/>
                <a:gd name="T0" fmla="*/ 18551 w 21600"/>
                <a:gd name="T1" fmla="*/ 0 h 22738"/>
                <a:gd name="T2" fmla="*/ 18174 w 21600"/>
                <a:gd name="T3" fmla="*/ 22738 h 22738"/>
                <a:gd name="T4" fmla="*/ 0 w 21600"/>
                <a:gd name="T5" fmla="*/ 11064 h 22738"/>
              </a:gdLst>
              <a:ahLst/>
              <a:cxnLst>
                <a:cxn ang="0">
                  <a:pos x="T0" y="T1"/>
                </a:cxn>
                <a:cxn ang="0">
                  <a:pos x="T2" y="T3"/>
                </a:cxn>
                <a:cxn ang="0">
                  <a:pos x="T4" y="T5"/>
                </a:cxn>
              </a:cxnLst>
              <a:rect l="0" t="0" r="r" b="b"/>
              <a:pathLst>
                <a:path w="21600" h="22738" fill="none" extrusionOk="0">
                  <a:moveTo>
                    <a:pt x="18551" y="-1"/>
                  </a:moveTo>
                  <a:cubicBezTo>
                    <a:pt x="20546" y="3345"/>
                    <a:pt x="21600" y="7168"/>
                    <a:pt x="21600" y="11064"/>
                  </a:cubicBezTo>
                  <a:cubicBezTo>
                    <a:pt x="21600" y="15203"/>
                    <a:pt x="20410" y="19255"/>
                    <a:pt x="18173" y="22737"/>
                  </a:cubicBezTo>
                </a:path>
                <a:path w="21600" h="22738" stroke="0" extrusionOk="0">
                  <a:moveTo>
                    <a:pt x="18551" y="-1"/>
                  </a:moveTo>
                  <a:cubicBezTo>
                    <a:pt x="20546" y="3345"/>
                    <a:pt x="21600" y="7168"/>
                    <a:pt x="21600" y="11064"/>
                  </a:cubicBezTo>
                  <a:cubicBezTo>
                    <a:pt x="21600" y="15203"/>
                    <a:pt x="20410" y="19255"/>
                    <a:pt x="18173" y="22737"/>
                  </a:cubicBezTo>
                  <a:lnTo>
                    <a:pt x="0" y="11064"/>
                  </a:lnTo>
                  <a:close/>
                </a:path>
              </a:pathLst>
            </a:custGeom>
            <a:noFill/>
            <a:ln w="28575">
              <a:solidFill>
                <a:srgbClr val="000000"/>
              </a:solidFill>
              <a:round/>
              <a:headEnd/>
              <a:tailEnd/>
            </a:ln>
            <a:effectLst/>
          </p:spPr>
          <p:txBody>
            <a:bodyPr wrap="none" anchor="ctr">
              <a:prstTxWarp prst="textNoShape">
                <a:avLst/>
              </a:prstTxWarp>
            </a:bodyPr>
            <a:lstStyle/>
            <a:p>
              <a:endParaRPr lang="en-US"/>
            </a:p>
          </p:txBody>
        </p:sp>
        <p:grpSp>
          <p:nvGrpSpPr>
            <p:cNvPr id="71" name="Group 70"/>
            <p:cNvGrpSpPr>
              <a:grpSpLocks/>
            </p:cNvGrpSpPr>
            <p:nvPr/>
          </p:nvGrpSpPr>
          <p:grpSpPr bwMode="auto">
            <a:xfrm rot="5400000">
              <a:off x="6517354" y="5534026"/>
              <a:ext cx="422275" cy="457200"/>
              <a:chOff x="2507" y="1002"/>
              <a:chExt cx="172" cy="201"/>
            </a:xfrm>
          </p:grpSpPr>
          <p:sp>
            <p:nvSpPr>
              <p:cNvPr id="72" name="Line 71"/>
              <p:cNvSpPr>
                <a:spLocks noChangeShapeType="1"/>
              </p:cNvSpPr>
              <p:nvPr/>
            </p:nvSpPr>
            <p:spPr bwMode="auto">
              <a:xfrm rot="16200000" flipH="1">
                <a:off x="2481" y="1176"/>
                <a:ext cx="51" cy="0"/>
              </a:xfrm>
              <a:prstGeom prst="line">
                <a:avLst/>
              </a:prstGeom>
              <a:noFill/>
              <a:ln w="25400" cap="flat" cmpd="sng" algn="ctr">
                <a:solidFill>
                  <a:srgbClr val="000000"/>
                </a:solidFill>
                <a:prstDash val="solid"/>
                <a:round/>
                <a:headEnd type="none" w="med" len="med"/>
                <a:tailEnd type="none" w="med" len="med"/>
              </a:ln>
              <a:effectLst/>
            </p:spPr>
            <p:txBody>
              <a:bodyPr wrap="none" anchor="ctr">
                <a:prstTxWarp prst="textNoShape">
                  <a:avLst/>
                </a:prstTxWarp>
              </a:bodyPr>
              <a:lstStyle/>
              <a:p>
                <a:endParaRPr lang="en-US"/>
              </a:p>
            </p:txBody>
          </p:sp>
          <p:sp>
            <p:nvSpPr>
              <p:cNvPr id="73" name="Line 72"/>
              <p:cNvSpPr>
                <a:spLocks noChangeShapeType="1"/>
              </p:cNvSpPr>
              <p:nvPr/>
            </p:nvSpPr>
            <p:spPr bwMode="auto">
              <a:xfrm rot="16200000" flipH="1">
                <a:off x="2653" y="1178"/>
                <a:ext cx="51" cy="0"/>
              </a:xfrm>
              <a:prstGeom prst="line">
                <a:avLst/>
              </a:prstGeom>
              <a:noFill/>
              <a:ln w="25400" cap="flat" cmpd="sng" algn="ctr">
                <a:solidFill>
                  <a:srgbClr val="000000"/>
                </a:solidFill>
                <a:prstDash val="solid"/>
                <a:round/>
                <a:headEnd type="none" w="med" len="med"/>
                <a:tailEnd type="none" w="med" len="med"/>
              </a:ln>
              <a:effectLst/>
            </p:spPr>
            <p:txBody>
              <a:bodyPr wrap="none" anchor="ctr">
                <a:prstTxWarp prst="textNoShape">
                  <a:avLst/>
                </a:prstTxWarp>
              </a:bodyPr>
              <a:lstStyle/>
              <a:p>
                <a:endParaRPr lang="en-US"/>
              </a:p>
            </p:txBody>
          </p:sp>
          <p:sp>
            <p:nvSpPr>
              <p:cNvPr id="74" name="Arc 73"/>
              <p:cNvSpPr>
                <a:spLocks/>
              </p:cNvSpPr>
              <p:nvPr/>
            </p:nvSpPr>
            <p:spPr bwMode="auto">
              <a:xfrm rot="-5400000">
                <a:off x="2513" y="996"/>
                <a:ext cx="149" cy="162"/>
              </a:xfrm>
              <a:custGeom>
                <a:avLst/>
                <a:gdLst>
                  <a:gd name="G0" fmla="+- 573 0 0"/>
                  <a:gd name="G1" fmla="+- 21600 0 0"/>
                  <a:gd name="G2" fmla="+- 21600 0 0"/>
                  <a:gd name="T0" fmla="*/ 0 w 19668"/>
                  <a:gd name="T1" fmla="*/ 8 h 21600"/>
                  <a:gd name="T2" fmla="*/ 19668 w 19668"/>
                  <a:gd name="T3" fmla="*/ 11504 h 21600"/>
                  <a:gd name="T4" fmla="*/ 573 w 19668"/>
                  <a:gd name="T5" fmla="*/ 21600 h 21600"/>
                </a:gdLst>
                <a:ahLst/>
                <a:cxnLst>
                  <a:cxn ang="0">
                    <a:pos x="T0" y="T1"/>
                  </a:cxn>
                  <a:cxn ang="0">
                    <a:pos x="T2" y="T3"/>
                  </a:cxn>
                  <a:cxn ang="0">
                    <a:pos x="T4" y="T5"/>
                  </a:cxn>
                </a:cxnLst>
                <a:rect l="0" t="0" r="r" b="b"/>
                <a:pathLst>
                  <a:path w="19668" h="21600" fill="none" extrusionOk="0">
                    <a:moveTo>
                      <a:pt x="-1" y="7"/>
                    </a:moveTo>
                    <a:cubicBezTo>
                      <a:pt x="190" y="2"/>
                      <a:pt x="381" y="-1"/>
                      <a:pt x="573" y="-1"/>
                    </a:cubicBezTo>
                    <a:cubicBezTo>
                      <a:pt x="8578" y="-1"/>
                      <a:pt x="15926" y="4427"/>
                      <a:pt x="19668" y="11503"/>
                    </a:cubicBezTo>
                  </a:path>
                  <a:path w="19668" h="21600" stroke="0" extrusionOk="0">
                    <a:moveTo>
                      <a:pt x="-1" y="7"/>
                    </a:moveTo>
                    <a:cubicBezTo>
                      <a:pt x="190" y="2"/>
                      <a:pt x="381" y="-1"/>
                      <a:pt x="573" y="-1"/>
                    </a:cubicBezTo>
                    <a:cubicBezTo>
                      <a:pt x="8578" y="-1"/>
                      <a:pt x="15926" y="4427"/>
                      <a:pt x="19668" y="11503"/>
                    </a:cubicBezTo>
                    <a:lnTo>
                      <a:pt x="573" y="21600"/>
                    </a:lnTo>
                    <a:close/>
                  </a:path>
                </a:pathLst>
              </a:custGeom>
              <a:solidFill>
                <a:srgbClr val="FF0000"/>
              </a:solidFill>
              <a:ln w="25400" cap="flat" cmpd="sng" algn="ctr">
                <a:solidFill>
                  <a:srgbClr val="000000"/>
                </a:solidFill>
                <a:prstDash val="solid"/>
                <a:round/>
                <a:headEnd type="none" w="med" len="med"/>
                <a:tailEnd type="none" w="med" len="med"/>
              </a:ln>
              <a:effectLst/>
            </p:spPr>
            <p:txBody>
              <a:bodyPr wrap="none" anchor="ctr">
                <a:prstTxWarp prst="textNoShape">
                  <a:avLst/>
                </a:prstTxWarp>
              </a:bodyPr>
              <a:lstStyle/>
              <a:p>
                <a:endParaRPr lang="en-US"/>
              </a:p>
            </p:txBody>
          </p:sp>
          <p:sp>
            <p:nvSpPr>
              <p:cNvPr id="75" name="Arc 74"/>
              <p:cNvSpPr>
                <a:spLocks/>
              </p:cNvSpPr>
              <p:nvPr/>
            </p:nvSpPr>
            <p:spPr bwMode="auto">
              <a:xfrm rot="16200000" flipV="1">
                <a:off x="2523" y="998"/>
                <a:ext cx="149" cy="162"/>
              </a:xfrm>
              <a:custGeom>
                <a:avLst/>
                <a:gdLst>
                  <a:gd name="G0" fmla="+- 573 0 0"/>
                  <a:gd name="G1" fmla="+- 21600 0 0"/>
                  <a:gd name="G2" fmla="+- 21600 0 0"/>
                  <a:gd name="T0" fmla="*/ 0 w 19668"/>
                  <a:gd name="T1" fmla="*/ 8 h 21600"/>
                  <a:gd name="T2" fmla="*/ 19668 w 19668"/>
                  <a:gd name="T3" fmla="*/ 11504 h 21600"/>
                  <a:gd name="T4" fmla="*/ 573 w 19668"/>
                  <a:gd name="T5" fmla="*/ 21600 h 21600"/>
                </a:gdLst>
                <a:ahLst/>
                <a:cxnLst>
                  <a:cxn ang="0">
                    <a:pos x="T0" y="T1"/>
                  </a:cxn>
                  <a:cxn ang="0">
                    <a:pos x="T2" y="T3"/>
                  </a:cxn>
                  <a:cxn ang="0">
                    <a:pos x="T4" y="T5"/>
                  </a:cxn>
                </a:cxnLst>
                <a:rect l="0" t="0" r="r" b="b"/>
                <a:pathLst>
                  <a:path w="19668" h="21600" fill="none" extrusionOk="0">
                    <a:moveTo>
                      <a:pt x="-1" y="7"/>
                    </a:moveTo>
                    <a:cubicBezTo>
                      <a:pt x="190" y="2"/>
                      <a:pt x="381" y="-1"/>
                      <a:pt x="573" y="-1"/>
                    </a:cubicBezTo>
                    <a:cubicBezTo>
                      <a:pt x="8578" y="-1"/>
                      <a:pt x="15926" y="4427"/>
                      <a:pt x="19668" y="11503"/>
                    </a:cubicBezTo>
                  </a:path>
                  <a:path w="19668" h="21600" stroke="0" extrusionOk="0">
                    <a:moveTo>
                      <a:pt x="-1" y="7"/>
                    </a:moveTo>
                    <a:cubicBezTo>
                      <a:pt x="190" y="2"/>
                      <a:pt x="381" y="-1"/>
                      <a:pt x="573" y="-1"/>
                    </a:cubicBezTo>
                    <a:cubicBezTo>
                      <a:pt x="8578" y="-1"/>
                      <a:pt x="15926" y="4427"/>
                      <a:pt x="19668" y="11503"/>
                    </a:cubicBezTo>
                    <a:lnTo>
                      <a:pt x="573" y="21600"/>
                    </a:lnTo>
                    <a:close/>
                  </a:path>
                </a:pathLst>
              </a:custGeom>
              <a:solidFill>
                <a:srgbClr val="FF0000"/>
              </a:solidFill>
              <a:ln w="25400" cap="flat" cmpd="sng" algn="ctr">
                <a:solidFill>
                  <a:srgbClr val="000000"/>
                </a:solidFill>
                <a:prstDash val="solid"/>
                <a:round/>
                <a:headEnd type="none" w="med" len="med"/>
                <a:tailEnd type="none" w="med" len="med"/>
              </a:ln>
              <a:effectLst/>
            </p:spPr>
            <p:txBody>
              <a:bodyPr wrap="none" anchor="ctr">
                <a:prstTxWarp prst="textNoShape">
                  <a:avLst/>
                </a:prstTxWarp>
              </a:bodyPr>
              <a:lstStyle/>
              <a:p>
                <a:endParaRPr lang="en-US"/>
              </a:p>
            </p:txBody>
          </p:sp>
        </p:grpSp>
        <p:sp>
          <p:nvSpPr>
            <p:cNvPr id="76" name="Freeform 75"/>
            <p:cNvSpPr>
              <a:spLocks/>
            </p:cNvSpPr>
            <p:nvPr/>
          </p:nvSpPr>
          <p:spPr bwMode="auto">
            <a:xfrm>
              <a:off x="6499892" y="2898776"/>
              <a:ext cx="144463" cy="411162"/>
            </a:xfrm>
            <a:custGeom>
              <a:avLst/>
              <a:gdLst/>
              <a:ahLst/>
              <a:cxnLst>
                <a:cxn ang="0">
                  <a:pos x="4" y="0"/>
                </a:cxn>
                <a:cxn ang="0">
                  <a:pos x="20" y="24"/>
                </a:cxn>
                <a:cxn ang="0">
                  <a:pos x="27" y="45"/>
                </a:cxn>
                <a:cxn ang="0">
                  <a:pos x="35" y="62"/>
                </a:cxn>
                <a:cxn ang="0">
                  <a:pos x="29" y="119"/>
                </a:cxn>
                <a:cxn ang="0">
                  <a:pos x="11" y="150"/>
                </a:cxn>
                <a:cxn ang="0">
                  <a:pos x="0" y="168"/>
                </a:cxn>
                <a:cxn ang="0">
                  <a:pos x="63" y="165"/>
                </a:cxn>
                <a:cxn ang="0">
                  <a:pos x="60" y="2"/>
                </a:cxn>
                <a:cxn ang="0">
                  <a:pos x="4" y="0"/>
                </a:cxn>
              </a:cxnLst>
              <a:rect l="0" t="0" r="r" b="b"/>
              <a:pathLst>
                <a:path w="63" h="168">
                  <a:moveTo>
                    <a:pt x="4" y="0"/>
                  </a:moveTo>
                  <a:cubicBezTo>
                    <a:pt x="10" y="8"/>
                    <a:pt x="13" y="16"/>
                    <a:pt x="20" y="24"/>
                  </a:cubicBezTo>
                  <a:cubicBezTo>
                    <a:pt x="21" y="31"/>
                    <a:pt x="24" y="39"/>
                    <a:pt x="27" y="45"/>
                  </a:cubicBezTo>
                  <a:cubicBezTo>
                    <a:pt x="29" y="51"/>
                    <a:pt x="32" y="56"/>
                    <a:pt x="35" y="62"/>
                  </a:cubicBezTo>
                  <a:cubicBezTo>
                    <a:pt x="38" y="82"/>
                    <a:pt x="39" y="101"/>
                    <a:pt x="29" y="119"/>
                  </a:cubicBezTo>
                  <a:cubicBezTo>
                    <a:pt x="26" y="131"/>
                    <a:pt x="19" y="141"/>
                    <a:pt x="11" y="150"/>
                  </a:cubicBezTo>
                  <a:cubicBezTo>
                    <a:pt x="10" y="155"/>
                    <a:pt x="7" y="168"/>
                    <a:pt x="0" y="168"/>
                  </a:cubicBezTo>
                  <a:lnTo>
                    <a:pt x="63" y="165"/>
                  </a:lnTo>
                  <a:lnTo>
                    <a:pt x="60" y="2"/>
                  </a:lnTo>
                  <a:lnTo>
                    <a:pt x="4" y="0"/>
                  </a:lnTo>
                  <a:close/>
                </a:path>
              </a:pathLst>
            </a:custGeom>
            <a:solidFill>
              <a:srgbClr val="FF0000"/>
            </a:solidFill>
            <a:ln w="9525">
              <a:noFill/>
              <a:round/>
              <a:headEnd/>
              <a:tailEnd/>
            </a:ln>
            <a:effectLst/>
          </p:spPr>
          <p:txBody>
            <a:bodyPr>
              <a:prstTxWarp prst="textNoShape">
                <a:avLst/>
              </a:prstTxWarp>
            </a:bodyPr>
            <a:lstStyle/>
            <a:p>
              <a:endParaRPr lang="en-US"/>
            </a:p>
          </p:txBody>
        </p:sp>
        <p:sp>
          <p:nvSpPr>
            <p:cNvPr id="77" name="Line 76"/>
            <p:cNvSpPr>
              <a:spLocks noChangeShapeType="1"/>
            </p:cNvSpPr>
            <p:nvPr/>
          </p:nvSpPr>
          <p:spPr bwMode="auto">
            <a:xfrm>
              <a:off x="6836442" y="3101976"/>
              <a:ext cx="609600" cy="0"/>
            </a:xfrm>
            <a:prstGeom prst="line">
              <a:avLst/>
            </a:prstGeom>
            <a:noFill/>
            <a:ln w="19050">
              <a:solidFill>
                <a:schemeClr val="tx1"/>
              </a:solidFill>
              <a:round/>
              <a:headEnd/>
              <a:tailEnd/>
            </a:ln>
            <a:effectLst/>
          </p:spPr>
          <p:txBody>
            <a:bodyPr wrap="none" anchor="ctr">
              <a:prstTxWarp prst="textNoShape">
                <a:avLst/>
              </a:prstTxWarp>
            </a:bodyPr>
            <a:lstStyle/>
            <a:p>
              <a:endParaRPr lang="en-US"/>
            </a:p>
          </p:txBody>
        </p:sp>
        <p:sp>
          <p:nvSpPr>
            <p:cNvPr id="78" name="Arc 77"/>
            <p:cNvSpPr>
              <a:spLocks/>
            </p:cNvSpPr>
            <p:nvPr/>
          </p:nvSpPr>
          <p:spPr bwMode="auto">
            <a:xfrm>
              <a:off x="6198267" y="2897188"/>
              <a:ext cx="373063" cy="414338"/>
            </a:xfrm>
            <a:custGeom>
              <a:avLst/>
              <a:gdLst>
                <a:gd name="G0" fmla="+- 0 0 0"/>
                <a:gd name="G1" fmla="+- 11064 0 0"/>
                <a:gd name="G2" fmla="+- 21600 0 0"/>
                <a:gd name="T0" fmla="*/ 18551 w 21600"/>
                <a:gd name="T1" fmla="*/ 0 h 22738"/>
                <a:gd name="T2" fmla="*/ 18174 w 21600"/>
                <a:gd name="T3" fmla="*/ 22738 h 22738"/>
                <a:gd name="T4" fmla="*/ 0 w 21600"/>
                <a:gd name="T5" fmla="*/ 11064 h 22738"/>
              </a:gdLst>
              <a:ahLst/>
              <a:cxnLst>
                <a:cxn ang="0">
                  <a:pos x="T0" y="T1"/>
                </a:cxn>
                <a:cxn ang="0">
                  <a:pos x="T2" y="T3"/>
                </a:cxn>
                <a:cxn ang="0">
                  <a:pos x="T4" y="T5"/>
                </a:cxn>
              </a:cxnLst>
              <a:rect l="0" t="0" r="r" b="b"/>
              <a:pathLst>
                <a:path w="21600" h="22738" fill="none" extrusionOk="0">
                  <a:moveTo>
                    <a:pt x="18551" y="-1"/>
                  </a:moveTo>
                  <a:cubicBezTo>
                    <a:pt x="20546" y="3345"/>
                    <a:pt x="21600" y="7168"/>
                    <a:pt x="21600" y="11064"/>
                  </a:cubicBezTo>
                  <a:cubicBezTo>
                    <a:pt x="21600" y="15203"/>
                    <a:pt x="20410" y="19255"/>
                    <a:pt x="18173" y="22737"/>
                  </a:cubicBezTo>
                </a:path>
                <a:path w="21600" h="22738" stroke="0" extrusionOk="0">
                  <a:moveTo>
                    <a:pt x="18551" y="-1"/>
                  </a:moveTo>
                  <a:cubicBezTo>
                    <a:pt x="20546" y="3345"/>
                    <a:pt x="21600" y="7168"/>
                    <a:pt x="21600" y="11064"/>
                  </a:cubicBezTo>
                  <a:cubicBezTo>
                    <a:pt x="21600" y="15203"/>
                    <a:pt x="20410" y="19255"/>
                    <a:pt x="18173" y="22737"/>
                  </a:cubicBezTo>
                  <a:lnTo>
                    <a:pt x="0" y="11064"/>
                  </a:lnTo>
                  <a:close/>
                </a:path>
              </a:pathLst>
            </a:custGeom>
            <a:noFill/>
            <a:ln w="28575">
              <a:solidFill>
                <a:srgbClr val="000000"/>
              </a:solidFill>
              <a:round/>
              <a:headEnd/>
              <a:tailEnd/>
            </a:ln>
            <a:effectLst/>
          </p:spPr>
          <p:txBody>
            <a:bodyPr wrap="none" anchor="ctr">
              <a:prstTxWarp prst="textNoShape">
                <a:avLst/>
              </a:prstTxWarp>
            </a:bodyPr>
            <a:lstStyle/>
            <a:p>
              <a:endParaRPr lang="en-US"/>
            </a:p>
          </p:txBody>
        </p:sp>
        <p:grpSp>
          <p:nvGrpSpPr>
            <p:cNvPr id="79" name="Group 78"/>
            <p:cNvGrpSpPr>
              <a:grpSpLocks/>
            </p:cNvGrpSpPr>
            <p:nvPr/>
          </p:nvGrpSpPr>
          <p:grpSpPr bwMode="auto">
            <a:xfrm rot="5400000">
              <a:off x="6518148" y="2875757"/>
              <a:ext cx="420688" cy="457200"/>
              <a:chOff x="2507" y="1002"/>
              <a:chExt cx="172" cy="201"/>
            </a:xfrm>
          </p:grpSpPr>
          <p:sp>
            <p:nvSpPr>
              <p:cNvPr id="80" name="Line 79"/>
              <p:cNvSpPr>
                <a:spLocks noChangeShapeType="1"/>
              </p:cNvSpPr>
              <p:nvPr/>
            </p:nvSpPr>
            <p:spPr bwMode="auto">
              <a:xfrm rot="16200000" flipH="1">
                <a:off x="2481" y="1176"/>
                <a:ext cx="51" cy="0"/>
              </a:xfrm>
              <a:prstGeom prst="line">
                <a:avLst/>
              </a:prstGeom>
              <a:noFill/>
              <a:ln w="25400" cap="flat" cmpd="sng" algn="ctr">
                <a:solidFill>
                  <a:srgbClr val="000000"/>
                </a:solidFill>
                <a:prstDash val="solid"/>
                <a:round/>
                <a:headEnd type="none" w="med" len="med"/>
                <a:tailEnd type="none" w="med" len="med"/>
              </a:ln>
              <a:effectLst/>
            </p:spPr>
            <p:txBody>
              <a:bodyPr wrap="none" anchor="ctr">
                <a:prstTxWarp prst="textNoShape">
                  <a:avLst/>
                </a:prstTxWarp>
              </a:bodyPr>
              <a:lstStyle/>
              <a:p>
                <a:endParaRPr lang="en-US"/>
              </a:p>
            </p:txBody>
          </p:sp>
          <p:sp>
            <p:nvSpPr>
              <p:cNvPr id="81" name="Line 80"/>
              <p:cNvSpPr>
                <a:spLocks noChangeShapeType="1"/>
              </p:cNvSpPr>
              <p:nvPr/>
            </p:nvSpPr>
            <p:spPr bwMode="auto">
              <a:xfrm rot="16200000" flipH="1">
                <a:off x="2653" y="1178"/>
                <a:ext cx="51" cy="0"/>
              </a:xfrm>
              <a:prstGeom prst="line">
                <a:avLst/>
              </a:prstGeom>
              <a:noFill/>
              <a:ln w="25400" cap="flat" cmpd="sng" algn="ctr">
                <a:solidFill>
                  <a:srgbClr val="000000"/>
                </a:solidFill>
                <a:prstDash val="solid"/>
                <a:round/>
                <a:headEnd type="none" w="med" len="med"/>
                <a:tailEnd type="none" w="med" len="med"/>
              </a:ln>
              <a:effectLst/>
            </p:spPr>
            <p:txBody>
              <a:bodyPr wrap="none" anchor="ctr">
                <a:prstTxWarp prst="textNoShape">
                  <a:avLst/>
                </a:prstTxWarp>
              </a:bodyPr>
              <a:lstStyle/>
              <a:p>
                <a:endParaRPr lang="en-US"/>
              </a:p>
            </p:txBody>
          </p:sp>
          <p:sp>
            <p:nvSpPr>
              <p:cNvPr id="82" name="Arc 81"/>
              <p:cNvSpPr>
                <a:spLocks/>
              </p:cNvSpPr>
              <p:nvPr/>
            </p:nvSpPr>
            <p:spPr bwMode="auto">
              <a:xfrm rot="-5400000">
                <a:off x="2513" y="996"/>
                <a:ext cx="149" cy="162"/>
              </a:xfrm>
              <a:custGeom>
                <a:avLst/>
                <a:gdLst>
                  <a:gd name="G0" fmla="+- 573 0 0"/>
                  <a:gd name="G1" fmla="+- 21600 0 0"/>
                  <a:gd name="G2" fmla="+- 21600 0 0"/>
                  <a:gd name="T0" fmla="*/ 0 w 19668"/>
                  <a:gd name="T1" fmla="*/ 8 h 21600"/>
                  <a:gd name="T2" fmla="*/ 19668 w 19668"/>
                  <a:gd name="T3" fmla="*/ 11504 h 21600"/>
                  <a:gd name="T4" fmla="*/ 573 w 19668"/>
                  <a:gd name="T5" fmla="*/ 21600 h 21600"/>
                </a:gdLst>
                <a:ahLst/>
                <a:cxnLst>
                  <a:cxn ang="0">
                    <a:pos x="T0" y="T1"/>
                  </a:cxn>
                  <a:cxn ang="0">
                    <a:pos x="T2" y="T3"/>
                  </a:cxn>
                  <a:cxn ang="0">
                    <a:pos x="T4" y="T5"/>
                  </a:cxn>
                </a:cxnLst>
                <a:rect l="0" t="0" r="r" b="b"/>
                <a:pathLst>
                  <a:path w="19668" h="21600" fill="none" extrusionOk="0">
                    <a:moveTo>
                      <a:pt x="-1" y="7"/>
                    </a:moveTo>
                    <a:cubicBezTo>
                      <a:pt x="190" y="2"/>
                      <a:pt x="381" y="-1"/>
                      <a:pt x="573" y="-1"/>
                    </a:cubicBezTo>
                    <a:cubicBezTo>
                      <a:pt x="8578" y="-1"/>
                      <a:pt x="15926" y="4427"/>
                      <a:pt x="19668" y="11503"/>
                    </a:cubicBezTo>
                  </a:path>
                  <a:path w="19668" h="21600" stroke="0" extrusionOk="0">
                    <a:moveTo>
                      <a:pt x="-1" y="7"/>
                    </a:moveTo>
                    <a:cubicBezTo>
                      <a:pt x="190" y="2"/>
                      <a:pt x="381" y="-1"/>
                      <a:pt x="573" y="-1"/>
                    </a:cubicBezTo>
                    <a:cubicBezTo>
                      <a:pt x="8578" y="-1"/>
                      <a:pt x="15926" y="4427"/>
                      <a:pt x="19668" y="11503"/>
                    </a:cubicBezTo>
                    <a:lnTo>
                      <a:pt x="573" y="21600"/>
                    </a:lnTo>
                    <a:close/>
                  </a:path>
                </a:pathLst>
              </a:custGeom>
              <a:solidFill>
                <a:srgbClr val="FF0000"/>
              </a:solidFill>
              <a:ln w="25400" cap="flat" cmpd="sng" algn="ctr">
                <a:solidFill>
                  <a:srgbClr val="000000"/>
                </a:solidFill>
                <a:prstDash val="solid"/>
                <a:round/>
                <a:headEnd type="none" w="med" len="med"/>
                <a:tailEnd type="none" w="med" len="med"/>
              </a:ln>
              <a:effectLst/>
            </p:spPr>
            <p:txBody>
              <a:bodyPr wrap="none" anchor="ctr">
                <a:prstTxWarp prst="textNoShape">
                  <a:avLst/>
                </a:prstTxWarp>
              </a:bodyPr>
              <a:lstStyle/>
              <a:p>
                <a:endParaRPr lang="en-US"/>
              </a:p>
            </p:txBody>
          </p:sp>
          <p:sp>
            <p:nvSpPr>
              <p:cNvPr id="83" name="Arc 82"/>
              <p:cNvSpPr>
                <a:spLocks/>
              </p:cNvSpPr>
              <p:nvPr/>
            </p:nvSpPr>
            <p:spPr bwMode="auto">
              <a:xfrm rot="16200000" flipV="1">
                <a:off x="2523" y="998"/>
                <a:ext cx="149" cy="162"/>
              </a:xfrm>
              <a:custGeom>
                <a:avLst/>
                <a:gdLst>
                  <a:gd name="G0" fmla="+- 573 0 0"/>
                  <a:gd name="G1" fmla="+- 21600 0 0"/>
                  <a:gd name="G2" fmla="+- 21600 0 0"/>
                  <a:gd name="T0" fmla="*/ 0 w 19668"/>
                  <a:gd name="T1" fmla="*/ 8 h 21600"/>
                  <a:gd name="T2" fmla="*/ 19668 w 19668"/>
                  <a:gd name="T3" fmla="*/ 11504 h 21600"/>
                  <a:gd name="T4" fmla="*/ 573 w 19668"/>
                  <a:gd name="T5" fmla="*/ 21600 h 21600"/>
                </a:gdLst>
                <a:ahLst/>
                <a:cxnLst>
                  <a:cxn ang="0">
                    <a:pos x="T0" y="T1"/>
                  </a:cxn>
                  <a:cxn ang="0">
                    <a:pos x="T2" y="T3"/>
                  </a:cxn>
                  <a:cxn ang="0">
                    <a:pos x="T4" y="T5"/>
                  </a:cxn>
                </a:cxnLst>
                <a:rect l="0" t="0" r="r" b="b"/>
                <a:pathLst>
                  <a:path w="19668" h="21600" fill="none" extrusionOk="0">
                    <a:moveTo>
                      <a:pt x="-1" y="7"/>
                    </a:moveTo>
                    <a:cubicBezTo>
                      <a:pt x="190" y="2"/>
                      <a:pt x="381" y="-1"/>
                      <a:pt x="573" y="-1"/>
                    </a:cubicBezTo>
                    <a:cubicBezTo>
                      <a:pt x="8578" y="-1"/>
                      <a:pt x="15926" y="4427"/>
                      <a:pt x="19668" y="11503"/>
                    </a:cubicBezTo>
                  </a:path>
                  <a:path w="19668" h="21600" stroke="0" extrusionOk="0">
                    <a:moveTo>
                      <a:pt x="-1" y="7"/>
                    </a:moveTo>
                    <a:cubicBezTo>
                      <a:pt x="190" y="2"/>
                      <a:pt x="381" y="-1"/>
                      <a:pt x="573" y="-1"/>
                    </a:cubicBezTo>
                    <a:cubicBezTo>
                      <a:pt x="8578" y="-1"/>
                      <a:pt x="15926" y="4427"/>
                      <a:pt x="19668" y="11503"/>
                    </a:cubicBezTo>
                    <a:lnTo>
                      <a:pt x="573" y="21600"/>
                    </a:lnTo>
                    <a:close/>
                  </a:path>
                </a:pathLst>
              </a:custGeom>
              <a:solidFill>
                <a:srgbClr val="FF0000"/>
              </a:solidFill>
              <a:ln w="25400" cap="flat" cmpd="sng" algn="ctr">
                <a:solidFill>
                  <a:srgbClr val="000000"/>
                </a:solidFill>
                <a:prstDash val="solid"/>
                <a:round/>
                <a:headEnd type="none" w="med" len="med"/>
                <a:tailEnd type="none" w="med" len="med"/>
              </a:ln>
              <a:effectLst/>
            </p:spPr>
            <p:txBody>
              <a:bodyPr wrap="none" anchor="ctr">
                <a:prstTxWarp prst="textNoShape">
                  <a:avLst/>
                </a:prstTxWarp>
              </a:bodyPr>
              <a:lstStyle/>
              <a:p>
                <a:endParaRPr lang="en-US"/>
              </a:p>
            </p:txBody>
          </p:sp>
        </p:grpSp>
        <p:sp>
          <p:nvSpPr>
            <p:cNvPr id="84" name="Freeform 83"/>
            <p:cNvSpPr>
              <a:spLocks/>
            </p:cNvSpPr>
            <p:nvPr/>
          </p:nvSpPr>
          <p:spPr bwMode="auto">
            <a:xfrm rot="16200000" flipV="1">
              <a:off x="7112668" y="5130800"/>
              <a:ext cx="296862" cy="481013"/>
            </a:xfrm>
            <a:custGeom>
              <a:avLst/>
              <a:gdLst/>
              <a:ahLst/>
              <a:cxnLst>
                <a:cxn ang="0">
                  <a:pos x="294" y="1020"/>
                </a:cxn>
                <a:cxn ang="0">
                  <a:pos x="0" y="1020"/>
                </a:cxn>
                <a:cxn ang="0">
                  <a:pos x="0" y="0"/>
                </a:cxn>
              </a:cxnLst>
              <a:rect l="0" t="0" r="r" b="b"/>
              <a:pathLst>
                <a:path w="294" h="1020">
                  <a:moveTo>
                    <a:pt x="294" y="1020"/>
                  </a:moveTo>
                  <a:lnTo>
                    <a:pt x="0" y="1020"/>
                  </a:lnTo>
                  <a:lnTo>
                    <a:pt x="0" y="0"/>
                  </a:lnTo>
                </a:path>
              </a:pathLst>
            </a:custGeom>
            <a:noFill/>
            <a:ln w="19050" cap="flat" cmpd="sng">
              <a:solidFill>
                <a:schemeClr val="tx1"/>
              </a:solidFill>
              <a:prstDash val="solid"/>
              <a:round/>
              <a:headEnd/>
              <a:tailEnd/>
            </a:ln>
            <a:effectLst/>
          </p:spPr>
          <p:txBody>
            <a:bodyPr wrap="none" lIns="92075" tIns="46038" rIns="92075" bIns="46038" anchor="ctr">
              <a:prstTxWarp prst="textNoShape">
                <a:avLst/>
              </a:prstTxWarp>
            </a:bodyPr>
            <a:lstStyle/>
            <a:p>
              <a:endParaRPr lang="en-US"/>
            </a:p>
          </p:txBody>
        </p:sp>
        <p:sp>
          <p:nvSpPr>
            <p:cNvPr id="85" name="Freeform 84"/>
            <p:cNvSpPr>
              <a:spLocks/>
            </p:cNvSpPr>
            <p:nvPr/>
          </p:nvSpPr>
          <p:spPr bwMode="auto">
            <a:xfrm rot="16200000" flipV="1">
              <a:off x="7112667" y="2455863"/>
              <a:ext cx="296863" cy="481013"/>
            </a:xfrm>
            <a:custGeom>
              <a:avLst/>
              <a:gdLst/>
              <a:ahLst/>
              <a:cxnLst>
                <a:cxn ang="0">
                  <a:pos x="294" y="1020"/>
                </a:cxn>
                <a:cxn ang="0">
                  <a:pos x="0" y="1020"/>
                </a:cxn>
                <a:cxn ang="0">
                  <a:pos x="0" y="0"/>
                </a:cxn>
              </a:cxnLst>
              <a:rect l="0" t="0" r="r" b="b"/>
              <a:pathLst>
                <a:path w="294" h="1020">
                  <a:moveTo>
                    <a:pt x="294" y="1020"/>
                  </a:moveTo>
                  <a:lnTo>
                    <a:pt x="0" y="1020"/>
                  </a:lnTo>
                  <a:lnTo>
                    <a:pt x="0" y="0"/>
                  </a:lnTo>
                </a:path>
              </a:pathLst>
            </a:custGeom>
            <a:noFill/>
            <a:ln w="19050" cap="flat" cmpd="sng">
              <a:solidFill>
                <a:schemeClr val="tx1"/>
              </a:solidFill>
              <a:prstDash val="solid"/>
              <a:round/>
              <a:headEnd/>
              <a:tailEnd/>
            </a:ln>
            <a:effectLst/>
          </p:spPr>
          <p:txBody>
            <a:bodyPr wrap="none" lIns="92075" tIns="46038" rIns="92075" bIns="46038" anchor="ctr">
              <a:prstTxWarp prst="textNoShape">
                <a:avLst/>
              </a:prstTxWarp>
            </a:bodyPr>
            <a:lstStyle/>
            <a:p>
              <a:endParaRPr lang="en-US"/>
            </a:p>
          </p:txBody>
        </p:sp>
        <p:sp>
          <p:nvSpPr>
            <p:cNvPr id="86" name="Freeform 85"/>
            <p:cNvSpPr>
              <a:spLocks/>
            </p:cNvSpPr>
            <p:nvPr/>
          </p:nvSpPr>
          <p:spPr bwMode="auto">
            <a:xfrm rot="16200000" flipV="1">
              <a:off x="7112667" y="1128713"/>
              <a:ext cx="296863" cy="481013"/>
            </a:xfrm>
            <a:custGeom>
              <a:avLst/>
              <a:gdLst/>
              <a:ahLst/>
              <a:cxnLst>
                <a:cxn ang="0">
                  <a:pos x="294" y="1020"/>
                </a:cxn>
                <a:cxn ang="0">
                  <a:pos x="0" y="1020"/>
                </a:cxn>
                <a:cxn ang="0">
                  <a:pos x="0" y="0"/>
                </a:cxn>
              </a:cxnLst>
              <a:rect l="0" t="0" r="r" b="b"/>
              <a:pathLst>
                <a:path w="294" h="1020">
                  <a:moveTo>
                    <a:pt x="294" y="1020"/>
                  </a:moveTo>
                  <a:lnTo>
                    <a:pt x="0" y="1020"/>
                  </a:lnTo>
                  <a:lnTo>
                    <a:pt x="0" y="0"/>
                  </a:lnTo>
                </a:path>
              </a:pathLst>
            </a:custGeom>
            <a:noFill/>
            <a:ln w="19050" cap="flat" cmpd="sng">
              <a:solidFill>
                <a:schemeClr val="tx1"/>
              </a:solidFill>
              <a:prstDash val="solid"/>
              <a:round/>
              <a:headEnd/>
              <a:tailEnd/>
            </a:ln>
            <a:effectLst/>
          </p:spPr>
          <p:txBody>
            <a:bodyPr wrap="none" lIns="92075" tIns="46038" rIns="92075" bIns="46038" anchor="ctr">
              <a:prstTxWarp prst="textNoShape">
                <a:avLst/>
              </a:prstTxWarp>
            </a:bodyPr>
            <a:lstStyle/>
            <a:p>
              <a:endParaRPr lang="en-US"/>
            </a:p>
          </p:txBody>
        </p:sp>
        <p:sp>
          <p:nvSpPr>
            <p:cNvPr id="87" name="Line 86"/>
            <p:cNvSpPr>
              <a:spLocks noChangeShapeType="1"/>
            </p:cNvSpPr>
            <p:nvPr/>
          </p:nvSpPr>
          <p:spPr bwMode="auto">
            <a:xfrm>
              <a:off x="7633367" y="5619751"/>
              <a:ext cx="609600" cy="0"/>
            </a:xfrm>
            <a:prstGeom prst="line">
              <a:avLst/>
            </a:prstGeom>
            <a:noFill/>
            <a:ln w="19050">
              <a:solidFill>
                <a:schemeClr val="tx1"/>
              </a:solidFill>
              <a:round/>
              <a:headEnd/>
              <a:tailEnd/>
            </a:ln>
            <a:effectLst/>
          </p:spPr>
          <p:txBody>
            <a:bodyPr wrap="none" anchor="ctr">
              <a:prstTxWarp prst="textNoShape">
                <a:avLst/>
              </a:prstTxWarp>
            </a:bodyPr>
            <a:lstStyle/>
            <a:p>
              <a:endParaRPr lang="en-US"/>
            </a:p>
          </p:txBody>
        </p:sp>
        <p:sp>
          <p:nvSpPr>
            <p:cNvPr id="88" name="Line 87"/>
            <p:cNvSpPr>
              <a:spLocks noChangeShapeType="1"/>
            </p:cNvSpPr>
            <p:nvPr/>
          </p:nvSpPr>
          <p:spPr bwMode="auto">
            <a:xfrm>
              <a:off x="7633367" y="2965451"/>
              <a:ext cx="609600" cy="0"/>
            </a:xfrm>
            <a:prstGeom prst="line">
              <a:avLst/>
            </a:prstGeom>
            <a:noFill/>
            <a:ln w="19050">
              <a:solidFill>
                <a:schemeClr val="tx1"/>
              </a:solidFill>
              <a:round/>
              <a:headEnd/>
              <a:tailEnd/>
            </a:ln>
            <a:effectLst/>
          </p:spPr>
          <p:txBody>
            <a:bodyPr wrap="none" anchor="ctr">
              <a:prstTxWarp prst="textNoShape">
                <a:avLst/>
              </a:prstTxWarp>
            </a:bodyPr>
            <a:lstStyle/>
            <a:p>
              <a:endParaRPr lang="en-US"/>
            </a:p>
          </p:txBody>
        </p:sp>
        <p:sp>
          <p:nvSpPr>
            <p:cNvPr id="89" name="Line 88"/>
            <p:cNvSpPr>
              <a:spLocks noChangeShapeType="1"/>
            </p:cNvSpPr>
            <p:nvPr/>
          </p:nvSpPr>
          <p:spPr bwMode="auto">
            <a:xfrm>
              <a:off x="7633367" y="1641476"/>
              <a:ext cx="609600" cy="0"/>
            </a:xfrm>
            <a:prstGeom prst="line">
              <a:avLst/>
            </a:prstGeom>
            <a:noFill/>
            <a:ln w="19050">
              <a:solidFill>
                <a:schemeClr val="tx1"/>
              </a:solidFill>
              <a:round/>
              <a:headEnd/>
              <a:tailEnd/>
            </a:ln>
            <a:effectLst/>
          </p:spPr>
          <p:txBody>
            <a:bodyPr wrap="none" anchor="ctr">
              <a:prstTxWarp prst="textNoShape">
                <a:avLst/>
              </a:prstTxWarp>
            </a:bodyPr>
            <a:lstStyle/>
            <a:p>
              <a:endParaRPr lang="en-US"/>
            </a:p>
          </p:txBody>
        </p:sp>
        <p:sp>
          <p:nvSpPr>
            <p:cNvPr id="90" name="AutoShape 89"/>
            <p:cNvSpPr>
              <a:spLocks noChangeAspect="1" noChangeArrowheads="1"/>
            </p:cNvSpPr>
            <p:nvPr/>
          </p:nvSpPr>
          <p:spPr bwMode="auto">
            <a:xfrm>
              <a:off x="7415880" y="1436688"/>
              <a:ext cx="438150" cy="423863"/>
            </a:xfrm>
            <a:prstGeom prst="flowChartDelay">
              <a:avLst/>
            </a:prstGeom>
            <a:solidFill>
              <a:srgbClr val="FF0000"/>
            </a:solidFill>
            <a:ln w="25400" cap="flat" cmpd="sng" algn="ctr">
              <a:solidFill>
                <a:srgbClr val="000000"/>
              </a:solidFill>
              <a:prstDash val="solid"/>
              <a:miter lim="800000"/>
              <a:headEnd type="none" w="med" len="med"/>
              <a:tailEnd type="none" w="med" len="med"/>
            </a:ln>
            <a:effectLst/>
          </p:spPr>
          <p:txBody>
            <a:bodyPr wrap="none" anchor="ctr">
              <a:prstTxWarp prst="textNoShape">
                <a:avLst/>
              </a:prstTxWarp>
            </a:bodyPr>
            <a:lstStyle/>
            <a:p>
              <a:endParaRPr lang="en-US"/>
            </a:p>
          </p:txBody>
        </p:sp>
        <p:sp>
          <p:nvSpPr>
            <p:cNvPr id="91" name="AutoShape 90"/>
            <p:cNvSpPr>
              <a:spLocks noChangeAspect="1" noChangeArrowheads="1"/>
            </p:cNvSpPr>
            <p:nvPr/>
          </p:nvSpPr>
          <p:spPr bwMode="auto">
            <a:xfrm>
              <a:off x="7415880" y="2759076"/>
              <a:ext cx="438150" cy="423862"/>
            </a:xfrm>
            <a:prstGeom prst="flowChartDelay">
              <a:avLst/>
            </a:prstGeom>
            <a:solidFill>
              <a:srgbClr val="FF0000"/>
            </a:solidFill>
            <a:ln w="25400" cap="flat" cmpd="sng" algn="ctr">
              <a:solidFill>
                <a:srgbClr val="000000"/>
              </a:solidFill>
              <a:prstDash val="solid"/>
              <a:miter lim="800000"/>
              <a:headEnd type="none" w="med" len="med"/>
              <a:tailEnd type="none" w="med" len="med"/>
            </a:ln>
            <a:effectLst/>
          </p:spPr>
          <p:txBody>
            <a:bodyPr wrap="none" anchor="ctr">
              <a:prstTxWarp prst="textNoShape">
                <a:avLst/>
              </a:prstTxWarp>
            </a:bodyPr>
            <a:lstStyle/>
            <a:p>
              <a:endParaRPr lang="en-US"/>
            </a:p>
          </p:txBody>
        </p:sp>
        <p:sp>
          <p:nvSpPr>
            <p:cNvPr id="92" name="AutoShape 91"/>
            <p:cNvSpPr>
              <a:spLocks noChangeAspect="1" noChangeArrowheads="1"/>
            </p:cNvSpPr>
            <p:nvPr/>
          </p:nvSpPr>
          <p:spPr bwMode="auto">
            <a:xfrm>
              <a:off x="7415880" y="5429251"/>
              <a:ext cx="438150" cy="423862"/>
            </a:xfrm>
            <a:prstGeom prst="flowChartDelay">
              <a:avLst/>
            </a:prstGeom>
            <a:solidFill>
              <a:srgbClr val="FF0000"/>
            </a:solidFill>
            <a:ln w="25400" cap="flat" cmpd="sng" algn="ctr">
              <a:solidFill>
                <a:srgbClr val="000000"/>
              </a:solidFill>
              <a:prstDash val="solid"/>
              <a:miter lim="800000"/>
              <a:headEnd type="none" w="med" len="med"/>
              <a:tailEnd type="none" w="med" len="med"/>
            </a:ln>
            <a:effectLst/>
          </p:spPr>
          <p:txBody>
            <a:bodyPr wrap="none" anchor="ctr">
              <a:prstTxWarp prst="textNoShape">
                <a:avLst/>
              </a:prstTxWarp>
            </a:bodyPr>
            <a:lstStyle/>
            <a:p>
              <a:endParaRPr lang="en-US"/>
            </a:p>
          </p:txBody>
        </p:sp>
        <p:sp>
          <p:nvSpPr>
            <p:cNvPr id="95" name="Line 52"/>
            <p:cNvSpPr>
              <a:spLocks noChangeShapeType="1"/>
            </p:cNvSpPr>
            <p:nvPr/>
          </p:nvSpPr>
          <p:spPr bwMode="auto">
            <a:xfrm rot="16200000" flipH="1" flipV="1">
              <a:off x="2214798" y="4109245"/>
              <a:ext cx="1382713" cy="0"/>
            </a:xfrm>
            <a:prstGeom prst="line">
              <a:avLst/>
            </a:prstGeom>
            <a:noFill/>
            <a:ln w="19050">
              <a:solidFill>
                <a:schemeClr val="tx1"/>
              </a:solidFill>
              <a:round/>
              <a:headEnd/>
              <a:tailEnd/>
            </a:ln>
            <a:effectLst/>
          </p:spPr>
          <p:txBody>
            <a:bodyPr wrap="none" lIns="92075" tIns="46038" rIns="92075" bIns="46038" anchor="ctr">
              <a:prstTxWarp prst="textNoShape">
                <a:avLst/>
              </a:prstTxWarp>
            </a:bodyPr>
            <a:lstStyle/>
            <a:p>
              <a:endParaRPr lang="en-US"/>
            </a:p>
          </p:txBody>
        </p:sp>
        <p:sp>
          <p:nvSpPr>
            <p:cNvPr id="96" name="Line 96"/>
            <p:cNvSpPr>
              <a:spLocks noChangeShapeType="1"/>
            </p:cNvSpPr>
            <p:nvPr/>
          </p:nvSpPr>
          <p:spPr bwMode="auto">
            <a:xfrm rot="16200000" flipH="1" flipV="1">
              <a:off x="2479910" y="4109245"/>
              <a:ext cx="1382713" cy="0"/>
            </a:xfrm>
            <a:prstGeom prst="line">
              <a:avLst/>
            </a:prstGeom>
            <a:noFill/>
            <a:ln w="19050">
              <a:solidFill>
                <a:schemeClr val="tx1"/>
              </a:solidFill>
              <a:round/>
              <a:headEnd/>
              <a:tailEnd/>
            </a:ln>
            <a:effectLst/>
          </p:spPr>
          <p:txBody>
            <a:bodyPr wrap="none" lIns="92075" tIns="46038" rIns="92075" bIns="46038" anchor="ctr">
              <a:prstTxWarp prst="textNoShape">
                <a:avLst/>
              </a:prstTxWarp>
            </a:bodyPr>
            <a:lstStyle/>
            <a:p>
              <a:endParaRPr lang="en-US"/>
            </a:p>
          </p:txBody>
        </p:sp>
        <p:sp>
          <p:nvSpPr>
            <p:cNvPr id="97" name="Freeform 104"/>
            <p:cNvSpPr>
              <a:spLocks/>
            </p:cNvSpPr>
            <p:nvPr/>
          </p:nvSpPr>
          <p:spPr bwMode="auto">
            <a:xfrm rot="10800000" flipH="1" flipV="1">
              <a:off x="2639455" y="3071813"/>
              <a:ext cx="433387" cy="250825"/>
            </a:xfrm>
            <a:custGeom>
              <a:avLst/>
              <a:gdLst/>
              <a:ahLst/>
              <a:cxnLst>
                <a:cxn ang="0">
                  <a:pos x="294" y="1020"/>
                </a:cxn>
                <a:cxn ang="0">
                  <a:pos x="0" y="1020"/>
                </a:cxn>
                <a:cxn ang="0">
                  <a:pos x="0" y="0"/>
                </a:cxn>
              </a:cxnLst>
              <a:rect l="0" t="0" r="r" b="b"/>
              <a:pathLst>
                <a:path w="294" h="1020">
                  <a:moveTo>
                    <a:pt x="294" y="1020"/>
                  </a:moveTo>
                  <a:lnTo>
                    <a:pt x="0" y="1020"/>
                  </a:lnTo>
                  <a:lnTo>
                    <a:pt x="0" y="0"/>
                  </a:lnTo>
                </a:path>
              </a:pathLst>
            </a:custGeom>
            <a:noFill/>
            <a:ln w="19050" cap="flat" cmpd="sng">
              <a:solidFill>
                <a:schemeClr val="tx1"/>
              </a:solidFill>
              <a:prstDash val="solid"/>
              <a:round/>
              <a:headEnd type="none" w="med" len="med"/>
              <a:tailEnd type="oval" w="med" len="med"/>
            </a:ln>
            <a:effectLst/>
          </p:spPr>
          <p:txBody>
            <a:bodyPr wrap="none" lIns="92075" tIns="46038" rIns="92075" bIns="46038" anchor="ctr">
              <a:prstTxWarp prst="textNoShape">
                <a:avLst/>
              </a:prstTxWarp>
            </a:bodyPr>
            <a:lstStyle/>
            <a:p>
              <a:endParaRPr lang="en-US"/>
            </a:p>
          </p:txBody>
        </p:sp>
        <p:sp>
          <p:nvSpPr>
            <p:cNvPr id="98" name="Rectangle 101"/>
            <p:cNvSpPr>
              <a:spLocks noChangeArrowheads="1"/>
            </p:cNvSpPr>
            <p:nvPr/>
          </p:nvSpPr>
          <p:spPr bwMode="auto">
            <a:xfrm>
              <a:off x="2736292" y="3210758"/>
              <a:ext cx="582613" cy="217488"/>
            </a:xfrm>
            <a:prstGeom prst="rect">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endParaRPr lang="en-US" sz="1200" kern="0">
                <a:solidFill>
                  <a:srgbClr val="000000"/>
                </a:solidFill>
                <a:latin typeface="Arial"/>
              </a:endParaRPr>
            </a:p>
          </p:txBody>
        </p:sp>
        <p:grpSp>
          <p:nvGrpSpPr>
            <p:cNvPr id="99" name="Group 100"/>
            <p:cNvGrpSpPr>
              <a:grpSpLocks/>
            </p:cNvGrpSpPr>
            <p:nvPr/>
          </p:nvGrpSpPr>
          <p:grpSpPr bwMode="auto">
            <a:xfrm>
              <a:off x="2334655" y="4357688"/>
              <a:ext cx="285750" cy="477838"/>
              <a:chOff x="1288" y="2160"/>
              <a:chExt cx="180" cy="845"/>
            </a:xfrm>
          </p:grpSpPr>
          <p:sp>
            <p:nvSpPr>
              <p:cNvPr id="100" name="Line 97"/>
              <p:cNvSpPr>
                <a:spLocks noChangeShapeType="1"/>
              </p:cNvSpPr>
              <p:nvPr/>
            </p:nvSpPr>
            <p:spPr bwMode="auto">
              <a:xfrm rot="-5400000" flipH="1" flipV="1">
                <a:off x="865" y="2583"/>
                <a:ext cx="845" cy="0"/>
              </a:xfrm>
              <a:prstGeom prst="line">
                <a:avLst/>
              </a:prstGeom>
              <a:noFill/>
              <a:ln w="19050">
                <a:solidFill>
                  <a:schemeClr val="tx1"/>
                </a:solidFill>
                <a:round/>
                <a:headEnd/>
                <a:tailEnd/>
              </a:ln>
              <a:effectLst/>
            </p:spPr>
            <p:txBody>
              <a:bodyPr wrap="none" lIns="92075" tIns="46038" rIns="92075" bIns="46038" anchor="ctr">
                <a:prstTxWarp prst="textNoShape">
                  <a:avLst/>
                </a:prstTxWarp>
              </a:bodyPr>
              <a:lstStyle/>
              <a:p>
                <a:endParaRPr lang="en-US"/>
              </a:p>
            </p:txBody>
          </p:sp>
          <p:sp>
            <p:nvSpPr>
              <p:cNvPr id="101" name="Line 98"/>
              <p:cNvSpPr>
                <a:spLocks noChangeShapeType="1"/>
              </p:cNvSpPr>
              <p:nvPr/>
            </p:nvSpPr>
            <p:spPr bwMode="auto">
              <a:xfrm rot="-5400000" flipH="1" flipV="1">
                <a:off x="1045" y="2583"/>
                <a:ext cx="845" cy="0"/>
              </a:xfrm>
              <a:prstGeom prst="line">
                <a:avLst/>
              </a:prstGeom>
              <a:noFill/>
              <a:ln w="19050">
                <a:solidFill>
                  <a:schemeClr val="tx1"/>
                </a:solidFill>
                <a:round/>
                <a:headEnd/>
                <a:tailEnd/>
              </a:ln>
              <a:effectLst/>
            </p:spPr>
            <p:txBody>
              <a:bodyPr wrap="none" lIns="92075" tIns="46038" rIns="92075" bIns="46038" anchor="ctr">
                <a:prstTxWarp prst="textNoShape">
                  <a:avLst/>
                </a:prstTxWarp>
              </a:bodyPr>
              <a:lstStyle/>
              <a:p>
                <a:endParaRPr lang="en-US"/>
              </a:p>
            </p:txBody>
          </p:sp>
        </p:grpSp>
        <p:sp>
          <p:nvSpPr>
            <p:cNvPr id="102" name="Freeform 105"/>
            <p:cNvSpPr>
              <a:spLocks/>
            </p:cNvSpPr>
            <p:nvPr/>
          </p:nvSpPr>
          <p:spPr bwMode="auto">
            <a:xfrm rot="10800000" flipH="1" flipV="1">
              <a:off x="2028267" y="4208463"/>
              <a:ext cx="433388" cy="250825"/>
            </a:xfrm>
            <a:custGeom>
              <a:avLst/>
              <a:gdLst/>
              <a:ahLst/>
              <a:cxnLst>
                <a:cxn ang="0">
                  <a:pos x="294" y="1020"/>
                </a:cxn>
                <a:cxn ang="0">
                  <a:pos x="0" y="1020"/>
                </a:cxn>
                <a:cxn ang="0">
                  <a:pos x="0" y="0"/>
                </a:cxn>
              </a:cxnLst>
              <a:rect l="0" t="0" r="r" b="b"/>
              <a:pathLst>
                <a:path w="294" h="1020">
                  <a:moveTo>
                    <a:pt x="294" y="1020"/>
                  </a:moveTo>
                  <a:lnTo>
                    <a:pt x="0" y="1020"/>
                  </a:lnTo>
                  <a:lnTo>
                    <a:pt x="0" y="0"/>
                  </a:lnTo>
                </a:path>
              </a:pathLst>
            </a:custGeom>
            <a:noFill/>
            <a:ln w="19050" cap="flat" cmpd="sng">
              <a:solidFill>
                <a:schemeClr val="tx1"/>
              </a:solidFill>
              <a:prstDash val="solid"/>
              <a:round/>
              <a:headEnd type="none" w="med" len="med"/>
              <a:tailEnd type="oval" w="med" len="med"/>
            </a:ln>
            <a:effectLst/>
          </p:spPr>
          <p:txBody>
            <a:bodyPr wrap="none" lIns="92075" tIns="46038" rIns="92075" bIns="46038" anchor="ctr">
              <a:prstTxWarp prst="textNoShape">
                <a:avLst/>
              </a:prstTxWarp>
            </a:bodyPr>
            <a:lstStyle/>
            <a:p>
              <a:endParaRPr lang="en-US"/>
            </a:p>
          </p:txBody>
        </p:sp>
        <p:sp>
          <p:nvSpPr>
            <p:cNvPr id="104" name="AutoShape 94"/>
            <p:cNvSpPr>
              <a:spLocks noChangeArrowheads="1"/>
            </p:cNvSpPr>
            <p:nvPr/>
          </p:nvSpPr>
          <p:spPr bwMode="auto">
            <a:xfrm>
              <a:off x="2009217" y="4779963"/>
              <a:ext cx="1463675" cy="288925"/>
            </a:xfrm>
            <a:prstGeom prst="roundRect">
              <a:avLst>
                <a:gd name="adj" fmla="val 50000"/>
              </a:avLst>
            </a:prstGeom>
            <a:solidFill>
              <a:schemeClr val="bg1"/>
            </a:solidFill>
            <a:ln w="25400" cap="flat" cmpd="sng" algn="ctr">
              <a:solidFill>
                <a:srgbClr val="000000"/>
              </a:solidFill>
              <a:prstDash val="solid"/>
              <a:round/>
              <a:headEnd type="none" w="med" len="med"/>
              <a:tailEnd type="none" w="med" len="med"/>
            </a:ln>
            <a:effectLst/>
          </p:spPr>
          <p:txBody>
            <a:bodyPr wrap="none" lIns="92075" tIns="46038" rIns="92075" bIns="46038" anchor="ctr">
              <a:prstTxWarp prst="textNoShape">
                <a:avLst/>
              </a:prstTxWarp>
            </a:bodyPr>
            <a:lstStyle/>
            <a:p>
              <a:pPr algn="ctr"/>
              <a:r>
                <a:rPr lang="en-GB" sz="2800" dirty="0"/>
                <a:t>+</a:t>
              </a:r>
            </a:p>
          </p:txBody>
        </p:sp>
        <p:sp>
          <p:nvSpPr>
            <p:cNvPr id="105" name="AutoShape 73"/>
            <p:cNvSpPr>
              <a:spLocks noChangeArrowheads="1"/>
            </p:cNvSpPr>
            <p:nvPr/>
          </p:nvSpPr>
          <p:spPr bwMode="auto">
            <a:xfrm rot="5400000" flipH="1">
              <a:off x="2603202" y="3453072"/>
              <a:ext cx="2545831" cy="304800"/>
            </a:xfrm>
            <a:prstGeom prst="roundRect">
              <a:avLst>
                <a:gd name="adj" fmla="val 50000"/>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r>
                <a:rPr lang="en-US" sz="1200" kern="0" dirty="0" smtClean="0">
                  <a:solidFill>
                    <a:srgbClr val="000000"/>
                  </a:solidFill>
                  <a:latin typeface="Arial"/>
                </a:rPr>
                <a:t>Ring generator</a:t>
              </a:r>
              <a:endParaRPr lang="en-US" sz="1200" kern="0" dirty="0">
                <a:solidFill>
                  <a:srgbClr val="000000"/>
                </a:solidFill>
                <a:latin typeface="Arial"/>
              </a:endParaRPr>
            </a:p>
          </p:txBody>
        </p:sp>
        <p:sp>
          <p:nvSpPr>
            <p:cNvPr id="93" name="Freeform 92"/>
            <p:cNvSpPr>
              <a:spLocks/>
            </p:cNvSpPr>
            <p:nvPr/>
          </p:nvSpPr>
          <p:spPr bwMode="auto">
            <a:xfrm>
              <a:off x="3806267" y="4779963"/>
              <a:ext cx="144463" cy="76050"/>
            </a:xfrm>
            <a:custGeom>
              <a:avLst/>
              <a:gdLst/>
              <a:ahLst/>
              <a:cxnLst>
                <a:cxn ang="0">
                  <a:pos x="0" y="91"/>
                </a:cxn>
                <a:cxn ang="0">
                  <a:pos x="45" y="0"/>
                </a:cxn>
                <a:cxn ang="0">
                  <a:pos x="91" y="91"/>
                </a:cxn>
              </a:cxnLst>
              <a:rect l="0" t="0" r="r" b="b"/>
              <a:pathLst>
                <a:path w="91" h="91">
                  <a:moveTo>
                    <a:pt x="0" y="91"/>
                  </a:moveTo>
                  <a:lnTo>
                    <a:pt x="45" y="0"/>
                  </a:lnTo>
                  <a:lnTo>
                    <a:pt x="91" y="91"/>
                  </a:lnTo>
                </a:path>
              </a:pathLst>
            </a:custGeom>
            <a:noFill/>
            <a:ln w="19050" cmpd="sng">
              <a:solidFill>
                <a:srgbClr val="000000"/>
              </a:solidFill>
              <a:round/>
              <a:headEnd/>
              <a:tailEnd/>
            </a:ln>
            <a:effectLst/>
          </p:spPr>
          <p:txBody>
            <a:bodyPr>
              <a:prstTxWarp prst="textNoShape">
                <a:avLst/>
              </a:prstTxWarp>
            </a:bodyPr>
            <a:lstStyle/>
            <a:p>
              <a:endParaRPr lang="en-US"/>
            </a:p>
          </p:txBody>
        </p:sp>
        <p:sp>
          <p:nvSpPr>
            <p:cNvPr id="108" name="AutoShape 73"/>
            <p:cNvSpPr>
              <a:spLocks noChangeArrowheads="1"/>
            </p:cNvSpPr>
            <p:nvPr/>
          </p:nvSpPr>
          <p:spPr bwMode="auto">
            <a:xfrm rot="5400000" flipH="1">
              <a:off x="2833179" y="3458369"/>
              <a:ext cx="4348163" cy="304800"/>
            </a:xfrm>
            <a:prstGeom prst="roundRect">
              <a:avLst>
                <a:gd name="adj" fmla="val 50000"/>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r>
                <a:rPr lang="en-US" sz="1200" kern="0" dirty="0" smtClean="0">
                  <a:solidFill>
                    <a:srgbClr val="000000"/>
                  </a:solidFill>
                  <a:latin typeface="Arial"/>
                </a:rPr>
                <a:t>Phase shifter</a:t>
              </a:r>
              <a:endParaRPr lang="en-US" sz="1200" kern="0" dirty="0">
                <a:solidFill>
                  <a:srgbClr val="000000"/>
                </a:solidFill>
                <a:latin typeface="Arial"/>
              </a:endParaRPr>
            </a:p>
          </p:txBody>
        </p:sp>
        <p:sp>
          <p:nvSpPr>
            <p:cNvPr id="109" name="AutoShape 73"/>
            <p:cNvSpPr>
              <a:spLocks noChangeArrowheads="1"/>
            </p:cNvSpPr>
            <p:nvPr/>
          </p:nvSpPr>
          <p:spPr bwMode="auto">
            <a:xfrm rot="5400000" flipH="1">
              <a:off x="3153165" y="3453072"/>
              <a:ext cx="2545831" cy="304800"/>
            </a:xfrm>
            <a:prstGeom prst="roundRect">
              <a:avLst>
                <a:gd name="adj" fmla="val 50000"/>
              </a:avLst>
            </a:prstGeom>
            <a:solidFill>
              <a:srgbClr val="C48E66"/>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r>
                <a:rPr lang="en-US" sz="1200" kern="0" dirty="0" smtClean="0">
                  <a:solidFill>
                    <a:srgbClr val="000000"/>
                  </a:solidFill>
                  <a:latin typeface="Arial"/>
                </a:rPr>
                <a:t>Hold register</a:t>
              </a:r>
            </a:p>
          </p:txBody>
        </p:sp>
        <p:sp>
          <p:nvSpPr>
            <p:cNvPr id="94" name="Freeform 93"/>
            <p:cNvSpPr>
              <a:spLocks/>
            </p:cNvSpPr>
            <p:nvPr/>
          </p:nvSpPr>
          <p:spPr bwMode="auto">
            <a:xfrm>
              <a:off x="4347310" y="4779963"/>
              <a:ext cx="144462" cy="76050"/>
            </a:xfrm>
            <a:custGeom>
              <a:avLst/>
              <a:gdLst/>
              <a:ahLst/>
              <a:cxnLst>
                <a:cxn ang="0">
                  <a:pos x="0" y="91"/>
                </a:cxn>
                <a:cxn ang="0">
                  <a:pos x="45" y="0"/>
                </a:cxn>
                <a:cxn ang="0">
                  <a:pos x="91" y="91"/>
                </a:cxn>
              </a:cxnLst>
              <a:rect l="0" t="0" r="r" b="b"/>
              <a:pathLst>
                <a:path w="91" h="91">
                  <a:moveTo>
                    <a:pt x="0" y="91"/>
                  </a:moveTo>
                  <a:lnTo>
                    <a:pt x="45" y="0"/>
                  </a:lnTo>
                  <a:lnTo>
                    <a:pt x="91" y="91"/>
                  </a:lnTo>
                </a:path>
              </a:pathLst>
            </a:custGeom>
            <a:noFill/>
            <a:ln w="19050" cmpd="sng">
              <a:solidFill>
                <a:srgbClr val="000000"/>
              </a:solidFill>
              <a:round/>
              <a:headEnd/>
              <a:tailEnd/>
            </a:ln>
            <a:effectLst/>
          </p:spPr>
          <p:txBody>
            <a:bodyPr>
              <a:prstTxWarp prst="textNoShape">
                <a:avLst/>
              </a:prstTxWarp>
            </a:bodyPr>
            <a:lstStyle/>
            <a:p>
              <a:endParaRPr lang="en-US"/>
            </a:p>
          </p:txBody>
        </p:sp>
        <p:sp>
          <p:nvSpPr>
            <p:cNvPr id="110" name="Freeform 4"/>
            <p:cNvSpPr>
              <a:spLocks/>
            </p:cNvSpPr>
            <p:nvPr/>
          </p:nvSpPr>
          <p:spPr bwMode="auto">
            <a:xfrm flipH="1">
              <a:off x="1639329" y="4879332"/>
              <a:ext cx="2237397" cy="481012"/>
            </a:xfrm>
            <a:custGeom>
              <a:avLst/>
              <a:gdLst/>
              <a:ahLst/>
              <a:cxnLst>
                <a:cxn ang="0">
                  <a:pos x="294" y="1020"/>
                </a:cxn>
                <a:cxn ang="0">
                  <a:pos x="0" y="1020"/>
                </a:cxn>
                <a:cxn ang="0">
                  <a:pos x="0" y="0"/>
                </a:cxn>
              </a:cxnLst>
              <a:rect l="0" t="0" r="r" b="b"/>
              <a:pathLst>
                <a:path w="294" h="1020">
                  <a:moveTo>
                    <a:pt x="294" y="1020"/>
                  </a:moveTo>
                  <a:lnTo>
                    <a:pt x="0" y="1020"/>
                  </a:lnTo>
                  <a:lnTo>
                    <a:pt x="0" y="0"/>
                  </a:lnTo>
                </a:path>
              </a:pathLst>
            </a:custGeom>
            <a:noFill/>
            <a:ln w="19050" cap="flat" cmpd="sng">
              <a:solidFill>
                <a:schemeClr val="tx1"/>
              </a:solidFill>
              <a:prstDash val="solid"/>
              <a:round/>
              <a:headEnd/>
              <a:tailEnd/>
            </a:ln>
            <a:effectLst/>
          </p:spPr>
          <p:txBody>
            <a:bodyPr wrap="none" lIns="92075" tIns="46038" rIns="92075" bIns="46038" anchor="ctr">
              <a:prstTxWarp prst="textNoShape">
                <a:avLst/>
              </a:prstTxWarp>
            </a:bodyPr>
            <a:lstStyle/>
            <a:p>
              <a:endParaRPr lang="en-US"/>
            </a:p>
          </p:txBody>
        </p:sp>
        <p:sp>
          <p:nvSpPr>
            <p:cNvPr id="112" name="Rectangle 101"/>
            <p:cNvSpPr>
              <a:spLocks noChangeArrowheads="1"/>
            </p:cNvSpPr>
            <p:nvPr/>
          </p:nvSpPr>
          <p:spPr bwMode="auto">
            <a:xfrm>
              <a:off x="2170348" y="4337428"/>
              <a:ext cx="582613" cy="217488"/>
            </a:xfrm>
            <a:prstGeom prst="rect">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endParaRPr lang="en-US" sz="1200" kern="0">
                <a:solidFill>
                  <a:srgbClr val="000000"/>
                </a:solidFill>
                <a:latin typeface="Arial"/>
              </a:endParaRPr>
            </a:p>
          </p:txBody>
        </p:sp>
      </p:gr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Spatial compactors</a:t>
            </a:r>
            <a:endParaRPr lang="en-US" dirty="0"/>
          </a:p>
        </p:txBody>
      </p:sp>
      <p:grpSp>
        <p:nvGrpSpPr>
          <p:cNvPr id="3" name="Group 2"/>
          <p:cNvGrpSpPr/>
          <p:nvPr/>
        </p:nvGrpSpPr>
        <p:grpSpPr>
          <a:xfrm>
            <a:off x="2515067" y="2008763"/>
            <a:ext cx="5929312" cy="2952939"/>
            <a:chOff x="2724068" y="2296624"/>
            <a:chExt cx="5929312" cy="2952939"/>
          </a:xfrm>
        </p:grpSpPr>
        <p:grpSp>
          <p:nvGrpSpPr>
            <p:cNvPr id="6" name="Group 5"/>
            <p:cNvGrpSpPr>
              <a:grpSpLocks/>
            </p:cNvGrpSpPr>
            <p:nvPr/>
          </p:nvGrpSpPr>
          <p:grpSpPr bwMode="auto">
            <a:xfrm>
              <a:off x="6458207" y="4120728"/>
              <a:ext cx="1519435" cy="1128835"/>
              <a:chOff x="1109" y="2153"/>
              <a:chExt cx="1167" cy="867"/>
            </a:xfrm>
          </p:grpSpPr>
          <p:sp>
            <p:nvSpPr>
              <p:cNvPr id="100" name="Line 6"/>
              <p:cNvSpPr>
                <a:spLocks noChangeShapeType="1"/>
              </p:cNvSpPr>
              <p:nvPr/>
            </p:nvSpPr>
            <p:spPr bwMode="auto">
              <a:xfrm>
                <a:off x="1693" y="2620"/>
                <a:ext cx="0" cy="400"/>
              </a:xfrm>
              <a:prstGeom prst="line">
                <a:avLst/>
              </a:prstGeom>
              <a:noFill/>
              <a:ln w="22225" cap="flat" cmpd="sng" algn="ctr">
                <a:solidFill>
                  <a:srgbClr val="000000"/>
                </a:solidFill>
                <a:prstDash val="solid"/>
                <a:round/>
                <a:headEnd type="none" w="sm" len="sm"/>
                <a:tailEnd type="stealth" w="sm" len="med"/>
              </a:ln>
              <a:effectLst/>
            </p:spPr>
            <p:txBody>
              <a:bodyPr wrap="none" lIns="92075" tIns="46038" rIns="92075" bIns="46038" anchor="ctr">
                <a:prstTxWarp prst="textNoShape">
                  <a:avLst/>
                </a:prstTxWarp>
              </a:bodyPr>
              <a:lstStyle/>
              <a:p>
                <a:endParaRPr lang="en-US"/>
              </a:p>
            </p:txBody>
          </p:sp>
          <p:grpSp>
            <p:nvGrpSpPr>
              <p:cNvPr id="101" name="Group 7"/>
              <p:cNvGrpSpPr>
                <a:grpSpLocks/>
              </p:cNvGrpSpPr>
              <p:nvPr/>
            </p:nvGrpSpPr>
            <p:grpSpPr bwMode="auto">
              <a:xfrm>
                <a:off x="1596" y="2494"/>
                <a:ext cx="192" cy="192"/>
                <a:chOff x="2539" y="1584"/>
                <a:chExt cx="192" cy="192"/>
              </a:xfrm>
            </p:grpSpPr>
            <p:sp>
              <p:nvSpPr>
                <p:cNvPr id="104" name="Oval 8"/>
                <p:cNvSpPr>
                  <a:spLocks noChangeArrowheads="1"/>
                </p:cNvSpPr>
                <p:nvPr/>
              </p:nvSpPr>
              <p:spPr bwMode="auto">
                <a:xfrm>
                  <a:off x="2539" y="1584"/>
                  <a:ext cx="192" cy="192"/>
                </a:xfrm>
                <a:prstGeom prst="ellipse">
                  <a:avLst/>
                </a:prstGeom>
                <a:solidFill>
                  <a:srgbClr val="FFFFFF"/>
                </a:solidFill>
                <a:ln w="25400" cap="flat" cmpd="sng" algn="ctr">
                  <a:solidFill>
                    <a:srgbClr val="000000"/>
                  </a:solidFill>
                  <a:prstDash val="solid"/>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105" name="Line 9"/>
                <p:cNvSpPr>
                  <a:spLocks noChangeShapeType="1"/>
                </p:cNvSpPr>
                <p:nvPr/>
              </p:nvSpPr>
              <p:spPr bwMode="auto">
                <a:xfrm>
                  <a:off x="2635" y="1632"/>
                  <a:ext cx="0" cy="96"/>
                </a:xfrm>
                <a:prstGeom prst="line">
                  <a:avLst/>
                </a:prstGeom>
                <a:noFill/>
                <a:ln w="22225" cap="flat" cmpd="sng" algn="ctr">
                  <a:solidFill>
                    <a:srgbClr val="000000"/>
                  </a:solidFill>
                  <a:prstDash val="solid"/>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106" name="Line 10"/>
                <p:cNvSpPr>
                  <a:spLocks noChangeShapeType="1"/>
                </p:cNvSpPr>
                <p:nvPr/>
              </p:nvSpPr>
              <p:spPr bwMode="auto">
                <a:xfrm>
                  <a:off x="2587" y="1680"/>
                  <a:ext cx="96" cy="0"/>
                </a:xfrm>
                <a:prstGeom prst="line">
                  <a:avLst/>
                </a:prstGeom>
                <a:noFill/>
                <a:ln w="22225" cap="flat" cmpd="sng" algn="ctr">
                  <a:solidFill>
                    <a:srgbClr val="000000"/>
                  </a:solidFill>
                  <a:prstDash val="solid"/>
                  <a:round/>
                  <a:headEnd type="none" w="sm" len="sm"/>
                  <a:tailEnd type="none" w="sm" len="sm"/>
                </a:ln>
                <a:effectLst/>
              </p:spPr>
              <p:txBody>
                <a:bodyPr wrap="none" lIns="92075" tIns="46038" rIns="92075" bIns="46038" anchor="ctr">
                  <a:prstTxWarp prst="textNoShape">
                    <a:avLst/>
                  </a:prstTxWarp>
                </a:bodyPr>
                <a:lstStyle/>
                <a:p>
                  <a:endParaRPr lang="en-US"/>
                </a:p>
              </p:txBody>
            </p:sp>
          </p:grpSp>
          <p:sp>
            <p:nvSpPr>
              <p:cNvPr id="102" name="Freeform 11"/>
              <p:cNvSpPr>
                <a:spLocks/>
              </p:cNvSpPr>
              <p:nvPr/>
            </p:nvSpPr>
            <p:spPr bwMode="auto">
              <a:xfrm>
                <a:off x="1109" y="2156"/>
                <a:ext cx="479" cy="433"/>
              </a:xfrm>
              <a:custGeom>
                <a:avLst/>
                <a:gdLst/>
                <a:ahLst/>
                <a:cxnLst>
                  <a:cxn ang="0">
                    <a:pos x="0" y="0"/>
                  </a:cxn>
                  <a:cxn ang="0">
                    <a:pos x="0" y="432"/>
                  </a:cxn>
                  <a:cxn ang="0">
                    <a:pos x="449" y="433"/>
                  </a:cxn>
                </a:cxnLst>
                <a:rect l="0" t="0" r="r" b="b"/>
                <a:pathLst>
                  <a:path w="449" h="433">
                    <a:moveTo>
                      <a:pt x="0" y="0"/>
                    </a:moveTo>
                    <a:lnTo>
                      <a:pt x="0" y="432"/>
                    </a:lnTo>
                    <a:lnTo>
                      <a:pt x="449" y="433"/>
                    </a:lnTo>
                  </a:path>
                </a:pathLst>
              </a:custGeom>
              <a:noFill/>
              <a:ln w="22225" cap="flat" cmpd="sng" algn="ctr">
                <a:solidFill>
                  <a:srgbClr val="000000"/>
                </a:solidFill>
                <a:prstDash val="solid"/>
                <a:round/>
                <a:headEnd type="none" w="sm" len="sm"/>
                <a:tailEnd type="stealth" w="sm" len="med"/>
              </a:ln>
              <a:effectLst/>
            </p:spPr>
            <p:txBody>
              <a:bodyPr wrap="none" lIns="92075" tIns="46038" rIns="92075" bIns="46038" anchor="ctr">
                <a:prstTxWarp prst="textNoShape">
                  <a:avLst/>
                </a:prstTxWarp>
              </a:bodyPr>
              <a:lstStyle/>
              <a:p>
                <a:endParaRPr lang="en-US"/>
              </a:p>
            </p:txBody>
          </p:sp>
          <p:sp>
            <p:nvSpPr>
              <p:cNvPr id="103" name="Freeform 12"/>
              <p:cNvSpPr>
                <a:spLocks/>
              </p:cNvSpPr>
              <p:nvPr/>
            </p:nvSpPr>
            <p:spPr bwMode="auto">
              <a:xfrm flipH="1">
                <a:off x="1797" y="2153"/>
                <a:ext cx="479" cy="433"/>
              </a:xfrm>
              <a:custGeom>
                <a:avLst/>
                <a:gdLst/>
                <a:ahLst/>
                <a:cxnLst>
                  <a:cxn ang="0">
                    <a:pos x="0" y="0"/>
                  </a:cxn>
                  <a:cxn ang="0">
                    <a:pos x="0" y="432"/>
                  </a:cxn>
                  <a:cxn ang="0">
                    <a:pos x="449" y="433"/>
                  </a:cxn>
                </a:cxnLst>
                <a:rect l="0" t="0" r="r" b="b"/>
                <a:pathLst>
                  <a:path w="449" h="433">
                    <a:moveTo>
                      <a:pt x="0" y="0"/>
                    </a:moveTo>
                    <a:lnTo>
                      <a:pt x="0" y="432"/>
                    </a:lnTo>
                    <a:lnTo>
                      <a:pt x="449" y="433"/>
                    </a:lnTo>
                  </a:path>
                </a:pathLst>
              </a:custGeom>
              <a:noFill/>
              <a:ln w="22225" cap="flat" cmpd="sng" algn="ctr">
                <a:solidFill>
                  <a:srgbClr val="000000"/>
                </a:solidFill>
                <a:prstDash val="solid"/>
                <a:round/>
                <a:headEnd type="none" w="sm" len="sm"/>
                <a:tailEnd type="stealth" w="sm" len="med"/>
              </a:ln>
              <a:effectLst/>
            </p:spPr>
            <p:txBody>
              <a:bodyPr wrap="none" lIns="92075" tIns="46038" rIns="92075" bIns="46038" anchor="ctr">
                <a:prstTxWarp prst="textNoShape">
                  <a:avLst/>
                </a:prstTxWarp>
              </a:bodyPr>
              <a:lstStyle/>
              <a:p>
                <a:endParaRPr lang="en-US"/>
              </a:p>
            </p:txBody>
          </p:sp>
        </p:grpSp>
        <p:grpSp>
          <p:nvGrpSpPr>
            <p:cNvPr id="7" name="Group 13"/>
            <p:cNvGrpSpPr>
              <a:grpSpLocks/>
            </p:cNvGrpSpPr>
            <p:nvPr/>
          </p:nvGrpSpPr>
          <p:grpSpPr bwMode="auto">
            <a:xfrm>
              <a:off x="2724068" y="2296624"/>
              <a:ext cx="606732" cy="877549"/>
              <a:chOff x="993" y="1928"/>
              <a:chExt cx="466" cy="674"/>
            </a:xfrm>
          </p:grpSpPr>
          <p:grpSp>
            <p:nvGrpSpPr>
              <p:cNvPr id="94" name="Group 14"/>
              <p:cNvGrpSpPr>
                <a:grpSpLocks/>
              </p:cNvGrpSpPr>
              <p:nvPr/>
            </p:nvGrpSpPr>
            <p:grpSpPr bwMode="auto">
              <a:xfrm>
                <a:off x="1132" y="2410"/>
                <a:ext cx="192" cy="192"/>
                <a:chOff x="2544" y="1584"/>
                <a:chExt cx="192" cy="192"/>
              </a:xfrm>
            </p:grpSpPr>
            <p:sp>
              <p:nvSpPr>
                <p:cNvPr id="97" name="Oval 15"/>
                <p:cNvSpPr>
                  <a:spLocks noChangeArrowheads="1"/>
                </p:cNvSpPr>
                <p:nvPr/>
              </p:nvSpPr>
              <p:spPr bwMode="auto">
                <a:xfrm>
                  <a:off x="2544" y="1584"/>
                  <a:ext cx="192" cy="192"/>
                </a:xfrm>
                <a:prstGeom prst="ellipse">
                  <a:avLst/>
                </a:prstGeom>
                <a:solidFill>
                  <a:srgbClr val="FFFFFF"/>
                </a:solidFill>
                <a:ln w="25400" cap="flat" cmpd="sng" algn="ctr">
                  <a:solidFill>
                    <a:srgbClr val="000000"/>
                  </a:solidFill>
                  <a:prstDash val="solid"/>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98" name="Line 16"/>
                <p:cNvSpPr>
                  <a:spLocks noChangeShapeType="1"/>
                </p:cNvSpPr>
                <p:nvPr/>
              </p:nvSpPr>
              <p:spPr bwMode="auto">
                <a:xfrm>
                  <a:off x="2640" y="1632"/>
                  <a:ext cx="0" cy="96"/>
                </a:xfrm>
                <a:prstGeom prst="line">
                  <a:avLst/>
                </a:prstGeom>
                <a:noFill/>
                <a:ln w="22225" cap="flat" cmpd="sng" algn="ctr">
                  <a:solidFill>
                    <a:srgbClr val="000000"/>
                  </a:solidFill>
                  <a:prstDash val="solid"/>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99" name="Line 17"/>
                <p:cNvSpPr>
                  <a:spLocks noChangeShapeType="1"/>
                </p:cNvSpPr>
                <p:nvPr/>
              </p:nvSpPr>
              <p:spPr bwMode="auto">
                <a:xfrm>
                  <a:off x="2592" y="1680"/>
                  <a:ext cx="96" cy="0"/>
                </a:xfrm>
                <a:prstGeom prst="line">
                  <a:avLst/>
                </a:prstGeom>
                <a:noFill/>
                <a:ln w="22225" cap="flat" cmpd="sng" algn="ctr">
                  <a:solidFill>
                    <a:srgbClr val="000000"/>
                  </a:solidFill>
                  <a:prstDash val="solid"/>
                  <a:round/>
                  <a:headEnd type="none" w="sm" len="sm"/>
                  <a:tailEnd type="none" w="sm" len="sm"/>
                </a:ln>
                <a:effectLst/>
              </p:spPr>
              <p:txBody>
                <a:bodyPr wrap="none" lIns="92075" tIns="46038" rIns="92075" bIns="46038" anchor="ctr">
                  <a:prstTxWarp prst="textNoShape">
                    <a:avLst/>
                  </a:prstTxWarp>
                </a:bodyPr>
                <a:lstStyle/>
                <a:p>
                  <a:endParaRPr lang="en-US"/>
                </a:p>
              </p:txBody>
            </p:sp>
          </p:grpSp>
          <p:sp>
            <p:nvSpPr>
              <p:cNvPr id="95" name="Freeform 18"/>
              <p:cNvSpPr>
                <a:spLocks/>
              </p:cNvSpPr>
              <p:nvPr/>
            </p:nvSpPr>
            <p:spPr bwMode="auto">
              <a:xfrm>
                <a:off x="993" y="1928"/>
                <a:ext cx="136" cy="568"/>
              </a:xfrm>
              <a:custGeom>
                <a:avLst/>
                <a:gdLst/>
                <a:ahLst/>
                <a:cxnLst>
                  <a:cxn ang="0">
                    <a:pos x="0" y="0"/>
                  </a:cxn>
                  <a:cxn ang="0">
                    <a:pos x="0" y="432"/>
                  </a:cxn>
                  <a:cxn ang="0">
                    <a:pos x="136" y="568"/>
                  </a:cxn>
                </a:cxnLst>
                <a:rect l="0" t="0" r="r" b="b"/>
                <a:pathLst>
                  <a:path w="136" h="568">
                    <a:moveTo>
                      <a:pt x="0" y="0"/>
                    </a:moveTo>
                    <a:lnTo>
                      <a:pt x="0" y="432"/>
                    </a:lnTo>
                    <a:lnTo>
                      <a:pt x="136" y="568"/>
                    </a:lnTo>
                  </a:path>
                </a:pathLst>
              </a:custGeom>
              <a:noFill/>
              <a:ln w="22225" cap="flat" cmpd="sng" algn="ctr">
                <a:solidFill>
                  <a:srgbClr val="000000"/>
                </a:solidFill>
                <a:prstDash val="solid"/>
                <a:round/>
                <a:headEnd type="none" w="sm" len="sm"/>
                <a:tailEnd type="stealth" w="sm" len="med"/>
              </a:ln>
              <a:effectLst/>
            </p:spPr>
            <p:txBody>
              <a:bodyPr wrap="none" lIns="92075" tIns="46038" rIns="92075" bIns="46038" anchor="ctr">
                <a:prstTxWarp prst="textNoShape">
                  <a:avLst/>
                </a:prstTxWarp>
              </a:bodyPr>
              <a:lstStyle/>
              <a:p>
                <a:endParaRPr lang="en-US"/>
              </a:p>
            </p:txBody>
          </p:sp>
          <p:sp>
            <p:nvSpPr>
              <p:cNvPr id="96" name="Freeform 19"/>
              <p:cNvSpPr>
                <a:spLocks/>
              </p:cNvSpPr>
              <p:nvPr/>
            </p:nvSpPr>
            <p:spPr bwMode="auto">
              <a:xfrm flipH="1">
                <a:off x="1323" y="1928"/>
                <a:ext cx="136" cy="568"/>
              </a:xfrm>
              <a:custGeom>
                <a:avLst/>
                <a:gdLst/>
                <a:ahLst/>
                <a:cxnLst>
                  <a:cxn ang="0">
                    <a:pos x="0" y="0"/>
                  </a:cxn>
                  <a:cxn ang="0">
                    <a:pos x="0" y="432"/>
                  </a:cxn>
                  <a:cxn ang="0">
                    <a:pos x="136" y="568"/>
                  </a:cxn>
                </a:cxnLst>
                <a:rect l="0" t="0" r="r" b="b"/>
                <a:pathLst>
                  <a:path w="136" h="568">
                    <a:moveTo>
                      <a:pt x="0" y="0"/>
                    </a:moveTo>
                    <a:lnTo>
                      <a:pt x="0" y="432"/>
                    </a:lnTo>
                    <a:lnTo>
                      <a:pt x="136" y="568"/>
                    </a:lnTo>
                  </a:path>
                </a:pathLst>
              </a:custGeom>
              <a:noFill/>
              <a:ln w="22225" cap="flat" cmpd="sng" algn="ctr">
                <a:solidFill>
                  <a:srgbClr val="000000"/>
                </a:solidFill>
                <a:prstDash val="solid"/>
                <a:round/>
                <a:headEnd type="none" w="sm" len="sm"/>
                <a:tailEnd type="stealth" w="sm" len="med"/>
              </a:ln>
              <a:effectLst/>
            </p:spPr>
            <p:txBody>
              <a:bodyPr wrap="none" lIns="92075" tIns="46038" rIns="92075" bIns="46038" anchor="ctr">
                <a:prstTxWarp prst="textNoShape">
                  <a:avLst/>
                </a:prstTxWarp>
              </a:bodyPr>
              <a:lstStyle/>
              <a:p>
                <a:endParaRPr lang="en-US"/>
              </a:p>
            </p:txBody>
          </p:sp>
        </p:grpSp>
        <p:grpSp>
          <p:nvGrpSpPr>
            <p:cNvPr id="8" name="Group 20"/>
            <p:cNvGrpSpPr>
              <a:grpSpLocks/>
            </p:cNvGrpSpPr>
            <p:nvPr/>
          </p:nvGrpSpPr>
          <p:grpSpPr bwMode="auto">
            <a:xfrm>
              <a:off x="3484437" y="2296624"/>
              <a:ext cx="606732" cy="877549"/>
              <a:chOff x="993" y="1928"/>
              <a:chExt cx="466" cy="674"/>
            </a:xfrm>
          </p:grpSpPr>
          <p:grpSp>
            <p:nvGrpSpPr>
              <p:cNvPr id="88" name="Group 21"/>
              <p:cNvGrpSpPr>
                <a:grpSpLocks/>
              </p:cNvGrpSpPr>
              <p:nvPr/>
            </p:nvGrpSpPr>
            <p:grpSpPr bwMode="auto">
              <a:xfrm>
                <a:off x="1132" y="2410"/>
                <a:ext cx="192" cy="192"/>
                <a:chOff x="2544" y="1584"/>
                <a:chExt cx="192" cy="192"/>
              </a:xfrm>
            </p:grpSpPr>
            <p:sp>
              <p:nvSpPr>
                <p:cNvPr id="91" name="Oval 22"/>
                <p:cNvSpPr>
                  <a:spLocks noChangeArrowheads="1"/>
                </p:cNvSpPr>
                <p:nvPr/>
              </p:nvSpPr>
              <p:spPr bwMode="auto">
                <a:xfrm>
                  <a:off x="2544" y="1584"/>
                  <a:ext cx="192" cy="192"/>
                </a:xfrm>
                <a:prstGeom prst="ellipse">
                  <a:avLst/>
                </a:prstGeom>
                <a:solidFill>
                  <a:srgbClr val="FFFFFF"/>
                </a:solidFill>
                <a:ln w="25400" cap="flat" cmpd="sng" algn="ctr">
                  <a:solidFill>
                    <a:srgbClr val="000000"/>
                  </a:solidFill>
                  <a:prstDash val="solid"/>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92" name="Line 23"/>
                <p:cNvSpPr>
                  <a:spLocks noChangeShapeType="1"/>
                </p:cNvSpPr>
                <p:nvPr/>
              </p:nvSpPr>
              <p:spPr bwMode="auto">
                <a:xfrm>
                  <a:off x="2640" y="1632"/>
                  <a:ext cx="0" cy="96"/>
                </a:xfrm>
                <a:prstGeom prst="line">
                  <a:avLst/>
                </a:prstGeom>
                <a:noFill/>
                <a:ln w="22225" cap="flat" cmpd="sng" algn="ctr">
                  <a:solidFill>
                    <a:srgbClr val="000000"/>
                  </a:solidFill>
                  <a:prstDash val="solid"/>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93" name="Line 24"/>
                <p:cNvSpPr>
                  <a:spLocks noChangeShapeType="1"/>
                </p:cNvSpPr>
                <p:nvPr/>
              </p:nvSpPr>
              <p:spPr bwMode="auto">
                <a:xfrm>
                  <a:off x="2592" y="1680"/>
                  <a:ext cx="96" cy="0"/>
                </a:xfrm>
                <a:prstGeom prst="line">
                  <a:avLst/>
                </a:prstGeom>
                <a:noFill/>
                <a:ln w="22225" cap="flat" cmpd="sng" algn="ctr">
                  <a:solidFill>
                    <a:srgbClr val="000000"/>
                  </a:solidFill>
                  <a:prstDash val="solid"/>
                  <a:round/>
                  <a:headEnd type="none" w="sm" len="sm"/>
                  <a:tailEnd type="none" w="sm" len="sm"/>
                </a:ln>
                <a:effectLst/>
              </p:spPr>
              <p:txBody>
                <a:bodyPr wrap="none" lIns="92075" tIns="46038" rIns="92075" bIns="46038" anchor="ctr">
                  <a:prstTxWarp prst="textNoShape">
                    <a:avLst/>
                  </a:prstTxWarp>
                </a:bodyPr>
                <a:lstStyle/>
                <a:p>
                  <a:endParaRPr lang="en-US"/>
                </a:p>
              </p:txBody>
            </p:sp>
          </p:grpSp>
          <p:sp>
            <p:nvSpPr>
              <p:cNvPr id="89" name="Freeform 25"/>
              <p:cNvSpPr>
                <a:spLocks/>
              </p:cNvSpPr>
              <p:nvPr/>
            </p:nvSpPr>
            <p:spPr bwMode="auto">
              <a:xfrm>
                <a:off x="993" y="1928"/>
                <a:ext cx="136" cy="568"/>
              </a:xfrm>
              <a:custGeom>
                <a:avLst/>
                <a:gdLst/>
                <a:ahLst/>
                <a:cxnLst>
                  <a:cxn ang="0">
                    <a:pos x="0" y="0"/>
                  </a:cxn>
                  <a:cxn ang="0">
                    <a:pos x="0" y="432"/>
                  </a:cxn>
                  <a:cxn ang="0">
                    <a:pos x="136" y="568"/>
                  </a:cxn>
                </a:cxnLst>
                <a:rect l="0" t="0" r="r" b="b"/>
                <a:pathLst>
                  <a:path w="136" h="568">
                    <a:moveTo>
                      <a:pt x="0" y="0"/>
                    </a:moveTo>
                    <a:lnTo>
                      <a:pt x="0" y="432"/>
                    </a:lnTo>
                    <a:lnTo>
                      <a:pt x="136" y="568"/>
                    </a:lnTo>
                  </a:path>
                </a:pathLst>
              </a:custGeom>
              <a:noFill/>
              <a:ln w="22225" cap="flat" cmpd="sng" algn="ctr">
                <a:solidFill>
                  <a:srgbClr val="000000"/>
                </a:solidFill>
                <a:prstDash val="solid"/>
                <a:round/>
                <a:headEnd type="none" w="sm" len="sm"/>
                <a:tailEnd type="stealth" w="sm" len="med"/>
              </a:ln>
              <a:effectLst/>
            </p:spPr>
            <p:txBody>
              <a:bodyPr wrap="none" lIns="92075" tIns="46038" rIns="92075" bIns="46038" anchor="ctr">
                <a:prstTxWarp prst="textNoShape">
                  <a:avLst/>
                </a:prstTxWarp>
              </a:bodyPr>
              <a:lstStyle/>
              <a:p>
                <a:endParaRPr lang="en-US"/>
              </a:p>
            </p:txBody>
          </p:sp>
          <p:sp>
            <p:nvSpPr>
              <p:cNvPr id="90" name="Freeform 26"/>
              <p:cNvSpPr>
                <a:spLocks/>
              </p:cNvSpPr>
              <p:nvPr/>
            </p:nvSpPr>
            <p:spPr bwMode="auto">
              <a:xfrm flipH="1">
                <a:off x="1323" y="1928"/>
                <a:ext cx="136" cy="568"/>
              </a:xfrm>
              <a:custGeom>
                <a:avLst/>
                <a:gdLst/>
                <a:ahLst/>
                <a:cxnLst>
                  <a:cxn ang="0">
                    <a:pos x="0" y="0"/>
                  </a:cxn>
                  <a:cxn ang="0">
                    <a:pos x="0" y="432"/>
                  </a:cxn>
                  <a:cxn ang="0">
                    <a:pos x="136" y="568"/>
                  </a:cxn>
                </a:cxnLst>
                <a:rect l="0" t="0" r="r" b="b"/>
                <a:pathLst>
                  <a:path w="136" h="568">
                    <a:moveTo>
                      <a:pt x="0" y="0"/>
                    </a:moveTo>
                    <a:lnTo>
                      <a:pt x="0" y="432"/>
                    </a:lnTo>
                    <a:lnTo>
                      <a:pt x="136" y="568"/>
                    </a:lnTo>
                  </a:path>
                </a:pathLst>
              </a:custGeom>
              <a:noFill/>
              <a:ln w="22225" cap="flat" cmpd="sng" algn="ctr">
                <a:solidFill>
                  <a:srgbClr val="000000"/>
                </a:solidFill>
                <a:prstDash val="solid"/>
                <a:round/>
                <a:headEnd type="none" w="sm" len="sm"/>
                <a:tailEnd type="stealth" w="sm" len="med"/>
              </a:ln>
              <a:effectLst/>
            </p:spPr>
            <p:txBody>
              <a:bodyPr wrap="none" lIns="92075" tIns="46038" rIns="92075" bIns="46038" anchor="ctr">
                <a:prstTxWarp prst="textNoShape">
                  <a:avLst/>
                </a:prstTxWarp>
              </a:bodyPr>
              <a:lstStyle/>
              <a:p>
                <a:endParaRPr lang="en-US"/>
              </a:p>
            </p:txBody>
          </p:sp>
        </p:grpSp>
        <p:grpSp>
          <p:nvGrpSpPr>
            <p:cNvPr id="9" name="Group 27"/>
            <p:cNvGrpSpPr>
              <a:grpSpLocks/>
            </p:cNvGrpSpPr>
            <p:nvPr/>
          </p:nvGrpSpPr>
          <p:grpSpPr bwMode="auto">
            <a:xfrm>
              <a:off x="4244805" y="2296624"/>
              <a:ext cx="606732" cy="877549"/>
              <a:chOff x="993" y="1928"/>
              <a:chExt cx="466" cy="674"/>
            </a:xfrm>
          </p:grpSpPr>
          <p:grpSp>
            <p:nvGrpSpPr>
              <p:cNvPr id="82" name="Group 28"/>
              <p:cNvGrpSpPr>
                <a:grpSpLocks/>
              </p:cNvGrpSpPr>
              <p:nvPr/>
            </p:nvGrpSpPr>
            <p:grpSpPr bwMode="auto">
              <a:xfrm>
                <a:off x="1132" y="2410"/>
                <a:ext cx="192" cy="192"/>
                <a:chOff x="2544" y="1584"/>
                <a:chExt cx="192" cy="192"/>
              </a:xfrm>
            </p:grpSpPr>
            <p:sp>
              <p:nvSpPr>
                <p:cNvPr id="85" name="Oval 29"/>
                <p:cNvSpPr>
                  <a:spLocks noChangeArrowheads="1"/>
                </p:cNvSpPr>
                <p:nvPr/>
              </p:nvSpPr>
              <p:spPr bwMode="auto">
                <a:xfrm>
                  <a:off x="2544" y="1584"/>
                  <a:ext cx="192" cy="192"/>
                </a:xfrm>
                <a:prstGeom prst="ellipse">
                  <a:avLst/>
                </a:prstGeom>
                <a:solidFill>
                  <a:srgbClr val="FFFFFF"/>
                </a:solidFill>
                <a:ln w="25400" cap="flat" cmpd="sng" algn="ctr">
                  <a:solidFill>
                    <a:srgbClr val="000000"/>
                  </a:solidFill>
                  <a:prstDash val="solid"/>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86" name="Line 30"/>
                <p:cNvSpPr>
                  <a:spLocks noChangeShapeType="1"/>
                </p:cNvSpPr>
                <p:nvPr/>
              </p:nvSpPr>
              <p:spPr bwMode="auto">
                <a:xfrm>
                  <a:off x="2640" y="1632"/>
                  <a:ext cx="0" cy="96"/>
                </a:xfrm>
                <a:prstGeom prst="line">
                  <a:avLst/>
                </a:prstGeom>
                <a:noFill/>
                <a:ln w="22225" cap="flat" cmpd="sng" algn="ctr">
                  <a:solidFill>
                    <a:srgbClr val="000000"/>
                  </a:solidFill>
                  <a:prstDash val="solid"/>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87" name="Line 31"/>
                <p:cNvSpPr>
                  <a:spLocks noChangeShapeType="1"/>
                </p:cNvSpPr>
                <p:nvPr/>
              </p:nvSpPr>
              <p:spPr bwMode="auto">
                <a:xfrm>
                  <a:off x="2592" y="1680"/>
                  <a:ext cx="96" cy="0"/>
                </a:xfrm>
                <a:prstGeom prst="line">
                  <a:avLst/>
                </a:prstGeom>
                <a:noFill/>
                <a:ln w="22225" cap="flat" cmpd="sng" algn="ctr">
                  <a:solidFill>
                    <a:srgbClr val="000000"/>
                  </a:solidFill>
                  <a:prstDash val="solid"/>
                  <a:round/>
                  <a:headEnd type="none" w="sm" len="sm"/>
                  <a:tailEnd type="none" w="sm" len="sm"/>
                </a:ln>
                <a:effectLst/>
              </p:spPr>
              <p:txBody>
                <a:bodyPr wrap="none" lIns="92075" tIns="46038" rIns="92075" bIns="46038" anchor="ctr">
                  <a:prstTxWarp prst="textNoShape">
                    <a:avLst/>
                  </a:prstTxWarp>
                </a:bodyPr>
                <a:lstStyle/>
                <a:p>
                  <a:endParaRPr lang="en-US"/>
                </a:p>
              </p:txBody>
            </p:sp>
          </p:grpSp>
          <p:sp>
            <p:nvSpPr>
              <p:cNvPr id="83" name="Freeform 32"/>
              <p:cNvSpPr>
                <a:spLocks/>
              </p:cNvSpPr>
              <p:nvPr/>
            </p:nvSpPr>
            <p:spPr bwMode="auto">
              <a:xfrm>
                <a:off x="993" y="1928"/>
                <a:ext cx="136" cy="568"/>
              </a:xfrm>
              <a:custGeom>
                <a:avLst/>
                <a:gdLst/>
                <a:ahLst/>
                <a:cxnLst>
                  <a:cxn ang="0">
                    <a:pos x="0" y="0"/>
                  </a:cxn>
                  <a:cxn ang="0">
                    <a:pos x="0" y="432"/>
                  </a:cxn>
                  <a:cxn ang="0">
                    <a:pos x="136" y="568"/>
                  </a:cxn>
                </a:cxnLst>
                <a:rect l="0" t="0" r="r" b="b"/>
                <a:pathLst>
                  <a:path w="136" h="568">
                    <a:moveTo>
                      <a:pt x="0" y="0"/>
                    </a:moveTo>
                    <a:lnTo>
                      <a:pt x="0" y="432"/>
                    </a:lnTo>
                    <a:lnTo>
                      <a:pt x="136" y="568"/>
                    </a:lnTo>
                  </a:path>
                </a:pathLst>
              </a:custGeom>
              <a:noFill/>
              <a:ln w="22225" cap="flat" cmpd="sng" algn="ctr">
                <a:solidFill>
                  <a:srgbClr val="000000"/>
                </a:solidFill>
                <a:prstDash val="solid"/>
                <a:round/>
                <a:headEnd type="none" w="sm" len="sm"/>
                <a:tailEnd type="stealth" w="sm" len="med"/>
              </a:ln>
              <a:effectLst/>
            </p:spPr>
            <p:txBody>
              <a:bodyPr wrap="none" lIns="92075" tIns="46038" rIns="92075" bIns="46038" anchor="ctr">
                <a:prstTxWarp prst="textNoShape">
                  <a:avLst/>
                </a:prstTxWarp>
              </a:bodyPr>
              <a:lstStyle/>
              <a:p>
                <a:endParaRPr lang="en-US"/>
              </a:p>
            </p:txBody>
          </p:sp>
          <p:sp>
            <p:nvSpPr>
              <p:cNvPr id="84" name="Freeform 33"/>
              <p:cNvSpPr>
                <a:spLocks/>
              </p:cNvSpPr>
              <p:nvPr/>
            </p:nvSpPr>
            <p:spPr bwMode="auto">
              <a:xfrm flipH="1">
                <a:off x="1323" y="1928"/>
                <a:ext cx="136" cy="568"/>
              </a:xfrm>
              <a:custGeom>
                <a:avLst/>
                <a:gdLst/>
                <a:ahLst/>
                <a:cxnLst>
                  <a:cxn ang="0">
                    <a:pos x="0" y="0"/>
                  </a:cxn>
                  <a:cxn ang="0">
                    <a:pos x="0" y="432"/>
                  </a:cxn>
                  <a:cxn ang="0">
                    <a:pos x="136" y="568"/>
                  </a:cxn>
                </a:cxnLst>
                <a:rect l="0" t="0" r="r" b="b"/>
                <a:pathLst>
                  <a:path w="136" h="568">
                    <a:moveTo>
                      <a:pt x="0" y="0"/>
                    </a:moveTo>
                    <a:lnTo>
                      <a:pt x="0" y="432"/>
                    </a:lnTo>
                    <a:lnTo>
                      <a:pt x="136" y="568"/>
                    </a:lnTo>
                  </a:path>
                </a:pathLst>
              </a:custGeom>
              <a:noFill/>
              <a:ln w="22225" cap="flat" cmpd="sng" algn="ctr">
                <a:solidFill>
                  <a:srgbClr val="000000"/>
                </a:solidFill>
                <a:prstDash val="solid"/>
                <a:round/>
                <a:headEnd type="none" w="sm" len="sm"/>
                <a:tailEnd type="stealth" w="sm" len="med"/>
              </a:ln>
              <a:effectLst/>
            </p:spPr>
            <p:txBody>
              <a:bodyPr wrap="none" lIns="92075" tIns="46038" rIns="92075" bIns="46038" anchor="ctr">
                <a:prstTxWarp prst="textNoShape">
                  <a:avLst/>
                </a:prstTxWarp>
              </a:bodyPr>
              <a:lstStyle/>
              <a:p>
                <a:endParaRPr lang="en-US"/>
              </a:p>
            </p:txBody>
          </p:sp>
        </p:grpSp>
        <p:grpSp>
          <p:nvGrpSpPr>
            <p:cNvPr id="10" name="Group 34"/>
            <p:cNvGrpSpPr>
              <a:grpSpLocks/>
            </p:cNvGrpSpPr>
            <p:nvPr/>
          </p:nvGrpSpPr>
          <p:grpSpPr bwMode="auto">
            <a:xfrm>
              <a:off x="5005174" y="2296624"/>
              <a:ext cx="606732" cy="877549"/>
              <a:chOff x="993" y="1928"/>
              <a:chExt cx="466" cy="674"/>
            </a:xfrm>
          </p:grpSpPr>
          <p:grpSp>
            <p:nvGrpSpPr>
              <p:cNvPr id="76" name="Group 35"/>
              <p:cNvGrpSpPr>
                <a:grpSpLocks/>
              </p:cNvGrpSpPr>
              <p:nvPr/>
            </p:nvGrpSpPr>
            <p:grpSpPr bwMode="auto">
              <a:xfrm>
                <a:off x="1132" y="2410"/>
                <a:ext cx="192" cy="192"/>
                <a:chOff x="2544" y="1584"/>
                <a:chExt cx="192" cy="192"/>
              </a:xfrm>
            </p:grpSpPr>
            <p:sp>
              <p:nvSpPr>
                <p:cNvPr id="79" name="Oval 36"/>
                <p:cNvSpPr>
                  <a:spLocks noChangeArrowheads="1"/>
                </p:cNvSpPr>
                <p:nvPr/>
              </p:nvSpPr>
              <p:spPr bwMode="auto">
                <a:xfrm>
                  <a:off x="2544" y="1584"/>
                  <a:ext cx="192" cy="192"/>
                </a:xfrm>
                <a:prstGeom prst="ellipse">
                  <a:avLst/>
                </a:prstGeom>
                <a:solidFill>
                  <a:srgbClr val="FFFFFF"/>
                </a:solidFill>
                <a:ln w="25400" cap="flat" cmpd="sng" algn="ctr">
                  <a:solidFill>
                    <a:srgbClr val="000000"/>
                  </a:solidFill>
                  <a:prstDash val="solid"/>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80" name="Line 37"/>
                <p:cNvSpPr>
                  <a:spLocks noChangeShapeType="1"/>
                </p:cNvSpPr>
                <p:nvPr/>
              </p:nvSpPr>
              <p:spPr bwMode="auto">
                <a:xfrm>
                  <a:off x="2640" y="1632"/>
                  <a:ext cx="0" cy="96"/>
                </a:xfrm>
                <a:prstGeom prst="line">
                  <a:avLst/>
                </a:prstGeom>
                <a:noFill/>
                <a:ln w="22225" cap="flat" cmpd="sng" algn="ctr">
                  <a:solidFill>
                    <a:srgbClr val="000000"/>
                  </a:solidFill>
                  <a:prstDash val="solid"/>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81" name="Line 38"/>
                <p:cNvSpPr>
                  <a:spLocks noChangeShapeType="1"/>
                </p:cNvSpPr>
                <p:nvPr/>
              </p:nvSpPr>
              <p:spPr bwMode="auto">
                <a:xfrm>
                  <a:off x="2592" y="1680"/>
                  <a:ext cx="96" cy="0"/>
                </a:xfrm>
                <a:prstGeom prst="line">
                  <a:avLst/>
                </a:prstGeom>
                <a:noFill/>
                <a:ln w="22225" cap="flat" cmpd="sng" algn="ctr">
                  <a:solidFill>
                    <a:srgbClr val="000000"/>
                  </a:solidFill>
                  <a:prstDash val="solid"/>
                  <a:round/>
                  <a:headEnd type="none" w="sm" len="sm"/>
                  <a:tailEnd type="none" w="sm" len="sm"/>
                </a:ln>
                <a:effectLst/>
              </p:spPr>
              <p:txBody>
                <a:bodyPr wrap="none" lIns="92075" tIns="46038" rIns="92075" bIns="46038" anchor="ctr">
                  <a:prstTxWarp prst="textNoShape">
                    <a:avLst/>
                  </a:prstTxWarp>
                </a:bodyPr>
                <a:lstStyle/>
                <a:p>
                  <a:endParaRPr lang="en-US"/>
                </a:p>
              </p:txBody>
            </p:sp>
          </p:grpSp>
          <p:sp>
            <p:nvSpPr>
              <p:cNvPr id="77" name="Freeform 39"/>
              <p:cNvSpPr>
                <a:spLocks/>
              </p:cNvSpPr>
              <p:nvPr/>
            </p:nvSpPr>
            <p:spPr bwMode="auto">
              <a:xfrm>
                <a:off x="993" y="1928"/>
                <a:ext cx="136" cy="568"/>
              </a:xfrm>
              <a:custGeom>
                <a:avLst/>
                <a:gdLst/>
                <a:ahLst/>
                <a:cxnLst>
                  <a:cxn ang="0">
                    <a:pos x="0" y="0"/>
                  </a:cxn>
                  <a:cxn ang="0">
                    <a:pos x="0" y="432"/>
                  </a:cxn>
                  <a:cxn ang="0">
                    <a:pos x="136" y="568"/>
                  </a:cxn>
                </a:cxnLst>
                <a:rect l="0" t="0" r="r" b="b"/>
                <a:pathLst>
                  <a:path w="136" h="568">
                    <a:moveTo>
                      <a:pt x="0" y="0"/>
                    </a:moveTo>
                    <a:lnTo>
                      <a:pt x="0" y="432"/>
                    </a:lnTo>
                    <a:lnTo>
                      <a:pt x="136" y="568"/>
                    </a:lnTo>
                  </a:path>
                </a:pathLst>
              </a:custGeom>
              <a:noFill/>
              <a:ln w="22225" cap="flat" cmpd="sng" algn="ctr">
                <a:solidFill>
                  <a:srgbClr val="000000"/>
                </a:solidFill>
                <a:prstDash val="solid"/>
                <a:round/>
                <a:headEnd type="none" w="sm" len="sm"/>
                <a:tailEnd type="stealth" w="sm" len="med"/>
              </a:ln>
              <a:effectLst/>
            </p:spPr>
            <p:txBody>
              <a:bodyPr wrap="none" lIns="92075" tIns="46038" rIns="92075" bIns="46038" anchor="ctr">
                <a:prstTxWarp prst="textNoShape">
                  <a:avLst/>
                </a:prstTxWarp>
              </a:bodyPr>
              <a:lstStyle/>
              <a:p>
                <a:endParaRPr lang="en-US"/>
              </a:p>
            </p:txBody>
          </p:sp>
          <p:sp>
            <p:nvSpPr>
              <p:cNvPr id="78" name="Freeform 40"/>
              <p:cNvSpPr>
                <a:spLocks/>
              </p:cNvSpPr>
              <p:nvPr/>
            </p:nvSpPr>
            <p:spPr bwMode="auto">
              <a:xfrm flipH="1">
                <a:off x="1323" y="1928"/>
                <a:ext cx="136" cy="568"/>
              </a:xfrm>
              <a:custGeom>
                <a:avLst/>
                <a:gdLst/>
                <a:ahLst/>
                <a:cxnLst>
                  <a:cxn ang="0">
                    <a:pos x="0" y="0"/>
                  </a:cxn>
                  <a:cxn ang="0">
                    <a:pos x="0" y="432"/>
                  </a:cxn>
                  <a:cxn ang="0">
                    <a:pos x="136" y="568"/>
                  </a:cxn>
                </a:cxnLst>
                <a:rect l="0" t="0" r="r" b="b"/>
                <a:pathLst>
                  <a:path w="136" h="568">
                    <a:moveTo>
                      <a:pt x="0" y="0"/>
                    </a:moveTo>
                    <a:lnTo>
                      <a:pt x="0" y="432"/>
                    </a:lnTo>
                    <a:lnTo>
                      <a:pt x="136" y="568"/>
                    </a:lnTo>
                  </a:path>
                </a:pathLst>
              </a:custGeom>
              <a:noFill/>
              <a:ln w="22225" cap="flat" cmpd="sng" algn="ctr">
                <a:solidFill>
                  <a:srgbClr val="000000"/>
                </a:solidFill>
                <a:prstDash val="solid"/>
                <a:round/>
                <a:headEnd type="none" w="sm" len="sm"/>
                <a:tailEnd type="stealth" w="sm" len="med"/>
              </a:ln>
              <a:effectLst/>
            </p:spPr>
            <p:txBody>
              <a:bodyPr wrap="none" lIns="92075" tIns="46038" rIns="92075" bIns="46038" anchor="ctr">
                <a:prstTxWarp prst="textNoShape">
                  <a:avLst/>
                </a:prstTxWarp>
              </a:bodyPr>
              <a:lstStyle/>
              <a:p>
                <a:endParaRPr lang="en-US"/>
              </a:p>
            </p:txBody>
          </p:sp>
        </p:grpSp>
        <p:grpSp>
          <p:nvGrpSpPr>
            <p:cNvPr id="11" name="Group 41"/>
            <p:cNvGrpSpPr>
              <a:grpSpLocks/>
            </p:cNvGrpSpPr>
            <p:nvPr/>
          </p:nvGrpSpPr>
          <p:grpSpPr bwMode="auto">
            <a:xfrm>
              <a:off x="5765542" y="2296624"/>
              <a:ext cx="606732" cy="877549"/>
              <a:chOff x="993" y="1928"/>
              <a:chExt cx="466" cy="674"/>
            </a:xfrm>
          </p:grpSpPr>
          <p:grpSp>
            <p:nvGrpSpPr>
              <p:cNvPr id="70" name="Group 42"/>
              <p:cNvGrpSpPr>
                <a:grpSpLocks/>
              </p:cNvGrpSpPr>
              <p:nvPr/>
            </p:nvGrpSpPr>
            <p:grpSpPr bwMode="auto">
              <a:xfrm>
                <a:off x="1132" y="2410"/>
                <a:ext cx="192" cy="192"/>
                <a:chOff x="2544" y="1584"/>
                <a:chExt cx="192" cy="192"/>
              </a:xfrm>
            </p:grpSpPr>
            <p:sp>
              <p:nvSpPr>
                <p:cNvPr id="73" name="Oval 43"/>
                <p:cNvSpPr>
                  <a:spLocks noChangeArrowheads="1"/>
                </p:cNvSpPr>
                <p:nvPr/>
              </p:nvSpPr>
              <p:spPr bwMode="auto">
                <a:xfrm>
                  <a:off x="2544" y="1584"/>
                  <a:ext cx="192" cy="192"/>
                </a:xfrm>
                <a:prstGeom prst="ellipse">
                  <a:avLst/>
                </a:prstGeom>
                <a:solidFill>
                  <a:srgbClr val="FFFFFF"/>
                </a:solidFill>
                <a:ln w="25400" cap="flat" cmpd="sng" algn="ctr">
                  <a:solidFill>
                    <a:srgbClr val="000000"/>
                  </a:solidFill>
                  <a:prstDash val="solid"/>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74" name="Line 44"/>
                <p:cNvSpPr>
                  <a:spLocks noChangeShapeType="1"/>
                </p:cNvSpPr>
                <p:nvPr/>
              </p:nvSpPr>
              <p:spPr bwMode="auto">
                <a:xfrm>
                  <a:off x="2640" y="1632"/>
                  <a:ext cx="0" cy="96"/>
                </a:xfrm>
                <a:prstGeom prst="line">
                  <a:avLst/>
                </a:prstGeom>
                <a:noFill/>
                <a:ln w="22225" cap="flat" cmpd="sng" algn="ctr">
                  <a:solidFill>
                    <a:srgbClr val="000000"/>
                  </a:solidFill>
                  <a:prstDash val="solid"/>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75" name="Line 45"/>
                <p:cNvSpPr>
                  <a:spLocks noChangeShapeType="1"/>
                </p:cNvSpPr>
                <p:nvPr/>
              </p:nvSpPr>
              <p:spPr bwMode="auto">
                <a:xfrm>
                  <a:off x="2592" y="1680"/>
                  <a:ext cx="96" cy="0"/>
                </a:xfrm>
                <a:prstGeom prst="line">
                  <a:avLst/>
                </a:prstGeom>
                <a:noFill/>
                <a:ln w="22225" cap="flat" cmpd="sng" algn="ctr">
                  <a:solidFill>
                    <a:srgbClr val="000000"/>
                  </a:solidFill>
                  <a:prstDash val="solid"/>
                  <a:round/>
                  <a:headEnd type="none" w="sm" len="sm"/>
                  <a:tailEnd type="none" w="sm" len="sm"/>
                </a:ln>
                <a:effectLst/>
              </p:spPr>
              <p:txBody>
                <a:bodyPr wrap="none" lIns="92075" tIns="46038" rIns="92075" bIns="46038" anchor="ctr">
                  <a:prstTxWarp prst="textNoShape">
                    <a:avLst/>
                  </a:prstTxWarp>
                </a:bodyPr>
                <a:lstStyle/>
                <a:p>
                  <a:endParaRPr lang="en-US"/>
                </a:p>
              </p:txBody>
            </p:sp>
          </p:grpSp>
          <p:sp>
            <p:nvSpPr>
              <p:cNvPr id="71" name="Freeform 46"/>
              <p:cNvSpPr>
                <a:spLocks/>
              </p:cNvSpPr>
              <p:nvPr/>
            </p:nvSpPr>
            <p:spPr bwMode="auto">
              <a:xfrm>
                <a:off x="993" y="1928"/>
                <a:ext cx="136" cy="568"/>
              </a:xfrm>
              <a:custGeom>
                <a:avLst/>
                <a:gdLst/>
                <a:ahLst/>
                <a:cxnLst>
                  <a:cxn ang="0">
                    <a:pos x="0" y="0"/>
                  </a:cxn>
                  <a:cxn ang="0">
                    <a:pos x="0" y="432"/>
                  </a:cxn>
                  <a:cxn ang="0">
                    <a:pos x="136" y="568"/>
                  </a:cxn>
                </a:cxnLst>
                <a:rect l="0" t="0" r="r" b="b"/>
                <a:pathLst>
                  <a:path w="136" h="568">
                    <a:moveTo>
                      <a:pt x="0" y="0"/>
                    </a:moveTo>
                    <a:lnTo>
                      <a:pt x="0" y="432"/>
                    </a:lnTo>
                    <a:lnTo>
                      <a:pt x="136" y="568"/>
                    </a:lnTo>
                  </a:path>
                </a:pathLst>
              </a:custGeom>
              <a:noFill/>
              <a:ln w="22225" cap="flat" cmpd="sng" algn="ctr">
                <a:solidFill>
                  <a:srgbClr val="000000"/>
                </a:solidFill>
                <a:prstDash val="solid"/>
                <a:round/>
                <a:headEnd type="none" w="sm" len="sm"/>
                <a:tailEnd type="stealth" w="sm" len="med"/>
              </a:ln>
              <a:effectLst/>
            </p:spPr>
            <p:txBody>
              <a:bodyPr wrap="none" lIns="92075" tIns="46038" rIns="92075" bIns="46038" anchor="ctr">
                <a:prstTxWarp prst="textNoShape">
                  <a:avLst/>
                </a:prstTxWarp>
              </a:bodyPr>
              <a:lstStyle/>
              <a:p>
                <a:endParaRPr lang="en-US"/>
              </a:p>
            </p:txBody>
          </p:sp>
          <p:sp>
            <p:nvSpPr>
              <p:cNvPr id="72" name="Freeform 47"/>
              <p:cNvSpPr>
                <a:spLocks/>
              </p:cNvSpPr>
              <p:nvPr/>
            </p:nvSpPr>
            <p:spPr bwMode="auto">
              <a:xfrm flipH="1">
                <a:off x="1323" y="1928"/>
                <a:ext cx="136" cy="568"/>
              </a:xfrm>
              <a:custGeom>
                <a:avLst/>
                <a:gdLst/>
                <a:ahLst/>
                <a:cxnLst>
                  <a:cxn ang="0">
                    <a:pos x="0" y="0"/>
                  </a:cxn>
                  <a:cxn ang="0">
                    <a:pos x="0" y="432"/>
                  </a:cxn>
                  <a:cxn ang="0">
                    <a:pos x="136" y="568"/>
                  </a:cxn>
                </a:cxnLst>
                <a:rect l="0" t="0" r="r" b="b"/>
                <a:pathLst>
                  <a:path w="136" h="568">
                    <a:moveTo>
                      <a:pt x="0" y="0"/>
                    </a:moveTo>
                    <a:lnTo>
                      <a:pt x="0" y="432"/>
                    </a:lnTo>
                    <a:lnTo>
                      <a:pt x="136" y="568"/>
                    </a:lnTo>
                  </a:path>
                </a:pathLst>
              </a:custGeom>
              <a:noFill/>
              <a:ln w="22225" cap="flat" cmpd="sng" algn="ctr">
                <a:solidFill>
                  <a:srgbClr val="000000"/>
                </a:solidFill>
                <a:prstDash val="solid"/>
                <a:round/>
                <a:headEnd type="none" w="sm" len="sm"/>
                <a:tailEnd type="stealth" w="sm" len="med"/>
              </a:ln>
              <a:effectLst/>
            </p:spPr>
            <p:txBody>
              <a:bodyPr wrap="none" lIns="92075" tIns="46038" rIns="92075" bIns="46038" anchor="ctr">
                <a:prstTxWarp prst="textNoShape">
                  <a:avLst/>
                </a:prstTxWarp>
              </a:bodyPr>
              <a:lstStyle/>
              <a:p>
                <a:endParaRPr lang="en-US"/>
              </a:p>
            </p:txBody>
          </p:sp>
        </p:grpSp>
        <p:grpSp>
          <p:nvGrpSpPr>
            <p:cNvPr id="12" name="Group 48"/>
            <p:cNvGrpSpPr>
              <a:grpSpLocks/>
            </p:cNvGrpSpPr>
            <p:nvPr/>
          </p:nvGrpSpPr>
          <p:grpSpPr bwMode="auto">
            <a:xfrm>
              <a:off x="6525911" y="2296624"/>
              <a:ext cx="606732" cy="877549"/>
              <a:chOff x="993" y="1928"/>
              <a:chExt cx="466" cy="674"/>
            </a:xfrm>
          </p:grpSpPr>
          <p:grpSp>
            <p:nvGrpSpPr>
              <p:cNvPr id="64" name="Group 49"/>
              <p:cNvGrpSpPr>
                <a:grpSpLocks/>
              </p:cNvGrpSpPr>
              <p:nvPr/>
            </p:nvGrpSpPr>
            <p:grpSpPr bwMode="auto">
              <a:xfrm>
                <a:off x="1132" y="2410"/>
                <a:ext cx="192" cy="192"/>
                <a:chOff x="2544" y="1584"/>
                <a:chExt cx="192" cy="192"/>
              </a:xfrm>
            </p:grpSpPr>
            <p:sp>
              <p:nvSpPr>
                <p:cNvPr id="67" name="Oval 50"/>
                <p:cNvSpPr>
                  <a:spLocks noChangeArrowheads="1"/>
                </p:cNvSpPr>
                <p:nvPr/>
              </p:nvSpPr>
              <p:spPr bwMode="auto">
                <a:xfrm>
                  <a:off x="2544" y="1584"/>
                  <a:ext cx="192" cy="192"/>
                </a:xfrm>
                <a:prstGeom prst="ellipse">
                  <a:avLst/>
                </a:prstGeom>
                <a:solidFill>
                  <a:srgbClr val="FFFFFF"/>
                </a:solidFill>
                <a:ln w="25400" cap="flat" cmpd="sng" algn="ctr">
                  <a:solidFill>
                    <a:srgbClr val="000000"/>
                  </a:solidFill>
                  <a:prstDash val="solid"/>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68" name="Line 51"/>
                <p:cNvSpPr>
                  <a:spLocks noChangeShapeType="1"/>
                </p:cNvSpPr>
                <p:nvPr/>
              </p:nvSpPr>
              <p:spPr bwMode="auto">
                <a:xfrm>
                  <a:off x="2640" y="1632"/>
                  <a:ext cx="0" cy="96"/>
                </a:xfrm>
                <a:prstGeom prst="line">
                  <a:avLst/>
                </a:prstGeom>
                <a:noFill/>
                <a:ln w="22225" cap="flat" cmpd="sng" algn="ctr">
                  <a:solidFill>
                    <a:srgbClr val="000000"/>
                  </a:solidFill>
                  <a:prstDash val="solid"/>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69" name="Line 52"/>
                <p:cNvSpPr>
                  <a:spLocks noChangeShapeType="1"/>
                </p:cNvSpPr>
                <p:nvPr/>
              </p:nvSpPr>
              <p:spPr bwMode="auto">
                <a:xfrm>
                  <a:off x="2592" y="1680"/>
                  <a:ext cx="96" cy="0"/>
                </a:xfrm>
                <a:prstGeom prst="line">
                  <a:avLst/>
                </a:prstGeom>
                <a:noFill/>
                <a:ln w="22225" cap="flat" cmpd="sng" algn="ctr">
                  <a:solidFill>
                    <a:srgbClr val="000000"/>
                  </a:solidFill>
                  <a:prstDash val="solid"/>
                  <a:round/>
                  <a:headEnd type="none" w="sm" len="sm"/>
                  <a:tailEnd type="none" w="sm" len="sm"/>
                </a:ln>
                <a:effectLst/>
              </p:spPr>
              <p:txBody>
                <a:bodyPr wrap="none" lIns="92075" tIns="46038" rIns="92075" bIns="46038" anchor="ctr">
                  <a:prstTxWarp prst="textNoShape">
                    <a:avLst/>
                  </a:prstTxWarp>
                </a:bodyPr>
                <a:lstStyle/>
                <a:p>
                  <a:endParaRPr lang="en-US"/>
                </a:p>
              </p:txBody>
            </p:sp>
          </p:grpSp>
          <p:sp>
            <p:nvSpPr>
              <p:cNvPr id="65" name="Freeform 53"/>
              <p:cNvSpPr>
                <a:spLocks/>
              </p:cNvSpPr>
              <p:nvPr/>
            </p:nvSpPr>
            <p:spPr bwMode="auto">
              <a:xfrm>
                <a:off x="993" y="1928"/>
                <a:ext cx="136" cy="568"/>
              </a:xfrm>
              <a:custGeom>
                <a:avLst/>
                <a:gdLst/>
                <a:ahLst/>
                <a:cxnLst>
                  <a:cxn ang="0">
                    <a:pos x="0" y="0"/>
                  </a:cxn>
                  <a:cxn ang="0">
                    <a:pos x="0" y="432"/>
                  </a:cxn>
                  <a:cxn ang="0">
                    <a:pos x="136" y="568"/>
                  </a:cxn>
                </a:cxnLst>
                <a:rect l="0" t="0" r="r" b="b"/>
                <a:pathLst>
                  <a:path w="136" h="568">
                    <a:moveTo>
                      <a:pt x="0" y="0"/>
                    </a:moveTo>
                    <a:lnTo>
                      <a:pt x="0" y="432"/>
                    </a:lnTo>
                    <a:lnTo>
                      <a:pt x="136" y="568"/>
                    </a:lnTo>
                  </a:path>
                </a:pathLst>
              </a:custGeom>
              <a:noFill/>
              <a:ln w="22225" cap="flat" cmpd="sng" algn="ctr">
                <a:solidFill>
                  <a:srgbClr val="000000"/>
                </a:solidFill>
                <a:prstDash val="solid"/>
                <a:round/>
                <a:headEnd type="none" w="sm" len="sm"/>
                <a:tailEnd type="stealth" w="sm" len="med"/>
              </a:ln>
              <a:effectLst/>
            </p:spPr>
            <p:txBody>
              <a:bodyPr wrap="none" lIns="92075" tIns="46038" rIns="92075" bIns="46038" anchor="ctr">
                <a:prstTxWarp prst="textNoShape">
                  <a:avLst/>
                </a:prstTxWarp>
              </a:bodyPr>
              <a:lstStyle/>
              <a:p>
                <a:endParaRPr lang="en-US"/>
              </a:p>
            </p:txBody>
          </p:sp>
          <p:sp>
            <p:nvSpPr>
              <p:cNvPr id="66" name="Freeform 54"/>
              <p:cNvSpPr>
                <a:spLocks/>
              </p:cNvSpPr>
              <p:nvPr/>
            </p:nvSpPr>
            <p:spPr bwMode="auto">
              <a:xfrm flipH="1">
                <a:off x="1323" y="1928"/>
                <a:ext cx="136" cy="568"/>
              </a:xfrm>
              <a:custGeom>
                <a:avLst/>
                <a:gdLst/>
                <a:ahLst/>
                <a:cxnLst>
                  <a:cxn ang="0">
                    <a:pos x="0" y="0"/>
                  </a:cxn>
                  <a:cxn ang="0">
                    <a:pos x="0" y="432"/>
                  </a:cxn>
                  <a:cxn ang="0">
                    <a:pos x="136" y="568"/>
                  </a:cxn>
                </a:cxnLst>
                <a:rect l="0" t="0" r="r" b="b"/>
                <a:pathLst>
                  <a:path w="136" h="568">
                    <a:moveTo>
                      <a:pt x="0" y="0"/>
                    </a:moveTo>
                    <a:lnTo>
                      <a:pt x="0" y="432"/>
                    </a:lnTo>
                    <a:lnTo>
                      <a:pt x="136" y="568"/>
                    </a:lnTo>
                  </a:path>
                </a:pathLst>
              </a:custGeom>
              <a:noFill/>
              <a:ln w="22225" cap="flat" cmpd="sng" algn="ctr">
                <a:solidFill>
                  <a:srgbClr val="000000"/>
                </a:solidFill>
                <a:prstDash val="solid"/>
                <a:round/>
                <a:headEnd type="none" w="sm" len="sm"/>
                <a:tailEnd type="stealth" w="sm" len="med"/>
              </a:ln>
              <a:effectLst/>
            </p:spPr>
            <p:txBody>
              <a:bodyPr wrap="none" lIns="92075" tIns="46038" rIns="92075" bIns="46038" anchor="ctr">
                <a:prstTxWarp prst="textNoShape">
                  <a:avLst/>
                </a:prstTxWarp>
              </a:bodyPr>
              <a:lstStyle/>
              <a:p>
                <a:endParaRPr lang="en-US"/>
              </a:p>
            </p:txBody>
          </p:sp>
        </p:grpSp>
        <p:grpSp>
          <p:nvGrpSpPr>
            <p:cNvPr id="13" name="Group 55"/>
            <p:cNvGrpSpPr>
              <a:grpSpLocks/>
            </p:cNvGrpSpPr>
            <p:nvPr/>
          </p:nvGrpSpPr>
          <p:grpSpPr bwMode="auto">
            <a:xfrm>
              <a:off x="7286279" y="2296624"/>
              <a:ext cx="606732" cy="877549"/>
              <a:chOff x="993" y="1928"/>
              <a:chExt cx="466" cy="674"/>
            </a:xfrm>
          </p:grpSpPr>
          <p:grpSp>
            <p:nvGrpSpPr>
              <p:cNvPr id="58" name="Group 56"/>
              <p:cNvGrpSpPr>
                <a:grpSpLocks/>
              </p:cNvGrpSpPr>
              <p:nvPr/>
            </p:nvGrpSpPr>
            <p:grpSpPr bwMode="auto">
              <a:xfrm>
                <a:off x="1132" y="2410"/>
                <a:ext cx="192" cy="192"/>
                <a:chOff x="2544" y="1584"/>
                <a:chExt cx="192" cy="192"/>
              </a:xfrm>
            </p:grpSpPr>
            <p:sp>
              <p:nvSpPr>
                <p:cNvPr id="61" name="Oval 57"/>
                <p:cNvSpPr>
                  <a:spLocks noChangeArrowheads="1"/>
                </p:cNvSpPr>
                <p:nvPr/>
              </p:nvSpPr>
              <p:spPr bwMode="auto">
                <a:xfrm>
                  <a:off x="2544" y="1584"/>
                  <a:ext cx="192" cy="192"/>
                </a:xfrm>
                <a:prstGeom prst="ellipse">
                  <a:avLst/>
                </a:prstGeom>
                <a:solidFill>
                  <a:srgbClr val="FFFFFF"/>
                </a:solidFill>
                <a:ln w="25400" cap="flat" cmpd="sng" algn="ctr">
                  <a:solidFill>
                    <a:srgbClr val="000000"/>
                  </a:solidFill>
                  <a:prstDash val="solid"/>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62" name="Line 58"/>
                <p:cNvSpPr>
                  <a:spLocks noChangeShapeType="1"/>
                </p:cNvSpPr>
                <p:nvPr/>
              </p:nvSpPr>
              <p:spPr bwMode="auto">
                <a:xfrm>
                  <a:off x="2640" y="1632"/>
                  <a:ext cx="0" cy="96"/>
                </a:xfrm>
                <a:prstGeom prst="line">
                  <a:avLst/>
                </a:prstGeom>
                <a:noFill/>
                <a:ln w="22225" cap="flat" cmpd="sng" algn="ctr">
                  <a:solidFill>
                    <a:srgbClr val="000000"/>
                  </a:solidFill>
                  <a:prstDash val="solid"/>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63" name="Line 59"/>
                <p:cNvSpPr>
                  <a:spLocks noChangeShapeType="1"/>
                </p:cNvSpPr>
                <p:nvPr/>
              </p:nvSpPr>
              <p:spPr bwMode="auto">
                <a:xfrm>
                  <a:off x="2592" y="1680"/>
                  <a:ext cx="96" cy="0"/>
                </a:xfrm>
                <a:prstGeom prst="line">
                  <a:avLst/>
                </a:prstGeom>
                <a:noFill/>
                <a:ln w="22225" cap="flat" cmpd="sng" algn="ctr">
                  <a:solidFill>
                    <a:srgbClr val="000000"/>
                  </a:solidFill>
                  <a:prstDash val="solid"/>
                  <a:round/>
                  <a:headEnd type="none" w="sm" len="sm"/>
                  <a:tailEnd type="none" w="sm" len="sm"/>
                </a:ln>
                <a:effectLst/>
              </p:spPr>
              <p:txBody>
                <a:bodyPr wrap="none" lIns="92075" tIns="46038" rIns="92075" bIns="46038" anchor="ctr">
                  <a:prstTxWarp prst="textNoShape">
                    <a:avLst/>
                  </a:prstTxWarp>
                </a:bodyPr>
                <a:lstStyle/>
                <a:p>
                  <a:endParaRPr lang="en-US"/>
                </a:p>
              </p:txBody>
            </p:sp>
          </p:grpSp>
          <p:sp>
            <p:nvSpPr>
              <p:cNvPr id="59" name="Freeform 60"/>
              <p:cNvSpPr>
                <a:spLocks/>
              </p:cNvSpPr>
              <p:nvPr/>
            </p:nvSpPr>
            <p:spPr bwMode="auto">
              <a:xfrm>
                <a:off x="993" y="1928"/>
                <a:ext cx="136" cy="568"/>
              </a:xfrm>
              <a:custGeom>
                <a:avLst/>
                <a:gdLst/>
                <a:ahLst/>
                <a:cxnLst>
                  <a:cxn ang="0">
                    <a:pos x="0" y="0"/>
                  </a:cxn>
                  <a:cxn ang="0">
                    <a:pos x="0" y="432"/>
                  </a:cxn>
                  <a:cxn ang="0">
                    <a:pos x="136" y="568"/>
                  </a:cxn>
                </a:cxnLst>
                <a:rect l="0" t="0" r="r" b="b"/>
                <a:pathLst>
                  <a:path w="136" h="568">
                    <a:moveTo>
                      <a:pt x="0" y="0"/>
                    </a:moveTo>
                    <a:lnTo>
                      <a:pt x="0" y="432"/>
                    </a:lnTo>
                    <a:lnTo>
                      <a:pt x="136" y="568"/>
                    </a:lnTo>
                  </a:path>
                </a:pathLst>
              </a:custGeom>
              <a:noFill/>
              <a:ln w="22225" cap="flat" cmpd="sng" algn="ctr">
                <a:solidFill>
                  <a:srgbClr val="000000"/>
                </a:solidFill>
                <a:prstDash val="solid"/>
                <a:round/>
                <a:headEnd type="none" w="sm" len="sm"/>
                <a:tailEnd type="stealth" w="sm" len="med"/>
              </a:ln>
              <a:effectLst/>
            </p:spPr>
            <p:txBody>
              <a:bodyPr wrap="none" lIns="92075" tIns="46038" rIns="92075" bIns="46038" anchor="ctr">
                <a:prstTxWarp prst="textNoShape">
                  <a:avLst/>
                </a:prstTxWarp>
              </a:bodyPr>
              <a:lstStyle/>
              <a:p>
                <a:endParaRPr lang="en-US"/>
              </a:p>
            </p:txBody>
          </p:sp>
          <p:sp>
            <p:nvSpPr>
              <p:cNvPr id="60" name="Freeform 61"/>
              <p:cNvSpPr>
                <a:spLocks/>
              </p:cNvSpPr>
              <p:nvPr/>
            </p:nvSpPr>
            <p:spPr bwMode="auto">
              <a:xfrm flipH="1">
                <a:off x="1323" y="1928"/>
                <a:ext cx="136" cy="568"/>
              </a:xfrm>
              <a:custGeom>
                <a:avLst/>
                <a:gdLst/>
                <a:ahLst/>
                <a:cxnLst>
                  <a:cxn ang="0">
                    <a:pos x="0" y="0"/>
                  </a:cxn>
                  <a:cxn ang="0">
                    <a:pos x="0" y="432"/>
                  </a:cxn>
                  <a:cxn ang="0">
                    <a:pos x="136" y="568"/>
                  </a:cxn>
                </a:cxnLst>
                <a:rect l="0" t="0" r="r" b="b"/>
                <a:pathLst>
                  <a:path w="136" h="568">
                    <a:moveTo>
                      <a:pt x="0" y="0"/>
                    </a:moveTo>
                    <a:lnTo>
                      <a:pt x="0" y="432"/>
                    </a:lnTo>
                    <a:lnTo>
                      <a:pt x="136" y="568"/>
                    </a:lnTo>
                  </a:path>
                </a:pathLst>
              </a:custGeom>
              <a:noFill/>
              <a:ln w="22225" cap="flat" cmpd="sng" algn="ctr">
                <a:solidFill>
                  <a:srgbClr val="000000"/>
                </a:solidFill>
                <a:prstDash val="solid"/>
                <a:round/>
                <a:headEnd type="none" w="sm" len="sm"/>
                <a:tailEnd type="stealth" w="sm" len="med"/>
              </a:ln>
              <a:effectLst/>
            </p:spPr>
            <p:txBody>
              <a:bodyPr wrap="none" lIns="92075" tIns="46038" rIns="92075" bIns="46038" anchor="ctr">
                <a:prstTxWarp prst="textNoShape">
                  <a:avLst/>
                </a:prstTxWarp>
              </a:bodyPr>
              <a:lstStyle/>
              <a:p>
                <a:endParaRPr lang="en-US"/>
              </a:p>
            </p:txBody>
          </p:sp>
        </p:grpSp>
        <p:grpSp>
          <p:nvGrpSpPr>
            <p:cNvPr id="14" name="Group 62"/>
            <p:cNvGrpSpPr>
              <a:grpSpLocks/>
            </p:cNvGrpSpPr>
            <p:nvPr/>
          </p:nvGrpSpPr>
          <p:grpSpPr bwMode="auto">
            <a:xfrm>
              <a:off x="8046648" y="2296624"/>
              <a:ext cx="606732" cy="877549"/>
              <a:chOff x="993" y="1928"/>
              <a:chExt cx="466" cy="674"/>
            </a:xfrm>
          </p:grpSpPr>
          <p:grpSp>
            <p:nvGrpSpPr>
              <p:cNvPr id="52" name="Group 63"/>
              <p:cNvGrpSpPr>
                <a:grpSpLocks/>
              </p:cNvGrpSpPr>
              <p:nvPr/>
            </p:nvGrpSpPr>
            <p:grpSpPr bwMode="auto">
              <a:xfrm>
                <a:off x="1132" y="2410"/>
                <a:ext cx="192" cy="192"/>
                <a:chOff x="2544" y="1584"/>
                <a:chExt cx="192" cy="192"/>
              </a:xfrm>
            </p:grpSpPr>
            <p:sp>
              <p:nvSpPr>
                <p:cNvPr id="55" name="Oval 64"/>
                <p:cNvSpPr>
                  <a:spLocks noChangeArrowheads="1"/>
                </p:cNvSpPr>
                <p:nvPr/>
              </p:nvSpPr>
              <p:spPr bwMode="auto">
                <a:xfrm>
                  <a:off x="2544" y="1584"/>
                  <a:ext cx="192" cy="192"/>
                </a:xfrm>
                <a:prstGeom prst="ellipse">
                  <a:avLst/>
                </a:prstGeom>
                <a:solidFill>
                  <a:srgbClr val="FFFFFF"/>
                </a:solidFill>
                <a:ln w="25400" cap="flat" cmpd="sng" algn="ctr">
                  <a:solidFill>
                    <a:srgbClr val="000000"/>
                  </a:solidFill>
                  <a:prstDash val="solid"/>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56" name="Line 65"/>
                <p:cNvSpPr>
                  <a:spLocks noChangeShapeType="1"/>
                </p:cNvSpPr>
                <p:nvPr/>
              </p:nvSpPr>
              <p:spPr bwMode="auto">
                <a:xfrm>
                  <a:off x="2640" y="1632"/>
                  <a:ext cx="0" cy="96"/>
                </a:xfrm>
                <a:prstGeom prst="line">
                  <a:avLst/>
                </a:prstGeom>
                <a:noFill/>
                <a:ln w="22225" cap="flat" cmpd="sng" algn="ctr">
                  <a:solidFill>
                    <a:srgbClr val="000000"/>
                  </a:solidFill>
                  <a:prstDash val="solid"/>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57" name="Line 66"/>
                <p:cNvSpPr>
                  <a:spLocks noChangeShapeType="1"/>
                </p:cNvSpPr>
                <p:nvPr/>
              </p:nvSpPr>
              <p:spPr bwMode="auto">
                <a:xfrm>
                  <a:off x="2592" y="1680"/>
                  <a:ext cx="96" cy="0"/>
                </a:xfrm>
                <a:prstGeom prst="line">
                  <a:avLst/>
                </a:prstGeom>
                <a:noFill/>
                <a:ln w="22225" cap="flat" cmpd="sng" algn="ctr">
                  <a:solidFill>
                    <a:srgbClr val="000000"/>
                  </a:solidFill>
                  <a:prstDash val="solid"/>
                  <a:round/>
                  <a:headEnd type="none" w="sm" len="sm"/>
                  <a:tailEnd type="none" w="sm" len="sm"/>
                </a:ln>
                <a:effectLst/>
              </p:spPr>
              <p:txBody>
                <a:bodyPr wrap="none" lIns="92075" tIns="46038" rIns="92075" bIns="46038" anchor="ctr">
                  <a:prstTxWarp prst="textNoShape">
                    <a:avLst/>
                  </a:prstTxWarp>
                </a:bodyPr>
                <a:lstStyle/>
                <a:p>
                  <a:endParaRPr lang="en-US"/>
                </a:p>
              </p:txBody>
            </p:sp>
          </p:grpSp>
          <p:sp>
            <p:nvSpPr>
              <p:cNvPr id="53" name="Freeform 67"/>
              <p:cNvSpPr>
                <a:spLocks/>
              </p:cNvSpPr>
              <p:nvPr/>
            </p:nvSpPr>
            <p:spPr bwMode="auto">
              <a:xfrm>
                <a:off x="993" y="1928"/>
                <a:ext cx="136" cy="568"/>
              </a:xfrm>
              <a:custGeom>
                <a:avLst/>
                <a:gdLst/>
                <a:ahLst/>
                <a:cxnLst>
                  <a:cxn ang="0">
                    <a:pos x="0" y="0"/>
                  </a:cxn>
                  <a:cxn ang="0">
                    <a:pos x="0" y="432"/>
                  </a:cxn>
                  <a:cxn ang="0">
                    <a:pos x="136" y="568"/>
                  </a:cxn>
                </a:cxnLst>
                <a:rect l="0" t="0" r="r" b="b"/>
                <a:pathLst>
                  <a:path w="136" h="568">
                    <a:moveTo>
                      <a:pt x="0" y="0"/>
                    </a:moveTo>
                    <a:lnTo>
                      <a:pt x="0" y="432"/>
                    </a:lnTo>
                    <a:lnTo>
                      <a:pt x="136" y="568"/>
                    </a:lnTo>
                  </a:path>
                </a:pathLst>
              </a:custGeom>
              <a:noFill/>
              <a:ln w="22225" cap="flat" cmpd="sng" algn="ctr">
                <a:solidFill>
                  <a:srgbClr val="000000"/>
                </a:solidFill>
                <a:prstDash val="solid"/>
                <a:round/>
                <a:headEnd type="none" w="sm" len="sm"/>
                <a:tailEnd type="stealth" w="sm" len="med"/>
              </a:ln>
              <a:effectLst/>
            </p:spPr>
            <p:txBody>
              <a:bodyPr wrap="none" lIns="92075" tIns="46038" rIns="92075" bIns="46038" anchor="ctr">
                <a:prstTxWarp prst="textNoShape">
                  <a:avLst/>
                </a:prstTxWarp>
              </a:bodyPr>
              <a:lstStyle/>
              <a:p>
                <a:endParaRPr lang="en-US"/>
              </a:p>
            </p:txBody>
          </p:sp>
          <p:sp>
            <p:nvSpPr>
              <p:cNvPr id="54" name="Freeform 68"/>
              <p:cNvSpPr>
                <a:spLocks/>
              </p:cNvSpPr>
              <p:nvPr/>
            </p:nvSpPr>
            <p:spPr bwMode="auto">
              <a:xfrm flipH="1">
                <a:off x="1323" y="1928"/>
                <a:ext cx="136" cy="568"/>
              </a:xfrm>
              <a:custGeom>
                <a:avLst/>
                <a:gdLst/>
                <a:ahLst/>
                <a:cxnLst>
                  <a:cxn ang="0">
                    <a:pos x="0" y="0"/>
                  </a:cxn>
                  <a:cxn ang="0">
                    <a:pos x="0" y="432"/>
                  </a:cxn>
                  <a:cxn ang="0">
                    <a:pos x="136" y="568"/>
                  </a:cxn>
                </a:cxnLst>
                <a:rect l="0" t="0" r="r" b="b"/>
                <a:pathLst>
                  <a:path w="136" h="568">
                    <a:moveTo>
                      <a:pt x="0" y="0"/>
                    </a:moveTo>
                    <a:lnTo>
                      <a:pt x="0" y="432"/>
                    </a:lnTo>
                    <a:lnTo>
                      <a:pt x="136" y="568"/>
                    </a:lnTo>
                  </a:path>
                </a:pathLst>
              </a:custGeom>
              <a:noFill/>
              <a:ln w="22225" cap="flat" cmpd="sng" algn="ctr">
                <a:solidFill>
                  <a:srgbClr val="000000"/>
                </a:solidFill>
                <a:prstDash val="solid"/>
                <a:round/>
                <a:headEnd type="none" w="sm" len="sm"/>
                <a:tailEnd type="stealth" w="sm" len="med"/>
              </a:ln>
              <a:effectLst/>
            </p:spPr>
            <p:txBody>
              <a:bodyPr wrap="none" lIns="92075" tIns="46038" rIns="92075" bIns="46038" anchor="ctr">
                <a:prstTxWarp prst="textNoShape">
                  <a:avLst/>
                </a:prstTxWarp>
              </a:bodyPr>
              <a:lstStyle/>
              <a:p>
                <a:endParaRPr lang="en-US"/>
              </a:p>
            </p:txBody>
          </p:sp>
        </p:grpSp>
        <p:grpSp>
          <p:nvGrpSpPr>
            <p:cNvPr id="15" name="Group 69"/>
            <p:cNvGrpSpPr>
              <a:grpSpLocks/>
            </p:cNvGrpSpPr>
            <p:nvPr/>
          </p:nvGrpSpPr>
          <p:grpSpPr bwMode="auto">
            <a:xfrm>
              <a:off x="3028736" y="3183287"/>
              <a:ext cx="757765" cy="943951"/>
              <a:chOff x="819" y="1421"/>
              <a:chExt cx="582" cy="725"/>
            </a:xfrm>
          </p:grpSpPr>
          <p:grpSp>
            <p:nvGrpSpPr>
              <p:cNvPr id="46" name="Group 70"/>
              <p:cNvGrpSpPr>
                <a:grpSpLocks/>
              </p:cNvGrpSpPr>
              <p:nvPr/>
            </p:nvGrpSpPr>
            <p:grpSpPr bwMode="auto">
              <a:xfrm>
                <a:off x="1018" y="1954"/>
                <a:ext cx="192" cy="192"/>
                <a:chOff x="2544" y="1584"/>
                <a:chExt cx="192" cy="192"/>
              </a:xfrm>
            </p:grpSpPr>
            <p:sp>
              <p:nvSpPr>
                <p:cNvPr id="49" name="Oval 71"/>
                <p:cNvSpPr>
                  <a:spLocks noChangeArrowheads="1"/>
                </p:cNvSpPr>
                <p:nvPr/>
              </p:nvSpPr>
              <p:spPr bwMode="auto">
                <a:xfrm>
                  <a:off x="2544" y="1584"/>
                  <a:ext cx="192" cy="192"/>
                </a:xfrm>
                <a:prstGeom prst="ellipse">
                  <a:avLst/>
                </a:prstGeom>
                <a:solidFill>
                  <a:srgbClr val="FFFFFF"/>
                </a:solidFill>
                <a:ln w="25400" cap="flat" cmpd="sng" algn="ctr">
                  <a:solidFill>
                    <a:srgbClr val="000000"/>
                  </a:solidFill>
                  <a:prstDash val="solid"/>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50" name="Line 72"/>
                <p:cNvSpPr>
                  <a:spLocks noChangeShapeType="1"/>
                </p:cNvSpPr>
                <p:nvPr/>
              </p:nvSpPr>
              <p:spPr bwMode="auto">
                <a:xfrm>
                  <a:off x="2640" y="1632"/>
                  <a:ext cx="0" cy="96"/>
                </a:xfrm>
                <a:prstGeom prst="line">
                  <a:avLst/>
                </a:prstGeom>
                <a:noFill/>
                <a:ln w="22225" cap="flat" cmpd="sng" algn="ctr">
                  <a:solidFill>
                    <a:srgbClr val="000000"/>
                  </a:solidFill>
                  <a:prstDash val="solid"/>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51" name="Line 73"/>
                <p:cNvSpPr>
                  <a:spLocks noChangeShapeType="1"/>
                </p:cNvSpPr>
                <p:nvPr/>
              </p:nvSpPr>
              <p:spPr bwMode="auto">
                <a:xfrm>
                  <a:off x="2592" y="1680"/>
                  <a:ext cx="96" cy="0"/>
                </a:xfrm>
                <a:prstGeom prst="line">
                  <a:avLst/>
                </a:prstGeom>
                <a:noFill/>
                <a:ln w="22225" cap="flat" cmpd="sng" algn="ctr">
                  <a:solidFill>
                    <a:srgbClr val="000000"/>
                  </a:solidFill>
                  <a:prstDash val="solid"/>
                  <a:round/>
                  <a:headEnd type="none" w="sm" len="sm"/>
                  <a:tailEnd type="none" w="sm" len="sm"/>
                </a:ln>
                <a:effectLst/>
              </p:spPr>
              <p:txBody>
                <a:bodyPr wrap="none" lIns="92075" tIns="46038" rIns="92075" bIns="46038" anchor="ctr">
                  <a:prstTxWarp prst="textNoShape">
                    <a:avLst/>
                  </a:prstTxWarp>
                </a:bodyPr>
                <a:lstStyle/>
                <a:p>
                  <a:endParaRPr lang="en-US"/>
                </a:p>
              </p:txBody>
            </p:sp>
          </p:grpSp>
          <p:sp>
            <p:nvSpPr>
              <p:cNvPr id="47" name="Freeform 74"/>
              <p:cNvSpPr>
                <a:spLocks/>
              </p:cNvSpPr>
              <p:nvPr/>
            </p:nvSpPr>
            <p:spPr bwMode="auto">
              <a:xfrm>
                <a:off x="819" y="1421"/>
                <a:ext cx="186" cy="619"/>
              </a:xfrm>
              <a:custGeom>
                <a:avLst/>
                <a:gdLst/>
                <a:ahLst/>
                <a:cxnLst>
                  <a:cxn ang="0">
                    <a:pos x="0" y="0"/>
                  </a:cxn>
                  <a:cxn ang="0">
                    <a:pos x="0" y="432"/>
                  </a:cxn>
                  <a:cxn ang="0">
                    <a:pos x="186" y="619"/>
                  </a:cxn>
                </a:cxnLst>
                <a:rect l="0" t="0" r="r" b="b"/>
                <a:pathLst>
                  <a:path w="186" h="619">
                    <a:moveTo>
                      <a:pt x="0" y="0"/>
                    </a:moveTo>
                    <a:lnTo>
                      <a:pt x="0" y="432"/>
                    </a:lnTo>
                    <a:lnTo>
                      <a:pt x="186" y="619"/>
                    </a:lnTo>
                  </a:path>
                </a:pathLst>
              </a:custGeom>
              <a:noFill/>
              <a:ln w="22225" cap="flat" cmpd="sng" algn="ctr">
                <a:solidFill>
                  <a:srgbClr val="000000"/>
                </a:solidFill>
                <a:prstDash val="solid"/>
                <a:round/>
                <a:headEnd type="none" w="sm" len="sm"/>
                <a:tailEnd type="stealth" w="sm" len="med"/>
              </a:ln>
              <a:effectLst/>
            </p:spPr>
            <p:txBody>
              <a:bodyPr wrap="none" lIns="92075" tIns="46038" rIns="92075" bIns="46038" anchor="ctr">
                <a:prstTxWarp prst="textNoShape">
                  <a:avLst/>
                </a:prstTxWarp>
              </a:bodyPr>
              <a:lstStyle/>
              <a:p>
                <a:endParaRPr lang="en-US"/>
              </a:p>
            </p:txBody>
          </p:sp>
          <p:sp>
            <p:nvSpPr>
              <p:cNvPr id="48" name="Freeform 75"/>
              <p:cNvSpPr>
                <a:spLocks/>
              </p:cNvSpPr>
              <p:nvPr/>
            </p:nvSpPr>
            <p:spPr bwMode="auto">
              <a:xfrm flipH="1">
                <a:off x="1215" y="1421"/>
                <a:ext cx="186" cy="619"/>
              </a:xfrm>
              <a:custGeom>
                <a:avLst/>
                <a:gdLst/>
                <a:ahLst/>
                <a:cxnLst>
                  <a:cxn ang="0">
                    <a:pos x="0" y="0"/>
                  </a:cxn>
                  <a:cxn ang="0">
                    <a:pos x="0" y="432"/>
                  </a:cxn>
                  <a:cxn ang="0">
                    <a:pos x="186" y="619"/>
                  </a:cxn>
                </a:cxnLst>
                <a:rect l="0" t="0" r="r" b="b"/>
                <a:pathLst>
                  <a:path w="186" h="619">
                    <a:moveTo>
                      <a:pt x="0" y="0"/>
                    </a:moveTo>
                    <a:lnTo>
                      <a:pt x="0" y="432"/>
                    </a:lnTo>
                    <a:lnTo>
                      <a:pt x="186" y="619"/>
                    </a:lnTo>
                  </a:path>
                </a:pathLst>
              </a:custGeom>
              <a:noFill/>
              <a:ln w="22225" cap="flat" cmpd="sng" algn="ctr">
                <a:solidFill>
                  <a:srgbClr val="000000"/>
                </a:solidFill>
                <a:prstDash val="solid"/>
                <a:round/>
                <a:headEnd type="none" w="sm" len="sm"/>
                <a:tailEnd type="stealth" w="sm" len="med"/>
              </a:ln>
              <a:effectLst/>
            </p:spPr>
            <p:txBody>
              <a:bodyPr wrap="none" lIns="92075" tIns="46038" rIns="92075" bIns="46038" anchor="ctr">
                <a:prstTxWarp prst="textNoShape">
                  <a:avLst/>
                </a:prstTxWarp>
              </a:bodyPr>
              <a:lstStyle/>
              <a:p>
                <a:endParaRPr lang="en-US"/>
              </a:p>
            </p:txBody>
          </p:sp>
        </p:grpSp>
        <p:grpSp>
          <p:nvGrpSpPr>
            <p:cNvPr id="16" name="Group 76"/>
            <p:cNvGrpSpPr>
              <a:grpSpLocks/>
            </p:cNvGrpSpPr>
            <p:nvPr/>
          </p:nvGrpSpPr>
          <p:grpSpPr bwMode="auto">
            <a:xfrm>
              <a:off x="4559889" y="3183287"/>
              <a:ext cx="757765" cy="943951"/>
              <a:chOff x="819" y="1421"/>
              <a:chExt cx="582" cy="725"/>
            </a:xfrm>
          </p:grpSpPr>
          <p:grpSp>
            <p:nvGrpSpPr>
              <p:cNvPr id="40" name="Group 77"/>
              <p:cNvGrpSpPr>
                <a:grpSpLocks/>
              </p:cNvGrpSpPr>
              <p:nvPr/>
            </p:nvGrpSpPr>
            <p:grpSpPr bwMode="auto">
              <a:xfrm>
                <a:off x="1018" y="1954"/>
                <a:ext cx="192" cy="192"/>
                <a:chOff x="2544" y="1584"/>
                <a:chExt cx="192" cy="192"/>
              </a:xfrm>
            </p:grpSpPr>
            <p:sp>
              <p:nvSpPr>
                <p:cNvPr id="43" name="Oval 78"/>
                <p:cNvSpPr>
                  <a:spLocks noChangeArrowheads="1"/>
                </p:cNvSpPr>
                <p:nvPr/>
              </p:nvSpPr>
              <p:spPr bwMode="auto">
                <a:xfrm>
                  <a:off x="2544" y="1584"/>
                  <a:ext cx="192" cy="192"/>
                </a:xfrm>
                <a:prstGeom prst="ellipse">
                  <a:avLst/>
                </a:prstGeom>
                <a:solidFill>
                  <a:srgbClr val="FFFFFF"/>
                </a:solidFill>
                <a:ln w="25400" cap="flat" cmpd="sng" algn="ctr">
                  <a:solidFill>
                    <a:srgbClr val="000000"/>
                  </a:solidFill>
                  <a:prstDash val="solid"/>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44" name="Line 79"/>
                <p:cNvSpPr>
                  <a:spLocks noChangeShapeType="1"/>
                </p:cNvSpPr>
                <p:nvPr/>
              </p:nvSpPr>
              <p:spPr bwMode="auto">
                <a:xfrm>
                  <a:off x="2640" y="1632"/>
                  <a:ext cx="0" cy="96"/>
                </a:xfrm>
                <a:prstGeom prst="line">
                  <a:avLst/>
                </a:prstGeom>
                <a:noFill/>
                <a:ln w="22225" cap="flat" cmpd="sng" algn="ctr">
                  <a:solidFill>
                    <a:srgbClr val="000000"/>
                  </a:solidFill>
                  <a:prstDash val="solid"/>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45" name="Line 80"/>
                <p:cNvSpPr>
                  <a:spLocks noChangeShapeType="1"/>
                </p:cNvSpPr>
                <p:nvPr/>
              </p:nvSpPr>
              <p:spPr bwMode="auto">
                <a:xfrm>
                  <a:off x="2592" y="1680"/>
                  <a:ext cx="96" cy="0"/>
                </a:xfrm>
                <a:prstGeom prst="line">
                  <a:avLst/>
                </a:prstGeom>
                <a:noFill/>
                <a:ln w="22225" cap="flat" cmpd="sng" algn="ctr">
                  <a:solidFill>
                    <a:srgbClr val="000000"/>
                  </a:solidFill>
                  <a:prstDash val="solid"/>
                  <a:round/>
                  <a:headEnd type="none" w="sm" len="sm"/>
                  <a:tailEnd type="none" w="sm" len="sm"/>
                </a:ln>
                <a:effectLst/>
              </p:spPr>
              <p:txBody>
                <a:bodyPr wrap="none" lIns="92075" tIns="46038" rIns="92075" bIns="46038" anchor="ctr">
                  <a:prstTxWarp prst="textNoShape">
                    <a:avLst/>
                  </a:prstTxWarp>
                </a:bodyPr>
                <a:lstStyle/>
                <a:p>
                  <a:endParaRPr lang="en-US"/>
                </a:p>
              </p:txBody>
            </p:sp>
          </p:grpSp>
          <p:sp>
            <p:nvSpPr>
              <p:cNvPr id="41" name="Freeform 81"/>
              <p:cNvSpPr>
                <a:spLocks/>
              </p:cNvSpPr>
              <p:nvPr/>
            </p:nvSpPr>
            <p:spPr bwMode="auto">
              <a:xfrm>
                <a:off x="819" y="1421"/>
                <a:ext cx="186" cy="619"/>
              </a:xfrm>
              <a:custGeom>
                <a:avLst/>
                <a:gdLst/>
                <a:ahLst/>
                <a:cxnLst>
                  <a:cxn ang="0">
                    <a:pos x="0" y="0"/>
                  </a:cxn>
                  <a:cxn ang="0">
                    <a:pos x="0" y="432"/>
                  </a:cxn>
                  <a:cxn ang="0">
                    <a:pos x="186" y="619"/>
                  </a:cxn>
                </a:cxnLst>
                <a:rect l="0" t="0" r="r" b="b"/>
                <a:pathLst>
                  <a:path w="186" h="619">
                    <a:moveTo>
                      <a:pt x="0" y="0"/>
                    </a:moveTo>
                    <a:lnTo>
                      <a:pt x="0" y="432"/>
                    </a:lnTo>
                    <a:lnTo>
                      <a:pt x="186" y="619"/>
                    </a:lnTo>
                  </a:path>
                </a:pathLst>
              </a:custGeom>
              <a:noFill/>
              <a:ln w="22225" cap="flat" cmpd="sng" algn="ctr">
                <a:solidFill>
                  <a:srgbClr val="000000"/>
                </a:solidFill>
                <a:prstDash val="solid"/>
                <a:round/>
                <a:headEnd type="none" w="sm" len="sm"/>
                <a:tailEnd type="stealth" w="sm" len="med"/>
              </a:ln>
              <a:effectLst/>
            </p:spPr>
            <p:txBody>
              <a:bodyPr wrap="none" lIns="92075" tIns="46038" rIns="92075" bIns="46038" anchor="ctr">
                <a:prstTxWarp prst="textNoShape">
                  <a:avLst/>
                </a:prstTxWarp>
              </a:bodyPr>
              <a:lstStyle/>
              <a:p>
                <a:endParaRPr lang="en-US"/>
              </a:p>
            </p:txBody>
          </p:sp>
          <p:sp>
            <p:nvSpPr>
              <p:cNvPr id="42" name="Freeform 82"/>
              <p:cNvSpPr>
                <a:spLocks/>
              </p:cNvSpPr>
              <p:nvPr/>
            </p:nvSpPr>
            <p:spPr bwMode="auto">
              <a:xfrm flipH="1">
                <a:off x="1215" y="1421"/>
                <a:ext cx="186" cy="619"/>
              </a:xfrm>
              <a:custGeom>
                <a:avLst/>
                <a:gdLst/>
                <a:ahLst/>
                <a:cxnLst>
                  <a:cxn ang="0">
                    <a:pos x="0" y="0"/>
                  </a:cxn>
                  <a:cxn ang="0">
                    <a:pos x="0" y="432"/>
                  </a:cxn>
                  <a:cxn ang="0">
                    <a:pos x="186" y="619"/>
                  </a:cxn>
                </a:cxnLst>
                <a:rect l="0" t="0" r="r" b="b"/>
                <a:pathLst>
                  <a:path w="186" h="619">
                    <a:moveTo>
                      <a:pt x="0" y="0"/>
                    </a:moveTo>
                    <a:lnTo>
                      <a:pt x="0" y="432"/>
                    </a:lnTo>
                    <a:lnTo>
                      <a:pt x="186" y="619"/>
                    </a:lnTo>
                  </a:path>
                </a:pathLst>
              </a:custGeom>
              <a:noFill/>
              <a:ln w="22225" cap="flat" cmpd="sng" algn="ctr">
                <a:solidFill>
                  <a:srgbClr val="000000"/>
                </a:solidFill>
                <a:prstDash val="solid"/>
                <a:round/>
                <a:headEnd type="none" w="sm" len="sm"/>
                <a:tailEnd type="stealth" w="sm" len="med"/>
              </a:ln>
              <a:effectLst/>
            </p:spPr>
            <p:txBody>
              <a:bodyPr wrap="none" lIns="92075" tIns="46038" rIns="92075" bIns="46038" anchor="ctr">
                <a:prstTxWarp prst="textNoShape">
                  <a:avLst/>
                </a:prstTxWarp>
              </a:bodyPr>
              <a:lstStyle/>
              <a:p>
                <a:endParaRPr lang="en-US"/>
              </a:p>
            </p:txBody>
          </p:sp>
        </p:grpSp>
        <p:grpSp>
          <p:nvGrpSpPr>
            <p:cNvPr id="17" name="Group 83"/>
            <p:cNvGrpSpPr>
              <a:grpSpLocks/>
            </p:cNvGrpSpPr>
            <p:nvPr/>
          </p:nvGrpSpPr>
          <p:grpSpPr bwMode="auto">
            <a:xfrm>
              <a:off x="6075418" y="3183287"/>
              <a:ext cx="757765" cy="943951"/>
              <a:chOff x="819" y="1421"/>
              <a:chExt cx="582" cy="725"/>
            </a:xfrm>
          </p:grpSpPr>
          <p:grpSp>
            <p:nvGrpSpPr>
              <p:cNvPr id="34" name="Group 84"/>
              <p:cNvGrpSpPr>
                <a:grpSpLocks/>
              </p:cNvGrpSpPr>
              <p:nvPr/>
            </p:nvGrpSpPr>
            <p:grpSpPr bwMode="auto">
              <a:xfrm>
                <a:off x="1018" y="1954"/>
                <a:ext cx="192" cy="192"/>
                <a:chOff x="2544" y="1584"/>
                <a:chExt cx="192" cy="192"/>
              </a:xfrm>
            </p:grpSpPr>
            <p:sp>
              <p:nvSpPr>
                <p:cNvPr id="37" name="Oval 85"/>
                <p:cNvSpPr>
                  <a:spLocks noChangeArrowheads="1"/>
                </p:cNvSpPr>
                <p:nvPr/>
              </p:nvSpPr>
              <p:spPr bwMode="auto">
                <a:xfrm>
                  <a:off x="2544" y="1584"/>
                  <a:ext cx="192" cy="192"/>
                </a:xfrm>
                <a:prstGeom prst="ellipse">
                  <a:avLst/>
                </a:prstGeom>
                <a:solidFill>
                  <a:srgbClr val="FFFFFF"/>
                </a:solidFill>
                <a:ln w="25400" cap="flat" cmpd="sng" algn="ctr">
                  <a:solidFill>
                    <a:srgbClr val="000000"/>
                  </a:solidFill>
                  <a:prstDash val="solid"/>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38" name="Line 86"/>
                <p:cNvSpPr>
                  <a:spLocks noChangeShapeType="1"/>
                </p:cNvSpPr>
                <p:nvPr/>
              </p:nvSpPr>
              <p:spPr bwMode="auto">
                <a:xfrm>
                  <a:off x="2640" y="1632"/>
                  <a:ext cx="0" cy="96"/>
                </a:xfrm>
                <a:prstGeom prst="line">
                  <a:avLst/>
                </a:prstGeom>
                <a:noFill/>
                <a:ln w="22225" cap="flat" cmpd="sng" algn="ctr">
                  <a:solidFill>
                    <a:srgbClr val="000000"/>
                  </a:solidFill>
                  <a:prstDash val="solid"/>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39" name="Line 87"/>
                <p:cNvSpPr>
                  <a:spLocks noChangeShapeType="1"/>
                </p:cNvSpPr>
                <p:nvPr/>
              </p:nvSpPr>
              <p:spPr bwMode="auto">
                <a:xfrm>
                  <a:off x="2592" y="1680"/>
                  <a:ext cx="96" cy="0"/>
                </a:xfrm>
                <a:prstGeom prst="line">
                  <a:avLst/>
                </a:prstGeom>
                <a:noFill/>
                <a:ln w="22225" cap="flat" cmpd="sng" algn="ctr">
                  <a:solidFill>
                    <a:srgbClr val="000000"/>
                  </a:solidFill>
                  <a:prstDash val="solid"/>
                  <a:round/>
                  <a:headEnd type="none" w="sm" len="sm"/>
                  <a:tailEnd type="none" w="sm" len="sm"/>
                </a:ln>
                <a:effectLst/>
              </p:spPr>
              <p:txBody>
                <a:bodyPr wrap="none" lIns="92075" tIns="46038" rIns="92075" bIns="46038" anchor="ctr">
                  <a:prstTxWarp prst="textNoShape">
                    <a:avLst/>
                  </a:prstTxWarp>
                </a:bodyPr>
                <a:lstStyle/>
                <a:p>
                  <a:endParaRPr lang="en-US"/>
                </a:p>
              </p:txBody>
            </p:sp>
          </p:grpSp>
          <p:sp>
            <p:nvSpPr>
              <p:cNvPr id="35" name="Freeform 88"/>
              <p:cNvSpPr>
                <a:spLocks/>
              </p:cNvSpPr>
              <p:nvPr/>
            </p:nvSpPr>
            <p:spPr bwMode="auto">
              <a:xfrm>
                <a:off x="819" y="1421"/>
                <a:ext cx="186" cy="619"/>
              </a:xfrm>
              <a:custGeom>
                <a:avLst/>
                <a:gdLst/>
                <a:ahLst/>
                <a:cxnLst>
                  <a:cxn ang="0">
                    <a:pos x="0" y="0"/>
                  </a:cxn>
                  <a:cxn ang="0">
                    <a:pos x="0" y="432"/>
                  </a:cxn>
                  <a:cxn ang="0">
                    <a:pos x="186" y="619"/>
                  </a:cxn>
                </a:cxnLst>
                <a:rect l="0" t="0" r="r" b="b"/>
                <a:pathLst>
                  <a:path w="186" h="619">
                    <a:moveTo>
                      <a:pt x="0" y="0"/>
                    </a:moveTo>
                    <a:lnTo>
                      <a:pt x="0" y="432"/>
                    </a:lnTo>
                    <a:lnTo>
                      <a:pt x="186" y="619"/>
                    </a:lnTo>
                  </a:path>
                </a:pathLst>
              </a:custGeom>
              <a:noFill/>
              <a:ln w="22225" cap="flat" cmpd="sng" algn="ctr">
                <a:solidFill>
                  <a:srgbClr val="000000"/>
                </a:solidFill>
                <a:prstDash val="solid"/>
                <a:round/>
                <a:headEnd type="none" w="sm" len="sm"/>
                <a:tailEnd type="stealth" w="sm" len="med"/>
              </a:ln>
              <a:effectLst/>
            </p:spPr>
            <p:txBody>
              <a:bodyPr wrap="none" lIns="92075" tIns="46038" rIns="92075" bIns="46038" anchor="ctr">
                <a:prstTxWarp prst="textNoShape">
                  <a:avLst/>
                </a:prstTxWarp>
              </a:bodyPr>
              <a:lstStyle/>
              <a:p>
                <a:endParaRPr lang="en-US"/>
              </a:p>
            </p:txBody>
          </p:sp>
          <p:sp>
            <p:nvSpPr>
              <p:cNvPr id="36" name="Freeform 89"/>
              <p:cNvSpPr>
                <a:spLocks/>
              </p:cNvSpPr>
              <p:nvPr/>
            </p:nvSpPr>
            <p:spPr bwMode="auto">
              <a:xfrm flipH="1">
                <a:off x="1215" y="1421"/>
                <a:ext cx="186" cy="619"/>
              </a:xfrm>
              <a:custGeom>
                <a:avLst/>
                <a:gdLst/>
                <a:ahLst/>
                <a:cxnLst>
                  <a:cxn ang="0">
                    <a:pos x="0" y="0"/>
                  </a:cxn>
                  <a:cxn ang="0">
                    <a:pos x="0" y="432"/>
                  </a:cxn>
                  <a:cxn ang="0">
                    <a:pos x="186" y="619"/>
                  </a:cxn>
                </a:cxnLst>
                <a:rect l="0" t="0" r="r" b="b"/>
                <a:pathLst>
                  <a:path w="186" h="619">
                    <a:moveTo>
                      <a:pt x="0" y="0"/>
                    </a:moveTo>
                    <a:lnTo>
                      <a:pt x="0" y="432"/>
                    </a:lnTo>
                    <a:lnTo>
                      <a:pt x="186" y="619"/>
                    </a:lnTo>
                  </a:path>
                </a:pathLst>
              </a:custGeom>
              <a:noFill/>
              <a:ln w="22225" cap="flat" cmpd="sng" algn="ctr">
                <a:solidFill>
                  <a:srgbClr val="000000"/>
                </a:solidFill>
                <a:prstDash val="solid"/>
                <a:round/>
                <a:headEnd type="none" w="sm" len="sm"/>
                <a:tailEnd type="stealth" w="sm" len="med"/>
              </a:ln>
              <a:effectLst/>
            </p:spPr>
            <p:txBody>
              <a:bodyPr wrap="none" lIns="92075" tIns="46038" rIns="92075" bIns="46038" anchor="ctr">
                <a:prstTxWarp prst="textNoShape">
                  <a:avLst/>
                </a:prstTxWarp>
              </a:bodyPr>
              <a:lstStyle/>
              <a:p>
                <a:endParaRPr lang="en-US"/>
              </a:p>
            </p:txBody>
          </p:sp>
        </p:grpSp>
        <p:grpSp>
          <p:nvGrpSpPr>
            <p:cNvPr id="18" name="Group 90"/>
            <p:cNvGrpSpPr>
              <a:grpSpLocks/>
            </p:cNvGrpSpPr>
            <p:nvPr/>
          </p:nvGrpSpPr>
          <p:grpSpPr bwMode="auto">
            <a:xfrm>
              <a:off x="7590947" y="3183287"/>
              <a:ext cx="757765" cy="943951"/>
              <a:chOff x="819" y="1421"/>
              <a:chExt cx="582" cy="725"/>
            </a:xfrm>
          </p:grpSpPr>
          <p:grpSp>
            <p:nvGrpSpPr>
              <p:cNvPr id="28" name="Group 91"/>
              <p:cNvGrpSpPr>
                <a:grpSpLocks/>
              </p:cNvGrpSpPr>
              <p:nvPr/>
            </p:nvGrpSpPr>
            <p:grpSpPr bwMode="auto">
              <a:xfrm>
                <a:off x="1018" y="1954"/>
                <a:ext cx="192" cy="192"/>
                <a:chOff x="2544" y="1584"/>
                <a:chExt cx="192" cy="192"/>
              </a:xfrm>
            </p:grpSpPr>
            <p:sp>
              <p:nvSpPr>
                <p:cNvPr id="31" name="Oval 92"/>
                <p:cNvSpPr>
                  <a:spLocks noChangeArrowheads="1"/>
                </p:cNvSpPr>
                <p:nvPr/>
              </p:nvSpPr>
              <p:spPr bwMode="auto">
                <a:xfrm>
                  <a:off x="2544" y="1584"/>
                  <a:ext cx="192" cy="192"/>
                </a:xfrm>
                <a:prstGeom prst="ellipse">
                  <a:avLst/>
                </a:prstGeom>
                <a:solidFill>
                  <a:srgbClr val="FFFFFF"/>
                </a:solidFill>
                <a:ln w="25400" cap="flat" cmpd="sng" algn="ctr">
                  <a:solidFill>
                    <a:srgbClr val="000000"/>
                  </a:solidFill>
                  <a:prstDash val="solid"/>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32" name="Line 93"/>
                <p:cNvSpPr>
                  <a:spLocks noChangeShapeType="1"/>
                </p:cNvSpPr>
                <p:nvPr/>
              </p:nvSpPr>
              <p:spPr bwMode="auto">
                <a:xfrm>
                  <a:off x="2640" y="1632"/>
                  <a:ext cx="0" cy="96"/>
                </a:xfrm>
                <a:prstGeom prst="line">
                  <a:avLst/>
                </a:prstGeom>
                <a:noFill/>
                <a:ln w="22225" cap="flat" cmpd="sng" algn="ctr">
                  <a:solidFill>
                    <a:srgbClr val="000000"/>
                  </a:solidFill>
                  <a:prstDash val="solid"/>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33" name="Line 94"/>
                <p:cNvSpPr>
                  <a:spLocks noChangeShapeType="1"/>
                </p:cNvSpPr>
                <p:nvPr/>
              </p:nvSpPr>
              <p:spPr bwMode="auto">
                <a:xfrm>
                  <a:off x="2592" y="1680"/>
                  <a:ext cx="96" cy="0"/>
                </a:xfrm>
                <a:prstGeom prst="line">
                  <a:avLst/>
                </a:prstGeom>
                <a:noFill/>
                <a:ln w="22225" cap="flat" cmpd="sng" algn="ctr">
                  <a:solidFill>
                    <a:srgbClr val="000000"/>
                  </a:solidFill>
                  <a:prstDash val="solid"/>
                  <a:round/>
                  <a:headEnd type="none" w="sm" len="sm"/>
                  <a:tailEnd type="none" w="sm" len="sm"/>
                </a:ln>
                <a:effectLst/>
              </p:spPr>
              <p:txBody>
                <a:bodyPr wrap="none" lIns="92075" tIns="46038" rIns="92075" bIns="46038" anchor="ctr">
                  <a:prstTxWarp prst="textNoShape">
                    <a:avLst/>
                  </a:prstTxWarp>
                </a:bodyPr>
                <a:lstStyle/>
                <a:p>
                  <a:endParaRPr lang="en-US"/>
                </a:p>
              </p:txBody>
            </p:sp>
          </p:grpSp>
          <p:sp>
            <p:nvSpPr>
              <p:cNvPr id="29" name="Freeform 95"/>
              <p:cNvSpPr>
                <a:spLocks/>
              </p:cNvSpPr>
              <p:nvPr/>
            </p:nvSpPr>
            <p:spPr bwMode="auto">
              <a:xfrm>
                <a:off x="819" y="1421"/>
                <a:ext cx="186" cy="619"/>
              </a:xfrm>
              <a:custGeom>
                <a:avLst/>
                <a:gdLst/>
                <a:ahLst/>
                <a:cxnLst>
                  <a:cxn ang="0">
                    <a:pos x="0" y="0"/>
                  </a:cxn>
                  <a:cxn ang="0">
                    <a:pos x="0" y="432"/>
                  </a:cxn>
                  <a:cxn ang="0">
                    <a:pos x="186" y="619"/>
                  </a:cxn>
                </a:cxnLst>
                <a:rect l="0" t="0" r="r" b="b"/>
                <a:pathLst>
                  <a:path w="186" h="619">
                    <a:moveTo>
                      <a:pt x="0" y="0"/>
                    </a:moveTo>
                    <a:lnTo>
                      <a:pt x="0" y="432"/>
                    </a:lnTo>
                    <a:lnTo>
                      <a:pt x="186" y="619"/>
                    </a:lnTo>
                  </a:path>
                </a:pathLst>
              </a:custGeom>
              <a:noFill/>
              <a:ln w="22225" cap="flat" cmpd="sng" algn="ctr">
                <a:solidFill>
                  <a:srgbClr val="000000"/>
                </a:solidFill>
                <a:prstDash val="solid"/>
                <a:round/>
                <a:headEnd type="none" w="sm" len="sm"/>
                <a:tailEnd type="stealth" w="sm" len="med"/>
              </a:ln>
              <a:effectLst/>
            </p:spPr>
            <p:txBody>
              <a:bodyPr wrap="none" lIns="92075" tIns="46038" rIns="92075" bIns="46038" anchor="ctr">
                <a:prstTxWarp prst="textNoShape">
                  <a:avLst/>
                </a:prstTxWarp>
              </a:bodyPr>
              <a:lstStyle/>
              <a:p>
                <a:endParaRPr lang="en-US"/>
              </a:p>
            </p:txBody>
          </p:sp>
          <p:sp>
            <p:nvSpPr>
              <p:cNvPr id="30" name="Freeform 96"/>
              <p:cNvSpPr>
                <a:spLocks/>
              </p:cNvSpPr>
              <p:nvPr/>
            </p:nvSpPr>
            <p:spPr bwMode="auto">
              <a:xfrm flipH="1">
                <a:off x="1215" y="1421"/>
                <a:ext cx="186" cy="619"/>
              </a:xfrm>
              <a:custGeom>
                <a:avLst/>
                <a:gdLst/>
                <a:ahLst/>
                <a:cxnLst>
                  <a:cxn ang="0">
                    <a:pos x="0" y="0"/>
                  </a:cxn>
                  <a:cxn ang="0">
                    <a:pos x="0" y="432"/>
                  </a:cxn>
                  <a:cxn ang="0">
                    <a:pos x="186" y="619"/>
                  </a:cxn>
                </a:cxnLst>
                <a:rect l="0" t="0" r="r" b="b"/>
                <a:pathLst>
                  <a:path w="186" h="619">
                    <a:moveTo>
                      <a:pt x="0" y="0"/>
                    </a:moveTo>
                    <a:lnTo>
                      <a:pt x="0" y="432"/>
                    </a:lnTo>
                    <a:lnTo>
                      <a:pt x="186" y="619"/>
                    </a:lnTo>
                  </a:path>
                </a:pathLst>
              </a:custGeom>
              <a:noFill/>
              <a:ln w="22225" cap="flat" cmpd="sng" algn="ctr">
                <a:solidFill>
                  <a:srgbClr val="000000"/>
                </a:solidFill>
                <a:prstDash val="solid"/>
                <a:round/>
                <a:headEnd type="none" w="sm" len="sm"/>
                <a:tailEnd type="stealth" w="sm" len="med"/>
              </a:ln>
              <a:effectLst/>
            </p:spPr>
            <p:txBody>
              <a:bodyPr wrap="none" lIns="92075" tIns="46038" rIns="92075" bIns="46038" anchor="ctr">
                <a:prstTxWarp prst="textNoShape">
                  <a:avLst/>
                </a:prstTxWarp>
              </a:bodyPr>
              <a:lstStyle/>
              <a:p>
                <a:endParaRPr lang="en-US"/>
              </a:p>
            </p:txBody>
          </p:sp>
        </p:grpSp>
        <p:grpSp>
          <p:nvGrpSpPr>
            <p:cNvPr id="19" name="Group 97"/>
            <p:cNvGrpSpPr>
              <a:grpSpLocks/>
            </p:cNvGrpSpPr>
            <p:nvPr/>
          </p:nvGrpSpPr>
          <p:grpSpPr bwMode="auto">
            <a:xfrm>
              <a:off x="3412827" y="4120728"/>
              <a:ext cx="1535059" cy="1128835"/>
              <a:chOff x="1114" y="2153"/>
              <a:chExt cx="1179" cy="867"/>
            </a:xfrm>
          </p:grpSpPr>
          <p:sp>
            <p:nvSpPr>
              <p:cNvPr id="21" name="Line 98"/>
              <p:cNvSpPr>
                <a:spLocks noChangeShapeType="1"/>
              </p:cNvSpPr>
              <p:nvPr/>
            </p:nvSpPr>
            <p:spPr bwMode="auto">
              <a:xfrm>
                <a:off x="1703" y="2620"/>
                <a:ext cx="0" cy="400"/>
              </a:xfrm>
              <a:prstGeom prst="line">
                <a:avLst/>
              </a:prstGeom>
              <a:noFill/>
              <a:ln w="22225" cap="flat" cmpd="sng" algn="ctr">
                <a:solidFill>
                  <a:srgbClr val="000000"/>
                </a:solidFill>
                <a:prstDash val="solid"/>
                <a:round/>
                <a:headEnd type="none" w="sm" len="sm"/>
                <a:tailEnd type="stealth" w="sm" len="med"/>
              </a:ln>
              <a:effectLst/>
            </p:spPr>
            <p:txBody>
              <a:bodyPr wrap="none" lIns="92075" tIns="46038" rIns="92075" bIns="46038" anchor="ctr">
                <a:prstTxWarp prst="textNoShape">
                  <a:avLst/>
                </a:prstTxWarp>
              </a:bodyPr>
              <a:lstStyle/>
              <a:p>
                <a:endParaRPr lang="en-US"/>
              </a:p>
            </p:txBody>
          </p:sp>
          <p:grpSp>
            <p:nvGrpSpPr>
              <p:cNvPr id="22" name="Group 99"/>
              <p:cNvGrpSpPr>
                <a:grpSpLocks/>
              </p:cNvGrpSpPr>
              <p:nvPr/>
            </p:nvGrpSpPr>
            <p:grpSpPr bwMode="auto">
              <a:xfrm>
                <a:off x="1606" y="2494"/>
                <a:ext cx="192" cy="192"/>
                <a:chOff x="2549" y="1584"/>
                <a:chExt cx="192" cy="192"/>
              </a:xfrm>
            </p:grpSpPr>
            <p:sp>
              <p:nvSpPr>
                <p:cNvPr id="25" name="Oval 100"/>
                <p:cNvSpPr>
                  <a:spLocks noChangeArrowheads="1"/>
                </p:cNvSpPr>
                <p:nvPr/>
              </p:nvSpPr>
              <p:spPr bwMode="auto">
                <a:xfrm>
                  <a:off x="2549" y="1584"/>
                  <a:ext cx="192" cy="192"/>
                </a:xfrm>
                <a:prstGeom prst="ellipse">
                  <a:avLst/>
                </a:prstGeom>
                <a:solidFill>
                  <a:srgbClr val="FFFFFF"/>
                </a:solidFill>
                <a:ln w="25400" cap="flat" cmpd="sng" algn="ctr">
                  <a:solidFill>
                    <a:srgbClr val="000000"/>
                  </a:solidFill>
                  <a:prstDash val="solid"/>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26" name="Line 101"/>
                <p:cNvSpPr>
                  <a:spLocks noChangeShapeType="1"/>
                </p:cNvSpPr>
                <p:nvPr/>
              </p:nvSpPr>
              <p:spPr bwMode="auto">
                <a:xfrm>
                  <a:off x="2645" y="1632"/>
                  <a:ext cx="0" cy="96"/>
                </a:xfrm>
                <a:prstGeom prst="line">
                  <a:avLst/>
                </a:prstGeom>
                <a:noFill/>
                <a:ln w="22225" cap="flat" cmpd="sng" algn="ctr">
                  <a:solidFill>
                    <a:srgbClr val="000000"/>
                  </a:solidFill>
                  <a:prstDash val="solid"/>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27" name="Line 102"/>
                <p:cNvSpPr>
                  <a:spLocks noChangeShapeType="1"/>
                </p:cNvSpPr>
                <p:nvPr/>
              </p:nvSpPr>
              <p:spPr bwMode="auto">
                <a:xfrm>
                  <a:off x="2597" y="1680"/>
                  <a:ext cx="96" cy="0"/>
                </a:xfrm>
                <a:prstGeom prst="line">
                  <a:avLst/>
                </a:prstGeom>
                <a:noFill/>
                <a:ln w="22225" cap="flat" cmpd="sng" algn="ctr">
                  <a:solidFill>
                    <a:srgbClr val="000000"/>
                  </a:solidFill>
                  <a:prstDash val="solid"/>
                  <a:round/>
                  <a:headEnd type="none" w="sm" len="sm"/>
                  <a:tailEnd type="none" w="sm" len="sm"/>
                </a:ln>
                <a:effectLst/>
              </p:spPr>
              <p:txBody>
                <a:bodyPr wrap="none" lIns="92075" tIns="46038" rIns="92075" bIns="46038" anchor="ctr">
                  <a:prstTxWarp prst="textNoShape">
                    <a:avLst/>
                  </a:prstTxWarp>
                </a:bodyPr>
                <a:lstStyle/>
                <a:p>
                  <a:endParaRPr lang="en-US"/>
                </a:p>
              </p:txBody>
            </p:sp>
          </p:grpSp>
          <p:sp>
            <p:nvSpPr>
              <p:cNvPr id="23" name="Freeform 103"/>
              <p:cNvSpPr>
                <a:spLocks/>
              </p:cNvSpPr>
              <p:nvPr/>
            </p:nvSpPr>
            <p:spPr bwMode="auto">
              <a:xfrm>
                <a:off x="1114" y="2156"/>
                <a:ext cx="479" cy="433"/>
              </a:xfrm>
              <a:custGeom>
                <a:avLst/>
                <a:gdLst/>
                <a:ahLst/>
                <a:cxnLst>
                  <a:cxn ang="0">
                    <a:pos x="0" y="0"/>
                  </a:cxn>
                  <a:cxn ang="0">
                    <a:pos x="0" y="432"/>
                  </a:cxn>
                  <a:cxn ang="0">
                    <a:pos x="449" y="433"/>
                  </a:cxn>
                </a:cxnLst>
                <a:rect l="0" t="0" r="r" b="b"/>
                <a:pathLst>
                  <a:path w="449" h="433">
                    <a:moveTo>
                      <a:pt x="0" y="0"/>
                    </a:moveTo>
                    <a:lnTo>
                      <a:pt x="0" y="432"/>
                    </a:lnTo>
                    <a:lnTo>
                      <a:pt x="449" y="433"/>
                    </a:lnTo>
                  </a:path>
                </a:pathLst>
              </a:custGeom>
              <a:noFill/>
              <a:ln w="22225" cap="flat" cmpd="sng" algn="ctr">
                <a:solidFill>
                  <a:srgbClr val="000000"/>
                </a:solidFill>
                <a:prstDash val="solid"/>
                <a:round/>
                <a:headEnd type="none" w="sm" len="sm"/>
                <a:tailEnd type="stealth" w="sm" len="med"/>
              </a:ln>
              <a:effectLst/>
            </p:spPr>
            <p:txBody>
              <a:bodyPr wrap="none" lIns="92075" tIns="46038" rIns="92075" bIns="46038" anchor="ctr">
                <a:prstTxWarp prst="textNoShape">
                  <a:avLst/>
                </a:prstTxWarp>
              </a:bodyPr>
              <a:lstStyle/>
              <a:p>
                <a:endParaRPr lang="en-US"/>
              </a:p>
            </p:txBody>
          </p:sp>
          <p:sp>
            <p:nvSpPr>
              <p:cNvPr id="24" name="Freeform 104"/>
              <p:cNvSpPr>
                <a:spLocks/>
              </p:cNvSpPr>
              <p:nvPr/>
            </p:nvSpPr>
            <p:spPr bwMode="auto">
              <a:xfrm flipH="1">
                <a:off x="1814" y="2153"/>
                <a:ext cx="479" cy="433"/>
              </a:xfrm>
              <a:custGeom>
                <a:avLst/>
                <a:gdLst/>
                <a:ahLst/>
                <a:cxnLst>
                  <a:cxn ang="0">
                    <a:pos x="0" y="0"/>
                  </a:cxn>
                  <a:cxn ang="0">
                    <a:pos x="0" y="432"/>
                  </a:cxn>
                  <a:cxn ang="0">
                    <a:pos x="449" y="433"/>
                  </a:cxn>
                </a:cxnLst>
                <a:rect l="0" t="0" r="r" b="b"/>
                <a:pathLst>
                  <a:path w="449" h="433">
                    <a:moveTo>
                      <a:pt x="0" y="0"/>
                    </a:moveTo>
                    <a:lnTo>
                      <a:pt x="0" y="432"/>
                    </a:lnTo>
                    <a:lnTo>
                      <a:pt x="449" y="433"/>
                    </a:lnTo>
                  </a:path>
                </a:pathLst>
              </a:custGeom>
              <a:noFill/>
              <a:ln w="22225" cap="flat" cmpd="sng" algn="ctr">
                <a:solidFill>
                  <a:srgbClr val="000000"/>
                </a:solidFill>
                <a:prstDash val="solid"/>
                <a:round/>
                <a:headEnd type="none" w="sm" len="sm"/>
                <a:tailEnd type="stealth" w="sm" len="med"/>
              </a:ln>
              <a:effectLst/>
            </p:spPr>
            <p:txBody>
              <a:bodyPr wrap="none" lIns="92075" tIns="46038" rIns="92075" bIns="46038" anchor="ctr">
                <a:prstTxWarp prst="textNoShape">
                  <a:avLst/>
                </a:prstTxWarp>
              </a:bodyPr>
              <a:lstStyle/>
              <a:p>
                <a:endParaRPr lang="en-US"/>
              </a:p>
            </p:txBody>
          </p:sp>
        </p:grpSp>
      </p:grpSp>
      <p:sp>
        <p:nvSpPr>
          <p:cNvPr id="107" name="Rectangle 3"/>
          <p:cNvSpPr>
            <a:spLocks noChangeArrowheads="1"/>
          </p:cNvSpPr>
          <p:nvPr/>
        </p:nvSpPr>
        <p:spPr bwMode="auto">
          <a:xfrm>
            <a:off x="677616" y="5132656"/>
            <a:ext cx="7772400" cy="1107438"/>
          </a:xfrm>
          <a:prstGeom prst="rect">
            <a:avLst/>
          </a:prstGeom>
          <a:noFill/>
          <a:ln w="9525">
            <a:noFill/>
            <a:miter lim="800000"/>
            <a:headEnd/>
            <a:tailEnd/>
          </a:ln>
          <a:effectLst/>
        </p:spPr>
        <p:txBody>
          <a:bodyPr>
            <a:prstTxWarp prst="textNoShape">
              <a:avLst/>
            </a:prstTxWarp>
          </a:bodyPr>
          <a:lstStyle/>
          <a:p>
            <a:pPr marL="342900" indent="-342900" algn="l">
              <a:buClr>
                <a:schemeClr val="tx1"/>
              </a:buClr>
              <a:buSzPct val="80000"/>
              <a:buFont typeface="Arial"/>
              <a:buChar char="•"/>
            </a:pPr>
            <a:r>
              <a:rPr lang="en-US" sz="2400" b="0" dirty="0">
                <a:effectLst/>
              </a:rPr>
              <a:t>Smaller compaction than time compactors</a:t>
            </a:r>
          </a:p>
          <a:p>
            <a:pPr marL="342900" indent="-342900" algn="l">
              <a:spcBef>
                <a:spcPts val="600"/>
              </a:spcBef>
              <a:spcAft>
                <a:spcPts val="0"/>
              </a:spcAft>
              <a:buClr>
                <a:schemeClr val="tx1"/>
              </a:buClr>
              <a:buSzPct val="80000"/>
              <a:buFont typeface="Arial"/>
              <a:buChar char="•"/>
            </a:pPr>
            <a:r>
              <a:rPr lang="en-US" sz="2400" b="0" dirty="0">
                <a:effectLst/>
              </a:rPr>
              <a:t>Handling of unknown states</a:t>
            </a:r>
            <a:endParaRPr lang="pl-PL" sz="2400" b="0" dirty="0">
              <a:effectLst/>
            </a:endParaRP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Spatial compactors</a:t>
            </a:r>
            <a:endParaRPr lang="en-US" dirty="0"/>
          </a:p>
        </p:txBody>
      </p:sp>
      <p:sp>
        <p:nvSpPr>
          <p:cNvPr id="108" name="Rectangle 3"/>
          <p:cNvSpPr>
            <a:spLocks noChangeArrowheads="1"/>
          </p:cNvSpPr>
          <p:nvPr/>
        </p:nvSpPr>
        <p:spPr bwMode="auto">
          <a:xfrm>
            <a:off x="679675" y="5110546"/>
            <a:ext cx="7772400" cy="960362"/>
          </a:xfrm>
          <a:prstGeom prst="rect">
            <a:avLst/>
          </a:prstGeom>
          <a:noFill/>
          <a:ln w="9525">
            <a:noFill/>
            <a:miter lim="800000"/>
            <a:headEnd/>
            <a:tailEnd/>
          </a:ln>
          <a:effectLst/>
        </p:spPr>
        <p:txBody>
          <a:bodyPr>
            <a:prstTxWarp prst="textNoShape">
              <a:avLst/>
            </a:prstTxWarp>
          </a:bodyPr>
          <a:lstStyle/>
          <a:p>
            <a:pPr marL="342900" indent="-342900" algn="l">
              <a:buClr>
                <a:schemeClr val="tx1"/>
              </a:buClr>
              <a:buSzPct val="80000"/>
              <a:buFont typeface="Arial"/>
              <a:buChar char="•"/>
            </a:pPr>
            <a:r>
              <a:rPr lang="en-US" sz="2400" b="0" dirty="0">
                <a:effectLst/>
              </a:rPr>
              <a:t>Certain minimum number of outputs required</a:t>
            </a:r>
          </a:p>
          <a:p>
            <a:pPr marL="342900" indent="-342900" algn="l">
              <a:spcBef>
                <a:spcPts val="600"/>
              </a:spcBef>
              <a:buClr>
                <a:schemeClr val="tx1"/>
              </a:buClr>
              <a:buSzPct val="80000"/>
              <a:buFont typeface="Arial"/>
              <a:buChar char="•"/>
            </a:pPr>
            <a:r>
              <a:rPr lang="en-US" sz="2400" b="0" dirty="0">
                <a:effectLst/>
              </a:rPr>
              <a:t>Improved diagnostic capabilities</a:t>
            </a:r>
            <a:endParaRPr lang="pl-PL" sz="2400" b="0" dirty="0">
              <a:effectLst/>
            </a:endParaRPr>
          </a:p>
        </p:txBody>
      </p:sp>
      <p:grpSp>
        <p:nvGrpSpPr>
          <p:cNvPr id="229" name="Group 228"/>
          <p:cNvGrpSpPr/>
          <p:nvPr/>
        </p:nvGrpSpPr>
        <p:grpSpPr>
          <a:xfrm>
            <a:off x="2326655" y="2046304"/>
            <a:ext cx="6342063" cy="2853219"/>
            <a:chOff x="888540" y="1193800"/>
            <a:chExt cx="7808913" cy="3513138"/>
          </a:xfrm>
        </p:grpSpPr>
        <p:sp>
          <p:nvSpPr>
            <p:cNvPr id="109" name="Line 4"/>
            <p:cNvSpPr>
              <a:spLocks noChangeShapeType="1"/>
            </p:cNvSpPr>
            <p:nvPr/>
          </p:nvSpPr>
          <p:spPr bwMode="auto">
            <a:xfrm flipH="1">
              <a:off x="974265" y="1638300"/>
              <a:ext cx="279400" cy="1612900"/>
            </a:xfrm>
            <a:prstGeom prst="line">
              <a:avLst/>
            </a:prstGeom>
            <a:noFill/>
            <a:ln w="19050">
              <a:solidFill>
                <a:srgbClr val="000000"/>
              </a:solidFill>
              <a:round/>
              <a:headEnd/>
              <a:tailEnd/>
            </a:ln>
            <a:effectLst/>
          </p:spPr>
          <p:txBody>
            <a:bodyPr rot="10800000" vert="eaVert" wrap="none" anchor="ctr">
              <a:prstTxWarp prst="textNoShape">
                <a:avLst/>
              </a:prstTxWarp>
            </a:bodyPr>
            <a:lstStyle/>
            <a:p>
              <a:endParaRPr lang="en-US"/>
            </a:p>
          </p:txBody>
        </p:sp>
        <p:sp>
          <p:nvSpPr>
            <p:cNvPr id="110" name="Line 5"/>
            <p:cNvSpPr>
              <a:spLocks noChangeShapeType="1"/>
            </p:cNvSpPr>
            <p:nvPr/>
          </p:nvSpPr>
          <p:spPr bwMode="auto">
            <a:xfrm>
              <a:off x="1253665" y="1689100"/>
              <a:ext cx="1101725" cy="1590675"/>
            </a:xfrm>
            <a:prstGeom prst="line">
              <a:avLst/>
            </a:prstGeom>
            <a:noFill/>
            <a:ln w="19050">
              <a:solidFill>
                <a:srgbClr val="000000"/>
              </a:solidFill>
              <a:round/>
              <a:headEnd/>
              <a:tailEnd/>
            </a:ln>
            <a:effectLst/>
          </p:spPr>
          <p:txBody>
            <a:bodyPr rot="10800000" vert="eaVert" wrap="none" anchor="ctr">
              <a:prstTxWarp prst="textNoShape">
                <a:avLst/>
              </a:prstTxWarp>
            </a:bodyPr>
            <a:lstStyle/>
            <a:p>
              <a:endParaRPr lang="en-US"/>
            </a:p>
          </p:txBody>
        </p:sp>
        <p:sp>
          <p:nvSpPr>
            <p:cNvPr id="111" name="Line 6"/>
            <p:cNvSpPr>
              <a:spLocks noChangeShapeType="1"/>
            </p:cNvSpPr>
            <p:nvPr/>
          </p:nvSpPr>
          <p:spPr bwMode="auto">
            <a:xfrm>
              <a:off x="1256840" y="1676400"/>
              <a:ext cx="2487613" cy="1617663"/>
            </a:xfrm>
            <a:prstGeom prst="line">
              <a:avLst/>
            </a:prstGeom>
            <a:noFill/>
            <a:ln w="19050">
              <a:solidFill>
                <a:srgbClr val="000000"/>
              </a:solidFill>
              <a:round/>
              <a:headEnd/>
              <a:tailEnd/>
            </a:ln>
            <a:effectLst/>
          </p:spPr>
          <p:txBody>
            <a:bodyPr rot="10800000" vert="eaVert" wrap="none" anchor="ctr">
              <a:prstTxWarp prst="textNoShape">
                <a:avLst/>
              </a:prstTxWarp>
            </a:bodyPr>
            <a:lstStyle/>
            <a:p>
              <a:endParaRPr lang="en-US"/>
            </a:p>
          </p:txBody>
        </p:sp>
        <p:sp>
          <p:nvSpPr>
            <p:cNvPr id="112" name="Line 7"/>
            <p:cNvSpPr>
              <a:spLocks noChangeShapeType="1"/>
            </p:cNvSpPr>
            <p:nvPr/>
          </p:nvSpPr>
          <p:spPr bwMode="auto">
            <a:xfrm flipH="1">
              <a:off x="5868528" y="1638300"/>
              <a:ext cx="2624137" cy="1639888"/>
            </a:xfrm>
            <a:prstGeom prst="line">
              <a:avLst/>
            </a:prstGeom>
            <a:noFill/>
            <a:ln w="19050">
              <a:solidFill>
                <a:srgbClr val="000000"/>
              </a:solidFill>
              <a:round/>
              <a:headEnd/>
              <a:tailEnd/>
            </a:ln>
            <a:effectLst/>
          </p:spPr>
          <p:txBody>
            <a:bodyPr rot="10800000" vert="eaVert" wrap="none" anchor="ctr">
              <a:prstTxWarp prst="textNoShape">
                <a:avLst/>
              </a:prstTxWarp>
            </a:bodyPr>
            <a:lstStyle/>
            <a:p>
              <a:endParaRPr lang="en-US"/>
            </a:p>
          </p:txBody>
        </p:sp>
        <p:sp>
          <p:nvSpPr>
            <p:cNvPr id="113" name="Line 8"/>
            <p:cNvSpPr>
              <a:spLocks noChangeShapeType="1"/>
            </p:cNvSpPr>
            <p:nvPr/>
          </p:nvSpPr>
          <p:spPr bwMode="auto">
            <a:xfrm flipH="1">
              <a:off x="7248065" y="1663700"/>
              <a:ext cx="1219200" cy="1600200"/>
            </a:xfrm>
            <a:prstGeom prst="line">
              <a:avLst/>
            </a:prstGeom>
            <a:noFill/>
            <a:ln w="19050">
              <a:solidFill>
                <a:srgbClr val="000000"/>
              </a:solidFill>
              <a:round/>
              <a:headEnd/>
              <a:tailEnd/>
            </a:ln>
            <a:effectLst/>
          </p:spPr>
          <p:txBody>
            <a:bodyPr rot="10800000" vert="eaVert" wrap="none" anchor="ctr">
              <a:prstTxWarp prst="textNoShape">
                <a:avLst/>
              </a:prstTxWarp>
            </a:bodyPr>
            <a:lstStyle/>
            <a:p>
              <a:endParaRPr lang="en-US"/>
            </a:p>
          </p:txBody>
        </p:sp>
        <p:sp>
          <p:nvSpPr>
            <p:cNvPr id="114" name="Line 9"/>
            <p:cNvSpPr>
              <a:spLocks noChangeShapeType="1"/>
            </p:cNvSpPr>
            <p:nvPr/>
          </p:nvSpPr>
          <p:spPr bwMode="auto">
            <a:xfrm>
              <a:off x="8486315" y="1651000"/>
              <a:ext cx="128588" cy="1641475"/>
            </a:xfrm>
            <a:prstGeom prst="line">
              <a:avLst/>
            </a:prstGeom>
            <a:noFill/>
            <a:ln w="19050">
              <a:solidFill>
                <a:srgbClr val="000000"/>
              </a:solidFill>
              <a:round/>
              <a:headEnd/>
              <a:tailEnd/>
            </a:ln>
            <a:effectLst/>
          </p:spPr>
          <p:txBody>
            <a:bodyPr rot="10800000" vert="eaVert" wrap="none" anchor="ctr">
              <a:prstTxWarp prst="textNoShape">
                <a:avLst/>
              </a:prstTxWarp>
            </a:bodyPr>
            <a:lstStyle/>
            <a:p>
              <a:endParaRPr lang="en-US"/>
            </a:p>
          </p:txBody>
        </p:sp>
        <p:sp>
          <p:nvSpPr>
            <p:cNvPr id="115" name="Line 10"/>
            <p:cNvSpPr>
              <a:spLocks noChangeShapeType="1"/>
            </p:cNvSpPr>
            <p:nvPr/>
          </p:nvSpPr>
          <p:spPr bwMode="auto">
            <a:xfrm flipH="1">
              <a:off x="1137778" y="1647825"/>
              <a:ext cx="1781175" cy="1622425"/>
            </a:xfrm>
            <a:prstGeom prst="line">
              <a:avLst/>
            </a:prstGeom>
            <a:noFill/>
            <a:ln w="19050">
              <a:solidFill>
                <a:srgbClr val="000000"/>
              </a:solidFill>
              <a:round/>
              <a:headEnd/>
              <a:tailEnd/>
            </a:ln>
            <a:effectLst/>
          </p:spPr>
          <p:txBody>
            <a:bodyPr rot="10800000" vert="eaVert" wrap="none" anchor="ctr">
              <a:prstTxWarp prst="textNoShape">
                <a:avLst/>
              </a:prstTxWarp>
            </a:bodyPr>
            <a:lstStyle/>
            <a:p>
              <a:endParaRPr lang="en-US"/>
            </a:p>
          </p:txBody>
        </p:sp>
        <p:sp>
          <p:nvSpPr>
            <p:cNvPr id="116" name="Line 11"/>
            <p:cNvSpPr>
              <a:spLocks noChangeShapeType="1"/>
            </p:cNvSpPr>
            <p:nvPr/>
          </p:nvSpPr>
          <p:spPr bwMode="auto">
            <a:xfrm flipH="1">
              <a:off x="2510965" y="1639888"/>
              <a:ext cx="407988" cy="1611312"/>
            </a:xfrm>
            <a:prstGeom prst="line">
              <a:avLst/>
            </a:prstGeom>
            <a:noFill/>
            <a:ln w="19050">
              <a:solidFill>
                <a:srgbClr val="000000"/>
              </a:solidFill>
              <a:round/>
              <a:headEnd/>
              <a:tailEnd/>
            </a:ln>
            <a:effectLst/>
          </p:spPr>
          <p:txBody>
            <a:bodyPr rot="10800000" vert="eaVert" wrap="none" anchor="ctr">
              <a:prstTxWarp prst="textNoShape">
                <a:avLst/>
              </a:prstTxWarp>
            </a:bodyPr>
            <a:lstStyle/>
            <a:p>
              <a:endParaRPr lang="en-US"/>
            </a:p>
          </p:txBody>
        </p:sp>
        <p:sp>
          <p:nvSpPr>
            <p:cNvPr id="117" name="Line 12"/>
            <p:cNvSpPr>
              <a:spLocks noChangeShapeType="1"/>
            </p:cNvSpPr>
            <p:nvPr/>
          </p:nvSpPr>
          <p:spPr bwMode="auto">
            <a:xfrm>
              <a:off x="2930065" y="1651000"/>
              <a:ext cx="2116138" cy="1641475"/>
            </a:xfrm>
            <a:prstGeom prst="line">
              <a:avLst/>
            </a:prstGeom>
            <a:noFill/>
            <a:ln w="19050">
              <a:solidFill>
                <a:srgbClr val="000000"/>
              </a:solidFill>
              <a:round/>
              <a:headEnd/>
              <a:tailEnd/>
            </a:ln>
            <a:effectLst/>
          </p:spPr>
          <p:txBody>
            <a:bodyPr rot="10800000" vert="eaVert" wrap="none" anchor="ctr">
              <a:prstTxWarp prst="textNoShape">
                <a:avLst/>
              </a:prstTxWarp>
            </a:bodyPr>
            <a:lstStyle/>
            <a:p>
              <a:endParaRPr lang="en-US"/>
            </a:p>
          </p:txBody>
        </p:sp>
        <p:sp>
          <p:nvSpPr>
            <p:cNvPr id="118" name="Line 13"/>
            <p:cNvSpPr>
              <a:spLocks noChangeShapeType="1"/>
            </p:cNvSpPr>
            <p:nvPr/>
          </p:nvSpPr>
          <p:spPr bwMode="auto">
            <a:xfrm>
              <a:off x="6819440" y="1657350"/>
              <a:ext cx="1663700" cy="1652588"/>
            </a:xfrm>
            <a:prstGeom prst="line">
              <a:avLst/>
            </a:prstGeom>
            <a:noFill/>
            <a:ln w="19050">
              <a:solidFill>
                <a:srgbClr val="000000"/>
              </a:solidFill>
              <a:round/>
              <a:headEnd/>
              <a:tailEnd/>
            </a:ln>
            <a:effectLst/>
          </p:spPr>
          <p:txBody>
            <a:bodyPr rot="10800000" vert="eaVert" wrap="none" anchor="ctr">
              <a:prstTxWarp prst="textNoShape">
                <a:avLst/>
              </a:prstTxWarp>
            </a:bodyPr>
            <a:lstStyle/>
            <a:p>
              <a:endParaRPr lang="en-US"/>
            </a:p>
          </p:txBody>
        </p:sp>
        <p:sp>
          <p:nvSpPr>
            <p:cNvPr id="119" name="Line 14"/>
            <p:cNvSpPr>
              <a:spLocks noChangeShapeType="1"/>
            </p:cNvSpPr>
            <p:nvPr/>
          </p:nvSpPr>
          <p:spPr bwMode="auto">
            <a:xfrm>
              <a:off x="6816265" y="1651000"/>
              <a:ext cx="271463" cy="1644650"/>
            </a:xfrm>
            <a:prstGeom prst="line">
              <a:avLst/>
            </a:prstGeom>
            <a:noFill/>
            <a:ln w="19050">
              <a:solidFill>
                <a:srgbClr val="000000"/>
              </a:solidFill>
              <a:round/>
              <a:headEnd/>
              <a:tailEnd/>
            </a:ln>
            <a:effectLst/>
          </p:spPr>
          <p:txBody>
            <a:bodyPr rot="10800000" vert="eaVert" wrap="none" anchor="ctr">
              <a:prstTxWarp prst="textNoShape">
                <a:avLst/>
              </a:prstTxWarp>
            </a:bodyPr>
            <a:lstStyle/>
            <a:p>
              <a:endParaRPr lang="en-US"/>
            </a:p>
          </p:txBody>
        </p:sp>
        <p:sp>
          <p:nvSpPr>
            <p:cNvPr id="120" name="Line 15"/>
            <p:cNvSpPr>
              <a:spLocks noChangeShapeType="1"/>
            </p:cNvSpPr>
            <p:nvPr/>
          </p:nvSpPr>
          <p:spPr bwMode="auto">
            <a:xfrm flipH="1">
              <a:off x="4538203" y="1651000"/>
              <a:ext cx="2290762" cy="1638300"/>
            </a:xfrm>
            <a:prstGeom prst="line">
              <a:avLst/>
            </a:prstGeom>
            <a:noFill/>
            <a:ln w="19050">
              <a:solidFill>
                <a:srgbClr val="000000"/>
              </a:solidFill>
              <a:round/>
              <a:headEnd/>
              <a:tailEnd/>
            </a:ln>
            <a:effectLst/>
          </p:spPr>
          <p:txBody>
            <a:bodyPr rot="10800000" vert="eaVert" wrap="none" anchor="ctr">
              <a:prstTxWarp prst="textNoShape">
                <a:avLst/>
              </a:prstTxWarp>
            </a:bodyPr>
            <a:lstStyle/>
            <a:p>
              <a:endParaRPr lang="en-US"/>
            </a:p>
          </p:txBody>
        </p:sp>
        <p:sp>
          <p:nvSpPr>
            <p:cNvPr id="121" name="Line 16"/>
            <p:cNvSpPr>
              <a:spLocks noChangeShapeType="1"/>
            </p:cNvSpPr>
            <p:nvPr/>
          </p:nvSpPr>
          <p:spPr bwMode="auto">
            <a:xfrm flipH="1">
              <a:off x="1936290" y="1663700"/>
              <a:ext cx="1908175" cy="1582738"/>
            </a:xfrm>
            <a:prstGeom prst="line">
              <a:avLst/>
            </a:prstGeom>
            <a:noFill/>
            <a:ln w="19050">
              <a:solidFill>
                <a:srgbClr val="000000"/>
              </a:solidFill>
              <a:round/>
              <a:headEnd/>
              <a:tailEnd/>
            </a:ln>
            <a:effectLst/>
          </p:spPr>
          <p:txBody>
            <a:bodyPr rot="10800000" vert="eaVert" wrap="none" anchor="ctr">
              <a:prstTxWarp prst="textNoShape">
                <a:avLst/>
              </a:prstTxWarp>
            </a:bodyPr>
            <a:lstStyle/>
            <a:p>
              <a:endParaRPr lang="en-US"/>
            </a:p>
          </p:txBody>
        </p:sp>
        <p:sp>
          <p:nvSpPr>
            <p:cNvPr id="122" name="Line 17"/>
            <p:cNvSpPr>
              <a:spLocks noChangeShapeType="1"/>
            </p:cNvSpPr>
            <p:nvPr/>
          </p:nvSpPr>
          <p:spPr bwMode="auto">
            <a:xfrm flipH="1">
              <a:off x="3836528" y="1644650"/>
              <a:ext cx="14287" cy="1673225"/>
            </a:xfrm>
            <a:prstGeom prst="line">
              <a:avLst/>
            </a:prstGeom>
            <a:noFill/>
            <a:ln w="19050">
              <a:solidFill>
                <a:srgbClr val="000000"/>
              </a:solidFill>
              <a:round/>
              <a:headEnd/>
              <a:tailEnd/>
            </a:ln>
            <a:effectLst/>
          </p:spPr>
          <p:txBody>
            <a:bodyPr rot="10800000" vert="eaVert" wrap="none" anchor="ctr">
              <a:prstTxWarp prst="textNoShape">
                <a:avLst/>
              </a:prstTxWarp>
            </a:bodyPr>
            <a:lstStyle/>
            <a:p>
              <a:endParaRPr lang="en-US"/>
            </a:p>
          </p:txBody>
        </p:sp>
        <p:sp>
          <p:nvSpPr>
            <p:cNvPr id="123" name="Line 18"/>
            <p:cNvSpPr>
              <a:spLocks noChangeShapeType="1"/>
            </p:cNvSpPr>
            <p:nvPr/>
          </p:nvSpPr>
          <p:spPr bwMode="auto">
            <a:xfrm>
              <a:off x="3846053" y="1655763"/>
              <a:ext cx="1381125" cy="1643062"/>
            </a:xfrm>
            <a:prstGeom prst="line">
              <a:avLst/>
            </a:prstGeom>
            <a:noFill/>
            <a:ln w="19050">
              <a:solidFill>
                <a:srgbClr val="000000"/>
              </a:solidFill>
              <a:round/>
              <a:headEnd/>
              <a:tailEnd/>
            </a:ln>
            <a:effectLst/>
          </p:spPr>
          <p:txBody>
            <a:bodyPr rot="10800000" vert="eaVert" wrap="none" anchor="ctr">
              <a:prstTxWarp prst="textNoShape">
                <a:avLst/>
              </a:prstTxWarp>
            </a:bodyPr>
            <a:lstStyle/>
            <a:p>
              <a:endParaRPr lang="en-US"/>
            </a:p>
          </p:txBody>
        </p:sp>
        <p:sp>
          <p:nvSpPr>
            <p:cNvPr id="124" name="Line 19"/>
            <p:cNvSpPr>
              <a:spLocks noChangeShapeType="1"/>
            </p:cNvSpPr>
            <p:nvPr/>
          </p:nvSpPr>
          <p:spPr bwMode="auto">
            <a:xfrm>
              <a:off x="5889165" y="1651000"/>
              <a:ext cx="1809750" cy="1639888"/>
            </a:xfrm>
            <a:prstGeom prst="line">
              <a:avLst/>
            </a:prstGeom>
            <a:noFill/>
            <a:ln w="19050">
              <a:solidFill>
                <a:srgbClr val="000000"/>
              </a:solidFill>
              <a:round/>
              <a:headEnd/>
              <a:tailEnd/>
            </a:ln>
            <a:effectLst/>
          </p:spPr>
          <p:txBody>
            <a:bodyPr rot="10800000" vert="eaVert" wrap="none" anchor="ctr">
              <a:prstTxWarp prst="textNoShape">
                <a:avLst/>
              </a:prstTxWarp>
            </a:bodyPr>
            <a:lstStyle/>
            <a:p>
              <a:endParaRPr lang="en-US"/>
            </a:p>
          </p:txBody>
        </p:sp>
        <p:sp>
          <p:nvSpPr>
            <p:cNvPr id="125" name="Line 20"/>
            <p:cNvSpPr>
              <a:spLocks noChangeShapeType="1"/>
            </p:cNvSpPr>
            <p:nvPr/>
          </p:nvSpPr>
          <p:spPr bwMode="auto">
            <a:xfrm flipH="1">
              <a:off x="3225340" y="1638300"/>
              <a:ext cx="2676525" cy="1630363"/>
            </a:xfrm>
            <a:prstGeom prst="line">
              <a:avLst/>
            </a:prstGeom>
            <a:noFill/>
            <a:ln w="19050">
              <a:solidFill>
                <a:srgbClr val="000000"/>
              </a:solidFill>
              <a:round/>
              <a:headEnd/>
              <a:tailEnd/>
            </a:ln>
            <a:effectLst/>
          </p:spPr>
          <p:txBody>
            <a:bodyPr rot="10800000" vert="eaVert" wrap="none" anchor="ctr">
              <a:prstTxWarp prst="textNoShape">
                <a:avLst/>
              </a:prstTxWarp>
            </a:bodyPr>
            <a:lstStyle/>
            <a:p>
              <a:endParaRPr lang="en-US"/>
            </a:p>
          </p:txBody>
        </p:sp>
        <p:sp>
          <p:nvSpPr>
            <p:cNvPr id="126" name="Line 21"/>
            <p:cNvSpPr>
              <a:spLocks noChangeShapeType="1"/>
            </p:cNvSpPr>
            <p:nvPr/>
          </p:nvSpPr>
          <p:spPr bwMode="auto">
            <a:xfrm>
              <a:off x="5882815" y="1658938"/>
              <a:ext cx="446088" cy="1649412"/>
            </a:xfrm>
            <a:prstGeom prst="line">
              <a:avLst/>
            </a:prstGeom>
            <a:noFill/>
            <a:ln w="19050">
              <a:solidFill>
                <a:srgbClr val="000000"/>
              </a:solidFill>
              <a:round/>
              <a:headEnd/>
              <a:tailEnd/>
            </a:ln>
            <a:effectLst/>
          </p:spPr>
          <p:txBody>
            <a:bodyPr rot="10800000" vert="eaVert" wrap="none" anchor="ctr">
              <a:prstTxWarp prst="textNoShape">
                <a:avLst/>
              </a:prstTxWarp>
            </a:bodyPr>
            <a:lstStyle/>
            <a:p>
              <a:endParaRPr lang="en-US"/>
            </a:p>
          </p:txBody>
        </p:sp>
        <p:grpSp>
          <p:nvGrpSpPr>
            <p:cNvPr id="127" name="Group 22"/>
            <p:cNvGrpSpPr>
              <a:grpSpLocks/>
            </p:cNvGrpSpPr>
            <p:nvPr/>
          </p:nvGrpSpPr>
          <p:grpSpPr bwMode="auto">
            <a:xfrm>
              <a:off x="888540" y="3219450"/>
              <a:ext cx="7808913" cy="1487488"/>
              <a:chOff x="394" y="1812"/>
              <a:chExt cx="4919" cy="937"/>
            </a:xfrm>
          </p:grpSpPr>
          <p:grpSp>
            <p:nvGrpSpPr>
              <p:cNvPr id="128" name="Group 23"/>
              <p:cNvGrpSpPr>
                <a:grpSpLocks/>
              </p:cNvGrpSpPr>
              <p:nvPr/>
            </p:nvGrpSpPr>
            <p:grpSpPr bwMode="auto">
              <a:xfrm>
                <a:off x="394" y="1812"/>
                <a:ext cx="735" cy="937"/>
                <a:chOff x="2898" y="2940"/>
                <a:chExt cx="735" cy="937"/>
              </a:xfrm>
            </p:grpSpPr>
            <p:sp>
              <p:nvSpPr>
                <p:cNvPr id="199" name="Line 24"/>
                <p:cNvSpPr>
                  <a:spLocks noChangeShapeType="1"/>
                </p:cNvSpPr>
                <p:nvPr/>
              </p:nvSpPr>
              <p:spPr bwMode="auto">
                <a:xfrm>
                  <a:off x="3267" y="3417"/>
                  <a:ext cx="0" cy="460"/>
                </a:xfrm>
                <a:prstGeom prst="line">
                  <a:avLst/>
                </a:prstGeom>
                <a:noFill/>
                <a:ln w="19050" cap="flat" cmpd="sng" algn="ctr">
                  <a:solidFill>
                    <a:srgbClr val="000000"/>
                  </a:solidFill>
                  <a:prstDash val="solid"/>
                  <a:round/>
                  <a:headEnd type="none" w="sm" len="sm"/>
                  <a:tailEnd type="stealth" w="sm" len="med"/>
                </a:ln>
                <a:effectLst/>
              </p:spPr>
              <p:txBody>
                <a:bodyPr wrap="none" lIns="92075" tIns="46038" rIns="92075" bIns="46038" anchor="ctr">
                  <a:prstTxWarp prst="textNoShape">
                    <a:avLst/>
                  </a:prstTxWarp>
                </a:bodyPr>
                <a:lstStyle/>
                <a:p>
                  <a:endParaRPr lang="en-US"/>
                </a:p>
              </p:txBody>
            </p:sp>
            <p:grpSp>
              <p:nvGrpSpPr>
                <p:cNvPr id="200" name="Group 25"/>
                <p:cNvGrpSpPr>
                  <a:grpSpLocks/>
                </p:cNvGrpSpPr>
                <p:nvPr/>
              </p:nvGrpSpPr>
              <p:grpSpPr bwMode="auto">
                <a:xfrm>
                  <a:off x="2963" y="2940"/>
                  <a:ext cx="610" cy="54"/>
                  <a:chOff x="2963" y="2838"/>
                  <a:chExt cx="610" cy="120"/>
                </a:xfrm>
              </p:grpSpPr>
              <p:sp>
                <p:nvSpPr>
                  <p:cNvPr id="206" name="Line 26"/>
                  <p:cNvSpPr>
                    <a:spLocks noChangeShapeType="1"/>
                  </p:cNvSpPr>
                  <p:nvPr/>
                </p:nvSpPr>
                <p:spPr bwMode="auto">
                  <a:xfrm>
                    <a:off x="3085" y="2838"/>
                    <a:ext cx="0" cy="120"/>
                  </a:xfrm>
                  <a:prstGeom prst="line">
                    <a:avLst/>
                  </a:prstGeom>
                  <a:noFill/>
                  <a:ln w="12700">
                    <a:solidFill>
                      <a:srgbClr val="000000"/>
                    </a:solidFill>
                    <a:round/>
                    <a:headEnd/>
                    <a:tailEnd/>
                  </a:ln>
                  <a:effectLst/>
                </p:spPr>
                <p:txBody>
                  <a:bodyPr rot="10800000" vert="eaVert" wrap="none" anchor="ctr">
                    <a:prstTxWarp prst="textNoShape">
                      <a:avLst/>
                    </a:prstTxWarp>
                  </a:bodyPr>
                  <a:lstStyle/>
                  <a:p>
                    <a:endParaRPr lang="en-US"/>
                  </a:p>
                </p:txBody>
              </p:sp>
              <p:sp>
                <p:nvSpPr>
                  <p:cNvPr id="207" name="Line 27"/>
                  <p:cNvSpPr>
                    <a:spLocks noChangeShapeType="1"/>
                  </p:cNvSpPr>
                  <p:nvPr/>
                </p:nvSpPr>
                <p:spPr bwMode="auto">
                  <a:xfrm>
                    <a:off x="3207" y="2838"/>
                    <a:ext cx="0" cy="120"/>
                  </a:xfrm>
                  <a:prstGeom prst="line">
                    <a:avLst/>
                  </a:prstGeom>
                  <a:noFill/>
                  <a:ln w="12700">
                    <a:solidFill>
                      <a:srgbClr val="000000"/>
                    </a:solidFill>
                    <a:round/>
                    <a:headEnd/>
                    <a:tailEnd/>
                  </a:ln>
                  <a:effectLst/>
                </p:spPr>
                <p:txBody>
                  <a:bodyPr rot="10800000" vert="eaVert" wrap="none" anchor="ctr">
                    <a:prstTxWarp prst="textNoShape">
                      <a:avLst/>
                    </a:prstTxWarp>
                  </a:bodyPr>
                  <a:lstStyle/>
                  <a:p>
                    <a:endParaRPr lang="en-US"/>
                  </a:p>
                </p:txBody>
              </p:sp>
              <p:sp>
                <p:nvSpPr>
                  <p:cNvPr id="208" name="Line 28"/>
                  <p:cNvSpPr>
                    <a:spLocks noChangeShapeType="1"/>
                  </p:cNvSpPr>
                  <p:nvPr/>
                </p:nvSpPr>
                <p:spPr bwMode="auto">
                  <a:xfrm>
                    <a:off x="3329" y="2838"/>
                    <a:ext cx="0" cy="120"/>
                  </a:xfrm>
                  <a:prstGeom prst="line">
                    <a:avLst/>
                  </a:prstGeom>
                  <a:noFill/>
                  <a:ln w="12700">
                    <a:solidFill>
                      <a:srgbClr val="000000"/>
                    </a:solidFill>
                    <a:round/>
                    <a:headEnd/>
                    <a:tailEnd/>
                  </a:ln>
                  <a:effectLst/>
                </p:spPr>
                <p:txBody>
                  <a:bodyPr rot="10800000" vert="eaVert" wrap="none" anchor="ctr">
                    <a:prstTxWarp prst="textNoShape">
                      <a:avLst/>
                    </a:prstTxWarp>
                  </a:bodyPr>
                  <a:lstStyle/>
                  <a:p>
                    <a:endParaRPr lang="en-US"/>
                  </a:p>
                </p:txBody>
              </p:sp>
              <p:sp>
                <p:nvSpPr>
                  <p:cNvPr id="209" name="Line 29"/>
                  <p:cNvSpPr>
                    <a:spLocks noChangeShapeType="1"/>
                  </p:cNvSpPr>
                  <p:nvPr/>
                </p:nvSpPr>
                <p:spPr bwMode="auto">
                  <a:xfrm>
                    <a:off x="3451" y="2838"/>
                    <a:ext cx="0" cy="120"/>
                  </a:xfrm>
                  <a:prstGeom prst="line">
                    <a:avLst/>
                  </a:prstGeom>
                  <a:noFill/>
                  <a:ln w="12700">
                    <a:solidFill>
                      <a:srgbClr val="000000"/>
                    </a:solidFill>
                    <a:round/>
                    <a:headEnd/>
                    <a:tailEnd/>
                  </a:ln>
                  <a:effectLst/>
                </p:spPr>
                <p:txBody>
                  <a:bodyPr rot="10800000" vert="eaVert" wrap="none" anchor="ctr">
                    <a:prstTxWarp prst="textNoShape">
                      <a:avLst/>
                    </a:prstTxWarp>
                  </a:bodyPr>
                  <a:lstStyle/>
                  <a:p>
                    <a:endParaRPr lang="en-US"/>
                  </a:p>
                </p:txBody>
              </p:sp>
              <p:sp>
                <p:nvSpPr>
                  <p:cNvPr id="210" name="Line 30"/>
                  <p:cNvSpPr>
                    <a:spLocks noChangeShapeType="1"/>
                  </p:cNvSpPr>
                  <p:nvPr/>
                </p:nvSpPr>
                <p:spPr bwMode="auto">
                  <a:xfrm>
                    <a:off x="3573" y="2838"/>
                    <a:ext cx="0" cy="120"/>
                  </a:xfrm>
                  <a:prstGeom prst="line">
                    <a:avLst/>
                  </a:prstGeom>
                  <a:noFill/>
                  <a:ln w="12700">
                    <a:solidFill>
                      <a:srgbClr val="000000"/>
                    </a:solidFill>
                    <a:round/>
                    <a:headEnd/>
                    <a:tailEnd/>
                  </a:ln>
                  <a:effectLst/>
                </p:spPr>
                <p:txBody>
                  <a:bodyPr rot="10800000" vert="eaVert" wrap="none" anchor="ctr">
                    <a:prstTxWarp prst="textNoShape">
                      <a:avLst/>
                    </a:prstTxWarp>
                  </a:bodyPr>
                  <a:lstStyle/>
                  <a:p>
                    <a:endParaRPr lang="en-US"/>
                  </a:p>
                </p:txBody>
              </p:sp>
              <p:sp>
                <p:nvSpPr>
                  <p:cNvPr id="211" name="Line 31"/>
                  <p:cNvSpPr>
                    <a:spLocks noChangeShapeType="1"/>
                  </p:cNvSpPr>
                  <p:nvPr/>
                </p:nvSpPr>
                <p:spPr bwMode="auto">
                  <a:xfrm>
                    <a:off x="2963" y="2838"/>
                    <a:ext cx="0" cy="120"/>
                  </a:xfrm>
                  <a:prstGeom prst="line">
                    <a:avLst/>
                  </a:prstGeom>
                  <a:noFill/>
                  <a:ln w="12700">
                    <a:solidFill>
                      <a:srgbClr val="000000"/>
                    </a:solidFill>
                    <a:round/>
                    <a:headEnd/>
                    <a:tailEnd/>
                  </a:ln>
                  <a:effectLst/>
                </p:spPr>
                <p:txBody>
                  <a:bodyPr rot="10800000" vert="eaVert" wrap="none" anchor="ctr">
                    <a:prstTxWarp prst="textNoShape">
                      <a:avLst/>
                    </a:prstTxWarp>
                  </a:bodyPr>
                  <a:lstStyle/>
                  <a:p>
                    <a:endParaRPr lang="en-US"/>
                  </a:p>
                </p:txBody>
              </p:sp>
            </p:grpSp>
            <p:sp>
              <p:nvSpPr>
                <p:cNvPr id="201" name="AutoShape 32"/>
                <p:cNvSpPr>
                  <a:spLocks noChangeArrowheads="1"/>
                </p:cNvSpPr>
                <p:nvPr/>
              </p:nvSpPr>
              <p:spPr bwMode="auto">
                <a:xfrm flipV="1">
                  <a:off x="2898" y="2986"/>
                  <a:ext cx="735" cy="635"/>
                </a:xfrm>
                <a:prstGeom prst="triangle">
                  <a:avLst>
                    <a:gd name="adj" fmla="val 50000"/>
                  </a:avLst>
                </a:prstGeom>
                <a:solidFill>
                  <a:schemeClr val="bg1"/>
                </a:solidFill>
                <a:ln w="28575" cap="flat" cmpd="sng" algn="ctr">
                  <a:solidFill>
                    <a:srgbClr val="000000"/>
                  </a:solidFill>
                  <a:prstDash val="solid"/>
                  <a:miter lim="800000"/>
                  <a:headEnd type="none" w="med" len="med"/>
                  <a:tailEnd type="none" w="med" len="med"/>
                </a:ln>
                <a:effectLst/>
              </p:spPr>
              <p:txBody>
                <a:bodyPr wrap="none" anchor="ctr">
                  <a:prstTxWarp prst="textNoShape">
                    <a:avLst/>
                  </a:prstTxWarp>
                </a:bodyPr>
                <a:lstStyle/>
                <a:p>
                  <a:endParaRPr lang="en-US"/>
                </a:p>
              </p:txBody>
            </p:sp>
            <p:grpSp>
              <p:nvGrpSpPr>
                <p:cNvPr id="202" name="Group 33"/>
                <p:cNvGrpSpPr>
                  <a:grpSpLocks/>
                </p:cNvGrpSpPr>
                <p:nvPr/>
              </p:nvGrpSpPr>
              <p:grpSpPr bwMode="auto">
                <a:xfrm>
                  <a:off x="3171" y="3081"/>
                  <a:ext cx="192" cy="192"/>
                  <a:chOff x="2544" y="1584"/>
                  <a:chExt cx="192" cy="192"/>
                </a:xfrm>
              </p:grpSpPr>
              <p:sp>
                <p:nvSpPr>
                  <p:cNvPr id="203" name="Oval 34"/>
                  <p:cNvSpPr>
                    <a:spLocks noChangeArrowheads="1"/>
                  </p:cNvSpPr>
                  <p:nvPr/>
                </p:nvSpPr>
                <p:spPr bwMode="auto">
                  <a:xfrm>
                    <a:off x="2544" y="1584"/>
                    <a:ext cx="192" cy="192"/>
                  </a:xfrm>
                  <a:prstGeom prst="ellipse">
                    <a:avLst/>
                  </a:prstGeom>
                  <a:solidFill>
                    <a:schemeClr val="bg1"/>
                  </a:solidFill>
                  <a:ln w="28575">
                    <a:solidFill>
                      <a:srgbClr val="000000"/>
                    </a:solidFill>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204" name="Line 35"/>
                  <p:cNvSpPr>
                    <a:spLocks noChangeShapeType="1"/>
                  </p:cNvSpPr>
                  <p:nvPr/>
                </p:nvSpPr>
                <p:spPr bwMode="auto">
                  <a:xfrm>
                    <a:off x="2640" y="1632"/>
                    <a:ext cx="0" cy="96"/>
                  </a:xfrm>
                  <a:prstGeom prst="line">
                    <a:avLst/>
                  </a:prstGeom>
                  <a:noFill/>
                  <a:ln w="28575">
                    <a:solidFill>
                      <a:srgbClr val="000000"/>
                    </a:solidFill>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205" name="Line 36"/>
                  <p:cNvSpPr>
                    <a:spLocks noChangeShapeType="1"/>
                  </p:cNvSpPr>
                  <p:nvPr/>
                </p:nvSpPr>
                <p:spPr bwMode="auto">
                  <a:xfrm>
                    <a:off x="2592" y="1680"/>
                    <a:ext cx="96" cy="0"/>
                  </a:xfrm>
                  <a:prstGeom prst="line">
                    <a:avLst/>
                  </a:prstGeom>
                  <a:noFill/>
                  <a:ln w="28575">
                    <a:solidFill>
                      <a:srgbClr val="000000"/>
                    </a:solidFill>
                    <a:round/>
                    <a:headEnd type="none" w="sm" len="sm"/>
                    <a:tailEnd type="none" w="sm" len="sm"/>
                  </a:ln>
                  <a:effectLst/>
                </p:spPr>
                <p:txBody>
                  <a:bodyPr wrap="none" lIns="92075" tIns="46038" rIns="92075" bIns="46038" anchor="ctr">
                    <a:prstTxWarp prst="textNoShape">
                      <a:avLst/>
                    </a:prstTxWarp>
                  </a:bodyPr>
                  <a:lstStyle/>
                  <a:p>
                    <a:endParaRPr lang="en-US"/>
                  </a:p>
                </p:txBody>
              </p:sp>
            </p:grpSp>
          </p:grpSp>
          <p:grpSp>
            <p:nvGrpSpPr>
              <p:cNvPr id="129" name="Group 37"/>
              <p:cNvGrpSpPr>
                <a:grpSpLocks/>
              </p:cNvGrpSpPr>
              <p:nvPr/>
            </p:nvGrpSpPr>
            <p:grpSpPr bwMode="auto">
              <a:xfrm>
                <a:off x="1230" y="1812"/>
                <a:ext cx="735" cy="937"/>
                <a:chOff x="2898" y="2940"/>
                <a:chExt cx="735" cy="937"/>
              </a:xfrm>
            </p:grpSpPr>
            <p:sp>
              <p:nvSpPr>
                <p:cNvPr id="186" name="Line 38"/>
                <p:cNvSpPr>
                  <a:spLocks noChangeShapeType="1"/>
                </p:cNvSpPr>
                <p:nvPr/>
              </p:nvSpPr>
              <p:spPr bwMode="auto">
                <a:xfrm>
                  <a:off x="3267" y="3417"/>
                  <a:ext cx="0" cy="460"/>
                </a:xfrm>
                <a:prstGeom prst="line">
                  <a:avLst/>
                </a:prstGeom>
                <a:noFill/>
                <a:ln w="19050" cap="flat" cmpd="sng" algn="ctr">
                  <a:solidFill>
                    <a:srgbClr val="000000"/>
                  </a:solidFill>
                  <a:prstDash val="solid"/>
                  <a:round/>
                  <a:headEnd type="none" w="sm" len="sm"/>
                  <a:tailEnd type="stealth" w="sm" len="med"/>
                </a:ln>
                <a:effectLst/>
              </p:spPr>
              <p:txBody>
                <a:bodyPr wrap="none" lIns="92075" tIns="46038" rIns="92075" bIns="46038" anchor="ctr">
                  <a:prstTxWarp prst="textNoShape">
                    <a:avLst/>
                  </a:prstTxWarp>
                </a:bodyPr>
                <a:lstStyle/>
                <a:p>
                  <a:endParaRPr lang="en-US"/>
                </a:p>
              </p:txBody>
            </p:sp>
            <p:grpSp>
              <p:nvGrpSpPr>
                <p:cNvPr id="187" name="Group 39"/>
                <p:cNvGrpSpPr>
                  <a:grpSpLocks/>
                </p:cNvGrpSpPr>
                <p:nvPr/>
              </p:nvGrpSpPr>
              <p:grpSpPr bwMode="auto">
                <a:xfrm>
                  <a:off x="2963" y="2940"/>
                  <a:ext cx="610" cy="54"/>
                  <a:chOff x="2963" y="2838"/>
                  <a:chExt cx="610" cy="120"/>
                </a:xfrm>
              </p:grpSpPr>
              <p:sp>
                <p:nvSpPr>
                  <p:cNvPr id="193" name="Line 40"/>
                  <p:cNvSpPr>
                    <a:spLocks noChangeShapeType="1"/>
                  </p:cNvSpPr>
                  <p:nvPr/>
                </p:nvSpPr>
                <p:spPr bwMode="auto">
                  <a:xfrm>
                    <a:off x="3085" y="2838"/>
                    <a:ext cx="0" cy="120"/>
                  </a:xfrm>
                  <a:prstGeom prst="line">
                    <a:avLst/>
                  </a:prstGeom>
                  <a:noFill/>
                  <a:ln w="12700">
                    <a:solidFill>
                      <a:srgbClr val="000000"/>
                    </a:solidFill>
                    <a:round/>
                    <a:headEnd/>
                    <a:tailEnd/>
                  </a:ln>
                  <a:effectLst/>
                </p:spPr>
                <p:txBody>
                  <a:bodyPr rot="10800000" vert="eaVert" wrap="none" anchor="ctr">
                    <a:prstTxWarp prst="textNoShape">
                      <a:avLst/>
                    </a:prstTxWarp>
                  </a:bodyPr>
                  <a:lstStyle/>
                  <a:p>
                    <a:endParaRPr lang="en-US"/>
                  </a:p>
                </p:txBody>
              </p:sp>
              <p:sp>
                <p:nvSpPr>
                  <p:cNvPr id="194" name="Line 41"/>
                  <p:cNvSpPr>
                    <a:spLocks noChangeShapeType="1"/>
                  </p:cNvSpPr>
                  <p:nvPr/>
                </p:nvSpPr>
                <p:spPr bwMode="auto">
                  <a:xfrm>
                    <a:off x="3207" y="2838"/>
                    <a:ext cx="0" cy="120"/>
                  </a:xfrm>
                  <a:prstGeom prst="line">
                    <a:avLst/>
                  </a:prstGeom>
                  <a:noFill/>
                  <a:ln w="12700">
                    <a:solidFill>
                      <a:srgbClr val="000000"/>
                    </a:solidFill>
                    <a:round/>
                    <a:headEnd/>
                    <a:tailEnd/>
                  </a:ln>
                  <a:effectLst/>
                </p:spPr>
                <p:txBody>
                  <a:bodyPr rot="10800000" vert="eaVert" wrap="none" anchor="ctr">
                    <a:prstTxWarp prst="textNoShape">
                      <a:avLst/>
                    </a:prstTxWarp>
                  </a:bodyPr>
                  <a:lstStyle/>
                  <a:p>
                    <a:endParaRPr lang="en-US"/>
                  </a:p>
                </p:txBody>
              </p:sp>
              <p:sp>
                <p:nvSpPr>
                  <p:cNvPr id="195" name="Line 42"/>
                  <p:cNvSpPr>
                    <a:spLocks noChangeShapeType="1"/>
                  </p:cNvSpPr>
                  <p:nvPr/>
                </p:nvSpPr>
                <p:spPr bwMode="auto">
                  <a:xfrm>
                    <a:off x="3329" y="2838"/>
                    <a:ext cx="0" cy="120"/>
                  </a:xfrm>
                  <a:prstGeom prst="line">
                    <a:avLst/>
                  </a:prstGeom>
                  <a:noFill/>
                  <a:ln w="12700">
                    <a:solidFill>
                      <a:srgbClr val="000000"/>
                    </a:solidFill>
                    <a:round/>
                    <a:headEnd/>
                    <a:tailEnd/>
                  </a:ln>
                  <a:effectLst/>
                </p:spPr>
                <p:txBody>
                  <a:bodyPr rot="10800000" vert="eaVert" wrap="none" anchor="ctr">
                    <a:prstTxWarp prst="textNoShape">
                      <a:avLst/>
                    </a:prstTxWarp>
                  </a:bodyPr>
                  <a:lstStyle/>
                  <a:p>
                    <a:endParaRPr lang="en-US"/>
                  </a:p>
                </p:txBody>
              </p:sp>
              <p:sp>
                <p:nvSpPr>
                  <p:cNvPr id="196" name="Line 43"/>
                  <p:cNvSpPr>
                    <a:spLocks noChangeShapeType="1"/>
                  </p:cNvSpPr>
                  <p:nvPr/>
                </p:nvSpPr>
                <p:spPr bwMode="auto">
                  <a:xfrm>
                    <a:off x="3451" y="2838"/>
                    <a:ext cx="0" cy="120"/>
                  </a:xfrm>
                  <a:prstGeom prst="line">
                    <a:avLst/>
                  </a:prstGeom>
                  <a:noFill/>
                  <a:ln w="12700">
                    <a:solidFill>
                      <a:srgbClr val="000000"/>
                    </a:solidFill>
                    <a:round/>
                    <a:headEnd/>
                    <a:tailEnd/>
                  </a:ln>
                  <a:effectLst/>
                </p:spPr>
                <p:txBody>
                  <a:bodyPr rot="10800000" vert="eaVert" wrap="none" anchor="ctr">
                    <a:prstTxWarp prst="textNoShape">
                      <a:avLst/>
                    </a:prstTxWarp>
                  </a:bodyPr>
                  <a:lstStyle/>
                  <a:p>
                    <a:endParaRPr lang="en-US"/>
                  </a:p>
                </p:txBody>
              </p:sp>
              <p:sp>
                <p:nvSpPr>
                  <p:cNvPr id="197" name="Line 44"/>
                  <p:cNvSpPr>
                    <a:spLocks noChangeShapeType="1"/>
                  </p:cNvSpPr>
                  <p:nvPr/>
                </p:nvSpPr>
                <p:spPr bwMode="auto">
                  <a:xfrm>
                    <a:off x="3573" y="2838"/>
                    <a:ext cx="0" cy="120"/>
                  </a:xfrm>
                  <a:prstGeom prst="line">
                    <a:avLst/>
                  </a:prstGeom>
                  <a:noFill/>
                  <a:ln w="12700">
                    <a:solidFill>
                      <a:srgbClr val="000000"/>
                    </a:solidFill>
                    <a:round/>
                    <a:headEnd/>
                    <a:tailEnd/>
                  </a:ln>
                  <a:effectLst/>
                </p:spPr>
                <p:txBody>
                  <a:bodyPr rot="10800000" vert="eaVert" wrap="none" anchor="ctr">
                    <a:prstTxWarp prst="textNoShape">
                      <a:avLst/>
                    </a:prstTxWarp>
                  </a:bodyPr>
                  <a:lstStyle/>
                  <a:p>
                    <a:endParaRPr lang="en-US"/>
                  </a:p>
                </p:txBody>
              </p:sp>
              <p:sp>
                <p:nvSpPr>
                  <p:cNvPr id="198" name="Line 45"/>
                  <p:cNvSpPr>
                    <a:spLocks noChangeShapeType="1"/>
                  </p:cNvSpPr>
                  <p:nvPr/>
                </p:nvSpPr>
                <p:spPr bwMode="auto">
                  <a:xfrm>
                    <a:off x="2963" y="2838"/>
                    <a:ext cx="0" cy="120"/>
                  </a:xfrm>
                  <a:prstGeom prst="line">
                    <a:avLst/>
                  </a:prstGeom>
                  <a:noFill/>
                  <a:ln w="12700">
                    <a:solidFill>
                      <a:srgbClr val="000000"/>
                    </a:solidFill>
                    <a:round/>
                    <a:headEnd/>
                    <a:tailEnd/>
                  </a:ln>
                  <a:effectLst/>
                </p:spPr>
                <p:txBody>
                  <a:bodyPr rot="10800000" vert="eaVert" wrap="none" anchor="ctr">
                    <a:prstTxWarp prst="textNoShape">
                      <a:avLst/>
                    </a:prstTxWarp>
                  </a:bodyPr>
                  <a:lstStyle/>
                  <a:p>
                    <a:endParaRPr lang="en-US"/>
                  </a:p>
                </p:txBody>
              </p:sp>
            </p:grpSp>
            <p:sp>
              <p:nvSpPr>
                <p:cNvPr id="188" name="AutoShape 46"/>
                <p:cNvSpPr>
                  <a:spLocks noChangeArrowheads="1"/>
                </p:cNvSpPr>
                <p:nvPr/>
              </p:nvSpPr>
              <p:spPr bwMode="auto">
                <a:xfrm flipV="1">
                  <a:off x="2898" y="2986"/>
                  <a:ext cx="735" cy="635"/>
                </a:xfrm>
                <a:prstGeom prst="triangle">
                  <a:avLst>
                    <a:gd name="adj" fmla="val 50000"/>
                  </a:avLst>
                </a:prstGeom>
                <a:solidFill>
                  <a:schemeClr val="bg1"/>
                </a:solidFill>
                <a:ln w="28575" cap="flat" cmpd="sng" algn="ctr">
                  <a:solidFill>
                    <a:srgbClr val="000000"/>
                  </a:solidFill>
                  <a:prstDash val="solid"/>
                  <a:miter lim="800000"/>
                  <a:headEnd type="none" w="med" len="med"/>
                  <a:tailEnd type="none" w="med" len="med"/>
                </a:ln>
                <a:effectLst/>
              </p:spPr>
              <p:txBody>
                <a:bodyPr wrap="none" anchor="ctr">
                  <a:prstTxWarp prst="textNoShape">
                    <a:avLst/>
                  </a:prstTxWarp>
                </a:bodyPr>
                <a:lstStyle/>
                <a:p>
                  <a:endParaRPr lang="en-US"/>
                </a:p>
              </p:txBody>
            </p:sp>
            <p:grpSp>
              <p:nvGrpSpPr>
                <p:cNvPr id="189" name="Group 47"/>
                <p:cNvGrpSpPr>
                  <a:grpSpLocks/>
                </p:cNvGrpSpPr>
                <p:nvPr/>
              </p:nvGrpSpPr>
              <p:grpSpPr bwMode="auto">
                <a:xfrm>
                  <a:off x="3171" y="3081"/>
                  <a:ext cx="192" cy="192"/>
                  <a:chOff x="2544" y="1584"/>
                  <a:chExt cx="192" cy="192"/>
                </a:xfrm>
              </p:grpSpPr>
              <p:sp>
                <p:nvSpPr>
                  <p:cNvPr id="190" name="Oval 48"/>
                  <p:cNvSpPr>
                    <a:spLocks noChangeArrowheads="1"/>
                  </p:cNvSpPr>
                  <p:nvPr/>
                </p:nvSpPr>
                <p:spPr bwMode="auto">
                  <a:xfrm>
                    <a:off x="2544" y="1584"/>
                    <a:ext cx="192" cy="192"/>
                  </a:xfrm>
                  <a:prstGeom prst="ellipse">
                    <a:avLst/>
                  </a:prstGeom>
                  <a:solidFill>
                    <a:schemeClr val="bg1"/>
                  </a:solidFill>
                  <a:ln w="28575">
                    <a:solidFill>
                      <a:srgbClr val="000000"/>
                    </a:solidFill>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191" name="Line 49"/>
                  <p:cNvSpPr>
                    <a:spLocks noChangeShapeType="1"/>
                  </p:cNvSpPr>
                  <p:nvPr/>
                </p:nvSpPr>
                <p:spPr bwMode="auto">
                  <a:xfrm>
                    <a:off x="2640" y="1632"/>
                    <a:ext cx="0" cy="96"/>
                  </a:xfrm>
                  <a:prstGeom prst="line">
                    <a:avLst/>
                  </a:prstGeom>
                  <a:noFill/>
                  <a:ln w="28575">
                    <a:solidFill>
                      <a:srgbClr val="000000"/>
                    </a:solidFill>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192" name="Line 50"/>
                  <p:cNvSpPr>
                    <a:spLocks noChangeShapeType="1"/>
                  </p:cNvSpPr>
                  <p:nvPr/>
                </p:nvSpPr>
                <p:spPr bwMode="auto">
                  <a:xfrm>
                    <a:off x="2592" y="1680"/>
                    <a:ext cx="96" cy="0"/>
                  </a:xfrm>
                  <a:prstGeom prst="line">
                    <a:avLst/>
                  </a:prstGeom>
                  <a:noFill/>
                  <a:ln w="28575">
                    <a:solidFill>
                      <a:srgbClr val="000000"/>
                    </a:solidFill>
                    <a:round/>
                    <a:headEnd type="none" w="sm" len="sm"/>
                    <a:tailEnd type="none" w="sm" len="sm"/>
                  </a:ln>
                  <a:effectLst/>
                </p:spPr>
                <p:txBody>
                  <a:bodyPr wrap="none" lIns="92075" tIns="46038" rIns="92075" bIns="46038" anchor="ctr">
                    <a:prstTxWarp prst="textNoShape">
                      <a:avLst/>
                    </a:prstTxWarp>
                  </a:bodyPr>
                  <a:lstStyle/>
                  <a:p>
                    <a:endParaRPr lang="en-US"/>
                  </a:p>
                </p:txBody>
              </p:sp>
            </p:grpSp>
          </p:grpSp>
          <p:grpSp>
            <p:nvGrpSpPr>
              <p:cNvPr id="130" name="Group 51"/>
              <p:cNvGrpSpPr>
                <a:grpSpLocks/>
              </p:cNvGrpSpPr>
              <p:nvPr/>
            </p:nvGrpSpPr>
            <p:grpSpPr bwMode="auto">
              <a:xfrm>
                <a:off x="2067" y="1812"/>
                <a:ext cx="735" cy="937"/>
                <a:chOff x="2898" y="2940"/>
                <a:chExt cx="735" cy="937"/>
              </a:xfrm>
            </p:grpSpPr>
            <p:sp>
              <p:nvSpPr>
                <p:cNvPr id="173" name="Line 52"/>
                <p:cNvSpPr>
                  <a:spLocks noChangeShapeType="1"/>
                </p:cNvSpPr>
                <p:nvPr/>
              </p:nvSpPr>
              <p:spPr bwMode="auto">
                <a:xfrm>
                  <a:off x="3267" y="3417"/>
                  <a:ext cx="0" cy="460"/>
                </a:xfrm>
                <a:prstGeom prst="line">
                  <a:avLst/>
                </a:prstGeom>
                <a:noFill/>
                <a:ln w="19050" cap="flat" cmpd="sng" algn="ctr">
                  <a:solidFill>
                    <a:srgbClr val="000000"/>
                  </a:solidFill>
                  <a:prstDash val="solid"/>
                  <a:round/>
                  <a:headEnd type="none" w="sm" len="sm"/>
                  <a:tailEnd type="stealth" w="sm" len="med"/>
                </a:ln>
                <a:effectLst/>
              </p:spPr>
              <p:txBody>
                <a:bodyPr wrap="none" lIns="92075" tIns="46038" rIns="92075" bIns="46038" anchor="ctr">
                  <a:prstTxWarp prst="textNoShape">
                    <a:avLst/>
                  </a:prstTxWarp>
                </a:bodyPr>
                <a:lstStyle/>
                <a:p>
                  <a:endParaRPr lang="en-US"/>
                </a:p>
              </p:txBody>
            </p:sp>
            <p:grpSp>
              <p:nvGrpSpPr>
                <p:cNvPr id="174" name="Group 53"/>
                <p:cNvGrpSpPr>
                  <a:grpSpLocks/>
                </p:cNvGrpSpPr>
                <p:nvPr/>
              </p:nvGrpSpPr>
              <p:grpSpPr bwMode="auto">
                <a:xfrm>
                  <a:off x="2963" y="2940"/>
                  <a:ext cx="610" cy="54"/>
                  <a:chOff x="2963" y="2838"/>
                  <a:chExt cx="610" cy="120"/>
                </a:xfrm>
              </p:grpSpPr>
              <p:sp>
                <p:nvSpPr>
                  <p:cNvPr id="180" name="Line 54"/>
                  <p:cNvSpPr>
                    <a:spLocks noChangeShapeType="1"/>
                  </p:cNvSpPr>
                  <p:nvPr/>
                </p:nvSpPr>
                <p:spPr bwMode="auto">
                  <a:xfrm>
                    <a:off x="3085" y="2838"/>
                    <a:ext cx="0" cy="120"/>
                  </a:xfrm>
                  <a:prstGeom prst="line">
                    <a:avLst/>
                  </a:prstGeom>
                  <a:noFill/>
                  <a:ln w="12700">
                    <a:solidFill>
                      <a:srgbClr val="000000"/>
                    </a:solidFill>
                    <a:round/>
                    <a:headEnd/>
                    <a:tailEnd/>
                  </a:ln>
                  <a:effectLst/>
                </p:spPr>
                <p:txBody>
                  <a:bodyPr rot="10800000" vert="eaVert" wrap="none" anchor="ctr">
                    <a:prstTxWarp prst="textNoShape">
                      <a:avLst/>
                    </a:prstTxWarp>
                  </a:bodyPr>
                  <a:lstStyle/>
                  <a:p>
                    <a:endParaRPr lang="en-US"/>
                  </a:p>
                </p:txBody>
              </p:sp>
              <p:sp>
                <p:nvSpPr>
                  <p:cNvPr id="181" name="Line 55"/>
                  <p:cNvSpPr>
                    <a:spLocks noChangeShapeType="1"/>
                  </p:cNvSpPr>
                  <p:nvPr/>
                </p:nvSpPr>
                <p:spPr bwMode="auto">
                  <a:xfrm>
                    <a:off x="3207" y="2838"/>
                    <a:ext cx="0" cy="120"/>
                  </a:xfrm>
                  <a:prstGeom prst="line">
                    <a:avLst/>
                  </a:prstGeom>
                  <a:noFill/>
                  <a:ln w="12700">
                    <a:solidFill>
                      <a:srgbClr val="000000"/>
                    </a:solidFill>
                    <a:round/>
                    <a:headEnd/>
                    <a:tailEnd/>
                  </a:ln>
                  <a:effectLst/>
                </p:spPr>
                <p:txBody>
                  <a:bodyPr rot="10800000" vert="eaVert" wrap="none" anchor="ctr">
                    <a:prstTxWarp prst="textNoShape">
                      <a:avLst/>
                    </a:prstTxWarp>
                  </a:bodyPr>
                  <a:lstStyle/>
                  <a:p>
                    <a:endParaRPr lang="en-US"/>
                  </a:p>
                </p:txBody>
              </p:sp>
              <p:sp>
                <p:nvSpPr>
                  <p:cNvPr id="182" name="Line 56"/>
                  <p:cNvSpPr>
                    <a:spLocks noChangeShapeType="1"/>
                  </p:cNvSpPr>
                  <p:nvPr/>
                </p:nvSpPr>
                <p:spPr bwMode="auto">
                  <a:xfrm>
                    <a:off x="3329" y="2838"/>
                    <a:ext cx="0" cy="120"/>
                  </a:xfrm>
                  <a:prstGeom prst="line">
                    <a:avLst/>
                  </a:prstGeom>
                  <a:noFill/>
                  <a:ln w="12700">
                    <a:solidFill>
                      <a:srgbClr val="000000"/>
                    </a:solidFill>
                    <a:round/>
                    <a:headEnd/>
                    <a:tailEnd/>
                  </a:ln>
                  <a:effectLst/>
                </p:spPr>
                <p:txBody>
                  <a:bodyPr rot="10800000" vert="eaVert" wrap="none" anchor="ctr">
                    <a:prstTxWarp prst="textNoShape">
                      <a:avLst/>
                    </a:prstTxWarp>
                  </a:bodyPr>
                  <a:lstStyle/>
                  <a:p>
                    <a:endParaRPr lang="en-US"/>
                  </a:p>
                </p:txBody>
              </p:sp>
              <p:sp>
                <p:nvSpPr>
                  <p:cNvPr id="183" name="Line 57"/>
                  <p:cNvSpPr>
                    <a:spLocks noChangeShapeType="1"/>
                  </p:cNvSpPr>
                  <p:nvPr/>
                </p:nvSpPr>
                <p:spPr bwMode="auto">
                  <a:xfrm>
                    <a:off x="3451" y="2838"/>
                    <a:ext cx="0" cy="120"/>
                  </a:xfrm>
                  <a:prstGeom prst="line">
                    <a:avLst/>
                  </a:prstGeom>
                  <a:noFill/>
                  <a:ln w="12700">
                    <a:solidFill>
                      <a:srgbClr val="000000"/>
                    </a:solidFill>
                    <a:round/>
                    <a:headEnd/>
                    <a:tailEnd/>
                  </a:ln>
                  <a:effectLst/>
                </p:spPr>
                <p:txBody>
                  <a:bodyPr rot="10800000" vert="eaVert" wrap="none" anchor="ctr">
                    <a:prstTxWarp prst="textNoShape">
                      <a:avLst/>
                    </a:prstTxWarp>
                  </a:bodyPr>
                  <a:lstStyle/>
                  <a:p>
                    <a:endParaRPr lang="en-US"/>
                  </a:p>
                </p:txBody>
              </p:sp>
              <p:sp>
                <p:nvSpPr>
                  <p:cNvPr id="184" name="Line 58"/>
                  <p:cNvSpPr>
                    <a:spLocks noChangeShapeType="1"/>
                  </p:cNvSpPr>
                  <p:nvPr/>
                </p:nvSpPr>
                <p:spPr bwMode="auto">
                  <a:xfrm>
                    <a:off x="3573" y="2838"/>
                    <a:ext cx="0" cy="120"/>
                  </a:xfrm>
                  <a:prstGeom prst="line">
                    <a:avLst/>
                  </a:prstGeom>
                  <a:noFill/>
                  <a:ln w="12700">
                    <a:solidFill>
                      <a:srgbClr val="000000"/>
                    </a:solidFill>
                    <a:round/>
                    <a:headEnd/>
                    <a:tailEnd/>
                  </a:ln>
                  <a:effectLst/>
                </p:spPr>
                <p:txBody>
                  <a:bodyPr rot="10800000" vert="eaVert" wrap="none" anchor="ctr">
                    <a:prstTxWarp prst="textNoShape">
                      <a:avLst/>
                    </a:prstTxWarp>
                  </a:bodyPr>
                  <a:lstStyle/>
                  <a:p>
                    <a:endParaRPr lang="en-US"/>
                  </a:p>
                </p:txBody>
              </p:sp>
              <p:sp>
                <p:nvSpPr>
                  <p:cNvPr id="185" name="Line 59"/>
                  <p:cNvSpPr>
                    <a:spLocks noChangeShapeType="1"/>
                  </p:cNvSpPr>
                  <p:nvPr/>
                </p:nvSpPr>
                <p:spPr bwMode="auto">
                  <a:xfrm>
                    <a:off x="2963" y="2838"/>
                    <a:ext cx="0" cy="120"/>
                  </a:xfrm>
                  <a:prstGeom prst="line">
                    <a:avLst/>
                  </a:prstGeom>
                  <a:noFill/>
                  <a:ln w="12700">
                    <a:solidFill>
                      <a:srgbClr val="000000"/>
                    </a:solidFill>
                    <a:round/>
                    <a:headEnd/>
                    <a:tailEnd/>
                  </a:ln>
                  <a:effectLst/>
                </p:spPr>
                <p:txBody>
                  <a:bodyPr rot="10800000" vert="eaVert" wrap="none" anchor="ctr">
                    <a:prstTxWarp prst="textNoShape">
                      <a:avLst/>
                    </a:prstTxWarp>
                  </a:bodyPr>
                  <a:lstStyle/>
                  <a:p>
                    <a:endParaRPr lang="en-US"/>
                  </a:p>
                </p:txBody>
              </p:sp>
            </p:grpSp>
            <p:sp>
              <p:nvSpPr>
                <p:cNvPr id="175" name="AutoShape 60"/>
                <p:cNvSpPr>
                  <a:spLocks noChangeArrowheads="1"/>
                </p:cNvSpPr>
                <p:nvPr/>
              </p:nvSpPr>
              <p:spPr bwMode="auto">
                <a:xfrm flipV="1">
                  <a:off x="2898" y="2986"/>
                  <a:ext cx="735" cy="635"/>
                </a:xfrm>
                <a:prstGeom prst="triangle">
                  <a:avLst>
                    <a:gd name="adj" fmla="val 50000"/>
                  </a:avLst>
                </a:prstGeom>
                <a:solidFill>
                  <a:schemeClr val="bg1"/>
                </a:solidFill>
                <a:ln w="28575" cap="flat" cmpd="sng" algn="ctr">
                  <a:solidFill>
                    <a:srgbClr val="000000"/>
                  </a:solidFill>
                  <a:prstDash val="solid"/>
                  <a:miter lim="800000"/>
                  <a:headEnd type="none" w="med" len="med"/>
                  <a:tailEnd type="none" w="med" len="med"/>
                </a:ln>
                <a:effectLst/>
              </p:spPr>
              <p:txBody>
                <a:bodyPr wrap="none" anchor="ctr">
                  <a:prstTxWarp prst="textNoShape">
                    <a:avLst/>
                  </a:prstTxWarp>
                </a:bodyPr>
                <a:lstStyle/>
                <a:p>
                  <a:endParaRPr lang="en-US"/>
                </a:p>
              </p:txBody>
            </p:sp>
            <p:grpSp>
              <p:nvGrpSpPr>
                <p:cNvPr id="176" name="Group 61"/>
                <p:cNvGrpSpPr>
                  <a:grpSpLocks/>
                </p:cNvGrpSpPr>
                <p:nvPr/>
              </p:nvGrpSpPr>
              <p:grpSpPr bwMode="auto">
                <a:xfrm>
                  <a:off x="3171" y="3081"/>
                  <a:ext cx="192" cy="192"/>
                  <a:chOff x="2544" y="1584"/>
                  <a:chExt cx="192" cy="192"/>
                </a:xfrm>
              </p:grpSpPr>
              <p:sp>
                <p:nvSpPr>
                  <p:cNvPr id="177" name="Oval 62"/>
                  <p:cNvSpPr>
                    <a:spLocks noChangeArrowheads="1"/>
                  </p:cNvSpPr>
                  <p:nvPr/>
                </p:nvSpPr>
                <p:spPr bwMode="auto">
                  <a:xfrm>
                    <a:off x="2544" y="1584"/>
                    <a:ext cx="192" cy="192"/>
                  </a:xfrm>
                  <a:prstGeom prst="ellipse">
                    <a:avLst/>
                  </a:prstGeom>
                  <a:solidFill>
                    <a:schemeClr val="bg1"/>
                  </a:solidFill>
                  <a:ln w="28575">
                    <a:solidFill>
                      <a:srgbClr val="000000"/>
                    </a:solidFill>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178" name="Line 63"/>
                  <p:cNvSpPr>
                    <a:spLocks noChangeShapeType="1"/>
                  </p:cNvSpPr>
                  <p:nvPr/>
                </p:nvSpPr>
                <p:spPr bwMode="auto">
                  <a:xfrm>
                    <a:off x="2640" y="1632"/>
                    <a:ext cx="0" cy="96"/>
                  </a:xfrm>
                  <a:prstGeom prst="line">
                    <a:avLst/>
                  </a:prstGeom>
                  <a:noFill/>
                  <a:ln w="28575">
                    <a:solidFill>
                      <a:srgbClr val="000000"/>
                    </a:solidFill>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179" name="Line 64"/>
                  <p:cNvSpPr>
                    <a:spLocks noChangeShapeType="1"/>
                  </p:cNvSpPr>
                  <p:nvPr/>
                </p:nvSpPr>
                <p:spPr bwMode="auto">
                  <a:xfrm>
                    <a:off x="2592" y="1680"/>
                    <a:ext cx="96" cy="0"/>
                  </a:xfrm>
                  <a:prstGeom prst="line">
                    <a:avLst/>
                  </a:prstGeom>
                  <a:noFill/>
                  <a:ln w="28575">
                    <a:solidFill>
                      <a:srgbClr val="000000"/>
                    </a:solidFill>
                    <a:round/>
                    <a:headEnd type="none" w="sm" len="sm"/>
                    <a:tailEnd type="none" w="sm" len="sm"/>
                  </a:ln>
                  <a:effectLst/>
                </p:spPr>
                <p:txBody>
                  <a:bodyPr wrap="none" lIns="92075" tIns="46038" rIns="92075" bIns="46038" anchor="ctr">
                    <a:prstTxWarp prst="textNoShape">
                      <a:avLst/>
                    </a:prstTxWarp>
                  </a:bodyPr>
                  <a:lstStyle/>
                  <a:p>
                    <a:endParaRPr lang="en-US"/>
                  </a:p>
                </p:txBody>
              </p:sp>
            </p:grpSp>
          </p:grpSp>
          <p:grpSp>
            <p:nvGrpSpPr>
              <p:cNvPr id="131" name="Group 65"/>
              <p:cNvGrpSpPr>
                <a:grpSpLocks/>
              </p:cNvGrpSpPr>
              <p:nvPr/>
            </p:nvGrpSpPr>
            <p:grpSpPr bwMode="auto">
              <a:xfrm>
                <a:off x="2904" y="1812"/>
                <a:ext cx="735" cy="937"/>
                <a:chOff x="2898" y="2940"/>
                <a:chExt cx="735" cy="937"/>
              </a:xfrm>
            </p:grpSpPr>
            <p:sp>
              <p:nvSpPr>
                <p:cNvPr id="160" name="Line 66"/>
                <p:cNvSpPr>
                  <a:spLocks noChangeShapeType="1"/>
                </p:cNvSpPr>
                <p:nvPr/>
              </p:nvSpPr>
              <p:spPr bwMode="auto">
                <a:xfrm>
                  <a:off x="3267" y="3417"/>
                  <a:ext cx="0" cy="460"/>
                </a:xfrm>
                <a:prstGeom prst="line">
                  <a:avLst/>
                </a:prstGeom>
                <a:noFill/>
                <a:ln w="19050" cap="flat" cmpd="sng" algn="ctr">
                  <a:solidFill>
                    <a:srgbClr val="000000"/>
                  </a:solidFill>
                  <a:prstDash val="solid"/>
                  <a:round/>
                  <a:headEnd type="none" w="sm" len="sm"/>
                  <a:tailEnd type="stealth" w="sm" len="med"/>
                </a:ln>
                <a:effectLst/>
              </p:spPr>
              <p:txBody>
                <a:bodyPr wrap="none" lIns="92075" tIns="46038" rIns="92075" bIns="46038" anchor="ctr">
                  <a:prstTxWarp prst="textNoShape">
                    <a:avLst/>
                  </a:prstTxWarp>
                </a:bodyPr>
                <a:lstStyle/>
                <a:p>
                  <a:endParaRPr lang="en-US"/>
                </a:p>
              </p:txBody>
            </p:sp>
            <p:grpSp>
              <p:nvGrpSpPr>
                <p:cNvPr id="161" name="Group 67"/>
                <p:cNvGrpSpPr>
                  <a:grpSpLocks/>
                </p:cNvGrpSpPr>
                <p:nvPr/>
              </p:nvGrpSpPr>
              <p:grpSpPr bwMode="auto">
                <a:xfrm>
                  <a:off x="2963" y="2940"/>
                  <a:ext cx="610" cy="54"/>
                  <a:chOff x="2963" y="2838"/>
                  <a:chExt cx="610" cy="120"/>
                </a:xfrm>
              </p:grpSpPr>
              <p:sp>
                <p:nvSpPr>
                  <p:cNvPr id="167" name="Line 68"/>
                  <p:cNvSpPr>
                    <a:spLocks noChangeShapeType="1"/>
                  </p:cNvSpPr>
                  <p:nvPr/>
                </p:nvSpPr>
                <p:spPr bwMode="auto">
                  <a:xfrm>
                    <a:off x="3085" y="2838"/>
                    <a:ext cx="0" cy="120"/>
                  </a:xfrm>
                  <a:prstGeom prst="line">
                    <a:avLst/>
                  </a:prstGeom>
                  <a:noFill/>
                  <a:ln w="12700">
                    <a:solidFill>
                      <a:srgbClr val="000000"/>
                    </a:solidFill>
                    <a:round/>
                    <a:headEnd/>
                    <a:tailEnd/>
                  </a:ln>
                  <a:effectLst/>
                </p:spPr>
                <p:txBody>
                  <a:bodyPr rot="10800000" vert="eaVert" wrap="none" anchor="ctr">
                    <a:prstTxWarp prst="textNoShape">
                      <a:avLst/>
                    </a:prstTxWarp>
                  </a:bodyPr>
                  <a:lstStyle/>
                  <a:p>
                    <a:endParaRPr lang="en-US"/>
                  </a:p>
                </p:txBody>
              </p:sp>
              <p:sp>
                <p:nvSpPr>
                  <p:cNvPr id="168" name="Line 69"/>
                  <p:cNvSpPr>
                    <a:spLocks noChangeShapeType="1"/>
                  </p:cNvSpPr>
                  <p:nvPr/>
                </p:nvSpPr>
                <p:spPr bwMode="auto">
                  <a:xfrm>
                    <a:off x="3207" y="2838"/>
                    <a:ext cx="0" cy="120"/>
                  </a:xfrm>
                  <a:prstGeom prst="line">
                    <a:avLst/>
                  </a:prstGeom>
                  <a:noFill/>
                  <a:ln w="12700">
                    <a:solidFill>
                      <a:srgbClr val="000000"/>
                    </a:solidFill>
                    <a:round/>
                    <a:headEnd/>
                    <a:tailEnd/>
                  </a:ln>
                  <a:effectLst/>
                </p:spPr>
                <p:txBody>
                  <a:bodyPr rot="10800000" vert="eaVert" wrap="none" anchor="ctr">
                    <a:prstTxWarp prst="textNoShape">
                      <a:avLst/>
                    </a:prstTxWarp>
                  </a:bodyPr>
                  <a:lstStyle/>
                  <a:p>
                    <a:endParaRPr lang="en-US"/>
                  </a:p>
                </p:txBody>
              </p:sp>
              <p:sp>
                <p:nvSpPr>
                  <p:cNvPr id="169" name="Line 70"/>
                  <p:cNvSpPr>
                    <a:spLocks noChangeShapeType="1"/>
                  </p:cNvSpPr>
                  <p:nvPr/>
                </p:nvSpPr>
                <p:spPr bwMode="auto">
                  <a:xfrm>
                    <a:off x="3329" y="2838"/>
                    <a:ext cx="0" cy="120"/>
                  </a:xfrm>
                  <a:prstGeom prst="line">
                    <a:avLst/>
                  </a:prstGeom>
                  <a:noFill/>
                  <a:ln w="12700">
                    <a:solidFill>
                      <a:srgbClr val="000000"/>
                    </a:solidFill>
                    <a:round/>
                    <a:headEnd/>
                    <a:tailEnd/>
                  </a:ln>
                  <a:effectLst/>
                </p:spPr>
                <p:txBody>
                  <a:bodyPr rot="10800000" vert="eaVert" wrap="none" anchor="ctr">
                    <a:prstTxWarp prst="textNoShape">
                      <a:avLst/>
                    </a:prstTxWarp>
                  </a:bodyPr>
                  <a:lstStyle/>
                  <a:p>
                    <a:endParaRPr lang="en-US"/>
                  </a:p>
                </p:txBody>
              </p:sp>
              <p:sp>
                <p:nvSpPr>
                  <p:cNvPr id="170" name="Line 71"/>
                  <p:cNvSpPr>
                    <a:spLocks noChangeShapeType="1"/>
                  </p:cNvSpPr>
                  <p:nvPr/>
                </p:nvSpPr>
                <p:spPr bwMode="auto">
                  <a:xfrm>
                    <a:off x="3451" y="2838"/>
                    <a:ext cx="0" cy="120"/>
                  </a:xfrm>
                  <a:prstGeom prst="line">
                    <a:avLst/>
                  </a:prstGeom>
                  <a:noFill/>
                  <a:ln w="12700">
                    <a:solidFill>
                      <a:srgbClr val="000000"/>
                    </a:solidFill>
                    <a:round/>
                    <a:headEnd/>
                    <a:tailEnd/>
                  </a:ln>
                  <a:effectLst/>
                </p:spPr>
                <p:txBody>
                  <a:bodyPr rot="10800000" vert="eaVert" wrap="none" anchor="ctr">
                    <a:prstTxWarp prst="textNoShape">
                      <a:avLst/>
                    </a:prstTxWarp>
                  </a:bodyPr>
                  <a:lstStyle/>
                  <a:p>
                    <a:endParaRPr lang="en-US"/>
                  </a:p>
                </p:txBody>
              </p:sp>
              <p:sp>
                <p:nvSpPr>
                  <p:cNvPr id="171" name="Line 72"/>
                  <p:cNvSpPr>
                    <a:spLocks noChangeShapeType="1"/>
                  </p:cNvSpPr>
                  <p:nvPr/>
                </p:nvSpPr>
                <p:spPr bwMode="auto">
                  <a:xfrm>
                    <a:off x="3573" y="2838"/>
                    <a:ext cx="0" cy="120"/>
                  </a:xfrm>
                  <a:prstGeom prst="line">
                    <a:avLst/>
                  </a:prstGeom>
                  <a:noFill/>
                  <a:ln w="12700">
                    <a:solidFill>
                      <a:srgbClr val="000000"/>
                    </a:solidFill>
                    <a:round/>
                    <a:headEnd/>
                    <a:tailEnd/>
                  </a:ln>
                  <a:effectLst/>
                </p:spPr>
                <p:txBody>
                  <a:bodyPr rot="10800000" vert="eaVert" wrap="none" anchor="ctr">
                    <a:prstTxWarp prst="textNoShape">
                      <a:avLst/>
                    </a:prstTxWarp>
                  </a:bodyPr>
                  <a:lstStyle/>
                  <a:p>
                    <a:endParaRPr lang="en-US"/>
                  </a:p>
                </p:txBody>
              </p:sp>
              <p:sp>
                <p:nvSpPr>
                  <p:cNvPr id="172" name="Line 73"/>
                  <p:cNvSpPr>
                    <a:spLocks noChangeShapeType="1"/>
                  </p:cNvSpPr>
                  <p:nvPr/>
                </p:nvSpPr>
                <p:spPr bwMode="auto">
                  <a:xfrm>
                    <a:off x="2963" y="2838"/>
                    <a:ext cx="0" cy="120"/>
                  </a:xfrm>
                  <a:prstGeom prst="line">
                    <a:avLst/>
                  </a:prstGeom>
                  <a:noFill/>
                  <a:ln w="12700">
                    <a:solidFill>
                      <a:srgbClr val="000000"/>
                    </a:solidFill>
                    <a:round/>
                    <a:headEnd/>
                    <a:tailEnd/>
                  </a:ln>
                  <a:effectLst/>
                </p:spPr>
                <p:txBody>
                  <a:bodyPr rot="10800000" vert="eaVert" wrap="none" anchor="ctr">
                    <a:prstTxWarp prst="textNoShape">
                      <a:avLst/>
                    </a:prstTxWarp>
                  </a:bodyPr>
                  <a:lstStyle/>
                  <a:p>
                    <a:endParaRPr lang="en-US"/>
                  </a:p>
                </p:txBody>
              </p:sp>
            </p:grpSp>
            <p:sp>
              <p:nvSpPr>
                <p:cNvPr id="162" name="AutoShape 74"/>
                <p:cNvSpPr>
                  <a:spLocks noChangeArrowheads="1"/>
                </p:cNvSpPr>
                <p:nvPr/>
              </p:nvSpPr>
              <p:spPr bwMode="auto">
                <a:xfrm flipV="1">
                  <a:off x="2898" y="2986"/>
                  <a:ext cx="735" cy="635"/>
                </a:xfrm>
                <a:prstGeom prst="triangle">
                  <a:avLst>
                    <a:gd name="adj" fmla="val 50000"/>
                  </a:avLst>
                </a:prstGeom>
                <a:solidFill>
                  <a:schemeClr val="bg1"/>
                </a:solidFill>
                <a:ln w="28575" cap="flat" cmpd="sng" algn="ctr">
                  <a:solidFill>
                    <a:srgbClr val="000000"/>
                  </a:solidFill>
                  <a:prstDash val="solid"/>
                  <a:miter lim="800000"/>
                  <a:headEnd type="none" w="med" len="med"/>
                  <a:tailEnd type="none" w="med" len="med"/>
                </a:ln>
                <a:effectLst/>
              </p:spPr>
              <p:txBody>
                <a:bodyPr wrap="none" anchor="ctr">
                  <a:prstTxWarp prst="textNoShape">
                    <a:avLst/>
                  </a:prstTxWarp>
                </a:bodyPr>
                <a:lstStyle/>
                <a:p>
                  <a:endParaRPr lang="en-US"/>
                </a:p>
              </p:txBody>
            </p:sp>
            <p:grpSp>
              <p:nvGrpSpPr>
                <p:cNvPr id="163" name="Group 75"/>
                <p:cNvGrpSpPr>
                  <a:grpSpLocks/>
                </p:cNvGrpSpPr>
                <p:nvPr/>
              </p:nvGrpSpPr>
              <p:grpSpPr bwMode="auto">
                <a:xfrm>
                  <a:off x="3171" y="3081"/>
                  <a:ext cx="192" cy="192"/>
                  <a:chOff x="2544" y="1584"/>
                  <a:chExt cx="192" cy="192"/>
                </a:xfrm>
              </p:grpSpPr>
              <p:sp>
                <p:nvSpPr>
                  <p:cNvPr id="164" name="Oval 76"/>
                  <p:cNvSpPr>
                    <a:spLocks noChangeArrowheads="1"/>
                  </p:cNvSpPr>
                  <p:nvPr/>
                </p:nvSpPr>
                <p:spPr bwMode="auto">
                  <a:xfrm>
                    <a:off x="2544" y="1584"/>
                    <a:ext cx="192" cy="192"/>
                  </a:xfrm>
                  <a:prstGeom prst="ellipse">
                    <a:avLst/>
                  </a:prstGeom>
                  <a:solidFill>
                    <a:schemeClr val="bg1"/>
                  </a:solidFill>
                  <a:ln w="28575">
                    <a:solidFill>
                      <a:srgbClr val="000000"/>
                    </a:solidFill>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165" name="Line 77"/>
                  <p:cNvSpPr>
                    <a:spLocks noChangeShapeType="1"/>
                  </p:cNvSpPr>
                  <p:nvPr/>
                </p:nvSpPr>
                <p:spPr bwMode="auto">
                  <a:xfrm>
                    <a:off x="2640" y="1632"/>
                    <a:ext cx="0" cy="96"/>
                  </a:xfrm>
                  <a:prstGeom prst="line">
                    <a:avLst/>
                  </a:prstGeom>
                  <a:noFill/>
                  <a:ln w="28575">
                    <a:solidFill>
                      <a:srgbClr val="000000"/>
                    </a:solidFill>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166" name="Line 78"/>
                  <p:cNvSpPr>
                    <a:spLocks noChangeShapeType="1"/>
                  </p:cNvSpPr>
                  <p:nvPr/>
                </p:nvSpPr>
                <p:spPr bwMode="auto">
                  <a:xfrm>
                    <a:off x="2592" y="1680"/>
                    <a:ext cx="96" cy="0"/>
                  </a:xfrm>
                  <a:prstGeom prst="line">
                    <a:avLst/>
                  </a:prstGeom>
                  <a:noFill/>
                  <a:ln w="28575">
                    <a:solidFill>
                      <a:srgbClr val="000000"/>
                    </a:solidFill>
                    <a:round/>
                    <a:headEnd type="none" w="sm" len="sm"/>
                    <a:tailEnd type="none" w="sm" len="sm"/>
                  </a:ln>
                  <a:effectLst/>
                </p:spPr>
                <p:txBody>
                  <a:bodyPr wrap="none" lIns="92075" tIns="46038" rIns="92075" bIns="46038" anchor="ctr">
                    <a:prstTxWarp prst="textNoShape">
                      <a:avLst/>
                    </a:prstTxWarp>
                  </a:bodyPr>
                  <a:lstStyle/>
                  <a:p>
                    <a:endParaRPr lang="en-US"/>
                  </a:p>
                </p:txBody>
              </p:sp>
            </p:grpSp>
          </p:grpSp>
          <p:grpSp>
            <p:nvGrpSpPr>
              <p:cNvPr id="132" name="Group 79"/>
              <p:cNvGrpSpPr>
                <a:grpSpLocks/>
              </p:cNvGrpSpPr>
              <p:nvPr/>
            </p:nvGrpSpPr>
            <p:grpSpPr bwMode="auto">
              <a:xfrm>
                <a:off x="3741" y="1812"/>
                <a:ext cx="735" cy="937"/>
                <a:chOff x="2898" y="2940"/>
                <a:chExt cx="735" cy="937"/>
              </a:xfrm>
            </p:grpSpPr>
            <p:sp>
              <p:nvSpPr>
                <p:cNvPr id="147" name="Line 80"/>
                <p:cNvSpPr>
                  <a:spLocks noChangeShapeType="1"/>
                </p:cNvSpPr>
                <p:nvPr/>
              </p:nvSpPr>
              <p:spPr bwMode="auto">
                <a:xfrm>
                  <a:off x="3267" y="3417"/>
                  <a:ext cx="0" cy="460"/>
                </a:xfrm>
                <a:prstGeom prst="line">
                  <a:avLst/>
                </a:prstGeom>
                <a:noFill/>
                <a:ln w="19050" cap="flat" cmpd="sng" algn="ctr">
                  <a:solidFill>
                    <a:srgbClr val="000000"/>
                  </a:solidFill>
                  <a:prstDash val="solid"/>
                  <a:round/>
                  <a:headEnd type="none" w="sm" len="sm"/>
                  <a:tailEnd type="stealth" w="sm" len="med"/>
                </a:ln>
                <a:effectLst/>
              </p:spPr>
              <p:txBody>
                <a:bodyPr wrap="none" lIns="92075" tIns="46038" rIns="92075" bIns="46038" anchor="ctr">
                  <a:prstTxWarp prst="textNoShape">
                    <a:avLst/>
                  </a:prstTxWarp>
                </a:bodyPr>
                <a:lstStyle/>
                <a:p>
                  <a:endParaRPr lang="en-US"/>
                </a:p>
              </p:txBody>
            </p:sp>
            <p:grpSp>
              <p:nvGrpSpPr>
                <p:cNvPr id="148" name="Group 81"/>
                <p:cNvGrpSpPr>
                  <a:grpSpLocks/>
                </p:cNvGrpSpPr>
                <p:nvPr/>
              </p:nvGrpSpPr>
              <p:grpSpPr bwMode="auto">
                <a:xfrm>
                  <a:off x="2963" y="2940"/>
                  <a:ext cx="610" cy="54"/>
                  <a:chOff x="2963" y="2838"/>
                  <a:chExt cx="610" cy="120"/>
                </a:xfrm>
              </p:grpSpPr>
              <p:sp>
                <p:nvSpPr>
                  <p:cNvPr id="154" name="Line 82"/>
                  <p:cNvSpPr>
                    <a:spLocks noChangeShapeType="1"/>
                  </p:cNvSpPr>
                  <p:nvPr/>
                </p:nvSpPr>
                <p:spPr bwMode="auto">
                  <a:xfrm>
                    <a:off x="3085" y="2838"/>
                    <a:ext cx="0" cy="120"/>
                  </a:xfrm>
                  <a:prstGeom prst="line">
                    <a:avLst/>
                  </a:prstGeom>
                  <a:noFill/>
                  <a:ln w="12700">
                    <a:solidFill>
                      <a:srgbClr val="000000"/>
                    </a:solidFill>
                    <a:round/>
                    <a:headEnd/>
                    <a:tailEnd/>
                  </a:ln>
                  <a:effectLst/>
                </p:spPr>
                <p:txBody>
                  <a:bodyPr rot="10800000" vert="eaVert" wrap="none" anchor="ctr">
                    <a:prstTxWarp prst="textNoShape">
                      <a:avLst/>
                    </a:prstTxWarp>
                  </a:bodyPr>
                  <a:lstStyle/>
                  <a:p>
                    <a:endParaRPr lang="en-US"/>
                  </a:p>
                </p:txBody>
              </p:sp>
              <p:sp>
                <p:nvSpPr>
                  <p:cNvPr id="155" name="Line 83"/>
                  <p:cNvSpPr>
                    <a:spLocks noChangeShapeType="1"/>
                  </p:cNvSpPr>
                  <p:nvPr/>
                </p:nvSpPr>
                <p:spPr bwMode="auto">
                  <a:xfrm>
                    <a:off x="3207" y="2838"/>
                    <a:ext cx="0" cy="120"/>
                  </a:xfrm>
                  <a:prstGeom prst="line">
                    <a:avLst/>
                  </a:prstGeom>
                  <a:noFill/>
                  <a:ln w="12700">
                    <a:solidFill>
                      <a:srgbClr val="000000"/>
                    </a:solidFill>
                    <a:round/>
                    <a:headEnd/>
                    <a:tailEnd/>
                  </a:ln>
                  <a:effectLst/>
                </p:spPr>
                <p:txBody>
                  <a:bodyPr rot="10800000" vert="eaVert" wrap="none" anchor="ctr">
                    <a:prstTxWarp prst="textNoShape">
                      <a:avLst/>
                    </a:prstTxWarp>
                  </a:bodyPr>
                  <a:lstStyle/>
                  <a:p>
                    <a:endParaRPr lang="en-US"/>
                  </a:p>
                </p:txBody>
              </p:sp>
              <p:sp>
                <p:nvSpPr>
                  <p:cNvPr id="156" name="Line 84"/>
                  <p:cNvSpPr>
                    <a:spLocks noChangeShapeType="1"/>
                  </p:cNvSpPr>
                  <p:nvPr/>
                </p:nvSpPr>
                <p:spPr bwMode="auto">
                  <a:xfrm>
                    <a:off x="3329" y="2838"/>
                    <a:ext cx="0" cy="120"/>
                  </a:xfrm>
                  <a:prstGeom prst="line">
                    <a:avLst/>
                  </a:prstGeom>
                  <a:noFill/>
                  <a:ln w="12700">
                    <a:solidFill>
                      <a:srgbClr val="000000"/>
                    </a:solidFill>
                    <a:round/>
                    <a:headEnd/>
                    <a:tailEnd/>
                  </a:ln>
                  <a:effectLst/>
                </p:spPr>
                <p:txBody>
                  <a:bodyPr rot="10800000" vert="eaVert" wrap="none" anchor="ctr">
                    <a:prstTxWarp prst="textNoShape">
                      <a:avLst/>
                    </a:prstTxWarp>
                  </a:bodyPr>
                  <a:lstStyle/>
                  <a:p>
                    <a:endParaRPr lang="en-US"/>
                  </a:p>
                </p:txBody>
              </p:sp>
              <p:sp>
                <p:nvSpPr>
                  <p:cNvPr id="157" name="Line 85"/>
                  <p:cNvSpPr>
                    <a:spLocks noChangeShapeType="1"/>
                  </p:cNvSpPr>
                  <p:nvPr/>
                </p:nvSpPr>
                <p:spPr bwMode="auto">
                  <a:xfrm>
                    <a:off x="3451" y="2838"/>
                    <a:ext cx="0" cy="120"/>
                  </a:xfrm>
                  <a:prstGeom prst="line">
                    <a:avLst/>
                  </a:prstGeom>
                  <a:noFill/>
                  <a:ln w="12700">
                    <a:solidFill>
                      <a:srgbClr val="000000"/>
                    </a:solidFill>
                    <a:round/>
                    <a:headEnd/>
                    <a:tailEnd/>
                  </a:ln>
                  <a:effectLst/>
                </p:spPr>
                <p:txBody>
                  <a:bodyPr rot="10800000" vert="eaVert" wrap="none" anchor="ctr">
                    <a:prstTxWarp prst="textNoShape">
                      <a:avLst/>
                    </a:prstTxWarp>
                  </a:bodyPr>
                  <a:lstStyle/>
                  <a:p>
                    <a:endParaRPr lang="en-US"/>
                  </a:p>
                </p:txBody>
              </p:sp>
              <p:sp>
                <p:nvSpPr>
                  <p:cNvPr id="158" name="Line 86"/>
                  <p:cNvSpPr>
                    <a:spLocks noChangeShapeType="1"/>
                  </p:cNvSpPr>
                  <p:nvPr/>
                </p:nvSpPr>
                <p:spPr bwMode="auto">
                  <a:xfrm>
                    <a:off x="3573" y="2838"/>
                    <a:ext cx="0" cy="120"/>
                  </a:xfrm>
                  <a:prstGeom prst="line">
                    <a:avLst/>
                  </a:prstGeom>
                  <a:noFill/>
                  <a:ln w="12700">
                    <a:solidFill>
                      <a:srgbClr val="000000"/>
                    </a:solidFill>
                    <a:round/>
                    <a:headEnd/>
                    <a:tailEnd/>
                  </a:ln>
                  <a:effectLst/>
                </p:spPr>
                <p:txBody>
                  <a:bodyPr rot="10800000" vert="eaVert" wrap="none" anchor="ctr">
                    <a:prstTxWarp prst="textNoShape">
                      <a:avLst/>
                    </a:prstTxWarp>
                  </a:bodyPr>
                  <a:lstStyle/>
                  <a:p>
                    <a:endParaRPr lang="en-US"/>
                  </a:p>
                </p:txBody>
              </p:sp>
              <p:sp>
                <p:nvSpPr>
                  <p:cNvPr id="159" name="Line 87"/>
                  <p:cNvSpPr>
                    <a:spLocks noChangeShapeType="1"/>
                  </p:cNvSpPr>
                  <p:nvPr/>
                </p:nvSpPr>
                <p:spPr bwMode="auto">
                  <a:xfrm>
                    <a:off x="2963" y="2838"/>
                    <a:ext cx="0" cy="120"/>
                  </a:xfrm>
                  <a:prstGeom prst="line">
                    <a:avLst/>
                  </a:prstGeom>
                  <a:noFill/>
                  <a:ln w="12700">
                    <a:solidFill>
                      <a:srgbClr val="000000"/>
                    </a:solidFill>
                    <a:round/>
                    <a:headEnd/>
                    <a:tailEnd/>
                  </a:ln>
                  <a:effectLst/>
                </p:spPr>
                <p:txBody>
                  <a:bodyPr rot="10800000" vert="eaVert" wrap="none" anchor="ctr">
                    <a:prstTxWarp prst="textNoShape">
                      <a:avLst/>
                    </a:prstTxWarp>
                  </a:bodyPr>
                  <a:lstStyle/>
                  <a:p>
                    <a:endParaRPr lang="en-US"/>
                  </a:p>
                </p:txBody>
              </p:sp>
            </p:grpSp>
            <p:sp>
              <p:nvSpPr>
                <p:cNvPr id="149" name="AutoShape 88"/>
                <p:cNvSpPr>
                  <a:spLocks noChangeArrowheads="1"/>
                </p:cNvSpPr>
                <p:nvPr/>
              </p:nvSpPr>
              <p:spPr bwMode="auto">
                <a:xfrm flipV="1">
                  <a:off x="2898" y="2986"/>
                  <a:ext cx="735" cy="635"/>
                </a:xfrm>
                <a:prstGeom prst="triangle">
                  <a:avLst>
                    <a:gd name="adj" fmla="val 50000"/>
                  </a:avLst>
                </a:prstGeom>
                <a:solidFill>
                  <a:schemeClr val="bg1"/>
                </a:solidFill>
                <a:ln w="28575" cap="flat" cmpd="sng" algn="ctr">
                  <a:solidFill>
                    <a:srgbClr val="000000"/>
                  </a:solidFill>
                  <a:prstDash val="solid"/>
                  <a:miter lim="800000"/>
                  <a:headEnd type="none" w="med" len="med"/>
                  <a:tailEnd type="none" w="med" len="med"/>
                </a:ln>
                <a:effectLst/>
              </p:spPr>
              <p:txBody>
                <a:bodyPr wrap="none" anchor="ctr">
                  <a:prstTxWarp prst="textNoShape">
                    <a:avLst/>
                  </a:prstTxWarp>
                </a:bodyPr>
                <a:lstStyle/>
                <a:p>
                  <a:endParaRPr lang="en-US"/>
                </a:p>
              </p:txBody>
            </p:sp>
            <p:grpSp>
              <p:nvGrpSpPr>
                <p:cNvPr id="150" name="Group 89"/>
                <p:cNvGrpSpPr>
                  <a:grpSpLocks/>
                </p:cNvGrpSpPr>
                <p:nvPr/>
              </p:nvGrpSpPr>
              <p:grpSpPr bwMode="auto">
                <a:xfrm>
                  <a:off x="3171" y="3081"/>
                  <a:ext cx="192" cy="192"/>
                  <a:chOff x="2544" y="1584"/>
                  <a:chExt cx="192" cy="192"/>
                </a:xfrm>
              </p:grpSpPr>
              <p:sp>
                <p:nvSpPr>
                  <p:cNvPr id="151" name="Oval 90"/>
                  <p:cNvSpPr>
                    <a:spLocks noChangeArrowheads="1"/>
                  </p:cNvSpPr>
                  <p:nvPr/>
                </p:nvSpPr>
                <p:spPr bwMode="auto">
                  <a:xfrm>
                    <a:off x="2544" y="1584"/>
                    <a:ext cx="192" cy="192"/>
                  </a:xfrm>
                  <a:prstGeom prst="ellipse">
                    <a:avLst/>
                  </a:prstGeom>
                  <a:solidFill>
                    <a:schemeClr val="bg1"/>
                  </a:solidFill>
                  <a:ln w="28575">
                    <a:solidFill>
                      <a:srgbClr val="000000"/>
                    </a:solidFill>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152" name="Line 91"/>
                  <p:cNvSpPr>
                    <a:spLocks noChangeShapeType="1"/>
                  </p:cNvSpPr>
                  <p:nvPr/>
                </p:nvSpPr>
                <p:spPr bwMode="auto">
                  <a:xfrm>
                    <a:off x="2640" y="1632"/>
                    <a:ext cx="0" cy="96"/>
                  </a:xfrm>
                  <a:prstGeom prst="line">
                    <a:avLst/>
                  </a:prstGeom>
                  <a:noFill/>
                  <a:ln w="28575">
                    <a:solidFill>
                      <a:srgbClr val="000000"/>
                    </a:solidFill>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153" name="Line 92"/>
                  <p:cNvSpPr>
                    <a:spLocks noChangeShapeType="1"/>
                  </p:cNvSpPr>
                  <p:nvPr/>
                </p:nvSpPr>
                <p:spPr bwMode="auto">
                  <a:xfrm>
                    <a:off x="2592" y="1680"/>
                    <a:ext cx="96" cy="0"/>
                  </a:xfrm>
                  <a:prstGeom prst="line">
                    <a:avLst/>
                  </a:prstGeom>
                  <a:noFill/>
                  <a:ln w="28575">
                    <a:solidFill>
                      <a:srgbClr val="000000"/>
                    </a:solidFill>
                    <a:round/>
                    <a:headEnd type="none" w="sm" len="sm"/>
                    <a:tailEnd type="none" w="sm" len="sm"/>
                  </a:ln>
                  <a:effectLst/>
                </p:spPr>
                <p:txBody>
                  <a:bodyPr wrap="none" lIns="92075" tIns="46038" rIns="92075" bIns="46038" anchor="ctr">
                    <a:prstTxWarp prst="textNoShape">
                      <a:avLst/>
                    </a:prstTxWarp>
                  </a:bodyPr>
                  <a:lstStyle/>
                  <a:p>
                    <a:endParaRPr lang="en-US"/>
                  </a:p>
                </p:txBody>
              </p:sp>
            </p:grpSp>
          </p:grpSp>
          <p:grpSp>
            <p:nvGrpSpPr>
              <p:cNvPr id="133" name="Group 93"/>
              <p:cNvGrpSpPr>
                <a:grpSpLocks/>
              </p:cNvGrpSpPr>
              <p:nvPr/>
            </p:nvGrpSpPr>
            <p:grpSpPr bwMode="auto">
              <a:xfrm>
                <a:off x="4578" y="1812"/>
                <a:ext cx="735" cy="937"/>
                <a:chOff x="2898" y="2940"/>
                <a:chExt cx="735" cy="937"/>
              </a:xfrm>
            </p:grpSpPr>
            <p:sp>
              <p:nvSpPr>
                <p:cNvPr id="134" name="Line 94"/>
                <p:cNvSpPr>
                  <a:spLocks noChangeShapeType="1"/>
                </p:cNvSpPr>
                <p:nvPr/>
              </p:nvSpPr>
              <p:spPr bwMode="auto">
                <a:xfrm>
                  <a:off x="3267" y="3417"/>
                  <a:ext cx="0" cy="460"/>
                </a:xfrm>
                <a:prstGeom prst="line">
                  <a:avLst/>
                </a:prstGeom>
                <a:noFill/>
                <a:ln w="19050" cap="flat" cmpd="sng" algn="ctr">
                  <a:solidFill>
                    <a:srgbClr val="000000"/>
                  </a:solidFill>
                  <a:prstDash val="solid"/>
                  <a:round/>
                  <a:headEnd type="none" w="sm" len="sm"/>
                  <a:tailEnd type="stealth" w="sm" len="med"/>
                </a:ln>
                <a:effectLst/>
              </p:spPr>
              <p:txBody>
                <a:bodyPr wrap="none" lIns="92075" tIns="46038" rIns="92075" bIns="46038" anchor="ctr">
                  <a:prstTxWarp prst="textNoShape">
                    <a:avLst/>
                  </a:prstTxWarp>
                </a:bodyPr>
                <a:lstStyle/>
                <a:p>
                  <a:endParaRPr lang="en-US"/>
                </a:p>
              </p:txBody>
            </p:sp>
            <p:grpSp>
              <p:nvGrpSpPr>
                <p:cNvPr id="135" name="Group 95"/>
                <p:cNvGrpSpPr>
                  <a:grpSpLocks/>
                </p:cNvGrpSpPr>
                <p:nvPr/>
              </p:nvGrpSpPr>
              <p:grpSpPr bwMode="auto">
                <a:xfrm>
                  <a:off x="2963" y="2940"/>
                  <a:ext cx="610" cy="54"/>
                  <a:chOff x="2963" y="2838"/>
                  <a:chExt cx="610" cy="120"/>
                </a:xfrm>
              </p:grpSpPr>
              <p:sp>
                <p:nvSpPr>
                  <p:cNvPr id="141" name="Line 96"/>
                  <p:cNvSpPr>
                    <a:spLocks noChangeShapeType="1"/>
                  </p:cNvSpPr>
                  <p:nvPr/>
                </p:nvSpPr>
                <p:spPr bwMode="auto">
                  <a:xfrm>
                    <a:off x="3085" y="2838"/>
                    <a:ext cx="0" cy="120"/>
                  </a:xfrm>
                  <a:prstGeom prst="line">
                    <a:avLst/>
                  </a:prstGeom>
                  <a:noFill/>
                  <a:ln w="12700">
                    <a:solidFill>
                      <a:srgbClr val="000000"/>
                    </a:solidFill>
                    <a:round/>
                    <a:headEnd/>
                    <a:tailEnd/>
                  </a:ln>
                  <a:effectLst/>
                </p:spPr>
                <p:txBody>
                  <a:bodyPr rot="10800000" vert="eaVert" wrap="none" anchor="ctr">
                    <a:prstTxWarp prst="textNoShape">
                      <a:avLst/>
                    </a:prstTxWarp>
                  </a:bodyPr>
                  <a:lstStyle/>
                  <a:p>
                    <a:endParaRPr lang="en-US"/>
                  </a:p>
                </p:txBody>
              </p:sp>
              <p:sp>
                <p:nvSpPr>
                  <p:cNvPr id="142" name="Line 97"/>
                  <p:cNvSpPr>
                    <a:spLocks noChangeShapeType="1"/>
                  </p:cNvSpPr>
                  <p:nvPr/>
                </p:nvSpPr>
                <p:spPr bwMode="auto">
                  <a:xfrm>
                    <a:off x="3207" y="2838"/>
                    <a:ext cx="0" cy="120"/>
                  </a:xfrm>
                  <a:prstGeom prst="line">
                    <a:avLst/>
                  </a:prstGeom>
                  <a:noFill/>
                  <a:ln w="12700">
                    <a:solidFill>
                      <a:srgbClr val="000000"/>
                    </a:solidFill>
                    <a:round/>
                    <a:headEnd/>
                    <a:tailEnd/>
                  </a:ln>
                  <a:effectLst/>
                </p:spPr>
                <p:txBody>
                  <a:bodyPr rot="10800000" vert="eaVert" wrap="none" anchor="ctr">
                    <a:prstTxWarp prst="textNoShape">
                      <a:avLst/>
                    </a:prstTxWarp>
                  </a:bodyPr>
                  <a:lstStyle/>
                  <a:p>
                    <a:endParaRPr lang="en-US"/>
                  </a:p>
                </p:txBody>
              </p:sp>
              <p:sp>
                <p:nvSpPr>
                  <p:cNvPr id="143" name="Line 98"/>
                  <p:cNvSpPr>
                    <a:spLocks noChangeShapeType="1"/>
                  </p:cNvSpPr>
                  <p:nvPr/>
                </p:nvSpPr>
                <p:spPr bwMode="auto">
                  <a:xfrm>
                    <a:off x="3329" y="2838"/>
                    <a:ext cx="0" cy="120"/>
                  </a:xfrm>
                  <a:prstGeom prst="line">
                    <a:avLst/>
                  </a:prstGeom>
                  <a:noFill/>
                  <a:ln w="12700">
                    <a:solidFill>
                      <a:srgbClr val="000000"/>
                    </a:solidFill>
                    <a:round/>
                    <a:headEnd/>
                    <a:tailEnd/>
                  </a:ln>
                  <a:effectLst/>
                </p:spPr>
                <p:txBody>
                  <a:bodyPr rot="10800000" vert="eaVert" wrap="none" anchor="ctr">
                    <a:prstTxWarp prst="textNoShape">
                      <a:avLst/>
                    </a:prstTxWarp>
                  </a:bodyPr>
                  <a:lstStyle/>
                  <a:p>
                    <a:endParaRPr lang="en-US"/>
                  </a:p>
                </p:txBody>
              </p:sp>
              <p:sp>
                <p:nvSpPr>
                  <p:cNvPr id="144" name="Line 99"/>
                  <p:cNvSpPr>
                    <a:spLocks noChangeShapeType="1"/>
                  </p:cNvSpPr>
                  <p:nvPr/>
                </p:nvSpPr>
                <p:spPr bwMode="auto">
                  <a:xfrm>
                    <a:off x="3451" y="2838"/>
                    <a:ext cx="0" cy="120"/>
                  </a:xfrm>
                  <a:prstGeom prst="line">
                    <a:avLst/>
                  </a:prstGeom>
                  <a:noFill/>
                  <a:ln w="12700">
                    <a:solidFill>
                      <a:srgbClr val="000000"/>
                    </a:solidFill>
                    <a:round/>
                    <a:headEnd/>
                    <a:tailEnd/>
                  </a:ln>
                  <a:effectLst/>
                </p:spPr>
                <p:txBody>
                  <a:bodyPr rot="10800000" vert="eaVert" wrap="none" anchor="ctr">
                    <a:prstTxWarp prst="textNoShape">
                      <a:avLst/>
                    </a:prstTxWarp>
                  </a:bodyPr>
                  <a:lstStyle/>
                  <a:p>
                    <a:endParaRPr lang="en-US"/>
                  </a:p>
                </p:txBody>
              </p:sp>
              <p:sp>
                <p:nvSpPr>
                  <p:cNvPr id="145" name="Line 100"/>
                  <p:cNvSpPr>
                    <a:spLocks noChangeShapeType="1"/>
                  </p:cNvSpPr>
                  <p:nvPr/>
                </p:nvSpPr>
                <p:spPr bwMode="auto">
                  <a:xfrm>
                    <a:off x="3573" y="2838"/>
                    <a:ext cx="0" cy="120"/>
                  </a:xfrm>
                  <a:prstGeom prst="line">
                    <a:avLst/>
                  </a:prstGeom>
                  <a:noFill/>
                  <a:ln w="12700">
                    <a:solidFill>
                      <a:srgbClr val="000000"/>
                    </a:solidFill>
                    <a:round/>
                    <a:headEnd/>
                    <a:tailEnd/>
                  </a:ln>
                  <a:effectLst/>
                </p:spPr>
                <p:txBody>
                  <a:bodyPr rot="10800000" vert="eaVert" wrap="none" anchor="ctr">
                    <a:prstTxWarp prst="textNoShape">
                      <a:avLst/>
                    </a:prstTxWarp>
                  </a:bodyPr>
                  <a:lstStyle/>
                  <a:p>
                    <a:endParaRPr lang="en-US"/>
                  </a:p>
                </p:txBody>
              </p:sp>
              <p:sp>
                <p:nvSpPr>
                  <p:cNvPr id="146" name="Line 101"/>
                  <p:cNvSpPr>
                    <a:spLocks noChangeShapeType="1"/>
                  </p:cNvSpPr>
                  <p:nvPr/>
                </p:nvSpPr>
                <p:spPr bwMode="auto">
                  <a:xfrm>
                    <a:off x="2963" y="2838"/>
                    <a:ext cx="0" cy="120"/>
                  </a:xfrm>
                  <a:prstGeom prst="line">
                    <a:avLst/>
                  </a:prstGeom>
                  <a:noFill/>
                  <a:ln w="12700">
                    <a:solidFill>
                      <a:srgbClr val="000000"/>
                    </a:solidFill>
                    <a:round/>
                    <a:headEnd/>
                    <a:tailEnd/>
                  </a:ln>
                  <a:effectLst/>
                </p:spPr>
                <p:txBody>
                  <a:bodyPr rot="10800000" vert="eaVert" wrap="none" anchor="ctr">
                    <a:prstTxWarp prst="textNoShape">
                      <a:avLst/>
                    </a:prstTxWarp>
                  </a:bodyPr>
                  <a:lstStyle/>
                  <a:p>
                    <a:endParaRPr lang="en-US"/>
                  </a:p>
                </p:txBody>
              </p:sp>
            </p:grpSp>
            <p:sp>
              <p:nvSpPr>
                <p:cNvPr id="136" name="AutoShape 102"/>
                <p:cNvSpPr>
                  <a:spLocks noChangeArrowheads="1"/>
                </p:cNvSpPr>
                <p:nvPr/>
              </p:nvSpPr>
              <p:spPr bwMode="auto">
                <a:xfrm flipV="1">
                  <a:off x="2898" y="2986"/>
                  <a:ext cx="735" cy="635"/>
                </a:xfrm>
                <a:prstGeom prst="triangle">
                  <a:avLst>
                    <a:gd name="adj" fmla="val 50000"/>
                  </a:avLst>
                </a:prstGeom>
                <a:solidFill>
                  <a:schemeClr val="bg1"/>
                </a:solidFill>
                <a:ln w="28575" cap="flat" cmpd="sng" algn="ctr">
                  <a:solidFill>
                    <a:srgbClr val="000000"/>
                  </a:solidFill>
                  <a:prstDash val="solid"/>
                  <a:miter lim="800000"/>
                  <a:headEnd type="none" w="med" len="med"/>
                  <a:tailEnd type="none" w="med" len="med"/>
                </a:ln>
                <a:effectLst/>
              </p:spPr>
              <p:txBody>
                <a:bodyPr wrap="none" anchor="ctr">
                  <a:prstTxWarp prst="textNoShape">
                    <a:avLst/>
                  </a:prstTxWarp>
                </a:bodyPr>
                <a:lstStyle/>
                <a:p>
                  <a:endParaRPr lang="en-US"/>
                </a:p>
              </p:txBody>
            </p:sp>
            <p:grpSp>
              <p:nvGrpSpPr>
                <p:cNvPr id="137" name="Group 103"/>
                <p:cNvGrpSpPr>
                  <a:grpSpLocks/>
                </p:cNvGrpSpPr>
                <p:nvPr/>
              </p:nvGrpSpPr>
              <p:grpSpPr bwMode="auto">
                <a:xfrm>
                  <a:off x="3171" y="3081"/>
                  <a:ext cx="192" cy="192"/>
                  <a:chOff x="2544" y="1584"/>
                  <a:chExt cx="192" cy="192"/>
                </a:xfrm>
              </p:grpSpPr>
              <p:sp>
                <p:nvSpPr>
                  <p:cNvPr id="138" name="Oval 104"/>
                  <p:cNvSpPr>
                    <a:spLocks noChangeArrowheads="1"/>
                  </p:cNvSpPr>
                  <p:nvPr/>
                </p:nvSpPr>
                <p:spPr bwMode="auto">
                  <a:xfrm>
                    <a:off x="2544" y="1584"/>
                    <a:ext cx="192" cy="192"/>
                  </a:xfrm>
                  <a:prstGeom prst="ellipse">
                    <a:avLst/>
                  </a:prstGeom>
                  <a:solidFill>
                    <a:schemeClr val="bg1"/>
                  </a:solidFill>
                  <a:ln w="28575">
                    <a:solidFill>
                      <a:srgbClr val="000000"/>
                    </a:solidFill>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139" name="Line 105"/>
                  <p:cNvSpPr>
                    <a:spLocks noChangeShapeType="1"/>
                  </p:cNvSpPr>
                  <p:nvPr/>
                </p:nvSpPr>
                <p:spPr bwMode="auto">
                  <a:xfrm>
                    <a:off x="2640" y="1632"/>
                    <a:ext cx="0" cy="96"/>
                  </a:xfrm>
                  <a:prstGeom prst="line">
                    <a:avLst/>
                  </a:prstGeom>
                  <a:noFill/>
                  <a:ln w="28575">
                    <a:solidFill>
                      <a:srgbClr val="000000"/>
                    </a:solidFill>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140" name="Line 106"/>
                  <p:cNvSpPr>
                    <a:spLocks noChangeShapeType="1"/>
                  </p:cNvSpPr>
                  <p:nvPr/>
                </p:nvSpPr>
                <p:spPr bwMode="auto">
                  <a:xfrm>
                    <a:off x="2592" y="1680"/>
                    <a:ext cx="96" cy="0"/>
                  </a:xfrm>
                  <a:prstGeom prst="line">
                    <a:avLst/>
                  </a:prstGeom>
                  <a:noFill/>
                  <a:ln w="28575">
                    <a:solidFill>
                      <a:srgbClr val="000000"/>
                    </a:solidFill>
                    <a:round/>
                    <a:headEnd type="none" w="sm" len="sm"/>
                    <a:tailEnd type="none" w="sm" len="sm"/>
                  </a:ln>
                  <a:effectLst/>
                </p:spPr>
                <p:txBody>
                  <a:bodyPr wrap="none" lIns="92075" tIns="46038" rIns="92075" bIns="46038" anchor="ctr">
                    <a:prstTxWarp prst="textNoShape">
                      <a:avLst/>
                    </a:prstTxWarp>
                  </a:bodyPr>
                  <a:lstStyle/>
                  <a:p>
                    <a:endParaRPr lang="en-US"/>
                  </a:p>
                </p:txBody>
              </p:sp>
            </p:grpSp>
          </p:grpSp>
        </p:grpSp>
        <p:grpSp>
          <p:nvGrpSpPr>
            <p:cNvPr id="212" name="Group 107"/>
            <p:cNvGrpSpPr>
              <a:grpSpLocks/>
            </p:cNvGrpSpPr>
            <p:nvPr/>
          </p:nvGrpSpPr>
          <p:grpSpPr bwMode="auto">
            <a:xfrm>
              <a:off x="1253665" y="1193800"/>
              <a:ext cx="7226300" cy="469900"/>
              <a:chOff x="584" y="576"/>
              <a:chExt cx="4552" cy="296"/>
            </a:xfrm>
          </p:grpSpPr>
          <p:sp>
            <p:nvSpPr>
              <p:cNvPr id="213" name="Line 108"/>
              <p:cNvSpPr>
                <a:spLocks noChangeShapeType="1"/>
              </p:cNvSpPr>
              <p:nvPr/>
            </p:nvSpPr>
            <p:spPr bwMode="auto">
              <a:xfrm>
                <a:off x="584" y="576"/>
                <a:ext cx="0" cy="296"/>
              </a:xfrm>
              <a:prstGeom prst="line">
                <a:avLst/>
              </a:prstGeom>
              <a:noFill/>
              <a:ln w="28575">
                <a:solidFill>
                  <a:srgbClr val="000000"/>
                </a:solidFill>
                <a:round/>
                <a:headEnd/>
                <a:tailEnd/>
              </a:ln>
              <a:effectLst/>
            </p:spPr>
            <p:txBody>
              <a:bodyPr rot="10800000" vert="eaVert" wrap="none" anchor="ctr">
                <a:prstTxWarp prst="textNoShape">
                  <a:avLst/>
                </a:prstTxWarp>
              </a:bodyPr>
              <a:lstStyle/>
              <a:p>
                <a:endParaRPr lang="en-US"/>
              </a:p>
            </p:txBody>
          </p:sp>
          <p:sp>
            <p:nvSpPr>
              <p:cNvPr id="214" name="Line 109"/>
              <p:cNvSpPr>
                <a:spLocks noChangeShapeType="1"/>
              </p:cNvSpPr>
              <p:nvPr/>
            </p:nvSpPr>
            <p:spPr bwMode="auto">
              <a:xfrm>
                <a:off x="1048" y="576"/>
                <a:ext cx="0" cy="296"/>
              </a:xfrm>
              <a:prstGeom prst="line">
                <a:avLst/>
              </a:prstGeom>
              <a:noFill/>
              <a:ln w="28575">
                <a:solidFill>
                  <a:srgbClr val="000000"/>
                </a:solidFill>
                <a:round/>
                <a:headEnd/>
                <a:tailEnd/>
              </a:ln>
              <a:effectLst/>
            </p:spPr>
            <p:txBody>
              <a:bodyPr rot="10800000" vert="eaVert" wrap="none" anchor="ctr">
                <a:prstTxWarp prst="textNoShape">
                  <a:avLst/>
                </a:prstTxWarp>
              </a:bodyPr>
              <a:lstStyle/>
              <a:p>
                <a:endParaRPr lang="en-US"/>
              </a:p>
            </p:txBody>
          </p:sp>
          <p:sp>
            <p:nvSpPr>
              <p:cNvPr id="215" name="Line 110"/>
              <p:cNvSpPr>
                <a:spLocks noChangeShapeType="1"/>
              </p:cNvSpPr>
              <p:nvPr/>
            </p:nvSpPr>
            <p:spPr bwMode="auto">
              <a:xfrm>
                <a:off x="1168" y="576"/>
                <a:ext cx="0" cy="296"/>
              </a:xfrm>
              <a:prstGeom prst="line">
                <a:avLst/>
              </a:prstGeom>
              <a:noFill/>
              <a:ln w="28575">
                <a:solidFill>
                  <a:srgbClr val="000000"/>
                </a:solidFill>
                <a:round/>
                <a:headEnd/>
                <a:tailEnd/>
              </a:ln>
              <a:effectLst/>
            </p:spPr>
            <p:txBody>
              <a:bodyPr rot="10800000" vert="eaVert" wrap="none" anchor="ctr">
                <a:prstTxWarp prst="textNoShape">
                  <a:avLst/>
                </a:prstTxWarp>
              </a:bodyPr>
              <a:lstStyle/>
              <a:p>
                <a:endParaRPr lang="en-US"/>
              </a:p>
            </p:txBody>
          </p:sp>
          <p:sp>
            <p:nvSpPr>
              <p:cNvPr id="216" name="Line 111"/>
              <p:cNvSpPr>
                <a:spLocks noChangeShapeType="1"/>
              </p:cNvSpPr>
              <p:nvPr/>
            </p:nvSpPr>
            <p:spPr bwMode="auto">
              <a:xfrm>
                <a:off x="1632" y="576"/>
                <a:ext cx="0" cy="296"/>
              </a:xfrm>
              <a:prstGeom prst="line">
                <a:avLst/>
              </a:prstGeom>
              <a:noFill/>
              <a:ln w="28575">
                <a:solidFill>
                  <a:srgbClr val="000000"/>
                </a:solidFill>
                <a:round/>
                <a:headEnd/>
                <a:tailEnd/>
              </a:ln>
              <a:effectLst/>
            </p:spPr>
            <p:txBody>
              <a:bodyPr rot="10800000" vert="eaVert" wrap="none" anchor="ctr">
                <a:prstTxWarp prst="textNoShape">
                  <a:avLst/>
                </a:prstTxWarp>
              </a:bodyPr>
              <a:lstStyle/>
              <a:p>
                <a:endParaRPr lang="en-US"/>
              </a:p>
            </p:txBody>
          </p:sp>
          <p:sp>
            <p:nvSpPr>
              <p:cNvPr id="217" name="Line 112"/>
              <p:cNvSpPr>
                <a:spLocks noChangeShapeType="1"/>
              </p:cNvSpPr>
              <p:nvPr/>
            </p:nvSpPr>
            <p:spPr bwMode="auto">
              <a:xfrm>
                <a:off x="1752" y="576"/>
                <a:ext cx="0" cy="296"/>
              </a:xfrm>
              <a:prstGeom prst="line">
                <a:avLst/>
              </a:prstGeom>
              <a:noFill/>
              <a:ln w="28575">
                <a:solidFill>
                  <a:srgbClr val="000000"/>
                </a:solidFill>
                <a:round/>
                <a:headEnd/>
                <a:tailEnd/>
              </a:ln>
              <a:effectLst/>
            </p:spPr>
            <p:txBody>
              <a:bodyPr rot="10800000" vert="eaVert" wrap="none" anchor="ctr">
                <a:prstTxWarp prst="textNoShape">
                  <a:avLst/>
                </a:prstTxWarp>
              </a:bodyPr>
              <a:lstStyle/>
              <a:p>
                <a:endParaRPr lang="en-US"/>
              </a:p>
            </p:txBody>
          </p:sp>
          <p:sp>
            <p:nvSpPr>
              <p:cNvPr id="218" name="Line 113"/>
              <p:cNvSpPr>
                <a:spLocks noChangeShapeType="1"/>
              </p:cNvSpPr>
              <p:nvPr/>
            </p:nvSpPr>
            <p:spPr bwMode="auto">
              <a:xfrm>
                <a:off x="2216" y="576"/>
                <a:ext cx="0" cy="296"/>
              </a:xfrm>
              <a:prstGeom prst="line">
                <a:avLst/>
              </a:prstGeom>
              <a:noFill/>
              <a:ln w="28575">
                <a:solidFill>
                  <a:srgbClr val="000000"/>
                </a:solidFill>
                <a:round/>
                <a:headEnd/>
                <a:tailEnd/>
              </a:ln>
              <a:effectLst/>
            </p:spPr>
            <p:txBody>
              <a:bodyPr rot="10800000" vert="eaVert" wrap="none" anchor="ctr">
                <a:prstTxWarp prst="textNoShape">
                  <a:avLst/>
                </a:prstTxWarp>
              </a:bodyPr>
              <a:lstStyle/>
              <a:p>
                <a:endParaRPr lang="en-US"/>
              </a:p>
            </p:txBody>
          </p:sp>
          <p:sp>
            <p:nvSpPr>
              <p:cNvPr id="219" name="Line 114"/>
              <p:cNvSpPr>
                <a:spLocks noChangeShapeType="1"/>
              </p:cNvSpPr>
              <p:nvPr/>
            </p:nvSpPr>
            <p:spPr bwMode="auto">
              <a:xfrm>
                <a:off x="2336" y="576"/>
                <a:ext cx="0" cy="296"/>
              </a:xfrm>
              <a:prstGeom prst="line">
                <a:avLst/>
              </a:prstGeom>
              <a:noFill/>
              <a:ln w="28575">
                <a:solidFill>
                  <a:srgbClr val="000000"/>
                </a:solidFill>
                <a:round/>
                <a:headEnd/>
                <a:tailEnd/>
              </a:ln>
              <a:effectLst/>
            </p:spPr>
            <p:txBody>
              <a:bodyPr rot="10800000" vert="eaVert" wrap="none" anchor="ctr">
                <a:prstTxWarp prst="textNoShape">
                  <a:avLst/>
                </a:prstTxWarp>
              </a:bodyPr>
              <a:lstStyle/>
              <a:p>
                <a:endParaRPr lang="en-US"/>
              </a:p>
            </p:txBody>
          </p:sp>
          <p:sp>
            <p:nvSpPr>
              <p:cNvPr id="220" name="Line 115"/>
              <p:cNvSpPr>
                <a:spLocks noChangeShapeType="1"/>
              </p:cNvSpPr>
              <p:nvPr/>
            </p:nvSpPr>
            <p:spPr bwMode="auto">
              <a:xfrm>
                <a:off x="2800" y="576"/>
                <a:ext cx="0" cy="296"/>
              </a:xfrm>
              <a:prstGeom prst="line">
                <a:avLst/>
              </a:prstGeom>
              <a:noFill/>
              <a:ln w="28575">
                <a:solidFill>
                  <a:srgbClr val="000000"/>
                </a:solidFill>
                <a:round/>
                <a:headEnd/>
                <a:tailEnd/>
              </a:ln>
              <a:effectLst/>
            </p:spPr>
            <p:txBody>
              <a:bodyPr rot="10800000" vert="eaVert" wrap="none" anchor="ctr">
                <a:prstTxWarp prst="textNoShape">
                  <a:avLst/>
                </a:prstTxWarp>
              </a:bodyPr>
              <a:lstStyle/>
              <a:p>
                <a:endParaRPr lang="en-US"/>
              </a:p>
            </p:txBody>
          </p:sp>
          <p:sp>
            <p:nvSpPr>
              <p:cNvPr id="221" name="Line 116"/>
              <p:cNvSpPr>
                <a:spLocks noChangeShapeType="1"/>
              </p:cNvSpPr>
              <p:nvPr/>
            </p:nvSpPr>
            <p:spPr bwMode="auto">
              <a:xfrm>
                <a:off x="2920" y="576"/>
                <a:ext cx="0" cy="296"/>
              </a:xfrm>
              <a:prstGeom prst="line">
                <a:avLst/>
              </a:prstGeom>
              <a:noFill/>
              <a:ln w="28575">
                <a:solidFill>
                  <a:srgbClr val="000000"/>
                </a:solidFill>
                <a:round/>
                <a:headEnd/>
                <a:tailEnd/>
              </a:ln>
              <a:effectLst/>
            </p:spPr>
            <p:txBody>
              <a:bodyPr rot="10800000" vert="eaVert" wrap="none" anchor="ctr">
                <a:prstTxWarp prst="textNoShape">
                  <a:avLst/>
                </a:prstTxWarp>
              </a:bodyPr>
              <a:lstStyle/>
              <a:p>
                <a:endParaRPr lang="en-US"/>
              </a:p>
            </p:txBody>
          </p:sp>
          <p:sp>
            <p:nvSpPr>
              <p:cNvPr id="222" name="Line 117"/>
              <p:cNvSpPr>
                <a:spLocks noChangeShapeType="1"/>
              </p:cNvSpPr>
              <p:nvPr/>
            </p:nvSpPr>
            <p:spPr bwMode="auto">
              <a:xfrm>
                <a:off x="3384" y="576"/>
                <a:ext cx="0" cy="296"/>
              </a:xfrm>
              <a:prstGeom prst="line">
                <a:avLst/>
              </a:prstGeom>
              <a:noFill/>
              <a:ln w="28575">
                <a:solidFill>
                  <a:srgbClr val="000000"/>
                </a:solidFill>
                <a:round/>
                <a:headEnd/>
                <a:tailEnd/>
              </a:ln>
              <a:effectLst/>
            </p:spPr>
            <p:txBody>
              <a:bodyPr rot="10800000" vert="eaVert" wrap="none" anchor="ctr">
                <a:prstTxWarp prst="textNoShape">
                  <a:avLst/>
                </a:prstTxWarp>
              </a:bodyPr>
              <a:lstStyle/>
              <a:p>
                <a:endParaRPr lang="en-US"/>
              </a:p>
            </p:txBody>
          </p:sp>
          <p:sp>
            <p:nvSpPr>
              <p:cNvPr id="223" name="Line 118"/>
              <p:cNvSpPr>
                <a:spLocks noChangeShapeType="1"/>
              </p:cNvSpPr>
              <p:nvPr/>
            </p:nvSpPr>
            <p:spPr bwMode="auto">
              <a:xfrm>
                <a:off x="3504" y="576"/>
                <a:ext cx="0" cy="296"/>
              </a:xfrm>
              <a:prstGeom prst="line">
                <a:avLst/>
              </a:prstGeom>
              <a:noFill/>
              <a:ln w="28575">
                <a:solidFill>
                  <a:srgbClr val="000000"/>
                </a:solidFill>
                <a:round/>
                <a:headEnd/>
                <a:tailEnd/>
              </a:ln>
              <a:effectLst/>
            </p:spPr>
            <p:txBody>
              <a:bodyPr rot="10800000" vert="eaVert" wrap="none" anchor="ctr">
                <a:prstTxWarp prst="textNoShape">
                  <a:avLst/>
                </a:prstTxWarp>
              </a:bodyPr>
              <a:lstStyle/>
              <a:p>
                <a:endParaRPr lang="en-US"/>
              </a:p>
            </p:txBody>
          </p:sp>
          <p:sp>
            <p:nvSpPr>
              <p:cNvPr id="224" name="Line 119"/>
              <p:cNvSpPr>
                <a:spLocks noChangeShapeType="1"/>
              </p:cNvSpPr>
              <p:nvPr/>
            </p:nvSpPr>
            <p:spPr bwMode="auto">
              <a:xfrm>
                <a:off x="3968" y="576"/>
                <a:ext cx="0" cy="296"/>
              </a:xfrm>
              <a:prstGeom prst="line">
                <a:avLst/>
              </a:prstGeom>
              <a:noFill/>
              <a:ln w="28575">
                <a:solidFill>
                  <a:srgbClr val="000000"/>
                </a:solidFill>
                <a:round/>
                <a:headEnd/>
                <a:tailEnd/>
              </a:ln>
              <a:effectLst/>
            </p:spPr>
            <p:txBody>
              <a:bodyPr rot="10800000" vert="eaVert" wrap="none" anchor="ctr">
                <a:prstTxWarp prst="textNoShape">
                  <a:avLst/>
                </a:prstTxWarp>
              </a:bodyPr>
              <a:lstStyle/>
              <a:p>
                <a:endParaRPr lang="en-US"/>
              </a:p>
            </p:txBody>
          </p:sp>
          <p:sp>
            <p:nvSpPr>
              <p:cNvPr id="225" name="Line 120"/>
              <p:cNvSpPr>
                <a:spLocks noChangeShapeType="1"/>
              </p:cNvSpPr>
              <p:nvPr/>
            </p:nvSpPr>
            <p:spPr bwMode="auto">
              <a:xfrm>
                <a:off x="4088" y="576"/>
                <a:ext cx="0" cy="296"/>
              </a:xfrm>
              <a:prstGeom prst="line">
                <a:avLst/>
              </a:prstGeom>
              <a:noFill/>
              <a:ln w="28575">
                <a:solidFill>
                  <a:srgbClr val="000000"/>
                </a:solidFill>
                <a:round/>
                <a:headEnd/>
                <a:tailEnd/>
              </a:ln>
              <a:effectLst/>
            </p:spPr>
            <p:txBody>
              <a:bodyPr rot="10800000" vert="eaVert" wrap="none" anchor="ctr">
                <a:prstTxWarp prst="textNoShape">
                  <a:avLst/>
                </a:prstTxWarp>
              </a:bodyPr>
              <a:lstStyle/>
              <a:p>
                <a:endParaRPr lang="en-US"/>
              </a:p>
            </p:txBody>
          </p:sp>
          <p:sp>
            <p:nvSpPr>
              <p:cNvPr id="226" name="Line 121"/>
              <p:cNvSpPr>
                <a:spLocks noChangeShapeType="1"/>
              </p:cNvSpPr>
              <p:nvPr/>
            </p:nvSpPr>
            <p:spPr bwMode="auto">
              <a:xfrm>
                <a:off x="4552" y="576"/>
                <a:ext cx="0" cy="296"/>
              </a:xfrm>
              <a:prstGeom prst="line">
                <a:avLst/>
              </a:prstGeom>
              <a:noFill/>
              <a:ln w="28575">
                <a:solidFill>
                  <a:srgbClr val="000000"/>
                </a:solidFill>
                <a:round/>
                <a:headEnd/>
                <a:tailEnd/>
              </a:ln>
              <a:effectLst/>
            </p:spPr>
            <p:txBody>
              <a:bodyPr rot="10800000" vert="eaVert" wrap="none" anchor="ctr">
                <a:prstTxWarp prst="textNoShape">
                  <a:avLst/>
                </a:prstTxWarp>
              </a:bodyPr>
              <a:lstStyle/>
              <a:p>
                <a:endParaRPr lang="en-US"/>
              </a:p>
            </p:txBody>
          </p:sp>
          <p:sp>
            <p:nvSpPr>
              <p:cNvPr id="227" name="Line 122"/>
              <p:cNvSpPr>
                <a:spLocks noChangeShapeType="1"/>
              </p:cNvSpPr>
              <p:nvPr/>
            </p:nvSpPr>
            <p:spPr bwMode="auto">
              <a:xfrm>
                <a:off x="4672" y="576"/>
                <a:ext cx="0" cy="296"/>
              </a:xfrm>
              <a:prstGeom prst="line">
                <a:avLst/>
              </a:prstGeom>
              <a:noFill/>
              <a:ln w="28575">
                <a:solidFill>
                  <a:srgbClr val="000000"/>
                </a:solidFill>
                <a:round/>
                <a:headEnd/>
                <a:tailEnd/>
              </a:ln>
              <a:effectLst/>
            </p:spPr>
            <p:txBody>
              <a:bodyPr rot="10800000" vert="eaVert" wrap="none" anchor="ctr">
                <a:prstTxWarp prst="textNoShape">
                  <a:avLst/>
                </a:prstTxWarp>
              </a:bodyPr>
              <a:lstStyle/>
              <a:p>
                <a:endParaRPr lang="en-US"/>
              </a:p>
            </p:txBody>
          </p:sp>
          <p:sp>
            <p:nvSpPr>
              <p:cNvPr id="228" name="Line 123"/>
              <p:cNvSpPr>
                <a:spLocks noChangeShapeType="1"/>
              </p:cNvSpPr>
              <p:nvPr/>
            </p:nvSpPr>
            <p:spPr bwMode="auto">
              <a:xfrm>
                <a:off x="5136" y="576"/>
                <a:ext cx="0" cy="296"/>
              </a:xfrm>
              <a:prstGeom prst="line">
                <a:avLst/>
              </a:prstGeom>
              <a:noFill/>
              <a:ln w="28575">
                <a:solidFill>
                  <a:srgbClr val="000000"/>
                </a:solidFill>
                <a:round/>
                <a:headEnd/>
                <a:tailEnd/>
              </a:ln>
              <a:effectLst/>
            </p:spPr>
            <p:txBody>
              <a:bodyPr rot="10800000" vert="eaVert" wrap="none" anchor="ctr">
                <a:prstTxWarp prst="textNoShape">
                  <a:avLst/>
                </a:prstTxWarp>
              </a:bodyPr>
              <a:lstStyle/>
              <a:p>
                <a:endParaRPr lang="en-US"/>
              </a:p>
            </p:txBody>
          </p:sp>
        </p:grpSp>
      </p:grpSp>
      <p:grpSp>
        <p:nvGrpSpPr>
          <p:cNvPr id="230" name="Group 229"/>
          <p:cNvGrpSpPr/>
          <p:nvPr/>
        </p:nvGrpSpPr>
        <p:grpSpPr>
          <a:xfrm>
            <a:off x="113292" y="6390980"/>
            <a:ext cx="4846513" cy="381543"/>
            <a:chOff x="113292" y="6390980"/>
            <a:chExt cx="4846513" cy="381543"/>
          </a:xfrm>
        </p:grpSpPr>
        <p:pic>
          <p:nvPicPr>
            <p:cNvPr id="231" name="Picture 230"/>
            <p:cNvPicPr>
              <a:picLocks noChangeAspect="1"/>
            </p:cNvPicPr>
            <p:nvPr/>
          </p:nvPicPr>
          <p:blipFill>
            <a:blip r:embed="rId3"/>
            <a:stretch>
              <a:fillRect/>
            </a:stretch>
          </p:blipFill>
          <p:spPr>
            <a:xfrm>
              <a:off x="113292" y="6448404"/>
              <a:ext cx="645220" cy="324119"/>
            </a:xfrm>
            <a:prstGeom prst="rect">
              <a:avLst/>
            </a:prstGeom>
          </p:spPr>
        </p:pic>
        <p:sp>
          <p:nvSpPr>
            <p:cNvPr id="232" name="TextBox 231"/>
            <p:cNvSpPr txBox="1"/>
            <p:nvPr/>
          </p:nvSpPr>
          <p:spPr>
            <a:xfrm>
              <a:off x="709924" y="6390980"/>
              <a:ext cx="4249881" cy="338554"/>
            </a:xfrm>
            <a:prstGeom prst="rect">
              <a:avLst/>
            </a:prstGeom>
            <a:noFill/>
          </p:spPr>
          <p:txBody>
            <a:bodyPr wrap="none" rtlCol="0">
              <a:spAutoFit/>
            </a:bodyPr>
            <a:lstStyle/>
            <a:p>
              <a:r>
                <a:rPr lang="en-US" sz="1600" noProof="1" smtClean="0">
                  <a:latin typeface="Comic Sans MS"/>
                  <a:cs typeface="Comic Sans MS"/>
                </a:rPr>
                <a:t>S. Mitra, K.S. Kim, IEEE Trans. CAD, 2004</a:t>
              </a:r>
              <a:endParaRPr lang="en-US" sz="1600" noProof="1">
                <a:latin typeface="Comic Sans MS"/>
                <a:cs typeface="Comic Sans MS"/>
              </a:endParaRPr>
            </a:p>
          </p:txBody>
        </p:sp>
      </p:gr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Convolutional compactors</a:t>
            </a:r>
            <a:endParaRPr lang="en-US" dirty="0"/>
          </a:p>
        </p:txBody>
      </p:sp>
      <p:sp>
        <p:nvSpPr>
          <p:cNvPr id="5" name="Line 3"/>
          <p:cNvSpPr>
            <a:spLocks noChangeShapeType="1"/>
          </p:cNvSpPr>
          <p:nvPr/>
        </p:nvSpPr>
        <p:spPr bwMode="auto">
          <a:xfrm rot="16200000">
            <a:off x="5216050" y="-1460309"/>
            <a:ext cx="0" cy="5376863"/>
          </a:xfrm>
          <a:prstGeom prst="line">
            <a:avLst/>
          </a:prstGeom>
          <a:noFill/>
          <a:ln w="28575">
            <a:solidFill>
              <a:srgbClr val="000000"/>
            </a:solidFill>
            <a:round/>
            <a:headEnd type="none" w="sm" len="sm"/>
            <a:tailEnd type="stealth" w="med" len="med"/>
          </a:ln>
          <a:effectLst/>
        </p:spPr>
        <p:txBody>
          <a:bodyPr wrap="none" lIns="92075" tIns="46038" rIns="92075" bIns="46038" anchor="ctr">
            <a:prstTxWarp prst="textNoShape">
              <a:avLst/>
            </a:prstTxWarp>
          </a:bodyPr>
          <a:lstStyle/>
          <a:p>
            <a:endParaRPr lang="en-US"/>
          </a:p>
        </p:txBody>
      </p:sp>
      <p:grpSp>
        <p:nvGrpSpPr>
          <p:cNvPr id="3" name="Group 5"/>
          <p:cNvGrpSpPr>
            <a:grpSpLocks/>
          </p:cNvGrpSpPr>
          <p:nvPr/>
        </p:nvGrpSpPr>
        <p:grpSpPr bwMode="auto">
          <a:xfrm>
            <a:off x="3857943" y="1078898"/>
            <a:ext cx="304800" cy="304800"/>
            <a:chOff x="2544" y="1584"/>
            <a:chExt cx="192" cy="192"/>
          </a:xfrm>
        </p:grpSpPr>
        <p:sp>
          <p:nvSpPr>
            <p:cNvPr id="8" name="Oval 6"/>
            <p:cNvSpPr>
              <a:spLocks noChangeArrowheads="1"/>
            </p:cNvSpPr>
            <p:nvPr/>
          </p:nvSpPr>
          <p:spPr bwMode="auto">
            <a:xfrm>
              <a:off x="2544" y="1584"/>
              <a:ext cx="192" cy="192"/>
            </a:xfrm>
            <a:prstGeom prst="ellipse">
              <a:avLst/>
            </a:prstGeom>
            <a:solidFill>
              <a:srgbClr val="FFFFFF"/>
            </a:solidFill>
            <a:ln w="28575">
              <a:solidFill>
                <a:srgbClr val="000000"/>
              </a:solidFill>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9" name="Line 7"/>
            <p:cNvSpPr>
              <a:spLocks noChangeShapeType="1"/>
            </p:cNvSpPr>
            <p:nvPr/>
          </p:nvSpPr>
          <p:spPr bwMode="auto">
            <a:xfrm>
              <a:off x="2640" y="1632"/>
              <a:ext cx="0" cy="96"/>
            </a:xfrm>
            <a:prstGeom prst="line">
              <a:avLst/>
            </a:prstGeom>
            <a:noFill/>
            <a:ln w="28575">
              <a:solidFill>
                <a:srgbClr val="000000"/>
              </a:solidFill>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10" name="Line 8"/>
            <p:cNvSpPr>
              <a:spLocks noChangeShapeType="1"/>
            </p:cNvSpPr>
            <p:nvPr/>
          </p:nvSpPr>
          <p:spPr bwMode="auto">
            <a:xfrm>
              <a:off x="2592" y="1680"/>
              <a:ext cx="96" cy="0"/>
            </a:xfrm>
            <a:prstGeom prst="line">
              <a:avLst/>
            </a:prstGeom>
            <a:noFill/>
            <a:ln w="28575">
              <a:solidFill>
                <a:srgbClr val="000000"/>
              </a:solidFill>
              <a:round/>
              <a:headEnd type="none" w="sm" len="sm"/>
              <a:tailEnd type="none" w="sm" len="sm"/>
            </a:ln>
            <a:effectLst/>
          </p:spPr>
          <p:txBody>
            <a:bodyPr wrap="none" lIns="92075" tIns="46038" rIns="92075" bIns="46038" anchor="ctr">
              <a:prstTxWarp prst="textNoShape">
                <a:avLst/>
              </a:prstTxWarp>
            </a:bodyPr>
            <a:lstStyle/>
            <a:p>
              <a:endParaRPr lang="en-US"/>
            </a:p>
          </p:txBody>
        </p:sp>
      </p:grpSp>
      <p:grpSp>
        <p:nvGrpSpPr>
          <p:cNvPr id="7" name="Group 9"/>
          <p:cNvGrpSpPr>
            <a:grpSpLocks/>
          </p:cNvGrpSpPr>
          <p:nvPr/>
        </p:nvGrpSpPr>
        <p:grpSpPr bwMode="auto">
          <a:xfrm>
            <a:off x="2894330" y="1078898"/>
            <a:ext cx="304800" cy="304800"/>
            <a:chOff x="2544" y="1584"/>
            <a:chExt cx="192" cy="192"/>
          </a:xfrm>
          <a:solidFill>
            <a:srgbClr val="FFFFFF"/>
          </a:solidFill>
        </p:grpSpPr>
        <p:sp>
          <p:nvSpPr>
            <p:cNvPr id="12" name="Oval 10"/>
            <p:cNvSpPr>
              <a:spLocks noChangeArrowheads="1"/>
            </p:cNvSpPr>
            <p:nvPr/>
          </p:nvSpPr>
          <p:spPr bwMode="auto">
            <a:xfrm>
              <a:off x="2544" y="1584"/>
              <a:ext cx="192" cy="192"/>
            </a:xfrm>
            <a:prstGeom prst="ellipse">
              <a:avLst/>
            </a:prstGeom>
            <a:grpFill/>
            <a:ln w="28575">
              <a:solidFill>
                <a:srgbClr val="000000"/>
              </a:solidFill>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13" name="Line 11"/>
            <p:cNvSpPr>
              <a:spLocks noChangeShapeType="1"/>
            </p:cNvSpPr>
            <p:nvPr/>
          </p:nvSpPr>
          <p:spPr bwMode="auto">
            <a:xfrm>
              <a:off x="2640" y="1632"/>
              <a:ext cx="0" cy="96"/>
            </a:xfrm>
            <a:prstGeom prst="line">
              <a:avLst/>
            </a:prstGeom>
            <a:grpFill/>
            <a:ln w="28575">
              <a:solidFill>
                <a:srgbClr val="000000"/>
              </a:solidFill>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14" name="Line 12"/>
            <p:cNvSpPr>
              <a:spLocks noChangeShapeType="1"/>
            </p:cNvSpPr>
            <p:nvPr/>
          </p:nvSpPr>
          <p:spPr bwMode="auto">
            <a:xfrm>
              <a:off x="2592" y="1680"/>
              <a:ext cx="96" cy="0"/>
            </a:xfrm>
            <a:prstGeom prst="line">
              <a:avLst/>
            </a:prstGeom>
            <a:grpFill/>
            <a:ln w="28575">
              <a:solidFill>
                <a:srgbClr val="000000"/>
              </a:solidFill>
              <a:round/>
              <a:headEnd type="none" w="sm" len="sm"/>
              <a:tailEnd type="none" w="sm" len="sm"/>
            </a:ln>
            <a:effectLst/>
          </p:spPr>
          <p:txBody>
            <a:bodyPr wrap="none" lIns="92075" tIns="46038" rIns="92075" bIns="46038" anchor="ctr">
              <a:prstTxWarp prst="textNoShape">
                <a:avLst/>
              </a:prstTxWarp>
            </a:bodyPr>
            <a:lstStyle/>
            <a:p>
              <a:endParaRPr lang="en-US"/>
            </a:p>
          </p:txBody>
        </p:sp>
      </p:grpSp>
      <p:grpSp>
        <p:nvGrpSpPr>
          <p:cNvPr id="11" name="Group 16"/>
          <p:cNvGrpSpPr>
            <a:grpSpLocks/>
          </p:cNvGrpSpPr>
          <p:nvPr/>
        </p:nvGrpSpPr>
        <p:grpSpPr bwMode="auto">
          <a:xfrm>
            <a:off x="6748780" y="1078898"/>
            <a:ext cx="304800" cy="304800"/>
            <a:chOff x="2544" y="1584"/>
            <a:chExt cx="192" cy="192"/>
          </a:xfrm>
          <a:solidFill>
            <a:srgbClr val="FFFFFF"/>
          </a:solidFill>
        </p:grpSpPr>
        <p:sp>
          <p:nvSpPr>
            <p:cNvPr id="19" name="Oval 17"/>
            <p:cNvSpPr>
              <a:spLocks noChangeArrowheads="1"/>
            </p:cNvSpPr>
            <p:nvPr/>
          </p:nvSpPr>
          <p:spPr bwMode="auto">
            <a:xfrm>
              <a:off x="2544" y="1584"/>
              <a:ext cx="192" cy="192"/>
            </a:xfrm>
            <a:prstGeom prst="ellipse">
              <a:avLst/>
            </a:prstGeom>
            <a:grpFill/>
            <a:ln w="28575">
              <a:solidFill>
                <a:srgbClr val="000000"/>
              </a:solidFill>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20" name="Line 18"/>
            <p:cNvSpPr>
              <a:spLocks noChangeShapeType="1"/>
            </p:cNvSpPr>
            <p:nvPr/>
          </p:nvSpPr>
          <p:spPr bwMode="auto">
            <a:xfrm>
              <a:off x="2640" y="1632"/>
              <a:ext cx="0" cy="96"/>
            </a:xfrm>
            <a:prstGeom prst="line">
              <a:avLst/>
            </a:prstGeom>
            <a:grpFill/>
            <a:ln w="28575">
              <a:solidFill>
                <a:srgbClr val="000000"/>
              </a:solidFill>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21" name="Line 19"/>
            <p:cNvSpPr>
              <a:spLocks noChangeShapeType="1"/>
            </p:cNvSpPr>
            <p:nvPr/>
          </p:nvSpPr>
          <p:spPr bwMode="auto">
            <a:xfrm>
              <a:off x="2592" y="1680"/>
              <a:ext cx="96" cy="0"/>
            </a:xfrm>
            <a:prstGeom prst="line">
              <a:avLst/>
            </a:prstGeom>
            <a:grpFill/>
            <a:ln w="28575">
              <a:solidFill>
                <a:srgbClr val="000000"/>
              </a:solidFill>
              <a:round/>
              <a:headEnd type="none" w="sm" len="sm"/>
              <a:tailEnd type="none" w="sm" len="sm"/>
            </a:ln>
            <a:effectLst/>
          </p:spPr>
          <p:txBody>
            <a:bodyPr wrap="none" lIns="92075" tIns="46038" rIns="92075" bIns="46038" anchor="ctr">
              <a:prstTxWarp prst="textNoShape">
                <a:avLst/>
              </a:prstTxWarp>
            </a:bodyPr>
            <a:lstStyle/>
            <a:p>
              <a:endParaRPr lang="en-US"/>
            </a:p>
          </p:txBody>
        </p:sp>
      </p:grpSp>
      <p:grpSp>
        <p:nvGrpSpPr>
          <p:cNvPr id="18" name="Group 20"/>
          <p:cNvGrpSpPr>
            <a:grpSpLocks/>
          </p:cNvGrpSpPr>
          <p:nvPr/>
        </p:nvGrpSpPr>
        <p:grpSpPr bwMode="auto">
          <a:xfrm>
            <a:off x="5785168" y="1078898"/>
            <a:ext cx="304800" cy="304800"/>
            <a:chOff x="2544" y="1584"/>
            <a:chExt cx="192" cy="192"/>
          </a:xfrm>
          <a:solidFill>
            <a:srgbClr val="FFFFFF"/>
          </a:solidFill>
        </p:grpSpPr>
        <p:sp>
          <p:nvSpPr>
            <p:cNvPr id="23" name="Oval 21"/>
            <p:cNvSpPr>
              <a:spLocks noChangeArrowheads="1"/>
            </p:cNvSpPr>
            <p:nvPr/>
          </p:nvSpPr>
          <p:spPr bwMode="auto">
            <a:xfrm>
              <a:off x="2544" y="1584"/>
              <a:ext cx="192" cy="192"/>
            </a:xfrm>
            <a:prstGeom prst="ellipse">
              <a:avLst/>
            </a:prstGeom>
            <a:grpFill/>
            <a:ln w="28575">
              <a:solidFill>
                <a:srgbClr val="000000"/>
              </a:solidFill>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24" name="Line 22"/>
            <p:cNvSpPr>
              <a:spLocks noChangeShapeType="1"/>
            </p:cNvSpPr>
            <p:nvPr/>
          </p:nvSpPr>
          <p:spPr bwMode="auto">
            <a:xfrm>
              <a:off x="2640" y="1632"/>
              <a:ext cx="0" cy="96"/>
            </a:xfrm>
            <a:prstGeom prst="line">
              <a:avLst/>
            </a:prstGeom>
            <a:grpFill/>
            <a:ln w="28575">
              <a:solidFill>
                <a:srgbClr val="000000"/>
              </a:solidFill>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25" name="Line 23"/>
            <p:cNvSpPr>
              <a:spLocks noChangeShapeType="1"/>
            </p:cNvSpPr>
            <p:nvPr/>
          </p:nvSpPr>
          <p:spPr bwMode="auto">
            <a:xfrm>
              <a:off x="2592" y="1680"/>
              <a:ext cx="96" cy="0"/>
            </a:xfrm>
            <a:prstGeom prst="line">
              <a:avLst/>
            </a:prstGeom>
            <a:grpFill/>
            <a:ln w="28575">
              <a:solidFill>
                <a:srgbClr val="000000"/>
              </a:solidFill>
              <a:round/>
              <a:headEnd type="none" w="sm" len="sm"/>
              <a:tailEnd type="none" w="sm" len="sm"/>
            </a:ln>
            <a:effectLst/>
          </p:spPr>
          <p:txBody>
            <a:bodyPr wrap="none" lIns="92075" tIns="46038" rIns="92075" bIns="46038" anchor="ctr">
              <a:prstTxWarp prst="textNoShape">
                <a:avLst/>
              </a:prstTxWarp>
            </a:bodyPr>
            <a:lstStyle/>
            <a:p>
              <a:endParaRPr lang="en-US"/>
            </a:p>
          </p:txBody>
        </p:sp>
      </p:grpSp>
      <p:grpSp>
        <p:nvGrpSpPr>
          <p:cNvPr id="22" name="Group 26"/>
          <p:cNvGrpSpPr>
            <a:grpSpLocks/>
          </p:cNvGrpSpPr>
          <p:nvPr/>
        </p:nvGrpSpPr>
        <p:grpSpPr bwMode="auto">
          <a:xfrm>
            <a:off x="4821555" y="1075723"/>
            <a:ext cx="304800" cy="304800"/>
            <a:chOff x="2544" y="1584"/>
            <a:chExt cx="192" cy="192"/>
          </a:xfrm>
        </p:grpSpPr>
        <p:sp>
          <p:nvSpPr>
            <p:cNvPr id="29" name="Oval 27"/>
            <p:cNvSpPr>
              <a:spLocks noChangeArrowheads="1"/>
            </p:cNvSpPr>
            <p:nvPr/>
          </p:nvSpPr>
          <p:spPr bwMode="auto">
            <a:xfrm>
              <a:off x="2544" y="1584"/>
              <a:ext cx="192" cy="192"/>
            </a:xfrm>
            <a:prstGeom prst="ellipse">
              <a:avLst/>
            </a:prstGeom>
            <a:solidFill>
              <a:srgbClr val="FFFFFF"/>
            </a:solidFill>
            <a:ln w="28575">
              <a:solidFill>
                <a:srgbClr val="000000"/>
              </a:solidFill>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30" name="Line 28"/>
            <p:cNvSpPr>
              <a:spLocks noChangeShapeType="1"/>
            </p:cNvSpPr>
            <p:nvPr/>
          </p:nvSpPr>
          <p:spPr bwMode="auto">
            <a:xfrm>
              <a:off x="2640" y="1632"/>
              <a:ext cx="0" cy="96"/>
            </a:xfrm>
            <a:prstGeom prst="line">
              <a:avLst/>
            </a:prstGeom>
            <a:noFill/>
            <a:ln w="28575">
              <a:solidFill>
                <a:srgbClr val="000000"/>
              </a:solidFill>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31" name="Line 29"/>
            <p:cNvSpPr>
              <a:spLocks noChangeShapeType="1"/>
            </p:cNvSpPr>
            <p:nvPr/>
          </p:nvSpPr>
          <p:spPr bwMode="auto">
            <a:xfrm>
              <a:off x="2592" y="1680"/>
              <a:ext cx="96" cy="0"/>
            </a:xfrm>
            <a:prstGeom prst="line">
              <a:avLst/>
            </a:prstGeom>
            <a:noFill/>
            <a:ln w="28575">
              <a:solidFill>
                <a:srgbClr val="000000"/>
              </a:solidFill>
              <a:round/>
              <a:headEnd type="none" w="sm" len="sm"/>
              <a:tailEnd type="none" w="sm" len="sm"/>
            </a:ln>
            <a:effectLst/>
          </p:spPr>
          <p:txBody>
            <a:bodyPr wrap="none" lIns="92075" tIns="46038" rIns="92075" bIns="46038" anchor="ctr">
              <a:prstTxWarp prst="textNoShape">
                <a:avLst/>
              </a:prstTxWarp>
            </a:bodyPr>
            <a:lstStyle/>
            <a:p>
              <a:endParaRPr lang="en-US"/>
            </a:p>
          </p:txBody>
        </p:sp>
      </p:grpSp>
      <p:grpSp>
        <p:nvGrpSpPr>
          <p:cNvPr id="28" name="Group 30"/>
          <p:cNvGrpSpPr>
            <a:grpSpLocks/>
          </p:cNvGrpSpPr>
          <p:nvPr/>
        </p:nvGrpSpPr>
        <p:grpSpPr bwMode="auto">
          <a:xfrm>
            <a:off x="1041718" y="1351948"/>
            <a:ext cx="5861050" cy="568325"/>
            <a:chOff x="775" y="967"/>
            <a:chExt cx="3692" cy="358"/>
          </a:xfrm>
        </p:grpSpPr>
        <p:sp>
          <p:nvSpPr>
            <p:cNvPr id="33" name="Freeform 31"/>
            <p:cNvSpPr>
              <a:spLocks/>
            </p:cNvSpPr>
            <p:nvPr/>
          </p:nvSpPr>
          <p:spPr bwMode="auto">
            <a:xfrm>
              <a:off x="775" y="967"/>
              <a:ext cx="3692" cy="358"/>
            </a:xfrm>
            <a:custGeom>
              <a:avLst/>
              <a:gdLst/>
              <a:ahLst/>
              <a:cxnLst>
                <a:cxn ang="0">
                  <a:pos x="0" y="395"/>
                </a:cxn>
                <a:cxn ang="0">
                  <a:pos x="1753" y="395"/>
                </a:cxn>
                <a:cxn ang="0">
                  <a:pos x="1753" y="0"/>
                </a:cxn>
              </a:cxnLst>
              <a:rect l="0" t="0" r="r" b="b"/>
              <a:pathLst>
                <a:path w="1753" h="395">
                  <a:moveTo>
                    <a:pt x="0" y="395"/>
                  </a:moveTo>
                  <a:lnTo>
                    <a:pt x="1753" y="395"/>
                  </a:lnTo>
                  <a:lnTo>
                    <a:pt x="1753" y="0"/>
                  </a:lnTo>
                </a:path>
              </a:pathLst>
            </a:custGeom>
            <a:noFill/>
            <a:ln w="28575" cap="flat" cmpd="sng">
              <a:solidFill>
                <a:srgbClr val="000000"/>
              </a:solidFill>
              <a:prstDash val="solid"/>
              <a:round/>
              <a:headEnd type="none" w="sm" len="sm"/>
              <a:tailEnd type="stealth" w="med" len="med"/>
            </a:ln>
            <a:effectLst/>
          </p:spPr>
          <p:txBody>
            <a:bodyPr wrap="none" lIns="92075" tIns="46038" rIns="92075" bIns="46038" anchor="ctr">
              <a:prstTxWarp prst="textNoShape">
                <a:avLst/>
              </a:prstTxWarp>
            </a:bodyPr>
            <a:lstStyle/>
            <a:p>
              <a:endParaRPr lang="en-US"/>
            </a:p>
          </p:txBody>
        </p:sp>
        <p:sp>
          <p:nvSpPr>
            <p:cNvPr id="34" name="Line 32"/>
            <p:cNvSpPr>
              <a:spLocks noChangeShapeType="1"/>
            </p:cNvSpPr>
            <p:nvPr/>
          </p:nvSpPr>
          <p:spPr bwMode="auto">
            <a:xfrm flipV="1">
              <a:off x="3855" y="981"/>
              <a:ext cx="0" cy="341"/>
            </a:xfrm>
            <a:prstGeom prst="line">
              <a:avLst/>
            </a:prstGeom>
            <a:noFill/>
            <a:ln w="28575">
              <a:solidFill>
                <a:srgbClr val="000000"/>
              </a:solidFill>
              <a:round/>
              <a:headEnd type="oval" w="sm" len="sm"/>
              <a:tailEnd type="stealth" w="med" len="med"/>
            </a:ln>
            <a:effectLst/>
          </p:spPr>
          <p:txBody>
            <a:bodyPr wrap="none" lIns="92075" tIns="46038" rIns="92075" bIns="46038" anchor="ctr">
              <a:prstTxWarp prst="textNoShape">
                <a:avLst/>
              </a:prstTxWarp>
            </a:bodyPr>
            <a:lstStyle/>
            <a:p>
              <a:endParaRPr lang="en-US"/>
            </a:p>
          </p:txBody>
        </p:sp>
        <p:sp>
          <p:nvSpPr>
            <p:cNvPr id="35" name="Line 33"/>
            <p:cNvSpPr>
              <a:spLocks noChangeShapeType="1"/>
            </p:cNvSpPr>
            <p:nvPr/>
          </p:nvSpPr>
          <p:spPr bwMode="auto">
            <a:xfrm flipV="1">
              <a:off x="3246" y="978"/>
              <a:ext cx="0" cy="344"/>
            </a:xfrm>
            <a:prstGeom prst="line">
              <a:avLst/>
            </a:prstGeom>
            <a:noFill/>
            <a:ln w="28575">
              <a:solidFill>
                <a:srgbClr val="000000"/>
              </a:solidFill>
              <a:round/>
              <a:headEnd type="oval" w="sm" len="sm"/>
              <a:tailEnd type="stealth" w="med" len="med"/>
            </a:ln>
            <a:effectLst/>
          </p:spPr>
          <p:txBody>
            <a:bodyPr wrap="none" lIns="92075" tIns="46038" rIns="92075" bIns="46038" anchor="ctr">
              <a:prstTxWarp prst="textNoShape">
                <a:avLst/>
              </a:prstTxWarp>
            </a:bodyPr>
            <a:lstStyle/>
            <a:p>
              <a:endParaRPr lang="en-US"/>
            </a:p>
          </p:txBody>
        </p:sp>
      </p:grpSp>
      <p:grpSp>
        <p:nvGrpSpPr>
          <p:cNvPr id="32" name="Group 34"/>
          <p:cNvGrpSpPr>
            <a:grpSpLocks/>
          </p:cNvGrpSpPr>
          <p:nvPr/>
        </p:nvGrpSpPr>
        <p:grpSpPr bwMode="auto">
          <a:xfrm>
            <a:off x="1013143" y="1367823"/>
            <a:ext cx="6040437" cy="1004887"/>
            <a:chOff x="757" y="977"/>
            <a:chExt cx="3805" cy="633"/>
          </a:xfrm>
        </p:grpSpPr>
        <p:sp>
          <p:nvSpPr>
            <p:cNvPr id="37" name="Line 35"/>
            <p:cNvSpPr>
              <a:spLocks noChangeShapeType="1"/>
            </p:cNvSpPr>
            <p:nvPr/>
          </p:nvSpPr>
          <p:spPr bwMode="auto">
            <a:xfrm flipV="1">
              <a:off x="3849" y="1332"/>
              <a:ext cx="0" cy="276"/>
            </a:xfrm>
            <a:prstGeom prst="line">
              <a:avLst/>
            </a:prstGeom>
            <a:noFill/>
            <a:ln w="28575">
              <a:solidFill>
                <a:srgbClr val="000000"/>
              </a:solidFill>
              <a:round/>
              <a:headEnd type="oval" w="sm" len="sm"/>
              <a:tailEnd type="none" w="sm" len="med"/>
            </a:ln>
            <a:effectLst/>
          </p:spPr>
          <p:txBody>
            <a:bodyPr wrap="none" lIns="92075" tIns="46038" rIns="92075" bIns="46038" anchor="ctr">
              <a:prstTxWarp prst="textNoShape">
                <a:avLst/>
              </a:prstTxWarp>
            </a:bodyPr>
            <a:lstStyle/>
            <a:p>
              <a:endParaRPr lang="en-US"/>
            </a:p>
          </p:txBody>
        </p:sp>
        <p:sp>
          <p:nvSpPr>
            <p:cNvPr id="38" name="Freeform 36"/>
            <p:cNvSpPr>
              <a:spLocks/>
            </p:cNvSpPr>
            <p:nvPr/>
          </p:nvSpPr>
          <p:spPr bwMode="auto">
            <a:xfrm>
              <a:off x="757" y="1409"/>
              <a:ext cx="3712" cy="201"/>
            </a:xfrm>
            <a:custGeom>
              <a:avLst/>
              <a:gdLst/>
              <a:ahLst/>
              <a:cxnLst>
                <a:cxn ang="0">
                  <a:pos x="0" y="707"/>
                </a:cxn>
                <a:cxn ang="0">
                  <a:pos x="2995" y="707"/>
                </a:cxn>
                <a:cxn ang="0">
                  <a:pos x="2995" y="0"/>
                </a:cxn>
              </a:cxnLst>
              <a:rect l="0" t="0" r="r" b="b"/>
              <a:pathLst>
                <a:path w="2995" h="707">
                  <a:moveTo>
                    <a:pt x="0" y="707"/>
                  </a:moveTo>
                  <a:lnTo>
                    <a:pt x="2995" y="707"/>
                  </a:lnTo>
                  <a:lnTo>
                    <a:pt x="2995" y="0"/>
                  </a:lnTo>
                </a:path>
              </a:pathLst>
            </a:custGeom>
            <a:noFill/>
            <a:ln w="28575" cap="flat" cmpd="sng">
              <a:solidFill>
                <a:srgbClr val="000000"/>
              </a:solidFill>
              <a:prstDash val="solid"/>
              <a:round/>
              <a:headEnd type="none" w="sm" len="sm"/>
              <a:tailEnd type="none" w="sm" len="med"/>
            </a:ln>
            <a:effectLst/>
          </p:spPr>
          <p:txBody>
            <a:bodyPr wrap="none" lIns="92075" tIns="46038" rIns="92075" bIns="46038" anchor="ctr">
              <a:prstTxWarp prst="textNoShape">
                <a:avLst/>
              </a:prstTxWarp>
            </a:bodyPr>
            <a:lstStyle/>
            <a:p>
              <a:endParaRPr lang="en-US"/>
            </a:p>
          </p:txBody>
        </p:sp>
        <p:grpSp>
          <p:nvGrpSpPr>
            <p:cNvPr id="36" name="Group 37"/>
            <p:cNvGrpSpPr>
              <a:grpSpLocks/>
            </p:cNvGrpSpPr>
            <p:nvPr/>
          </p:nvGrpSpPr>
          <p:grpSpPr bwMode="auto">
            <a:xfrm>
              <a:off x="4370" y="1229"/>
              <a:ext cx="192" cy="192"/>
              <a:chOff x="2544" y="1584"/>
              <a:chExt cx="192" cy="192"/>
            </a:xfrm>
          </p:grpSpPr>
          <p:sp>
            <p:nvSpPr>
              <p:cNvPr id="45" name="Oval 38"/>
              <p:cNvSpPr>
                <a:spLocks noChangeArrowheads="1"/>
              </p:cNvSpPr>
              <p:nvPr/>
            </p:nvSpPr>
            <p:spPr bwMode="auto">
              <a:xfrm>
                <a:off x="2544" y="1584"/>
                <a:ext cx="192" cy="192"/>
              </a:xfrm>
              <a:prstGeom prst="ellipse">
                <a:avLst/>
              </a:prstGeom>
              <a:solidFill>
                <a:srgbClr val="FFFFFF"/>
              </a:solidFill>
              <a:ln w="28575">
                <a:solidFill>
                  <a:srgbClr val="000000"/>
                </a:solidFill>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46" name="Line 39"/>
              <p:cNvSpPr>
                <a:spLocks noChangeShapeType="1"/>
              </p:cNvSpPr>
              <p:nvPr/>
            </p:nvSpPr>
            <p:spPr bwMode="auto">
              <a:xfrm>
                <a:off x="2640" y="1632"/>
                <a:ext cx="0" cy="96"/>
              </a:xfrm>
              <a:prstGeom prst="line">
                <a:avLst/>
              </a:prstGeom>
              <a:noFill/>
              <a:ln w="28575">
                <a:solidFill>
                  <a:srgbClr val="000000"/>
                </a:solidFill>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47" name="Line 40"/>
              <p:cNvSpPr>
                <a:spLocks noChangeShapeType="1"/>
              </p:cNvSpPr>
              <p:nvPr/>
            </p:nvSpPr>
            <p:spPr bwMode="auto">
              <a:xfrm>
                <a:off x="2592" y="1680"/>
                <a:ext cx="96" cy="0"/>
              </a:xfrm>
              <a:prstGeom prst="line">
                <a:avLst/>
              </a:prstGeom>
              <a:noFill/>
              <a:ln w="28575">
                <a:solidFill>
                  <a:srgbClr val="000000"/>
                </a:solidFill>
                <a:round/>
                <a:headEnd type="none" w="sm" len="sm"/>
                <a:tailEnd type="none" w="sm" len="sm"/>
              </a:ln>
              <a:effectLst/>
            </p:spPr>
            <p:txBody>
              <a:bodyPr wrap="none" lIns="92075" tIns="46038" rIns="92075" bIns="46038" anchor="ctr">
                <a:prstTxWarp prst="textNoShape">
                  <a:avLst/>
                </a:prstTxWarp>
              </a:bodyPr>
              <a:lstStyle/>
              <a:p>
                <a:endParaRPr lang="en-US"/>
              </a:p>
            </p:txBody>
          </p:sp>
        </p:grpSp>
        <p:grpSp>
          <p:nvGrpSpPr>
            <p:cNvPr id="39" name="Group 41"/>
            <p:cNvGrpSpPr>
              <a:grpSpLocks/>
            </p:cNvGrpSpPr>
            <p:nvPr/>
          </p:nvGrpSpPr>
          <p:grpSpPr bwMode="auto">
            <a:xfrm>
              <a:off x="3757" y="1235"/>
              <a:ext cx="192" cy="192"/>
              <a:chOff x="2544" y="1584"/>
              <a:chExt cx="192" cy="192"/>
            </a:xfrm>
          </p:grpSpPr>
          <p:sp>
            <p:nvSpPr>
              <p:cNvPr id="42" name="Oval 42"/>
              <p:cNvSpPr>
                <a:spLocks noChangeArrowheads="1"/>
              </p:cNvSpPr>
              <p:nvPr/>
            </p:nvSpPr>
            <p:spPr bwMode="auto">
              <a:xfrm>
                <a:off x="2544" y="1584"/>
                <a:ext cx="192" cy="192"/>
              </a:xfrm>
              <a:prstGeom prst="ellipse">
                <a:avLst/>
              </a:prstGeom>
              <a:solidFill>
                <a:srgbClr val="FFFFFF"/>
              </a:solidFill>
              <a:ln w="28575">
                <a:solidFill>
                  <a:srgbClr val="000000"/>
                </a:solidFill>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43" name="Line 43"/>
              <p:cNvSpPr>
                <a:spLocks noChangeShapeType="1"/>
              </p:cNvSpPr>
              <p:nvPr/>
            </p:nvSpPr>
            <p:spPr bwMode="auto">
              <a:xfrm>
                <a:off x="2640" y="1632"/>
                <a:ext cx="0" cy="96"/>
              </a:xfrm>
              <a:prstGeom prst="line">
                <a:avLst/>
              </a:prstGeom>
              <a:noFill/>
              <a:ln w="28575">
                <a:solidFill>
                  <a:srgbClr val="000000"/>
                </a:solidFill>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44" name="Line 44"/>
              <p:cNvSpPr>
                <a:spLocks noChangeShapeType="1"/>
              </p:cNvSpPr>
              <p:nvPr/>
            </p:nvSpPr>
            <p:spPr bwMode="auto">
              <a:xfrm>
                <a:off x="2592" y="1680"/>
                <a:ext cx="96" cy="0"/>
              </a:xfrm>
              <a:prstGeom prst="line">
                <a:avLst/>
              </a:prstGeom>
              <a:noFill/>
              <a:ln w="28575">
                <a:solidFill>
                  <a:srgbClr val="000000"/>
                </a:solidFill>
                <a:round/>
                <a:headEnd type="none" w="sm" len="sm"/>
                <a:tailEnd type="none" w="sm" len="sm"/>
              </a:ln>
              <a:effectLst/>
            </p:spPr>
            <p:txBody>
              <a:bodyPr wrap="none" lIns="92075" tIns="46038" rIns="92075" bIns="46038" anchor="ctr">
                <a:prstTxWarp prst="textNoShape">
                  <a:avLst/>
                </a:prstTxWarp>
              </a:bodyPr>
              <a:lstStyle/>
              <a:p>
                <a:endParaRPr lang="en-US"/>
              </a:p>
            </p:txBody>
          </p:sp>
        </p:grpSp>
        <p:sp>
          <p:nvSpPr>
            <p:cNvPr id="41" name="Line 45"/>
            <p:cNvSpPr>
              <a:spLocks noChangeShapeType="1"/>
            </p:cNvSpPr>
            <p:nvPr/>
          </p:nvSpPr>
          <p:spPr bwMode="auto">
            <a:xfrm flipV="1">
              <a:off x="2645" y="977"/>
              <a:ext cx="0" cy="627"/>
            </a:xfrm>
            <a:prstGeom prst="line">
              <a:avLst/>
            </a:prstGeom>
            <a:noFill/>
            <a:ln w="28575">
              <a:solidFill>
                <a:srgbClr val="000000"/>
              </a:solidFill>
              <a:round/>
              <a:headEnd type="oval" w="sm" len="sm"/>
              <a:tailEnd type="stealth" w="med" len="med"/>
            </a:ln>
            <a:effectLst/>
          </p:spPr>
          <p:txBody>
            <a:bodyPr wrap="none" lIns="92075" tIns="46038" rIns="92075" bIns="46038" anchor="ctr">
              <a:prstTxWarp prst="textNoShape">
                <a:avLst/>
              </a:prstTxWarp>
            </a:bodyPr>
            <a:lstStyle/>
            <a:p>
              <a:endParaRPr lang="en-US"/>
            </a:p>
          </p:txBody>
        </p:sp>
      </p:grpSp>
      <p:grpSp>
        <p:nvGrpSpPr>
          <p:cNvPr id="40" name="Group 46"/>
          <p:cNvGrpSpPr>
            <a:grpSpLocks/>
          </p:cNvGrpSpPr>
          <p:nvPr/>
        </p:nvGrpSpPr>
        <p:grpSpPr bwMode="auto">
          <a:xfrm>
            <a:off x="1013143" y="1372585"/>
            <a:ext cx="6040437" cy="1455738"/>
            <a:chOff x="757" y="980"/>
            <a:chExt cx="3805" cy="917"/>
          </a:xfrm>
        </p:grpSpPr>
        <p:sp>
          <p:nvSpPr>
            <p:cNvPr id="49" name="Line 47"/>
            <p:cNvSpPr>
              <a:spLocks noChangeShapeType="1"/>
            </p:cNvSpPr>
            <p:nvPr/>
          </p:nvSpPr>
          <p:spPr bwMode="auto">
            <a:xfrm flipV="1">
              <a:off x="3844" y="1668"/>
              <a:ext cx="0" cy="225"/>
            </a:xfrm>
            <a:prstGeom prst="line">
              <a:avLst/>
            </a:prstGeom>
            <a:noFill/>
            <a:ln w="28575">
              <a:solidFill>
                <a:srgbClr val="000000"/>
              </a:solidFill>
              <a:round/>
              <a:headEnd type="oval" w="sm" len="sm"/>
              <a:tailEnd type="none" w="sm" len="med"/>
            </a:ln>
            <a:effectLst/>
          </p:spPr>
          <p:txBody>
            <a:bodyPr wrap="none" lIns="92075" tIns="46038" rIns="92075" bIns="46038" anchor="ctr">
              <a:prstTxWarp prst="textNoShape">
                <a:avLst/>
              </a:prstTxWarp>
            </a:bodyPr>
            <a:lstStyle/>
            <a:p>
              <a:endParaRPr lang="en-US"/>
            </a:p>
          </p:txBody>
        </p:sp>
        <p:sp>
          <p:nvSpPr>
            <p:cNvPr id="50" name="Freeform 48"/>
            <p:cNvSpPr>
              <a:spLocks/>
            </p:cNvSpPr>
            <p:nvPr/>
          </p:nvSpPr>
          <p:spPr bwMode="auto">
            <a:xfrm>
              <a:off x="757" y="1695"/>
              <a:ext cx="3712" cy="201"/>
            </a:xfrm>
            <a:custGeom>
              <a:avLst/>
              <a:gdLst/>
              <a:ahLst/>
              <a:cxnLst>
                <a:cxn ang="0">
                  <a:pos x="0" y="707"/>
                </a:cxn>
                <a:cxn ang="0">
                  <a:pos x="2995" y="707"/>
                </a:cxn>
                <a:cxn ang="0">
                  <a:pos x="2995" y="0"/>
                </a:cxn>
              </a:cxnLst>
              <a:rect l="0" t="0" r="r" b="b"/>
              <a:pathLst>
                <a:path w="2995" h="707">
                  <a:moveTo>
                    <a:pt x="0" y="707"/>
                  </a:moveTo>
                  <a:lnTo>
                    <a:pt x="2995" y="707"/>
                  </a:lnTo>
                  <a:lnTo>
                    <a:pt x="2995" y="0"/>
                  </a:lnTo>
                </a:path>
              </a:pathLst>
            </a:custGeom>
            <a:noFill/>
            <a:ln w="28575" cap="flat" cmpd="sng">
              <a:solidFill>
                <a:srgbClr val="000000"/>
              </a:solidFill>
              <a:prstDash val="solid"/>
              <a:round/>
              <a:headEnd type="none" w="sm" len="sm"/>
              <a:tailEnd type="none" w="sm" len="med"/>
            </a:ln>
            <a:effectLst/>
          </p:spPr>
          <p:txBody>
            <a:bodyPr wrap="none" lIns="92075" tIns="46038" rIns="92075" bIns="46038" anchor="ctr">
              <a:prstTxWarp prst="textNoShape">
                <a:avLst/>
              </a:prstTxWarp>
            </a:bodyPr>
            <a:lstStyle/>
            <a:p>
              <a:endParaRPr lang="en-US"/>
            </a:p>
          </p:txBody>
        </p:sp>
        <p:grpSp>
          <p:nvGrpSpPr>
            <p:cNvPr id="48" name="Group 49"/>
            <p:cNvGrpSpPr>
              <a:grpSpLocks/>
            </p:cNvGrpSpPr>
            <p:nvPr/>
          </p:nvGrpSpPr>
          <p:grpSpPr bwMode="auto">
            <a:xfrm>
              <a:off x="4370" y="1513"/>
              <a:ext cx="192" cy="192"/>
              <a:chOff x="2544" y="1584"/>
              <a:chExt cx="192" cy="192"/>
            </a:xfrm>
          </p:grpSpPr>
          <p:sp>
            <p:nvSpPr>
              <p:cNvPr id="57" name="Oval 50"/>
              <p:cNvSpPr>
                <a:spLocks noChangeArrowheads="1"/>
              </p:cNvSpPr>
              <p:nvPr/>
            </p:nvSpPr>
            <p:spPr bwMode="auto">
              <a:xfrm>
                <a:off x="2544" y="1584"/>
                <a:ext cx="192" cy="192"/>
              </a:xfrm>
              <a:prstGeom prst="ellipse">
                <a:avLst/>
              </a:prstGeom>
              <a:solidFill>
                <a:srgbClr val="FFFFFF"/>
              </a:solidFill>
              <a:ln w="28575">
                <a:solidFill>
                  <a:srgbClr val="000000"/>
                </a:solidFill>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58" name="Line 51"/>
              <p:cNvSpPr>
                <a:spLocks noChangeShapeType="1"/>
              </p:cNvSpPr>
              <p:nvPr/>
            </p:nvSpPr>
            <p:spPr bwMode="auto">
              <a:xfrm>
                <a:off x="2640" y="1632"/>
                <a:ext cx="0" cy="96"/>
              </a:xfrm>
              <a:prstGeom prst="line">
                <a:avLst/>
              </a:prstGeom>
              <a:noFill/>
              <a:ln w="28575">
                <a:solidFill>
                  <a:srgbClr val="000000"/>
                </a:solidFill>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59" name="Line 52"/>
              <p:cNvSpPr>
                <a:spLocks noChangeShapeType="1"/>
              </p:cNvSpPr>
              <p:nvPr/>
            </p:nvSpPr>
            <p:spPr bwMode="auto">
              <a:xfrm>
                <a:off x="2592" y="1680"/>
                <a:ext cx="96" cy="0"/>
              </a:xfrm>
              <a:prstGeom prst="line">
                <a:avLst/>
              </a:prstGeom>
              <a:noFill/>
              <a:ln w="28575">
                <a:solidFill>
                  <a:srgbClr val="000000"/>
                </a:solidFill>
                <a:round/>
                <a:headEnd type="none" w="sm" len="sm"/>
                <a:tailEnd type="none" w="sm" len="sm"/>
              </a:ln>
              <a:effectLst/>
            </p:spPr>
            <p:txBody>
              <a:bodyPr wrap="none" lIns="92075" tIns="46038" rIns="92075" bIns="46038" anchor="ctr">
                <a:prstTxWarp prst="textNoShape">
                  <a:avLst/>
                </a:prstTxWarp>
              </a:bodyPr>
              <a:lstStyle/>
              <a:p>
                <a:endParaRPr lang="en-US"/>
              </a:p>
            </p:txBody>
          </p:sp>
        </p:grpSp>
        <p:sp>
          <p:nvSpPr>
            <p:cNvPr id="52" name="Line 53"/>
            <p:cNvSpPr>
              <a:spLocks noChangeShapeType="1"/>
            </p:cNvSpPr>
            <p:nvPr/>
          </p:nvSpPr>
          <p:spPr bwMode="auto">
            <a:xfrm flipV="1">
              <a:off x="2034" y="980"/>
              <a:ext cx="0" cy="917"/>
            </a:xfrm>
            <a:prstGeom prst="line">
              <a:avLst/>
            </a:prstGeom>
            <a:noFill/>
            <a:ln w="28575">
              <a:solidFill>
                <a:srgbClr val="000000"/>
              </a:solidFill>
              <a:round/>
              <a:headEnd type="oval" w="sm" len="sm"/>
              <a:tailEnd type="stealth" w="med" len="med"/>
            </a:ln>
            <a:effectLst/>
          </p:spPr>
          <p:txBody>
            <a:bodyPr wrap="none" lIns="92075" tIns="46038" rIns="92075" bIns="46038" anchor="ctr">
              <a:prstTxWarp prst="textNoShape">
                <a:avLst/>
              </a:prstTxWarp>
            </a:bodyPr>
            <a:lstStyle/>
            <a:p>
              <a:endParaRPr lang="en-US"/>
            </a:p>
          </p:txBody>
        </p:sp>
        <p:grpSp>
          <p:nvGrpSpPr>
            <p:cNvPr id="51" name="Group 54"/>
            <p:cNvGrpSpPr>
              <a:grpSpLocks/>
            </p:cNvGrpSpPr>
            <p:nvPr/>
          </p:nvGrpSpPr>
          <p:grpSpPr bwMode="auto">
            <a:xfrm>
              <a:off x="3750" y="1512"/>
              <a:ext cx="192" cy="192"/>
              <a:chOff x="2544" y="1584"/>
              <a:chExt cx="192" cy="192"/>
            </a:xfrm>
          </p:grpSpPr>
          <p:sp>
            <p:nvSpPr>
              <p:cNvPr id="54" name="Oval 55"/>
              <p:cNvSpPr>
                <a:spLocks noChangeArrowheads="1"/>
              </p:cNvSpPr>
              <p:nvPr/>
            </p:nvSpPr>
            <p:spPr bwMode="auto">
              <a:xfrm>
                <a:off x="2544" y="1584"/>
                <a:ext cx="192" cy="192"/>
              </a:xfrm>
              <a:prstGeom prst="ellipse">
                <a:avLst/>
              </a:prstGeom>
              <a:solidFill>
                <a:srgbClr val="FFFFFF"/>
              </a:solidFill>
              <a:ln w="28575">
                <a:solidFill>
                  <a:srgbClr val="000000"/>
                </a:solidFill>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55" name="Line 56"/>
              <p:cNvSpPr>
                <a:spLocks noChangeShapeType="1"/>
              </p:cNvSpPr>
              <p:nvPr/>
            </p:nvSpPr>
            <p:spPr bwMode="auto">
              <a:xfrm>
                <a:off x="2640" y="1632"/>
                <a:ext cx="0" cy="96"/>
              </a:xfrm>
              <a:prstGeom prst="line">
                <a:avLst/>
              </a:prstGeom>
              <a:noFill/>
              <a:ln w="28575">
                <a:solidFill>
                  <a:srgbClr val="000000"/>
                </a:solidFill>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56" name="Line 57"/>
              <p:cNvSpPr>
                <a:spLocks noChangeShapeType="1"/>
              </p:cNvSpPr>
              <p:nvPr/>
            </p:nvSpPr>
            <p:spPr bwMode="auto">
              <a:xfrm>
                <a:off x="2592" y="1680"/>
                <a:ext cx="96" cy="0"/>
              </a:xfrm>
              <a:prstGeom prst="line">
                <a:avLst/>
              </a:prstGeom>
              <a:noFill/>
              <a:ln w="28575">
                <a:solidFill>
                  <a:srgbClr val="000000"/>
                </a:solidFill>
                <a:round/>
                <a:headEnd type="none" w="sm" len="sm"/>
                <a:tailEnd type="none" w="sm" len="sm"/>
              </a:ln>
              <a:effectLst/>
            </p:spPr>
            <p:txBody>
              <a:bodyPr wrap="none" lIns="92075" tIns="46038" rIns="92075" bIns="46038" anchor="ctr">
                <a:prstTxWarp prst="textNoShape">
                  <a:avLst/>
                </a:prstTxWarp>
              </a:bodyPr>
              <a:lstStyle/>
              <a:p>
                <a:endParaRPr lang="en-US"/>
              </a:p>
            </p:txBody>
          </p:sp>
        </p:grpSp>
      </p:grpSp>
      <p:grpSp>
        <p:nvGrpSpPr>
          <p:cNvPr id="53" name="Group 58"/>
          <p:cNvGrpSpPr>
            <a:grpSpLocks/>
          </p:cNvGrpSpPr>
          <p:nvPr/>
        </p:nvGrpSpPr>
        <p:grpSpPr bwMode="auto">
          <a:xfrm>
            <a:off x="1013143" y="1226535"/>
            <a:ext cx="6040437" cy="4805363"/>
            <a:chOff x="757" y="888"/>
            <a:chExt cx="3805" cy="3027"/>
          </a:xfrm>
        </p:grpSpPr>
        <p:grpSp>
          <p:nvGrpSpPr>
            <p:cNvPr id="60" name="Group 59"/>
            <p:cNvGrpSpPr>
              <a:grpSpLocks/>
            </p:cNvGrpSpPr>
            <p:nvPr/>
          </p:nvGrpSpPr>
          <p:grpSpPr bwMode="auto">
            <a:xfrm>
              <a:off x="757" y="888"/>
              <a:ext cx="3805" cy="1294"/>
              <a:chOff x="757" y="888"/>
              <a:chExt cx="3805" cy="1294"/>
            </a:xfrm>
          </p:grpSpPr>
          <p:sp>
            <p:nvSpPr>
              <p:cNvPr id="158" name="Line 60"/>
              <p:cNvSpPr>
                <a:spLocks noChangeShapeType="1"/>
              </p:cNvSpPr>
              <p:nvPr/>
            </p:nvSpPr>
            <p:spPr bwMode="auto">
              <a:xfrm flipV="1">
                <a:off x="3845" y="1950"/>
                <a:ext cx="0" cy="228"/>
              </a:xfrm>
              <a:prstGeom prst="line">
                <a:avLst/>
              </a:prstGeom>
              <a:noFill/>
              <a:ln w="28575">
                <a:solidFill>
                  <a:srgbClr val="000000"/>
                </a:solidFill>
                <a:round/>
                <a:headEnd type="oval" w="med" len="med"/>
                <a:tailEnd type="none" w="sm" len="med"/>
              </a:ln>
              <a:effectLst/>
            </p:spPr>
            <p:txBody>
              <a:bodyPr wrap="none" lIns="92075" tIns="46038" rIns="92075" bIns="46038" anchor="ctr">
                <a:prstTxWarp prst="textNoShape">
                  <a:avLst/>
                </a:prstTxWarp>
              </a:bodyPr>
              <a:lstStyle/>
              <a:p>
                <a:endParaRPr lang="en-US"/>
              </a:p>
            </p:txBody>
          </p:sp>
          <p:sp>
            <p:nvSpPr>
              <p:cNvPr id="159" name="Freeform 61"/>
              <p:cNvSpPr>
                <a:spLocks/>
              </p:cNvSpPr>
              <p:nvPr/>
            </p:nvSpPr>
            <p:spPr bwMode="auto">
              <a:xfrm rot="5400000" flipH="1">
                <a:off x="856" y="1422"/>
                <a:ext cx="1292" cy="224"/>
              </a:xfrm>
              <a:custGeom>
                <a:avLst/>
                <a:gdLst/>
                <a:ahLst/>
                <a:cxnLst>
                  <a:cxn ang="0">
                    <a:pos x="0" y="395"/>
                  </a:cxn>
                  <a:cxn ang="0">
                    <a:pos x="1753" y="395"/>
                  </a:cxn>
                  <a:cxn ang="0">
                    <a:pos x="1753" y="0"/>
                  </a:cxn>
                </a:cxnLst>
                <a:rect l="0" t="0" r="r" b="b"/>
                <a:pathLst>
                  <a:path w="1753" h="395">
                    <a:moveTo>
                      <a:pt x="0" y="395"/>
                    </a:moveTo>
                    <a:lnTo>
                      <a:pt x="1753" y="395"/>
                    </a:lnTo>
                    <a:lnTo>
                      <a:pt x="1753" y="0"/>
                    </a:lnTo>
                  </a:path>
                </a:pathLst>
              </a:custGeom>
              <a:noFill/>
              <a:ln w="28575" cap="flat" cmpd="sng">
                <a:solidFill>
                  <a:srgbClr val="000000"/>
                </a:solidFill>
                <a:prstDash val="solid"/>
                <a:round/>
                <a:headEnd type="oval" w="sm" len="sm"/>
                <a:tailEnd type="stealth" w="med" len="med"/>
              </a:ln>
              <a:effectLst/>
            </p:spPr>
            <p:txBody>
              <a:bodyPr wrap="none" lIns="92075" tIns="46038" rIns="92075" bIns="46038" anchor="ctr">
                <a:prstTxWarp prst="textNoShape">
                  <a:avLst/>
                </a:prstTxWarp>
              </a:bodyPr>
              <a:lstStyle/>
              <a:p>
                <a:endParaRPr lang="en-US"/>
              </a:p>
            </p:txBody>
          </p:sp>
          <p:sp>
            <p:nvSpPr>
              <p:cNvPr id="160" name="Freeform 62"/>
              <p:cNvSpPr>
                <a:spLocks/>
              </p:cNvSpPr>
              <p:nvPr/>
            </p:nvSpPr>
            <p:spPr bwMode="auto">
              <a:xfrm>
                <a:off x="757" y="1981"/>
                <a:ext cx="3712" cy="201"/>
              </a:xfrm>
              <a:custGeom>
                <a:avLst/>
                <a:gdLst/>
                <a:ahLst/>
                <a:cxnLst>
                  <a:cxn ang="0">
                    <a:pos x="0" y="707"/>
                  </a:cxn>
                  <a:cxn ang="0">
                    <a:pos x="2995" y="707"/>
                  </a:cxn>
                  <a:cxn ang="0">
                    <a:pos x="2995" y="0"/>
                  </a:cxn>
                </a:cxnLst>
                <a:rect l="0" t="0" r="r" b="b"/>
                <a:pathLst>
                  <a:path w="2995" h="707">
                    <a:moveTo>
                      <a:pt x="0" y="707"/>
                    </a:moveTo>
                    <a:lnTo>
                      <a:pt x="2995" y="707"/>
                    </a:lnTo>
                    <a:lnTo>
                      <a:pt x="2995" y="0"/>
                    </a:lnTo>
                  </a:path>
                </a:pathLst>
              </a:custGeom>
              <a:noFill/>
              <a:ln w="28575" cap="flat" cmpd="sng">
                <a:solidFill>
                  <a:srgbClr val="000000"/>
                </a:solidFill>
                <a:prstDash val="solid"/>
                <a:round/>
                <a:headEnd type="none" w="sm" len="sm"/>
                <a:tailEnd type="none" w="sm" len="med"/>
              </a:ln>
              <a:effectLst/>
            </p:spPr>
            <p:txBody>
              <a:bodyPr wrap="none" lIns="92075" tIns="46038" rIns="92075" bIns="46038" anchor="ctr">
                <a:prstTxWarp prst="textNoShape">
                  <a:avLst/>
                </a:prstTxWarp>
              </a:bodyPr>
              <a:lstStyle/>
              <a:p>
                <a:endParaRPr lang="en-US"/>
              </a:p>
            </p:txBody>
          </p:sp>
          <p:grpSp>
            <p:nvGrpSpPr>
              <p:cNvPr id="61" name="Group 63"/>
              <p:cNvGrpSpPr>
                <a:grpSpLocks/>
              </p:cNvGrpSpPr>
              <p:nvPr/>
            </p:nvGrpSpPr>
            <p:grpSpPr bwMode="auto">
              <a:xfrm>
                <a:off x="4370" y="1798"/>
                <a:ext cx="192" cy="192"/>
                <a:chOff x="2544" y="1584"/>
                <a:chExt cx="192" cy="192"/>
              </a:xfrm>
            </p:grpSpPr>
            <p:sp>
              <p:nvSpPr>
                <p:cNvPr id="166" name="Oval 64"/>
                <p:cNvSpPr>
                  <a:spLocks noChangeArrowheads="1"/>
                </p:cNvSpPr>
                <p:nvPr/>
              </p:nvSpPr>
              <p:spPr bwMode="auto">
                <a:xfrm>
                  <a:off x="2544" y="1584"/>
                  <a:ext cx="192" cy="192"/>
                </a:xfrm>
                <a:prstGeom prst="ellipse">
                  <a:avLst/>
                </a:prstGeom>
                <a:solidFill>
                  <a:srgbClr val="FFFFFF"/>
                </a:solidFill>
                <a:ln w="28575">
                  <a:solidFill>
                    <a:srgbClr val="000000"/>
                  </a:solidFill>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167" name="Line 65"/>
                <p:cNvSpPr>
                  <a:spLocks noChangeShapeType="1"/>
                </p:cNvSpPr>
                <p:nvPr/>
              </p:nvSpPr>
              <p:spPr bwMode="auto">
                <a:xfrm>
                  <a:off x="2640" y="1632"/>
                  <a:ext cx="0" cy="96"/>
                </a:xfrm>
                <a:prstGeom prst="line">
                  <a:avLst/>
                </a:prstGeom>
                <a:solidFill>
                  <a:srgbClr val="FFFFFF"/>
                </a:solidFill>
                <a:ln w="28575">
                  <a:solidFill>
                    <a:srgbClr val="000000"/>
                  </a:solidFill>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168" name="Line 66"/>
                <p:cNvSpPr>
                  <a:spLocks noChangeShapeType="1"/>
                </p:cNvSpPr>
                <p:nvPr/>
              </p:nvSpPr>
              <p:spPr bwMode="auto">
                <a:xfrm>
                  <a:off x="2592" y="1680"/>
                  <a:ext cx="96" cy="0"/>
                </a:xfrm>
                <a:prstGeom prst="line">
                  <a:avLst/>
                </a:prstGeom>
                <a:noFill/>
                <a:ln w="28575">
                  <a:solidFill>
                    <a:srgbClr val="000000"/>
                  </a:solidFill>
                  <a:round/>
                  <a:headEnd type="none" w="sm" len="sm"/>
                  <a:tailEnd type="none" w="sm" len="sm"/>
                </a:ln>
                <a:effectLst/>
              </p:spPr>
              <p:txBody>
                <a:bodyPr wrap="none" lIns="92075" tIns="46038" rIns="92075" bIns="46038" anchor="ctr">
                  <a:prstTxWarp prst="textNoShape">
                    <a:avLst/>
                  </a:prstTxWarp>
                </a:bodyPr>
                <a:lstStyle/>
                <a:p>
                  <a:endParaRPr lang="en-US"/>
                </a:p>
              </p:txBody>
            </p:sp>
          </p:grpSp>
          <p:grpSp>
            <p:nvGrpSpPr>
              <p:cNvPr id="62" name="Group 67"/>
              <p:cNvGrpSpPr>
                <a:grpSpLocks/>
              </p:cNvGrpSpPr>
              <p:nvPr/>
            </p:nvGrpSpPr>
            <p:grpSpPr bwMode="auto">
              <a:xfrm>
                <a:off x="3750" y="1801"/>
                <a:ext cx="192" cy="192"/>
                <a:chOff x="2544" y="1584"/>
                <a:chExt cx="192" cy="192"/>
              </a:xfrm>
            </p:grpSpPr>
            <p:sp>
              <p:nvSpPr>
                <p:cNvPr id="163" name="Oval 68"/>
                <p:cNvSpPr>
                  <a:spLocks noChangeArrowheads="1"/>
                </p:cNvSpPr>
                <p:nvPr/>
              </p:nvSpPr>
              <p:spPr bwMode="auto">
                <a:xfrm>
                  <a:off x="2544" y="1584"/>
                  <a:ext cx="192" cy="192"/>
                </a:xfrm>
                <a:prstGeom prst="ellipse">
                  <a:avLst/>
                </a:prstGeom>
                <a:solidFill>
                  <a:srgbClr val="FFFFFF"/>
                </a:solidFill>
                <a:ln w="28575">
                  <a:solidFill>
                    <a:srgbClr val="000000"/>
                  </a:solidFill>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164" name="Line 69"/>
                <p:cNvSpPr>
                  <a:spLocks noChangeShapeType="1"/>
                </p:cNvSpPr>
                <p:nvPr/>
              </p:nvSpPr>
              <p:spPr bwMode="auto">
                <a:xfrm>
                  <a:off x="2640" y="1632"/>
                  <a:ext cx="0" cy="96"/>
                </a:xfrm>
                <a:prstGeom prst="line">
                  <a:avLst/>
                </a:prstGeom>
                <a:noFill/>
                <a:ln w="28575">
                  <a:solidFill>
                    <a:srgbClr val="000000"/>
                  </a:solidFill>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165" name="Line 70"/>
                <p:cNvSpPr>
                  <a:spLocks noChangeShapeType="1"/>
                </p:cNvSpPr>
                <p:nvPr/>
              </p:nvSpPr>
              <p:spPr bwMode="auto">
                <a:xfrm>
                  <a:off x="2592" y="1680"/>
                  <a:ext cx="96" cy="0"/>
                </a:xfrm>
                <a:prstGeom prst="line">
                  <a:avLst/>
                </a:prstGeom>
                <a:noFill/>
                <a:ln w="28575">
                  <a:solidFill>
                    <a:srgbClr val="000000"/>
                  </a:solidFill>
                  <a:round/>
                  <a:headEnd type="none" w="sm" len="sm"/>
                  <a:tailEnd type="none" w="sm" len="sm"/>
                </a:ln>
                <a:effectLst/>
              </p:spPr>
              <p:txBody>
                <a:bodyPr wrap="none" lIns="92075" tIns="46038" rIns="92075" bIns="46038" anchor="ctr">
                  <a:prstTxWarp prst="textNoShape">
                    <a:avLst/>
                  </a:prstTxWarp>
                </a:bodyPr>
                <a:lstStyle/>
                <a:p>
                  <a:endParaRPr lang="en-US"/>
                </a:p>
              </p:txBody>
            </p:sp>
          </p:grpSp>
        </p:grpSp>
        <p:grpSp>
          <p:nvGrpSpPr>
            <p:cNvPr id="63" name="Group 71"/>
            <p:cNvGrpSpPr>
              <a:grpSpLocks/>
            </p:cNvGrpSpPr>
            <p:nvPr/>
          </p:nvGrpSpPr>
          <p:grpSpPr bwMode="auto">
            <a:xfrm>
              <a:off x="757" y="1229"/>
              <a:ext cx="3805" cy="1240"/>
              <a:chOff x="757" y="1229"/>
              <a:chExt cx="3805" cy="1240"/>
            </a:xfrm>
          </p:grpSpPr>
          <p:sp>
            <p:nvSpPr>
              <p:cNvPr id="143" name="Freeform 72"/>
              <p:cNvSpPr>
                <a:spLocks/>
              </p:cNvSpPr>
              <p:nvPr/>
            </p:nvSpPr>
            <p:spPr bwMode="auto">
              <a:xfrm>
                <a:off x="757" y="2267"/>
                <a:ext cx="3712" cy="201"/>
              </a:xfrm>
              <a:custGeom>
                <a:avLst/>
                <a:gdLst/>
                <a:ahLst/>
                <a:cxnLst>
                  <a:cxn ang="0">
                    <a:pos x="0" y="707"/>
                  </a:cxn>
                  <a:cxn ang="0">
                    <a:pos x="2995" y="707"/>
                  </a:cxn>
                  <a:cxn ang="0">
                    <a:pos x="2995" y="0"/>
                  </a:cxn>
                </a:cxnLst>
                <a:rect l="0" t="0" r="r" b="b"/>
                <a:pathLst>
                  <a:path w="2995" h="707">
                    <a:moveTo>
                      <a:pt x="0" y="707"/>
                    </a:moveTo>
                    <a:lnTo>
                      <a:pt x="2995" y="707"/>
                    </a:lnTo>
                    <a:lnTo>
                      <a:pt x="2995" y="0"/>
                    </a:lnTo>
                  </a:path>
                </a:pathLst>
              </a:custGeom>
              <a:noFill/>
              <a:ln w="28575" cap="flat" cmpd="sng">
                <a:solidFill>
                  <a:srgbClr val="000000"/>
                </a:solidFill>
                <a:prstDash val="solid"/>
                <a:round/>
                <a:headEnd type="none" w="sm" len="sm"/>
                <a:tailEnd type="none" w="sm" len="med"/>
              </a:ln>
              <a:effectLst/>
            </p:spPr>
            <p:txBody>
              <a:bodyPr wrap="none" lIns="92075" tIns="46038" rIns="92075" bIns="46038" anchor="ctr">
                <a:prstTxWarp prst="textNoShape">
                  <a:avLst/>
                </a:prstTxWarp>
              </a:bodyPr>
              <a:lstStyle/>
              <a:p>
                <a:endParaRPr lang="en-US"/>
              </a:p>
            </p:txBody>
          </p:sp>
          <p:grpSp>
            <p:nvGrpSpPr>
              <p:cNvPr id="64" name="Group 73"/>
              <p:cNvGrpSpPr>
                <a:grpSpLocks/>
              </p:cNvGrpSpPr>
              <p:nvPr/>
            </p:nvGrpSpPr>
            <p:grpSpPr bwMode="auto">
              <a:xfrm>
                <a:off x="4370" y="2083"/>
                <a:ext cx="192" cy="192"/>
                <a:chOff x="2544" y="1584"/>
                <a:chExt cx="192" cy="192"/>
              </a:xfrm>
            </p:grpSpPr>
            <p:sp>
              <p:nvSpPr>
                <p:cNvPr id="155" name="Oval 74"/>
                <p:cNvSpPr>
                  <a:spLocks noChangeArrowheads="1"/>
                </p:cNvSpPr>
                <p:nvPr/>
              </p:nvSpPr>
              <p:spPr bwMode="auto">
                <a:xfrm>
                  <a:off x="2544" y="1584"/>
                  <a:ext cx="192" cy="192"/>
                </a:xfrm>
                <a:prstGeom prst="ellipse">
                  <a:avLst/>
                </a:prstGeom>
                <a:solidFill>
                  <a:srgbClr val="FFFFFF"/>
                </a:solidFill>
                <a:ln w="28575">
                  <a:solidFill>
                    <a:srgbClr val="000000"/>
                  </a:solidFill>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156" name="Line 75"/>
                <p:cNvSpPr>
                  <a:spLocks noChangeShapeType="1"/>
                </p:cNvSpPr>
                <p:nvPr/>
              </p:nvSpPr>
              <p:spPr bwMode="auto">
                <a:xfrm>
                  <a:off x="2640" y="1632"/>
                  <a:ext cx="0" cy="96"/>
                </a:xfrm>
                <a:prstGeom prst="line">
                  <a:avLst/>
                </a:prstGeom>
                <a:noFill/>
                <a:ln w="28575">
                  <a:solidFill>
                    <a:srgbClr val="000000"/>
                  </a:solidFill>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157" name="Line 76"/>
                <p:cNvSpPr>
                  <a:spLocks noChangeShapeType="1"/>
                </p:cNvSpPr>
                <p:nvPr/>
              </p:nvSpPr>
              <p:spPr bwMode="auto">
                <a:xfrm>
                  <a:off x="2592" y="1680"/>
                  <a:ext cx="96" cy="0"/>
                </a:xfrm>
                <a:prstGeom prst="line">
                  <a:avLst/>
                </a:prstGeom>
                <a:noFill/>
                <a:ln w="28575">
                  <a:solidFill>
                    <a:srgbClr val="000000"/>
                  </a:solidFill>
                  <a:round/>
                  <a:headEnd type="none" w="sm" len="sm"/>
                  <a:tailEnd type="none" w="sm" len="sm"/>
                </a:ln>
                <a:effectLst/>
              </p:spPr>
              <p:txBody>
                <a:bodyPr wrap="none" lIns="92075" tIns="46038" rIns="92075" bIns="46038" anchor="ctr">
                  <a:prstTxWarp prst="textNoShape">
                    <a:avLst/>
                  </a:prstTxWarp>
                </a:bodyPr>
                <a:lstStyle/>
                <a:p>
                  <a:endParaRPr lang="en-US"/>
                </a:p>
              </p:txBody>
            </p:sp>
          </p:grpSp>
          <p:sp>
            <p:nvSpPr>
              <p:cNvPr id="145" name="Line 77"/>
              <p:cNvSpPr>
                <a:spLocks noChangeShapeType="1"/>
              </p:cNvSpPr>
              <p:nvPr/>
            </p:nvSpPr>
            <p:spPr bwMode="auto">
              <a:xfrm flipV="1">
                <a:off x="3247" y="1353"/>
                <a:ext cx="0" cy="1116"/>
              </a:xfrm>
              <a:prstGeom prst="line">
                <a:avLst/>
              </a:prstGeom>
              <a:noFill/>
              <a:ln w="28575">
                <a:solidFill>
                  <a:srgbClr val="000000"/>
                </a:solidFill>
                <a:round/>
                <a:headEnd type="oval" w="sm" len="sm"/>
                <a:tailEnd type="none" w="sm" len="med"/>
              </a:ln>
              <a:effectLst/>
            </p:spPr>
            <p:txBody>
              <a:bodyPr wrap="none" lIns="92075" tIns="46038" rIns="92075" bIns="46038" anchor="ctr">
                <a:prstTxWarp prst="textNoShape">
                  <a:avLst/>
                </a:prstTxWarp>
              </a:bodyPr>
              <a:lstStyle/>
              <a:p>
                <a:endParaRPr lang="en-US"/>
              </a:p>
            </p:txBody>
          </p:sp>
          <p:sp>
            <p:nvSpPr>
              <p:cNvPr id="146" name="Line 78"/>
              <p:cNvSpPr>
                <a:spLocks noChangeShapeType="1"/>
              </p:cNvSpPr>
              <p:nvPr/>
            </p:nvSpPr>
            <p:spPr bwMode="auto">
              <a:xfrm flipV="1">
                <a:off x="2645" y="1641"/>
                <a:ext cx="0" cy="828"/>
              </a:xfrm>
              <a:prstGeom prst="line">
                <a:avLst/>
              </a:prstGeom>
              <a:noFill/>
              <a:ln w="28575">
                <a:solidFill>
                  <a:srgbClr val="000000"/>
                </a:solidFill>
                <a:round/>
                <a:headEnd type="oval" w="sm" len="sm"/>
                <a:tailEnd type="none" w="sm" len="med"/>
              </a:ln>
              <a:effectLst/>
            </p:spPr>
            <p:txBody>
              <a:bodyPr wrap="none" lIns="92075" tIns="46038" rIns="92075" bIns="46038" anchor="ctr">
                <a:prstTxWarp prst="textNoShape">
                  <a:avLst/>
                </a:prstTxWarp>
              </a:bodyPr>
              <a:lstStyle/>
              <a:p>
                <a:endParaRPr lang="en-US"/>
              </a:p>
            </p:txBody>
          </p:sp>
          <p:grpSp>
            <p:nvGrpSpPr>
              <p:cNvPr id="65" name="Group 79"/>
              <p:cNvGrpSpPr>
                <a:grpSpLocks/>
              </p:cNvGrpSpPr>
              <p:nvPr/>
            </p:nvGrpSpPr>
            <p:grpSpPr bwMode="auto">
              <a:xfrm>
                <a:off x="3150" y="1229"/>
                <a:ext cx="192" cy="192"/>
                <a:chOff x="2544" y="1584"/>
                <a:chExt cx="192" cy="192"/>
              </a:xfrm>
            </p:grpSpPr>
            <p:sp>
              <p:nvSpPr>
                <p:cNvPr id="152" name="Oval 80"/>
                <p:cNvSpPr>
                  <a:spLocks noChangeArrowheads="1"/>
                </p:cNvSpPr>
                <p:nvPr/>
              </p:nvSpPr>
              <p:spPr bwMode="auto">
                <a:xfrm>
                  <a:off x="2544" y="1584"/>
                  <a:ext cx="192" cy="192"/>
                </a:xfrm>
                <a:prstGeom prst="ellipse">
                  <a:avLst/>
                </a:prstGeom>
                <a:solidFill>
                  <a:srgbClr val="FFFFFF"/>
                </a:solidFill>
                <a:ln w="28575">
                  <a:solidFill>
                    <a:srgbClr val="000000"/>
                  </a:solidFill>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153" name="Line 81"/>
                <p:cNvSpPr>
                  <a:spLocks noChangeShapeType="1"/>
                </p:cNvSpPr>
                <p:nvPr/>
              </p:nvSpPr>
              <p:spPr bwMode="auto">
                <a:xfrm>
                  <a:off x="2640" y="1632"/>
                  <a:ext cx="0" cy="96"/>
                </a:xfrm>
                <a:prstGeom prst="line">
                  <a:avLst/>
                </a:prstGeom>
                <a:noFill/>
                <a:ln w="28575">
                  <a:solidFill>
                    <a:srgbClr val="000000"/>
                  </a:solidFill>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154" name="Line 82"/>
                <p:cNvSpPr>
                  <a:spLocks noChangeShapeType="1"/>
                </p:cNvSpPr>
                <p:nvPr/>
              </p:nvSpPr>
              <p:spPr bwMode="auto">
                <a:xfrm>
                  <a:off x="2592" y="1680"/>
                  <a:ext cx="96" cy="0"/>
                </a:xfrm>
                <a:prstGeom prst="line">
                  <a:avLst/>
                </a:prstGeom>
                <a:noFill/>
                <a:ln w="28575">
                  <a:solidFill>
                    <a:srgbClr val="000000"/>
                  </a:solidFill>
                  <a:round/>
                  <a:headEnd type="none" w="sm" len="sm"/>
                  <a:tailEnd type="none" w="sm" len="sm"/>
                </a:ln>
                <a:effectLst/>
              </p:spPr>
              <p:txBody>
                <a:bodyPr wrap="none" lIns="92075" tIns="46038" rIns="92075" bIns="46038" anchor="ctr">
                  <a:prstTxWarp prst="textNoShape">
                    <a:avLst/>
                  </a:prstTxWarp>
                </a:bodyPr>
                <a:lstStyle/>
                <a:p>
                  <a:endParaRPr lang="en-US"/>
                </a:p>
              </p:txBody>
            </p:sp>
          </p:grpSp>
          <p:grpSp>
            <p:nvGrpSpPr>
              <p:cNvPr id="66" name="Group 83"/>
              <p:cNvGrpSpPr>
                <a:grpSpLocks/>
              </p:cNvGrpSpPr>
              <p:nvPr/>
            </p:nvGrpSpPr>
            <p:grpSpPr bwMode="auto">
              <a:xfrm>
                <a:off x="2551" y="1515"/>
                <a:ext cx="192" cy="192"/>
                <a:chOff x="2544" y="1584"/>
                <a:chExt cx="192" cy="192"/>
              </a:xfrm>
            </p:grpSpPr>
            <p:sp>
              <p:nvSpPr>
                <p:cNvPr id="149" name="Oval 84"/>
                <p:cNvSpPr>
                  <a:spLocks noChangeArrowheads="1"/>
                </p:cNvSpPr>
                <p:nvPr/>
              </p:nvSpPr>
              <p:spPr bwMode="auto">
                <a:xfrm>
                  <a:off x="2544" y="1584"/>
                  <a:ext cx="192" cy="192"/>
                </a:xfrm>
                <a:prstGeom prst="ellipse">
                  <a:avLst/>
                </a:prstGeom>
                <a:solidFill>
                  <a:srgbClr val="FFFFFF"/>
                </a:solidFill>
                <a:ln w="28575">
                  <a:solidFill>
                    <a:srgbClr val="000000"/>
                  </a:solidFill>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150" name="Line 85"/>
                <p:cNvSpPr>
                  <a:spLocks noChangeShapeType="1"/>
                </p:cNvSpPr>
                <p:nvPr/>
              </p:nvSpPr>
              <p:spPr bwMode="auto">
                <a:xfrm>
                  <a:off x="2640" y="1632"/>
                  <a:ext cx="0" cy="96"/>
                </a:xfrm>
                <a:prstGeom prst="line">
                  <a:avLst/>
                </a:prstGeom>
                <a:noFill/>
                <a:ln w="28575">
                  <a:solidFill>
                    <a:srgbClr val="000000"/>
                  </a:solidFill>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151" name="Line 86"/>
                <p:cNvSpPr>
                  <a:spLocks noChangeShapeType="1"/>
                </p:cNvSpPr>
                <p:nvPr/>
              </p:nvSpPr>
              <p:spPr bwMode="auto">
                <a:xfrm>
                  <a:off x="2592" y="1680"/>
                  <a:ext cx="96" cy="0"/>
                </a:xfrm>
                <a:prstGeom prst="line">
                  <a:avLst/>
                </a:prstGeom>
                <a:noFill/>
                <a:ln w="28575">
                  <a:solidFill>
                    <a:srgbClr val="000000"/>
                  </a:solidFill>
                  <a:round/>
                  <a:headEnd type="none" w="sm" len="sm"/>
                  <a:tailEnd type="none" w="sm" len="sm"/>
                </a:ln>
                <a:effectLst/>
              </p:spPr>
              <p:txBody>
                <a:bodyPr wrap="none" lIns="92075" tIns="46038" rIns="92075" bIns="46038" anchor="ctr">
                  <a:prstTxWarp prst="textNoShape">
                    <a:avLst/>
                  </a:prstTxWarp>
                </a:bodyPr>
                <a:lstStyle/>
                <a:p>
                  <a:endParaRPr lang="en-US"/>
                </a:p>
              </p:txBody>
            </p:sp>
          </p:grpSp>
        </p:grpSp>
        <p:grpSp>
          <p:nvGrpSpPr>
            <p:cNvPr id="67" name="Group 87"/>
            <p:cNvGrpSpPr>
              <a:grpSpLocks/>
            </p:cNvGrpSpPr>
            <p:nvPr/>
          </p:nvGrpSpPr>
          <p:grpSpPr bwMode="auto">
            <a:xfrm>
              <a:off x="757" y="1801"/>
              <a:ext cx="3805" cy="952"/>
              <a:chOff x="757" y="1801"/>
              <a:chExt cx="3805" cy="952"/>
            </a:xfrm>
          </p:grpSpPr>
          <p:sp>
            <p:nvSpPr>
              <p:cNvPr id="128" name="Freeform 88"/>
              <p:cNvSpPr>
                <a:spLocks/>
              </p:cNvSpPr>
              <p:nvPr/>
            </p:nvSpPr>
            <p:spPr bwMode="auto">
              <a:xfrm>
                <a:off x="757" y="2552"/>
                <a:ext cx="3712" cy="201"/>
              </a:xfrm>
              <a:custGeom>
                <a:avLst/>
                <a:gdLst/>
                <a:ahLst/>
                <a:cxnLst>
                  <a:cxn ang="0">
                    <a:pos x="0" y="707"/>
                  </a:cxn>
                  <a:cxn ang="0">
                    <a:pos x="2995" y="707"/>
                  </a:cxn>
                  <a:cxn ang="0">
                    <a:pos x="2995" y="0"/>
                  </a:cxn>
                </a:cxnLst>
                <a:rect l="0" t="0" r="r" b="b"/>
                <a:pathLst>
                  <a:path w="2995" h="707">
                    <a:moveTo>
                      <a:pt x="0" y="707"/>
                    </a:moveTo>
                    <a:lnTo>
                      <a:pt x="2995" y="707"/>
                    </a:lnTo>
                    <a:lnTo>
                      <a:pt x="2995" y="0"/>
                    </a:lnTo>
                  </a:path>
                </a:pathLst>
              </a:custGeom>
              <a:noFill/>
              <a:ln w="28575" cap="flat" cmpd="sng">
                <a:solidFill>
                  <a:srgbClr val="000000"/>
                </a:solidFill>
                <a:prstDash val="solid"/>
                <a:round/>
                <a:headEnd type="none" w="sm" len="sm"/>
                <a:tailEnd type="none" w="sm" len="med"/>
              </a:ln>
              <a:effectLst/>
            </p:spPr>
            <p:txBody>
              <a:bodyPr wrap="none" lIns="92075" tIns="46038" rIns="92075" bIns="46038" anchor="ctr">
                <a:prstTxWarp prst="textNoShape">
                  <a:avLst/>
                </a:prstTxWarp>
              </a:bodyPr>
              <a:lstStyle/>
              <a:p>
                <a:endParaRPr lang="en-US"/>
              </a:p>
            </p:txBody>
          </p:sp>
          <p:grpSp>
            <p:nvGrpSpPr>
              <p:cNvPr id="70" name="Group 89"/>
              <p:cNvGrpSpPr>
                <a:grpSpLocks/>
              </p:cNvGrpSpPr>
              <p:nvPr/>
            </p:nvGrpSpPr>
            <p:grpSpPr bwMode="auto">
              <a:xfrm>
                <a:off x="4370" y="2368"/>
                <a:ext cx="192" cy="192"/>
                <a:chOff x="2544" y="1584"/>
                <a:chExt cx="192" cy="192"/>
              </a:xfrm>
            </p:grpSpPr>
            <p:sp>
              <p:nvSpPr>
                <p:cNvPr id="140" name="Oval 90"/>
                <p:cNvSpPr>
                  <a:spLocks noChangeArrowheads="1"/>
                </p:cNvSpPr>
                <p:nvPr/>
              </p:nvSpPr>
              <p:spPr bwMode="auto">
                <a:xfrm>
                  <a:off x="2544" y="1584"/>
                  <a:ext cx="192" cy="192"/>
                </a:xfrm>
                <a:prstGeom prst="ellipse">
                  <a:avLst/>
                </a:prstGeom>
                <a:solidFill>
                  <a:srgbClr val="FFFFFF"/>
                </a:solidFill>
                <a:ln w="28575">
                  <a:solidFill>
                    <a:srgbClr val="000000"/>
                  </a:solidFill>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141" name="Line 91"/>
                <p:cNvSpPr>
                  <a:spLocks noChangeShapeType="1"/>
                </p:cNvSpPr>
                <p:nvPr/>
              </p:nvSpPr>
              <p:spPr bwMode="auto">
                <a:xfrm>
                  <a:off x="2640" y="1632"/>
                  <a:ext cx="0" cy="96"/>
                </a:xfrm>
                <a:prstGeom prst="line">
                  <a:avLst/>
                </a:prstGeom>
                <a:noFill/>
                <a:ln w="28575">
                  <a:solidFill>
                    <a:srgbClr val="000000"/>
                  </a:solidFill>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142" name="Line 92"/>
                <p:cNvSpPr>
                  <a:spLocks noChangeShapeType="1"/>
                </p:cNvSpPr>
                <p:nvPr/>
              </p:nvSpPr>
              <p:spPr bwMode="auto">
                <a:xfrm>
                  <a:off x="2592" y="1680"/>
                  <a:ext cx="96" cy="0"/>
                </a:xfrm>
                <a:prstGeom prst="line">
                  <a:avLst/>
                </a:prstGeom>
                <a:noFill/>
                <a:ln w="28575">
                  <a:solidFill>
                    <a:srgbClr val="000000"/>
                  </a:solidFill>
                  <a:round/>
                  <a:headEnd type="none" w="sm" len="sm"/>
                  <a:tailEnd type="none" w="sm" len="sm"/>
                </a:ln>
                <a:effectLst/>
              </p:spPr>
              <p:txBody>
                <a:bodyPr wrap="none" lIns="92075" tIns="46038" rIns="92075" bIns="46038" anchor="ctr">
                  <a:prstTxWarp prst="textNoShape">
                    <a:avLst/>
                  </a:prstTxWarp>
                </a:bodyPr>
                <a:lstStyle/>
                <a:p>
                  <a:endParaRPr lang="en-US"/>
                </a:p>
              </p:txBody>
            </p:sp>
          </p:grpSp>
          <p:sp>
            <p:nvSpPr>
              <p:cNvPr id="130" name="Line 93"/>
              <p:cNvSpPr>
                <a:spLocks noChangeShapeType="1"/>
              </p:cNvSpPr>
              <p:nvPr/>
            </p:nvSpPr>
            <p:spPr bwMode="auto">
              <a:xfrm flipV="1">
                <a:off x="3247" y="2498"/>
                <a:ext cx="0" cy="252"/>
              </a:xfrm>
              <a:prstGeom prst="line">
                <a:avLst/>
              </a:prstGeom>
              <a:noFill/>
              <a:ln w="28575">
                <a:solidFill>
                  <a:srgbClr val="000000"/>
                </a:solidFill>
                <a:round/>
                <a:headEnd type="oval" w="sm" len="sm"/>
                <a:tailEnd type="none" w="sm" len="med"/>
              </a:ln>
              <a:effectLst/>
            </p:spPr>
            <p:txBody>
              <a:bodyPr wrap="none" lIns="92075" tIns="46038" rIns="92075" bIns="46038" anchor="ctr">
                <a:prstTxWarp prst="textNoShape">
                  <a:avLst/>
                </a:prstTxWarp>
              </a:bodyPr>
              <a:lstStyle/>
              <a:p>
                <a:endParaRPr lang="en-US"/>
              </a:p>
            </p:txBody>
          </p:sp>
          <p:sp>
            <p:nvSpPr>
              <p:cNvPr id="131" name="Line 94"/>
              <p:cNvSpPr>
                <a:spLocks noChangeShapeType="1"/>
              </p:cNvSpPr>
              <p:nvPr/>
            </p:nvSpPr>
            <p:spPr bwMode="auto">
              <a:xfrm flipV="1">
                <a:off x="2032" y="1906"/>
                <a:ext cx="0" cy="843"/>
              </a:xfrm>
              <a:prstGeom prst="line">
                <a:avLst/>
              </a:prstGeom>
              <a:noFill/>
              <a:ln w="28575">
                <a:solidFill>
                  <a:srgbClr val="000000"/>
                </a:solidFill>
                <a:round/>
                <a:headEnd type="oval" w="sm" len="sm"/>
                <a:tailEnd type="none" w="sm" len="med"/>
              </a:ln>
              <a:effectLst/>
            </p:spPr>
            <p:txBody>
              <a:bodyPr wrap="none" lIns="92075" tIns="46038" rIns="92075" bIns="46038" anchor="ctr">
                <a:prstTxWarp prst="textNoShape">
                  <a:avLst/>
                </a:prstTxWarp>
              </a:bodyPr>
              <a:lstStyle/>
              <a:p>
                <a:endParaRPr lang="en-US"/>
              </a:p>
            </p:txBody>
          </p:sp>
          <p:grpSp>
            <p:nvGrpSpPr>
              <p:cNvPr id="71" name="Group 95"/>
              <p:cNvGrpSpPr>
                <a:grpSpLocks/>
              </p:cNvGrpSpPr>
              <p:nvPr/>
            </p:nvGrpSpPr>
            <p:grpSpPr bwMode="auto">
              <a:xfrm>
                <a:off x="3150" y="2371"/>
                <a:ext cx="192" cy="192"/>
                <a:chOff x="2544" y="1584"/>
                <a:chExt cx="192" cy="192"/>
              </a:xfrm>
            </p:grpSpPr>
            <p:sp>
              <p:nvSpPr>
                <p:cNvPr id="137" name="Oval 96"/>
                <p:cNvSpPr>
                  <a:spLocks noChangeArrowheads="1"/>
                </p:cNvSpPr>
                <p:nvPr/>
              </p:nvSpPr>
              <p:spPr bwMode="auto">
                <a:xfrm>
                  <a:off x="2544" y="1584"/>
                  <a:ext cx="192" cy="192"/>
                </a:xfrm>
                <a:prstGeom prst="ellipse">
                  <a:avLst/>
                </a:prstGeom>
                <a:solidFill>
                  <a:srgbClr val="FFFFFF"/>
                </a:solidFill>
                <a:ln w="28575">
                  <a:solidFill>
                    <a:srgbClr val="000000"/>
                  </a:solidFill>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138" name="Line 97"/>
                <p:cNvSpPr>
                  <a:spLocks noChangeShapeType="1"/>
                </p:cNvSpPr>
                <p:nvPr/>
              </p:nvSpPr>
              <p:spPr bwMode="auto">
                <a:xfrm>
                  <a:off x="2640" y="1632"/>
                  <a:ext cx="0" cy="96"/>
                </a:xfrm>
                <a:prstGeom prst="line">
                  <a:avLst/>
                </a:prstGeom>
                <a:noFill/>
                <a:ln w="28575">
                  <a:solidFill>
                    <a:srgbClr val="000000"/>
                  </a:solidFill>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139" name="Line 98"/>
                <p:cNvSpPr>
                  <a:spLocks noChangeShapeType="1"/>
                </p:cNvSpPr>
                <p:nvPr/>
              </p:nvSpPr>
              <p:spPr bwMode="auto">
                <a:xfrm>
                  <a:off x="2592" y="1680"/>
                  <a:ext cx="96" cy="0"/>
                </a:xfrm>
                <a:prstGeom prst="line">
                  <a:avLst/>
                </a:prstGeom>
                <a:noFill/>
                <a:ln w="28575">
                  <a:solidFill>
                    <a:srgbClr val="000000"/>
                  </a:solidFill>
                  <a:round/>
                  <a:headEnd type="none" w="sm" len="sm"/>
                  <a:tailEnd type="none" w="sm" len="sm"/>
                </a:ln>
                <a:effectLst/>
              </p:spPr>
              <p:txBody>
                <a:bodyPr wrap="none" lIns="92075" tIns="46038" rIns="92075" bIns="46038" anchor="ctr">
                  <a:prstTxWarp prst="textNoShape">
                    <a:avLst/>
                  </a:prstTxWarp>
                </a:bodyPr>
                <a:lstStyle/>
                <a:p>
                  <a:endParaRPr lang="en-US"/>
                </a:p>
              </p:txBody>
            </p:sp>
          </p:grpSp>
          <p:grpSp>
            <p:nvGrpSpPr>
              <p:cNvPr id="73" name="Group 99"/>
              <p:cNvGrpSpPr>
                <a:grpSpLocks/>
              </p:cNvGrpSpPr>
              <p:nvPr/>
            </p:nvGrpSpPr>
            <p:grpSpPr bwMode="auto">
              <a:xfrm>
                <a:off x="1936" y="1801"/>
                <a:ext cx="192" cy="192"/>
                <a:chOff x="2544" y="1584"/>
                <a:chExt cx="192" cy="192"/>
              </a:xfrm>
            </p:grpSpPr>
            <p:sp>
              <p:nvSpPr>
                <p:cNvPr id="134" name="Oval 100"/>
                <p:cNvSpPr>
                  <a:spLocks noChangeArrowheads="1"/>
                </p:cNvSpPr>
                <p:nvPr/>
              </p:nvSpPr>
              <p:spPr bwMode="auto">
                <a:xfrm>
                  <a:off x="2544" y="1584"/>
                  <a:ext cx="192" cy="192"/>
                </a:xfrm>
                <a:prstGeom prst="ellipse">
                  <a:avLst/>
                </a:prstGeom>
                <a:solidFill>
                  <a:srgbClr val="FFFFFF"/>
                </a:solidFill>
                <a:ln w="28575">
                  <a:solidFill>
                    <a:srgbClr val="000000"/>
                  </a:solidFill>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135" name="Line 101"/>
                <p:cNvSpPr>
                  <a:spLocks noChangeShapeType="1"/>
                </p:cNvSpPr>
                <p:nvPr/>
              </p:nvSpPr>
              <p:spPr bwMode="auto">
                <a:xfrm>
                  <a:off x="2640" y="1632"/>
                  <a:ext cx="0" cy="96"/>
                </a:xfrm>
                <a:prstGeom prst="line">
                  <a:avLst/>
                </a:prstGeom>
                <a:noFill/>
                <a:ln w="28575">
                  <a:solidFill>
                    <a:srgbClr val="000000"/>
                  </a:solidFill>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136" name="Line 102"/>
                <p:cNvSpPr>
                  <a:spLocks noChangeShapeType="1"/>
                </p:cNvSpPr>
                <p:nvPr/>
              </p:nvSpPr>
              <p:spPr bwMode="auto">
                <a:xfrm>
                  <a:off x="2592" y="1680"/>
                  <a:ext cx="96" cy="0"/>
                </a:xfrm>
                <a:prstGeom prst="line">
                  <a:avLst/>
                </a:prstGeom>
                <a:noFill/>
                <a:ln w="28575">
                  <a:solidFill>
                    <a:srgbClr val="000000"/>
                  </a:solidFill>
                  <a:round/>
                  <a:headEnd type="none" w="sm" len="sm"/>
                  <a:tailEnd type="none" w="sm" len="sm"/>
                </a:ln>
                <a:effectLst/>
              </p:spPr>
              <p:txBody>
                <a:bodyPr wrap="none" lIns="92075" tIns="46038" rIns="92075" bIns="46038" anchor="ctr">
                  <a:prstTxWarp prst="textNoShape">
                    <a:avLst/>
                  </a:prstTxWarp>
                </a:bodyPr>
                <a:lstStyle/>
                <a:p>
                  <a:endParaRPr lang="en-US"/>
                </a:p>
              </p:txBody>
            </p:sp>
          </p:grpSp>
        </p:grpSp>
        <p:grpSp>
          <p:nvGrpSpPr>
            <p:cNvPr id="85" name="Group 103"/>
            <p:cNvGrpSpPr>
              <a:grpSpLocks/>
            </p:cNvGrpSpPr>
            <p:nvPr/>
          </p:nvGrpSpPr>
          <p:grpSpPr bwMode="auto">
            <a:xfrm>
              <a:off x="757" y="2084"/>
              <a:ext cx="3805" cy="955"/>
              <a:chOff x="757" y="2084"/>
              <a:chExt cx="3805" cy="955"/>
            </a:xfrm>
          </p:grpSpPr>
          <p:sp>
            <p:nvSpPr>
              <p:cNvPr id="113" name="Freeform 104"/>
              <p:cNvSpPr>
                <a:spLocks/>
              </p:cNvSpPr>
              <p:nvPr/>
            </p:nvSpPr>
            <p:spPr bwMode="auto">
              <a:xfrm>
                <a:off x="757" y="2838"/>
                <a:ext cx="3712" cy="201"/>
              </a:xfrm>
              <a:custGeom>
                <a:avLst/>
                <a:gdLst/>
                <a:ahLst/>
                <a:cxnLst>
                  <a:cxn ang="0">
                    <a:pos x="0" y="707"/>
                  </a:cxn>
                  <a:cxn ang="0">
                    <a:pos x="2995" y="707"/>
                  </a:cxn>
                  <a:cxn ang="0">
                    <a:pos x="2995" y="0"/>
                  </a:cxn>
                </a:cxnLst>
                <a:rect l="0" t="0" r="r" b="b"/>
                <a:pathLst>
                  <a:path w="2995" h="707">
                    <a:moveTo>
                      <a:pt x="0" y="707"/>
                    </a:moveTo>
                    <a:lnTo>
                      <a:pt x="2995" y="707"/>
                    </a:lnTo>
                    <a:lnTo>
                      <a:pt x="2995" y="0"/>
                    </a:lnTo>
                  </a:path>
                </a:pathLst>
              </a:custGeom>
              <a:noFill/>
              <a:ln w="28575" cap="flat" cmpd="sng">
                <a:solidFill>
                  <a:srgbClr val="000000"/>
                </a:solidFill>
                <a:prstDash val="solid"/>
                <a:round/>
                <a:headEnd type="none" w="sm" len="sm"/>
                <a:tailEnd type="none" w="sm" len="med"/>
              </a:ln>
              <a:effectLst/>
            </p:spPr>
            <p:txBody>
              <a:bodyPr wrap="none" lIns="92075" tIns="46038" rIns="92075" bIns="46038" anchor="ctr">
                <a:prstTxWarp prst="textNoShape">
                  <a:avLst/>
                </a:prstTxWarp>
              </a:bodyPr>
              <a:lstStyle/>
              <a:p>
                <a:endParaRPr lang="en-US"/>
              </a:p>
            </p:txBody>
          </p:sp>
          <p:sp>
            <p:nvSpPr>
              <p:cNvPr id="114" name="Line 105"/>
              <p:cNvSpPr>
                <a:spLocks noChangeShapeType="1"/>
              </p:cNvSpPr>
              <p:nvPr/>
            </p:nvSpPr>
            <p:spPr bwMode="auto">
              <a:xfrm flipV="1">
                <a:off x="1382" y="2232"/>
                <a:ext cx="0" cy="804"/>
              </a:xfrm>
              <a:prstGeom prst="line">
                <a:avLst/>
              </a:prstGeom>
              <a:noFill/>
              <a:ln w="28575">
                <a:solidFill>
                  <a:srgbClr val="000000"/>
                </a:solidFill>
                <a:round/>
                <a:headEnd type="oval" w="sm" len="sm"/>
                <a:tailEnd type="none" w="sm" len="med"/>
              </a:ln>
              <a:effectLst/>
            </p:spPr>
            <p:txBody>
              <a:bodyPr wrap="none" lIns="92075" tIns="46038" rIns="92075" bIns="46038" anchor="ctr">
                <a:prstTxWarp prst="textNoShape">
                  <a:avLst/>
                </a:prstTxWarp>
              </a:bodyPr>
              <a:lstStyle/>
              <a:p>
                <a:endParaRPr lang="en-US"/>
              </a:p>
            </p:txBody>
          </p:sp>
          <p:grpSp>
            <p:nvGrpSpPr>
              <p:cNvPr id="86" name="Group 106"/>
              <p:cNvGrpSpPr>
                <a:grpSpLocks/>
              </p:cNvGrpSpPr>
              <p:nvPr/>
            </p:nvGrpSpPr>
            <p:grpSpPr bwMode="auto">
              <a:xfrm>
                <a:off x="1290" y="2084"/>
                <a:ext cx="192" cy="192"/>
                <a:chOff x="2544" y="1584"/>
                <a:chExt cx="192" cy="192"/>
              </a:xfrm>
            </p:grpSpPr>
            <p:sp>
              <p:nvSpPr>
                <p:cNvPr id="125" name="Oval 107"/>
                <p:cNvSpPr>
                  <a:spLocks noChangeArrowheads="1"/>
                </p:cNvSpPr>
                <p:nvPr/>
              </p:nvSpPr>
              <p:spPr bwMode="auto">
                <a:xfrm>
                  <a:off x="2544" y="1584"/>
                  <a:ext cx="192" cy="192"/>
                </a:xfrm>
                <a:prstGeom prst="ellipse">
                  <a:avLst/>
                </a:prstGeom>
                <a:solidFill>
                  <a:srgbClr val="FFFFFF"/>
                </a:solidFill>
                <a:ln w="28575">
                  <a:solidFill>
                    <a:srgbClr val="000000"/>
                  </a:solidFill>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126" name="Line 108"/>
                <p:cNvSpPr>
                  <a:spLocks noChangeShapeType="1"/>
                </p:cNvSpPr>
                <p:nvPr/>
              </p:nvSpPr>
              <p:spPr bwMode="auto">
                <a:xfrm>
                  <a:off x="2640" y="1632"/>
                  <a:ext cx="0" cy="96"/>
                </a:xfrm>
                <a:prstGeom prst="line">
                  <a:avLst/>
                </a:prstGeom>
                <a:noFill/>
                <a:ln w="28575">
                  <a:solidFill>
                    <a:srgbClr val="000000"/>
                  </a:solidFill>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127" name="Line 109"/>
                <p:cNvSpPr>
                  <a:spLocks noChangeShapeType="1"/>
                </p:cNvSpPr>
                <p:nvPr/>
              </p:nvSpPr>
              <p:spPr bwMode="auto">
                <a:xfrm>
                  <a:off x="2592" y="1680"/>
                  <a:ext cx="96" cy="0"/>
                </a:xfrm>
                <a:prstGeom prst="line">
                  <a:avLst/>
                </a:prstGeom>
                <a:noFill/>
                <a:ln w="28575">
                  <a:solidFill>
                    <a:srgbClr val="000000"/>
                  </a:solidFill>
                  <a:round/>
                  <a:headEnd type="none" w="sm" len="sm"/>
                  <a:tailEnd type="none" w="sm" len="sm"/>
                </a:ln>
                <a:effectLst/>
              </p:spPr>
              <p:txBody>
                <a:bodyPr wrap="none" lIns="92075" tIns="46038" rIns="92075" bIns="46038" anchor="ctr">
                  <a:prstTxWarp prst="textNoShape">
                    <a:avLst/>
                  </a:prstTxWarp>
                </a:bodyPr>
                <a:lstStyle/>
                <a:p>
                  <a:endParaRPr lang="en-US"/>
                </a:p>
              </p:txBody>
            </p:sp>
          </p:grpSp>
          <p:grpSp>
            <p:nvGrpSpPr>
              <p:cNvPr id="88" name="Group 110"/>
              <p:cNvGrpSpPr>
                <a:grpSpLocks/>
              </p:cNvGrpSpPr>
              <p:nvPr/>
            </p:nvGrpSpPr>
            <p:grpSpPr bwMode="auto">
              <a:xfrm>
                <a:off x="4370" y="2652"/>
                <a:ext cx="192" cy="192"/>
                <a:chOff x="2544" y="1584"/>
                <a:chExt cx="192" cy="192"/>
              </a:xfrm>
            </p:grpSpPr>
            <p:sp>
              <p:nvSpPr>
                <p:cNvPr id="122" name="Oval 111"/>
                <p:cNvSpPr>
                  <a:spLocks noChangeArrowheads="1"/>
                </p:cNvSpPr>
                <p:nvPr/>
              </p:nvSpPr>
              <p:spPr bwMode="auto">
                <a:xfrm>
                  <a:off x="2544" y="1584"/>
                  <a:ext cx="192" cy="192"/>
                </a:xfrm>
                <a:prstGeom prst="ellipse">
                  <a:avLst/>
                </a:prstGeom>
                <a:solidFill>
                  <a:srgbClr val="FFFFFF"/>
                </a:solidFill>
                <a:ln w="28575">
                  <a:solidFill>
                    <a:srgbClr val="000000"/>
                  </a:solidFill>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123" name="Line 112"/>
                <p:cNvSpPr>
                  <a:spLocks noChangeShapeType="1"/>
                </p:cNvSpPr>
                <p:nvPr/>
              </p:nvSpPr>
              <p:spPr bwMode="auto">
                <a:xfrm>
                  <a:off x="2640" y="1632"/>
                  <a:ext cx="0" cy="96"/>
                </a:xfrm>
                <a:prstGeom prst="line">
                  <a:avLst/>
                </a:prstGeom>
                <a:noFill/>
                <a:ln w="28575">
                  <a:solidFill>
                    <a:srgbClr val="000000"/>
                  </a:solidFill>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124" name="Line 113"/>
                <p:cNvSpPr>
                  <a:spLocks noChangeShapeType="1"/>
                </p:cNvSpPr>
                <p:nvPr/>
              </p:nvSpPr>
              <p:spPr bwMode="auto">
                <a:xfrm>
                  <a:off x="2592" y="1680"/>
                  <a:ext cx="96" cy="0"/>
                </a:xfrm>
                <a:prstGeom prst="line">
                  <a:avLst/>
                </a:prstGeom>
                <a:noFill/>
                <a:ln w="28575">
                  <a:solidFill>
                    <a:srgbClr val="000000"/>
                  </a:solidFill>
                  <a:round/>
                  <a:headEnd type="none" w="sm" len="sm"/>
                  <a:tailEnd type="none" w="sm" len="sm"/>
                </a:ln>
                <a:effectLst/>
              </p:spPr>
              <p:txBody>
                <a:bodyPr wrap="none" lIns="92075" tIns="46038" rIns="92075" bIns="46038" anchor="ctr">
                  <a:prstTxWarp prst="textNoShape">
                    <a:avLst/>
                  </a:prstTxWarp>
                </a:bodyPr>
                <a:lstStyle/>
                <a:p>
                  <a:endParaRPr lang="en-US"/>
                </a:p>
              </p:txBody>
            </p:sp>
          </p:grpSp>
          <p:sp>
            <p:nvSpPr>
              <p:cNvPr id="117" name="Line 114"/>
              <p:cNvSpPr>
                <a:spLocks noChangeShapeType="1"/>
              </p:cNvSpPr>
              <p:nvPr/>
            </p:nvSpPr>
            <p:spPr bwMode="auto">
              <a:xfrm flipV="1">
                <a:off x="3247" y="2795"/>
                <a:ext cx="0" cy="244"/>
              </a:xfrm>
              <a:prstGeom prst="line">
                <a:avLst/>
              </a:prstGeom>
              <a:noFill/>
              <a:ln w="28575">
                <a:solidFill>
                  <a:srgbClr val="000000"/>
                </a:solidFill>
                <a:round/>
                <a:headEnd type="oval" w="med" len="med"/>
                <a:tailEnd type="none" w="sm" len="med"/>
              </a:ln>
              <a:effectLst/>
            </p:spPr>
            <p:txBody>
              <a:bodyPr wrap="none" lIns="92075" tIns="46038" rIns="92075" bIns="46038" anchor="ctr">
                <a:prstTxWarp prst="textNoShape">
                  <a:avLst/>
                </a:prstTxWarp>
              </a:bodyPr>
              <a:lstStyle/>
              <a:p>
                <a:endParaRPr lang="en-US"/>
              </a:p>
            </p:txBody>
          </p:sp>
          <p:grpSp>
            <p:nvGrpSpPr>
              <p:cNvPr id="99" name="Group 115"/>
              <p:cNvGrpSpPr>
                <a:grpSpLocks/>
              </p:cNvGrpSpPr>
              <p:nvPr/>
            </p:nvGrpSpPr>
            <p:grpSpPr bwMode="auto">
              <a:xfrm>
                <a:off x="3149" y="2657"/>
                <a:ext cx="192" cy="192"/>
                <a:chOff x="2544" y="1584"/>
                <a:chExt cx="192" cy="192"/>
              </a:xfrm>
            </p:grpSpPr>
            <p:sp>
              <p:nvSpPr>
                <p:cNvPr id="119" name="Oval 116"/>
                <p:cNvSpPr>
                  <a:spLocks noChangeArrowheads="1"/>
                </p:cNvSpPr>
                <p:nvPr/>
              </p:nvSpPr>
              <p:spPr bwMode="auto">
                <a:xfrm>
                  <a:off x="2544" y="1584"/>
                  <a:ext cx="192" cy="192"/>
                </a:xfrm>
                <a:prstGeom prst="ellipse">
                  <a:avLst/>
                </a:prstGeom>
                <a:solidFill>
                  <a:srgbClr val="FFFFFF"/>
                </a:solidFill>
                <a:ln w="28575">
                  <a:solidFill>
                    <a:srgbClr val="000000"/>
                  </a:solidFill>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120" name="Line 117"/>
                <p:cNvSpPr>
                  <a:spLocks noChangeShapeType="1"/>
                </p:cNvSpPr>
                <p:nvPr/>
              </p:nvSpPr>
              <p:spPr bwMode="auto">
                <a:xfrm>
                  <a:off x="2640" y="1632"/>
                  <a:ext cx="0" cy="96"/>
                </a:xfrm>
                <a:prstGeom prst="line">
                  <a:avLst/>
                </a:prstGeom>
                <a:noFill/>
                <a:ln w="28575">
                  <a:solidFill>
                    <a:srgbClr val="000000"/>
                  </a:solidFill>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121" name="Line 118"/>
                <p:cNvSpPr>
                  <a:spLocks noChangeShapeType="1"/>
                </p:cNvSpPr>
                <p:nvPr/>
              </p:nvSpPr>
              <p:spPr bwMode="auto">
                <a:xfrm>
                  <a:off x="2592" y="1680"/>
                  <a:ext cx="96" cy="0"/>
                </a:xfrm>
                <a:prstGeom prst="line">
                  <a:avLst/>
                </a:prstGeom>
                <a:noFill/>
                <a:ln w="28575">
                  <a:solidFill>
                    <a:srgbClr val="000000"/>
                  </a:solidFill>
                  <a:round/>
                  <a:headEnd type="none" w="sm" len="sm"/>
                  <a:tailEnd type="none" w="sm" len="sm"/>
                </a:ln>
                <a:effectLst/>
              </p:spPr>
              <p:txBody>
                <a:bodyPr wrap="none" lIns="92075" tIns="46038" rIns="92075" bIns="46038" anchor="ctr">
                  <a:prstTxWarp prst="textNoShape">
                    <a:avLst/>
                  </a:prstTxWarp>
                </a:bodyPr>
                <a:lstStyle/>
                <a:p>
                  <a:endParaRPr lang="en-US"/>
                </a:p>
              </p:txBody>
            </p:sp>
          </p:grpSp>
        </p:grpSp>
        <p:grpSp>
          <p:nvGrpSpPr>
            <p:cNvPr id="102" name="Group 119"/>
            <p:cNvGrpSpPr>
              <a:grpSpLocks/>
            </p:cNvGrpSpPr>
            <p:nvPr/>
          </p:nvGrpSpPr>
          <p:grpSpPr bwMode="auto">
            <a:xfrm>
              <a:off x="757" y="2374"/>
              <a:ext cx="3805" cy="951"/>
              <a:chOff x="757" y="2374"/>
              <a:chExt cx="3805" cy="951"/>
            </a:xfrm>
          </p:grpSpPr>
          <p:sp>
            <p:nvSpPr>
              <p:cNvPr id="98" name="Freeform 120"/>
              <p:cNvSpPr>
                <a:spLocks/>
              </p:cNvSpPr>
              <p:nvPr/>
            </p:nvSpPr>
            <p:spPr bwMode="auto">
              <a:xfrm>
                <a:off x="757" y="3124"/>
                <a:ext cx="3712" cy="201"/>
              </a:xfrm>
              <a:custGeom>
                <a:avLst/>
                <a:gdLst/>
                <a:ahLst/>
                <a:cxnLst>
                  <a:cxn ang="0">
                    <a:pos x="0" y="707"/>
                  </a:cxn>
                  <a:cxn ang="0">
                    <a:pos x="2995" y="707"/>
                  </a:cxn>
                  <a:cxn ang="0">
                    <a:pos x="2995" y="0"/>
                  </a:cxn>
                </a:cxnLst>
                <a:rect l="0" t="0" r="r" b="b"/>
                <a:pathLst>
                  <a:path w="2995" h="707">
                    <a:moveTo>
                      <a:pt x="0" y="707"/>
                    </a:moveTo>
                    <a:lnTo>
                      <a:pt x="2995" y="707"/>
                    </a:lnTo>
                    <a:lnTo>
                      <a:pt x="2995" y="0"/>
                    </a:lnTo>
                  </a:path>
                </a:pathLst>
              </a:custGeom>
              <a:noFill/>
              <a:ln w="28575" cap="flat" cmpd="sng">
                <a:solidFill>
                  <a:srgbClr val="000000"/>
                </a:solidFill>
                <a:prstDash val="solid"/>
                <a:round/>
                <a:headEnd type="none" w="sm" len="sm"/>
                <a:tailEnd type="none" w="sm" len="med"/>
              </a:ln>
              <a:effectLst/>
            </p:spPr>
            <p:txBody>
              <a:bodyPr wrap="none" lIns="92075" tIns="46038" rIns="92075" bIns="46038" anchor="ctr">
                <a:prstTxWarp prst="textNoShape">
                  <a:avLst/>
                </a:prstTxWarp>
              </a:bodyPr>
              <a:lstStyle/>
              <a:p>
                <a:endParaRPr lang="en-US"/>
              </a:p>
            </p:txBody>
          </p:sp>
          <p:grpSp>
            <p:nvGrpSpPr>
              <p:cNvPr id="103" name="Group 121"/>
              <p:cNvGrpSpPr>
                <a:grpSpLocks/>
              </p:cNvGrpSpPr>
              <p:nvPr/>
            </p:nvGrpSpPr>
            <p:grpSpPr bwMode="auto">
              <a:xfrm>
                <a:off x="4370" y="2937"/>
                <a:ext cx="192" cy="192"/>
                <a:chOff x="2544" y="1584"/>
                <a:chExt cx="192" cy="192"/>
              </a:xfrm>
            </p:grpSpPr>
            <p:sp>
              <p:nvSpPr>
                <p:cNvPr id="110" name="Oval 122"/>
                <p:cNvSpPr>
                  <a:spLocks noChangeArrowheads="1"/>
                </p:cNvSpPr>
                <p:nvPr/>
              </p:nvSpPr>
              <p:spPr bwMode="auto">
                <a:xfrm>
                  <a:off x="2544" y="1584"/>
                  <a:ext cx="192" cy="192"/>
                </a:xfrm>
                <a:prstGeom prst="ellipse">
                  <a:avLst/>
                </a:prstGeom>
                <a:solidFill>
                  <a:srgbClr val="FFFFFF"/>
                </a:solidFill>
                <a:ln w="28575">
                  <a:solidFill>
                    <a:srgbClr val="000000"/>
                  </a:solidFill>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111" name="Line 123"/>
                <p:cNvSpPr>
                  <a:spLocks noChangeShapeType="1"/>
                </p:cNvSpPr>
                <p:nvPr/>
              </p:nvSpPr>
              <p:spPr bwMode="auto">
                <a:xfrm>
                  <a:off x="2640" y="1632"/>
                  <a:ext cx="0" cy="96"/>
                </a:xfrm>
                <a:prstGeom prst="line">
                  <a:avLst/>
                </a:prstGeom>
                <a:noFill/>
                <a:ln w="28575">
                  <a:solidFill>
                    <a:srgbClr val="000000"/>
                  </a:solidFill>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112" name="Line 124"/>
                <p:cNvSpPr>
                  <a:spLocks noChangeShapeType="1"/>
                </p:cNvSpPr>
                <p:nvPr/>
              </p:nvSpPr>
              <p:spPr bwMode="auto">
                <a:xfrm>
                  <a:off x="2592" y="1680"/>
                  <a:ext cx="96" cy="0"/>
                </a:xfrm>
                <a:prstGeom prst="line">
                  <a:avLst/>
                </a:prstGeom>
                <a:noFill/>
                <a:ln w="28575">
                  <a:solidFill>
                    <a:srgbClr val="000000"/>
                  </a:solidFill>
                  <a:round/>
                  <a:headEnd type="none" w="sm" len="sm"/>
                  <a:tailEnd type="none" w="sm" len="sm"/>
                </a:ln>
                <a:effectLst/>
              </p:spPr>
              <p:txBody>
                <a:bodyPr wrap="none" lIns="92075" tIns="46038" rIns="92075" bIns="46038" anchor="ctr">
                  <a:prstTxWarp prst="textNoShape">
                    <a:avLst/>
                  </a:prstTxWarp>
                </a:bodyPr>
                <a:lstStyle/>
                <a:p>
                  <a:endParaRPr lang="en-US"/>
                </a:p>
              </p:txBody>
            </p:sp>
          </p:grpSp>
          <p:sp>
            <p:nvSpPr>
              <p:cNvPr id="100" name="Line 125"/>
              <p:cNvSpPr>
                <a:spLocks noChangeShapeType="1"/>
              </p:cNvSpPr>
              <p:nvPr/>
            </p:nvSpPr>
            <p:spPr bwMode="auto">
              <a:xfrm flipV="1">
                <a:off x="2642" y="2501"/>
                <a:ext cx="0" cy="820"/>
              </a:xfrm>
              <a:prstGeom prst="line">
                <a:avLst/>
              </a:prstGeom>
              <a:noFill/>
              <a:ln w="28575">
                <a:solidFill>
                  <a:srgbClr val="000000"/>
                </a:solidFill>
                <a:round/>
                <a:headEnd type="oval" w="sm" len="sm"/>
                <a:tailEnd type="none" w="sm" len="med"/>
              </a:ln>
              <a:effectLst/>
            </p:spPr>
            <p:txBody>
              <a:bodyPr wrap="none" lIns="92075" tIns="46038" rIns="92075" bIns="46038" anchor="ctr">
                <a:prstTxWarp prst="textNoShape">
                  <a:avLst/>
                </a:prstTxWarp>
              </a:bodyPr>
              <a:lstStyle/>
              <a:p>
                <a:endParaRPr lang="en-US"/>
              </a:p>
            </p:txBody>
          </p:sp>
          <p:sp>
            <p:nvSpPr>
              <p:cNvPr id="101" name="Line 126"/>
              <p:cNvSpPr>
                <a:spLocks noChangeShapeType="1"/>
              </p:cNvSpPr>
              <p:nvPr/>
            </p:nvSpPr>
            <p:spPr bwMode="auto">
              <a:xfrm flipV="1">
                <a:off x="2029" y="2772"/>
                <a:ext cx="0" cy="548"/>
              </a:xfrm>
              <a:prstGeom prst="line">
                <a:avLst/>
              </a:prstGeom>
              <a:noFill/>
              <a:ln w="28575">
                <a:solidFill>
                  <a:srgbClr val="000000"/>
                </a:solidFill>
                <a:round/>
                <a:headEnd type="oval" w="sm" len="sm"/>
                <a:tailEnd type="none" w="sm" len="med"/>
              </a:ln>
              <a:effectLst/>
            </p:spPr>
            <p:txBody>
              <a:bodyPr wrap="none" lIns="92075" tIns="46038" rIns="92075" bIns="46038" anchor="ctr">
                <a:prstTxWarp prst="textNoShape">
                  <a:avLst/>
                </a:prstTxWarp>
              </a:bodyPr>
              <a:lstStyle/>
              <a:p>
                <a:endParaRPr lang="en-US"/>
              </a:p>
            </p:txBody>
          </p:sp>
          <p:grpSp>
            <p:nvGrpSpPr>
              <p:cNvPr id="115" name="Group 127"/>
              <p:cNvGrpSpPr>
                <a:grpSpLocks/>
              </p:cNvGrpSpPr>
              <p:nvPr/>
            </p:nvGrpSpPr>
            <p:grpSpPr bwMode="auto">
              <a:xfrm>
                <a:off x="2547" y="2374"/>
                <a:ext cx="192" cy="192"/>
                <a:chOff x="2544" y="1584"/>
                <a:chExt cx="192" cy="192"/>
              </a:xfrm>
            </p:grpSpPr>
            <p:sp>
              <p:nvSpPr>
                <p:cNvPr id="107" name="Oval 128"/>
                <p:cNvSpPr>
                  <a:spLocks noChangeArrowheads="1"/>
                </p:cNvSpPr>
                <p:nvPr/>
              </p:nvSpPr>
              <p:spPr bwMode="auto">
                <a:xfrm>
                  <a:off x="2544" y="1584"/>
                  <a:ext cx="192" cy="192"/>
                </a:xfrm>
                <a:prstGeom prst="ellipse">
                  <a:avLst/>
                </a:prstGeom>
                <a:solidFill>
                  <a:srgbClr val="FFFFFF"/>
                </a:solidFill>
                <a:ln w="28575">
                  <a:solidFill>
                    <a:srgbClr val="000000"/>
                  </a:solidFill>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108" name="Line 129"/>
                <p:cNvSpPr>
                  <a:spLocks noChangeShapeType="1"/>
                </p:cNvSpPr>
                <p:nvPr/>
              </p:nvSpPr>
              <p:spPr bwMode="auto">
                <a:xfrm>
                  <a:off x="2640" y="1632"/>
                  <a:ext cx="0" cy="96"/>
                </a:xfrm>
                <a:prstGeom prst="line">
                  <a:avLst/>
                </a:prstGeom>
                <a:noFill/>
                <a:ln w="28575">
                  <a:solidFill>
                    <a:srgbClr val="000000"/>
                  </a:solidFill>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109" name="Line 130"/>
                <p:cNvSpPr>
                  <a:spLocks noChangeShapeType="1"/>
                </p:cNvSpPr>
                <p:nvPr/>
              </p:nvSpPr>
              <p:spPr bwMode="auto">
                <a:xfrm>
                  <a:off x="2592" y="1680"/>
                  <a:ext cx="96" cy="0"/>
                </a:xfrm>
                <a:prstGeom prst="line">
                  <a:avLst/>
                </a:prstGeom>
                <a:noFill/>
                <a:ln w="28575">
                  <a:solidFill>
                    <a:srgbClr val="000000"/>
                  </a:solidFill>
                  <a:round/>
                  <a:headEnd type="none" w="sm" len="sm"/>
                  <a:tailEnd type="none" w="sm" len="sm"/>
                </a:ln>
                <a:effectLst/>
              </p:spPr>
              <p:txBody>
                <a:bodyPr wrap="none" lIns="92075" tIns="46038" rIns="92075" bIns="46038" anchor="ctr">
                  <a:prstTxWarp prst="textNoShape">
                    <a:avLst/>
                  </a:prstTxWarp>
                </a:bodyPr>
                <a:lstStyle/>
                <a:p>
                  <a:endParaRPr lang="en-US"/>
                </a:p>
              </p:txBody>
            </p:sp>
          </p:grpSp>
          <p:grpSp>
            <p:nvGrpSpPr>
              <p:cNvPr id="116" name="Group 131"/>
              <p:cNvGrpSpPr>
                <a:grpSpLocks/>
              </p:cNvGrpSpPr>
              <p:nvPr/>
            </p:nvGrpSpPr>
            <p:grpSpPr bwMode="auto">
              <a:xfrm>
                <a:off x="1931" y="2658"/>
                <a:ext cx="192" cy="192"/>
                <a:chOff x="2544" y="1584"/>
                <a:chExt cx="192" cy="192"/>
              </a:xfrm>
            </p:grpSpPr>
            <p:sp>
              <p:nvSpPr>
                <p:cNvPr id="104" name="Oval 132"/>
                <p:cNvSpPr>
                  <a:spLocks noChangeArrowheads="1"/>
                </p:cNvSpPr>
                <p:nvPr/>
              </p:nvSpPr>
              <p:spPr bwMode="auto">
                <a:xfrm>
                  <a:off x="2544" y="1584"/>
                  <a:ext cx="192" cy="192"/>
                </a:xfrm>
                <a:prstGeom prst="ellipse">
                  <a:avLst/>
                </a:prstGeom>
                <a:solidFill>
                  <a:srgbClr val="FFFFFF"/>
                </a:solidFill>
                <a:ln w="28575">
                  <a:solidFill>
                    <a:srgbClr val="000000"/>
                  </a:solidFill>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105" name="Line 133"/>
                <p:cNvSpPr>
                  <a:spLocks noChangeShapeType="1"/>
                </p:cNvSpPr>
                <p:nvPr/>
              </p:nvSpPr>
              <p:spPr bwMode="auto">
                <a:xfrm>
                  <a:off x="2640" y="1632"/>
                  <a:ext cx="0" cy="96"/>
                </a:xfrm>
                <a:prstGeom prst="line">
                  <a:avLst/>
                </a:prstGeom>
                <a:noFill/>
                <a:ln w="28575">
                  <a:solidFill>
                    <a:srgbClr val="000000"/>
                  </a:solidFill>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106" name="Line 134"/>
                <p:cNvSpPr>
                  <a:spLocks noChangeShapeType="1"/>
                </p:cNvSpPr>
                <p:nvPr/>
              </p:nvSpPr>
              <p:spPr bwMode="auto">
                <a:xfrm>
                  <a:off x="2592" y="1680"/>
                  <a:ext cx="96" cy="0"/>
                </a:xfrm>
                <a:prstGeom prst="line">
                  <a:avLst/>
                </a:prstGeom>
                <a:noFill/>
                <a:ln w="28575">
                  <a:solidFill>
                    <a:srgbClr val="000000"/>
                  </a:solidFill>
                  <a:round/>
                  <a:headEnd type="none" w="sm" len="sm"/>
                  <a:tailEnd type="none" w="sm" len="sm"/>
                </a:ln>
                <a:effectLst/>
              </p:spPr>
              <p:txBody>
                <a:bodyPr wrap="none" lIns="92075" tIns="46038" rIns="92075" bIns="46038" anchor="ctr">
                  <a:prstTxWarp prst="textNoShape">
                    <a:avLst/>
                  </a:prstTxWarp>
                </a:bodyPr>
                <a:lstStyle/>
                <a:p>
                  <a:endParaRPr lang="en-US"/>
                </a:p>
              </p:txBody>
            </p:sp>
          </p:grpSp>
        </p:grpSp>
        <p:grpSp>
          <p:nvGrpSpPr>
            <p:cNvPr id="118" name="Group 135"/>
            <p:cNvGrpSpPr>
              <a:grpSpLocks/>
            </p:cNvGrpSpPr>
            <p:nvPr/>
          </p:nvGrpSpPr>
          <p:grpSpPr bwMode="auto">
            <a:xfrm>
              <a:off x="757" y="2940"/>
              <a:ext cx="3805" cy="673"/>
              <a:chOff x="757" y="2940"/>
              <a:chExt cx="3805" cy="673"/>
            </a:xfrm>
          </p:grpSpPr>
          <p:sp>
            <p:nvSpPr>
              <p:cNvPr id="83" name="Line 136"/>
              <p:cNvSpPr>
                <a:spLocks noChangeShapeType="1"/>
              </p:cNvSpPr>
              <p:nvPr/>
            </p:nvSpPr>
            <p:spPr bwMode="auto">
              <a:xfrm flipV="1">
                <a:off x="1383" y="3061"/>
                <a:ext cx="0" cy="546"/>
              </a:xfrm>
              <a:prstGeom prst="line">
                <a:avLst/>
              </a:prstGeom>
              <a:noFill/>
              <a:ln w="28575">
                <a:solidFill>
                  <a:srgbClr val="000000"/>
                </a:solidFill>
                <a:round/>
                <a:headEnd type="oval" w="sm" len="sm"/>
                <a:tailEnd type="none" w="sm" len="med"/>
              </a:ln>
              <a:effectLst/>
            </p:spPr>
            <p:txBody>
              <a:bodyPr wrap="none" lIns="92075" tIns="46038" rIns="92075" bIns="46038" anchor="ctr">
                <a:prstTxWarp prst="textNoShape">
                  <a:avLst/>
                </a:prstTxWarp>
              </a:bodyPr>
              <a:lstStyle/>
              <a:p>
                <a:endParaRPr lang="en-US"/>
              </a:p>
            </p:txBody>
          </p:sp>
          <p:sp>
            <p:nvSpPr>
              <p:cNvPr id="84" name="Freeform 137"/>
              <p:cNvSpPr>
                <a:spLocks/>
              </p:cNvSpPr>
              <p:nvPr/>
            </p:nvSpPr>
            <p:spPr bwMode="auto">
              <a:xfrm>
                <a:off x="757" y="3410"/>
                <a:ext cx="3712" cy="201"/>
              </a:xfrm>
              <a:custGeom>
                <a:avLst/>
                <a:gdLst/>
                <a:ahLst/>
                <a:cxnLst>
                  <a:cxn ang="0">
                    <a:pos x="0" y="707"/>
                  </a:cxn>
                  <a:cxn ang="0">
                    <a:pos x="2995" y="707"/>
                  </a:cxn>
                  <a:cxn ang="0">
                    <a:pos x="2995" y="0"/>
                  </a:cxn>
                </a:cxnLst>
                <a:rect l="0" t="0" r="r" b="b"/>
                <a:pathLst>
                  <a:path w="2995" h="707">
                    <a:moveTo>
                      <a:pt x="0" y="707"/>
                    </a:moveTo>
                    <a:lnTo>
                      <a:pt x="2995" y="707"/>
                    </a:lnTo>
                    <a:lnTo>
                      <a:pt x="2995" y="0"/>
                    </a:lnTo>
                  </a:path>
                </a:pathLst>
              </a:custGeom>
              <a:noFill/>
              <a:ln w="28575" cap="flat" cmpd="sng">
                <a:solidFill>
                  <a:srgbClr val="000000"/>
                </a:solidFill>
                <a:prstDash val="solid"/>
                <a:round/>
                <a:headEnd type="none" w="sm" len="sm"/>
                <a:tailEnd type="none" w="sm" len="med"/>
              </a:ln>
              <a:effectLst/>
            </p:spPr>
            <p:txBody>
              <a:bodyPr wrap="none" lIns="92075" tIns="46038" rIns="92075" bIns="46038" anchor="ctr">
                <a:prstTxWarp prst="textNoShape">
                  <a:avLst/>
                </a:prstTxWarp>
              </a:bodyPr>
              <a:lstStyle/>
              <a:p>
                <a:endParaRPr lang="en-US"/>
              </a:p>
            </p:txBody>
          </p:sp>
          <p:grpSp>
            <p:nvGrpSpPr>
              <p:cNvPr id="129" name="Group 138"/>
              <p:cNvGrpSpPr>
                <a:grpSpLocks/>
              </p:cNvGrpSpPr>
              <p:nvPr/>
            </p:nvGrpSpPr>
            <p:grpSpPr bwMode="auto">
              <a:xfrm>
                <a:off x="1287" y="2940"/>
                <a:ext cx="192" cy="192"/>
                <a:chOff x="2544" y="1584"/>
                <a:chExt cx="192" cy="192"/>
              </a:xfrm>
            </p:grpSpPr>
            <p:sp>
              <p:nvSpPr>
                <p:cNvPr id="95" name="Oval 139"/>
                <p:cNvSpPr>
                  <a:spLocks noChangeArrowheads="1"/>
                </p:cNvSpPr>
                <p:nvPr/>
              </p:nvSpPr>
              <p:spPr bwMode="auto">
                <a:xfrm>
                  <a:off x="2544" y="1584"/>
                  <a:ext cx="192" cy="192"/>
                </a:xfrm>
                <a:prstGeom prst="ellipse">
                  <a:avLst/>
                </a:prstGeom>
                <a:solidFill>
                  <a:schemeClr val="bg1"/>
                </a:solidFill>
                <a:ln w="28575">
                  <a:solidFill>
                    <a:srgbClr val="000000"/>
                  </a:solidFill>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96" name="Line 140"/>
                <p:cNvSpPr>
                  <a:spLocks noChangeShapeType="1"/>
                </p:cNvSpPr>
                <p:nvPr/>
              </p:nvSpPr>
              <p:spPr bwMode="auto">
                <a:xfrm>
                  <a:off x="2640" y="1632"/>
                  <a:ext cx="0" cy="96"/>
                </a:xfrm>
                <a:prstGeom prst="line">
                  <a:avLst/>
                </a:prstGeom>
                <a:noFill/>
                <a:ln w="28575">
                  <a:solidFill>
                    <a:srgbClr val="000000"/>
                  </a:solidFill>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97" name="Line 141"/>
                <p:cNvSpPr>
                  <a:spLocks noChangeShapeType="1"/>
                </p:cNvSpPr>
                <p:nvPr/>
              </p:nvSpPr>
              <p:spPr bwMode="auto">
                <a:xfrm>
                  <a:off x="2592" y="1680"/>
                  <a:ext cx="96" cy="0"/>
                </a:xfrm>
                <a:prstGeom prst="line">
                  <a:avLst/>
                </a:prstGeom>
                <a:noFill/>
                <a:ln w="28575">
                  <a:solidFill>
                    <a:srgbClr val="000000"/>
                  </a:solidFill>
                  <a:round/>
                  <a:headEnd type="none" w="sm" len="sm"/>
                  <a:tailEnd type="none" w="sm" len="sm"/>
                </a:ln>
                <a:effectLst/>
              </p:spPr>
              <p:txBody>
                <a:bodyPr wrap="none" lIns="92075" tIns="46038" rIns="92075" bIns="46038" anchor="ctr">
                  <a:prstTxWarp prst="textNoShape">
                    <a:avLst/>
                  </a:prstTxWarp>
                </a:bodyPr>
                <a:lstStyle/>
                <a:p>
                  <a:endParaRPr lang="en-US"/>
                </a:p>
              </p:txBody>
            </p:sp>
          </p:grpSp>
          <p:grpSp>
            <p:nvGrpSpPr>
              <p:cNvPr id="132" name="Group 142"/>
              <p:cNvGrpSpPr>
                <a:grpSpLocks/>
              </p:cNvGrpSpPr>
              <p:nvPr/>
            </p:nvGrpSpPr>
            <p:grpSpPr bwMode="auto">
              <a:xfrm>
                <a:off x="4370" y="3222"/>
                <a:ext cx="192" cy="192"/>
                <a:chOff x="2544" y="1584"/>
                <a:chExt cx="192" cy="192"/>
              </a:xfrm>
            </p:grpSpPr>
            <p:sp>
              <p:nvSpPr>
                <p:cNvPr id="92" name="Oval 143"/>
                <p:cNvSpPr>
                  <a:spLocks noChangeArrowheads="1"/>
                </p:cNvSpPr>
                <p:nvPr/>
              </p:nvSpPr>
              <p:spPr bwMode="auto">
                <a:xfrm>
                  <a:off x="2544" y="1584"/>
                  <a:ext cx="192" cy="192"/>
                </a:xfrm>
                <a:prstGeom prst="ellipse">
                  <a:avLst/>
                </a:prstGeom>
                <a:solidFill>
                  <a:srgbClr val="FFFFFF"/>
                </a:solidFill>
                <a:ln w="28575">
                  <a:solidFill>
                    <a:srgbClr val="000000"/>
                  </a:solidFill>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93" name="Line 144"/>
                <p:cNvSpPr>
                  <a:spLocks noChangeShapeType="1"/>
                </p:cNvSpPr>
                <p:nvPr/>
              </p:nvSpPr>
              <p:spPr bwMode="auto">
                <a:xfrm>
                  <a:off x="2640" y="1632"/>
                  <a:ext cx="0" cy="96"/>
                </a:xfrm>
                <a:prstGeom prst="line">
                  <a:avLst/>
                </a:prstGeom>
                <a:noFill/>
                <a:ln w="28575">
                  <a:solidFill>
                    <a:srgbClr val="000000"/>
                  </a:solidFill>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94" name="Line 145"/>
                <p:cNvSpPr>
                  <a:spLocks noChangeShapeType="1"/>
                </p:cNvSpPr>
                <p:nvPr/>
              </p:nvSpPr>
              <p:spPr bwMode="auto">
                <a:xfrm>
                  <a:off x="2592" y="1680"/>
                  <a:ext cx="96" cy="0"/>
                </a:xfrm>
                <a:prstGeom prst="line">
                  <a:avLst/>
                </a:prstGeom>
                <a:noFill/>
                <a:ln w="28575">
                  <a:solidFill>
                    <a:srgbClr val="000000"/>
                  </a:solidFill>
                  <a:round/>
                  <a:headEnd type="none" w="sm" len="sm"/>
                  <a:tailEnd type="none" w="sm" len="sm"/>
                </a:ln>
                <a:effectLst/>
              </p:spPr>
              <p:txBody>
                <a:bodyPr wrap="none" lIns="92075" tIns="46038" rIns="92075" bIns="46038" anchor="ctr">
                  <a:prstTxWarp prst="textNoShape">
                    <a:avLst/>
                  </a:prstTxWarp>
                </a:bodyPr>
                <a:lstStyle/>
                <a:p>
                  <a:endParaRPr lang="en-US"/>
                </a:p>
              </p:txBody>
            </p:sp>
          </p:grpSp>
          <p:sp>
            <p:nvSpPr>
              <p:cNvPr id="87" name="Line 146"/>
              <p:cNvSpPr>
                <a:spLocks noChangeShapeType="1"/>
              </p:cNvSpPr>
              <p:nvPr/>
            </p:nvSpPr>
            <p:spPr bwMode="auto">
              <a:xfrm flipV="1">
                <a:off x="2640" y="3361"/>
                <a:ext cx="0" cy="252"/>
              </a:xfrm>
              <a:prstGeom prst="line">
                <a:avLst/>
              </a:prstGeom>
              <a:noFill/>
              <a:ln w="28575">
                <a:solidFill>
                  <a:srgbClr val="000000"/>
                </a:solidFill>
                <a:round/>
                <a:headEnd type="oval" w="med" len="med"/>
                <a:tailEnd type="none" w="sm" len="med"/>
              </a:ln>
              <a:effectLst/>
            </p:spPr>
            <p:txBody>
              <a:bodyPr wrap="none" lIns="92075" tIns="46038" rIns="92075" bIns="46038" anchor="ctr">
                <a:prstTxWarp prst="textNoShape">
                  <a:avLst/>
                </a:prstTxWarp>
              </a:bodyPr>
              <a:lstStyle/>
              <a:p>
                <a:endParaRPr lang="en-US"/>
              </a:p>
            </p:txBody>
          </p:sp>
          <p:grpSp>
            <p:nvGrpSpPr>
              <p:cNvPr id="133" name="Group 147"/>
              <p:cNvGrpSpPr>
                <a:grpSpLocks/>
              </p:cNvGrpSpPr>
              <p:nvPr/>
            </p:nvGrpSpPr>
            <p:grpSpPr bwMode="auto">
              <a:xfrm>
                <a:off x="2544" y="3232"/>
                <a:ext cx="192" cy="192"/>
                <a:chOff x="2544" y="1584"/>
                <a:chExt cx="192" cy="192"/>
              </a:xfrm>
            </p:grpSpPr>
            <p:sp>
              <p:nvSpPr>
                <p:cNvPr id="89" name="Oval 148"/>
                <p:cNvSpPr>
                  <a:spLocks noChangeArrowheads="1"/>
                </p:cNvSpPr>
                <p:nvPr/>
              </p:nvSpPr>
              <p:spPr bwMode="auto">
                <a:xfrm>
                  <a:off x="2544" y="1584"/>
                  <a:ext cx="192" cy="192"/>
                </a:xfrm>
                <a:prstGeom prst="ellipse">
                  <a:avLst/>
                </a:prstGeom>
                <a:solidFill>
                  <a:srgbClr val="FFFFFF"/>
                </a:solidFill>
                <a:ln w="28575">
                  <a:solidFill>
                    <a:srgbClr val="000000"/>
                  </a:solidFill>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90" name="Line 149"/>
                <p:cNvSpPr>
                  <a:spLocks noChangeShapeType="1"/>
                </p:cNvSpPr>
                <p:nvPr/>
              </p:nvSpPr>
              <p:spPr bwMode="auto">
                <a:xfrm>
                  <a:off x="2640" y="1632"/>
                  <a:ext cx="0" cy="96"/>
                </a:xfrm>
                <a:prstGeom prst="line">
                  <a:avLst/>
                </a:prstGeom>
                <a:noFill/>
                <a:ln w="28575">
                  <a:solidFill>
                    <a:srgbClr val="000000"/>
                  </a:solidFill>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91" name="Line 150"/>
                <p:cNvSpPr>
                  <a:spLocks noChangeShapeType="1"/>
                </p:cNvSpPr>
                <p:nvPr/>
              </p:nvSpPr>
              <p:spPr bwMode="auto">
                <a:xfrm>
                  <a:off x="2592" y="1680"/>
                  <a:ext cx="96" cy="0"/>
                </a:xfrm>
                <a:prstGeom prst="line">
                  <a:avLst/>
                </a:prstGeom>
                <a:noFill/>
                <a:ln w="28575">
                  <a:solidFill>
                    <a:srgbClr val="000000"/>
                  </a:solidFill>
                  <a:round/>
                  <a:headEnd type="none" w="sm" len="sm"/>
                  <a:tailEnd type="none" w="sm" len="sm"/>
                </a:ln>
                <a:effectLst/>
              </p:spPr>
              <p:txBody>
                <a:bodyPr wrap="none" lIns="92075" tIns="46038" rIns="92075" bIns="46038" anchor="ctr">
                  <a:prstTxWarp prst="textNoShape">
                    <a:avLst/>
                  </a:prstTxWarp>
                </a:bodyPr>
                <a:lstStyle/>
                <a:p>
                  <a:endParaRPr lang="en-US"/>
                </a:p>
              </p:txBody>
            </p:sp>
          </p:grpSp>
        </p:grpSp>
        <p:grpSp>
          <p:nvGrpSpPr>
            <p:cNvPr id="144" name="Group 151"/>
            <p:cNvGrpSpPr>
              <a:grpSpLocks/>
            </p:cNvGrpSpPr>
            <p:nvPr/>
          </p:nvGrpSpPr>
          <p:grpSpPr bwMode="auto">
            <a:xfrm>
              <a:off x="757" y="3229"/>
              <a:ext cx="3805" cy="686"/>
              <a:chOff x="757" y="3229"/>
              <a:chExt cx="3805" cy="686"/>
            </a:xfrm>
          </p:grpSpPr>
          <p:sp>
            <p:nvSpPr>
              <p:cNvPr id="68" name="Freeform 152"/>
              <p:cNvSpPr>
                <a:spLocks/>
              </p:cNvSpPr>
              <p:nvPr/>
            </p:nvSpPr>
            <p:spPr bwMode="auto">
              <a:xfrm>
                <a:off x="757" y="3713"/>
                <a:ext cx="3712" cy="201"/>
              </a:xfrm>
              <a:custGeom>
                <a:avLst/>
                <a:gdLst/>
                <a:ahLst/>
                <a:cxnLst>
                  <a:cxn ang="0">
                    <a:pos x="0" y="707"/>
                  </a:cxn>
                  <a:cxn ang="0">
                    <a:pos x="2995" y="707"/>
                  </a:cxn>
                  <a:cxn ang="0">
                    <a:pos x="2995" y="0"/>
                  </a:cxn>
                </a:cxnLst>
                <a:rect l="0" t="0" r="r" b="b"/>
                <a:pathLst>
                  <a:path w="2995" h="707">
                    <a:moveTo>
                      <a:pt x="0" y="707"/>
                    </a:moveTo>
                    <a:lnTo>
                      <a:pt x="2995" y="707"/>
                    </a:lnTo>
                    <a:lnTo>
                      <a:pt x="2995" y="0"/>
                    </a:lnTo>
                  </a:path>
                </a:pathLst>
              </a:custGeom>
              <a:noFill/>
              <a:ln w="28575" cap="flat" cmpd="sng">
                <a:solidFill>
                  <a:srgbClr val="000000"/>
                </a:solidFill>
                <a:prstDash val="solid"/>
                <a:round/>
                <a:headEnd type="none" w="sm" len="sm"/>
                <a:tailEnd type="none" w="sm" len="med"/>
              </a:ln>
              <a:effectLst/>
            </p:spPr>
            <p:txBody>
              <a:bodyPr wrap="none" lIns="92075" tIns="46038" rIns="92075" bIns="46038" anchor="ctr">
                <a:prstTxWarp prst="textNoShape">
                  <a:avLst/>
                </a:prstTxWarp>
              </a:bodyPr>
              <a:lstStyle/>
              <a:p>
                <a:endParaRPr lang="en-US"/>
              </a:p>
            </p:txBody>
          </p:sp>
          <p:sp>
            <p:nvSpPr>
              <p:cNvPr id="69" name="Line 153"/>
              <p:cNvSpPr>
                <a:spLocks noChangeShapeType="1"/>
              </p:cNvSpPr>
              <p:nvPr/>
            </p:nvSpPr>
            <p:spPr bwMode="auto">
              <a:xfrm flipV="1">
                <a:off x="1379" y="3647"/>
                <a:ext cx="0" cy="268"/>
              </a:xfrm>
              <a:prstGeom prst="line">
                <a:avLst/>
              </a:prstGeom>
              <a:noFill/>
              <a:ln w="28575">
                <a:solidFill>
                  <a:srgbClr val="000000"/>
                </a:solidFill>
                <a:round/>
                <a:headEnd type="oval" w="med" len="med"/>
                <a:tailEnd type="none" w="sm" len="med"/>
              </a:ln>
              <a:effectLst/>
            </p:spPr>
            <p:txBody>
              <a:bodyPr wrap="none" lIns="92075" tIns="46038" rIns="92075" bIns="46038" anchor="ctr">
                <a:prstTxWarp prst="textNoShape">
                  <a:avLst/>
                </a:prstTxWarp>
              </a:bodyPr>
              <a:lstStyle/>
              <a:p>
                <a:endParaRPr lang="en-US"/>
              </a:p>
            </p:txBody>
          </p:sp>
          <p:grpSp>
            <p:nvGrpSpPr>
              <p:cNvPr id="147" name="Group 154"/>
              <p:cNvGrpSpPr>
                <a:grpSpLocks/>
              </p:cNvGrpSpPr>
              <p:nvPr/>
            </p:nvGrpSpPr>
            <p:grpSpPr bwMode="auto">
              <a:xfrm>
                <a:off x="4370" y="3507"/>
                <a:ext cx="192" cy="192"/>
                <a:chOff x="2544" y="1584"/>
                <a:chExt cx="192" cy="192"/>
              </a:xfrm>
            </p:grpSpPr>
            <p:sp>
              <p:nvSpPr>
                <p:cNvPr id="80" name="Oval 155"/>
                <p:cNvSpPr>
                  <a:spLocks noChangeArrowheads="1"/>
                </p:cNvSpPr>
                <p:nvPr/>
              </p:nvSpPr>
              <p:spPr bwMode="auto">
                <a:xfrm>
                  <a:off x="2544" y="1584"/>
                  <a:ext cx="192" cy="192"/>
                </a:xfrm>
                <a:prstGeom prst="ellipse">
                  <a:avLst/>
                </a:prstGeom>
                <a:solidFill>
                  <a:srgbClr val="FFFFFF"/>
                </a:solidFill>
                <a:ln w="28575">
                  <a:solidFill>
                    <a:srgbClr val="000000"/>
                  </a:solidFill>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81" name="Line 156"/>
                <p:cNvSpPr>
                  <a:spLocks noChangeShapeType="1"/>
                </p:cNvSpPr>
                <p:nvPr/>
              </p:nvSpPr>
              <p:spPr bwMode="auto">
                <a:xfrm>
                  <a:off x="2640" y="1632"/>
                  <a:ext cx="0" cy="96"/>
                </a:xfrm>
                <a:prstGeom prst="line">
                  <a:avLst/>
                </a:prstGeom>
                <a:noFill/>
                <a:ln w="28575">
                  <a:solidFill>
                    <a:srgbClr val="000000"/>
                  </a:solidFill>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82" name="Line 157"/>
                <p:cNvSpPr>
                  <a:spLocks noChangeShapeType="1"/>
                </p:cNvSpPr>
                <p:nvPr/>
              </p:nvSpPr>
              <p:spPr bwMode="auto">
                <a:xfrm>
                  <a:off x="2592" y="1680"/>
                  <a:ext cx="96" cy="0"/>
                </a:xfrm>
                <a:prstGeom prst="line">
                  <a:avLst/>
                </a:prstGeom>
                <a:noFill/>
                <a:ln w="28575">
                  <a:solidFill>
                    <a:srgbClr val="000000"/>
                  </a:solidFill>
                  <a:round/>
                  <a:headEnd type="none" w="sm" len="sm"/>
                  <a:tailEnd type="none" w="sm" len="sm"/>
                </a:ln>
                <a:effectLst/>
              </p:spPr>
              <p:txBody>
                <a:bodyPr wrap="none" lIns="92075" tIns="46038" rIns="92075" bIns="46038" anchor="ctr">
                  <a:prstTxWarp prst="textNoShape">
                    <a:avLst/>
                  </a:prstTxWarp>
                </a:bodyPr>
                <a:lstStyle/>
                <a:p>
                  <a:endParaRPr lang="en-US"/>
                </a:p>
              </p:txBody>
            </p:sp>
          </p:grpSp>
          <p:grpSp>
            <p:nvGrpSpPr>
              <p:cNvPr id="148" name="Group 158"/>
              <p:cNvGrpSpPr>
                <a:grpSpLocks/>
              </p:cNvGrpSpPr>
              <p:nvPr/>
            </p:nvGrpSpPr>
            <p:grpSpPr bwMode="auto">
              <a:xfrm>
                <a:off x="1284" y="3517"/>
                <a:ext cx="192" cy="192"/>
                <a:chOff x="2544" y="1584"/>
                <a:chExt cx="192" cy="192"/>
              </a:xfrm>
            </p:grpSpPr>
            <p:sp>
              <p:nvSpPr>
                <p:cNvPr id="77" name="Oval 159"/>
                <p:cNvSpPr>
                  <a:spLocks noChangeArrowheads="1"/>
                </p:cNvSpPr>
                <p:nvPr/>
              </p:nvSpPr>
              <p:spPr bwMode="auto">
                <a:xfrm>
                  <a:off x="2544" y="1584"/>
                  <a:ext cx="192" cy="192"/>
                </a:xfrm>
                <a:prstGeom prst="ellipse">
                  <a:avLst/>
                </a:prstGeom>
                <a:solidFill>
                  <a:schemeClr val="bg1"/>
                </a:solidFill>
                <a:ln w="28575">
                  <a:solidFill>
                    <a:srgbClr val="000000"/>
                  </a:solidFill>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78" name="Line 160"/>
                <p:cNvSpPr>
                  <a:spLocks noChangeShapeType="1"/>
                </p:cNvSpPr>
                <p:nvPr/>
              </p:nvSpPr>
              <p:spPr bwMode="auto">
                <a:xfrm>
                  <a:off x="2640" y="1632"/>
                  <a:ext cx="0" cy="96"/>
                </a:xfrm>
                <a:prstGeom prst="line">
                  <a:avLst/>
                </a:prstGeom>
                <a:noFill/>
                <a:ln w="28575">
                  <a:solidFill>
                    <a:srgbClr val="000000"/>
                  </a:solidFill>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79" name="Line 161"/>
                <p:cNvSpPr>
                  <a:spLocks noChangeShapeType="1"/>
                </p:cNvSpPr>
                <p:nvPr/>
              </p:nvSpPr>
              <p:spPr bwMode="auto">
                <a:xfrm>
                  <a:off x="2592" y="1680"/>
                  <a:ext cx="96" cy="0"/>
                </a:xfrm>
                <a:prstGeom prst="line">
                  <a:avLst/>
                </a:prstGeom>
                <a:noFill/>
                <a:ln w="28575">
                  <a:solidFill>
                    <a:srgbClr val="000000"/>
                  </a:solidFill>
                  <a:round/>
                  <a:headEnd type="none" w="sm" len="sm"/>
                  <a:tailEnd type="none" w="sm" len="sm"/>
                </a:ln>
                <a:effectLst/>
              </p:spPr>
              <p:txBody>
                <a:bodyPr wrap="none" lIns="92075" tIns="46038" rIns="92075" bIns="46038" anchor="ctr">
                  <a:prstTxWarp prst="textNoShape">
                    <a:avLst/>
                  </a:prstTxWarp>
                </a:bodyPr>
                <a:lstStyle/>
                <a:p>
                  <a:endParaRPr lang="en-US"/>
                </a:p>
              </p:txBody>
            </p:sp>
          </p:grpSp>
          <p:sp>
            <p:nvSpPr>
              <p:cNvPr id="72" name="Line 162"/>
              <p:cNvSpPr>
                <a:spLocks noChangeShapeType="1"/>
              </p:cNvSpPr>
              <p:nvPr/>
            </p:nvSpPr>
            <p:spPr bwMode="auto">
              <a:xfrm flipV="1">
                <a:off x="2025" y="3344"/>
                <a:ext cx="0" cy="570"/>
              </a:xfrm>
              <a:prstGeom prst="line">
                <a:avLst/>
              </a:prstGeom>
              <a:noFill/>
              <a:ln w="28575">
                <a:solidFill>
                  <a:srgbClr val="000000"/>
                </a:solidFill>
                <a:round/>
                <a:headEnd type="oval" w="med" len="med"/>
                <a:tailEnd type="none" w="sm" len="med"/>
              </a:ln>
              <a:effectLst/>
            </p:spPr>
            <p:txBody>
              <a:bodyPr wrap="none" lIns="92075" tIns="46038" rIns="92075" bIns="46038" anchor="ctr">
                <a:prstTxWarp prst="textNoShape">
                  <a:avLst/>
                </a:prstTxWarp>
              </a:bodyPr>
              <a:lstStyle/>
              <a:p>
                <a:endParaRPr lang="en-US"/>
              </a:p>
            </p:txBody>
          </p:sp>
          <p:grpSp>
            <p:nvGrpSpPr>
              <p:cNvPr id="161" name="Group 163"/>
              <p:cNvGrpSpPr>
                <a:grpSpLocks/>
              </p:cNvGrpSpPr>
              <p:nvPr/>
            </p:nvGrpSpPr>
            <p:grpSpPr bwMode="auto">
              <a:xfrm>
                <a:off x="1928" y="3229"/>
                <a:ext cx="192" cy="192"/>
                <a:chOff x="2544" y="1584"/>
                <a:chExt cx="192" cy="192"/>
              </a:xfrm>
            </p:grpSpPr>
            <p:sp>
              <p:nvSpPr>
                <p:cNvPr id="74" name="Oval 164"/>
                <p:cNvSpPr>
                  <a:spLocks noChangeArrowheads="1"/>
                </p:cNvSpPr>
                <p:nvPr/>
              </p:nvSpPr>
              <p:spPr bwMode="auto">
                <a:xfrm>
                  <a:off x="2544" y="1584"/>
                  <a:ext cx="192" cy="192"/>
                </a:xfrm>
                <a:prstGeom prst="ellipse">
                  <a:avLst/>
                </a:prstGeom>
                <a:solidFill>
                  <a:srgbClr val="FFFFFF"/>
                </a:solidFill>
                <a:ln w="28575">
                  <a:solidFill>
                    <a:srgbClr val="000000"/>
                  </a:solidFill>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75" name="Line 165"/>
                <p:cNvSpPr>
                  <a:spLocks noChangeShapeType="1"/>
                </p:cNvSpPr>
                <p:nvPr/>
              </p:nvSpPr>
              <p:spPr bwMode="auto">
                <a:xfrm>
                  <a:off x="2640" y="1632"/>
                  <a:ext cx="0" cy="96"/>
                </a:xfrm>
                <a:prstGeom prst="line">
                  <a:avLst/>
                </a:prstGeom>
                <a:noFill/>
                <a:ln w="28575">
                  <a:solidFill>
                    <a:srgbClr val="000000"/>
                  </a:solidFill>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76" name="Line 166"/>
                <p:cNvSpPr>
                  <a:spLocks noChangeShapeType="1"/>
                </p:cNvSpPr>
                <p:nvPr/>
              </p:nvSpPr>
              <p:spPr bwMode="auto">
                <a:xfrm>
                  <a:off x="2592" y="1680"/>
                  <a:ext cx="96" cy="0"/>
                </a:xfrm>
                <a:prstGeom prst="line">
                  <a:avLst/>
                </a:prstGeom>
                <a:noFill/>
                <a:ln w="28575">
                  <a:solidFill>
                    <a:srgbClr val="000000"/>
                  </a:solidFill>
                  <a:round/>
                  <a:headEnd type="none" w="sm" len="sm"/>
                  <a:tailEnd type="none" w="sm" len="sm"/>
                </a:ln>
                <a:effectLst/>
              </p:spPr>
              <p:txBody>
                <a:bodyPr wrap="none" lIns="92075" tIns="46038" rIns="92075" bIns="46038" anchor="ctr">
                  <a:prstTxWarp prst="textNoShape">
                    <a:avLst/>
                  </a:prstTxWarp>
                </a:bodyPr>
                <a:lstStyle/>
                <a:p>
                  <a:endParaRPr lang="en-US"/>
                </a:p>
              </p:txBody>
            </p:sp>
          </p:grpSp>
        </p:grpSp>
      </p:grpSp>
      <p:sp>
        <p:nvSpPr>
          <p:cNvPr id="216" name="Rectangle 21"/>
          <p:cNvSpPr>
            <a:spLocks noChangeArrowheads="1"/>
          </p:cNvSpPr>
          <p:nvPr/>
        </p:nvSpPr>
        <p:spPr bwMode="auto">
          <a:xfrm>
            <a:off x="7220268" y="1777398"/>
            <a:ext cx="1898270" cy="838200"/>
          </a:xfrm>
          <a:prstGeom prst="rect">
            <a:avLst/>
          </a:prstGeom>
          <a:noFill/>
          <a:ln w="9525">
            <a:noFill/>
            <a:miter lim="800000"/>
            <a:headEnd/>
            <a:tailEnd/>
          </a:ln>
          <a:effectLst/>
        </p:spPr>
        <p:txBody>
          <a:bodyPr>
            <a:prstTxWarp prst="textNoShape">
              <a:avLst/>
            </a:prstTxWarp>
          </a:bodyPr>
          <a:lstStyle/>
          <a:p>
            <a:pPr>
              <a:buClr>
                <a:srgbClr val="66FFFF"/>
              </a:buClr>
              <a:buSzPct val="80000"/>
              <a:buFont typeface="Wingdings" charset="2"/>
              <a:buNone/>
            </a:pPr>
            <a:r>
              <a:rPr lang="en-US" b="0" dirty="0">
                <a:effectLst/>
              </a:rPr>
              <a:t>Errors identified by unique</a:t>
            </a:r>
            <a:r>
              <a:rPr lang="en-US" b="0" dirty="0" smtClean="0">
                <a:effectLst/>
              </a:rPr>
              <a:t> syndromes</a:t>
            </a:r>
            <a:endParaRPr lang="en-US" b="0" dirty="0">
              <a:effectLst/>
            </a:endParaRPr>
          </a:p>
        </p:txBody>
      </p:sp>
      <p:grpSp>
        <p:nvGrpSpPr>
          <p:cNvPr id="224" name="Group 223"/>
          <p:cNvGrpSpPr/>
          <p:nvPr/>
        </p:nvGrpSpPr>
        <p:grpSpPr>
          <a:xfrm>
            <a:off x="2386335" y="959835"/>
            <a:ext cx="5192708" cy="533400"/>
            <a:chOff x="2574930" y="1143000"/>
            <a:chExt cx="5192708" cy="533400"/>
          </a:xfrm>
        </p:grpSpPr>
        <p:sp>
          <p:nvSpPr>
            <p:cNvPr id="218" name="AutoShape 73"/>
            <p:cNvSpPr>
              <a:spLocks noChangeArrowheads="1"/>
            </p:cNvSpPr>
            <p:nvPr/>
          </p:nvSpPr>
          <p:spPr bwMode="auto">
            <a:xfrm>
              <a:off x="6429374" y="1143000"/>
              <a:ext cx="358775" cy="533400"/>
            </a:xfrm>
            <a:prstGeom prst="roundRect">
              <a:avLst>
                <a:gd name="adj" fmla="val 26191"/>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endParaRPr lang="en-US" sz="1200" kern="0" dirty="0">
                <a:solidFill>
                  <a:srgbClr val="000000"/>
                </a:solidFill>
                <a:latin typeface="Arial"/>
              </a:endParaRPr>
            </a:p>
          </p:txBody>
        </p:sp>
        <p:sp>
          <p:nvSpPr>
            <p:cNvPr id="219" name="AutoShape 73"/>
            <p:cNvSpPr>
              <a:spLocks noChangeArrowheads="1"/>
            </p:cNvSpPr>
            <p:nvPr/>
          </p:nvSpPr>
          <p:spPr bwMode="auto">
            <a:xfrm>
              <a:off x="7408863" y="1143000"/>
              <a:ext cx="358775" cy="533400"/>
            </a:xfrm>
            <a:prstGeom prst="roundRect">
              <a:avLst>
                <a:gd name="adj" fmla="val 26191"/>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endParaRPr lang="en-US" sz="1200" kern="0" dirty="0">
                <a:solidFill>
                  <a:srgbClr val="000000"/>
                </a:solidFill>
                <a:latin typeface="Arial"/>
              </a:endParaRPr>
            </a:p>
          </p:txBody>
        </p:sp>
        <p:sp>
          <p:nvSpPr>
            <p:cNvPr id="220" name="AutoShape 73"/>
            <p:cNvSpPr>
              <a:spLocks noChangeArrowheads="1"/>
            </p:cNvSpPr>
            <p:nvPr/>
          </p:nvSpPr>
          <p:spPr bwMode="auto">
            <a:xfrm>
              <a:off x="5465763" y="1143000"/>
              <a:ext cx="358775" cy="533400"/>
            </a:xfrm>
            <a:prstGeom prst="roundRect">
              <a:avLst>
                <a:gd name="adj" fmla="val 26191"/>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endParaRPr lang="en-US" sz="1200" kern="0" dirty="0">
                <a:solidFill>
                  <a:srgbClr val="000000"/>
                </a:solidFill>
                <a:latin typeface="Arial"/>
              </a:endParaRPr>
            </a:p>
          </p:txBody>
        </p:sp>
        <p:sp>
          <p:nvSpPr>
            <p:cNvPr id="221" name="AutoShape 73"/>
            <p:cNvSpPr>
              <a:spLocks noChangeArrowheads="1"/>
            </p:cNvSpPr>
            <p:nvPr/>
          </p:nvSpPr>
          <p:spPr bwMode="auto">
            <a:xfrm>
              <a:off x="4502152" y="1143000"/>
              <a:ext cx="358775" cy="533400"/>
            </a:xfrm>
            <a:prstGeom prst="roundRect">
              <a:avLst>
                <a:gd name="adj" fmla="val 26191"/>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endParaRPr lang="en-US" sz="1200" kern="0" dirty="0">
                <a:solidFill>
                  <a:srgbClr val="000000"/>
                </a:solidFill>
                <a:latin typeface="Arial"/>
              </a:endParaRPr>
            </a:p>
          </p:txBody>
        </p:sp>
        <p:sp>
          <p:nvSpPr>
            <p:cNvPr id="222" name="AutoShape 73"/>
            <p:cNvSpPr>
              <a:spLocks noChangeArrowheads="1"/>
            </p:cNvSpPr>
            <p:nvPr/>
          </p:nvSpPr>
          <p:spPr bwMode="auto">
            <a:xfrm>
              <a:off x="3538541" y="1143000"/>
              <a:ext cx="358775" cy="533400"/>
            </a:xfrm>
            <a:prstGeom prst="roundRect">
              <a:avLst>
                <a:gd name="adj" fmla="val 26191"/>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endParaRPr lang="en-US" sz="1200" kern="0" dirty="0">
                <a:solidFill>
                  <a:srgbClr val="000000"/>
                </a:solidFill>
                <a:latin typeface="Arial"/>
              </a:endParaRPr>
            </a:p>
          </p:txBody>
        </p:sp>
        <p:sp>
          <p:nvSpPr>
            <p:cNvPr id="223" name="AutoShape 73"/>
            <p:cNvSpPr>
              <a:spLocks noChangeArrowheads="1"/>
            </p:cNvSpPr>
            <p:nvPr/>
          </p:nvSpPr>
          <p:spPr bwMode="auto">
            <a:xfrm>
              <a:off x="2574930" y="1143000"/>
              <a:ext cx="358775" cy="533400"/>
            </a:xfrm>
            <a:prstGeom prst="roundRect">
              <a:avLst>
                <a:gd name="adj" fmla="val 26191"/>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endParaRPr lang="en-US" sz="1200" kern="0" dirty="0">
                <a:solidFill>
                  <a:srgbClr val="000000"/>
                </a:solidFill>
                <a:latin typeface="Arial"/>
              </a:endParaRPr>
            </a:p>
          </p:txBody>
        </p:sp>
      </p:grpSp>
      <p:grpSp>
        <p:nvGrpSpPr>
          <p:cNvPr id="225" name="Group 224"/>
          <p:cNvGrpSpPr/>
          <p:nvPr/>
        </p:nvGrpSpPr>
        <p:grpSpPr>
          <a:xfrm>
            <a:off x="893855" y="1111630"/>
            <a:ext cx="6620934" cy="1826835"/>
            <a:chOff x="1082450" y="1294795"/>
            <a:chExt cx="6620934" cy="1826835"/>
          </a:xfrm>
        </p:grpSpPr>
        <p:grpSp>
          <p:nvGrpSpPr>
            <p:cNvPr id="273" name="Group 169"/>
            <p:cNvGrpSpPr>
              <a:grpSpLocks/>
            </p:cNvGrpSpPr>
            <p:nvPr/>
          </p:nvGrpSpPr>
          <p:grpSpPr bwMode="auto">
            <a:xfrm>
              <a:off x="1197354" y="1409700"/>
              <a:ext cx="6324607" cy="1603375"/>
              <a:chOff x="752" y="888"/>
              <a:chExt cx="3984" cy="1010"/>
            </a:xfrm>
          </p:grpSpPr>
          <p:sp>
            <p:nvSpPr>
              <p:cNvPr id="316" name="Freeform 171"/>
              <p:cNvSpPr>
                <a:spLocks/>
              </p:cNvSpPr>
              <p:nvPr/>
            </p:nvSpPr>
            <p:spPr bwMode="auto">
              <a:xfrm>
                <a:off x="2037" y="888"/>
                <a:ext cx="307" cy="1010"/>
              </a:xfrm>
              <a:custGeom>
                <a:avLst/>
                <a:gdLst/>
                <a:ahLst/>
                <a:cxnLst>
                  <a:cxn ang="0">
                    <a:pos x="0" y="914"/>
                  </a:cxn>
                  <a:cxn ang="0">
                    <a:pos x="3" y="0"/>
                  </a:cxn>
                  <a:cxn ang="0">
                    <a:pos x="307" y="0"/>
                  </a:cxn>
                </a:cxnLst>
                <a:rect l="0" t="0" r="r" b="b"/>
                <a:pathLst>
                  <a:path w="307" h="914">
                    <a:moveTo>
                      <a:pt x="0" y="914"/>
                    </a:moveTo>
                    <a:lnTo>
                      <a:pt x="3" y="0"/>
                    </a:lnTo>
                    <a:lnTo>
                      <a:pt x="307" y="0"/>
                    </a:lnTo>
                  </a:path>
                </a:pathLst>
              </a:custGeom>
              <a:noFill/>
              <a:ln w="57150" cmpd="sng">
                <a:solidFill>
                  <a:srgbClr val="FF0000"/>
                </a:solidFill>
                <a:round/>
                <a:headEnd type="none" w="sm" len="sm"/>
                <a:tailEnd type="none" w="sm" len="med"/>
              </a:ln>
              <a:effectLst/>
            </p:spPr>
            <p:txBody>
              <a:bodyPr wrap="none" lIns="92075" tIns="46038" rIns="92075" bIns="46038" anchor="ctr">
                <a:prstTxWarp prst="textNoShape">
                  <a:avLst/>
                </a:prstTxWarp>
              </a:bodyPr>
              <a:lstStyle/>
              <a:p>
                <a:endParaRPr lang="en-US"/>
              </a:p>
            </p:txBody>
          </p:sp>
          <p:sp>
            <p:nvSpPr>
              <p:cNvPr id="317" name="Freeform 172"/>
              <p:cNvSpPr>
                <a:spLocks/>
              </p:cNvSpPr>
              <p:nvPr/>
            </p:nvSpPr>
            <p:spPr bwMode="auto">
              <a:xfrm>
                <a:off x="3853" y="888"/>
                <a:ext cx="307" cy="1010"/>
              </a:xfrm>
              <a:custGeom>
                <a:avLst/>
                <a:gdLst/>
                <a:ahLst/>
                <a:cxnLst>
                  <a:cxn ang="0">
                    <a:pos x="0" y="914"/>
                  </a:cxn>
                  <a:cxn ang="0">
                    <a:pos x="3" y="0"/>
                  </a:cxn>
                  <a:cxn ang="0">
                    <a:pos x="307" y="0"/>
                  </a:cxn>
                </a:cxnLst>
                <a:rect l="0" t="0" r="r" b="b"/>
                <a:pathLst>
                  <a:path w="307" h="914">
                    <a:moveTo>
                      <a:pt x="0" y="914"/>
                    </a:moveTo>
                    <a:lnTo>
                      <a:pt x="3" y="0"/>
                    </a:lnTo>
                    <a:lnTo>
                      <a:pt x="307" y="0"/>
                    </a:lnTo>
                  </a:path>
                </a:pathLst>
              </a:custGeom>
              <a:noFill/>
              <a:ln w="57150" cmpd="sng">
                <a:solidFill>
                  <a:srgbClr val="FF0000"/>
                </a:solidFill>
                <a:round/>
                <a:headEnd type="none" w="sm" len="sm"/>
                <a:tailEnd type="none" w="sm" len="med"/>
              </a:ln>
              <a:effectLst/>
            </p:spPr>
            <p:txBody>
              <a:bodyPr wrap="none" lIns="92075" tIns="46038" rIns="92075" bIns="46038" anchor="ctr">
                <a:prstTxWarp prst="textNoShape">
                  <a:avLst/>
                </a:prstTxWarp>
              </a:bodyPr>
              <a:lstStyle/>
              <a:p>
                <a:endParaRPr lang="en-US"/>
              </a:p>
            </p:txBody>
          </p:sp>
          <p:sp>
            <p:nvSpPr>
              <p:cNvPr id="318" name="Freeform 173"/>
              <p:cNvSpPr>
                <a:spLocks/>
              </p:cNvSpPr>
              <p:nvPr/>
            </p:nvSpPr>
            <p:spPr bwMode="auto">
              <a:xfrm>
                <a:off x="752" y="897"/>
                <a:ext cx="3984" cy="999"/>
              </a:xfrm>
              <a:custGeom>
                <a:avLst/>
                <a:gdLst/>
                <a:ahLst/>
                <a:cxnLst>
                  <a:cxn ang="0">
                    <a:pos x="0" y="904"/>
                  </a:cxn>
                  <a:cxn ang="0">
                    <a:pos x="3712" y="904"/>
                  </a:cxn>
                  <a:cxn ang="0">
                    <a:pos x="3712" y="0"/>
                  </a:cxn>
                  <a:cxn ang="0">
                    <a:pos x="3984" y="0"/>
                  </a:cxn>
                </a:cxnLst>
                <a:rect l="0" t="0" r="r" b="b"/>
                <a:pathLst>
                  <a:path w="3984" h="904">
                    <a:moveTo>
                      <a:pt x="0" y="904"/>
                    </a:moveTo>
                    <a:lnTo>
                      <a:pt x="3712" y="904"/>
                    </a:lnTo>
                    <a:lnTo>
                      <a:pt x="3712" y="0"/>
                    </a:lnTo>
                    <a:lnTo>
                      <a:pt x="3984" y="0"/>
                    </a:lnTo>
                  </a:path>
                </a:pathLst>
              </a:custGeom>
              <a:noFill/>
              <a:ln w="57150" cap="flat" cmpd="sng">
                <a:solidFill>
                  <a:srgbClr val="FF0000"/>
                </a:solidFill>
                <a:prstDash val="solid"/>
                <a:round/>
                <a:headEnd type="none" w="sm" len="sm"/>
                <a:tailEnd type="none" w="sm" len="med"/>
              </a:ln>
              <a:effectLst/>
            </p:spPr>
            <p:txBody>
              <a:bodyPr wrap="none" lIns="92075" tIns="46038" rIns="92075" bIns="46038" anchor="ctr">
                <a:prstTxWarp prst="textNoShape">
                  <a:avLst/>
                </a:prstTxWarp>
              </a:bodyPr>
              <a:lstStyle/>
              <a:p>
                <a:endParaRPr lang="en-US"/>
              </a:p>
            </p:txBody>
          </p:sp>
        </p:grpSp>
        <p:sp>
          <p:nvSpPr>
            <p:cNvPr id="275" name="Oval 274"/>
            <p:cNvSpPr/>
            <p:nvPr/>
          </p:nvSpPr>
          <p:spPr>
            <a:xfrm>
              <a:off x="3597655" y="1299558"/>
              <a:ext cx="229809" cy="229809"/>
            </a:xfrm>
            <a:prstGeom prst="ellipse">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en-US"/>
            </a:p>
          </p:txBody>
        </p:sp>
        <p:sp>
          <p:nvSpPr>
            <p:cNvPr id="276" name="Oval 275"/>
            <p:cNvSpPr/>
            <p:nvPr/>
          </p:nvSpPr>
          <p:spPr>
            <a:xfrm>
              <a:off x="6492650" y="1294795"/>
              <a:ext cx="229809" cy="229809"/>
            </a:xfrm>
            <a:prstGeom prst="ellipse">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en-US"/>
            </a:p>
          </p:txBody>
        </p:sp>
        <p:sp>
          <p:nvSpPr>
            <p:cNvPr id="277" name="Oval 276"/>
            <p:cNvSpPr/>
            <p:nvPr/>
          </p:nvSpPr>
          <p:spPr>
            <a:xfrm>
              <a:off x="7473575" y="1294795"/>
              <a:ext cx="229809" cy="229809"/>
            </a:xfrm>
            <a:prstGeom prst="ellipse">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en-US"/>
            </a:p>
          </p:txBody>
        </p:sp>
        <p:sp>
          <p:nvSpPr>
            <p:cNvPr id="278" name="Oval 277"/>
            <p:cNvSpPr/>
            <p:nvPr/>
          </p:nvSpPr>
          <p:spPr>
            <a:xfrm>
              <a:off x="1082450" y="2891821"/>
              <a:ext cx="229809" cy="229809"/>
            </a:xfrm>
            <a:prstGeom prst="ellipse">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en-US"/>
            </a:p>
          </p:txBody>
        </p:sp>
      </p:grpSp>
      <p:grpSp>
        <p:nvGrpSpPr>
          <p:cNvPr id="274" name="Group 177"/>
          <p:cNvGrpSpPr>
            <a:grpSpLocks/>
          </p:cNvGrpSpPr>
          <p:nvPr/>
        </p:nvGrpSpPr>
        <p:grpSpPr bwMode="auto">
          <a:xfrm>
            <a:off x="2888360" y="1078897"/>
            <a:ext cx="4168775" cy="1901826"/>
            <a:chOff x="1936" y="795"/>
            <a:chExt cx="2626" cy="1198"/>
          </a:xfrm>
        </p:grpSpPr>
        <p:sp>
          <p:nvSpPr>
            <p:cNvPr id="279" name="Oval 178"/>
            <p:cNvSpPr>
              <a:spLocks noChangeArrowheads="1"/>
            </p:cNvSpPr>
            <p:nvPr/>
          </p:nvSpPr>
          <p:spPr bwMode="auto">
            <a:xfrm>
              <a:off x="1942" y="795"/>
              <a:ext cx="192" cy="192"/>
            </a:xfrm>
            <a:prstGeom prst="ellipse">
              <a:avLst/>
            </a:prstGeom>
            <a:solidFill>
              <a:srgbClr val="FFFFFF"/>
            </a:solidFill>
            <a:ln w="28575">
              <a:solidFill>
                <a:srgbClr val="000000"/>
              </a:solidFill>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280" name="Line 179"/>
            <p:cNvSpPr>
              <a:spLocks noChangeShapeType="1"/>
            </p:cNvSpPr>
            <p:nvPr/>
          </p:nvSpPr>
          <p:spPr bwMode="auto">
            <a:xfrm>
              <a:off x="2038" y="843"/>
              <a:ext cx="0" cy="96"/>
            </a:xfrm>
            <a:prstGeom prst="line">
              <a:avLst/>
            </a:prstGeom>
            <a:noFill/>
            <a:ln w="28575">
              <a:solidFill>
                <a:srgbClr val="000000"/>
              </a:solidFill>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281" name="Line 180"/>
            <p:cNvSpPr>
              <a:spLocks noChangeShapeType="1"/>
            </p:cNvSpPr>
            <p:nvPr/>
          </p:nvSpPr>
          <p:spPr bwMode="auto">
            <a:xfrm>
              <a:off x="1990" y="891"/>
              <a:ext cx="96" cy="0"/>
            </a:xfrm>
            <a:prstGeom prst="line">
              <a:avLst/>
            </a:prstGeom>
            <a:noFill/>
            <a:ln w="28575">
              <a:solidFill>
                <a:srgbClr val="000000"/>
              </a:solidFill>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282" name="Oval 181"/>
            <p:cNvSpPr>
              <a:spLocks noChangeArrowheads="1"/>
            </p:cNvSpPr>
            <p:nvPr/>
          </p:nvSpPr>
          <p:spPr bwMode="auto">
            <a:xfrm>
              <a:off x="4370" y="795"/>
              <a:ext cx="192" cy="192"/>
            </a:xfrm>
            <a:prstGeom prst="ellipse">
              <a:avLst/>
            </a:prstGeom>
            <a:solidFill>
              <a:srgbClr val="FFFFFF"/>
            </a:solidFill>
            <a:ln w="28575">
              <a:solidFill>
                <a:srgbClr val="000000"/>
              </a:solidFill>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283" name="Line 182"/>
            <p:cNvSpPr>
              <a:spLocks noChangeShapeType="1"/>
            </p:cNvSpPr>
            <p:nvPr/>
          </p:nvSpPr>
          <p:spPr bwMode="auto">
            <a:xfrm>
              <a:off x="4466" y="843"/>
              <a:ext cx="0" cy="96"/>
            </a:xfrm>
            <a:prstGeom prst="line">
              <a:avLst/>
            </a:prstGeom>
            <a:noFill/>
            <a:ln w="28575">
              <a:solidFill>
                <a:srgbClr val="000000"/>
              </a:solidFill>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284" name="Line 183"/>
            <p:cNvSpPr>
              <a:spLocks noChangeShapeType="1"/>
            </p:cNvSpPr>
            <p:nvPr/>
          </p:nvSpPr>
          <p:spPr bwMode="auto">
            <a:xfrm>
              <a:off x="4418" y="891"/>
              <a:ext cx="96" cy="0"/>
            </a:xfrm>
            <a:prstGeom prst="line">
              <a:avLst/>
            </a:prstGeom>
            <a:noFill/>
            <a:ln w="28575">
              <a:solidFill>
                <a:srgbClr val="000000"/>
              </a:solidFill>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285" name="Oval 184"/>
            <p:cNvSpPr>
              <a:spLocks noChangeArrowheads="1"/>
            </p:cNvSpPr>
            <p:nvPr/>
          </p:nvSpPr>
          <p:spPr bwMode="auto">
            <a:xfrm>
              <a:off x="3763" y="795"/>
              <a:ext cx="192" cy="192"/>
            </a:xfrm>
            <a:prstGeom prst="ellipse">
              <a:avLst/>
            </a:prstGeom>
            <a:solidFill>
              <a:srgbClr val="FFFFFF"/>
            </a:solidFill>
            <a:ln w="28575">
              <a:solidFill>
                <a:srgbClr val="000000"/>
              </a:solidFill>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286" name="Line 185"/>
            <p:cNvSpPr>
              <a:spLocks noChangeShapeType="1"/>
            </p:cNvSpPr>
            <p:nvPr/>
          </p:nvSpPr>
          <p:spPr bwMode="auto">
            <a:xfrm>
              <a:off x="3859" y="843"/>
              <a:ext cx="0" cy="96"/>
            </a:xfrm>
            <a:prstGeom prst="line">
              <a:avLst/>
            </a:prstGeom>
            <a:noFill/>
            <a:ln w="28575">
              <a:solidFill>
                <a:srgbClr val="000000"/>
              </a:solidFill>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287" name="Line 186"/>
            <p:cNvSpPr>
              <a:spLocks noChangeShapeType="1"/>
            </p:cNvSpPr>
            <p:nvPr/>
          </p:nvSpPr>
          <p:spPr bwMode="auto">
            <a:xfrm>
              <a:off x="3811" y="891"/>
              <a:ext cx="96" cy="0"/>
            </a:xfrm>
            <a:prstGeom prst="line">
              <a:avLst/>
            </a:prstGeom>
            <a:noFill/>
            <a:ln w="28575">
              <a:solidFill>
                <a:srgbClr val="000000"/>
              </a:solidFill>
              <a:round/>
              <a:headEnd type="none" w="sm" len="sm"/>
              <a:tailEnd type="none" w="sm" len="sm"/>
            </a:ln>
            <a:effectLst/>
          </p:spPr>
          <p:txBody>
            <a:bodyPr wrap="none" lIns="92075" tIns="46038" rIns="92075" bIns="46038" anchor="ctr">
              <a:prstTxWarp prst="textNoShape">
                <a:avLst/>
              </a:prstTxWarp>
            </a:bodyPr>
            <a:lstStyle/>
            <a:p>
              <a:endParaRPr lang="en-US"/>
            </a:p>
          </p:txBody>
        </p:sp>
        <p:grpSp>
          <p:nvGrpSpPr>
            <p:cNvPr id="288" name="Group 187"/>
            <p:cNvGrpSpPr>
              <a:grpSpLocks/>
            </p:cNvGrpSpPr>
            <p:nvPr/>
          </p:nvGrpSpPr>
          <p:grpSpPr bwMode="auto">
            <a:xfrm>
              <a:off x="4370" y="1229"/>
              <a:ext cx="192" cy="192"/>
              <a:chOff x="2544" y="1584"/>
              <a:chExt cx="192" cy="192"/>
            </a:xfrm>
          </p:grpSpPr>
          <p:sp>
            <p:nvSpPr>
              <p:cNvPr id="313" name="Oval 188"/>
              <p:cNvSpPr>
                <a:spLocks noChangeArrowheads="1"/>
              </p:cNvSpPr>
              <p:nvPr/>
            </p:nvSpPr>
            <p:spPr bwMode="auto">
              <a:xfrm>
                <a:off x="2544" y="1584"/>
                <a:ext cx="192" cy="192"/>
              </a:xfrm>
              <a:prstGeom prst="ellipse">
                <a:avLst/>
              </a:prstGeom>
              <a:solidFill>
                <a:srgbClr val="FFFFFF"/>
              </a:solidFill>
              <a:ln w="28575">
                <a:solidFill>
                  <a:srgbClr val="000000"/>
                </a:solidFill>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314" name="Line 189"/>
              <p:cNvSpPr>
                <a:spLocks noChangeShapeType="1"/>
              </p:cNvSpPr>
              <p:nvPr/>
            </p:nvSpPr>
            <p:spPr bwMode="auto">
              <a:xfrm>
                <a:off x="2640" y="1632"/>
                <a:ext cx="0" cy="96"/>
              </a:xfrm>
              <a:prstGeom prst="line">
                <a:avLst/>
              </a:prstGeom>
              <a:noFill/>
              <a:ln w="28575">
                <a:solidFill>
                  <a:srgbClr val="000000"/>
                </a:solidFill>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315" name="Line 190"/>
              <p:cNvSpPr>
                <a:spLocks noChangeShapeType="1"/>
              </p:cNvSpPr>
              <p:nvPr/>
            </p:nvSpPr>
            <p:spPr bwMode="auto">
              <a:xfrm>
                <a:off x="2592" y="1680"/>
                <a:ext cx="96" cy="0"/>
              </a:xfrm>
              <a:prstGeom prst="line">
                <a:avLst/>
              </a:prstGeom>
              <a:noFill/>
              <a:ln w="28575">
                <a:solidFill>
                  <a:srgbClr val="000000"/>
                </a:solidFill>
                <a:round/>
                <a:headEnd type="none" w="sm" len="sm"/>
                <a:tailEnd type="none" w="sm" len="sm"/>
              </a:ln>
              <a:effectLst/>
            </p:spPr>
            <p:txBody>
              <a:bodyPr wrap="none" lIns="92075" tIns="46038" rIns="92075" bIns="46038" anchor="ctr">
                <a:prstTxWarp prst="textNoShape">
                  <a:avLst/>
                </a:prstTxWarp>
              </a:bodyPr>
              <a:lstStyle/>
              <a:p>
                <a:endParaRPr lang="en-US"/>
              </a:p>
            </p:txBody>
          </p:sp>
        </p:grpSp>
        <p:grpSp>
          <p:nvGrpSpPr>
            <p:cNvPr id="289" name="Group 191"/>
            <p:cNvGrpSpPr>
              <a:grpSpLocks/>
            </p:cNvGrpSpPr>
            <p:nvPr/>
          </p:nvGrpSpPr>
          <p:grpSpPr bwMode="auto">
            <a:xfrm>
              <a:off x="3757" y="1235"/>
              <a:ext cx="192" cy="192"/>
              <a:chOff x="2544" y="1584"/>
              <a:chExt cx="192" cy="192"/>
            </a:xfrm>
          </p:grpSpPr>
          <p:sp>
            <p:nvSpPr>
              <p:cNvPr id="310" name="Oval 192"/>
              <p:cNvSpPr>
                <a:spLocks noChangeArrowheads="1"/>
              </p:cNvSpPr>
              <p:nvPr/>
            </p:nvSpPr>
            <p:spPr bwMode="auto">
              <a:xfrm>
                <a:off x="2544" y="1584"/>
                <a:ext cx="192" cy="192"/>
              </a:xfrm>
              <a:prstGeom prst="ellipse">
                <a:avLst/>
              </a:prstGeom>
              <a:solidFill>
                <a:srgbClr val="FFFFFF"/>
              </a:solidFill>
              <a:ln w="28575">
                <a:solidFill>
                  <a:srgbClr val="000000"/>
                </a:solidFill>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311" name="Line 193"/>
              <p:cNvSpPr>
                <a:spLocks noChangeShapeType="1"/>
              </p:cNvSpPr>
              <p:nvPr/>
            </p:nvSpPr>
            <p:spPr bwMode="auto">
              <a:xfrm>
                <a:off x="2640" y="1632"/>
                <a:ext cx="0" cy="96"/>
              </a:xfrm>
              <a:prstGeom prst="line">
                <a:avLst/>
              </a:prstGeom>
              <a:noFill/>
              <a:ln w="28575">
                <a:solidFill>
                  <a:srgbClr val="000000"/>
                </a:solidFill>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312" name="Line 194"/>
              <p:cNvSpPr>
                <a:spLocks noChangeShapeType="1"/>
              </p:cNvSpPr>
              <p:nvPr/>
            </p:nvSpPr>
            <p:spPr bwMode="auto">
              <a:xfrm>
                <a:off x="2592" y="1680"/>
                <a:ext cx="96" cy="0"/>
              </a:xfrm>
              <a:prstGeom prst="line">
                <a:avLst/>
              </a:prstGeom>
              <a:noFill/>
              <a:ln w="28575">
                <a:solidFill>
                  <a:srgbClr val="000000"/>
                </a:solidFill>
                <a:round/>
                <a:headEnd type="none" w="sm" len="sm"/>
                <a:tailEnd type="none" w="sm" len="sm"/>
              </a:ln>
              <a:effectLst/>
            </p:spPr>
            <p:txBody>
              <a:bodyPr wrap="none" lIns="92075" tIns="46038" rIns="92075" bIns="46038" anchor="ctr">
                <a:prstTxWarp prst="textNoShape">
                  <a:avLst/>
                </a:prstTxWarp>
              </a:bodyPr>
              <a:lstStyle/>
              <a:p>
                <a:endParaRPr lang="en-US"/>
              </a:p>
            </p:txBody>
          </p:sp>
        </p:grpSp>
        <p:grpSp>
          <p:nvGrpSpPr>
            <p:cNvPr id="290" name="Group 195"/>
            <p:cNvGrpSpPr>
              <a:grpSpLocks/>
            </p:cNvGrpSpPr>
            <p:nvPr/>
          </p:nvGrpSpPr>
          <p:grpSpPr bwMode="auto">
            <a:xfrm>
              <a:off x="4370" y="1513"/>
              <a:ext cx="192" cy="192"/>
              <a:chOff x="2544" y="1584"/>
              <a:chExt cx="192" cy="192"/>
            </a:xfrm>
          </p:grpSpPr>
          <p:sp>
            <p:nvSpPr>
              <p:cNvPr id="307" name="Oval 196"/>
              <p:cNvSpPr>
                <a:spLocks noChangeArrowheads="1"/>
              </p:cNvSpPr>
              <p:nvPr/>
            </p:nvSpPr>
            <p:spPr bwMode="auto">
              <a:xfrm>
                <a:off x="2544" y="1584"/>
                <a:ext cx="192" cy="192"/>
              </a:xfrm>
              <a:prstGeom prst="ellipse">
                <a:avLst/>
              </a:prstGeom>
              <a:solidFill>
                <a:srgbClr val="FFFFFF"/>
              </a:solidFill>
              <a:ln w="28575">
                <a:solidFill>
                  <a:srgbClr val="000000"/>
                </a:solidFill>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308" name="Line 197"/>
              <p:cNvSpPr>
                <a:spLocks noChangeShapeType="1"/>
              </p:cNvSpPr>
              <p:nvPr/>
            </p:nvSpPr>
            <p:spPr bwMode="auto">
              <a:xfrm>
                <a:off x="2640" y="1632"/>
                <a:ext cx="0" cy="96"/>
              </a:xfrm>
              <a:prstGeom prst="line">
                <a:avLst/>
              </a:prstGeom>
              <a:noFill/>
              <a:ln w="28575">
                <a:solidFill>
                  <a:srgbClr val="000000"/>
                </a:solidFill>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309" name="Line 198"/>
              <p:cNvSpPr>
                <a:spLocks noChangeShapeType="1"/>
              </p:cNvSpPr>
              <p:nvPr/>
            </p:nvSpPr>
            <p:spPr bwMode="auto">
              <a:xfrm>
                <a:off x="2592" y="1680"/>
                <a:ext cx="96" cy="0"/>
              </a:xfrm>
              <a:prstGeom prst="line">
                <a:avLst/>
              </a:prstGeom>
              <a:noFill/>
              <a:ln w="28575">
                <a:solidFill>
                  <a:srgbClr val="000000"/>
                </a:solidFill>
                <a:round/>
                <a:headEnd type="none" w="sm" len="sm"/>
                <a:tailEnd type="none" w="sm" len="sm"/>
              </a:ln>
              <a:effectLst/>
            </p:spPr>
            <p:txBody>
              <a:bodyPr wrap="none" lIns="92075" tIns="46038" rIns="92075" bIns="46038" anchor="ctr">
                <a:prstTxWarp prst="textNoShape">
                  <a:avLst/>
                </a:prstTxWarp>
              </a:bodyPr>
              <a:lstStyle/>
              <a:p>
                <a:endParaRPr lang="en-US"/>
              </a:p>
            </p:txBody>
          </p:sp>
        </p:grpSp>
        <p:grpSp>
          <p:nvGrpSpPr>
            <p:cNvPr id="291" name="Group 199"/>
            <p:cNvGrpSpPr>
              <a:grpSpLocks/>
            </p:cNvGrpSpPr>
            <p:nvPr/>
          </p:nvGrpSpPr>
          <p:grpSpPr bwMode="auto">
            <a:xfrm>
              <a:off x="3750" y="1512"/>
              <a:ext cx="192" cy="192"/>
              <a:chOff x="2544" y="1584"/>
              <a:chExt cx="192" cy="192"/>
            </a:xfrm>
          </p:grpSpPr>
          <p:sp>
            <p:nvSpPr>
              <p:cNvPr id="304" name="Oval 200"/>
              <p:cNvSpPr>
                <a:spLocks noChangeArrowheads="1"/>
              </p:cNvSpPr>
              <p:nvPr/>
            </p:nvSpPr>
            <p:spPr bwMode="auto">
              <a:xfrm>
                <a:off x="2544" y="1584"/>
                <a:ext cx="192" cy="192"/>
              </a:xfrm>
              <a:prstGeom prst="ellipse">
                <a:avLst/>
              </a:prstGeom>
              <a:solidFill>
                <a:srgbClr val="FFFFFF"/>
              </a:solidFill>
              <a:ln w="28575">
                <a:solidFill>
                  <a:srgbClr val="000000"/>
                </a:solidFill>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305" name="Line 201"/>
              <p:cNvSpPr>
                <a:spLocks noChangeShapeType="1"/>
              </p:cNvSpPr>
              <p:nvPr/>
            </p:nvSpPr>
            <p:spPr bwMode="auto">
              <a:xfrm>
                <a:off x="2640" y="1632"/>
                <a:ext cx="0" cy="96"/>
              </a:xfrm>
              <a:prstGeom prst="line">
                <a:avLst/>
              </a:prstGeom>
              <a:noFill/>
              <a:ln w="28575">
                <a:solidFill>
                  <a:srgbClr val="000000"/>
                </a:solidFill>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306" name="Line 202"/>
              <p:cNvSpPr>
                <a:spLocks noChangeShapeType="1"/>
              </p:cNvSpPr>
              <p:nvPr/>
            </p:nvSpPr>
            <p:spPr bwMode="auto">
              <a:xfrm>
                <a:off x="2592" y="1680"/>
                <a:ext cx="96" cy="0"/>
              </a:xfrm>
              <a:prstGeom prst="line">
                <a:avLst/>
              </a:prstGeom>
              <a:noFill/>
              <a:ln w="28575">
                <a:solidFill>
                  <a:srgbClr val="000000"/>
                </a:solidFill>
                <a:round/>
                <a:headEnd type="none" w="sm" len="sm"/>
                <a:tailEnd type="none" w="sm" len="sm"/>
              </a:ln>
              <a:effectLst/>
            </p:spPr>
            <p:txBody>
              <a:bodyPr wrap="none" lIns="92075" tIns="46038" rIns="92075" bIns="46038" anchor="ctr">
                <a:prstTxWarp prst="textNoShape">
                  <a:avLst/>
                </a:prstTxWarp>
              </a:bodyPr>
              <a:lstStyle/>
              <a:p>
                <a:endParaRPr lang="en-US"/>
              </a:p>
            </p:txBody>
          </p:sp>
        </p:grpSp>
        <p:grpSp>
          <p:nvGrpSpPr>
            <p:cNvPr id="292" name="Group 203"/>
            <p:cNvGrpSpPr>
              <a:grpSpLocks/>
            </p:cNvGrpSpPr>
            <p:nvPr/>
          </p:nvGrpSpPr>
          <p:grpSpPr bwMode="auto">
            <a:xfrm>
              <a:off x="4370" y="1798"/>
              <a:ext cx="192" cy="192"/>
              <a:chOff x="2544" y="1584"/>
              <a:chExt cx="192" cy="192"/>
            </a:xfrm>
          </p:grpSpPr>
          <p:sp>
            <p:nvSpPr>
              <p:cNvPr id="301" name="Oval 204"/>
              <p:cNvSpPr>
                <a:spLocks noChangeArrowheads="1"/>
              </p:cNvSpPr>
              <p:nvPr/>
            </p:nvSpPr>
            <p:spPr bwMode="auto">
              <a:xfrm>
                <a:off x="2544" y="1584"/>
                <a:ext cx="192" cy="192"/>
              </a:xfrm>
              <a:prstGeom prst="ellipse">
                <a:avLst/>
              </a:prstGeom>
              <a:solidFill>
                <a:srgbClr val="FFFFFF"/>
              </a:solidFill>
              <a:ln w="28575">
                <a:solidFill>
                  <a:srgbClr val="000000"/>
                </a:solidFill>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302" name="Line 205"/>
              <p:cNvSpPr>
                <a:spLocks noChangeShapeType="1"/>
              </p:cNvSpPr>
              <p:nvPr/>
            </p:nvSpPr>
            <p:spPr bwMode="auto">
              <a:xfrm>
                <a:off x="2640" y="1632"/>
                <a:ext cx="0" cy="96"/>
              </a:xfrm>
              <a:prstGeom prst="line">
                <a:avLst/>
              </a:prstGeom>
              <a:noFill/>
              <a:ln w="28575">
                <a:solidFill>
                  <a:srgbClr val="000000"/>
                </a:solidFill>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303" name="Line 206"/>
              <p:cNvSpPr>
                <a:spLocks noChangeShapeType="1"/>
              </p:cNvSpPr>
              <p:nvPr/>
            </p:nvSpPr>
            <p:spPr bwMode="auto">
              <a:xfrm>
                <a:off x="2592" y="1680"/>
                <a:ext cx="96" cy="0"/>
              </a:xfrm>
              <a:prstGeom prst="line">
                <a:avLst/>
              </a:prstGeom>
              <a:noFill/>
              <a:ln w="28575">
                <a:solidFill>
                  <a:srgbClr val="000000"/>
                </a:solidFill>
                <a:round/>
                <a:headEnd type="none" w="sm" len="sm"/>
                <a:tailEnd type="none" w="sm" len="sm"/>
              </a:ln>
              <a:effectLst/>
            </p:spPr>
            <p:txBody>
              <a:bodyPr wrap="none" lIns="92075" tIns="46038" rIns="92075" bIns="46038" anchor="ctr">
                <a:prstTxWarp prst="textNoShape">
                  <a:avLst/>
                </a:prstTxWarp>
              </a:bodyPr>
              <a:lstStyle/>
              <a:p>
                <a:endParaRPr lang="en-US"/>
              </a:p>
            </p:txBody>
          </p:sp>
        </p:grpSp>
        <p:grpSp>
          <p:nvGrpSpPr>
            <p:cNvPr id="293" name="Group 207"/>
            <p:cNvGrpSpPr>
              <a:grpSpLocks/>
            </p:cNvGrpSpPr>
            <p:nvPr/>
          </p:nvGrpSpPr>
          <p:grpSpPr bwMode="auto">
            <a:xfrm>
              <a:off x="3750" y="1801"/>
              <a:ext cx="192" cy="192"/>
              <a:chOff x="2544" y="1584"/>
              <a:chExt cx="192" cy="192"/>
            </a:xfrm>
          </p:grpSpPr>
          <p:sp>
            <p:nvSpPr>
              <p:cNvPr id="298" name="Oval 208"/>
              <p:cNvSpPr>
                <a:spLocks noChangeArrowheads="1"/>
              </p:cNvSpPr>
              <p:nvPr/>
            </p:nvSpPr>
            <p:spPr bwMode="auto">
              <a:xfrm>
                <a:off x="2544" y="1584"/>
                <a:ext cx="192" cy="192"/>
              </a:xfrm>
              <a:prstGeom prst="ellipse">
                <a:avLst/>
              </a:prstGeom>
              <a:solidFill>
                <a:srgbClr val="FFFFFF"/>
              </a:solidFill>
              <a:ln w="28575">
                <a:solidFill>
                  <a:srgbClr val="000000"/>
                </a:solidFill>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299" name="Line 209"/>
              <p:cNvSpPr>
                <a:spLocks noChangeShapeType="1"/>
              </p:cNvSpPr>
              <p:nvPr/>
            </p:nvSpPr>
            <p:spPr bwMode="auto">
              <a:xfrm>
                <a:off x="2640" y="1632"/>
                <a:ext cx="0" cy="96"/>
              </a:xfrm>
              <a:prstGeom prst="line">
                <a:avLst/>
              </a:prstGeom>
              <a:noFill/>
              <a:ln w="28575">
                <a:solidFill>
                  <a:srgbClr val="000000"/>
                </a:solidFill>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300" name="Line 210"/>
              <p:cNvSpPr>
                <a:spLocks noChangeShapeType="1"/>
              </p:cNvSpPr>
              <p:nvPr/>
            </p:nvSpPr>
            <p:spPr bwMode="auto">
              <a:xfrm>
                <a:off x="2592" y="1680"/>
                <a:ext cx="96" cy="0"/>
              </a:xfrm>
              <a:prstGeom prst="line">
                <a:avLst/>
              </a:prstGeom>
              <a:noFill/>
              <a:ln w="28575">
                <a:solidFill>
                  <a:srgbClr val="000000"/>
                </a:solidFill>
                <a:round/>
                <a:headEnd type="none" w="sm" len="sm"/>
                <a:tailEnd type="none" w="sm" len="sm"/>
              </a:ln>
              <a:effectLst/>
            </p:spPr>
            <p:txBody>
              <a:bodyPr wrap="none" lIns="92075" tIns="46038" rIns="92075" bIns="46038" anchor="ctr">
                <a:prstTxWarp prst="textNoShape">
                  <a:avLst/>
                </a:prstTxWarp>
              </a:bodyPr>
              <a:lstStyle/>
              <a:p>
                <a:endParaRPr lang="en-US"/>
              </a:p>
            </p:txBody>
          </p:sp>
        </p:grpSp>
        <p:grpSp>
          <p:nvGrpSpPr>
            <p:cNvPr id="294" name="Group 211"/>
            <p:cNvGrpSpPr>
              <a:grpSpLocks/>
            </p:cNvGrpSpPr>
            <p:nvPr/>
          </p:nvGrpSpPr>
          <p:grpSpPr bwMode="auto">
            <a:xfrm>
              <a:off x="1936" y="1801"/>
              <a:ext cx="192" cy="192"/>
              <a:chOff x="2544" y="1584"/>
              <a:chExt cx="192" cy="192"/>
            </a:xfrm>
          </p:grpSpPr>
          <p:sp>
            <p:nvSpPr>
              <p:cNvPr id="295" name="Oval 212"/>
              <p:cNvSpPr>
                <a:spLocks noChangeArrowheads="1"/>
              </p:cNvSpPr>
              <p:nvPr/>
            </p:nvSpPr>
            <p:spPr bwMode="auto">
              <a:xfrm>
                <a:off x="2544" y="1584"/>
                <a:ext cx="192" cy="192"/>
              </a:xfrm>
              <a:prstGeom prst="ellipse">
                <a:avLst/>
              </a:prstGeom>
              <a:solidFill>
                <a:srgbClr val="FFFFFF"/>
              </a:solidFill>
              <a:ln w="28575">
                <a:solidFill>
                  <a:srgbClr val="000000"/>
                </a:solidFill>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296" name="Line 213"/>
              <p:cNvSpPr>
                <a:spLocks noChangeShapeType="1"/>
              </p:cNvSpPr>
              <p:nvPr/>
            </p:nvSpPr>
            <p:spPr bwMode="auto">
              <a:xfrm>
                <a:off x="2640" y="1632"/>
                <a:ext cx="0" cy="96"/>
              </a:xfrm>
              <a:prstGeom prst="line">
                <a:avLst/>
              </a:prstGeom>
              <a:noFill/>
              <a:ln w="28575">
                <a:solidFill>
                  <a:srgbClr val="000000"/>
                </a:solidFill>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297" name="Line 214"/>
              <p:cNvSpPr>
                <a:spLocks noChangeShapeType="1"/>
              </p:cNvSpPr>
              <p:nvPr/>
            </p:nvSpPr>
            <p:spPr bwMode="auto">
              <a:xfrm>
                <a:off x="2592" y="1680"/>
                <a:ext cx="96" cy="0"/>
              </a:xfrm>
              <a:prstGeom prst="line">
                <a:avLst/>
              </a:prstGeom>
              <a:noFill/>
              <a:ln w="28575">
                <a:solidFill>
                  <a:srgbClr val="000000"/>
                </a:solidFill>
                <a:round/>
                <a:headEnd type="none" w="sm" len="sm"/>
                <a:tailEnd type="none" w="sm" len="sm"/>
              </a:ln>
              <a:effectLst/>
            </p:spPr>
            <p:txBody>
              <a:bodyPr wrap="none" lIns="92075" tIns="46038" rIns="92075" bIns="46038" anchor="ctr">
                <a:prstTxWarp prst="textNoShape">
                  <a:avLst/>
                </a:prstTxWarp>
              </a:bodyPr>
              <a:lstStyle/>
              <a:p>
                <a:endParaRPr lang="en-US"/>
              </a:p>
            </p:txBody>
          </p:sp>
        </p:grpSp>
      </p:grpSp>
      <p:grpSp>
        <p:nvGrpSpPr>
          <p:cNvPr id="217" name="Group 216"/>
          <p:cNvGrpSpPr/>
          <p:nvPr/>
        </p:nvGrpSpPr>
        <p:grpSpPr>
          <a:xfrm>
            <a:off x="113292" y="6390980"/>
            <a:ext cx="5513363" cy="381543"/>
            <a:chOff x="113292" y="6390980"/>
            <a:chExt cx="5513363" cy="381543"/>
          </a:xfrm>
        </p:grpSpPr>
        <p:pic>
          <p:nvPicPr>
            <p:cNvPr id="226" name="Picture 225"/>
            <p:cNvPicPr>
              <a:picLocks noChangeAspect="1"/>
            </p:cNvPicPr>
            <p:nvPr/>
          </p:nvPicPr>
          <p:blipFill>
            <a:blip r:embed="rId3"/>
            <a:stretch>
              <a:fillRect/>
            </a:stretch>
          </p:blipFill>
          <p:spPr>
            <a:xfrm>
              <a:off x="113292" y="6448404"/>
              <a:ext cx="645220" cy="324119"/>
            </a:xfrm>
            <a:prstGeom prst="rect">
              <a:avLst/>
            </a:prstGeom>
          </p:spPr>
        </p:pic>
        <p:sp>
          <p:nvSpPr>
            <p:cNvPr id="227" name="TextBox 226"/>
            <p:cNvSpPr txBox="1"/>
            <p:nvPr/>
          </p:nvSpPr>
          <p:spPr>
            <a:xfrm>
              <a:off x="709924" y="6390980"/>
              <a:ext cx="4916731" cy="338554"/>
            </a:xfrm>
            <a:prstGeom prst="rect">
              <a:avLst/>
            </a:prstGeom>
            <a:noFill/>
          </p:spPr>
          <p:txBody>
            <a:bodyPr wrap="none" rtlCol="0">
              <a:spAutoFit/>
            </a:bodyPr>
            <a:lstStyle/>
            <a:p>
              <a:r>
                <a:rPr lang="en-US" sz="1600" noProof="1" smtClean="0">
                  <a:latin typeface="Comic Sans MS"/>
                  <a:cs typeface="Comic Sans MS"/>
                </a:rPr>
                <a:t>J. Rajski, J. Tyszer, C. Wang, S.M. Reddy, ITC’03</a:t>
              </a:r>
              <a:endParaRPr lang="en-US" sz="1600" noProof="1">
                <a:latin typeface="Comic Sans MS"/>
                <a:cs typeface="Comic Sans MS"/>
              </a:endParaRPr>
            </a:p>
          </p:txBody>
        </p:sp>
      </p:grpSp>
    </p:spTree>
    <p:extLst>
      <p:ext uri="{BB962C8B-B14F-4D97-AF65-F5344CB8AC3E}">
        <p14:creationId xmlns:p14="http://schemas.microsoft.com/office/powerpoint/2010/main" val="176507337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225"/>
                                        </p:tgtEl>
                                        <p:attrNameLst>
                                          <p:attrName>style.visibility</p:attrName>
                                        </p:attrNameLst>
                                      </p:cBhvr>
                                      <p:to>
                                        <p:strVal val="visible"/>
                                      </p:to>
                                    </p:set>
                                    <p:animEffect transition="in" filter="wipe(left)">
                                      <p:cBhvr>
                                        <p:cTn id="7" dur="1000"/>
                                        <p:tgtEl>
                                          <p:spTgt spid="2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Error masking</a:t>
            </a:r>
            <a:endParaRPr lang="en-US" dirty="0"/>
          </a:p>
        </p:txBody>
      </p:sp>
      <p:sp>
        <p:nvSpPr>
          <p:cNvPr id="37" name="Line 35"/>
          <p:cNvSpPr>
            <a:spLocks noChangeShapeType="1"/>
          </p:cNvSpPr>
          <p:nvPr/>
        </p:nvSpPr>
        <p:spPr bwMode="auto">
          <a:xfrm flipV="1">
            <a:off x="6110288" y="2114550"/>
            <a:ext cx="0" cy="438150"/>
          </a:xfrm>
          <a:prstGeom prst="line">
            <a:avLst/>
          </a:prstGeom>
          <a:noFill/>
          <a:ln w="28575">
            <a:solidFill>
              <a:srgbClr val="000000"/>
            </a:solidFill>
            <a:round/>
            <a:headEnd type="oval" w="sm" len="sm"/>
            <a:tailEnd type="none" w="sm" len="med"/>
          </a:ln>
          <a:effectLst/>
        </p:spPr>
        <p:txBody>
          <a:bodyPr wrap="none" lIns="92075" tIns="46038" rIns="92075" bIns="46038" anchor="ctr">
            <a:prstTxWarp prst="textNoShape">
              <a:avLst/>
            </a:prstTxWarp>
          </a:bodyPr>
          <a:lstStyle/>
          <a:p>
            <a:endParaRPr lang="en-US"/>
          </a:p>
        </p:txBody>
      </p:sp>
      <p:sp>
        <p:nvSpPr>
          <p:cNvPr id="49" name="Line 47"/>
          <p:cNvSpPr>
            <a:spLocks noChangeShapeType="1"/>
          </p:cNvSpPr>
          <p:nvPr/>
        </p:nvSpPr>
        <p:spPr bwMode="auto">
          <a:xfrm flipV="1">
            <a:off x="6102350" y="2647950"/>
            <a:ext cx="0" cy="357188"/>
          </a:xfrm>
          <a:prstGeom prst="line">
            <a:avLst/>
          </a:prstGeom>
          <a:noFill/>
          <a:ln w="28575">
            <a:solidFill>
              <a:srgbClr val="000000"/>
            </a:solidFill>
            <a:round/>
            <a:headEnd type="oval" w="sm" len="sm"/>
            <a:tailEnd type="none" w="sm" len="med"/>
          </a:ln>
          <a:effectLst/>
        </p:spPr>
        <p:txBody>
          <a:bodyPr wrap="none" lIns="92075" tIns="46038" rIns="92075" bIns="46038" anchor="ctr">
            <a:prstTxWarp prst="textNoShape">
              <a:avLst/>
            </a:prstTxWarp>
          </a:bodyPr>
          <a:lstStyle/>
          <a:p>
            <a:endParaRPr lang="en-US"/>
          </a:p>
        </p:txBody>
      </p:sp>
      <p:sp>
        <p:nvSpPr>
          <p:cNvPr id="5" name="Line 3"/>
          <p:cNvSpPr>
            <a:spLocks noChangeShapeType="1"/>
          </p:cNvSpPr>
          <p:nvPr/>
        </p:nvSpPr>
        <p:spPr bwMode="auto">
          <a:xfrm rot="16200000">
            <a:off x="5404645" y="-1277144"/>
            <a:ext cx="0" cy="5376863"/>
          </a:xfrm>
          <a:prstGeom prst="line">
            <a:avLst/>
          </a:prstGeom>
          <a:noFill/>
          <a:ln w="28575">
            <a:solidFill>
              <a:srgbClr val="000000"/>
            </a:solidFill>
            <a:round/>
            <a:headEnd type="none" w="sm" len="sm"/>
            <a:tailEnd type="stealth" w="med" len="med"/>
          </a:ln>
          <a:effectLst/>
        </p:spPr>
        <p:txBody>
          <a:bodyPr wrap="none" lIns="92075" tIns="46038" rIns="92075" bIns="46038" anchor="ctr">
            <a:prstTxWarp prst="textNoShape">
              <a:avLst/>
            </a:prstTxWarp>
          </a:bodyPr>
          <a:lstStyle/>
          <a:p>
            <a:endParaRPr lang="en-US"/>
          </a:p>
        </p:txBody>
      </p:sp>
      <p:grpSp>
        <p:nvGrpSpPr>
          <p:cNvPr id="3" name="Group 5"/>
          <p:cNvGrpSpPr>
            <a:grpSpLocks/>
          </p:cNvGrpSpPr>
          <p:nvPr/>
        </p:nvGrpSpPr>
        <p:grpSpPr bwMode="auto">
          <a:xfrm>
            <a:off x="4046538" y="1262063"/>
            <a:ext cx="304800" cy="304800"/>
            <a:chOff x="2544" y="1584"/>
            <a:chExt cx="192" cy="192"/>
          </a:xfrm>
        </p:grpSpPr>
        <p:sp>
          <p:nvSpPr>
            <p:cNvPr id="8" name="Oval 6"/>
            <p:cNvSpPr>
              <a:spLocks noChangeArrowheads="1"/>
            </p:cNvSpPr>
            <p:nvPr/>
          </p:nvSpPr>
          <p:spPr bwMode="auto">
            <a:xfrm>
              <a:off x="2544" y="1584"/>
              <a:ext cx="192" cy="192"/>
            </a:xfrm>
            <a:prstGeom prst="ellipse">
              <a:avLst/>
            </a:prstGeom>
            <a:solidFill>
              <a:srgbClr val="FFFFFF"/>
            </a:solidFill>
            <a:ln w="28575">
              <a:solidFill>
                <a:srgbClr val="000000"/>
              </a:solidFill>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9" name="Line 7"/>
            <p:cNvSpPr>
              <a:spLocks noChangeShapeType="1"/>
            </p:cNvSpPr>
            <p:nvPr/>
          </p:nvSpPr>
          <p:spPr bwMode="auto">
            <a:xfrm>
              <a:off x="2640" y="1632"/>
              <a:ext cx="0" cy="96"/>
            </a:xfrm>
            <a:prstGeom prst="line">
              <a:avLst/>
            </a:prstGeom>
            <a:noFill/>
            <a:ln w="28575">
              <a:solidFill>
                <a:srgbClr val="000000"/>
              </a:solidFill>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10" name="Line 8"/>
            <p:cNvSpPr>
              <a:spLocks noChangeShapeType="1"/>
            </p:cNvSpPr>
            <p:nvPr/>
          </p:nvSpPr>
          <p:spPr bwMode="auto">
            <a:xfrm>
              <a:off x="2592" y="1680"/>
              <a:ext cx="96" cy="0"/>
            </a:xfrm>
            <a:prstGeom prst="line">
              <a:avLst/>
            </a:prstGeom>
            <a:noFill/>
            <a:ln w="28575">
              <a:solidFill>
                <a:srgbClr val="000000"/>
              </a:solidFill>
              <a:round/>
              <a:headEnd type="none" w="sm" len="sm"/>
              <a:tailEnd type="none" w="sm" len="sm"/>
            </a:ln>
            <a:effectLst/>
          </p:spPr>
          <p:txBody>
            <a:bodyPr wrap="none" lIns="92075" tIns="46038" rIns="92075" bIns="46038" anchor="ctr">
              <a:prstTxWarp prst="textNoShape">
                <a:avLst/>
              </a:prstTxWarp>
            </a:bodyPr>
            <a:lstStyle/>
            <a:p>
              <a:endParaRPr lang="en-US"/>
            </a:p>
          </p:txBody>
        </p:sp>
      </p:grpSp>
      <p:grpSp>
        <p:nvGrpSpPr>
          <p:cNvPr id="6" name="Group 9"/>
          <p:cNvGrpSpPr>
            <a:grpSpLocks/>
          </p:cNvGrpSpPr>
          <p:nvPr/>
        </p:nvGrpSpPr>
        <p:grpSpPr bwMode="auto">
          <a:xfrm>
            <a:off x="3082925" y="1262063"/>
            <a:ext cx="304800" cy="304800"/>
            <a:chOff x="2544" y="1584"/>
            <a:chExt cx="192" cy="192"/>
          </a:xfrm>
          <a:solidFill>
            <a:srgbClr val="FFFFFF"/>
          </a:solidFill>
        </p:grpSpPr>
        <p:sp>
          <p:nvSpPr>
            <p:cNvPr id="12" name="Oval 10"/>
            <p:cNvSpPr>
              <a:spLocks noChangeArrowheads="1"/>
            </p:cNvSpPr>
            <p:nvPr/>
          </p:nvSpPr>
          <p:spPr bwMode="auto">
            <a:xfrm>
              <a:off x="2544" y="1584"/>
              <a:ext cx="192" cy="192"/>
            </a:xfrm>
            <a:prstGeom prst="ellipse">
              <a:avLst/>
            </a:prstGeom>
            <a:grpFill/>
            <a:ln w="28575">
              <a:solidFill>
                <a:srgbClr val="000000"/>
              </a:solidFill>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13" name="Line 11"/>
            <p:cNvSpPr>
              <a:spLocks noChangeShapeType="1"/>
            </p:cNvSpPr>
            <p:nvPr/>
          </p:nvSpPr>
          <p:spPr bwMode="auto">
            <a:xfrm>
              <a:off x="2640" y="1632"/>
              <a:ext cx="0" cy="96"/>
            </a:xfrm>
            <a:prstGeom prst="line">
              <a:avLst/>
            </a:prstGeom>
            <a:grpFill/>
            <a:ln w="28575">
              <a:solidFill>
                <a:srgbClr val="000000"/>
              </a:solidFill>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14" name="Line 12"/>
            <p:cNvSpPr>
              <a:spLocks noChangeShapeType="1"/>
            </p:cNvSpPr>
            <p:nvPr/>
          </p:nvSpPr>
          <p:spPr bwMode="auto">
            <a:xfrm>
              <a:off x="2592" y="1680"/>
              <a:ext cx="96" cy="0"/>
            </a:xfrm>
            <a:prstGeom prst="line">
              <a:avLst/>
            </a:prstGeom>
            <a:grpFill/>
            <a:ln w="28575">
              <a:solidFill>
                <a:srgbClr val="000000"/>
              </a:solidFill>
              <a:round/>
              <a:headEnd type="none" w="sm" len="sm"/>
              <a:tailEnd type="none" w="sm" len="sm"/>
            </a:ln>
            <a:effectLst/>
          </p:spPr>
          <p:txBody>
            <a:bodyPr wrap="none" lIns="92075" tIns="46038" rIns="92075" bIns="46038" anchor="ctr">
              <a:prstTxWarp prst="textNoShape">
                <a:avLst/>
              </a:prstTxWarp>
            </a:bodyPr>
            <a:lstStyle/>
            <a:p>
              <a:endParaRPr lang="en-US"/>
            </a:p>
          </p:txBody>
        </p:sp>
      </p:grpSp>
      <p:grpSp>
        <p:nvGrpSpPr>
          <p:cNvPr id="7" name="Group 16"/>
          <p:cNvGrpSpPr>
            <a:grpSpLocks/>
          </p:cNvGrpSpPr>
          <p:nvPr/>
        </p:nvGrpSpPr>
        <p:grpSpPr bwMode="auto">
          <a:xfrm>
            <a:off x="6937375" y="1262063"/>
            <a:ext cx="304800" cy="304800"/>
            <a:chOff x="2544" y="1584"/>
            <a:chExt cx="192" cy="192"/>
          </a:xfrm>
          <a:solidFill>
            <a:srgbClr val="FFFFFF"/>
          </a:solidFill>
        </p:grpSpPr>
        <p:sp>
          <p:nvSpPr>
            <p:cNvPr id="19" name="Oval 17"/>
            <p:cNvSpPr>
              <a:spLocks noChangeArrowheads="1"/>
            </p:cNvSpPr>
            <p:nvPr/>
          </p:nvSpPr>
          <p:spPr bwMode="auto">
            <a:xfrm>
              <a:off x="2544" y="1584"/>
              <a:ext cx="192" cy="192"/>
            </a:xfrm>
            <a:prstGeom prst="ellipse">
              <a:avLst/>
            </a:prstGeom>
            <a:grpFill/>
            <a:ln w="28575">
              <a:solidFill>
                <a:srgbClr val="000000"/>
              </a:solidFill>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20" name="Line 18"/>
            <p:cNvSpPr>
              <a:spLocks noChangeShapeType="1"/>
            </p:cNvSpPr>
            <p:nvPr/>
          </p:nvSpPr>
          <p:spPr bwMode="auto">
            <a:xfrm>
              <a:off x="2640" y="1632"/>
              <a:ext cx="0" cy="96"/>
            </a:xfrm>
            <a:prstGeom prst="line">
              <a:avLst/>
            </a:prstGeom>
            <a:grpFill/>
            <a:ln w="28575">
              <a:solidFill>
                <a:srgbClr val="000000"/>
              </a:solidFill>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21" name="Line 19"/>
            <p:cNvSpPr>
              <a:spLocks noChangeShapeType="1"/>
            </p:cNvSpPr>
            <p:nvPr/>
          </p:nvSpPr>
          <p:spPr bwMode="auto">
            <a:xfrm>
              <a:off x="2592" y="1680"/>
              <a:ext cx="96" cy="0"/>
            </a:xfrm>
            <a:prstGeom prst="line">
              <a:avLst/>
            </a:prstGeom>
            <a:grpFill/>
            <a:ln w="28575">
              <a:solidFill>
                <a:srgbClr val="000000"/>
              </a:solidFill>
              <a:round/>
              <a:headEnd type="none" w="sm" len="sm"/>
              <a:tailEnd type="none" w="sm" len="sm"/>
            </a:ln>
            <a:effectLst/>
          </p:spPr>
          <p:txBody>
            <a:bodyPr wrap="none" lIns="92075" tIns="46038" rIns="92075" bIns="46038" anchor="ctr">
              <a:prstTxWarp prst="textNoShape">
                <a:avLst/>
              </a:prstTxWarp>
            </a:bodyPr>
            <a:lstStyle/>
            <a:p>
              <a:endParaRPr lang="en-US"/>
            </a:p>
          </p:txBody>
        </p:sp>
      </p:grpSp>
      <p:grpSp>
        <p:nvGrpSpPr>
          <p:cNvPr id="16" name="Group 30"/>
          <p:cNvGrpSpPr>
            <a:grpSpLocks/>
          </p:cNvGrpSpPr>
          <p:nvPr/>
        </p:nvGrpSpPr>
        <p:grpSpPr bwMode="auto">
          <a:xfrm>
            <a:off x="1230313" y="1535113"/>
            <a:ext cx="5861050" cy="568325"/>
            <a:chOff x="775" y="967"/>
            <a:chExt cx="3692" cy="358"/>
          </a:xfrm>
        </p:grpSpPr>
        <p:sp>
          <p:nvSpPr>
            <p:cNvPr id="33" name="Freeform 31"/>
            <p:cNvSpPr>
              <a:spLocks/>
            </p:cNvSpPr>
            <p:nvPr/>
          </p:nvSpPr>
          <p:spPr bwMode="auto">
            <a:xfrm>
              <a:off x="775" y="967"/>
              <a:ext cx="3692" cy="358"/>
            </a:xfrm>
            <a:custGeom>
              <a:avLst/>
              <a:gdLst/>
              <a:ahLst/>
              <a:cxnLst>
                <a:cxn ang="0">
                  <a:pos x="0" y="395"/>
                </a:cxn>
                <a:cxn ang="0">
                  <a:pos x="1753" y="395"/>
                </a:cxn>
                <a:cxn ang="0">
                  <a:pos x="1753" y="0"/>
                </a:cxn>
              </a:cxnLst>
              <a:rect l="0" t="0" r="r" b="b"/>
              <a:pathLst>
                <a:path w="1753" h="395">
                  <a:moveTo>
                    <a:pt x="0" y="395"/>
                  </a:moveTo>
                  <a:lnTo>
                    <a:pt x="1753" y="395"/>
                  </a:lnTo>
                  <a:lnTo>
                    <a:pt x="1753" y="0"/>
                  </a:lnTo>
                </a:path>
              </a:pathLst>
            </a:custGeom>
            <a:noFill/>
            <a:ln w="28575" cap="flat" cmpd="sng">
              <a:solidFill>
                <a:srgbClr val="000000"/>
              </a:solidFill>
              <a:prstDash val="solid"/>
              <a:round/>
              <a:headEnd type="none" w="sm" len="sm"/>
              <a:tailEnd type="stealth" w="med" len="med"/>
            </a:ln>
            <a:effectLst/>
          </p:spPr>
          <p:txBody>
            <a:bodyPr wrap="none" lIns="92075" tIns="46038" rIns="92075" bIns="46038" anchor="ctr">
              <a:prstTxWarp prst="textNoShape">
                <a:avLst/>
              </a:prstTxWarp>
            </a:bodyPr>
            <a:lstStyle/>
            <a:p>
              <a:endParaRPr lang="en-US"/>
            </a:p>
          </p:txBody>
        </p:sp>
        <p:sp>
          <p:nvSpPr>
            <p:cNvPr id="34" name="Line 32"/>
            <p:cNvSpPr>
              <a:spLocks noChangeShapeType="1"/>
            </p:cNvSpPr>
            <p:nvPr/>
          </p:nvSpPr>
          <p:spPr bwMode="auto">
            <a:xfrm flipV="1">
              <a:off x="3855" y="981"/>
              <a:ext cx="0" cy="341"/>
            </a:xfrm>
            <a:prstGeom prst="line">
              <a:avLst/>
            </a:prstGeom>
            <a:noFill/>
            <a:ln w="28575">
              <a:solidFill>
                <a:srgbClr val="000000"/>
              </a:solidFill>
              <a:round/>
              <a:headEnd type="oval" w="sm" len="sm"/>
              <a:tailEnd type="stealth" w="med" len="med"/>
            </a:ln>
            <a:effectLst/>
          </p:spPr>
          <p:txBody>
            <a:bodyPr wrap="none" lIns="92075" tIns="46038" rIns="92075" bIns="46038" anchor="ctr">
              <a:prstTxWarp prst="textNoShape">
                <a:avLst/>
              </a:prstTxWarp>
            </a:bodyPr>
            <a:lstStyle/>
            <a:p>
              <a:endParaRPr lang="en-US"/>
            </a:p>
          </p:txBody>
        </p:sp>
        <p:sp>
          <p:nvSpPr>
            <p:cNvPr id="35" name="Line 33"/>
            <p:cNvSpPr>
              <a:spLocks noChangeShapeType="1"/>
            </p:cNvSpPr>
            <p:nvPr/>
          </p:nvSpPr>
          <p:spPr bwMode="auto">
            <a:xfrm flipV="1">
              <a:off x="3246" y="978"/>
              <a:ext cx="0" cy="344"/>
            </a:xfrm>
            <a:prstGeom prst="line">
              <a:avLst/>
            </a:prstGeom>
            <a:noFill/>
            <a:ln w="28575">
              <a:solidFill>
                <a:srgbClr val="000000"/>
              </a:solidFill>
              <a:round/>
              <a:headEnd type="oval" w="sm" len="sm"/>
              <a:tailEnd type="stealth" w="med" len="med"/>
            </a:ln>
            <a:effectLst/>
          </p:spPr>
          <p:txBody>
            <a:bodyPr wrap="none" lIns="92075" tIns="46038" rIns="92075" bIns="46038" anchor="ctr">
              <a:prstTxWarp prst="textNoShape">
                <a:avLst/>
              </a:prstTxWarp>
            </a:bodyPr>
            <a:lstStyle/>
            <a:p>
              <a:endParaRPr lang="en-US"/>
            </a:p>
          </p:txBody>
        </p:sp>
      </p:grpSp>
      <p:sp>
        <p:nvSpPr>
          <p:cNvPr id="38" name="Freeform 36"/>
          <p:cNvSpPr>
            <a:spLocks/>
          </p:cNvSpPr>
          <p:nvPr/>
        </p:nvSpPr>
        <p:spPr bwMode="auto">
          <a:xfrm>
            <a:off x="1201738" y="2236788"/>
            <a:ext cx="5892800" cy="319087"/>
          </a:xfrm>
          <a:custGeom>
            <a:avLst/>
            <a:gdLst/>
            <a:ahLst/>
            <a:cxnLst>
              <a:cxn ang="0">
                <a:pos x="0" y="707"/>
              </a:cxn>
              <a:cxn ang="0">
                <a:pos x="2995" y="707"/>
              </a:cxn>
              <a:cxn ang="0">
                <a:pos x="2995" y="0"/>
              </a:cxn>
            </a:cxnLst>
            <a:rect l="0" t="0" r="r" b="b"/>
            <a:pathLst>
              <a:path w="2995" h="707">
                <a:moveTo>
                  <a:pt x="0" y="707"/>
                </a:moveTo>
                <a:lnTo>
                  <a:pt x="2995" y="707"/>
                </a:lnTo>
                <a:lnTo>
                  <a:pt x="2995" y="0"/>
                </a:lnTo>
              </a:path>
            </a:pathLst>
          </a:custGeom>
          <a:noFill/>
          <a:ln w="28575" cap="flat" cmpd="sng">
            <a:solidFill>
              <a:srgbClr val="000000"/>
            </a:solidFill>
            <a:prstDash val="solid"/>
            <a:round/>
            <a:headEnd type="none" w="sm" len="sm"/>
            <a:tailEnd type="none" w="sm" len="med"/>
          </a:ln>
          <a:effectLst/>
        </p:spPr>
        <p:txBody>
          <a:bodyPr wrap="none" lIns="92075" tIns="46038" rIns="92075" bIns="46038" anchor="ctr">
            <a:prstTxWarp prst="textNoShape">
              <a:avLst/>
            </a:prstTxWarp>
          </a:bodyPr>
          <a:lstStyle/>
          <a:p>
            <a:endParaRPr lang="en-US"/>
          </a:p>
        </p:txBody>
      </p:sp>
      <p:grpSp>
        <p:nvGrpSpPr>
          <p:cNvPr id="18" name="Group 37"/>
          <p:cNvGrpSpPr>
            <a:grpSpLocks/>
          </p:cNvGrpSpPr>
          <p:nvPr/>
        </p:nvGrpSpPr>
        <p:grpSpPr bwMode="auto">
          <a:xfrm>
            <a:off x="6937375" y="1951038"/>
            <a:ext cx="304800" cy="304800"/>
            <a:chOff x="2544" y="1584"/>
            <a:chExt cx="192" cy="192"/>
          </a:xfrm>
        </p:grpSpPr>
        <p:sp>
          <p:nvSpPr>
            <p:cNvPr id="45" name="Oval 38"/>
            <p:cNvSpPr>
              <a:spLocks noChangeArrowheads="1"/>
            </p:cNvSpPr>
            <p:nvPr/>
          </p:nvSpPr>
          <p:spPr bwMode="auto">
            <a:xfrm>
              <a:off x="2544" y="1584"/>
              <a:ext cx="192" cy="192"/>
            </a:xfrm>
            <a:prstGeom prst="ellipse">
              <a:avLst/>
            </a:prstGeom>
            <a:solidFill>
              <a:srgbClr val="FFFFFF"/>
            </a:solidFill>
            <a:ln w="28575">
              <a:solidFill>
                <a:srgbClr val="000000"/>
              </a:solidFill>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46" name="Line 39"/>
            <p:cNvSpPr>
              <a:spLocks noChangeShapeType="1"/>
            </p:cNvSpPr>
            <p:nvPr/>
          </p:nvSpPr>
          <p:spPr bwMode="auto">
            <a:xfrm>
              <a:off x="2640" y="1632"/>
              <a:ext cx="0" cy="96"/>
            </a:xfrm>
            <a:prstGeom prst="line">
              <a:avLst/>
            </a:prstGeom>
            <a:noFill/>
            <a:ln w="28575">
              <a:solidFill>
                <a:srgbClr val="000000"/>
              </a:solidFill>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47" name="Line 40"/>
            <p:cNvSpPr>
              <a:spLocks noChangeShapeType="1"/>
            </p:cNvSpPr>
            <p:nvPr/>
          </p:nvSpPr>
          <p:spPr bwMode="auto">
            <a:xfrm>
              <a:off x="2592" y="1680"/>
              <a:ext cx="96" cy="0"/>
            </a:xfrm>
            <a:prstGeom prst="line">
              <a:avLst/>
            </a:prstGeom>
            <a:noFill/>
            <a:ln w="28575">
              <a:solidFill>
                <a:srgbClr val="000000"/>
              </a:solidFill>
              <a:round/>
              <a:headEnd type="none" w="sm" len="sm"/>
              <a:tailEnd type="none" w="sm" len="sm"/>
            </a:ln>
            <a:effectLst/>
          </p:spPr>
          <p:txBody>
            <a:bodyPr wrap="none" lIns="92075" tIns="46038" rIns="92075" bIns="46038" anchor="ctr">
              <a:prstTxWarp prst="textNoShape">
                <a:avLst/>
              </a:prstTxWarp>
            </a:bodyPr>
            <a:lstStyle/>
            <a:p>
              <a:endParaRPr lang="en-US"/>
            </a:p>
          </p:txBody>
        </p:sp>
      </p:grpSp>
      <p:sp>
        <p:nvSpPr>
          <p:cNvPr id="41" name="Line 45"/>
          <p:cNvSpPr>
            <a:spLocks noChangeShapeType="1"/>
          </p:cNvSpPr>
          <p:nvPr/>
        </p:nvSpPr>
        <p:spPr bwMode="auto">
          <a:xfrm flipV="1">
            <a:off x="4198938" y="1550988"/>
            <a:ext cx="0" cy="995362"/>
          </a:xfrm>
          <a:prstGeom prst="line">
            <a:avLst/>
          </a:prstGeom>
          <a:noFill/>
          <a:ln w="28575">
            <a:solidFill>
              <a:srgbClr val="000000"/>
            </a:solidFill>
            <a:round/>
            <a:headEnd type="oval" w="sm" len="sm"/>
            <a:tailEnd type="stealth" w="med" len="med"/>
          </a:ln>
          <a:effectLst/>
        </p:spPr>
        <p:txBody>
          <a:bodyPr wrap="none" lIns="92075" tIns="46038" rIns="92075" bIns="46038" anchor="ctr">
            <a:prstTxWarp prst="textNoShape">
              <a:avLst/>
            </a:prstTxWarp>
          </a:bodyPr>
          <a:lstStyle/>
          <a:p>
            <a:endParaRPr lang="en-US"/>
          </a:p>
        </p:txBody>
      </p:sp>
      <p:sp>
        <p:nvSpPr>
          <p:cNvPr id="50" name="Freeform 48"/>
          <p:cNvSpPr>
            <a:spLocks/>
          </p:cNvSpPr>
          <p:nvPr/>
        </p:nvSpPr>
        <p:spPr bwMode="auto">
          <a:xfrm>
            <a:off x="1201738" y="2690813"/>
            <a:ext cx="5892800" cy="319088"/>
          </a:xfrm>
          <a:custGeom>
            <a:avLst/>
            <a:gdLst/>
            <a:ahLst/>
            <a:cxnLst>
              <a:cxn ang="0">
                <a:pos x="0" y="707"/>
              </a:cxn>
              <a:cxn ang="0">
                <a:pos x="2995" y="707"/>
              </a:cxn>
              <a:cxn ang="0">
                <a:pos x="2995" y="0"/>
              </a:cxn>
            </a:cxnLst>
            <a:rect l="0" t="0" r="r" b="b"/>
            <a:pathLst>
              <a:path w="2995" h="707">
                <a:moveTo>
                  <a:pt x="0" y="707"/>
                </a:moveTo>
                <a:lnTo>
                  <a:pt x="2995" y="707"/>
                </a:lnTo>
                <a:lnTo>
                  <a:pt x="2995" y="0"/>
                </a:lnTo>
              </a:path>
            </a:pathLst>
          </a:custGeom>
          <a:noFill/>
          <a:ln w="28575" cap="flat" cmpd="sng">
            <a:solidFill>
              <a:srgbClr val="000000"/>
            </a:solidFill>
            <a:prstDash val="solid"/>
            <a:round/>
            <a:headEnd type="none" w="sm" len="sm"/>
            <a:tailEnd type="none" w="sm" len="med"/>
          </a:ln>
          <a:effectLst/>
        </p:spPr>
        <p:txBody>
          <a:bodyPr wrap="none" lIns="92075" tIns="46038" rIns="92075" bIns="46038" anchor="ctr">
            <a:prstTxWarp prst="textNoShape">
              <a:avLst/>
            </a:prstTxWarp>
          </a:bodyPr>
          <a:lstStyle/>
          <a:p>
            <a:endParaRPr lang="en-US"/>
          </a:p>
        </p:txBody>
      </p:sp>
      <p:grpSp>
        <p:nvGrpSpPr>
          <p:cNvPr id="27" name="Group 49"/>
          <p:cNvGrpSpPr>
            <a:grpSpLocks/>
          </p:cNvGrpSpPr>
          <p:nvPr/>
        </p:nvGrpSpPr>
        <p:grpSpPr bwMode="auto">
          <a:xfrm>
            <a:off x="6937375" y="2401888"/>
            <a:ext cx="304800" cy="304800"/>
            <a:chOff x="2544" y="1584"/>
            <a:chExt cx="192" cy="192"/>
          </a:xfrm>
        </p:grpSpPr>
        <p:sp>
          <p:nvSpPr>
            <p:cNvPr id="57" name="Oval 50"/>
            <p:cNvSpPr>
              <a:spLocks noChangeArrowheads="1"/>
            </p:cNvSpPr>
            <p:nvPr/>
          </p:nvSpPr>
          <p:spPr bwMode="auto">
            <a:xfrm>
              <a:off x="2544" y="1584"/>
              <a:ext cx="192" cy="192"/>
            </a:xfrm>
            <a:prstGeom prst="ellipse">
              <a:avLst/>
            </a:prstGeom>
            <a:solidFill>
              <a:srgbClr val="FFFFFF"/>
            </a:solidFill>
            <a:ln w="28575">
              <a:solidFill>
                <a:srgbClr val="000000"/>
              </a:solidFill>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58" name="Line 51"/>
            <p:cNvSpPr>
              <a:spLocks noChangeShapeType="1"/>
            </p:cNvSpPr>
            <p:nvPr/>
          </p:nvSpPr>
          <p:spPr bwMode="auto">
            <a:xfrm>
              <a:off x="2640" y="1632"/>
              <a:ext cx="0" cy="96"/>
            </a:xfrm>
            <a:prstGeom prst="line">
              <a:avLst/>
            </a:prstGeom>
            <a:noFill/>
            <a:ln w="28575">
              <a:solidFill>
                <a:srgbClr val="000000"/>
              </a:solidFill>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59" name="Line 52"/>
            <p:cNvSpPr>
              <a:spLocks noChangeShapeType="1"/>
            </p:cNvSpPr>
            <p:nvPr/>
          </p:nvSpPr>
          <p:spPr bwMode="auto">
            <a:xfrm>
              <a:off x="2592" y="1680"/>
              <a:ext cx="96" cy="0"/>
            </a:xfrm>
            <a:prstGeom prst="line">
              <a:avLst/>
            </a:prstGeom>
            <a:noFill/>
            <a:ln w="28575">
              <a:solidFill>
                <a:srgbClr val="000000"/>
              </a:solidFill>
              <a:round/>
              <a:headEnd type="none" w="sm" len="sm"/>
              <a:tailEnd type="none" w="sm" len="sm"/>
            </a:ln>
            <a:effectLst/>
          </p:spPr>
          <p:txBody>
            <a:bodyPr wrap="none" lIns="92075" tIns="46038" rIns="92075" bIns="46038" anchor="ctr">
              <a:prstTxWarp prst="textNoShape">
                <a:avLst/>
              </a:prstTxWarp>
            </a:bodyPr>
            <a:lstStyle/>
            <a:p>
              <a:endParaRPr lang="en-US"/>
            </a:p>
          </p:txBody>
        </p:sp>
      </p:grpSp>
      <p:sp>
        <p:nvSpPr>
          <p:cNvPr id="52" name="Line 53"/>
          <p:cNvSpPr>
            <a:spLocks noChangeShapeType="1"/>
          </p:cNvSpPr>
          <p:nvPr/>
        </p:nvSpPr>
        <p:spPr bwMode="auto">
          <a:xfrm flipV="1">
            <a:off x="3228975" y="1555750"/>
            <a:ext cx="0" cy="1455738"/>
          </a:xfrm>
          <a:prstGeom prst="line">
            <a:avLst/>
          </a:prstGeom>
          <a:noFill/>
          <a:ln w="28575">
            <a:solidFill>
              <a:srgbClr val="000000"/>
            </a:solidFill>
            <a:round/>
            <a:headEnd type="oval" w="sm" len="sm"/>
            <a:tailEnd type="stealth" w="med" len="med"/>
          </a:ln>
          <a:effectLst/>
        </p:spPr>
        <p:txBody>
          <a:bodyPr wrap="none" lIns="92075" tIns="46038" rIns="92075" bIns="46038" anchor="ctr">
            <a:prstTxWarp prst="textNoShape">
              <a:avLst/>
            </a:prstTxWarp>
          </a:bodyPr>
          <a:lstStyle/>
          <a:p>
            <a:endParaRPr lang="en-US"/>
          </a:p>
        </p:txBody>
      </p:sp>
      <p:sp>
        <p:nvSpPr>
          <p:cNvPr id="158" name="Line 60"/>
          <p:cNvSpPr>
            <a:spLocks noChangeShapeType="1"/>
          </p:cNvSpPr>
          <p:nvPr/>
        </p:nvSpPr>
        <p:spPr bwMode="auto">
          <a:xfrm flipV="1">
            <a:off x="6103938" y="3095625"/>
            <a:ext cx="0" cy="361950"/>
          </a:xfrm>
          <a:prstGeom prst="line">
            <a:avLst/>
          </a:prstGeom>
          <a:noFill/>
          <a:ln w="28575">
            <a:solidFill>
              <a:srgbClr val="000000"/>
            </a:solidFill>
            <a:round/>
            <a:headEnd type="oval" w="med" len="med"/>
            <a:tailEnd type="none" w="sm" len="med"/>
          </a:ln>
          <a:effectLst/>
        </p:spPr>
        <p:txBody>
          <a:bodyPr wrap="none" lIns="92075" tIns="46038" rIns="92075" bIns="46038" anchor="ctr">
            <a:prstTxWarp prst="textNoShape">
              <a:avLst/>
            </a:prstTxWarp>
          </a:bodyPr>
          <a:lstStyle/>
          <a:p>
            <a:endParaRPr lang="en-US"/>
          </a:p>
        </p:txBody>
      </p:sp>
      <p:sp>
        <p:nvSpPr>
          <p:cNvPr id="159" name="Freeform 61"/>
          <p:cNvSpPr>
            <a:spLocks/>
          </p:cNvSpPr>
          <p:nvPr/>
        </p:nvSpPr>
        <p:spPr bwMode="auto">
          <a:xfrm rot="5400000" flipH="1">
            <a:off x="1358900" y="2257425"/>
            <a:ext cx="2051050" cy="355600"/>
          </a:xfrm>
          <a:custGeom>
            <a:avLst/>
            <a:gdLst/>
            <a:ahLst/>
            <a:cxnLst>
              <a:cxn ang="0">
                <a:pos x="0" y="395"/>
              </a:cxn>
              <a:cxn ang="0">
                <a:pos x="1753" y="395"/>
              </a:cxn>
              <a:cxn ang="0">
                <a:pos x="1753" y="0"/>
              </a:cxn>
            </a:cxnLst>
            <a:rect l="0" t="0" r="r" b="b"/>
            <a:pathLst>
              <a:path w="1753" h="395">
                <a:moveTo>
                  <a:pt x="0" y="395"/>
                </a:moveTo>
                <a:lnTo>
                  <a:pt x="1753" y="395"/>
                </a:lnTo>
                <a:lnTo>
                  <a:pt x="1753" y="0"/>
                </a:lnTo>
              </a:path>
            </a:pathLst>
          </a:custGeom>
          <a:noFill/>
          <a:ln w="28575" cap="flat" cmpd="sng">
            <a:solidFill>
              <a:srgbClr val="000000"/>
            </a:solidFill>
            <a:prstDash val="solid"/>
            <a:round/>
            <a:headEnd type="oval" w="sm" len="sm"/>
            <a:tailEnd type="stealth" w="med" len="med"/>
          </a:ln>
          <a:effectLst/>
        </p:spPr>
        <p:txBody>
          <a:bodyPr wrap="none" lIns="92075" tIns="46038" rIns="92075" bIns="46038" anchor="ctr">
            <a:prstTxWarp prst="textNoShape">
              <a:avLst/>
            </a:prstTxWarp>
          </a:bodyPr>
          <a:lstStyle/>
          <a:p>
            <a:endParaRPr lang="en-US"/>
          </a:p>
        </p:txBody>
      </p:sp>
      <p:sp>
        <p:nvSpPr>
          <p:cNvPr id="160" name="Freeform 62"/>
          <p:cNvSpPr>
            <a:spLocks/>
          </p:cNvSpPr>
          <p:nvPr/>
        </p:nvSpPr>
        <p:spPr bwMode="auto">
          <a:xfrm>
            <a:off x="1201738" y="3144838"/>
            <a:ext cx="5892800" cy="319088"/>
          </a:xfrm>
          <a:custGeom>
            <a:avLst/>
            <a:gdLst/>
            <a:ahLst/>
            <a:cxnLst>
              <a:cxn ang="0">
                <a:pos x="0" y="707"/>
              </a:cxn>
              <a:cxn ang="0">
                <a:pos x="2995" y="707"/>
              </a:cxn>
              <a:cxn ang="0">
                <a:pos x="2995" y="0"/>
              </a:cxn>
            </a:cxnLst>
            <a:rect l="0" t="0" r="r" b="b"/>
            <a:pathLst>
              <a:path w="2995" h="707">
                <a:moveTo>
                  <a:pt x="0" y="707"/>
                </a:moveTo>
                <a:lnTo>
                  <a:pt x="2995" y="707"/>
                </a:lnTo>
                <a:lnTo>
                  <a:pt x="2995" y="0"/>
                </a:lnTo>
              </a:path>
            </a:pathLst>
          </a:custGeom>
          <a:noFill/>
          <a:ln w="28575" cap="flat" cmpd="sng">
            <a:solidFill>
              <a:srgbClr val="000000"/>
            </a:solidFill>
            <a:prstDash val="solid"/>
            <a:round/>
            <a:headEnd type="none" w="sm" len="sm"/>
            <a:tailEnd type="none" w="sm" len="med"/>
          </a:ln>
          <a:effectLst/>
        </p:spPr>
        <p:txBody>
          <a:bodyPr wrap="none" lIns="92075" tIns="46038" rIns="92075" bIns="46038" anchor="ctr">
            <a:prstTxWarp prst="textNoShape">
              <a:avLst/>
            </a:prstTxWarp>
          </a:bodyPr>
          <a:lstStyle/>
          <a:p>
            <a:endParaRPr lang="en-US"/>
          </a:p>
        </p:txBody>
      </p:sp>
      <p:sp>
        <p:nvSpPr>
          <p:cNvPr id="143" name="Freeform 72"/>
          <p:cNvSpPr>
            <a:spLocks/>
          </p:cNvSpPr>
          <p:nvPr/>
        </p:nvSpPr>
        <p:spPr bwMode="auto">
          <a:xfrm>
            <a:off x="1201738" y="3598863"/>
            <a:ext cx="5892800" cy="319088"/>
          </a:xfrm>
          <a:custGeom>
            <a:avLst/>
            <a:gdLst/>
            <a:ahLst/>
            <a:cxnLst>
              <a:cxn ang="0">
                <a:pos x="0" y="707"/>
              </a:cxn>
              <a:cxn ang="0">
                <a:pos x="2995" y="707"/>
              </a:cxn>
              <a:cxn ang="0">
                <a:pos x="2995" y="0"/>
              </a:cxn>
            </a:cxnLst>
            <a:rect l="0" t="0" r="r" b="b"/>
            <a:pathLst>
              <a:path w="2995" h="707">
                <a:moveTo>
                  <a:pt x="0" y="707"/>
                </a:moveTo>
                <a:lnTo>
                  <a:pt x="2995" y="707"/>
                </a:lnTo>
                <a:lnTo>
                  <a:pt x="2995" y="0"/>
                </a:lnTo>
              </a:path>
            </a:pathLst>
          </a:custGeom>
          <a:noFill/>
          <a:ln w="28575" cap="flat" cmpd="sng">
            <a:solidFill>
              <a:srgbClr val="000000"/>
            </a:solidFill>
            <a:prstDash val="solid"/>
            <a:round/>
            <a:headEnd type="none" w="sm" len="sm"/>
            <a:tailEnd type="none" w="sm" len="med"/>
          </a:ln>
          <a:effectLst/>
        </p:spPr>
        <p:txBody>
          <a:bodyPr wrap="none" lIns="92075" tIns="46038" rIns="92075" bIns="46038" anchor="ctr">
            <a:prstTxWarp prst="textNoShape">
              <a:avLst/>
            </a:prstTxWarp>
          </a:bodyPr>
          <a:lstStyle/>
          <a:p>
            <a:endParaRPr lang="en-US"/>
          </a:p>
        </p:txBody>
      </p:sp>
      <p:sp>
        <p:nvSpPr>
          <p:cNvPr id="145" name="Line 77"/>
          <p:cNvSpPr>
            <a:spLocks noChangeShapeType="1"/>
          </p:cNvSpPr>
          <p:nvPr/>
        </p:nvSpPr>
        <p:spPr bwMode="auto">
          <a:xfrm flipV="1">
            <a:off x="5154613" y="2147888"/>
            <a:ext cx="0" cy="1771650"/>
          </a:xfrm>
          <a:prstGeom prst="line">
            <a:avLst/>
          </a:prstGeom>
          <a:noFill/>
          <a:ln w="28575">
            <a:solidFill>
              <a:srgbClr val="000000"/>
            </a:solidFill>
            <a:round/>
            <a:headEnd type="oval" w="sm" len="sm"/>
            <a:tailEnd type="none" w="sm" len="med"/>
          </a:ln>
          <a:effectLst/>
        </p:spPr>
        <p:txBody>
          <a:bodyPr wrap="none" lIns="92075" tIns="46038" rIns="92075" bIns="46038" anchor="ctr">
            <a:prstTxWarp prst="textNoShape">
              <a:avLst/>
            </a:prstTxWarp>
          </a:bodyPr>
          <a:lstStyle/>
          <a:p>
            <a:endParaRPr lang="en-US"/>
          </a:p>
        </p:txBody>
      </p:sp>
      <p:sp>
        <p:nvSpPr>
          <p:cNvPr id="146" name="Line 78"/>
          <p:cNvSpPr>
            <a:spLocks noChangeShapeType="1"/>
          </p:cNvSpPr>
          <p:nvPr/>
        </p:nvSpPr>
        <p:spPr bwMode="auto">
          <a:xfrm flipV="1">
            <a:off x="4198938" y="2605088"/>
            <a:ext cx="0" cy="1314450"/>
          </a:xfrm>
          <a:prstGeom prst="line">
            <a:avLst/>
          </a:prstGeom>
          <a:noFill/>
          <a:ln w="28575">
            <a:solidFill>
              <a:srgbClr val="000000"/>
            </a:solidFill>
            <a:round/>
            <a:headEnd type="oval" w="sm" len="sm"/>
            <a:tailEnd type="none" w="sm" len="med"/>
          </a:ln>
          <a:effectLst/>
        </p:spPr>
        <p:txBody>
          <a:bodyPr wrap="none" lIns="92075" tIns="46038" rIns="92075" bIns="46038" anchor="ctr">
            <a:prstTxWarp prst="textNoShape">
              <a:avLst/>
            </a:prstTxWarp>
          </a:bodyPr>
          <a:lstStyle/>
          <a:p>
            <a:endParaRPr lang="en-US"/>
          </a:p>
        </p:txBody>
      </p:sp>
      <p:grpSp>
        <p:nvGrpSpPr>
          <p:cNvPr id="263" name="Group 83"/>
          <p:cNvGrpSpPr>
            <a:grpSpLocks/>
          </p:cNvGrpSpPr>
          <p:nvPr/>
        </p:nvGrpSpPr>
        <p:grpSpPr bwMode="auto">
          <a:xfrm>
            <a:off x="4049713" y="2405063"/>
            <a:ext cx="304800" cy="304800"/>
            <a:chOff x="2544" y="1584"/>
            <a:chExt cx="192" cy="192"/>
          </a:xfrm>
        </p:grpSpPr>
        <p:sp>
          <p:nvSpPr>
            <p:cNvPr id="149" name="Oval 84"/>
            <p:cNvSpPr>
              <a:spLocks noChangeArrowheads="1"/>
            </p:cNvSpPr>
            <p:nvPr/>
          </p:nvSpPr>
          <p:spPr bwMode="auto">
            <a:xfrm>
              <a:off x="2544" y="1584"/>
              <a:ext cx="192" cy="192"/>
            </a:xfrm>
            <a:prstGeom prst="ellipse">
              <a:avLst/>
            </a:prstGeom>
            <a:solidFill>
              <a:srgbClr val="FFFFFF"/>
            </a:solidFill>
            <a:ln w="28575">
              <a:solidFill>
                <a:srgbClr val="000000"/>
              </a:solidFill>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150" name="Line 85"/>
            <p:cNvSpPr>
              <a:spLocks noChangeShapeType="1"/>
            </p:cNvSpPr>
            <p:nvPr/>
          </p:nvSpPr>
          <p:spPr bwMode="auto">
            <a:xfrm>
              <a:off x="2640" y="1632"/>
              <a:ext cx="0" cy="96"/>
            </a:xfrm>
            <a:prstGeom prst="line">
              <a:avLst/>
            </a:prstGeom>
            <a:noFill/>
            <a:ln w="28575">
              <a:solidFill>
                <a:srgbClr val="000000"/>
              </a:solidFill>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151" name="Line 86"/>
            <p:cNvSpPr>
              <a:spLocks noChangeShapeType="1"/>
            </p:cNvSpPr>
            <p:nvPr/>
          </p:nvSpPr>
          <p:spPr bwMode="auto">
            <a:xfrm>
              <a:off x="2592" y="1680"/>
              <a:ext cx="96" cy="0"/>
            </a:xfrm>
            <a:prstGeom prst="line">
              <a:avLst/>
            </a:prstGeom>
            <a:noFill/>
            <a:ln w="28575">
              <a:solidFill>
                <a:srgbClr val="000000"/>
              </a:solidFill>
              <a:round/>
              <a:headEnd type="none" w="sm" len="sm"/>
              <a:tailEnd type="none" w="sm" len="sm"/>
            </a:ln>
            <a:effectLst/>
          </p:spPr>
          <p:txBody>
            <a:bodyPr wrap="none" lIns="92075" tIns="46038" rIns="92075" bIns="46038" anchor="ctr">
              <a:prstTxWarp prst="textNoShape">
                <a:avLst/>
              </a:prstTxWarp>
            </a:bodyPr>
            <a:lstStyle/>
            <a:p>
              <a:endParaRPr lang="en-US"/>
            </a:p>
          </p:txBody>
        </p:sp>
      </p:grpSp>
      <p:sp>
        <p:nvSpPr>
          <p:cNvPr id="128" name="Freeform 88"/>
          <p:cNvSpPr>
            <a:spLocks/>
          </p:cNvSpPr>
          <p:nvPr/>
        </p:nvSpPr>
        <p:spPr bwMode="auto">
          <a:xfrm>
            <a:off x="1201738" y="4051301"/>
            <a:ext cx="5892800" cy="319088"/>
          </a:xfrm>
          <a:custGeom>
            <a:avLst/>
            <a:gdLst/>
            <a:ahLst/>
            <a:cxnLst>
              <a:cxn ang="0">
                <a:pos x="0" y="707"/>
              </a:cxn>
              <a:cxn ang="0">
                <a:pos x="2995" y="707"/>
              </a:cxn>
              <a:cxn ang="0">
                <a:pos x="2995" y="0"/>
              </a:cxn>
            </a:cxnLst>
            <a:rect l="0" t="0" r="r" b="b"/>
            <a:pathLst>
              <a:path w="2995" h="707">
                <a:moveTo>
                  <a:pt x="0" y="707"/>
                </a:moveTo>
                <a:lnTo>
                  <a:pt x="2995" y="707"/>
                </a:lnTo>
                <a:lnTo>
                  <a:pt x="2995" y="0"/>
                </a:lnTo>
              </a:path>
            </a:pathLst>
          </a:custGeom>
          <a:noFill/>
          <a:ln w="28575" cap="flat" cmpd="sng">
            <a:solidFill>
              <a:srgbClr val="000000"/>
            </a:solidFill>
            <a:prstDash val="solid"/>
            <a:round/>
            <a:headEnd type="none" w="sm" len="sm"/>
            <a:tailEnd type="none" w="sm" len="med"/>
          </a:ln>
          <a:effectLst/>
        </p:spPr>
        <p:txBody>
          <a:bodyPr wrap="none" lIns="92075" tIns="46038" rIns="92075" bIns="46038" anchor="ctr">
            <a:prstTxWarp prst="textNoShape">
              <a:avLst/>
            </a:prstTxWarp>
          </a:bodyPr>
          <a:lstStyle/>
          <a:p>
            <a:endParaRPr lang="en-US"/>
          </a:p>
        </p:txBody>
      </p:sp>
      <p:sp>
        <p:nvSpPr>
          <p:cNvPr id="130" name="Line 93"/>
          <p:cNvSpPr>
            <a:spLocks noChangeShapeType="1"/>
          </p:cNvSpPr>
          <p:nvPr/>
        </p:nvSpPr>
        <p:spPr bwMode="auto">
          <a:xfrm flipV="1">
            <a:off x="5154613" y="3965576"/>
            <a:ext cx="0" cy="400050"/>
          </a:xfrm>
          <a:prstGeom prst="line">
            <a:avLst/>
          </a:prstGeom>
          <a:noFill/>
          <a:ln w="28575">
            <a:solidFill>
              <a:srgbClr val="000000"/>
            </a:solidFill>
            <a:round/>
            <a:headEnd type="oval" w="sm" len="sm"/>
            <a:tailEnd type="none" w="sm" len="med"/>
          </a:ln>
          <a:effectLst/>
        </p:spPr>
        <p:txBody>
          <a:bodyPr wrap="none" lIns="92075" tIns="46038" rIns="92075" bIns="46038" anchor="ctr">
            <a:prstTxWarp prst="textNoShape">
              <a:avLst/>
            </a:prstTxWarp>
          </a:bodyPr>
          <a:lstStyle/>
          <a:p>
            <a:endParaRPr lang="en-US"/>
          </a:p>
        </p:txBody>
      </p:sp>
      <p:sp>
        <p:nvSpPr>
          <p:cNvPr id="131" name="Line 94"/>
          <p:cNvSpPr>
            <a:spLocks noChangeShapeType="1"/>
          </p:cNvSpPr>
          <p:nvPr/>
        </p:nvSpPr>
        <p:spPr bwMode="auto">
          <a:xfrm flipV="1">
            <a:off x="3225800" y="3025776"/>
            <a:ext cx="0" cy="1338263"/>
          </a:xfrm>
          <a:prstGeom prst="line">
            <a:avLst/>
          </a:prstGeom>
          <a:noFill/>
          <a:ln w="28575">
            <a:solidFill>
              <a:srgbClr val="000000"/>
            </a:solidFill>
            <a:round/>
            <a:headEnd type="oval" w="sm" len="sm"/>
            <a:tailEnd type="none" w="sm" len="med"/>
          </a:ln>
          <a:effectLst/>
        </p:spPr>
        <p:txBody>
          <a:bodyPr wrap="none" lIns="92075" tIns="46038" rIns="92075" bIns="46038" anchor="ctr">
            <a:prstTxWarp prst="textNoShape">
              <a:avLst/>
            </a:prstTxWarp>
          </a:bodyPr>
          <a:lstStyle/>
          <a:p>
            <a:endParaRPr lang="en-US"/>
          </a:p>
        </p:txBody>
      </p:sp>
      <p:sp>
        <p:nvSpPr>
          <p:cNvPr id="117" name="Line 114"/>
          <p:cNvSpPr>
            <a:spLocks noChangeShapeType="1"/>
          </p:cNvSpPr>
          <p:nvPr/>
        </p:nvSpPr>
        <p:spPr bwMode="auto">
          <a:xfrm flipV="1">
            <a:off x="5154613" y="4437063"/>
            <a:ext cx="0" cy="387350"/>
          </a:xfrm>
          <a:prstGeom prst="line">
            <a:avLst/>
          </a:prstGeom>
          <a:noFill/>
          <a:ln w="28575">
            <a:solidFill>
              <a:srgbClr val="000000"/>
            </a:solidFill>
            <a:round/>
            <a:headEnd type="oval" w="med" len="med"/>
            <a:tailEnd type="none" w="sm" len="med"/>
          </a:ln>
          <a:effectLst/>
        </p:spPr>
        <p:txBody>
          <a:bodyPr wrap="none" lIns="92075" tIns="46038" rIns="92075" bIns="46038" anchor="ctr">
            <a:prstTxWarp prst="textNoShape">
              <a:avLst/>
            </a:prstTxWarp>
          </a:bodyPr>
          <a:lstStyle/>
          <a:p>
            <a:endParaRPr lang="en-US"/>
          </a:p>
        </p:txBody>
      </p:sp>
      <p:sp>
        <p:nvSpPr>
          <p:cNvPr id="98" name="Freeform 120"/>
          <p:cNvSpPr>
            <a:spLocks/>
          </p:cNvSpPr>
          <p:nvPr/>
        </p:nvSpPr>
        <p:spPr bwMode="auto">
          <a:xfrm>
            <a:off x="1201738" y="4959350"/>
            <a:ext cx="5892800" cy="319088"/>
          </a:xfrm>
          <a:custGeom>
            <a:avLst/>
            <a:gdLst/>
            <a:ahLst/>
            <a:cxnLst>
              <a:cxn ang="0">
                <a:pos x="0" y="707"/>
              </a:cxn>
              <a:cxn ang="0">
                <a:pos x="2995" y="707"/>
              </a:cxn>
              <a:cxn ang="0">
                <a:pos x="2995" y="0"/>
              </a:cxn>
            </a:cxnLst>
            <a:rect l="0" t="0" r="r" b="b"/>
            <a:pathLst>
              <a:path w="2995" h="707">
                <a:moveTo>
                  <a:pt x="0" y="707"/>
                </a:moveTo>
                <a:lnTo>
                  <a:pt x="2995" y="707"/>
                </a:lnTo>
                <a:lnTo>
                  <a:pt x="2995" y="0"/>
                </a:lnTo>
              </a:path>
            </a:pathLst>
          </a:custGeom>
          <a:noFill/>
          <a:ln w="28575" cap="flat" cmpd="sng">
            <a:solidFill>
              <a:srgbClr val="000000"/>
            </a:solidFill>
            <a:prstDash val="solid"/>
            <a:round/>
            <a:headEnd type="none" w="sm" len="sm"/>
            <a:tailEnd type="none" w="sm" len="med"/>
          </a:ln>
          <a:effectLst/>
        </p:spPr>
        <p:txBody>
          <a:bodyPr wrap="none" lIns="92075" tIns="46038" rIns="92075" bIns="46038" anchor="ctr">
            <a:prstTxWarp prst="textNoShape">
              <a:avLst/>
            </a:prstTxWarp>
          </a:bodyPr>
          <a:lstStyle/>
          <a:p>
            <a:endParaRPr lang="en-US"/>
          </a:p>
        </p:txBody>
      </p:sp>
      <p:sp>
        <p:nvSpPr>
          <p:cNvPr id="100" name="Line 125"/>
          <p:cNvSpPr>
            <a:spLocks noChangeShapeType="1"/>
          </p:cNvSpPr>
          <p:nvPr/>
        </p:nvSpPr>
        <p:spPr bwMode="auto">
          <a:xfrm flipV="1">
            <a:off x="4194175" y="3970338"/>
            <a:ext cx="0" cy="1301750"/>
          </a:xfrm>
          <a:prstGeom prst="line">
            <a:avLst/>
          </a:prstGeom>
          <a:noFill/>
          <a:ln w="28575">
            <a:solidFill>
              <a:srgbClr val="000000"/>
            </a:solidFill>
            <a:round/>
            <a:headEnd type="oval" w="sm" len="sm"/>
            <a:tailEnd type="none" w="sm" len="med"/>
          </a:ln>
          <a:effectLst/>
        </p:spPr>
        <p:txBody>
          <a:bodyPr wrap="none" lIns="92075" tIns="46038" rIns="92075" bIns="46038" anchor="ctr">
            <a:prstTxWarp prst="textNoShape">
              <a:avLst/>
            </a:prstTxWarp>
          </a:bodyPr>
          <a:lstStyle/>
          <a:p>
            <a:endParaRPr lang="en-US"/>
          </a:p>
        </p:txBody>
      </p:sp>
      <p:sp>
        <p:nvSpPr>
          <p:cNvPr id="101" name="Line 126"/>
          <p:cNvSpPr>
            <a:spLocks noChangeShapeType="1"/>
          </p:cNvSpPr>
          <p:nvPr/>
        </p:nvSpPr>
        <p:spPr bwMode="auto">
          <a:xfrm flipV="1">
            <a:off x="3221038" y="4400550"/>
            <a:ext cx="0" cy="869950"/>
          </a:xfrm>
          <a:prstGeom prst="line">
            <a:avLst/>
          </a:prstGeom>
          <a:noFill/>
          <a:ln w="28575">
            <a:solidFill>
              <a:srgbClr val="000000"/>
            </a:solidFill>
            <a:round/>
            <a:headEnd type="oval" w="sm" len="sm"/>
            <a:tailEnd type="none" w="sm" len="med"/>
          </a:ln>
          <a:effectLst/>
        </p:spPr>
        <p:txBody>
          <a:bodyPr wrap="none" lIns="92075" tIns="46038" rIns="92075" bIns="46038" anchor="ctr">
            <a:prstTxWarp prst="textNoShape">
              <a:avLst/>
            </a:prstTxWarp>
          </a:bodyPr>
          <a:lstStyle/>
          <a:p>
            <a:endParaRPr lang="en-US"/>
          </a:p>
        </p:txBody>
      </p:sp>
      <p:grpSp>
        <p:nvGrpSpPr>
          <p:cNvPr id="274" name="Group 127"/>
          <p:cNvGrpSpPr>
            <a:grpSpLocks/>
          </p:cNvGrpSpPr>
          <p:nvPr/>
        </p:nvGrpSpPr>
        <p:grpSpPr bwMode="auto">
          <a:xfrm>
            <a:off x="4043363" y="3768725"/>
            <a:ext cx="304800" cy="304800"/>
            <a:chOff x="2544" y="1584"/>
            <a:chExt cx="192" cy="192"/>
          </a:xfrm>
        </p:grpSpPr>
        <p:sp>
          <p:nvSpPr>
            <p:cNvPr id="107" name="Oval 128"/>
            <p:cNvSpPr>
              <a:spLocks noChangeArrowheads="1"/>
            </p:cNvSpPr>
            <p:nvPr/>
          </p:nvSpPr>
          <p:spPr bwMode="auto">
            <a:xfrm>
              <a:off x="2544" y="1584"/>
              <a:ext cx="192" cy="192"/>
            </a:xfrm>
            <a:prstGeom prst="ellipse">
              <a:avLst/>
            </a:prstGeom>
            <a:solidFill>
              <a:srgbClr val="FFFFFF"/>
            </a:solidFill>
            <a:ln w="28575">
              <a:solidFill>
                <a:srgbClr val="000000"/>
              </a:solidFill>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108" name="Line 129"/>
            <p:cNvSpPr>
              <a:spLocks noChangeShapeType="1"/>
            </p:cNvSpPr>
            <p:nvPr/>
          </p:nvSpPr>
          <p:spPr bwMode="auto">
            <a:xfrm>
              <a:off x="2640" y="1632"/>
              <a:ext cx="0" cy="96"/>
            </a:xfrm>
            <a:prstGeom prst="line">
              <a:avLst/>
            </a:prstGeom>
            <a:noFill/>
            <a:ln w="28575">
              <a:solidFill>
                <a:srgbClr val="000000"/>
              </a:solidFill>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109" name="Line 130"/>
            <p:cNvSpPr>
              <a:spLocks noChangeShapeType="1"/>
            </p:cNvSpPr>
            <p:nvPr/>
          </p:nvSpPr>
          <p:spPr bwMode="auto">
            <a:xfrm>
              <a:off x="2592" y="1680"/>
              <a:ext cx="96" cy="0"/>
            </a:xfrm>
            <a:prstGeom prst="line">
              <a:avLst/>
            </a:prstGeom>
            <a:noFill/>
            <a:ln w="28575">
              <a:solidFill>
                <a:srgbClr val="000000"/>
              </a:solidFill>
              <a:round/>
              <a:headEnd type="none" w="sm" len="sm"/>
              <a:tailEnd type="none" w="sm" len="sm"/>
            </a:ln>
            <a:effectLst/>
          </p:spPr>
          <p:txBody>
            <a:bodyPr wrap="none" lIns="92075" tIns="46038" rIns="92075" bIns="46038" anchor="ctr">
              <a:prstTxWarp prst="textNoShape">
                <a:avLst/>
              </a:prstTxWarp>
            </a:bodyPr>
            <a:lstStyle/>
            <a:p>
              <a:endParaRPr lang="en-US"/>
            </a:p>
          </p:txBody>
        </p:sp>
      </p:grpSp>
      <p:sp>
        <p:nvSpPr>
          <p:cNvPr id="83" name="Line 136"/>
          <p:cNvSpPr>
            <a:spLocks noChangeShapeType="1"/>
          </p:cNvSpPr>
          <p:nvPr/>
        </p:nvSpPr>
        <p:spPr bwMode="auto">
          <a:xfrm flipV="1">
            <a:off x="2195513" y="4859338"/>
            <a:ext cx="0" cy="866775"/>
          </a:xfrm>
          <a:prstGeom prst="line">
            <a:avLst/>
          </a:prstGeom>
          <a:noFill/>
          <a:ln w="28575">
            <a:solidFill>
              <a:srgbClr val="000000"/>
            </a:solidFill>
            <a:round/>
            <a:headEnd type="oval" w="sm" len="sm"/>
            <a:tailEnd type="none" w="sm" len="med"/>
          </a:ln>
          <a:effectLst/>
        </p:spPr>
        <p:txBody>
          <a:bodyPr wrap="none" lIns="92075" tIns="46038" rIns="92075" bIns="46038" anchor="ctr">
            <a:prstTxWarp prst="textNoShape">
              <a:avLst/>
            </a:prstTxWarp>
          </a:bodyPr>
          <a:lstStyle/>
          <a:p>
            <a:endParaRPr lang="en-US"/>
          </a:p>
        </p:txBody>
      </p:sp>
      <p:sp>
        <p:nvSpPr>
          <p:cNvPr id="84" name="Freeform 137"/>
          <p:cNvSpPr>
            <a:spLocks/>
          </p:cNvSpPr>
          <p:nvPr/>
        </p:nvSpPr>
        <p:spPr bwMode="auto">
          <a:xfrm>
            <a:off x="1201738" y="5413375"/>
            <a:ext cx="5892800" cy="319088"/>
          </a:xfrm>
          <a:custGeom>
            <a:avLst/>
            <a:gdLst/>
            <a:ahLst/>
            <a:cxnLst>
              <a:cxn ang="0">
                <a:pos x="0" y="707"/>
              </a:cxn>
              <a:cxn ang="0">
                <a:pos x="2995" y="707"/>
              </a:cxn>
              <a:cxn ang="0">
                <a:pos x="2995" y="0"/>
              </a:cxn>
            </a:cxnLst>
            <a:rect l="0" t="0" r="r" b="b"/>
            <a:pathLst>
              <a:path w="2995" h="707">
                <a:moveTo>
                  <a:pt x="0" y="707"/>
                </a:moveTo>
                <a:lnTo>
                  <a:pt x="2995" y="707"/>
                </a:lnTo>
                <a:lnTo>
                  <a:pt x="2995" y="0"/>
                </a:lnTo>
              </a:path>
            </a:pathLst>
          </a:custGeom>
          <a:noFill/>
          <a:ln w="28575" cap="flat" cmpd="sng">
            <a:solidFill>
              <a:srgbClr val="000000"/>
            </a:solidFill>
            <a:prstDash val="solid"/>
            <a:round/>
            <a:headEnd type="none" w="sm" len="sm"/>
            <a:tailEnd type="none" w="sm" len="med"/>
          </a:ln>
          <a:effectLst/>
        </p:spPr>
        <p:txBody>
          <a:bodyPr wrap="none" lIns="92075" tIns="46038" rIns="92075" bIns="46038" anchor="ctr">
            <a:prstTxWarp prst="textNoShape">
              <a:avLst/>
            </a:prstTxWarp>
          </a:bodyPr>
          <a:lstStyle/>
          <a:p>
            <a:endParaRPr lang="en-US"/>
          </a:p>
        </p:txBody>
      </p:sp>
      <p:grpSp>
        <p:nvGrpSpPr>
          <p:cNvPr id="40" name="Group 142"/>
          <p:cNvGrpSpPr>
            <a:grpSpLocks/>
          </p:cNvGrpSpPr>
          <p:nvPr/>
        </p:nvGrpSpPr>
        <p:grpSpPr bwMode="auto">
          <a:xfrm>
            <a:off x="6937375" y="5114925"/>
            <a:ext cx="304800" cy="304800"/>
            <a:chOff x="2544" y="1584"/>
            <a:chExt cx="192" cy="192"/>
          </a:xfrm>
        </p:grpSpPr>
        <p:sp>
          <p:nvSpPr>
            <p:cNvPr id="92" name="Oval 143"/>
            <p:cNvSpPr>
              <a:spLocks noChangeArrowheads="1"/>
            </p:cNvSpPr>
            <p:nvPr/>
          </p:nvSpPr>
          <p:spPr bwMode="auto">
            <a:xfrm>
              <a:off x="2544" y="1584"/>
              <a:ext cx="192" cy="192"/>
            </a:xfrm>
            <a:prstGeom prst="ellipse">
              <a:avLst/>
            </a:prstGeom>
            <a:solidFill>
              <a:srgbClr val="FFFFFF"/>
            </a:solidFill>
            <a:ln w="28575">
              <a:solidFill>
                <a:srgbClr val="000000"/>
              </a:solidFill>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93" name="Line 144"/>
            <p:cNvSpPr>
              <a:spLocks noChangeShapeType="1"/>
            </p:cNvSpPr>
            <p:nvPr/>
          </p:nvSpPr>
          <p:spPr bwMode="auto">
            <a:xfrm>
              <a:off x="2640" y="1632"/>
              <a:ext cx="0" cy="96"/>
            </a:xfrm>
            <a:prstGeom prst="line">
              <a:avLst/>
            </a:prstGeom>
            <a:noFill/>
            <a:ln w="28575">
              <a:solidFill>
                <a:srgbClr val="000000"/>
              </a:solidFill>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94" name="Line 145"/>
            <p:cNvSpPr>
              <a:spLocks noChangeShapeType="1"/>
            </p:cNvSpPr>
            <p:nvPr/>
          </p:nvSpPr>
          <p:spPr bwMode="auto">
            <a:xfrm>
              <a:off x="2592" y="1680"/>
              <a:ext cx="96" cy="0"/>
            </a:xfrm>
            <a:prstGeom prst="line">
              <a:avLst/>
            </a:prstGeom>
            <a:noFill/>
            <a:ln w="28575">
              <a:solidFill>
                <a:srgbClr val="000000"/>
              </a:solidFill>
              <a:round/>
              <a:headEnd type="none" w="sm" len="sm"/>
              <a:tailEnd type="none" w="sm" len="sm"/>
            </a:ln>
            <a:effectLst/>
          </p:spPr>
          <p:txBody>
            <a:bodyPr wrap="none" lIns="92075" tIns="46038" rIns="92075" bIns="46038" anchor="ctr">
              <a:prstTxWarp prst="textNoShape">
                <a:avLst/>
              </a:prstTxWarp>
            </a:bodyPr>
            <a:lstStyle/>
            <a:p>
              <a:endParaRPr lang="en-US"/>
            </a:p>
          </p:txBody>
        </p:sp>
      </p:grpSp>
      <p:sp>
        <p:nvSpPr>
          <p:cNvPr id="87" name="Line 146"/>
          <p:cNvSpPr>
            <a:spLocks noChangeShapeType="1"/>
          </p:cNvSpPr>
          <p:nvPr/>
        </p:nvSpPr>
        <p:spPr bwMode="auto">
          <a:xfrm flipV="1">
            <a:off x="4191000" y="5335588"/>
            <a:ext cx="0" cy="400050"/>
          </a:xfrm>
          <a:prstGeom prst="line">
            <a:avLst/>
          </a:prstGeom>
          <a:noFill/>
          <a:ln w="28575">
            <a:solidFill>
              <a:srgbClr val="000000"/>
            </a:solidFill>
            <a:round/>
            <a:headEnd type="oval" w="med" len="med"/>
            <a:tailEnd type="none" w="sm" len="med"/>
          </a:ln>
          <a:effectLst/>
        </p:spPr>
        <p:txBody>
          <a:bodyPr wrap="none" lIns="92075" tIns="46038" rIns="92075" bIns="46038" anchor="ctr">
            <a:prstTxWarp prst="textNoShape">
              <a:avLst/>
            </a:prstTxWarp>
          </a:bodyPr>
          <a:lstStyle/>
          <a:p>
            <a:endParaRPr lang="en-US"/>
          </a:p>
        </p:txBody>
      </p:sp>
      <p:grpSp>
        <p:nvGrpSpPr>
          <p:cNvPr id="48" name="Group 147"/>
          <p:cNvGrpSpPr>
            <a:grpSpLocks/>
          </p:cNvGrpSpPr>
          <p:nvPr/>
        </p:nvGrpSpPr>
        <p:grpSpPr bwMode="auto">
          <a:xfrm>
            <a:off x="4038600" y="5130800"/>
            <a:ext cx="304800" cy="304800"/>
            <a:chOff x="2544" y="1584"/>
            <a:chExt cx="192" cy="192"/>
          </a:xfrm>
        </p:grpSpPr>
        <p:sp>
          <p:nvSpPr>
            <p:cNvPr id="89" name="Oval 148"/>
            <p:cNvSpPr>
              <a:spLocks noChangeArrowheads="1"/>
            </p:cNvSpPr>
            <p:nvPr/>
          </p:nvSpPr>
          <p:spPr bwMode="auto">
            <a:xfrm>
              <a:off x="2544" y="1584"/>
              <a:ext cx="192" cy="192"/>
            </a:xfrm>
            <a:prstGeom prst="ellipse">
              <a:avLst/>
            </a:prstGeom>
            <a:solidFill>
              <a:srgbClr val="FFFFFF"/>
            </a:solidFill>
            <a:ln w="28575">
              <a:solidFill>
                <a:srgbClr val="000000"/>
              </a:solidFill>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90" name="Line 149"/>
            <p:cNvSpPr>
              <a:spLocks noChangeShapeType="1"/>
            </p:cNvSpPr>
            <p:nvPr/>
          </p:nvSpPr>
          <p:spPr bwMode="auto">
            <a:xfrm>
              <a:off x="2640" y="1632"/>
              <a:ext cx="0" cy="96"/>
            </a:xfrm>
            <a:prstGeom prst="line">
              <a:avLst/>
            </a:prstGeom>
            <a:noFill/>
            <a:ln w="28575">
              <a:solidFill>
                <a:srgbClr val="000000"/>
              </a:solidFill>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91" name="Line 150"/>
            <p:cNvSpPr>
              <a:spLocks noChangeShapeType="1"/>
            </p:cNvSpPr>
            <p:nvPr/>
          </p:nvSpPr>
          <p:spPr bwMode="auto">
            <a:xfrm>
              <a:off x="2592" y="1680"/>
              <a:ext cx="96" cy="0"/>
            </a:xfrm>
            <a:prstGeom prst="line">
              <a:avLst/>
            </a:prstGeom>
            <a:noFill/>
            <a:ln w="28575">
              <a:solidFill>
                <a:srgbClr val="000000"/>
              </a:solidFill>
              <a:round/>
              <a:headEnd type="none" w="sm" len="sm"/>
              <a:tailEnd type="none" w="sm" len="sm"/>
            </a:ln>
            <a:effectLst/>
          </p:spPr>
          <p:txBody>
            <a:bodyPr wrap="none" lIns="92075" tIns="46038" rIns="92075" bIns="46038" anchor="ctr">
              <a:prstTxWarp prst="textNoShape">
                <a:avLst/>
              </a:prstTxWarp>
            </a:bodyPr>
            <a:lstStyle/>
            <a:p>
              <a:endParaRPr lang="en-US"/>
            </a:p>
          </p:txBody>
        </p:sp>
      </p:grpSp>
      <p:grpSp>
        <p:nvGrpSpPr>
          <p:cNvPr id="51" name="Group 151"/>
          <p:cNvGrpSpPr>
            <a:grpSpLocks/>
          </p:cNvGrpSpPr>
          <p:nvPr/>
        </p:nvGrpSpPr>
        <p:grpSpPr bwMode="auto">
          <a:xfrm>
            <a:off x="1201738" y="5126038"/>
            <a:ext cx="6040437" cy="1089025"/>
            <a:chOff x="757" y="3229"/>
            <a:chExt cx="3805" cy="686"/>
          </a:xfrm>
        </p:grpSpPr>
        <p:sp>
          <p:nvSpPr>
            <p:cNvPr id="68" name="Freeform 152"/>
            <p:cNvSpPr>
              <a:spLocks/>
            </p:cNvSpPr>
            <p:nvPr/>
          </p:nvSpPr>
          <p:spPr bwMode="auto">
            <a:xfrm>
              <a:off x="757" y="3713"/>
              <a:ext cx="3712" cy="201"/>
            </a:xfrm>
            <a:custGeom>
              <a:avLst/>
              <a:gdLst/>
              <a:ahLst/>
              <a:cxnLst>
                <a:cxn ang="0">
                  <a:pos x="0" y="707"/>
                </a:cxn>
                <a:cxn ang="0">
                  <a:pos x="2995" y="707"/>
                </a:cxn>
                <a:cxn ang="0">
                  <a:pos x="2995" y="0"/>
                </a:cxn>
              </a:cxnLst>
              <a:rect l="0" t="0" r="r" b="b"/>
              <a:pathLst>
                <a:path w="2995" h="707">
                  <a:moveTo>
                    <a:pt x="0" y="707"/>
                  </a:moveTo>
                  <a:lnTo>
                    <a:pt x="2995" y="707"/>
                  </a:lnTo>
                  <a:lnTo>
                    <a:pt x="2995" y="0"/>
                  </a:lnTo>
                </a:path>
              </a:pathLst>
            </a:custGeom>
            <a:noFill/>
            <a:ln w="28575" cap="flat" cmpd="sng">
              <a:solidFill>
                <a:srgbClr val="000000"/>
              </a:solidFill>
              <a:prstDash val="solid"/>
              <a:round/>
              <a:headEnd type="none" w="sm" len="sm"/>
              <a:tailEnd type="none" w="sm" len="med"/>
            </a:ln>
            <a:effectLst/>
          </p:spPr>
          <p:txBody>
            <a:bodyPr wrap="none" lIns="92075" tIns="46038" rIns="92075" bIns="46038" anchor="ctr">
              <a:prstTxWarp prst="textNoShape">
                <a:avLst/>
              </a:prstTxWarp>
            </a:bodyPr>
            <a:lstStyle/>
            <a:p>
              <a:endParaRPr lang="en-US"/>
            </a:p>
          </p:txBody>
        </p:sp>
        <p:sp>
          <p:nvSpPr>
            <p:cNvPr id="69" name="Line 153"/>
            <p:cNvSpPr>
              <a:spLocks noChangeShapeType="1"/>
            </p:cNvSpPr>
            <p:nvPr/>
          </p:nvSpPr>
          <p:spPr bwMode="auto">
            <a:xfrm flipV="1">
              <a:off x="1379" y="3647"/>
              <a:ext cx="0" cy="268"/>
            </a:xfrm>
            <a:prstGeom prst="line">
              <a:avLst/>
            </a:prstGeom>
            <a:noFill/>
            <a:ln w="28575">
              <a:solidFill>
                <a:srgbClr val="000000"/>
              </a:solidFill>
              <a:round/>
              <a:headEnd type="oval" w="med" len="med"/>
              <a:tailEnd type="none" w="sm" len="med"/>
            </a:ln>
            <a:effectLst/>
          </p:spPr>
          <p:txBody>
            <a:bodyPr wrap="none" lIns="92075" tIns="46038" rIns="92075" bIns="46038" anchor="ctr">
              <a:prstTxWarp prst="textNoShape">
                <a:avLst/>
              </a:prstTxWarp>
            </a:bodyPr>
            <a:lstStyle/>
            <a:p>
              <a:endParaRPr lang="en-US"/>
            </a:p>
          </p:txBody>
        </p:sp>
        <p:grpSp>
          <p:nvGrpSpPr>
            <p:cNvPr id="53" name="Group 154"/>
            <p:cNvGrpSpPr>
              <a:grpSpLocks/>
            </p:cNvGrpSpPr>
            <p:nvPr/>
          </p:nvGrpSpPr>
          <p:grpSpPr bwMode="auto">
            <a:xfrm>
              <a:off x="4370" y="3507"/>
              <a:ext cx="192" cy="192"/>
              <a:chOff x="2544" y="1584"/>
              <a:chExt cx="192" cy="192"/>
            </a:xfrm>
          </p:grpSpPr>
          <p:sp>
            <p:nvSpPr>
              <p:cNvPr id="80" name="Oval 155"/>
              <p:cNvSpPr>
                <a:spLocks noChangeArrowheads="1"/>
              </p:cNvSpPr>
              <p:nvPr/>
            </p:nvSpPr>
            <p:spPr bwMode="auto">
              <a:xfrm>
                <a:off x="2544" y="1584"/>
                <a:ext cx="192" cy="192"/>
              </a:xfrm>
              <a:prstGeom prst="ellipse">
                <a:avLst/>
              </a:prstGeom>
              <a:solidFill>
                <a:srgbClr val="FFFFFF"/>
              </a:solidFill>
              <a:ln w="28575">
                <a:solidFill>
                  <a:srgbClr val="000000"/>
                </a:solidFill>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81" name="Line 156"/>
              <p:cNvSpPr>
                <a:spLocks noChangeShapeType="1"/>
              </p:cNvSpPr>
              <p:nvPr/>
            </p:nvSpPr>
            <p:spPr bwMode="auto">
              <a:xfrm>
                <a:off x="2640" y="1632"/>
                <a:ext cx="0" cy="96"/>
              </a:xfrm>
              <a:prstGeom prst="line">
                <a:avLst/>
              </a:prstGeom>
              <a:noFill/>
              <a:ln w="28575">
                <a:solidFill>
                  <a:srgbClr val="000000"/>
                </a:solidFill>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82" name="Line 157"/>
              <p:cNvSpPr>
                <a:spLocks noChangeShapeType="1"/>
              </p:cNvSpPr>
              <p:nvPr/>
            </p:nvSpPr>
            <p:spPr bwMode="auto">
              <a:xfrm>
                <a:off x="2592" y="1680"/>
                <a:ext cx="96" cy="0"/>
              </a:xfrm>
              <a:prstGeom prst="line">
                <a:avLst/>
              </a:prstGeom>
              <a:noFill/>
              <a:ln w="28575">
                <a:solidFill>
                  <a:srgbClr val="000000"/>
                </a:solidFill>
                <a:round/>
                <a:headEnd type="none" w="sm" len="sm"/>
                <a:tailEnd type="none" w="sm" len="sm"/>
              </a:ln>
              <a:effectLst/>
            </p:spPr>
            <p:txBody>
              <a:bodyPr wrap="none" lIns="92075" tIns="46038" rIns="92075" bIns="46038" anchor="ctr">
                <a:prstTxWarp prst="textNoShape">
                  <a:avLst/>
                </a:prstTxWarp>
              </a:bodyPr>
              <a:lstStyle/>
              <a:p>
                <a:endParaRPr lang="en-US"/>
              </a:p>
            </p:txBody>
          </p:sp>
        </p:grpSp>
        <p:grpSp>
          <p:nvGrpSpPr>
            <p:cNvPr id="60" name="Group 158"/>
            <p:cNvGrpSpPr>
              <a:grpSpLocks/>
            </p:cNvGrpSpPr>
            <p:nvPr/>
          </p:nvGrpSpPr>
          <p:grpSpPr bwMode="auto">
            <a:xfrm>
              <a:off x="1284" y="3517"/>
              <a:ext cx="192" cy="192"/>
              <a:chOff x="2544" y="1584"/>
              <a:chExt cx="192" cy="192"/>
            </a:xfrm>
          </p:grpSpPr>
          <p:sp>
            <p:nvSpPr>
              <p:cNvPr id="77" name="Oval 159"/>
              <p:cNvSpPr>
                <a:spLocks noChangeArrowheads="1"/>
              </p:cNvSpPr>
              <p:nvPr/>
            </p:nvSpPr>
            <p:spPr bwMode="auto">
              <a:xfrm>
                <a:off x="2544" y="1584"/>
                <a:ext cx="192" cy="192"/>
              </a:xfrm>
              <a:prstGeom prst="ellipse">
                <a:avLst/>
              </a:prstGeom>
              <a:solidFill>
                <a:schemeClr val="bg1"/>
              </a:solidFill>
              <a:ln w="28575">
                <a:solidFill>
                  <a:srgbClr val="000000"/>
                </a:solidFill>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78" name="Line 160"/>
              <p:cNvSpPr>
                <a:spLocks noChangeShapeType="1"/>
              </p:cNvSpPr>
              <p:nvPr/>
            </p:nvSpPr>
            <p:spPr bwMode="auto">
              <a:xfrm>
                <a:off x="2640" y="1632"/>
                <a:ext cx="0" cy="96"/>
              </a:xfrm>
              <a:prstGeom prst="line">
                <a:avLst/>
              </a:prstGeom>
              <a:noFill/>
              <a:ln w="28575">
                <a:solidFill>
                  <a:srgbClr val="000000"/>
                </a:solidFill>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79" name="Line 161"/>
              <p:cNvSpPr>
                <a:spLocks noChangeShapeType="1"/>
              </p:cNvSpPr>
              <p:nvPr/>
            </p:nvSpPr>
            <p:spPr bwMode="auto">
              <a:xfrm>
                <a:off x="2592" y="1680"/>
                <a:ext cx="96" cy="0"/>
              </a:xfrm>
              <a:prstGeom prst="line">
                <a:avLst/>
              </a:prstGeom>
              <a:noFill/>
              <a:ln w="28575">
                <a:solidFill>
                  <a:srgbClr val="000000"/>
                </a:solidFill>
                <a:round/>
                <a:headEnd type="none" w="sm" len="sm"/>
                <a:tailEnd type="none" w="sm" len="sm"/>
              </a:ln>
              <a:effectLst/>
            </p:spPr>
            <p:txBody>
              <a:bodyPr wrap="none" lIns="92075" tIns="46038" rIns="92075" bIns="46038" anchor="ctr">
                <a:prstTxWarp prst="textNoShape">
                  <a:avLst/>
                </a:prstTxWarp>
              </a:bodyPr>
              <a:lstStyle/>
              <a:p>
                <a:endParaRPr lang="en-US"/>
              </a:p>
            </p:txBody>
          </p:sp>
        </p:grpSp>
        <p:sp>
          <p:nvSpPr>
            <p:cNvPr id="72" name="Line 162"/>
            <p:cNvSpPr>
              <a:spLocks noChangeShapeType="1"/>
            </p:cNvSpPr>
            <p:nvPr/>
          </p:nvSpPr>
          <p:spPr bwMode="auto">
            <a:xfrm flipV="1">
              <a:off x="2025" y="3344"/>
              <a:ext cx="0" cy="570"/>
            </a:xfrm>
            <a:prstGeom prst="line">
              <a:avLst/>
            </a:prstGeom>
            <a:noFill/>
            <a:ln w="28575">
              <a:solidFill>
                <a:srgbClr val="000000"/>
              </a:solidFill>
              <a:round/>
              <a:headEnd type="oval" w="med" len="med"/>
              <a:tailEnd type="none" w="sm" len="med"/>
            </a:ln>
            <a:effectLst/>
          </p:spPr>
          <p:txBody>
            <a:bodyPr wrap="none" lIns="92075" tIns="46038" rIns="92075" bIns="46038" anchor="ctr">
              <a:prstTxWarp prst="textNoShape">
                <a:avLst/>
              </a:prstTxWarp>
            </a:bodyPr>
            <a:lstStyle/>
            <a:p>
              <a:endParaRPr lang="en-US"/>
            </a:p>
          </p:txBody>
        </p:sp>
        <p:grpSp>
          <p:nvGrpSpPr>
            <p:cNvPr id="61" name="Group 163"/>
            <p:cNvGrpSpPr>
              <a:grpSpLocks/>
            </p:cNvGrpSpPr>
            <p:nvPr/>
          </p:nvGrpSpPr>
          <p:grpSpPr bwMode="auto">
            <a:xfrm>
              <a:off x="1928" y="3229"/>
              <a:ext cx="192" cy="192"/>
              <a:chOff x="2544" y="1584"/>
              <a:chExt cx="192" cy="192"/>
            </a:xfrm>
          </p:grpSpPr>
          <p:sp>
            <p:nvSpPr>
              <p:cNvPr id="74" name="Oval 164"/>
              <p:cNvSpPr>
                <a:spLocks noChangeArrowheads="1"/>
              </p:cNvSpPr>
              <p:nvPr/>
            </p:nvSpPr>
            <p:spPr bwMode="auto">
              <a:xfrm>
                <a:off x="2544" y="1584"/>
                <a:ext cx="192" cy="192"/>
              </a:xfrm>
              <a:prstGeom prst="ellipse">
                <a:avLst/>
              </a:prstGeom>
              <a:solidFill>
                <a:srgbClr val="FFFFFF"/>
              </a:solidFill>
              <a:ln w="28575">
                <a:solidFill>
                  <a:srgbClr val="000000"/>
                </a:solidFill>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75" name="Line 165"/>
              <p:cNvSpPr>
                <a:spLocks noChangeShapeType="1"/>
              </p:cNvSpPr>
              <p:nvPr/>
            </p:nvSpPr>
            <p:spPr bwMode="auto">
              <a:xfrm>
                <a:off x="2640" y="1632"/>
                <a:ext cx="0" cy="96"/>
              </a:xfrm>
              <a:prstGeom prst="line">
                <a:avLst/>
              </a:prstGeom>
              <a:noFill/>
              <a:ln w="28575">
                <a:solidFill>
                  <a:srgbClr val="000000"/>
                </a:solidFill>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76" name="Line 166"/>
              <p:cNvSpPr>
                <a:spLocks noChangeShapeType="1"/>
              </p:cNvSpPr>
              <p:nvPr/>
            </p:nvSpPr>
            <p:spPr bwMode="auto">
              <a:xfrm>
                <a:off x="2592" y="1680"/>
                <a:ext cx="96" cy="0"/>
              </a:xfrm>
              <a:prstGeom prst="line">
                <a:avLst/>
              </a:prstGeom>
              <a:noFill/>
              <a:ln w="28575">
                <a:solidFill>
                  <a:srgbClr val="000000"/>
                </a:solidFill>
                <a:round/>
                <a:headEnd type="none" w="sm" len="sm"/>
                <a:tailEnd type="none" w="sm" len="sm"/>
              </a:ln>
              <a:effectLst/>
            </p:spPr>
            <p:txBody>
              <a:bodyPr wrap="none" lIns="92075" tIns="46038" rIns="92075" bIns="46038" anchor="ctr">
                <a:prstTxWarp prst="textNoShape">
                  <a:avLst/>
                </a:prstTxWarp>
              </a:bodyPr>
              <a:lstStyle/>
              <a:p>
                <a:endParaRPr lang="en-US"/>
              </a:p>
            </p:txBody>
          </p:sp>
        </p:grpSp>
      </p:grpSp>
      <p:grpSp>
        <p:nvGrpSpPr>
          <p:cNvPr id="62" name="Group 223"/>
          <p:cNvGrpSpPr/>
          <p:nvPr/>
        </p:nvGrpSpPr>
        <p:grpSpPr>
          <a:xfrm>
            <a:off x="2574930" y="1143000"/>
            <a:ext cx="5192708" cy="533400"/>
            <a:chOff x="2574930" y="1143000"/>
            <a:chExt cx="5192708" cy="533400"/>
          </a:xfrm>
        </p:grpSpPr>
        <p:sp>
          <p:nvSpPr>
            <p:cNvPr id="218" name="AutoShape 73"/>
            <p:cNvSpPr>
              <a:spLocks noChangeArrowheads="1"/>
            </p:cNvSpPr>
            <p:nvPr/>
          </p:nvSpPr>
          <p:spPr bwMode="auto">
            <a:xfrm>
              <a:off x="6429374" y="1143000"/>
              <a:ext cx="358775" cy="533400"/>
            </a:xfrm>
            <a:prstGeom prst="roundRect">
              <a:avLst>
                <a:gd name="adj" fmla="val 26191"/>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endParaRPr lang="en-US" sz="1200" kern="0" dirty="0">
                <a:solidFill>
                  <a:srgbClr val="000000"/>
                </a:solidFill>
                <a:latin typeface="Arial"/>
              </a:endParaRPr>
            </a:p>
          </p:txBody>
        </p:sp>
        <p:sp>
          <p:nvSpPr>
            <p:cNvPr id="219" name="AutoShape 73"/>
            <p:cNvSpPr>
              <a:spLocks noChangeArrowheads="1"/>
            </p:cNvSpPr>
            <p:nvPr/>
          </p:nvSpPr>
          <p:spPr bwMode="auto">
            <a:xfrm>
              <a:off x="7408863" y="1143000"/>
              <a:ext cx="358775" cy="533400"/>
            </a:xfrm>
            <a:prstGeom prst="roundRect">
              <a:avLst>
                <a:gd name="adj" fmla="val 26191"/>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endParaRPr lang="en-US" sz="1200" kern="0" dirty="0">
                <a:solidFill>
                  <a:srgbClr val="000000"/>
                </a:solidFill>
                <a:latin typeface="Arial"/>
              </a:endParaRPr>
            </a:p>
          </p:txBody>
        </p:sp>
        <p:sp>
          <p:nvSpPr>
            <p:cNvPr id="220" name="AutoShape 73"/>
            <p:cNvSpPr>
              <a:spLocks noChangeArrowheads="1"/>
            </p:cNvSpPr>
            <p:nvPr/>
          </p:nvSpPr>
          <p:spPr bwMode="auto">
            <a:xfrm>
              <a:off x="5465763" y="1143000"/>
              <a:ext cx="358775" cy="533400"/>
            </a:xfrm>
            <a:prstGeom prst="roundRect">
              <a:avLst>
                <a:gd name="adj" fmla="val 26191"/>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endParaRPr lang="en-US" sz="1200" kern="0" dirty="0">
                <a:solidFill>
                  <a:srgbClr val="000000"/>
                </a:solidFill>
                <a:latin typeface="Arial"/>
              </a:endParaRPr>
            </a:p>
          </p:txBody>
        </p:sp>
        <p:sp>
          <p:nvSpPr>
            <p:cNvPr id="221" name="AutoShape 73"/>
            <p:cNvSpPr>
              <a:spLocks noChangeArrowheads="1"/>
            </p:cNvSpPr>
            <p:nvPr/>
          </p:nvSpPr>
          <p:spPr bwMode="auto">
            <a:xfrm>
              <a:off x="4502152" y="1143000"/>
              <a:ext cx="358775" cy="533400"/>
            </a:xfrm>
            <a:prstGeom prst="roundRect">
              <a:avLst>
                <a:gd name="adj" fmla="val 26191"/>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endParaRPr lang="en-US" sz="1200" kern="0" dirty="0">
                <a:solidFill>
                  <a:srgbClr val="000000"/>
                </a:solidFill>
                <a:latin typeface="Arial"/>
              </a:endParaRPr>
            </a:p>
          </p:txBody>
        </p:sp>
        <p:sp>
          <p:nvSpPr>
            <p:cNvPr id="222" name="AutoShape 73"/>
            <p:cNvSpPr>
              <a:spLocks noChangeArrowheads="1"/>
            </p:cNvSpPr>
            <p:nvPr/>
          </p:nvSpPr>
          <p:spPr bwMode="auto">
            <a:xfrm>
              <a:off x="3538541" y="1143000"/>
              <a:ext cx="358775" cy="533400"/>
            </a:xfrm>
            <a:prstGeom prst="roundRect">
              <a:avLst>
                <a:gd name="adj" fmla="val 26191"/>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endParaRPr lang="en-US" sz="1200" kern="0" dirty="0">
                <a:solidFill>
                  <a:srgbClr val="000000"/>
                </a:solidFill>
                <a:latin typeface="Arial"/>
              </a:endParaRPr>
            </a:p>
          </p:txBody>
        </p:sp>
        <p:sp>
          <p:nvSpPr>
            <p:cNvPr id="223" name="AutoShape 73"/>
            <p:cNvSpPr>
              <a:spLocks noChangeArrowheads="1"/>
            </p:cNvSpPr>
            <p:nvPr/>
          </p:nvSpPr>
          <p:spPr bwMode="auto">
            <a:xfrm>
              <a:off x="2574930" y="1143000"/>
              <a:ext cx="358775" cy="533400"/>
            </a:xfrm>
            <a:prstGeom prst="roundRect">
              <a:avLst>
                <a:gd name="adj" fmla="val 26191"/>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endParaRPr lang="en-US" sz="1200" kern="0" dirty="0">
                <a:solidFill>
                  <a:srgbClr val="000000"/>
                </a:solidFill>
                <a:latin typeface="Arial"/>
              </a:endParaRPr>
            </a:p>
          </p:txBody>
        </p:sp>
      </p:grpSp>
      <p:sp>
        <p:nvSpPr>
          <p:cNvPr id="224" name="Line 49"/>
          <p:cNvSpPr>
            <a:spLocks noChangeShapeType="1"/>
          </p:cNvSpPr>
          <p:nvPr/>
        </p:nvSpPr>
        <p:spPr bwMode="auto">
          <a:xfrm flipV="1">
            <a:off x="3225800" y="3037870"/>
            <a:ext cx="0" cy="1338263"/>
          </a:xfrm>
          <a:prstGeom prst="line">
            <a:avLst/>
          </a:prstGeom>
          <a:noFill/>
          <a:ln w="28575">
            <a:solidFill>
              <a:srgbClr val="FF0000"/>
            </a:solidFill>
            <a:round/>
            <a:headEnd type="oval" w="sm" len="sm"/>
            <a:tailEnd type="none" w="sm" len="med"/>
          </a:ln>
          <a:effectLst/>
        </p:spPr>
        <p:txBody>
          <a:bodyPr wrap="none" lIns="92075" tIns="46038" rIns="92075" bIns="46038" anchor="ctr">
            <a:prstTxWarp prst="textNoShape">
              <a:avLst/>
            </a:prstTxWarp>
          </a:bodyPr>
          <a:lstStyle/>
          <a:p>
            <a:endParaRPr lang="en-US"/>
          </a:p>
        </p:txBody>
      </p:sp>
      <p:sp>
        <p:nvSpPr>
          <p:cNvPr id="225" name="Freeform 103"/>
          <p:cNvSpPr>
            <a:spLocks/>
          </p:cNvSpPr>
          <p:nvPr/>
        </p:nvSpPr>
        <p:spPr bwMode="auto">
          <a:xfrm>
            <a:off x="1190624" y="1414463"/>
            <a:ext cx="5289095" cy="1585912"/>
          </a:xfrm>
          <a:custGeom>
            <a:avLst/>
            <a:gdLst/>
            <a:ahLst/>
            <a:cxnLst>
              <a:cxn ang="0">
                <a:pos x="0" y="904"/>
              </a:cxn>
              <a:cxn ang="0">
                <a:pos x="3712" y="904"/>
              </a:cxn>
              <a:cxn ang="0">
                <a:pos x="3712" y="0"/>
              </a:cxn>
              <a:cxn ang="0">
                <a:pos x="3984" y="0"/>
              </a:cxn>
            </a:cxnLst>
            <a:rect l="0" t="0" r="r" b="b"/>
            <a:pathLst>
              <a:path w="3984" h="904">
                <a:moveTo>
                  <a:pt x="0" y="904"/>
                </a:moveTo>
                <a:lnTo>
                  <a:pt x="3712" y="904"/>
                </a:lnTo>
                <a:lnTo>
                  <a:pt x="3712" y="0"/>
                </a:lnTo>
                <a:lnTo>
                  <a:pt x="3984" y="0"/>
                </a:lnTo>
              </a:path>
            </a:pathLst>
          </a:custGeom>
          <a:noFill/>
          <a:ln w="57150" cap="flat" cmpd="sng">
            <a:solidFill>
              <a:srgbClr val="FF0000"/>
            </a:solidFill>
            <a:prstDash val="solid"/>
            <a:round/>
            <a:headEnd type="none" w="sm" len="sm"/>
            <a:tailEnd type="none" w="sm" len="med"/>
          </a:ln>
          <a:effectLst/>
        </p:spPr>
        <p:txBody>
          <a:bodyPr wrap="none" lIns="92075" tIns="46038" rIns="92075" bIns="46038" anchor="ctr">
            <a:prstTxWarp prst="textNoShape">
              <a:avLst/>
            </a:prstTxWarp>
          </a:bodyPr>
          <a:lstStyle/>
          <a:p>
            <a:endParaRPr lang="en-US"/>
          </a:p>
        </p:txBody>
      </p:sp>
      <p:sp>
        <p:nvSpPr>
          <p:cNvPr id="226" name="Freeform 106"/>
          <p:cNvSpPr>
            <a:spLocks/>
          </p:cNvSpPr>
          <p:nvPr/>
        </p:nvSpPr>
        <p:spPr bwMode="auto">
          <a:xfrm>
            <a:off x="1283188" y="1409095"/>
            <a:ext cx="4267200" cy="2959100"/>
          </a:xfrm>
          <a:custGeom>
            <a:avLst/>
            <a:gdLst/>
            <a:ahLst/>
            <a:cxnLst>
              <a:cxn ang="0">
                <a:pos x="0" y="1864"/>
              </a:cxn>
              <a:cxn ang="0">
                <a:pos x="2437" y="1864"/>
              </a:cxn>
              <a:cxn ang="0">
                <a:pos x="2437" y="1"/>
              </a:cxn>
              <a:cxn ang="0">
                <a:pos x="2688" y="0"/>
              </a:cxn>
            </a:cxnLst>
            <a:rect l="0" t="0" r="r" b="b"/>
            <a:pathLst>
              <a:path w="2688" h="1864">
                <a:moveTo>
                  <a:pt x="0" y="1864"/>
                </a:moveTo>
                <a:lnTo>
                  <a:pt x="2437" y="1864"/>
                </a:lnTo>
                <a:lnTo>
                  <a:pt x="2437" y="1"/>
                </a:lnTo>
                <a:lnTo>
                  <a:pt x="2688" y="0"/>
                </a:lnTo>
              </a:path>
            </a:pathLst>
          </a:custGeom>
          <a:noFill/>
          <a:ln w="57150" cap="flat" cmpd="sng">
            <a:solidFill>
              <a:srgbClr val="FF0000"/>
            </a:solidFill>
            <a:prstDash val="solid"/>
            <a:round/>
            <a:headEnd type="none" w="sm" len="sm"/>
            <a:tailEnd type="none" w="sm" len="med"/>
          </a:ln>
          <a:effectLst/>
        </p:spPr>
        <p:txBody>
          <a:bodyPr wrap="none" lIns="92075" tIns="46038" rIns="92075" bIns="46038" anchor="ctr">
            <a:prstTxWarp prst="textNoShape">
              <a:avLst/>
            </a:prstTxWarp>
          </a:bodyPr>
          <a:lstStyle/>
          <a:p>
            <a:endParaRPr lang="en-US"/>
          </a:p>
        </p:txBody>
      </p:sp>
      <p:sp>
        <p:nvSpPr>
          <p:cNvPr id="227" name="Freeform 108"/>
          <p:cNvSpPr>
            <a:spLocks/>
          </p:cNvSpPr>
          <p:nvPr/>
        </p:nvSpPr>
        <p:spPr bwMode="auto">
          <a:xfrm>
            <a:off x="5219700" y="3021995"/>
            <a:ext cx="1879600" cy="1346200"/>
          </a:xfrm>
          <a:custGeom>
            <a:avLst/>
            <a:gdLst/>
            <a:ahLst/>
            <a:cxnLst>
              <a:cxn ang="0">
                <a:pos x="0" y="848"/>
              </a:cxn>
              <a:cxn ang="0">
                <a:pos x="1184" y="848"/>
              </a:cxn>
              <a:cxn ang="0">
                <a:pos x="1184" y="0"/>
              </a:cxn>
              <a:cxn ang="0">
                <a:pos x="608" y="0"/>
              </a:cxn>
            </a:cxnLst>
            <a:rect l="0" t="0" r="r" b="b"/>
            <a:pathLst>
              <a:path w="1184" h="848">
                <a:moveTo>
                  <a:pt x="0" y="848"/>
                </a:moveTo>
                <a:lnTo>
                  <a:pt x="1184" y="848"/>
                </a:lnTo>
                <a:lnTo>
                  <a:pt x="1184" y="0"/>
                </a:lnTo>
                <a:lnTo>
                  <a:pt x="608" y="0"/>
                </a:lnTo>
              </a:path>
            </a:pathLst>
          </a:custGeom>
          <a:noFill/>
          <a:ln w="57150" cap="flat" cmpd="sng">
            <a:solidFill>
              <a:srgbClr val="FF0000"/>
            </a:solidFill>
            <a:prstDash val="solid"/>
            <a:round/>
            <a:headEnd type="none" w="sm" len="sm"/>
            <a:tailEnd type="none" w="sm" len="med"/>
          </a:ln>
          <a:effectLst/>
        </p:spPr>
        <p:txBody>
          <a:bodyPr wrap="none" lIns="92075" tIns="46038" rIns="92075" bIns="46038" anchor="ctr">
            <a:prstTxWarp prst="textNoShape">
              <a:avLst/>
            </a:prstTxWarp>
          </a:bodyPr>
          <a:lstStyle/>
          <a:p>
            <a:endParaRPr lang="en-US"/>
          </a:p>
        </p:txBody>
      </p:sp>
      <p:sp>
        <p:nvSpPr>
          <p:cNvPr id="228" name="Line 113"/>
          <p:cNvSpPr>
            <a:spLocks noChangeShapeType="1"/>
          </p:cNvSpPr>
          <p:nvPr/>
        </p:nvSpPr>
        <p:spPr bwMode="auto">
          <a:xfrm>
            <a:off x="3213100" y="3021995"/>
            <a:ext cx="0" cy="1397000"/>
          </a:xfrm>
          <a:prstGeom prst="line">
            <a:avLst/>
          </a:prstGeom>
          <a:noFill/>
          <a:ln w="57150">
            <a:solidFill>
              <a:srgbClr val="FF0000"/>
            </a:solidFill>
            <a:round/>
            <a:headEnd type="none" w="sm" len="sm"/>
            <a:tailEnd type="none" w="sm" len="med"/>
          </a:ln>
          <a:effectLst/>
        </p:spPr>
        <p:txBody>
          <a:bodyPr wrap="none" lIns="92075" tIns="46038" rIns="92075" bIns="46038" anchor="ctr">
            <a:prstTxWarp prst="textNoShape">
              <a:avLst/>
            </a:prstTxWarp>
          </a:bodyPr>
          <a:lstStyle/>
          <a:p>
            <a:endParaRPr lang="en-US"/>
          </a:p>
        </p:txBody>
      </p:sp>
      <p:sp>
        <p:nvSpPr>
          <p:cNvPr id="229" name="Oval 228"/>
          <p:cNvSpPr/>
          <p:nvPr/>
        </p:nvSpPr>
        <p:spPr>
          <a:xfrm>
            <a:off x="1180495" y="2907090"/>
            <a:ext cx="229809" cy="229809"/>
          </a:xfrm>
          <a:prstGeom prst="ellipse">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en-US"/>
          </a:p>
        </p:txBody>
      </p:sp>
      <p:sp>
        <p:nvSpPr>
          <p:cNvPr id="230" name="Oval 229"/>
          <p:cNvSpPr/>
          <p:nvPr/>
        </p:nvSpPr>
        <p:spPr>
          <a:xfrm>
            <a:off x="6482895" y="1309083"/>
            <a:ext cx="229809" cy="229809"/>
          </a:xfrm>
          <a:prstGeom prst="ellipse">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en-US"/>
          </a:p>
        </p:txBody>
      </p:sp>
      <p:sp>
        <p:nvSpPr>
          <p:cNvPr id="231" name="Oval 230"/>
          <p:cNvSpPr/>
          <p:nvPr/>
        </p:nvSpPr>
        <p:spPr>
          <a:xfrm>
            <a:off x="5532360" y="1309083"/>
            <a:ext cx="229809" cy="229809"/>
          </a:xfrm>
          <a:prstGeom prst="ellipse">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en-US"/>
          </a:p>
        </p:txBody>
      </p:sp>
      <p:sp>
        <p:nvSpPr>
          <p:cNvPr id="232" name="Oval 231"/>
          <p:cNvSpPr/>
          <p:nvPr/>
        </p:nvSpPr>
        <p:spPr>
          <a:xfrm>
            <a:off x="1180495" y="4253290"/>
            <a:ext cx="229809" cy="229809"/>
          </a:xfrm>
          <a:prstGeom prst="ellipse">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en-US"/>
          </a:p>
        </p:txBody>
      </p:sp>
      <p:grpSp>
        <p:nvGrpSpPr>
          <p:cNvPr id="262" name="Group 79"/>
          <p:cNvGrpSpPr>
            <a:grpSpLocks/>
          </p:cNvGrpSpPr>
          <p:nvPr/>
        </p:nvGrpSpPr>
        <p:grpSpPr bwMode="auto">
          <a:xfrm>
            <a:off x="5000625" y="1951038"/>
            <a:ext cx="304800" cy="304800"/>
            <a:chOff x="2544" y="1584"/>
            <a:chExt cx="192" cy="192"/>
          </a:xfrm>
        </p:grpSpPr>
        <p:sp>
          <p:nvSpPr>
            <p:cNvPr id="152" name="Oval 80"/>
            <p:cNvSpPr>
              <a:spLocks noChangeArrowheads="1"/>
            </p:cNvSpPr>
            <p:nvPr/>
          </p:nvSpPr>
          <p:spPr bwMode="auto">
            <a:xfrm>
              <a:off x="2544" y="1584"/>
              <a:ext cx="192" cy="192"/>
            </a:xfrm>
            <a:prstGeom prst="ellipse">
              <a:avLst/>
            </a:prstGeom>
            <a:solidFill>
              <a:srgbClr val="FFFFFF"/>
            </a:solidFill>
            <a:ln w="28575">
              <a:solidFill>
                <a:srgbClr val="000000"/>
              </a:solidFill>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153" name="Line 81"/>
            <p:cNvSpPr>
              <a:spLocks noChangeShapeType="1"/>
            </p:cNvSpPr>
            <p:nvPr/>
          </p:nvSpPr>
          <p:spPr bwMode="auto">
            <a:xfrm>
              <a:off x="2640" y="1632"/>
              <a:ext cx="0" cy="96"/>
            </a:xfrm>
            <a:prstGeom prst="line">
              <a:avLst/>
            </a:prstGeom>
            <a:noFill/>
            <a:ln w="28575">
              <a:solidFill>
                <a:srgbClr val="000000"/>
              </a:solidFill>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154" name="Line 82"/>
            <p:cNvSpPr>
              <a:spLocks noChangeShapeType="1"/>
            </p:cNvSpPr>
            <p:nvPr/>
          </p:nvSpPr>
          <p:spPr bwMode="auto">
            <a:xfrm>
              <a:off x="2592" y="1680"/>
              <a:ext cx="96" cy="0"/>
            </a:xfrm>
            <a:prstGeom prst="line">
              <a:avLst/>
            </a:prstGeom>
            <a:noFill/>
            <a:ln w="28575">
              <a:solidFill>
                <a:srgbClr val="000000"/>
              </a:solidFill>
              <a:round/>
              <a:headEnd type="none" w="sm" len="sm"/>
              <a:tailEnd type="none" w="sm" len="sm"/>
            </a:ln>
            <a:effectLst/>
          </p:spPr>
          <p:txBody>
            <a:bodyPr wrap="none" lIns="92075" tIns="46038" rIns="92075" bIns="46038" anchor="ctr">
              <a:prstTxWarp prst="textNoShape">
                <a:avLst/>
              </a:prstTxWarp>
            </a:bodyPr>
            <a:lstStyle/>
            <a:p>
              <a:endParaRPr lang="en-US"/>
            </a:p>
          </p:txBody>
        </p:sp>
      </p:grpSp>
      <p:grpSp>
        <p:nvGrpSpPr>
          <p:cNvPr id="15" name="Group 26"/>
          <p:cNvGrpSpPr>
            <a:grpSpLocks/>
          </p:cNvGrpSpPr>
          <p:nvPr/>
        </p:nvGrpSpPr>
        <p:grpSpPr bwMode="auto">
          <a:xfrm>
            <a:off x="5010150" y="1258888"/>
            <a:ext cx="304800" cy="304800"/>
            <a:chOff x="2544" y="1584"/>
            <a:chExt cx="192" cy="192"/>
          </a:xfrm>
        </p:grpSpPr>
        <p:sp>
          <p:nvSpPr>
            <p:cNvPr id="29" name="Oval 27"/>
            <p:cNvSpPr>
              <a:spLocks noChangeArrowheads="1"/>
            </p:cNvSpPr>
            <p:nvPr/>
          </p:nvSpPr>
          <p:spPr bwMode="auto">
            <a:xfrm>
              <a:off x="2544" y="1584"/>
              <a:ext cx="192" cy="192"/>
            </a:xfrm>
            <a:prstGeom prst="ellipse">
              <a:avLst/>
            </a:prstGeom>
            <a:solidFill>
              <a:srgbClr val="FFFFFF"/>
            </a:solidFill>
            <a:ln w="28575">
              <a:solidFill>
                <a:srgbClr val="000000"/>
              </a:solidFill>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30" name="Line 28"/>
            <p:cNvSpPr>
              <a:spLocks noChangeShapeType="1"/>
            </p:cNvSpPr>
            <p:nvPr/>
          </p:nvSpPr>
          <p:spPr bwMode="auto">
            <a:xfrm>
              <a:off x="2640" y="1632"/>
              <a:ext cx="0" cy="96"/>
            </a:xfrm>
            <a:prstGeom prst="line">
              <a:avLst/>
            </a:prstGeom>
            <a:noFill/>
            <a:ln w="28575">
              <a:solidFill>
                <a:srgbClr val="000000"/>
              </a:solidFill>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31" name="Line 29"/>
            <p:cNvSpPr>
              <a:spLocks noChangeShapeType="1"/>
            </p:cNvSpPr>
            <p:nvPr/>
          </p:nvSpPr>
          <p:spPr bwMode="auto">
            <a:xfrm>
              <a:off x="2592" y="1680"/>
              <a:ext cx="96" cy="0"/>
            </a:xfrm>
            <a:prstGeom prst="line">
              <a:avLst/>
            </a:prstGeom>
            <a:noFill/>
            <a:ln w="28575">
              <a:solidFill>
                <a:srgbClr val="000000"/>
              </a:solidFill>
              <a:round/>
              <a:headEnd type="none" w="sm" len="sm"/>
              <a:tailEnd type="none" w="sm" len="sm"/>
            </a:ln>
            <a:effectLst/>
          </p:spPr>
          <p:txBody>
            <a:bodyPr wrap="none" lIns="92075" tIns="46038" rIns="92075" bIns="46038" anchor="ctr">
              <a:prstTxWarp prst="textNoShape">
                <a:avLst/>
              </a:prstTxWarp>
            </a:bodyPr>
            <a:lstStyle/>
            <a:p>
              <a:endParaRPr lang="en-US"/>
            </a:p>
          </p:txBody>
        </p:sp>
      </p:grpSp>
      <p:sp>
        <p:nvSpPr>
          <p:cNvPr id="23" name="Oval 21"/>
          <p:cNvSpPr>
            <a:spLocks noChangeArrowheads="1"/>
          </p:cNvSpPr>
          <p:nvPr/>
        </p:nvSpPr>
        <p:spPr bwMode="auto">
          <a:xfrm>
            <a:off x="5973763" y="1262063"/>
            <a:ext cx="304800" cy="304800"/>
          </a:xfrm>
          <a:prstGeom prst="ellipse">
            <a:avLst/>
          </a:prstGeom>
          <a:solidFill>
            <a:srgbClr val="FFFFFF"/>
          </a:solidFill>
          <a:ln w="28575">
            <a:solidFill>
              <a:srgbClr val="000000"/>
            </a:solidFill>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24" name="Line 22"/>
          <p:cNvSpPr>
            <a:spLocks noChangeShapeType="1"/>
          </p:cNvSpPr>
          <p:nvPr/>
        </p:nvSpPr>
        <p:spPr bwMode="auto">
          <a:xfrm>
            <a:off x="6126163" y="1338263"/>
            <a:ext cx="0" cy="152400"/>
          </a:xfrm>
          <a:prstGeom prst="line">
            <a:avLst/>
          </a:prstGeom>
          <a:solidFill>
            <a:srgbClr val="FFFFFF"/>
          </a:solidFill>
          <a:ln w="28575">
            <a:solidFill>
              <a:srgbClr val="000000"/>
            </a:solidFill>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25" name="Line 23"/>
          <p:cNvSpPr>
            <a:spLocks noChangeShapeType="1"/>
          </p:cNvSpPr>
          <p:nvPr/>
        </p:nvSpPr>
        <p:spPr bwMode="auto">
          <a:xfrm>
            <a:off x="6049963" y="1414463"/>
            <a:ext cx="152400" cy="0"/>
          </a:xfrm>
          <a:prstGeom prst="line">
            <a:avLst/>
          </a:prstGeom>
          <a:solidFill>
            <a:srgbClr val="FFFFFF"/>
          </a:solidFill>
          <a:ln w="28575">
            <a:solidFill>
              <a:srgbClr val="000000"/>
            </a:solidFill>
            <a:round/>
            <a:headEnd type="none" w="sm" len="sm"/>
            <a:tailEnd type="none" w="sm" len="sm"/>
          </a:ln>
          <a:effectLst/>
        </p:spPr>
        <p:txBody>
          <a:bodyPr wrap="none" lIns="92075" tIns="46038" rIns="92075" bIns="46038" anchor="ctr">
            <a:prstTxWarp prst="textNoShape">
              <a:avLst/>
            </a:prstTxWarp>
          </a:bodyPr>
          <a:lstStyle/>
          <a:p>
            <a:endParaRPr lang="en-US"/>
          </a:p>
        </p:txBody>
      </p:sp>
      <p:grpSp>
        <p:nvGrpSpPr>
          <p:cNvPr id="22" name="Group 41"/>
          <p:cNvGrpSpPr>
            <a:grpSpLocks/>
          </p:cNvGrpSpPr>
          <p:nvPr/>
        </p:nvGrpSpPr>
        <p:grpSpPr bwMode="auto">
          <a:xfrm>
            <a:off x="5964238" y="1960563"/>
            <a:ext cx="304800" cy="304800"/>
            <a:chOff x="2544" y="1584"/>
            <a:chExt cx="192" cy="192"/>
          </a:xfrm>
        </p:grpSpPr>
        <p:sp>
          <p:nvSpPr>
            <p:cNvPr id="42" name="Oval 42"/>
            <p:cNvSpPr>
              <a:spLocks noChangeArrowheads="1"/>
            </p:cNvSpPr>
            <p:nvPr/>
          </p:nvSpPr>
          <p:spPr bwMode="auto">
            <a:xfrm>
              <a:off x="2544" y="1584"/>
              <a:ext cx="192" cy="192"/>
            </a:xfrm>
            <a:prstGeom prst="ellipse">
              <a:avLst/>
            </a:prstGeom>
            <a:solidFill>
              <a:srgbClr val="FFFFFF"/>
            </a:solidFill>
            <a:ln w="28575">
              <a:solidFill>
                <a:srgbClr val="000000"/>
              </a:solidFill>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43" name="Line 43"/>
            <p:cNvSpPr>
              <a:spLocks noChangeShapeType="1"/>
            </p:cNvSpPr>
            <p:nvPr/>
          </p:nvSpPr>
          <p:spPr bwMode="auto">
            <a:xfrm>
              <a:off x="2640" y="1632"/>
              <a:ext cx="0" cy="96"/>
            </a:xfrm>
            <a:prstGeom prst="line">
              <a:avLst/>
            </a:prstGeom>
            <a:noFill/>
            <a:ln w="28575">
              <a:solidFill>
                <a:srgbClr val="000000"/>
              </a:solidFill>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44" name="Line 44"/>
            <p:cNvSpPr>
              <a:spLocks noChangeShapeType="1"/>
            </p:cNvSpPr>
            <p:nvPr/>
          </p:nvSpPr>
          <p:spPr bwMode="auto">
            <a:xfrm>
              <a:off x="2592" y="1680"/>
              <a:ext cx="96" cy="0"/>
            </a:xfrm>
            <a:prstGeom prst="line">
              <a:avLst/>
            </a:prstGeom>
            <a:noFill/>
            <a:ln w="28575">
              <a:solidFill>
                <a:srgbClr val="000000"/>
              </a:solidFill>
              <a:round/>
              <a:headEnd type="none" w="sm" len="sm"/>
              <a:tailEnd type="none" w="sm" len="sm"/>
            </a:ln>
            <a:effectLst/>
          </p:spPr>
          <p:txBody>
            <a:bodyPr wrap="none" lIns="92075" tIns="46038" rIns="92075" bIns="46038" anchor="ctr">
              <a:prstTxWarp prst="textNoShape">
                <a:avLst/>
              </a:prstTxWarp>
            </a:bodyPr>
            <a:lstStyle/>
            <a:p>
              <a:endParaRPr lang="en-US"/>
            </a:p>
          </p:txBody>
        </p:sp>
      </p:grpSp>
      <p:grpSp>
        <p:nvGrpSpPr>
          <p:cNvPr id="28" name="Group 54"/>
          <p:cNvGrpSpPr>
            <a:grpSpLocks/>
          </p:cNvGrpSpPr>
          <p:nvPr/>
        </p:nvGrpSpPr>
        <p:grpSpPr bwMode="auto">
          <a:xfrm>
            <a:off x="5953125" y="2400300"/>
            <a:ext cx="304800" cy="304800"/>
            <a:chOff x="2544" y="1584"/>
            <a:chExt cx="192" cy="192"/>
          </a:xfrm>
        </p:grpSpPr>
        <p:sp>
          <p:nvSpPr>
            <p:cNvPr id="54" name="Oval 55"/>
            <p:cNvSpPr>
              <a:spLocks noChangeArrowheads="1"/>
            </p:cNvSpPr>
            <p:nvPr/>
          </p:nvSpPr>
          <p:spPr bwMode="auto">
            <a:xfrm>
              <a:off x="2544" y="1584"/>
              <a:ext cx="192" cy="192"/>
            </a:xfrm>
            <a:prstGeom prst="ellipse">
              <a:avLst/>
            </a:prstGeom>
            <a:solidFill>
              <a:srgbClr val="FFFFFF"/>
            </a:solidFill>
            <a:ln w="28575">
              <a:solidFill>
                <a:srgbClr val="000000"/>
              </a:solidFill>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55" name="Line 56"/>
            <p:cNvSpPr>
              <a:spLocks noChangeShapeType="1"/>
            </p:cNvSpPr>
            <p:nvPr/>
          </p:nvSpPr>
          <p:spPr bwMode="auto">
            <a:xfrm>
              <a:off x="2640" y="1632"/>
              <a:ext cx="0" cy="96"/>
            </a:xfrm>
            <a:prstGeom prst="line">
              <a:avLst/>
            </a:prstGeom>
            <a:noFill/>
            <a:ln w="28575">
              <a:solidFill>
                <a:srgbClr val="000000"/>
              </a:solidFill>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56" name="Line 57"/>
            <p:cNvSpPr>
              <a:spLocks noChangeShapeType="1"/>
            </p:cNvSpPr>
            <p:nvPr/>
          </p:nvSpPr>
          <p:spPr bwMode="auto">
            <a:xfrm>
              <a:off x="2592" y="1680"/>
              <a:ext cx="96" cy="0"/>
            </a:xfrm>
            <a:prstGeom prst="line">
              <a:avLst/>
            </a:prstGeom>
            <a:noFill/>
            <a:ln w="28575">
              <a:solidFill>
                <a:srgbClr val="000000"/>
              </a:solidFill>
              <a:round/>
              <a:headEnd type="none" w="sm" len="sm"/>
              <a:tailEnd type="none" w="sm" len="sm"/>
            </a:ln>
            <a:effectLst/>
          </p:spPr>
          <p:txBody>
            <a:bodyPr wrap="none" lIns="92075" tIns="46038" rIns="92075" bIns="46038" anchor="ctr">
              <a:prstTxWarp prst="textNoShape">
                <a:avLst/>
              </a:prstTxWarp>
            </a:bodyPr>
            <a:lstStyle/>
            <a:p>
              <a:endParaRPr lang="en-US"/>
            </a:p>
          </p:txBody>
        </p:sp>
      </p:grpSp>
      <p:grpSp>
        <p:nvGrpSpPr>
          <p:cNvPr id="259" name="Group 67"/>
          <p:cNvGrpSpPr>
            <a:grpSpLocks/>
          </p:cNvGrpSpPr>
          <p:nvPr/>
        </p:nvGrpSpPr>
        <p:grpSpPr bwMode="auto">
          <a:xfrm>
            <a:off x="5953125" y="2859088"/>
            <a:ext cx="304800" cy="304800"/>
            <a:chOff x="2544" y="1584"/>
            <a:chExt cx="192" cy="192"/>
          </a:xfrm>
        </p:grpSpPr>
        <p:sp>
          <p:nvSpPr>
            <p:cNvPr id="163" name="Oval 68"/>
            <p:cNvSpPr>
              <a:spLocks noChangeArrowheads="1"/>
            </p:cNvSpPr>
            <p:nvPr/>
          </p:nvSpPr>
          <p:spPr bwMode="auto">
            <a:xfrm>
              <a:off x="2544" y="1584"/>
              <a:ext cx="192" cy="192"/>
            </a:xfrm>
            <a:prstGeom prst="ellipse">
              <a:avLst/>
            </a:prstGeom>
            <a:solidFill>
              <a:srgbClr val="FFFFFF"/>
            </a:solidFill>
            <a:ln w="28575">
              <a:solidFill>
                <a:srgbClr val="000000"/>
              </a:solidFill>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164" name="Line 69"/>
            <p:cNvSpPr>
              <a:spLocks noChangeShapeType="1"/>
            </p:cNvSpPr>
            <p:nvPr/>
          </p:nvSpPr>
          <p:spPr bwMode="auto">
            <a:xfrm>
              <a:off x="2640" y="1632"/>
              <a:ext cx="0" cy="96"/>
            </a:xfrm>
            <a:prstGeom prst="line">
              <a:avLst/>
            </a:prstGeom>
            <a:noFill/>
            <a:ln w="28575">
              <a:solidFill>
                <a:srgbClr val="000000"/>
              </a:solidFill>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165" name="Line 70"/>
            <p:cNvSpPr>
              <a:spLocks noChangeShapeType="1"/>
            </p:cNvSpPr>
            <p:nvPr/>
          </p:nvSpPr>
          <p:spPr bwMode="auto">
            <a:xfrm>
              <a:off x="2592" y="1680"/>
              <a:ext cx="96" cy="0"/>
            </a:xfrm>
            <a:prstGeom prst="line">
              <a:avLst/>
            </a:prstGeom>
            <a:noFill/>
            <a:ln w="28575">
              <a:solidFill>
                <a:srgbClr val="000000"/>
              </a:solidFill>
              <a:round/>
              <a:headEnd type="none" w="sm" len="sm"/>
              <a:tailEnd type="none" w="sm" len="sm"/>
            </a:ln>
            <a:effectLst/>
          </p:spPr>
          <p:txBody>
            <a:bodyPr wrap="none" lIns="92075" tIns="46038" rIns="92075" bIns="46038" anchor="ctr">
              <a:prstTxWarp prst="textNoShape">
                <a:avLst/>
              </a:prstTxWarp>
            </a:bodyPr>
            <a:lstStyle/>
            <a:p>
              <a:endParaRPr lang="en-US"/>
            </a:p>
          </p:txBody>
        </p:sp>
      </p:grpSp>
      <p:grpSp>
        <p:nvGrpSpPr>
          <p:cNvPr id="258" name="Group 63"/>
          <p:cNvGrpSpPr>
            <a:grpSpLocks/>
          </p:cNvGrpSpPr>
          <p:nvPr/>
        </p:nvGrpSpPr>
        <p:grpSpPr bwMode="auto">
          <a:xfrm>
            <a:off x="6937375" y="2854325"/>
            <a:ext cx="304800" cy="304800"/>
            <a:chOff x="2544" y="1584"/>
            <a:chExt cx="192" cy="192"/>
          </a:xfrm>
          <a:solidFill>
            <a:srgbClr val="558ED5"/>
          </a:solidFill>
        </p:grpSpPr>
        <p:sp>
          <p:nvSpPr>
            <p:cNvPr id="166" name="Oval 64"/>
            <p:cNvSpPr>
              <a:spLocks noChangeArrowheads="1"/>
            </p:cNvSpPr>
            <p:nvPr/>
          </p:nvSpPr>
          <p:spPr bwMode="auto">
            <a:xfrm>
              <a:off x="2544" y="1584"/>
              <a:ext cx="192" cy="192"/>
            </a:xfrm>
            <a:prstGeom prst="ellipse">
              <a:avLst/>
            </a:prstGeom>
            <a:solidFill>
              <a:srgbClr val="FFFF00"/>
            </a:solidFill>
            <a:ln w="28575">
              <a:solidFill>
                <a:srgbClr val="000000"/>
              </a:solidFill>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167" name="Line 65"/>
            <p:cNvSpPr>
              <a:spLocks noChangeShapeType="1"/>
            </p:cNvSpPr>
            <p:nvPr/>
          </p:nvSpPr>
          <p:spPr bwMode="auto">
            <a:xfrm>
              <a:off x="2640" y="1632"/>
              <a:ext cx="0" cy="96"/>
            </a:xfrm>
            <a:prstGeom prst="line">
              <a:avLst/>
            </a:prstGeom>
            <a:grpFill/>
            <a:ln w="28575">
              <a:solidFill>
                <a:srgbClr val="000000"/>
              </a:solidFill>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168" name="Line 66"/>
            <p:cNvSpPr>
              <a:spLocks noChangeShapeType="1"/>
            </p:cNvSpPr>
            <p:nvPr/>
          </p:nvSpPr>
          <p:spPr bwMode="auto">
            <a:xfrm>
              <a:off x="2592" y="1680"/>
              <a:ext cx="96" cy="0"/>
            </a:xfrm>
            <a:prstGeom prst="line">
              <a:avLst/>
            </a:prstGeom>
            <a:grpFill/>
            <a:ln w="28575">
              <a:solidFill>
                <a:srgbClr val="000000"/>
              </a:solidFill>
              <a:round/>
              <a:headEnd type="none" w="sm" len="sm"/>
              <a:tailEnd type="none" w="sm" len="sm"/>
            </a:ln>
            <a:effectLst/>
          </p:spPr>
          <p:txBody>
            <a:bodyPr wrap="none" lIns="92075" tIns="46038" rIns="92075" bIns="46038" anchor="ctr">
              <a:prstTxWarp prst="textNoShape">
                <a:avLst/>
              </a:prstTxWarp>
            </a:bodyPr>
            <a:lstStyle/>
            <a:p>
              <a:endParaRPr lang="en-US"/>
            </a:p>
          </p:txBody>
        </p:sp>
      </p:grpSp>
      <p:grpSp>
        <p:nvGrpSpPr>
          <p:cNvPr id="267" name="Group 99"/>
          <p:cNvGrpSpPr>
            <a:grpSpLocks/>
          </p:cNvGrpSpPr>
          <p:nvPr/>
        </p:nvGrpSpPr>
        <p:grpSpPr bwMode="auto">
          <a:xfrm>
            <a:off x="3073400" y="2859088"/>
            <a:ext cx="304800" cy="304800"/>
            <a:chOff x="2544" y="1584"/>
            <a:chExt cx="192" cy="192"/>
          </a:xfrm>
          <a:solidFill>
            <a:srgbClr val="558ED5"/>
          </a:solidFill>
        </p:grpSpPr>
        <p:sp>
          <p:nvSpPr>
            <p:cNvPr id="134" name="Oval 100"/>
            <p:cNvSpPr>
              <a:spLocks noChangeArrowheads="1"/>
            </p:cNvSpPr>
            <p:nvPr/>
          </p:nvSpPr>
          <p:spPr bwMode="auto">
            <a:xfrm>
              <a:off x="2544" y="1584"/>
              <a:ext cx="192" cy="192"/>
            </a:xfrm>
            <a:prstGeom prst="ellipse">
              <a:avLst/>
            </a:prstGeom>
            <a:solidFill>
              <a:srgbClr val="FFFF00"/>
            </a:solidFill>
            <a:ln w="28575">
              <a:solidFill>
                <a:srgbClr val="000000"/>
              </a:solidFill>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135" name="Line 101"/>
            <p:cNvSpPr>
              <a:spLocks noChangeShapeType="1"/>
            </p:cNvSpPr>
            <p:nvPr/>
          </p:nvSpPr>
          <p:spPr bwMode="auto">
            <a:xfrm>
              <a:off x="2640" y="1632"/>
              <a:ext cx="0" cy="96"/>
            </a:xfrm>
            <a:prstGeom prst="line">
              <a:avLst/>
            </a:prstGeom>
            <a:grpFill/>
            <a:ln w="28575">
              <a:solidFill>
                <a:srgbClr val="000000"/>
              </a:solidFill>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136" name="Line 102"/>
            <p:cNvSpPr>
              <a:spLocks noChangeShapeType="1"/>
            </p:cNvSpPr>
            <p:nvPr/>
          </p:nvSpPr>
          <p:spPr bwMode="auto">
            <a:xfrm>
              <a:off x="2592" y="1680"/>
              <a:ext cx="96" cy="0"/>
            </a:xfrm>
            <a:prstGeom prst="line">
              <a:avLst/>
            </a:prstGeom>
            <a:grpFill/>
            <a:ln w="28575">
              <a:solidFill>
                <a:srgbClr val="000000"/>
              </a:solidFill>
              <a:round/>
              <a:headEnd type="none" w="sm" len="sm"/>
              <a:tailEnd type="none" w="sm" len="sm"/>
            </a:ln>
            <a:effectLst/>
          </p:spPr>
          <p:txBody>
            <a:bodyPr wrap="none" lIns="92075" tIns="46038" rIns="92075" bIns="46038" anchor="ctr">
              <a:prstTxWarp prst="textNoShape">
                <a:avLst/>
              </a:prstTxWarp>
            </a:bodyPr>
            <a:lstStyle/>
            <a:p>
              <a:endParaRPr lang="en-US"/>
            </a:p>
          </p:txBody>
        </p:sp>
      </p:grpSp>
      <p:grpSp>
        <p:nvGrpSpPr>
          <p:cNvPr id="32" name="Group 131"/>
          <p:cNvGrpSpPr>
            <a:grpSpLocks/>
          </p:cNvGrpSpPr>
          <p:nvPr/>
        </p:nvGrpSpPr>
        <p:grpSpPr bwMode="auto">
          <a:xfrm>
            <a:off x="3065463" y="4219575"/>
            <a:ext cx="304800" cy="304800"/>
            <a:chOff x="2544" y="1584"/>
            <a:chExt cx="192" cy="192"/>
          </a:xfrm>
        </p:grpSpPr>
        <p:sp>
          <p:nvSpPr>
            <p:cNvPr id="104" name="Oval 132"/>
            <p:cNvSpPr>
              <a:spLocks noChangeArrowheads="1"/>
            </p:cNvSpPr>
            <p:nvPr/>
          </p:nvSpPr>
          <p:spPr bwMode="auto">
            <a:xfrm>
              <a:off x="2544" y="1584"/>
              <a:ext cx="192" cy="192"/>
            </a:xfrm>
            <a:prstGeom prst="ellipse">
              <a:avLst/>
            </a:prstGeom>
            <a:solidFill>
              <a:srgbClr val="FFFFFF"/>
            </a:solidFill>
            <a:ln w="28575">
              <a:solidFill>
                <a:srgbClr val="000000"/>
              </a:solidFill>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105" name="Line 133"/>
            <p:cNvSpPr>
              <a:spLocks noChangeShapeType="1"/>
            </p:cNvSpPr>
            <p:nvPr/>
          </p:nvSpPr>
          <p:spPr bwMode="auto">
            <a:xfrm>
              <a:off x="2640" y="1632"/>
              <a:ext cx="0" cy="96"/>
            </a:xfrm>
            <a:prstGeom prst="line">
              <a:avLst/>
            </a:prstGeom>
            <a:noFill/>
            <a:ln w="28575">
              <a:solidFill>
                <a:srgbClr val="000000"/>
              </a:solidFill>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106" name="Line 134"/>
            <p:cNvSpPr>
              <a:spLocks noChangeShapeType="1"/>
            </p:cNvSpPr>
            <p:nvPr/>
          </p:nvSpPr>
          <p:spPr bwMode="auto">
            <a:xfrm>
              <a:off x="2592" y="1680"/>
              <a:ext cx="96" cy="0"/>
            </a:xfrm>
            <a:prstGeom prst="line">
              <a:avLst/>
            </a:prstGeom>
            <a:noFill/>
            <a:ln w="28575">
              <a:solidFill>
                <a:srgbClr val="000000"/>
              </a:solidFill>
              <a:round/>
              <a:headEnd type="none" w="sm" len="sm"/>
              <a:tailEnd type="none" w="sm" len="sm"/>
            </a:ln>
            <a:effectLst/>
          </p:spPr>
          <p:txBody>
            <a:bodyPr wrap="none" lIns="92075" tIns="46038" rIns="92075" bIns="46038" anchor="ctr">
              <a:prstTxWarp prst="textNoShape">
                <a:avLst/>
              </a:prstTxWarp>
            </a:bodyPr>
            <a:lstStyle/>
            <a:p>
              <a:endParaRPr lang="en-US"/>
            </a:p>
          </p:txBody>
        </p:sp>
      </p:grpSp>
      <p:grpSp>
        <p:nvGrpSpPr>
          <p:cNvPr id="266" name="Group 95"/>
          <p:cNvGrpSpPr>
            <a:grpSpLocks/>
          </p:cNvGrpSpPr>
          <p:nvPr/>
        </p:nvGrpSpPr>
        <p:grpSpPr bwMode="auto">
          <a:xfrm>
            <a:off x="5000625" y="3763963"/>
            <a:ext cx="304800" cy="304800"/>
            <a:chOff x="2544" y="1584"/>
            <a:chExt cx="192" cy="192"/>
          </a:xfrm>
        </p:grpSpPr>
        <p:sp>
          <p:nvSpPr>
            <p:cNvPr id="137" name="Oval 96"/>
            <p:cNvSpPr>
              <a:spLocks noChangeArrowheads="1"/>
            </p:cNvSpPr>
            <p:nvPr/>
          </p:nvSpPr>
          <p:spPr bwMode="auto">
            <a:xfrm>
              <a:off x="2544" y="1584"/>
              <a:ext cx="192" cy="192"/>
            </a:xfrm>
            <a:prstGeom prst="ellipse">
              <a:avLst/>
            </a:prstGeom>
            <a:solidFill>
              <a:srgbClr val="FFFFFF"/>
            </a:solidFill>
            <a:ln w="28575">
              <a:solidFill>
                <a:srgbClr val="000000"/>
              </a:solidFill>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138" name="Line 97"/>
            <p:cNvSpPr>
              <a:spLocks noChangeShapeType="1"/>
            </p:cNvSpPr>
            <p:nvPr/>
          </p:nvSpPr>
          <p:spPr bwMode="auto">
            <a:xfrm>
              <a:off x="2640" y="1632"/>
              <a:ext cx="0" cy="96"/>
            </a:xfrm>
            <a:prstGeom prst="line">
              <a:avLst/>
            </a:prstGeom>
            <a:noFill/>
            <a:ln w="28575">
              <a:solidFill>
                <a:srgbClr val="000000"/>
              </a:solidFill>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139" name="Line 98"/>
            <p:cNvSpPr>
              <a:spLocks noChangeShapeType="1"/>
            </p:cNvSpPr>
            <p:nvPr/>
          </p:nvSpPr>
          <p:spPr bwMode="auto">
            <a:xfrm>
              <a:off x="2592" y="1680"/>
              <a:ext cx="96" cy="0"/>
            </a:xfrm>
            <a:prstGeom prst="line">
              <a:avLst/>
            </a:prstGeom>
            <a:noFill/>
            <a:ln w="28575">
              <a:solidFill>
                <a:srgbClr val="000000"/>
              </a:solidFill>
              <a:round/>
              <a:headEnd type="none" w="sm" len="sm"/>
              <a:tailEnd type="none" w="sm" len="sm"/>
            </a:ln>
            <a:effectLst/>
          </p:spPr>
          <p:txBody>
            <a:bodyPr wrap="none" lIns="92075" tIns="46038" rIns="92075" bIns="46038" anchor="ctr">
              <a:prstTxWarp prst="textNoShape">
                <a:avLst/>
              </a:prstTxWarp>
            </a:bodyPr>
            <a:lstStyle/>
            <a:p>
              <a:endParaRPr lang="en-US"/>
            </a:p>
          </p:txBody>
        </p:sp>
      </p:grpSp>
      <p:sp>
        <p:nvSpPr>
          <p:cNvPr id="113" name="Freeform 104"/>
          <p:cNvSpPr>
            <a:spLocks/>
          </p:cNvSpPr>
          <p:nvPr/>
        </p:nvSpPr>
        <p:spPr bwMode="auto">
          <a:xfrm>
            <a:off x="1201738" y="4505325"/>
            <a:ext cx="5892800" cy="319088"/>
          </a:xfrm>
          <a:custGeom>
            <a:avLst/>
            <a:gdLst/>
            <a:ahLst/>
            <a:cxnLst>
              <a:cxn ang="0">
                <a:pos x="0" y="707"/>
              </a:cxn>
              <a:cxn ang="0">
                <a:pos x="2995" y="707"/>
              </a:cxn>
              <a:cxn ang="0">
                <a:pos x="2995" y="0"/>
              </a:cxn>
            </a:cxnLst>
            <a:rect l="0" t="0" r="r" b="b"/>
            <a:pathLst>
              <a:path w="2995" h="707">
                <a:moveTo>
                  <a:pt x="0" y="707"/>
                </a:moveTo>
                <a:lnTo>
                  <a:pt x="2995" y="707"/>
                </a:lnTo>
                <a:lnTo>
                  <a:pt x="2995" y="0"/>
                </a:lnTo>
              </a:path>
            </a:pathLst>
          </a:custGeom>
          <a:noFill/>
          <a:ln w="28575" cap="flat" cmpd="sng">
            <a:solidFill>
              <a:srgbClr val="000000"/>
            </a:solidFill>
            <a:prstDash val="solid"/>
            <a:round/>
            <a:headEnd type="none" w="sm" len="sm"/>
            <a:tailEnd type="none" w="sm" len="med"/>
          </a:ln>
          <a:effectLst/>
        </p:spPr>
        <p:txBody>
          <a:bodyPr wrap="none" lIns="92075" tIns="46038" rIns="92075" bIns="46038" anchor="ctr">
            <a:prstTxWarp prst="textNoShape">
              <a:avLst/>
            </a:prstTxWarp>
          </a:bodyPr>
          <a:lstStyle/>
          <a:p>
            <a:endParaRPr lang="en-US"/>
          </a:p>
        </p:txBody>
      </p:sp>
      <p:sp>
        <p:nvSpPr>
          <p:cNvPr id="114" name="Line 105"/>
          <p:cNvSpPr>
            <a:spLocks noChangeShapeType="1"/>
          </p:cNvSpPr>
          <p:nvPr/>
        </p:nvSpPr>
        <p:spPr bwMode="auto">
          <a:xfrm flipV="1">
            <a:off x="2193925" y="3543300"/>
            <a:ext cx="0" cy="1276350"/>
          </a:xfrm>
          <a:prstGeom prst="line">
            <a:avLst/>
          </a:prstGeom>
          <a:noFill/>
          <a:ln w="28575">
            <a:solidFill>
              <a:srgbClr val="000000"/>
            </a:solidFill>
            <a:round/>
            <a:headEnd type="oval" w="sm" len="sm"/>
            <a:tailEnd type="none" w="sm" len="med"/>
          </a:ln>
          <a:effectLst/>
        </p:spPr>
        <p:txBody>
          <a:bodyPr wrap="none" lIns="92075" tIns="46038" rIns="92075" bIns="46038" anchor="ctr">
            <a:prstTxWarp prst="textNoShape">
              <a:avLst/>
            </a:prstTxWarp>
          </a:bodyPr>
          <a:lstStyle/>
          <a:p>
            <a:endParaRPr lang="en-US"/>
          </a:p>
        </p:txBody>
      </p:sp>
      <p:grpSp>
        <p:nvGrpSpPr>
          <p:cNvPr id="269" name="Group 106"/>
          <p:cNvGrpSpPr>
            <a:grpSpLocks/>
          </p:cNvGrpSpPr>
          <p:nvPr/>
        </p:nvGrpSpPr>
        <p:grpSpPr bwMode="auto">
          <a:xfrm>
            <a:off x="2047875" y="3308350"/>
            <a:ext cx="304800" cy="304800"/>
            <a:chOff x="2544" y="1584"/>
            <a:chExt cx="192" cy="192"/>
          </a:xfrm>
        </p:grpSpPr>
        <p:sp>
          <p:nvSpPr>
            <p:cNvPr id="125" name="Oval 107"/>
            <p:cNvSpPr>
              <a:spLocks noChangeArrowheads="1"/>
            </p:cNvSpPr>
            <p:nvPr/>
          </p:nvSpPr>
          <p:spPr bwMode="auto">
            <a:xfrm>
              <a:off x="2544" y="1584"/>
              <a:ext cx="192" cy="192"/>
            </a:xfrm>
            <a:prstGeom prst="ellipse">
              <a:avLst/>
            </a:prstGeom>
            <a:solidFill>
              <a:srgbClr val="FFFFFF"/>
            </a:solidFill>
            <a:ln w="28575">
              <a:solidFill>
                <a:srgbClr val="000000"/>
              </a:solidFill>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126" name="Line 108"/>
            <p:cNvSpPr>
              <a:spLocks noChangeShapeType="1"/>
            </p:cNvSpPr>
            <p:nvPr/>
          </p:nvSpPr>
          <p:spPr bwMode="auto">
            <a:xfrm>
              <a:off x="2640" y="1632"/>
              <a:ext cx="0" cy="96"/>
            </a:xfrm>
            <a:prstGeom prst="line">
              <a:avLst/>
            </a:prstGeom>
            <a:noFill/>
            <a:ln w="28575">
              <a:solidFill>
                <a:srgbClr val="000000"/>
              </a:solidFill>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127" name="Line 109"/>
            <p:cNvSpPr>
              <a:spLocks noChangeShapeType="1"/>
            </p:cNvSpPr>
            <p:nvPr/>
          </p:nvSpPr>
          <p:spPr bwMode="auto">
            <a:xfrm>
              <a:off x="2592" y="1680"/>
              <a:ext cx="96" cy="0"/>
            </a:xfrm>
            <a:prstGeom prst="line">
              <a:avLst/>
            </a:prstGeom>
            <a:noFill/>
            <a:ln w="28575">
              <a:solidFill>
                <a:srgbClr val="000000"/>
              </a:solidFill>
              <a:round/>
              <a:headEnd type="none" w="sm" len="sm"/>
              <a:tailEnd type="none" w="sm" len="sm"/>
            </a:ln>
            <a:effectLst/>
          </p:spPr>
          <p:txBody>
            <a:bodyPr wrap="none" lIns="92075" tIns="46038" rIns="92075" bIns="46038" anchor="ctr">
              <a:prstTxWarp prst="textNoShape">
                <a:avLst/>
              </a:prstTxWarp>
            </a:bodyPr>
            <a:lstStyle/>
            <a:p>
              <a:endParaRPr lang="en-US"/>
            </a:p>
          </p:txBody>
        </p:sp>
      </p:grpSp>
      <p:grpSp>
        <p:nvGrpSpPr>
          <p:cNvPr id="271" name="Group 115"/>
          <p:cNvGrpSpPr>
            <a:grpSpLocks/>
          </p:cNvGrpSpPr>
          <p:nvPr/>
        </p:nvGrpSpPr>
        <p:grpSpPr bwMode="auto">
          <a:xfrm>
            <a:off x="4999038" y="4217988"/>
            <a:ext cx="304800" cy="304800"/>
            <a:chOff x="2544" y="1584"/>
            <a:chExt cx="192" cy="192"/>
          </a:xfrm>
        </p:grpSpPr>
        <p:sp>
          <p:nvSpPr>
            <p:cNvPr id="119" name="Oval 116"/>
            <p:cNvSpPr>
              <a:spLocks noChangeArrowheads="1"/>
            </p:cNvSpPr>
            <p:nvPr/>
          </p:nvSpPr>
          <p:spPr bwMode="auto">
            <a:xfrm>
              <a:off x="2544" y="1584"/>
              <a:ext cx="192" cy="192"/>
            </a:xfrm>
            <a:prstGeom prst="ellipse">
              <a:avLst/>
            </a:prstGeom>
            <a:solidFill>
              <a:srgbClr val="FFFFFF"/>
            </a:solidFill>
            <a:ln w="28575">
              <a:solidFill>
                <a:srgbClr val="000000"/>
              </a:solidFill>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120" name="Line 117"/>
            <p:cNvSpPr>
              <a:spLocks noChangeShapeType="1"/>
            </p:cNvSpPr>
            <p:nvPr/>
          </p:nvSpPr>
          <p:spPr bwMode="auto">
            <a:xfrm>
              <a:off x="2640" y="1632"/>
              <a:ext cx="0" cy="96"/>
            </a:xfrm>
            <a:prstGeom prst="line">
              <a:avLst/>
            </a:prstGeom>
            <a:noFill/>
            <a:ln w="28575">
              <a:solidFill>
                <a:srgbClr val="000000"/>
              </a:solidFill>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121" name="Line 118"/>
            <p:cNvSpPr>
              <a:spLocks noChangeShapeType="1"/>
            </p:cNvSpPr>
            <p:nvPr/>
          </p:nvSpPr>
          <p:spPr bwMode="auto">
            <a:xfrm>
              <a:off x="2592" y="1680"/>
              <a:ext cx="96" cy="0"/>
            </a:xfrm>
            <a:prstGeom prst="line">
              <a:avLst/>
            </a:prstGeom>
            <a:noFill/>
            <a:ln w="28575">
              <a:solidFill>
                <a:srgbClr val="000000"/>
              </a:solidFill>
              <a:round/>
              <a:headEnd type="none" w="sm" len="sm"/>
              <a:tailEnd type="none" w="sm" len="sm"/>
            </a:ln>
            <a:effectLst/>
          </p:spPr>
          <p:txBody>
            <a:bodyPr wrap="none" lIns="92075" tIns="46038" rIns="92075" bIns="46038" anchor="ctr">
              <a:prstTxWarp prst="textNoShape">
                <a:avLst/>
              </a:prstTxWarp>
            </a:bodyPr>
            <a:lstStyle/>
            <a:p>
              <a:endParaRPr lang="en-US"/>
            </a:p>
          </p:txBody>
        </p:sp>
      </p:grpSp>
      <p:grpSp>
        <p:nvGrpSpPr>
          <p:cNvPr id="270" name="Group 110"/>
          <p:cNvGrpSpPr>
            <a:grpSpLocks/>
          </p:cNvGrpSpPr>
          <p:nvPr/>
        </p:nvGrpSpPr>
        <p:grpSpPr bwMode="auto">
          <a:xfrm>
            <a:off x="6937375" y="4210050"/>
            <a:ext cx="304800" cy="304800"/>
            <a:chOff x="2544" y="1584"/>
            <a:chExt cx="192" cy="192"/>
          </a:xfrm>
        </p:grpSpPr>
        <p:sp>
          <p:nvSpPr>
            <p:cNvPr id="122" name="Oval 111"/>
            <p:cNvSpPr>
              <a:spLocks noChangeArrowheads="1"/>
            </p:cNvSpPr>
            <p:nvPr/>
          </p:nvSpPr>
          <p:spPr bwMode="auto">
            <a:xfrm>
              <a:off x="2544" y="1584"/>
              <a:ext cx="192" cy="192"/>
            </a:xfrm>
            <a:prstGeom prst="ellipse">
              <a:avLst/>
            </a:prstGeom>
            <a:solidFill>
              <a:srgbClr val="FFFFFF"/>
            </a:solidFill>
            <a:ln w="28575">
              <a:solidFill>
                <a:srgbClr val="000000"/>
              </a:solidFill>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123" name="Line 112"/>
            <p:cNvSpPr>
              <a:spLocks noChangeShapeType="1"/>
            </p:cNvSpPr>
            <p:nvPr/>
          </p:nvSpPr>
          <p:spPr bwMode="auto">
            <a:xfrm>
              <a:off x="2640" y="1632"/>
              <a:ext cx="0" cy="96"/>
            </a:xfrm>
            <a:prstGeom prst="line">
              <a:avLst/>
            </a:prstGeom>
            <a:noFill/>
            <a:ln w="28575">
              <a:solidFill>
                <a:srgbClr val="000000"/>
              </a:solidFill>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124" name="Line 113"/>
            <p:cNvSpPr>
              <a:spLocks noChangeShapeType="1"/>
            </p:cNvSpPr>
            <p:nvPr/>
          </p:nvSpPr>
          <p:spPr bwMode="auto">
            <a:xfrm>
              <a:off x="2592" y="1680"/>
              <a:ext cx="96" cy="0"/>
            </a:xfrm>
            <a:prstGeom prst="line">
              <a:avLst/>
            </a:prstGeom>
            <a:noFill/>
            <a:ln w="28575">
              <a:solidFill>
                <a:srgbClr val="000000"/>
              </a:solidFill>
              <a:round/>
              <a:headEnd type="none" w="sm" len="sm"/>
              <a:tailEnd type="none" w="sm" len="sm"/>
            </a:ln>
            <a:effectLst/>
          </p:spPr>
          <p:txBody>
            <a:bodyPr wrap="none" lIns="92075" tIns="46038" rIns="92075" bIns="46038" anchor="ctr">
              <a:prstTxWarp prst="textNoShape">
                <a:avLst/>
              </a:prstTxWarp>
            </a:bodyPr>
            <a:lstStyle/>
            <a:p>
              <a:endParaRPr lang="en-US"/>
            </a:p>
          </p:txBody>
        </p:sp>
      </p:grpSp>
      <p:grpSp>
        <p:nvGrpSpPr>
          <p:cNvPr id="265" name="Group 89"/>
          <p:cNvGrpSpPr>
            <a:grpSpLocks/>
          </p:cNvGrpSpPr>
          <p:nvPr/>
        </p:nvGrpSpPr>
        <p:grpSpPr bwMode="auto">
          <a:xfrm>
            <a:off x="6937375" y="3759201"/>
            <a:ext cx="304800" cy="304800"/>
            <a:chOff x="2544" y="1584"/>
            <a:chExt cx="192" cy="192"/>
          </a:xfrm>
        </p:grpSpPr>
        <p:sp>
          <p:nvSpPr>
            <p:cNvPr id="140" name="Oval 90"/>
            <p:cNvSpPr>
              <a:spLocks noChangeArrowheads="1"/>
            </p:cNvSpPr>
            <p:nvPr/>
          </p:nvSpPr>
          <p:spPr bwMode="auto">
            <a:xfrm>
              <a:off x="2544" y="1584"/>
              <a:ext cx="192" cy="192"/>
            </a:xfrm>
            <a:prstGeom prst="ellipse">
              <a:avLst/>
            </a:prstGeom>
            <a:solidFill>
              <a:srgbClr val="FFFFFF"/>
            </a:solidFill>
            <a:ln w="28575">
              <a:solidFill>
                <a:srgbClr val="000000"/>
              </a:solidFill>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141" name="Line 91"/>
            <p:cNvSpPr>
              <a:spLocks noChangeShapeType="1"/>
            </p:cNvSpPr>
            <p:nvPr/>
          </p:nvSpPr>
          <p:spPr bwMode="auto">
            <a:xfrm>
              <a:off x="2640" y="1632"/>
              <a:ext cx="0" cy="96"/>
            </a:xfrm>
            <a:prstGeom prst="line">
              <a:avLst/>
            </a:prstGeom>
            <a:noFill/>
            <a:ln w="28575">
              <a:solidFill>
                <a:srgbClr val="000000"/>
              </a:solidFill>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142" name="Line 92"/>
            <p:cNvSpPr>
              <a:spLocks noChangeShapeType="1"/>
            </p:cNvSpPr>
            <p:nvPr/>
          </p:nvSpPr>
          <p:spPr bwMode="auto">
            <a:xfrm>
              <a:off x="2592" y="1680"/>
              <a:ext cx="96" cy="0"/>
            </a:xfrm>
            <a:prstGeom prst="line">
              <a:avLst/>
            </a:prstGeom>
            <a:noFill/>
            <a:ln w="28575">
              <a:solidFill>
                <a:srgbClr val="000000"/>
              </a:solidFill>
              <a:round/>
              <a:headEnd type="none" w="sm" len="sm"/>
              <a:tailEnd type="none" w="sm" len="sm"/>
            </a:ln>
            <a:effectLst/>
          </p:spPr>
          <p:txBody>
            <a:bodyPr wrap="none" lIns="92075" tIns="46038" rIns="92075" bIns="46038" anchor="ctr">
              <a:prstTxWarp prst="textNoShape">
                <a:avLst/>
              </a:prstTxWarp>
            </a:bodyPr>
            <a:lstStyle/>
            <a:p>
              <a:endParaRPr lang="en-US"/>
            </a:p>
          </p:txBody>
        </p:sp>
      </p:grpSp>
      <p:grpSp>
        <p:nvGrpSpPr>
          <p:cNvPr id="261" name="Group 73"/>
          <p:cNvGrpSpPr>
            <a:grpSpLocks/>
          </p:cNvGrpSpPr>
          <p:nvPr/>
        </p:nvGrpSpPr>
        <p:grpSpPr bwMode="auto">
          <a:xfrm>
            <a:off x="6937375" y="3306763"/>
            <a:ext cx="304800" cy="304800"/>
            <a:chOff x="2544" y="1584"/>
            <a:chExt cx="192" cy="192"/>
          </a:xfrm>
        </p:grpSpPr>
        <p:sp>
          <p:nvSpPr>
            <p:cNvPr id="155" name="Oval 74"/>
            <p:cNvSpPr>
              <a:spLocks noChangeArrowheads="1"/>
            </p:cNvSpPr>
            <p:nvPr/>
          </p:nvSpPr>
          <p:spPr bwMode="auto">
            <a:xfrm>
              <a:off x="2544" y="1584"/>
              <a:ext cx="192" cy="192"/>
            </a:xfrm>
            <a:prstGeom prst="ellipse">
              <a:avLst/>
            </a:prstGeom>
            <a:solidFill>
              <a:srgbClr val="FFFFFF"/>
            </a:solidFill>
            <a:ln w="28575">
              <a:solidFill>
                <a:srgbClr val="000000"/>
              </a:solidFill>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156" name="Line 75"/>
            <p:cNvSpPr>
              <a:spLocks noChangeShapeType="1"/>
            </p:cNvSpPr>
            <p:nvPr/>
          </p:nvSpPr>
          <p:spPr bwMode="auto">
            <a:xfrm>
              <a:off x="2640" y="1632"/>
              <a:ext cx="0" cy="96"/>
            </a:xfrm>
            <a:prstGeom prst="line">
              <a:avLst/>
            </a:prstGeom>
            <a:noFill/>
            <a:ln w="28575">
              <a:solidFill>
                <a:srgbClr val="000000"/>
              </a:solidFill>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157" name="Line 76"/>
            <p:cNvSpPr>
              <a:spLocks noChangeShapeType="1"/>
            </p:cNvSpPr>
            <p:nvPr/>
          </p:nvSpPr>
          <p:spPr bwMode="auto">
            <a:xfrm>
              <a:off x="2592" y="1680"/>
              <a:ext cx="96" cy="0"/>
            </a:xfrm>
            <a:prstGeom prst="line">
              <a:avLst/>
            </a:prstGeom>
            <a:noFill/>
            <a:ln w="28575">
              <a:solidFill>
                <a:srgbClr val="000000"/>
              </a:solidFill>
              <a:round/>
              <a:headEnd type="none" w="sm" len="sm"/>
              <a:tailEnd type="none" w="sm" len="sm"/>
            </a:ln>
            <a:effectLst/>
          </p:spPr>
          <p:txBody>
            <a:bodyPr wrap="none" lIns="92075" tIns="46038" rIns="92075" bIns="46038" anchor="ctr">
              <a:prstTxWarp prst="textNoShape">
                <a:avLst/>
              </a:prstTxWarp>
            </a:bodyPr>
            <a:lstStyle/>
            <a:p>
              <a:endParaRPr lang="en-US"/>
            </a:p>
          </p:txBody>
        </p:sp>
      </p:grpSp>
      <p:grpSp>
        <p:nvGrpSpPr>
          <p:cNvPr id="273" name="Group 121"/>
          <p:cNvGrpSpPr>
            <a:grpSpLocks/>
          </p:cNvGrpSpPr>
          <p:nvPr/>
        </p:nvGrpSpPr>
        <p:grpSpPr bwMode="auto">
          <a:xfrm>
            <a:off x="6937375" y="4662488"/>
            <a:ext cx="304800" cy="304800"/>
            <a:chOff x="2544" y="1584"/>
            <a:chExt cx="192" cy="192"/>
          </a:xfrm>
        </p:grpSpPr>
        <p:sp>
          <p:nvSpPr>
            <p:cNvPr id="110" name="Oval 122"/>
            <p:cNvSpPr>
              <a:spLocks noChangeArrowheads="1"/>
            </p:cNvSpPr>
            <p:nvPr/>
          </p:nvSpPr>
          <p:spPr bwMode="auto">
            <a:xfrm>
              <a:off x="2544" y="1584"/>
              <a:ext cx="192" cy="192"/>
            </a:xfrm>
            <a:prstGeom prst="ellipse">
              <a:avLst/>
            </a:prstGeom>
            <a:solidFill>
              <a:srgbClr val="FFFFFF"/>
            </a:solidFill>
            <a:ln w="28575">
              <a:solidFill>
                <a:srgbClr val="000000"/>
              </a:solidFill>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111" name="Line 123"/>
            <p:cNvSpPr>
              <a:spLocks noChangeShapeType="1"/>
            </p:cNvSpPr>
            <p:nvPr/>
          </p:nvSpPr>
          <p:spPr bwMode="auto">
            <a:xfrm>
              <a:off x="2640" y="1632"/>
              <a:ext cx="0" cy="96"/>
            </a:xfrm>
            <a:prstGeom prst="line">
              <a:avLst/>
            </a:prstGeom>
            <a:noFill/>
            <a:ln w="28575">
              <a:solidFill>
                <a:srgbClr val="000000"/>
              </a:solidFill>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112" name="Line 124"/>
            <p:cNvSpPr>
              <a:spLocks noChangeShapeType="1"/>
            </p:cNvSpPr>
            <p:nvPr/>
          </p:nvSpPr>
          <p:spPr bwMode="auto">
            <a:xfrm>
              <a:off x="2592" y="1680"/>
              <a:ext cx="96" cy="0"/>
            </a:xfrm>
            <a:prstGeom prst="line">
              <a:avLst/>
            </a:prstGeom>
            <a:noFill/>
            <a:ln w="28575">
              <a:solidFill>
                <a:srgbClr val="000000"/>
              </a:solidFill>
              <a:round/>
              <a:headEnd type="none" w="sm" len="sm"/>
              <a:tailEnd type="none" w="sm" len="sm"/>
            </a:ln>
            <a:effectLst/>
          </p:spPr>
          <p:txBody>
            <a:bodyPr wrap="none" lIns="92075" tIns="46038" rIns="92075" bIns="46038" anchor="ctr">
              <a:prstTxWarp prst="textNoShape">
                <a:avLst/>
              </a:prstTxWarp>
            </a:bodyPr>
            <a:lstStyle/>
            <a:p>
              <a:endParaRPr lang="en-US"/>
            </a:p>
          </p:txBody>
        </p:sp>
      </p:grpSp>
      <p:grpSp>
        <p:nvGrpSpPr>
          <p:cNvPr id="39" name="Group 138"/>
          <p:cNvGrpSpPr>
            <a:grpSpLocks/>
          </p:cNvGrpSpPr>
          <p:nvPr/>
        </p:nvGrpSpPr>
        <p:grpSpPr bwMode="auto">
          <a:xfrm>
            <a:off x="2043113" y="4667250"/>
            <a:ext cx="304800" cy="304800"/>
            <a:chOff x="2544" y="1584"/>
            <a:chExt cx="192" cy="192"/>
          </a:xfrm>
        </p:grpSpPr>
        <p:sp>
          <p:nvSpPr>
            <p:cNvPr id="95" name="Oval 139"/>
            <p:cNvSpPr>
              <a:spLocks noChangeArrowheads="1"/>
            </p:cNvSpPr>
            <p:nvPr/>
          </p:nvSpPr>
          <p:spPr bwMode="auto">
            <a:xfrm>
              <a:off x="2544" y="1584"/>
              <a:ext cx="192" cy="192"/>
            </a:xfrm>
            <a:prstGeom prst="ellipse">
              <a:avLst/>
            </a:prstGeom>
            <a:solidFill>
              <a:schemeClr val="bg1"/>
            </a:solidFill>
            <a:ln w="28575">
              <a:solidFill>
                <a:srgbClr val="000000"/>
              </a:solidFill>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96" name="Line 140"/>
            <p:cNvSpPr>
              <a:spLocks noChangeShapeType="1"/>
            </p:cNvSpPr>
            <p:nvPr/>
          </p:nvSpPr>
          <p:spPr bwMode="auto">
            <a:xfrm>
              <a:off x="2640" y="1632"/>
              <a:ext cx="0" cy="96"/>
            </a:xfrm>
            <a:prstGeom prst="line">
              <a:avLst/>
            </a:prstGeom>
            <a:noFill/>
            <a:ln w="28575">
              <a:solidFill>
                <a:srgbClr val="000000"/>
              </a:solidFill>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97" name="Line 141"/>
            <p:cNvSpPr>
              <a:spLocks noChangeShapeType="1"/>
            </p:cNvSpPr>
            <p:nvPr/>
          </p:nvSpPr>
          <p:spPr bwMode="auto">
            <a:xfrm>
              <a:off x="2592" y="1680"/>
              <a:ext cx="96" cy="0"/>
            </a:xfrm>
            <a:prstGeom prst="line">
              <a:avLst/>
            </a:prstGeom>
            <a:noFill/>
            <a:ln w="28575">
              <a:solidFill>
                <a:srgbClr val="000000"/>
              </a:solidFill>
              <a:round/>
              <a:headEnd type="none" w="sm" len="sm"/>
              <a:tailEnd type="none" w="sm" len="sm"/>
            </a:ln>
            <a:effectLst/>
          </p:spPr>
          <p:txBody>
            <a:bodyPr wrap="none" lIns="92075" tIns="46038" rIns="92075" bIns="46038" anchor="ctr">
              <a:prstTxWarp prst="textNoShape">
                <a:avLst/>
              </a:prstTxWarp>
            </a:bodyPr>
            <a:lstStyle/>
            <a:p>
              <a:endParaRPr lang="en-US"/>
            </a:p>
          </p:txBody>
        </p:sp>
      </p:gr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Handling of X states</a:t>
            </a:r>
            <a:endParaRPr lang="en-US" dirty="0"/>
          </a:p>
        </p:txBody>
      </p:sp>
      <p:sp>
        <p:nvSpPr>
          <p:cNvPr id="122" name="Line 3"/>
          <p:cNvSpPr>
            <a:spLocks noChangeShapeType="1"/>
          </p:cNvSpPr>
          <p:nvPr/>
        </p:nvSpPr>
        <p:spPr bwMode="auto">
          <a:xfrm rot="16200000">
            <a:off x="5404645" y="-1277144"/>
            <a:ext cx="0" cy="5376863"/>
          </a:xfrm>
          <a:prstGeom prst="line">
            <a:avLst/>
          </a:prstGeom>
          <a:noFill/>
          <a:ln w="28575">
            <a:solidFill>
              <a:srgbClr val="000000"/>
            </a:solidFill>
            <a:round/>
            <a:headEnd type="none" w="sm" len="sm"/>
            <a:tailEnd type="stealth" w="med" len="med"/>
          </a:ln>
          <a:effectLst/>
        </p:spPr>
        <p:txBody>
          <a:bodyPr wrap="none" lIns="92075" tIns="46038" rIns="92075" bIns="46038" anchor="ctr">
            <a:prstTxWarp prst="textNoShape">
              <a:avLst/>
            </a:prstTxWarp>
          </a:bodyPr>
          <a:lstStyle/>
          <a:p>
            <a:endParaRPr lang="en-US"/>
          </a:p>
        </p:txBody>
      </p:sp>
      <p:grpSp>
        <p:nvGrpSpPr>
          <p:cNvPr id="123" name="Group 5"/>
          <p:cNvGrpSpPr>
            <a:grpSpLocks/>
          </p:cNvGrpSpPr>
          <p:nvPr/>
        </p:nvGrpSpPr>
        <p:grpSpPr bwMode="auto">
          <a:xfrm>
            <a:off x="4046538" y="1262063"/>
            <a:ext cx="304800" cy="304800"/>
            <a:chOff x="2544" y="1584"/>
            <a:chExt cx="192" cy="192"/>
          </a:xfrm>
        </p:grpSpPr>
        <p:sp>
          <p:nvSpPr>
            <p:cNvPr id="124" name="Oval 6"/>
            <p:cNvSpPr>
              <a:spLocks noChangeArrowheads="1"/>
            </p:cNvSpPr>
            <p:nvPr/>
          </p:nvSpPr>
          <p:spPr bwMode="auto">
            <a:xfrm>
              <a:off x="2544" y="1584"/>
              <a:ext cx="192" cy="192"/>
            </a:xfrm>
            <a:prstGeom prst="ellipse">
              <a:avLst/>
            </a:prstGeom>
            <a:solidFill>
              <a:srgbClr val="FFFFFF"/>
            </a:solidFill>
            <a:ln w="28575">
              <a:solidFill>
                <a:srgbClr val="000000"/>
              </a:solidFill>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125" name="Line 7"/>
            <p:cNvSpPr>
              <a:spLocks noChangeShapeType="1"/>
            </p:cNvSpPr>
            <p:nvPr/>
          </p:nvSpPr>
          <p:spPr bwMode="auto">
            <a:xfrm>
              <a:off x="2640" y="1632"/>
              <a:ext cx="0" cy="96"/>
            </a:xfrm>
            <a:prstGeom prst="line">
              <a:avLst/>
            </a:prstGeom>
            <a:noFill/>
            <a:ln w="28575">
              <a:solidFill>
                <a:srgbClr val="000000"/>
              </a:solidFill>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126" name="Line 8"/>
            <p:cNvSpPr>
              <a:spLocks noChangeShapeType="1"/>
            </p:cNvSpPr>
            <p:nvPr/>
          </p:nvSpPr>
          <p:spPr bwMode="auto">
            <a:xfrm>
              <a:off x="2592" y="1680"/>
              <a:ext cx="96" cy="0"/>
            </a:xfrm>
            <a:prstGeom prst="line">
              <a:avLst/>
            </a:prstGeom>
            <a:noFill/>
            <a:ln w="28575">
              <a:solidFill>
                <a:srgbClr val="000000"/>
              </a:solidFill>
              <a:round/>
              <a:headEnd type="none" w="sm" len="sm"/>
              <a:tailEnd type="none" w="sm" len="sm"/>
            </a:ln>
            <a:effectLst/>
          </p:spPr>
          <p:txBody>
            <a:bodyPr wrap="none" lIns="92075" tIns="46038" rIns="92075" bIns="46038" anchor="ctr">
              <a:prstTxWarp prst="textNoShape">
                <a:avLst/>
              </a:prstTxWarp>
            </a:bodyPr>
            <a:lstStyle/>
            <a:p>
              <a:endParaRPr lang="en-US"/>
            </a:p>
          </p:txBody>
        </p:sp>
      </p:grpSp>
      <p:grpSp>
        <p:nvGrpSpPr>
          <p:cNvPr id="127" name="Group 9"/>
          <p:cNvGrpSpPr>
            <a:grpSpLocks/>
          </p:cNvGrpSpPr>
          <p:nvPr/>
        </p:nvGrpSpPr>
        <p:grpSpPr bwMode="auto">
          <a:xfrm>
            <a:off x="3082925" y="1262063"/>
            <a:ext cx="304800" cy="304800"/>
            <a:chOff x="2544" y="1584"/>
            <a:chExt cx="192" cy="192"/>
          </a:xfrm>
          <a:solidFill>
            <a:srgbClr val="FFFFFF"/>
          </a:solidFill>
        </p:grpSpPr>
        <p:sp>
          <p:nvSpPr>
            <p:cNvPr id="128" name="Oval 10"/>
            <p:cNvSpPr>
              <a:spLocks noChangeArrowheads="1"/>
            </p:cNvSpPr>
            <p:nvPr/>
          </p:nvSpPr>
          <p:spPr bwMode="auto">
            <a:xfrm>
              <a:off x="2544" y="1584"/>
              <a:ext cx="192" cy="192"/>
            </a:xfrm>
            <a:prstGeom prst="ellipse">
              <a:avLst/>
            </a:prstGeom>
            <a:grpFill/>
            <a:ln w="28575">
              <a:solidFill>
                <a:srgbClr val="000000"/>
              </a:solidFill>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129" name="Line 11"/>
            <p:cNvSpPr>
              <a:spLocks noChangeShapeType="1"/>
            </p:cNvSpPr>
            <p:nvPr/>
          </p:nvSpPr>
          <p:spPr bwMode="auto">
            <a:xfrm>
              <a:off x="2640" y="1632"/>
              <a:ext cx="0" cy="96"/>
            </a:xfrm>
            <a:prstGeom prst="line">
              <a:avLst/>
            </a:prstGeom>
            <a:grpFill/>
            <a:ln w="28575">
              <a:solidFill>
                <a:srgbClr val="000000"/>
              </a:solidFill>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130" name="Line 12"/>
            <p:cNvSpPr>
              <a:spLocks noChangeShapeType="1"/>
            </p:cNvSpPr>
            <p:nvPr/>
          </p:nvSpPr>
          <p:spPr bwMode="auto">
            <a:xfrm>
              <a:off x="2592" y="1680"/>
              <a:ext cx="96" cy="0"/>
            </a:xfrm>
            <a:prstGeom prst="line">
              <a:avLst/>
            </a:prstGeom>
            <a:grpFill/>
            <a:ln w="28575">
              <a:solidFill>
                <a:srgbClr val="000000"/>
              </a:solidFill>
              <a:round/>
              <a:headEnd type="none" w="sm" len="sm"/>
              <a:tailEnd type="none" w="sm" len="sm"/>
            </a:ln>
            <a:effectLst/>
          </p:spPr>
          <p:txBody>
            <a:bodyPr wrap="none" lIns="92075" tIns="46038" rIns="92075" bIns="46038" anchor="ctr">
              <a:prstTxWarp prst="textNoShape">
                <a:avLst/>
              </a:prstTxWarp>
            </a:bodyPr>
            <a:lstStyle/>
            <a:p>
              <a:endParaRPr lang="en-US"/>
            </a:p>
          </p:txBody>
        </p:sp>
      </p:grpSp>
      <p:grpSp>
        <p:nvGrpSpPr>
          <p:cNvPr id="131" name="Group 16"/>
          <p:cNvGrpSpPr>
            <a:grpSpLocks/>
          </p:cNvGrpSpPr>
          <p:nvPr/>
        </p:nvGrpSpPr>
        <p:grpSpPr bwMode="auto">
          <a:xfrm>
            <a:off x="6937375" y="1262063"/>
            <a:ext cx="304800" cy="304800"/>
            <a:chOff x="2544" y="1584"/>
            <a:chExt cx="192" cy="192"/>
          </a:xfrm>
          <a:solidFill>
            <a:srgbClr val="FFFFFF"/>
          </a:solidFill>
        </p:grpSpPr>
        <p:sp>
          <p:nvSpPr>
            <p:cNvPr id="132" name="Oval 17"/>
            <p:cNvSpPr>
              <a:spLocks noChangeArrowheads="1"/>
            </p:cNvSpPr>
            <p:nvPr/>
          </p:nvSpPr>
          <p:spPr bwMode="auto">
            <a:xfrm>
              <a:off x="2544" y="1584"/>
              <a:ext cx="192" cy="192"/>
            </a:xfrm>
            <a:prstGeom prst="ellipse">
              <a:avLst/>
            </a:prstGeom>
            <a:grpFill/>
            <a:ln w="28575">
              <a:solidFill>
                <a:srgbClr val="000000"/>
              </a:solidFill>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133" name="Line 18"/>
            <p:cNvSpPr>
              <a:spLocks noChangeShapeType="1"/>
            </p:cNvSpPr>
            <p:nvPr/>
          </p:nvSpPr>
          <p:spPr bwMode="auto">
            <a:xfrm>
              <a:off x="2640" y="1632"/>
              <a:ext cx="0" cy="96"/>
            </a:xfrm>
            <a:prstGeom prst="line">
              <a:avLst/>
            </a:prstGeom>
            <a:grpFill/>
            <a:ln w="28575">
              <a:solidFill>
                <a:srgbClr val="000000"/>
              </a:solidFill>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134" name="Line 19"/>
            <p:cNvSpPr>
              <a:spLocks noChangeShapeType="1"/>
            </p:cNvSpPr>
            <p:nvPr/>
          </p:nvSpPr>
          <p:spPr bwMode="auto">
            <a:xfrm>
              <a:off x="2592" y="1680"/>
              <a:ext cx="96" cy="0"/>
            </a:xfrm>
            <a:prstGeom prst="line">
              <a:avLst/>
            </a:prstGeom>
            <a:grpFill/>
            <a:ln w="28575">
              <a:solidFill>
                <a:srgbClr val="000000"/>
              </a:solidFill>
              <a:round/>
              <a:headEnd type="none" w="sm" len="sm"/>
              <a:tailEnd type="none" w="sm" len="sm"/>
            </a:ln>
            <a:effectLst/>
          </p:spPr>
          <p:txBody>
            <a:bodyPr wrap="none" lIns="92075" tIns="46038" rIns="92075" bIns="46038" anchor="ctr">
              <a:prstTxWarp prst="textNoShape">
                <a:avLst/>
              </a:prstTxWarp>
            </a:bodyPr>
            <a:lstStyle/>
            <a:p>
              <a:endParaRPr lang="en-US"/>
            </a:p>
          </p:txBody>
        </p:sp>
      </p:grpSp>
      <p:grpSp>
        <p:nvGrpSpPr>
          <p:cNvPr id="135" name="Group 20"/>
          <p:cNvGrpSpPr>
            <a:grpSpLocks/>
          </p:cNvGrpSpPr>
          <p:nvPr/>
        </p:nvGrpSpPr>
        <p:grpSpPr bwMode="auto">
          <a:xfrm>
            <a:off x="5973763" y="1262063"/>
            <a:ext cx="304800" cy="304800"/>
            <a:chOff x="2544" y="1584"/>
            <a:chExt cx="192" cy="192"/>
          </a:xfrm>
          <a:solidFill>
            <a:srgbClr val="FFFFFF"/>
          </a:solidFill>
        </p:grpSpPr>
        <p:sp>
          <p:nvSpPr>
            <p:cNvPr id="136" name="Oval 21"/>
            <p:cNvSpPr>
              <a:spLocks noChangeArrowheads="1"/>
            </p:cNvSpPr>
            <p:nvPr/>
          </p:nvSpPr>
          <p:spPr bwMode="auto">
            <a:xfrm>
              <a:off x="2544" y="1584"/>
              <a:ext cx="192" cy="192"/>
            </a:xfrm>
            <a:prstGeom prst="ellipse">
              <a:avLst/>
            </a:prstGeom>
            <a:grpFill/>
            <a:ln w="28575">
              <a:solidFill>
                <a:srgbClr val="000000"/>
              </a:solidFill>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137" name="Line 22"/>
            <p:cNvSpPr>
              <a:spLocks noChangeShapeType="1"/>
            </p:cNvSpPr>
            <p:nvPr/>
          </p:nvSpPr>
          <p:spPr bwMode="auto">
            <a:xfrm>
              <a:off x="2640" y="1632"/>
              <a:ext cx="0" cy="96"/>
            </a:xfrm>
            <a:prstGeom prst="line">
              <a:avLst/>
            </a:prstGeom>
            <a:grpFill/>
            <a:ln w="28575">
              <a:solidFill>
                <a:srgbClr val="000000"/>
              </a:solidFill>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138" name="Line 23"/>
            <p:cNvSpPr>
              <a:spLocks noChangeShapeType="1"/>
            </p:cNvSpPr>
            <p:nvPr/>
          </p:nvSpPr>
          <p:spPr bwMode="auto">
            <a:xfrm>
              <a:off x="2592" y="1680"/>
              <a:ext cx="96" cy="0"/>
            </a:xfrm>
            <a:prstGeom prst="line">
              <a:avLst/>
            </a:prstGeom>
            <a:grpFill/>
            <a:ln w="28575">
              <a:solidFill>
                <a:srgbClr val="000000"/>
              </a:solidFill>
              <a:round/>
              <a:headEnd type="none" w="sm" len="sm"/>
              <a:tailEnd type="none" w="sm" len="sm"/>
            </a:ln>
            <a:effectLst/>
          </p:spPr>
          <p:txBody>
            <a:bodyPr wrap="none" lIns="92075" tIns="46038" rIns="92075" bIns="46038" anchor="ctr">
              <a:prstTxWarp prst="textNoShape">
                <a:avLst/>
              </a:prstTxWarp>
            </a:bodyPr>
            <a:lstStyle/>
            <a:p>
              <a:endParaRPr lang="en-US"/>
            </a:p>
          </p:txBody>
        </p:sp>
      </p:grpSp>
      <p:grpSp>
        <p:nvGrpSpPr>
          <p:cNvPr id="139" name="Group 26"/>
          <p:cNvGrpSpPr>
            <a:grpSpLocks/>
          </p:cNvGrpSpPr>
          <p:nvPr/>
        </p:nvGrpSpPr>
        <p:grpSpPr bwMode="auto">
          <a:xfrm>
            <a:off x="5010150" y="1258888"/>
            <a:ext cx="304800" cy="304800"/>
            <a:chOff x="2544" y="1584"/>
            <a:chExt cx="192" cy="192"/>
          </a:xfrm>
        </p:grpSpPr>
        <p:sp>
          <p:nvSpPr>
            <p:cNvPr id="140" name="Oval 27"/>
            <p:cNvSpPr>
              <a:spLocks noChangeArrowheads="1"/>
            </p:cNvSpPr>
            <p:nvPr/>
          </p:nvSpPr>
          <p:spPr bwMode="auto">
            <a:xfrm>
              <a:off x="2544" y="1584"/>
              <a:ext cx="192" cy="192"/>
            </a:xfrm>
            <a:prstGeom prst="ellipse">
              <a:avLst/>
            </a:prstGeom>
            <a:solidFill>
              <a:srgbClr val="FFFFFF"/>
            </a:solidFill>
            <a:ln w="28575">
              <a:solidFill>
                <a:srgbClr val="000000"/>
              </a:solidFill>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141" name="Line 28"/>
            <p:cNvSpPr>
              <a:spLocks noChangeShapeType="1"/>
            </p:cNvSpPr>
            <p:nvPr/>
          </p:nvSpPr>
          <p:spPr bwMode="auto">
            <a:xfrm>
              <a:off x="2640" y="1632"/>
              <a:ext cx="0" cy="96"/>
            </a:xfrm>
            <a:prstGeom prst="line">
              <a:avLst/>
            </a:prstGeom>
            <a:noFill/>
            <a:ln w="28575">
              <a:solidFill>
                <a:srgbClr val="000000"/>
              </a:solidFill>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142" name="Line 29"/>
            <p:cNvSpPr>
              <a:spLocks noChangeShapeType="1"/>
            </p:cNvSpPr>
            <p:nvPr/>
          </p:nvSpPr>
          <p:spPr bwMode="auto">
            <a:xfrm>
              <a:off x="2592" y="1680"/>
              <a:ext cx="96" cy="0"/>
            </a:xfrm>
            <a:prstGeom prst="line">
              <a:avLst/>
            </a:prstGeom>
            <a:noFill/>
            <a:ln w="28575">
              <a:solidFill>
                <a:srgbClr val="000000"/>
              </a:solidFill>
              <a:round/>
              <a:headEnd type="none" w="sm" len="sm"/>
              <a:tailEnd type="none" w="sm" len="sm"/>
            </a:ln>
            <a:effectLst/>
          </p:spPr>
          <p:txBody>
            <a:bodyPr wrap="none" lIns="92075" tIns="46038" rIns="92075" bIns="46038" anchor="ctr">
              <a:prstTxWarp prst="textNoShape">
                <a:avLst/>
              </a:prstTxWarp>
            </a:bodyPr>
            <a:lstStyle/>
            <a:p>
              <a:endParaRPr lang="en-US"/>
            </a:p>
          </p:txBody>
        </p:sp>
      </p:grpSp>
      <p:grpSp>
        <p:nvGrpSpPr>
          <p:cNvPr id="143" name="Group 30"/>
          <p:cNvGrpSpPr>
            <a:grpSpLocks/>
          </p:cNvGrpSpPr>
          <p:nvPr/>
        </p:nvGrpSpPr>
        <p:grpSpPr bwMode="auto">
          <a:xfrm>
            <a:off x="1230313" y="1535113"/>
            <a:ext cx="5861050" cy="568325"/>
            <a:chOff x="775" y="967"/>
            <a:chExt cx="3692" cy="358"/>
          </a:xfrm>
        </p:grpSpPr>
        <p:sp>
          <p:nvSpPr>
            <p:cNvPr id="144" name="Freeform 31"/>
            <p:cNvSpPr>
              <a:spLocks/>
            </p:cNvSpPr>
            <p:nvPr/>
          </p:nvSpPr>
          <p:spPr bwMode="auto">
            <a:xfrm>
              <a:off x="775" y="967"/>
              <a:ext cx="3692" cy="358"/>
            </a:xfrm>
            <a:custGeom>
              <a:avLst/>
              <a:gdLst/>
              <a:ahLst/>
              <a:cxnLst>
                <a:cxn ang="0">
                  <a:pos x="0" y="395"/>
                </a:cxn>
                <a:cxn ang="0">
                  <a:pos x="1753" y="395"/>
                </a:cxn>
                <a:cxn ang="0">
                  <a:pos x="1753" y="0"/>
                </a:cxn>
              </a:cxnLst>
              <a:rect l="0" t="0" r="r" b="b"/>
              <a:pathLst>
                <a:path w="1753" h="395">
                  <a:moveTo>
                    <a:pt x="0" y="395"/>
                  </a:moveTo>
                  <a:lnTo>
                    <a:pt x="1753" y="395"/>
                  </a:lnTo>
                  <a:lnTo>
                    <a:pt x="1753" y="0"/>
                  </a:lnTo>
                </a:path>
              </a:pathLst>
            </a:custGeom>
            <a:noFill/>
            <a:ln w="28575" cap="flat" cmpd="sng">
              <a:solidFill>
                <a:srgbClr val="000000"/>
              </a:solidFill>
              <a:prstDash val="solid"/>
              <a:round/>
              <a:headEnd type="none" w="sm" len="sm"/>
              <a:tailEnd type="stealth" w="med" len="med"/>
            </a:ln>
            <a:effectLst/>
          </p:spPr>
          <p:txBody>
            <a:bodyPr wrap="none" lIns="92075" tIns="46038" rIns="92075" bIns="46038" anchor="ctr">
              <a:prstTxWarp prst="textNoShape">
                <a:avLst/>
              </a:prstTxWarp>
            </a:bodyPr>
            <a:lstStyle/>
            <a:p>
              <a:endParaRPr lang="en-US"/>
            </a:p>
          </p:txBody>
        </p:sp>
        <p:sp>
          <p:nvSpPr>
            <p:cNvPr id="145" name="Line 32"/>
            <p:cNvSpPr>
              <a:spLocks noChangeShapeType="1"/>
            </p:cNvSpPr>
            <p:nvPr/>
          </p:nvSpPr>
          <p:spPr bwMode="auto">
            <a:xfrm flipV="1">
              <a:off x="3855" y="981"/>
              <a:ext cx="0" cy="341"/>
            </a:xfrm>
            <a:prstGeom prst="line">
              <a:avLst/>
            </a:prstGeom>
            <a:noFill/>
            <a:ln w="28575">
              <a:solidFill>
                <a:srgbClr val="000000"/>
              </a:solidFill>
              <a:round/>
              <a:headEnd type="oval" w="sm" len="sm"/>
              <a:tailEnd type="stealth" w="med" len="med"/>
            </a:ln>
            <a:effectLst/>
          </p:spPr>
          <p:txBody>
            <a:bodyPr wrap="none" lIns="92075" tIns="46038" rIns="92075" bIns="46038" anchor="ctr">
              <a:prstTxWarp prst="textNoShape">
                <a:avLst/>
              </a:prstTxWarp>
            </a:bodyPr>
            <a:lstStyle/>
            <a:p>
              <a:endParaRPr lang="en-US"/>
            </a:p>
          </p:txBody>
        </p:sp>
        <p:sp>
          <p:nvSpPr>
            <p:cNvPr id="146" name="Line 33"/>
            <p:cNvSpPr>
              <a:spLocks noChangeShapeType="1"/>
            </p:cNvSpPr>
            <p:nvPr/>
          </p:nvSpPr>
          <p:spPr bwMode="auto">
            <a:xfrm flipV="1">
              <a:off x="3246" y="978"/>
              <a:ext cx="0" cy="344"/>
            </a:xfrm>
            <a:prstGeom prst="line">
              <a:avLst/>
            </a:prstGeom>
            <a:noFill/>
            <a:ln w="28575">
              <a:solidFill>
                <a:srgbClr val="000000"/>
              </a:solidFill>
              <a:round/>
              <a:headEnd type="oval" w="sm" len="sm"/>
              <a:tailEnd type="stealth" w="med" len="med"/>
            </a:ln>
            <a:effectLst/>
          </p:spPr>
          <p:txBody>
            <a:bodyPr wrap="none" lIns="92075" tIns="46038" rIns="92075" bIns="46038" anchor="ctr">
              <a:prstTxWarp prst="textNoShape">
                <a:avLst/>
              </a:prstTxWarp>
            </a:bodyPr>
            <a:lstStyle/>
            <a:p>
              <a:endParaRPr lang="en-US"/>
            </a:p>
          </p:txBody>
        </p:sp>
      </p:grpSp>
      <p:grpSp>
        <p:nvGrpSpPr>
          <p:cNvPr id="147" name="Group 34"/>
          <p:cNvGrpSpPr>
            <a:grpSpLocks/>
          </p:cNvGrpSpPr>
          <p:nvPr/>
        </p:nvGrpSpPr>
        <p:grpSpPr bwMode="auto">
          <a:xfrm>
            <a:off x="1201738" y="1550988"/>
            <a:ext cx="6040437" cy="1004887"/>
            <a:chOff x="757" y="977"/>
            <a:chExt cx="3805" cy="633"/>
          </a:xfrm>
        </p:grpSpPr>
        <p:sp>
          <p:nvSpPr>
            <p:cNvPr id="148" name="Line 35"/>
            <p:cNvSpPr>
              <a:spLocks noChangeShapeType="1"/>
            </p:cNvSpPr>
            <p:nvPr/>
          </p:nvSpPr>
          <p:spPr bwMode="auto">
            <a:xfrm flipV="1">
              <a:off x="3849" y="1332"/>
              <a:ext cx="0" cy="276"/>
            </a:xfrm>
            <a:prstGeom prst="line">
              <a:avLst/>
            </a:prstGeom>
            <a:noFill/>
            <a:ln w="28575">
              <a:solidFill>
                <a:srgbClr val="000000"/>
              </a:solidFill>
              <a:round/>
              <a:headEnd type="oval" w="sm" len="sm"/>
              <a:tailEnd type="none" w="sm" len="med"/>
            </a:ln>
            <a:effectLst/>
          </p:spPr>
          <p:txBody>
            <a:bodyPr wrap="none" lIns="92075" tIns="46038" rIns="92075" bIns="46038" anchor="ctr">
              <a:prstTxWarp prst="textNoShape">
                <a:avLst/>
              </a:prstTxWarp>
            </a:bodyPr>
            <a:lstStyle/>
            <a:p>
              <a:endParaRPr lang="en-US"/>
            </a:p>
          </p:txBody>
        </p:sp>
        <p:sp>
          <p:nvSpPr>
            <p:cNvPr id="149" name="Freeform 36"/>
            <p:cNvSpPr>
              <a:spLocks/>
            </p:cNvSpPr>
            <p:nvPr/>
          </p:nvSpPr>
          <p:spPr bwMode="auto">
            <a:xfrm>
              <a:off x="757" y="1409"/>
              <a:ext cx="3712" cy="201"/>
            </a:xfrm>
            <a:custGeom>
              <a:avLst/>
              <a:gdLst/>
              <a:ahLst/>
              <a:cxnLst>
                <a:cxn ang="0">
                  <a:pos x="0" y="707"/>
                </a:cxn>
                <a:cxn ang="0">
                  <a:pos x="2995" y="707"/>
                </a:cxn>
                <a:cxn ang="0">
                  <a:pos x="2995" y="0"/>
                </a:cxn>
              </a:cxnLst>
              <a:rect l="0" t="0" r="r" b="b"/>
              <a:pathLst>
                <a:path w="2995" h="707">
                  <a:moveTo>
                    <a:pt x="0" y="707"/>
                  </a:moveTo>
                  <a:lnTo>
                    <a:pt x="2995" y="707"/>
                  </a:lnTo>
                  <a:lnTo>
                    <a:pt x="2995" y="0"/>
                  </a:lnTo>
                </a:path>
              </a:pathLst>
            </a:custGeom>
            <a:noFill/>
            <a:ln w="28575" cap="flat" cmpd="sng">
              <a:solidFill>
                <a:srgbClr val="000000"/>
              </a:solidFill>
              <a:prstDash val="solid"/>
              <a:round/>
              <a:headEnd type="none" w="sm" len="sm"/>
              <a:tailEnd type="none" w="sm" len="med"/>
            </a:ln>
            <a:effectLst/>
          </p:spPr>
          <p:txBody>
            <a:bodyPr wrap="none" lIns="92075" tIns="46038" rIns="92075" bIns="46038" anchor="ctr">
              <a:prstTxWarp prst="textNoShape">
                <a:avLst/>
              </a:prstTxWarp>
            </a:bodyPr>
            <a:lstStyle/>
            <a:p>
              <a:endParaRPr lang="en-US"/>
            </a:p>
          </p:txBody>
        </p:sp>
        <p:grpSp>
          <p:nvGrpSpPr>
            <p:cNvPr id="150" name="Group 37"/>
            <p:cNvGrpSpPr>
              <a:grpSpLocks/>
            </p:cNvGrpSpPr>
            <p:nvPr/>
          </p:nvGrpSpPr>
          <p:grpSpPr bwMode="auto">
            <a:xfrm>
              <a:off x="4370" y="1229"/>
              <a:ext cx="192" cy="192"/>
              <a:chOff x="2544" y="1584"/>
              <a:chExt cx="192" cy="192"/>
            </a:xfrm>
          </p:grpSpPr>
          <p:sp>
            <p:nvSpPr>
              <p:cNvPr id="156" name="Oval 38"/>
              <p:cNvSpPr>
                <a:spLocks noChangeArrowheads="1"/>
              </p:cNvSpPr>
              <p:nvPr/>
            </p:nvSpPr>
            <p:spPr bwMode="auto">
              <a:xfrm>
                <a:off x="2544" y="1584"/>
                <a:ext cx="192" cy="192"/>
              </a:xfrm>
              <a:prstGeom prst="ellipse">
                <a:avLst/>
              </a:prstGeom>
              <a:solidFill>
                <a:srgbClr val="FFFFFF"/>
              </a:solidFill>
              <a:ln w="28575">
                <a:solidFill>
                  <a:srgbClr val="000000"/>
                </a:solidFill>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157" name="Line 39"/>
              <p:cNvSpPr>
                <a:spLocks noChangeShapeType="1"/>
              </p:cNvSpPr>
              <p:nvPr/>
            </p:nvSpPr>
            <p:spPr bwMode="auto">
              <a:xfrm>
                <a:off x="2640" y="1632"/>
                <a:ext cx="0" cy="96"/>
              </a:xfrm>
              <a:prstGeom prst="line">
                <a:avLst/>
              </a:prstGeom>
              <a:noFill/>
              <a:ln w="28575">
                <a:solidFill>
                  <a:srgbClr val="000000"/>
                </a:solidFill>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158" name="Line 40"/>
              <p:cNvSpPr>
                <a:spLocks noChangeShapeType="1"/>
              </p:cNvSpPr>
              <p:nvPr/>
            </p:nvSpPr>
            <p:spPr bwMode="auto">
              <a:xfrm>
                <a:off x="2592" y="1680"/>
                <a:ext cx="96" cy="0"/>
              </a:xfrm>
              <a:prstGeom prst="line">
                <a:avLst/>
              </a:prstGeom>
              <a:noFill/>
              <a:ln w="28575">
                <a:solidFill>
                  <a:srgbClr val="000000"/>
                </a:solidFill>
                <a:round/>
                <a:headEnd type="none" w="sm" len="sm"/>
                <a:tailEnd type="none" w="sm" len="sm"/>
              </a:ln>
              <a:effectLst/>
            </p:spPr>
            <p:txBody>
              <a:bodyPr wrap="none" lIns="92075" tIns="46038" rIns="92075" bIns="46038" anchor="ctr">
                <a:prstTxWarp prst="textNoShape">
                  <a:avLst/>
                </a:prstTxWarp>
              </a:bodyPr>
              <a:lstStyle/>
              <a:p>
                <a:endParaRPr lang="en-US"/>
              </a:p>
            </p:txBody>
          </p:sp>
        </p:grpSp>
        <p:grpSp>
          <p:nvGrpSpPr>
            <p:cNvPr id="151" name="Group 41"/>
            <p:cNvGrpSpPr>
              <a:grpSpLocks/>
            </p:cNvGrpSpPr>
            <p:nvPr/>
          </p:nvGrpSpPr>
          <p:grpSpPr bwMode="auto">
            <a:xfrm>
              <a:off x="3757" y="1235"/>
              <a:ext cx="192" cy="192"/>
              <a:chOff x="2544" y="1584"/>
              <a:chExt cx="192" cy="192"/>
            </a:xfrm>
          </p:grpSpPr>
          <p:sp>
            <p:nvSpPr>
              <p:cNvPr id="153" name="Oval 42"/>
              <p:cNvSpPr>
                <a:spLocks noChangeArrowheads="1"/>
              </p:cNvSpPr>
              <p:nvPr/>
            </p:nvSpPr>
            <p:spPr bwMode="auto">
              <a:xfrm>
                <a:off x="2544" y="1584"/>
                <a:ext cx="192" cy="192"/>
              </a:xfrm>
              <a:prstGeom prst="ellipse">
                <a:avLst/>
              </a:prstGeom>
              <a:solidFill>
                <a:srgbClr val="FFFFFF"/>
              </a:solidFill>
              <a:ln w="28575">
                <a:solidFill>
                  <a:srgbClr val="000000"/>
                </a:solidFill>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154" name="Line 43"/>
              <p:cNvSpPr>
                <a:spLocks noChangeShapeType="1"/>
              </p:cNvSpPr>
              <p:nvPr/>
            </p:nvSpPr>
            <p:spPr bwMode="auto">
              <a:xfrm>
                <a:off x="2640" y="1632"/>
                <a:ext cx="0" cy="96"/>
              </a:xfrm>
              <a:prstGeom prst="line">
                <a:avLst/>
              </a:prstGeom>
              <a:noFill/>
              <a:ln w="28575">
                <a:solidFill>
                  <a:srgbClr val="000000"/>
                </a:solidFill>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155" name="Line 44"/>
              <p:cNvSpPr>
                <a:spLocks noChangeShapeType="1"/>
              </p:cNvSpPr>
              <p:nvPr/>
            </p:nvSpPr>
            <p:spPr bwMode="auto">
              <a:xfrm>
                <a:off x="2592" y="1680"/>
                <a:ext cx="96" cy="0"/>
              </a:xfrm>
              <a:prstGeom prst="line">
                <a:avLst/>
              </a:prstGeom>
              <a:noFill/>
              <a:ln w="28575">
                <a:solidFill>
                  <a:srgbClr val="000000"/>
                </a:solidFill>
                <a:round/>
                <a:headEnd type="none" w="sm" len="sm"/>
                <a:tailEnd type="none" w="sm" len="sm"/>
              </a:ln>
              <a:effectLst/>
            </p:spPr>
            <p:txBody>
              <a:bodyPr wrap="none" lIns="92075" tIns="46038" rIns="92075" bIns="46038" anchor="ctr">
                <a:prstTxWarp prst="textNoShape">
                  <a:avLst/>
                </a:prstTxWarp>
              </a:bodyPr>
              <a:lstStyle/>
              <a:p>
                <a:endParaRPr lang="en-US"/>
              </a:p>
            </p:txBody>
          </p:sp>
        </p:grpSp>
        <p:sp>
          <p:nvSpPr>
            <p:cNvPr id="152" name="Line 45"/>
            <p:cNvSpPr>
              <a:spLocks noChangeShapeType="1"/>
            </p:cNvSpPr>
            <p:nvPr/>
          </p:nvSpPr>
          <p:spPr bwMode="auto">
            <a:xfrm flipV="1">
              <a:off x="2645" y="977"/>
              <a:ext cx="0" cy="627"/>
            </a:xfrm>
            <a:prstGeom prst="line">
              <a:avLst/>
            </a:prstGeom>
            <a:noFill/>
            <a:ln w="28575">
              <a:solidFill>
                <a:srgbClr val="000000"/>
              </a:solidFill>
              <a:round/>
              <a:headEnd type="oval" w="sm" len="sm"/>
              <a:tailEnd type="stealth" w="med" len="med"/>
            </a:ln>
            <a:effectLst/>
          </p:spPr>
          <p:txBody>
            <a:bodyPr wrap="none" lIns="92075" tIns="46038" rIns="92075" bIns="46038" anchor="ctr">
              <a:prstTxWarp prst="textNoShape">
                <a:avLst/>
              </a:prstTxWarp>
            </a:bodyPr>
            <a:lstStyle/>
            <a:p>
              <a:endParaRPr lang="en-US"/>
            </a:p>
          </p:txBody>
        </p:sp>
      </p:grpSp>
      <p:grpSp>
        <p:nvGrpSpPr>
          <p:cNvPr id="159" name="Group 46"/>
          <p:cNvGrpSpPr>
            <a:grpSpLocks/>
          </p:cNvGrpSpPr>
          <p:nvPr/>
        </p:nvGrpSpPr>
        <p:grpSpPr bwMode="auto">
          <a:xfrm>
            <a:off x="1201738" y="1555750"/>
            <a:ext cx="6040437" cy="1455738"/>
            <a:chOff x="757" y="980"/>
            <a:chExt cx="3805" cy="917"/>
          </a:xfrm>
        </p:grpSpPr>
        <p:sp>
          <p:nvSpPr>
            <p:cNvPr id="160" name="Line 47"/>
            <p:cNvSpPr>
              <a:spLocks noChangeShapeType="1"/>
            </p:cNvSpPr>
            <p:nvPr/>
          </p:nvSpPr>
          <p:spPr bwMode="auto">
            <a:xfrm flipV="1">
              <a:off x="3844" y="1668"/>
              <a:ext cx="0" cy="225"/>
            </a:xfrm>
            <a:prstGeom prst="line">
              <a:avLst/>
            </a:prstGeom>
            <a:noFill/>
            <a:ln w="28575">
              <a:solidFill>
                <a:srgbClr val="000000"/>
              </a:solidFill>
              <a:round/>
              <a:headEnd type="oval" w="sm" len="sm"/>
              <a:tailEnd type="none" w="sm" len="med"/>
            </a:ln>
            <a:effectLst/>
          </p:spPr>
          <p:txBody>
            <a:bodyPr wrap="none" lIns="92075" tIns="46038" rIns="92075" bIns="46038" anchor="ctr">
              <a:prstTxWarp prst="textNoShape">
                <a:avLst/>
              </a:prstTxWarp>
            </a:bodyPr>
            <a:lstStyle/>
            <a:p>
              <a:endParaRPr lang="en-US"/>
            </a:p>
          </p:txBody>
        </p:sp>
        <p:sp>
          <p:nvSpPr>
            <p:cNvPr id="161" name="Freeform 48"/>
            <p:cNvSpPr>
              <a:spLocks/>
            </p:cNvSpPr>
            <p:nvPr/>
          </p:nvSpPr>
          <p:spPr bwMode="auto">
            <a:xfrm>
              <a:off x="757" y="1695"/>
              <a:ext cx="3712" cy="201"/>
            </a:xfrm>
            <a:custGeom>
              <a:avLst/>
              <a:gdLst/>
              <a:ahLst/>
              <a:cxnLst>
                <a:cxn ang="0">
                  <a:pos x="0" y="707"/>
                </a:cxn>
                <a:cxn ang="0">
                  <a:pos x="2995" y="707"/>
                </a:cxn>
                <a:cxn ang="0">
                  <a:pos x="2995" y="0"/>
                </a:cxn>
              </a:cxnLst>
              <a:rect l="0" t="0" r="r" b="b"/>
              <a:pathLst>
                <a:path w="2995" h="707">
                  <a:moveTo>
                    <a:pt x="0" y="707"/>
                  </a:moveTo>
                  <a:lnTo>
                    <a:pt x="2995" y="707"/>
                  </a:lnTo>
                  <a:lnTo>
                    <a:pt x="2995" y="0"/>
                  </a:lnTo>
                </a:path>
              </a:pathLst>
            </a:custGeom>
            <a:noFill/>
            <a:ln w="28575" cap="flat" cmpd="sng">
              <a:solidFill>
                <a:srgbClr val="000000"/>
              </a:solidFill>
              <a:prstDash val="solid"/>
              <a:round/>
              <a:headEnd type="none" w="sm" len="sm"/>
              <a:tailEnd type="none" w="sm" len="med"/>
            </a:ln>
            <a:effectLst/>
          </p:spPr>
          <p:txBody>
            <a:bodyPr wrap="none" lIns="92075" tIns="46038" rIns="92075" bIns="46038" anchor="ctr">
              <a:prstTxWarp prst="textNoShape">
                <a:avLst/>
              </a:prstTxWarp>
            </a:bodyPr>
            <a:lstStyle/>
            <a:p>
              <a:endParaRPr lang="en-US"/>
            </a:p>
          </p:txBody>
        </p:sp>
        <p:grpSp>
          <p:nvGrpSpPr>
            <p:cNvPr id="162" name="Group 49"/>
            <p:cNvGrpSpPr>
              <a:grpSpLocks/>
            </p:cNvGrpSpPr>
            <p:nvPr/>
          </p:nvGrpSpPr>
          <p:grpSpPr bwMode="auto">
            <a:xfrm>
              <a:off x="4370" y="1513"/>
              <a:ext cx="192" cy="192"/>
              <a:chOff x="2544" y="1584"/>
              <a:chExt cx="192" cy="192"/>
            </a:xfrm>
          </p:grpSpPr>
          <p:sp>
            <p:nvSpPr>
              <p:cNvPr id="168" name="Oval 50"/>
              <p:cNvSpPr>
                <a:spLocks noChangeArrowheads="1"/>
              </p:cNvSpPr>
              <p:nvPr/>
            </p:nvSpPr>
            <p:spPr bwMode="auto">
              <a:xfrm>
                <a:off x="2544" y="1584"/>
                <a:ext cx="192" cy="192"/>
              </a:xfrm>
              <a:prstGeom prst="ellipse">
                <a:avLst/>
              </a:prstGeom>
              <a:solidFill>
                <a:srgbClr val="FFFFFF"/>
              </a:solidFill>
              <a:ln w="28575">
                <a:solidFill>
                  <a:srgbClr val="000000"/>
                </a:solidFill>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169" name="Line 51"/>
              <p:cNvSpPr>
                <a:spLocks noChangeShapeType="1"/>
              </p:cNvSpPr>
              <p:nvPr/>
            </p:nvSpPr>
            <p:spPr bwMode="auto">
              <a:xfrm>
                <a:off x="2640" y="1632"/>
                <a:ext cx="0" cy="96"/>
              </a:xfrm>
              <a:prstGeom prst="line">
                <a:avLst/>
              </a:prstGeom>
              <a:noFill/>
              <a:ln w="28575">
                <a:solidFill>
                  <a:srgbClr val="000000"/>
                </a:solidFill>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170" name="Line 52"/>
              <p:cNvSpPr>
                <a:spLocks noChangeShapeType="1"/>
              </p:cNvSpPr>
              <p:nvPr/>
            </p:nvSpPr>
            <p:spPr bwMode="auto">
              <a:xfrm>
                <a:off x="2592" y="1680"/>
                <a:ext cx="96" cy="0"/>
              </a:xfrm>
              <a:prstGeom prst="line">
                <a:avLst/>
              </a:prstGeom>
              <a:noFill/>
              <a:ln w="28575">
                <a:solidFill>
                  <a:srgbClr val="000000"/>
                </a:solidFill>
                <a:round/>
                <a:headEnd type="none" w="sm" len="sm"/>
                <a:tailEnd type="none" w="sm" len="sm"/>
              </a:ln>
              <a:effectLst/>
            </p:spPr>
            <p:txBody>
              <a:bodyPr wrap="none" lIns="92075" tIns="46038" rIns="92075" bIns="46038" anchor="ctr">
                <a:prstTxWarp prst="textNoShape">
                  <a:avLst/>
                </a:prstTxWarp>
              </a:bodyPr>
              <a:lstStyle/>
              <a:p>
                <a:endParaRPr lang="en-US"/>
              </a:p>
            </p:txBody>
          </p:sp>
        </p:grpSp>
        <p:sp>
          <p:nvSpPr>
            <p:cNvPr id="163" name="Line 53"/>
            <p:cNvSpPr>
              <a:spLocks noChangeShapeType="1"/>
            </p:cNvSpPr>
            <p:nvPr/>
          </p:nvSpPr>
          <p:spPr bwMode="auto">
            <a:xfrm flipV="1">
              <a:off x="2034" y="980"/>
              <a:ext cx="0" cy="917"/>
            </a:xfrm>
            <a:prstGeom prst="line">
              <a:avLst/>
            </a:prstGeom>
            <a:noFill/>
            <a:ln w="28575">
              <a:solidFill>
                <a:srgbClr val="000000"/>
              </a:solidFill>
              <a:round/>
              <a:headEnd type="oval" w="sm" len="sm"/>
              <a:tailEnd type="stealth" w="med" len="med"/>
            </a:ln>
            <a:effectLst/>
          </p:spPr>
          <p:txBody>
            <a:bodyPr wrap="none" lIns="92075" tIns="46038" rIns="92075" bIns="46038" anchor="ctr">
              <a:prstTxWarp prst="textNoShape">
                <a:avLst/>
              </a:prstTxWarp>
            </a:bodyPr>
            <a:lstStyle/>
            <a:p>
              <a:endParaRPr lang="en-US"/>
            </a:p>
          </p:txBody>
        </p:sp>
        <p:grpSp>
          <p:nvGrpSpPr>
            <p:cNvPr id="164" name="Group 54"/>
            <p:cNvGrpSpPr>
              <a:grpSpLocks/>
            </p:cNvGrpSpPr>
            <p:nvPr/>
          </p:nvGrpSpPr>
          <p:grpSpPr bwMode="auto">
            <a:xfrm>
              <a:off x="3750" y="1512"/>
              <a:ext cx="192" cy="192"/>
              <a:chOff x="2544" y="1584"/>
              <a:chExt cx="192" cy="192"/>
            </a:xfrm>
          </p:grpSpPr>
          <p:sp>
            <p:nvSpPr>
              <p:cNvPr id="165" name="Oval 55"/>
              <p:cNvSpPr>
                <a:spLocks noChangeArrowheads="1"/>
              </p:cNvSpPr>
              <p:nvPr/>
            </p:nvSpPr>
            <p:spPr bwMode="auto">
              <a:xfrm>
                <a:off x="2544" y="1584"/>
                <a:ext cx="192" cy="192"/>
              </a:xfrm>
              <a:prstGeom prst="ellipse">
                <a:avLst/>
              </a:prstGeom>
              <a:solidFill>
                <a:srgbClr val="FFFFFF"/>
              </a:solidFill>
              <a:ln w="28575">
                <a:solidFill>
                  <a:srgbClr val="000000"/>
                </a:solidFill>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166" name="Line 56"/>
              <p:cNvSpPr>
                <a:spLocks noChangeShapeType="1"/>
              </p:cNvSpPr>
              <p:nvPr/>
            </p:nvSpPr>
            <p:spPr bwMode="auto">
              <a:xfrm>
                <a:off x="2640" y="1632"/>
                <a:ext cx="0" cy="96"/>
              </a:xfrm>
              <a:prstGeom prst="line">
                <a:avLst/>
              </a:prstGeom>
              <a:noFill/>
              <a:ln w="28575">
                <a:solidFill>
                  <a:srgbClr val="000000"/>
                </a:solidFill>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167" name="Line 57"/>
              <p:cNvSpPr>
                <a:spLocks noChangeShapeType="1"/>
              </p:cNvSpPr>
              <p:nvPr/>
            </p:nvSpPr>
            <p:spPr bwMode="auto">
              <a:xfrm>
                <a:off x="2592" y="1680"/>
                <a:ext cx="96" cy="0"/>
              </a:xfrm>
              <a:prstGeom prst="line">
                <a:avLst/>
              </a:prstGeom>
              <a:noFill/>
              <a:ln w="28575">
                <a:solidFill>
                  <a:srgbClr val="000000"/>
                </a:solidFill>
                <a:round/>
                <a:headEnd type="none" w="sm" len="sm"/>
                <a:tailEnd type="none" w="sm" len="sm"/>
              </a:ln>
              <a:effectLst/>
            </p:spPr>
            <p:txBody>
              <a:bodyPr wrap="none" lIns="92075" tIns="46038" rIns="92075" bIns="46038" anchor="ctr">
                <a:prstTxWarp prst="textNoShape">
                  <a:avLst/>
                </a:prstTxWarp>
              </a:bodyPr>
              <a:lstStyle/>
              <a:p>
                <a:endParaRPr lang="en-US"/>
              </a:p>
            </p:txBody>
          </p:sp>
        </p:grpSp>
      </p:grpSp>
      <p:grpSp>
        <p:nvGrpSpPr>
          <p:cNvPr id="171" name="Group 58"/>
          <p:cNvGrpSpPr>
            <a:grpSpLocks/>
          </p:cNvGrpSpPr>
          <p:nvPr/>
        </p:nvGrpSpPr>
        <p:grpSpPr bwMode="auto">
          <a:xfrm>
            <a:off x="1201738" y="1409700"/>
            <a:ext cx="6040437" cy="4805363"/>
            <a:chOff x="757" y="888"/>
            <a:chExt cx="3805" cy="3027"/>
          </a:xfrm>
        </p:grpSpPr>
        <p:grpSp>
          <p:nvGrpSpPr>
            <p:cNvPr id="172" name="Group 171"/>
            <p:cNvGrpSpPr>
              <a:grpSpLocks/>
            </p:cNvGrpSpPr>
            <p:nvPr/>
          </p:nvGrpSpPr>
          <p:grpSpPr bwMode="auto">
            <a:xfrm>
              <a:off x="757" y="888"/>
              <a:ext cx="3805" cy="1294"/>
              <a:chOff x="757" y="888"/>
              <a:chExt cx="3805" cy="1294"/>
            </a:xfrm>
          </p:grpSpPr>
          <p:sp>
            <p:nvSpPr>
              <p:cNvPr id="269" name="Line 60"/>
              <p:cNvSpPr>
                <a:spLocks noChangeShapeType="1"/>
              </p:cNvSpPr>
              <p:nvPr/>
            </p:nvSpPr>
            <p:spPr bwMode="auto">
              <a:xfrm flipV="1">
                <a:off x="3845" y="1950"/>
                <a:ext cx="0" cy="228"/>
              </a:xfrm>
              <a:prstGeom prst="line">
                <a:avLst/>
              </a:prstGeom>
              <a:noFill/>
              <a:ln w="28575">
                <a:solidFill>
                  <a:srgbClr val="000000"/>
                </a:solidFill>
                <a:round/>
                <a:headEnd type="oval" w="med" len="med"/>
                <a:tailEnd type="none" w="sm" len="med"/>
              </a:ln>
              <a:effectLst/>
            </p:spPr>
            <p:txBody>
              <a:bodyPr wrap="none" lIns="92075" tIns="46038" rIns="92075" bIns="46038" anchor="ctr">
                <a:prstTxWarp prst="textNoShape">
                  <a:avLst/>
                </a:prstTxWarp>
              </a:bodyPr>
              <a:lstStyle/>
              <a:p>
                <a:endParaRPr lang="en-US"/>
              </a:p>
            </p:txBody>
          </p:sp>
          <p:sp>
            <p:nvSpPr>
              <p:cNvPr id="270" name="Freeform 61"/>
              <p:cNvSpPr>
                <a:spLocks/>
              </p:cNvSpPr>
              <p:nvPr/>
            </p:nvSpPr>
            <p:spPr bwMode="auto">
              <a:xfrm rot="5400000" flipH="1">
                <a:off x="856" y="1422"/>
                <a:ext cx="1292" cy="224"/>
              </a:xfrm>
              <a:custGeom>
                <a:avLst/>
                <a:gdLst/>
                <a:ahLst/>
                <a:cxnLst>
                  <a:cxn ang="0">
                    <a:pos x="0" y="395"/>
                  </a:cxn>
                  <a:cxn ang="0">
                    <a:pos x="1753" y="395"/>
                  </a:cxn>
                  <a:cxn ang="0">
                    <a:pos x="1753" y="0"/>
                  </a:cxn>
                </a:cxnLst>
                <a:rect l="0" t="0" r="r" b="b"/>
                <a:pathLst>
                  <a:path w="1753" h="395">
                    <a:moveTo>
                      <a:pt x="0" y="395"/>
                    </a:moveTo>
                    <a:lnTo>
                      <a:pt x="1753" y="395"/>
                    </a:lnTo>
                    <a:lnTo>
                      <a:pt x="1753" y="0"/>
                    </a:lnTo>
                  </a:path>
                </a:pathLst>
              </a:custGeom>
              <a:noFill/>
              <a:ln w="28575" cap="flat" cmpd="sng">
                <a:solidFill>
                  <a:srgbClr val="000000"/>
                </a:solidFill>
                <a:prstDash val="solid"/>
                <a:round/>
                <a:headEnd type="oval" w="sm" len="sm"/>
                <a:tailEnd type="stealth" w="med" len="med"/>
              </a:ln>
              <a:effectLst/>
            </p:spPr>
            <p:txBody>
              <a:bodyPr wrap="none" lIns="92075" tIns="46038" rIns="92075" bIns="46038" anchor="ctr">
                <a:prstTxWarp prst="textNoShape">
                  <a:avLst/>
                </a:prstTxWarp>
              </a:bodyPr>
              <a:lstStyle/>
              <a:p>
                <a:endParaRPr lang="en-US"/>
              </a:p>
            </p:txBody>
          </p:sp>
          <p:sp>
            <p:nvSpPr>
              <p:cNvPr id="271" name="Freeform 62"/>
              <p:cNvSpPr>
                <a:spLocks/>
              </p:cNvSpPr>
              <p:nvPr/>
            </p:nvSpPr>
            <p:spPr bwMode="auto">
              <a:xfrm>
                <a:off x="757" y="1981"/>
                <a:ext cx="3712" cy="201"/>
              </a:xfrm>
              <a:custGeom>
                <a:avLst/>
                <a:gdLst/>
                <a:ahLst/>
                <a:cxnLst>
                  <a:cxn ang="0">
                    <a:pos x="0" y="707"/>
                  </a:cxn>
                  <a:cxn ang="0">
                    <a:pos x="2995" y="707"/>
                  </a:cxn>
                  <a:cxn ang="0">
                    <a:pos x="2995" y="0"/>
                  </a:cxn>
                </a:cxnLst>
                <a:rect l="0" t="0" r="r" b="b"/>
                <a:pathLst>
                  <a:path w="2995" h="707">
                    <a:moveTo>
                      <a:pt x="0" y="707"/>
                    </a:moveTo>
                    <a:lnTo>
                      <a:pt x="2995" y="707"/>
                    </a:lnTo>
                    <a:lnTo>
                      <a:pt x="2995" y="0"/>
                    </a:lnTo>
                  </a:path>
                </a:pathLst>
              </a:custGeom>
              <a:noFill/>
              <a:ln w="28575" cap="flat" cmpd="sng">
                <a:solidFill>
                  <a:srgbClr val="000000"/>
                </a:solidFill>
                <a:prstDash val="solid"/>
                <a:round/>
                <a:headEnd type="none" w="sm" len="sm"/>
                <a:tailEnd type="none" w="sm" len="med"/>
              </a:ln>
              <a:effectLst/>
            </p:spPr>
            <p:txBody>
              <a:bodyPr wrap="none" lIns="92075" tIns="46038" rIns="92075" bIns="46038" anchor="ctr">
                <a:prstTxWarp prst="textNoShape">
                  <a:avLst/>
                </a:prstTxWarp>
              </a:bodyPr>
              <a:lstStyle/>
              <a:p>
                <a:endParaRPr lang="en-US"/>
              </a:p>
            </p:txBody>
          </p:sp>
          <p:grpSp>
            <p:nvGrpSpPr>
              <p:cNvPr id="272" name="Group 63"/>
              <p:cNvGrpSpPr>
                <a:grpSpLocks/>
              </p:cNvGrpSpPr>
              <p:nvPr/>
            </p:nvGrpSpPr>
            <p:grpSpPr bwMode="auto">
              <a:xfrm>
                <a:off x="4370" y="1798"/>
                <a:ext cx="192" cy="192"/>
                <a:chOff x="2544" y="1584"/>
                <a:chExt cx="192" cy="192"/>
              </a:xfrm>
            </p:grpSpPr>
            <p:sp>
              <p:nvSpPr>
                <p:cNvPr id="277" name="Oval 64"/>
                <p:cNvSpPr>
                  <a:spLocks noChangeArrowheads="1"/>
                </p:cNvSpPr>
                <p:nvPr/>
              </p:nvSpPr>
              <p:spPr bwMode="auto">
                <a:xfrm>
                  <a:off x="2544" y="1584"/>
                  <a:ext cx="192" cy="192"/>
                </a:xfrm>
                <a:prstGeom prst="ellipse">
                  <a:avLst/>
                </a:prstGeom>
                <a:solidFill>
                  <a:srgbClr val="FFFFFF"/>
                </a:solidFill>
                <a:ln w="28575">
                  <a:solidFill>
                    <a:srgbClr val="000000"/>
                  </a:solidFill>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278" name="Line 65"/>
                <p:cNvSpPr>
                  <a:spLocks noChangeShapeType="1"/>
                </p:cNvSpPr>
                <p:nvPr/>
              </p:nvSpPr>
              <p:spPr bwMode="auto">
                <a:xfrm>
                  <a:off x="2640" y="1632"/>
                  <a:ext cx="0" cy="96"/>
                </a:xfrm>
                <a:prstGeom prst="line">
                  <a:avLst/>
                </a:prstGeom>
                <a:solidFill>
                  <a:srgbClr val="FFFFFF"/>
                </a:solidFill>
                <a:ln w="28575">
                  <a:solidFill>
                    <a:srgbClr val="000000"/>
                  </a:solidFill>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279" name="Line 66"/>
                <p:cNvSpPr>
                  <a:spLocks noChangeShapeType="1"/>
                </p:cNvSpPr>
                <p:nvPr/>
              </p:nvSpPr>
              <p:spPr bwMode="auto">
                <a:xfrm>
                  <a:off x="2592" y="1680"/>
                  <a:ext cx="96" cy="0"/>
                </a:xfrm>
                <a:prstGeom prst="line">
                  <a:avLst/>
                </a:prstGeom>
                <a:noFill/>
                <a:ln w="28575">
                  <a:solidFill>
                    <a:srgbClr val="000000"/>
                  </a:solidFill>
                  <a:round/>
                  <a:headEnd type="none" w="sm" len="sm"/>
                  <a:tailEnd type="none" w="sm" len="sm"/>
                </a:ln>
                <a:effectLst/>
              </p:spPr>
              <p:txBody>
                <a:bodyPr wrap="none" lIns="92075" tIns="46038" rIns="92075" bIns="46038" anchor="ctr">
                  <a:prstTxWarp prst="textNoShape">
                    <a:avLst/>
                  </a:prstTxWarp>
                </a:bodyPr>
                <a:lstStyle/>
                <a:p>
                  <a:endParaRPr lang="en-US"/>
                </a:p>
              </p:txBody>
            </p:sp>
          </p:grpSp>
          <p:grpSp>
            <p:nvGrpSpPr>
              <p:cNvPr id="273" name="Group 67"/>
              <p:cNvGrpSpPr>
                <a:grpSpLocks/>
              </p:cNvGrpSpPr>
              <p:nvPr/>
            </p:nvGrpSpPr>
            <p:grpSpPr bwMode="auto">
              <a:xfrm>
                <a:off x="3750" y="1801"/>
                <a:ext cx="192" cy="192"/>
                <a:chOff x="2544" y="1584"/>
                <a:chExt cx="192" cy="192"/>
              </a:xfrm>
            </p:grpSpPr>
            <p:sp>
              <p:nvSpPr>
                <p:cNvPr id="274" name="Oval 68"/>
                <p:cNvSpPr>
                  <a:spLocks noChangeArrowheads="1"/>
                </p:cNvSpPr>
                <p:nvPr/>
              </p:nvSpPr>
              <p:spPr bwMode="auto">
                <a:xfrm>
                  <a:off x="2544" y="1584"/>
                  <a:ext cx="192" cy="192"/>
                </a:xfrm>
                <a:prstGeom prst="ellipse">
                  <a:avLst/>
                </a:prstGeom>
                <a:solidFill>
                  <a:srgbClr val="FFFFFF"/>
                </a:solidFill>
                <a:ln w="28575">
                  <a:solidFill>
                    <a:srgbClr val="000000"/>
                  </a:solidFill>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275" name="Line 69"/>
                <p:cNvSpPr>
                  <a:spLocks noChangeShapeType="1"/>
                </p:cNvSpPr>
                <p:nvPr/>
              </p:nvSpPr>
              <p:spPr bwMode="auto">
                <a:xfrm>
                  <a:off x="2640" y="1632"/>
                  <a:ext cx="0" cy="96"/>
                </a:xfrm>
                <a:prstGeom prst="line">
                  <a:avLst/>
                </a:prstGeom>
                <a:noFill/>
                <a:ln w="28575">
                  <a:solidFill>
                    <a:srgbClr val="000000"/>
                  </a:solidFill>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276" name="Line 70"/>
                <p:cNvSpPr>
                  <a:spLocks noChangeShapeType="1"/>
                </p:cNvSpPr>
                <p:nvPr/>
              </p:nvSpPr>
              <p:spPr bwMode="auto">
                <a:xfrm>
                  <a:off x="2592" y="1680"/>
                  <a:ext cx="96" cy="0"/>
                </a:xfrm>
                <a:prstGeom prst="line">
                  <a:avLst/>
                </a:prstGeom>
                <a:noFill/>
                <a:ln w="28575">
                  <a:solidFill>
                    <a:srgbClr val="000000"/>
                  </a:solidFill>
                  <a:round/>
                  <a:headEnd type="none" w="sm" len="sm"/>
                  <a:tailEnd type="none" w="sm" len="sm"/>
                </a:ln>
                <a:effectLst/>
              </p:spPr>
              <p:txBody>
                <a:bodyPr wrap="none" lIns="92075" tIns="46038" rIns="92075" bIns="46038" anchor="ctr">
                  <a:prstTxWarp prst="textNoShape">
                    <a:avLst/>
                  </a:prstTxWarp>
                </a:bodyPr>
                <a:lstStyle/>
                <a:p>
                  <a:endParaRPr lang="en-US"/>
                </a:p>
              </p:txBody>
            </p:sp>
          </p:grpSp>
        </p:grpSp>
        <p:grpSp>
          <p:nvGrpSpPr>
            <p:cNvPr id="173" name="Group 71"/>
            <p:cNvGrpSpPr>
              <a:grpSpLocks/>
            </p:cNvGrpSpPr>
            <p:nvPr/>
          </p:nvGrpSpPr>
          <p:grpSpPr bwMode="auto">
            <a:xfrm>
              <a:off x="757" y="1229"/>
              <a:ext cx="3805" cy="1240"/>
              <a:chOff x="757" y="1229"/>
              <a:chExt cx="3805" cy="1240"/>
            </a:xfrm>
          </p:grpSpPr>
          <p:sp>
            <p:nvSpPr>
              <p:cNvPr id="254" name="Freeform 72"/>
              <p:cNvSpPr>
                <a:spLocks/>
              </p:cNvSpPr>
              <p:nvPr/>
            </p:nvSpPr>
            <p:spPr bwMode="auto">
              <a:xfrm>
                <a:off x="757" y="2267"/>
                <a:ext cx="3712" cy="201"/>
              </a:xfrm>
              <a:custGeom>
                <a:avLst/>
                <a:gdLst/>
                <a:ahLst/>
                <a:cxnLst>
                  <a:cxn ang="0">
                    <a:pos x="0" y="707"/>
                  </a:cxn>
                  <a:cxn ang="0">
                    <a:pos x="2995" y="707"/>
                  </a:cxn>
                  <a:cxn ang="0">
                    <a:pos x="2995" y="0"/>
                  </a:cxn>
                </a:cxnLst>
                <a:rect l="0" t="0" r="r" b="b"/>
                <a:pathLst>
                  <a:path w="2995" h="707">
                    <a:moveTo>
                      <a:pt x="0" y="707"/>
                    </a:moveTo>
                    <a:lnTo>
                      <a:pt x="2995" y="707"/>
                    </a:lnTo>
                    <a:lnTo>
                      <a:pt x="2995" y="0"/>
                    </a:lnTo>
                  </a:path>
                </a:pathLst>
              </a:custGeom>
              <a:noFill/>
              <a:ln w="28575" cap="flat" cmpd="sng">
                <a:solidFill>
                  <a:srgbClr val="000000"/>
                </a:solidFill>
                <a:prstDash val="solid"/>
                <a:round/>
                <a:headEnd type="none" w="sm" len="sm"/>
                <a:tailEnd type="none" w="sm" len="med"/>
              </a:ln>
              <a:effectLst/>
            </p:spPr>
            <p:txBody>
              <a:bodyPr wrap="none" lIns="92075" tIns="46038" rIns="92075" bIns="46038" anchor="ctr">
                <a:prstTxWarp prst="textNoShape">
                  <a:avLst/>
                </a:prstTxWarp>
              </a:bodyPr>
              <a:lstStyle/>
              <a:p>
                <a:endParaRPr lang="en-US"/>
              </a:p>
            </p:txBody>
          </p:sp>
          <p:grpSp>
            <p:nvGrpSpPr>
              <p:cNvPr id="255" name="Group 73"/>
              <p:cNvGrpSpPr>
                <a:grpSpLocks/>
              </p:cNvGrpSpPr>
              <p:nvPr/>
            </p:nvGrpSpPr>
            <p:grpSpPr bwMode="auto">
              <a:xfrm>
                <a:off x="4370" y="2083"/>
                <a:ext cx="192" cy="192"/>
                <a:chOff x="2544" y="1584"/>
                <a:chExt cx="192" cy="192"/>
              </a:xfrm>
            </p:grpSpPr>
            <p:sp>
              <p:nvSpPr>
                <p:cNvPr id="266" name="Oval 74"/>
                <p:cNvSpPr>
                  <a:spLocks noChangeArrowheads="1"/>
                </p:cNvSpPr>
                <p:nvPr/>
              </p:nvSpPr>
              <p:spPr bwMode="auto">
                <a:xfrm>
                  <a:off x="2544" y="1584"/>
                  <a:ext cx="192" cy="192"/>
                </a:xfrm>
                <a:prstGeom prst="ellipse">
                  <a:avLst/>
                </a:prstGeom>
                <a:solidFill>
                  <a:srgbClr val="FFFFFF"/>
                </a:solidFill>
                <a:ln w="28575">
                  <a:solidFill>
                    <a:srgbClr val="000000"/>
                  </a:solidFill>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267" name="Line 75"/>
                <p:cNvSpPr>
                  <a:spLocks noChangeShapeType="1"/>
                </p:cNvSpPr>
                <p:nvPr/>
              </p:nvSpPr>
              <p:spPr bwMode="auto">
                <a:xfrm>
                  <a:off x="2640" y="1632"/>
                  <a:ext cx="0" cy="96"/>
                </a:xfrm>
                <a:prstGeom prst="line">
                  <a:avLst/>
                </a:prstGeom>
                <a:noFill/>
                <a:ln w="28575">
                  <a:solidFill>
                    <a:srgbClr val="000000"/>
                  </a:solidFill>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268" name="Line 76"/>
                <p:cNvSpPr>
                  <a:spLocks noChangeShapeType="1"/>
                </p:cNvSpPr>
                <p:nvPr/>
              </p:nvSpPr>
              <p:spPr bwMode="auto">
                <a:xfrm>
                  <a:off x="2592" y="1680"/>
                  <a:ext cx="96" cy="0"/>
                </a:xfrm>
                <a:prstGeom prst="line">
                  <a:avLst/>
                </a:prstGeom>
                <a:noFill/>
                <a:ln w="28575">
                  <a:solidFill>
                    <a:srgbClr val="000000"/>
                  </a:solidFill>
                  <a:round/>
                  <a:headEnd type="none" w="sm" len="sm"/>
                  <a:tailEnd type="none" w="sm" len="sm"/>
                </a:ln>
                <a:effectLst/>
              </p:spPr>
              <p:txBody>
                <a:bodyPr wrap="none" lIns="92075" tIns="46038" rIns="92075" bIns="46038" anchor="ctr">
                  <a:prstTxWarp prst="textNoShape">
                    <a:avLst/>
                  </a:prstTxWarp>
                </a:bodyPr>
                <a:lstStyle/>
                <a:p>
                  <a:endParaRPr lang="en-US"/>
                </a:p>
              </p:txBody>
            </p:sp>
          </p:grpSp>
          <p:sp>
            <p:nvSpPr>
              <p:cNvPr id="256" name="Line 77"/>
              <p:cNvSpPr>
                <a:spLocks noChangeShapeType="1"/>
              </p:cNvSpPr>
              <p:nvPr/>
            </p:nvSpPr>
            <p:spPr bwMode="auto">
              <a:xfrm flipV="1">
                <a:off x="3247" y="1353"/>
                <a:ext cx="0" cy="1116"/>
              </a:xfrm>
              <a:prstGeom prst="line">
                <a:avLst/>
              </a:prstGeom>
              <a:noFill/>
              <a:ln w="28575">
                <a:solidFill>
                  <a:srgbClr val="000000"/>
                </a:solidFill>
                <a:round/>
                <a:headEnd type="oval" w="sm" len="sm"/>
                <a:tailEnd type="none" w="sm" len="med"/>
              </a:ln>
              <a:effectLst/>
            </p:spPr>
            <p:txBody>
              <a:bodyPr wrap="none" lIns="92075" tIns="46038" rIns="92075" bIns="46038" anchor="ctr">
                <a:prstTxWarp prst="textNoShape">
                  <a:avLst/>
                </a:prstTxWarp>
              </a:bodyPr>
              <a:lstStyle/>
              <a:p>
                <a:endParaRPr lang="en-US"/>
              </a:p>
            </p:txBody>
          </p:sp>
          <p:sp>
            <p:nvSpPr>
              <p:cNvPr id="257" name="Line 78"/>
              <p:cNvSpPr>
                <a:spLocks noChangeShapeType="1"/>
              </p:cNvSpPr>
              <p:nvPr/>
            </p:nvSpPr>
            <p:spPr bwMode="auto">
              <a:xfrm flipV="1">
                <a:off x="2645" y="1641"/>
                <a:ext cx="0" cy="828"/>
              </a:xfrm>
              <a:prstGeom prst="line">
                <a:avLst/>
              </a:prstGeom>
              <a:noFill/>
              <a:ln w="28575">
                <a:solidFill>
                  <a:srgbClr val="000000"/>
                </a:solidFill>
                <a:round/>
                <a:headEnd type="oval" w="sm" len="sm"/>
                <a:tailEnd type="none" w="sm" len="med"/>
              </a:ln>
              <a:effectLst/>
            </p:spPr>
            <p:txBody>
              <a:bodyPr wrap="none" lIns="92075" tIns="46038" rIns="92075" bIns="46038" anchor="ctr">
                <a:prstTxWarp prst="textNoShape">
                  <a:avLst/>
                </a:prstTxWarp>
              </a:bodyPr>
              <a:lstStyle/>
              <a:p>
                <a:endParaRPr lang="en-US"/>
              </a:p>
            </p:txBody>
          </p:sp>
          <p:grpSp>
            <p:nvGrpSpPr>
              <p:cNvPr id="258" name="Group 79"/>
              <p:cNvGrpSpPr>
                <a:grpSpLocks/>
              </p:cNvGrpSpPr>
              <p:nvPr/>
            </p:nvGrpSpPr>
            <p:grpSpPr bwMode="auto">
              <a:xfrm>
                <a:off x="3150" y="1229"/>
                <a:ext cx="192" cy="192"/>
                <a:chOff x="2544" y="1584"/>
                <a:chExt cx="192" cy="192"/>
              </a:xfrm>
            </p:grpSpPr>
            <p:sp>
              <p:nvSpPr>
                <p:cNvPr id="263" name="Oval 80"/>
                <p:cNvSpPr>
                  <a:spLocks noChangeArrowheads="1"/>
                </p:cNvSpPr>
                <p:nvPr/>
              </p:nvSpPr>
              <p:spPr bwMode="auto">
                <a:xfrm>
                  <a:off x="2544" y="1584"/>
                  <a:ext cx="192" cy="192"/>
                </a:xfrm>
                <a:prstGeom prst="ellipse">
                  <a:avLst/>
                </a:prstGeom>
                <a:solidFill>
                  <a:srgbClr val="FFFFFF"/>
                </a:solidFill>
                <a:ln w="28575">
                  <a:solidFill>
                    <a:srgbClr val="000000"/>
                  </a:solidFill>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264" name="Line 81"/>
                <p:cNvSpPr>
                  <a:spLocks noChangeShapeType="1"/>
                </p:cNvSpPr>
                <p:nvPr/>
              </p:nvSpPr>
              <p:spPr bwMode="auto">
                <a:xfrm>
                  <a:off x="2640" y="1632"/>
                  <a:ext cx="0" cy="96"/>
                </a:xfrm>
                <a:prstGeom prst="line">
                  <a:avLst/>
                </a:prstGeom>
                <a:noFill/>
                <a:ln w="28575">
                  <a:solidFill>
                    <a:srgbClr val="000000"/>
                  </a:solidFill>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265" name="Line 82"/>
                <p:cNvSpPr>
                  <a:spLocks noChangeShapeType="1"/>
                </p:cNvSpPr>
                <p:nvPr/>
              </p:nvSpPr>
              <p:spPr bwMode="auto">
                <a:xfrm>
                  <a:off x="2592" y="1680"/>
                  <a:ext cx="96" cy="0"/>
                </a:xfrm>
                <a:prstGeom prst="line">
                  <a:avLst/>
                </a:prstGeom>
                <a:noFill/>
                <a:ln w="28575">
                  <a:solidFill>
                    <a:srgbClr val="000000"/>
                  </a:solidFill>
                  <a:round/>
                  <a:headEnd type="none" w="sm" len="sm"/>
                  <a:tailEnd type="none" w="sm" len="sm"/>
                </a:ln>
                <a:effectLst/>
              </p:spPr>
              <p:txBody>
                <a:bodyPr wrap="none" lIns="92075" tIns="46038" rIns="92075" bIns="46038" anchor="ctr">
                  <a:prstTxWarp prst="textNoShape">
                    <a:avLst/>
                  </a:prstTxWarp>
                </a:bodyPr>
                <a:lstStyle/>
                <a:p>
                  <a:endParaRPr lang="en-US"/>
                </a:p>
              </p:txBody>
            </p:sp>
          </p:grpSp>
          <p:grpSp>
            <p:nvGrpSpPr>
              <p:cNvPr id="259" name="Group 83"/>
              <p:cNvGrpSpPr>
                <a:grpSpLocks/>
              </p:cNvGrpSpPr>
              <p:nvPr/>
            </p:nvGrpSpPr>
            <p:grpSpPr bwMode="auto">
              <a:xfrm>
                <a:off x="2551" y="1515"/>
                <a:ext cx="192" cy="192"/>
                <a:chOff x="2544" y="1584"/>
                <a:chExt cx="192" cy="192"/>
              </a:xfrm>
            </p:grpSpPr>
            <p:sp>
              <p:nvSpPr>
                <p:cNvPr id="260" name="Oval 84"/>
                <p:cNvSpPr>
                  <a:spLocks noChangeArrowheads="1"/>
                </p:cNvSpPr>
                <p:nvPr/>
              </p:nvSpPr>
              <p:spPr bwMode="auto">
                <a:xfrm>
                  <a:off x="2544" y="1584"/>
                  <a:ext cx="192" cy="192"/>
                </a:xfrm>
                <a:prstGeom prst="ellipse">
                  <a:avLst/>
                </a:prstGeom>
                <a:solidFill>
                  <a:srgbClr val="FFFFFF"/>
                </a:solidFill>
                <a:ln w="28575">
                  <a:solidFill>
                    <a:srgbClr val="000000"/>
                  </a:solidFill>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261" name="Line 85"/>
                <p:cNvSpPr>
                  <a:spLocks noChangeShapeType="1"/>
                </p:cNvSpPr>
                <p:nvPr/>
              </p:nvSpPr>
              <p:spPr bwMode="auto">
                <a:xfrm>
                  <a:off x="2640" y="1632"/>
                  <a:ext cx="0" cy="96"/>
                </a:xfrm>
                <a:prstGeom prst="line">
                  <a:avLst/>
                </a:prstGeom>
                <a:noFill/>
                <a:ln w="28575">
                  <a:solidFill>
                    <a:srgbClr val="000000"/>
                  </a:solidFill>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262" name="Line 86"/>
                <p:cNvSpPr>
                  <a:spLocks noChangeShapeType="1"/>
                </p:cNvSpPr>
                <p:nvPr/>
              </p:nvSpPr>
              <p:spPr bwMode="auto">
                <a:xfrm>
                  <a:off x="2592" y="1680"/>
                  <a:ext cx="96" cy="0"/>
                </a:xfrm>
                <a:prstGeom prst="line">
                  <a:avLst/>
                </a:prstGeom>
                <a:noFill/>
                <a:ln w="28575">
                  <a:solidFill>
                    <a:srgbClr val="000000"/>
                  </a:solidFill>
                  <a:round/>
                  <a:headEnd type="none" w="sm" len="sm"/>
                  <a:tailEnd type="none" w="sm" len="sm"/>
                </a:ln>
                <a:effectLst/>
              </p:spPr>
              <p:txBody>
                <a:bodyPr wrap="none" lIns="92075" tIns="46038" rIns="92075" bIns="46038" anchor="ctr">
                  <a:prstTxWarp prst="textNoShape">
                    <a:avLst/>
                  </a:prstTxWarp>
                </a:bodyPr>
                <a:lstStyle/>
                <a:p>
                  <a:endParaRPr lang="en-US"/>
                </a:p>
              </p:txBody>
            </p:sp>
          </p:grpSp>
        </p:grpSp>
        <p:grpSp>
          <p:nvGrpSpPr>
            <p:cNvPr id="174" name="Group 87"/>
            <p:cNvGrpSpPr>
              <a:grpSpLocks/>
            </p:cNvGrpSpPr>
            <p:nvPr/>
          </p:nvGrpSpPr>
          <p:grpSpPr bwMode="auto">
            <a:xfrm>
              <a:off x="757" y="1801"/>
              <a:ext cx="3805" cy="952"/>
              <a:chOff x="757" y="1801"/>
              <a:chExt cx="3805" cy="952"/>
            </a:xfrm>
          </p:grpSpPr>
          <p:sp>
            <p:nvSpPr>
              <p:cNvPr id="239" name="Freeform 88"/>
              <p:cNvSpPr>
                <a:spLocks/>
              </p:cNvSpPr>
              <p:nvPr/>
            </p:nvSpPr>
            <p:spPr bwMode="auto">
              <a:xfrm>
                <a:off x="757" y="2552"/>
                <a:ext cx="3712" cy="201"/>
              </a:xfrm>
              <a:custGeom>
                <a:avLst/>
                <a:gdLst/>
                <a:ahLst/>
                <a:cxnLst>
                  <a:cxn ang="0">
                    <a:pos x="0" y="707"/>
                  </a:cxn>
                  <a:cxn ang="0">
                    <a:pos x="2995" y="707"/>
                  </a:cxn>
                  <a:cxn ang="0">
                    <a:pos x="2995" y="0"/>
                  </a:cxn>
                </a:cxnLst>
                <a:rect l="0" t="0" r="r" b="b"/>
                <a:pathLst>
                  <a:path w="2995" h="707">
                    <a:moveTo>
                      <a:pt x="0" y="707"/>
                    </a:moveTo>
                    <a:lnTo>
                      <a:pt x="2995" y="707"/>
                    </a:lnTo>
                    <a:lnTo>
                      <a:pt x="2995" y="0"/>
                    </a:lnTo>
                  </a:path>
                </a:pathLst>
              </a:custGeom>
              <a:noFill/>
              <a:ln w="28575" cap="flat" cmpd="sng">
                <a:solidFill>
                  <a:srgbClr val="000000"/>
                </a:solidFill>
                <a:prstDash val="solid"/>
                <a:round/>
                <a:headEnd type="none" w="sm" len="sm"/>
                <a:tailEnd type="none" w="sm" len="med"/>
              </a:ln>
              <a:effectLst/>
            </p:spPr>
            <p:txBody>
              <a:bodyPr wrap="none" lIns="92075" tIns="46038" rIns="92075" bIns="46038" anchor="ctr">
                <a:prstTxWarp prst="textNoShape">
                  <a:avLst/>
                </a:prstTxWarp>
              </a:bodyPr>
              <a:lstStyle/>
              <a:p>
                <a:endParaRPr lang="en-US"/>
              </a:p>
            </p:txBody>
          </p:sp>
          <p:grpSp>
            <p:nvGrpSpPr>
              <p:cNvPr id="240" name="Group 89"/>
              <p:cNvGrpSpPr>
                <a:grpSpLocks/>
              </p:cNvGrpSpPr>
              <p:nvPr/>
            </p:nvGrpSpPr>
            <p:grpSpPr bwMode="auto">
              <a:xfrm>
                <a:off x="4370" y="2368"/>
                <a:ext cx="192" cy="192"/>
                <a:chOff x="2544" y="1584"/>
                <a:chExt cx="192" cy="192"/>
              </a:xfrm>
            </p:grpSpPr>
            <p:sp>
              <p:nvSpPr>
                <p:cNvPr id="251" name="Oval 90"/>
                <p:cNvSpPr>
                  <a:spLocks noChangeArrowheads="1"/>
                </p:cNvSpPr>
                <p:nvPr/>
              </p:nvSpPr>
              <p:spPr bwMode="auto">
                <a:xfrm>
                  <a:off x="2544" y="1584"/>
                  <a:ext cx="192" cy="192"/>
                </a:xfrm>
                <a:prstGeom prst="ellipse">
                  <a:avLst/>
                </a:prstGeom>
                <a:solidFill>
                  <a:srgbClr val="FFFFFF"/>
                </a:solidFill>
                <a:ln w="28575">
                  <a:solidFill>
                    <a:srgbClr val="000000"/>
                  </a:solidFill>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252" name="Line 91"/>
                <p:cNvSpPr>
                  <a:spLocks noChangeShapeType="1"/>
                </p:cNvSpPr>
                <p:nvPr/>
              </p:nvSpPr>
              <p:spPr bwMode="auto">
                <a:xfrm>
                  <a:off x="2640" y="1632"/>
                  <a:ext cx="0" cy="96"/>
                </a:xfrm>
                <a:prstGeom prst="line">
                  <a:avLst/>
                </a:prstGeom>
                <a:noFill/>
                <a:ln w="28575">
                  <a:solidFill>
                    <a:srgbClr val="000000"/>
                  </a:solidFill>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253" name="Line 92"/>
                <p:cNvSpPr>
                  <a:spLocks noChangeShapeType="1"/>
                </p:cNvSpPr>
                <p:nvPr/>
              </p:nvSpPr>
              <p:spPr bwMode="auto">
                <a:xfrm>
                  <a:off x="2592" y="1680"/>
                  <a:ext cx="96" cy="0"/>
                </a:xfrm>
                <a:prstGeom prst="line">
                  <a:avLst/>
                </a:prstGeom>
                <a:noFill/>
                <a:ln w="28575">
                  <a:solidFill>
                    <a:srgbClr val="000000"/>
                  </a:solidFill>
                  <a:round/>
                  <a:headEnd type="none" w="sm" len="sm"/>
                  <a:tailEnd type="none" w="sm" len="sm"/>
                </a:ln>
                <a:effectLst/>
              </p:spPr>
              <p:txBody>
                <a:bodyPr wrap="none" lIns="92075" tIns="46038" rIns="92075" bIns="46038" anchor="ctr">
                  <a:prstTxWarp prst="textNoShape">
                    <a:avLst/>
                  </a:prstTxWarp>
                </a:bodyPr>
                <a:lstStyle/>
                <a:p>
                  <a:endParaRPr lang="en-US"/>
                </a:p>
              </p:txBody>
            </p:sp>
          </p:grpSp>
          <p:sp>
            <p:nvSpPr>
              <p:cNvPr id="241" name="Line 93"/>
              <p:cNvSpPr>
                <a:spLocks noChangeShapeType="1"/>
              </p:cNvSpPr>
              <p:nvPr/>
            </p:nvSpPr>
            <p:spPr bwMode="auto">
              <a:xfrm flipV="1">
                <a:off x="3247" y="2498"/>
                <a:ext cx="0" cy="252"/>
              </a:xfrm>
              <a:prstGeom prst="line">
                <a:avLst/>
              </a:prstGeom>
              <a:noFill/>
              <a:ln w="28575">
                <a:solidFill>
                  <a:srgbClr val="000000"/>
                </a:solidFill>
                <a:round/>
                <a:headEnd type="oval" w="sm" len="sm"/>
                <a:tailEnd type="none" w="sm" len="med"/>
              </a:ln>
              <a:effectLst/>
            </p:spPr>
            <p:txBody>
              <a:bodyPr wrap="none" lIns="92075" tIns="46038" rIns="92075" bIns="46038" anchor="ctr">
                <a:prstTxWarp prst="textNoShape">
                  <a:avLst/>
                </a:prstTxWarp>
              </a:bodyPr>
              <a:lstStyle/>
              <a:p>
                <a:endParaRPr lang="en-US"/>
              </a:p>
            </p:txBody>
          </p:sp>
          <p:sp>
            <p:nvSpPr>
              <p:cNvPr id="242" name="Line 94"/>
              <p:cNvSpPr>
                <a:spLocks noChangeShapeType="1"/>
              </p:cNvSpPr>
              <p:nvPr/>
            </p:nvSpPr>
            <p:spPr bwMode="auto">
              <a:xfrm flipV="1">
                <a:off x="2032" y="1906"/>
                <a:ext cx="0" cy="843"/>
              </a:xfrm>
              <a:prstGeom prst="line">
                <a:avLst/>
              </a:prstGeom>
              <a:noFill/>
              <a:ln w="28575">
                <a:solidFill>
                  <a:srgbClr val="000000"/>
                </a:solidFill>
                <a:round/>
                <a:headEnd type="oval" w="sm" len="sm"/>
                <a:tailEnd type="none" w="sm" len="med"/>
              </a:ln>
              <a:effectLst/>
            </p:spPr>
            <p:txBody>
              <a:bodyPr wrap="none" lIns="92075" tIns="46038" rIns="92075" bIns="46038" anchor="ctr">
                <a:prstTxWarp prst="textNoShape">
                  <a:avLst/>
                </a:prstTxWarp>
              </a:bodyPr>
              <a:lstStyle/>
              <a:p>
                <a:endParaRPr lang="en-US"/>
              </a:p>
            </p:txBody>
          </p:sp>
          <p:grpSp>
            <p:nvGrpSpPr>
              <p:cNvPr id="243" name="Group 95"/>
              <p:cNvGrpSpPr>
                <a:grpSpLocks/>
              </p:cNvGrpSpPr>
              <p:nvPr/>
            </p:nvGrpSpPr>
            <p:grpSpPr bwMode="auto">
              <a:xfrm>
                <a:off x="3150" y="2371"/>
                <a:ext cx="192" cy="192"/>
                <a:chOff x="2544" y="1584"/>
                <a:chExt cx="192" cy="192"/>
              </a:xfrm>
            </p:grpSpPr>
            <p:sp>
              <p:nvSpPr>
                <p:cNvPr id="248" name="Oval 96"/>
                <p:cNvSpPr>
                  <a:spLocks noChangeArrowheads="1"/>
                </p:cNvSpPr>
                <p:nvPr/>
              </p:nvSpPr>
              <p:spPr bwMode="auto">
                <a:xfrm>
                  <a:off x="2544" y="1584"/>
                  <a:ext cx="192" cy="192"/>
                </a:xfrm>
                <a:prstGeom prst="ellipse">
                  <a:avLst/>
                </a:prstGeom>
                <a:solidFill>
                  <a:srgbClr val="FFFFFF"/>
                </a:solidFill>
                <a:ln w="28575">
                  <a:solidFill>
                    <a:srgbClr val="000000"/>
                  </a:solidFill>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249" name="Line 97"/>
                <p:cNvSpPr>
                  <a:spLocks noChangeShapeType="1"/>
                </p:cNvSpPr>
                <p:nvPr/>
              </p:nvSpPr>
              <p:spPr bwMode="auto">
                <a:xfrm>
                  <a:off x="2640" y="1632"/>
                  <a:ext cx="0" cy="96"/>
                </a:xfrm>
                <a:prstGeom prst="line">
                  <a:avLst/>
                </a:prstGeom>
                <a:noFill/>
                <a:ln w="28575">
                  <a:solidFill>
                    <a:srgbClr val="000000"/>
                  </a:solidFill>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250" name="Line 98"/>
                <p:cNvSpPr>
                  <a:spLocks noChangeShapeType="1"/>
                </p:cNvSpPr>
                <p:nvPr/>
              </p:nvSpPr>
              <p:spPr bwMode="auto">
                <a:xfrm>
                  <a:off x="2592" y="1680"/>
                  <a:ext cx="96" cy="0"/>
                </a:xfrm>
                <a:prstGeom prst="line">
                  <a:avLst/>
                </a:prstGeom>
                <a:noFill/>
                <a:ln w="28575">
                  <a:solidFill>
                    <a:srgbClr val="000000"/>
                  </a:solidFill>
                  <a:round/>
                  <a:headEnd type="none" w="sm" len="sm"/>
                  <a:tailEnd type="none" w="sm" len="sm"/>
                </a:ln>
                <a:effectLst/>
              </p:spPr>
              <p:txBody>
                <a:bodyPr wrap="none" lIns="92075" tIns="46038" rIns="92075" bIns="46038" anchor="ctr">
                  <a:prstTxWarp prst="textNoShape">
                    <a:avLst/>
                  </a:prstTxWarp>
                </a:bodyPr>
                <a:lstStyle/>
                <a:p>
                  <a:endParaRPr lang="en-US"/>
                </a:p>
              </p:txBody>
            </p:sp>
          </p:grpSp>
          <p:grpSp>
            <p:nvGrpSpPr>
              <p:cNvPr id="244" name="Group 99"/>
              <p:cNvGrpSpPr>
                <a:grpSpLocks/>
              </p:cNvGrpSpPr>
              <p:nvPr/>
            </p:nvGrpSpPr>
            <p:grpSpPr bwMode="auto">
              <a:xfrm>
                <a:off x="1936" y="1801"/>
                <a:ext cx="192" cy="192"/>
                <a:chOff x="2544" y="1584"/>
                <a:chExt cx="192" cy="192"/>
              </a:xfrm>
            </p:grpSpPr>
            <p:sp>
              <p:nvSpPr>
                <p:cNvPr id="245" name="Oval 100"/>
                <p:cNvSpPr>
                  <a:spLocks noChangeArrowheads="1"/>
                </p:cNvSpPr>
                <p:nvPr/>
              </p:nvSpPr>
              <p:spPr bwMode="auto">
                <a:xfrm>
                  <a:off x="2544" y="1584"/>
                  <a:ext cx="192" cy="192"/>
                </a:xfrm>
                <a:prstGeom prst="ellipse">
                  <a:avLst/>
                </a:prstGeom>
                <a:solidFill>
                  <a:srgbClr val="FFFFFF"/>
                </a:solidFill>
                <a:ln w="28575">
                  <a:solidFill>
                    <a:srgbClr val="000000"/>
                  </a:solidFill>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246" name="Line 101"/>
                <p:cNvSpPr>
                  <a:spLocks noChangeShapeType="1"/>
                </p:cNvSpPr>
                <p:nvPr/>
              </p:nvSpPr>
              <p:spPr bwMode="auto">
                <a:xfrm>
                  <a:off x="2640" y="1632"/>
                  <a:ext cx="0" cy="96"/>
                </a:xfrm>
                <a:prstGeom prst="line">
                  <a:avLst/>
                </a:prstGeom>
                <a:noFill/>
                <a:ln w="28575">
                  <a:solidFill>
                    <a:srgbClr val="000000"/>
                  </a:solidFill>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247" name="Line 102"/>
                <p:cNvSpPr>
                  <a:spLocks noChangeShapeType="1"/>
                </p:cNvSpPr>
                <p:nvPr/>
              </p:nvSpPr>
              <p:spPr bwMode="auto">
                <a:xfrm>
                  <a:off x="2592" y="1680"/>
                  <a:ext cx="96" cy="0"/>
                </a:xfrm>
                <a:prstGeom prst="line">
                  <a:avLst/>
                </a:prstGeom>
                <a:noFill/>
                <a:ln w="28575">
                  <a:solidFill>
                    <a:srgbClr val="000000"/>
                  </a:solidFill>
                  <a:round/>
                  <a:headEnd type="none" w="sm" len="sm"/>
                  <a:tailEnd type="none" w="sm" len="sm"/>
                </a:ln>
                <a:effectLst/>
              </p:spPr>
              <p:txBody>
                <a:bodyPr wrap="none" lIns="92075" tIns="46038" rIns="92075" bIns="46038" anchor="ctr">
                  <a:prstTxWarp prst="textNoShape">
                    <a:avLst/>
                  </a:prstTxWarp>
                </a:bodyPr>
                <a:lstStyle/>
                <a:p>
                  <a:endParaRPr lang="en-US"/>
                </a:p>
              </p:txBody>
            </p:sp>
          </p:grpSp>
        </p:grpSp>
        <p:grpSp>
          <p:nvGrpSpPr>
            <p:cNvPr id="175" name="Group 103"/>
            <p:cNvGrpSpPr>
              <a:grpSpLocks/>
            </p:cNvGrpSpPr>
            <p:nvPr/>
          </p:nvGrpSpPr>
          <p:grpSpPr bwMode="auto">
            <a:xfrm>
              <a:off x="757" y="2084"/>
              <a:ext cx="3805" cy="955"/>
              <a:chOff x="757" y="2084"/>
              <a:chExt cx="3805" cy="955"/>
            </a:xfrm>
          </p:grpSpPr>
          <p:sp>
            <p:nvSpPr>
              <p:cNvPr id="224" name="Freeform 104"/>
              <p:cNvSpPr>
                <a:spLocks/>
              </p:cNvSpPr>
              <p:nvPr/>
            </p:nvSpPr>
            <p:spPr bwMode="auto">
              <a:xfrm>
                <a:off x="757" y="2838"/>
                <a:ext cx="3712" cy="201"/>
              </a:xfrm>
              <a:custGeom>
                <a:avLst/>
                <a:gdLst/>
                <a:ahLst/>
                <a:cxnLst>
                  <a:cxn ang="0">
                    <a:pos x="0" y="707"/>
                  </a:cxn>
                  <a:cxn ang="0">
                    <a:pos x="2995" y="707"/>
                  </a:cxn>
                  <a:cxn ang="0">
                    <a:pos x="2995" y="0"/>
                  </a:cxn>
                </a:cxnLst>
                <a:rect l="0" t="0" r="r" b="b"/>
                <a:pathLst>
                  <a:path w="2995" h="707">
                    <a:moveTo>
                      <a:pt x="0" y="707"/>
                    </a:moveTo>
                    <a:lnTo>
                      <a:pt x="2995" y="707"/>
                    </a:lnTo>
                    <a:lnTo>
                      <a:pt x="2995" y="0"/>
                    </a:lnTo>
                  </a:path>
                </a:pathLst>
              </a:custGeom>
              <a:noFill/>
              <a:ln w="28575" cap="flat" cmpd="sng">
                <a:solidFill>
                  <a:srgbClr val="000000"/>
                </a:solidFill>
                <a:prstDash val="solid"/>
                <a:round/>
                <a:headEnd type="none" w="sm" len="sm"/>
                <a:tailEnd type="none" w="sm" len="med"/>
              </a:ln>
              <a:effectLst/>
            </p:spPr>
            <p:txBody>
              <a:bodyPr wrap="none" lIns="92075" tIns="46038" rIns="92075" bIns="46038" anchor="ctr">
                <a:prstTxWarp prst="textNoShape">
                  <a:avLst/>
                </a:prstTxWarp>
              </a:bodyPr>
              <a:lstStyle/>
              <a:p>
                <a:endParaRPr lang="en-US"/>
              </a:p>
            </p:txBody>
          </p:sp>
          <p:sp>
            <p:nvSpPr>
              <p:cNvPr id="225" name="Line 105"/>
              <p:cNvSpPr>
                <a:spLocks noChangeShapeType="1"/>
              </p:cNvSpPr>
              <p:nvPr/>
            </p:nvSpPr>
            <p:spPr bwMode="auto">
              <a:xfrm flipV="1">
                <a:off x="1382" y="2232"/>
                <a:ext cx="0" cy="804"/>
              </a:xfrm>
              <a:prstGeom prst="line">
                <a:avLst/>
              </a:prstGeom>
              <a:noFill/>
              <a:ln w="28575">
                <a:solidFill>
                  <a:srgbClr val="000000"/>
                </a:solidFill>
                <a:round/>
                <a:headEnd type="oval" w="sm" len="sm"/>
                <a:tailEnd type="none" w="sm" len="med"/>
              </a:ln>
              <a:effectLst/>
            </p:spPr>
            <p:txBody>
              <a:bodyPr wrap="none" lIns="92075" tIns="46038" rIns="92075" bIns="46038" anchor="ctr">
                <a:prstTxWarp prst="textNoShape">
                  <a:avLst/>
                </a:prstTxWarp>
              </a:bodyPr>
              <a:lstStyle/>
              <a:p>
                <a:endParaRPr lang="en-US"/>
              </a:p>
            </p:txBody>
          </p:sp>
          <p:grpSp>
            <p:nvGrpSpPr>
              <p:cNvPr id="226" name="Group 106"/>
              <p:cNvGrpSpPr>
                <a:grpSpLocks/>
              </p:cNvGrpSpPr>
              <p:nvPr/>
            </p:nvGrpSpPr>
            <p:grpSpPr bwMode="auto">
              <a:xfrm>
                <a:off x="1290" y="2084"/>
                <a:ext cx="192" cy="192"/>
                <a:chOff x="2544" y="1584"/>
                <a:chExt cx="192" cy="192"/>
              </a:xfrm>
            </p:grpSpPr>
            <p:sp>
              <p:nvSpPr>
                <p:cNvPr id="236" name="Oval 107"/>
                <p:cNvSpPr>
                  <a:spLocks noChangeArrowheads="1"/>
                </p:cNvSpPr>
                <p:nvPr/>
              </p:nvSpPr>
              <p:spPr bwMode="auto">
                <a:xfrm>
                  <a:off x="2544" y="1584"/>
                  <a:ext cx="192" cy="192"/>
                </a:xfrm>
                <a:prstGeom prst="ellipse">
                  <a:avLst/>
                </a:prstGeom>
                <a:solidFill>
                  <a:srgbClr val="FFFFFF"/>
                </a:solidFill>
                <a:ln w="28575">
                  <a:solidFill>
                    <a:srgbClr val="000000"/>
                  </a:solidFill>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237" name="Line 108"/>
                <p:cNvSpPr>
                  <a:spLocks noChangeShapeType="1"/>
                </p:cNvSpPr>
                <p:nvPr/>
              </p:nvSpPr>
              <p:spPr bwMode="auto">
                <a:xfrm>
                  <a:off x="2640" y="1632"/>
                  <a:ext cx="0" cy="96"/>
                </a:xfrm>
                <a:prstGeom prst="line">
                  <a:avLst/>
                </a:prstGeom>
                <a:noFill/>
                <a:ln w="28575">
                  <a:solidFill>
                    <a:srgbClr val="000000"/>
                  </a:solidFill>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238" name="Line 109"/>
                <p:cNvSpPr>
                  <a:spLocks noChangeShapeType="1"/>
                </p:cNvSpPr>
                <p:nvPr/>
              </p:nvSpPr>
              <p:spPr bwMode="auto">
                <a:xfrm>
                  <a:off x="2592" y="1680"/>
                  <a:ext cx="96" cy="0"/>
                </a:xfrm>
                <a:prstGeom prst="line">
                  <a:avLst/>
                </a:prstGeom>
                <a:noFill/>
                <a:ln w="28575">
                  <a:solidFill>
                    <a:srgbClr val="000000"/>
                  </a:solidFill>
                  <a:round/>
                  <a:headEnd type="none" w="sm" len="sm"/>
                  <a:tailEnd type="none" w="sm" len="sm"/>
                </a:ln>
                <a:effectLst/>
              </p:spPr>
              <p:txBody>
                <a:bodyPr wrap="none" lIns="92075" tIns="46038" rIns="92075" bIns="46038" anchor="ctr">
                  <a:prstTxWarp prst="textNoShape">
                    <a:avLst/>
                  </a:prstTxWarp>
                </a:bodyPr>
                <a:lstStyle/>
                <a:p>
                  <a:endParaRPr lang="en-US"/>
                </a:p>
              </p:txBody>
            </p:sp>
          </p:grpSp>
          <p:grpSp>
            <p:nvGrpSpPr>
              <p:cNvPr id="227" name="Group 110"/>
              <p:cNvGrpSpPr>
                <a:grpSpLocks/>
              </p:cNvGrpSpPr>
              <p:nvPr/>
            </p:nvGrpSpPr>
            <p:grpSpPr bwMode="auto">
              <a:xfrm>
                <a:off x="4370" y="2652"/>
                <a:ext cx="192" cy="192"/>
                <a:chOff x="2544" y="1584"/>
                <a:chExt cx="192" cy="192"/>
              </a:xfrm>
            </p:grpSpPr>
            <p:sp>
              <p:nvSpPr>
                <p:cNvPr id="233" name="Oval 111"/>
                <p:cNvSpPr>
                  <a:spLocks noChangeArrowheads="1"/>
                </p:cNvSpPr>
                <p:nvPr/>
              </p:nvSpPr>
              <p:spPr bwMode="auto">
                <a:xfrm>
                  <a:off x="2544" y="1584"/>
                  <a:ext cx="192" cy="192"/>
                </a:xfrm>
                <a:prstGeom prst="ellipse">
                  <a:avLst/>
                </a:prstGeom>
                <a:solidFill>
                  <a:srgbClr val="FFFFFF"/>
                </a:solidFill>
                <a:ln w="28575">
                  <a:solidFill>
                    <a:srgbClr val="000000"/>
                  </a:solidFill>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234" name="Line 112"/>
                <p:cNvSpPr>
                  <a:spLocks noChangeShapeType="1"/>
                </p:cNvSpPr>
                <p:nvPr/>
              </p:nvSpPr>
              <p:spPr bwMode="auto">
                <a:xfrm>
                  <a:off x="2640" y="1632"/>
                  <a:ext cx="0" cy="96"/>
                </a:xfrm>
                <a:prstGeom prst="line">
                  <a:avLst/>
                </a:prstGeom>
                <a:noFill/>
                <a:ln w="28575">
                  <a:solidFill>
                    <a:srgbClr val="000000"/>
                  </a:solidFill>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235" name="Line 113"/>
                <p:cNvSpPr>
                  <a:spLocks noChangeShapeType="1"/>
                </p:cNvSpPr>
                <p:nvPr/>
              </p:nvSpPr>
              <p:spPr bwMode="auto">
                <a:xfrm>
                  <a:off x="2592" y="1680"/>
                  <a:ext cx="96" cy="0"/>
                </a:xfrm>
                <a:prstGeom prst="line">
                  <a:avLst/>
                </a:prstGeom>
                <a:noFill/>
                <a:ln w="28575">
                  <a:solidFill>
                    <a:srgbClr val="000000"/>
                  </a:solidFill>
                  <a:round/>
                  <a:headEnd type="none" w="sm" len="sm"/>
                  <a:tailEnd type="none" w="sm" len="sm"/>
                </a:ln>
                <a:effectLst/>
              </p:spPr>
              <p:txBody>
                <a:bodyPr wrap="none" lIns="92075" tIns="46038" rIns="92075" bIns="46038" anchor="ctr">
                  <a:prstTxWarp prst="textNoShape">
                    <a:avLst/>
                  </a:prstTxWarp>
                </a:bodyPr>
                <a:lstStyle/>
                <a:p>
                  <a:endParaRPr lang="en-US"/>
                </a:p>
              </p:txBody>
            </p:sp>
          </p:grpSp>
          <p:sp>
            <p:nvSpPr>
              <p:cNvPr id="228" name="Line 114"/>
              <p:cNvSpPr>
                <a:spLocks noChangeShapeType="1"/>
              </p:cNvSpPr>
              <p:nvPr/>
            </p:nvSpPr>
            <p:spPr bwMode="auto">
              <a:xfrm flipV="1">
                <a:off x="3247" y="2795"/>
                <a:ext cx="0" cy="244"/>
              </a:xfrm>
              <a:prstGeom prst="line">
                <a:avLst/>
              </a:prstGeom>
              <a:noFill/>
              <a:ln w="28575">
                <a:solidFill>
                  <a:srgbClr val="000000"/>
                </a:solidFill>
                <a:round/>
                <a:headEnd type="oval" w="med" len="med"/>
                <a:tailEnd type="none" w="sm" len="med"/>
              </a:ln>
              <a:effectLst/>
            </p:spPr>
            <p:txBody>
              <a:bodyPr wrap="none" lIns="92075" tIns="46038" rIns="92075" bIns="46038" anchor="ctr">
                <a:prstTxWarp prst="textNoShape">
                  <a:avLst/>
                </a:prstTxWarp>
              </a:bodyPr>
              <a:lstStyle/>
              <a:p>
                <a:endParaRPr lang="en-US"/>
              </a:p>
            </p:txBody>
          </p:sp>
          <p:grpSp>
            <p:nvGrpSpPr>
              <p:cNvPr id="229" name="Group 115"/>
              <p:cNvGrpSpPr>
                <a:grpSpLocks/>
              </p:cNvGrpSpPr>
              <p:nvPr/>
            </p:nvGrpSpPr>
            <p:grpSpPr bwMode="auto">
              <a:xfrm>
                <a:off x="3149" y="2657"/>
                <a:ext cx="192" cy="192"/>
                <a:chOff x="2544" y="1584"/>
                <a:chExt cx="192" cy="192"/>
              </a:xfrm>
            </p:grpSpPr>
            <p:sp>
              <p:nvSpPr>
                <p:cNvPr id="230" name="Oval 116"/>
                <p:cNvSpPr>
                  <a:spLocks noChangeArrowheads="1"/>
                </p:cNvSpPr>
                <p:nvPr/>
              </p:nvSpPr>
              <p:spPr bwMode="auto">
                <a:xfrm>
                  <a:off x="2544" y="1584"/>
                  <a:ext cx="192" cy="192"/>
                </a:xfrm>
                <a:prstGeom prst="ellipse">
                  <a:avLst/>
                </a:prstGeom>
                <a:solidFill>
                  <a:srgbClr val="FFFFFF"/>
                </a:solidFill>
                <a:ln w="28575">
                  <a:solidFill>
                    <a:srgbClr val="000000"/>
                  </a:solidFill>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231" name="Line 117"/>
                <p:cNvSpPr>
                  <a:spLocks noChangeShapeType="1"/>
                </p:cNvSpPr>
                <p:nvPr/>
              </p:nvSpPr>
              <p:spPr bwMode="auto">
                <a:xfrm>
                  <a:off x="2640" y="1632"/>
                  <a:ext cx="0" cy="96"/>
                </a:xfrm>
                <a:prstGeom prst="line">
                  <a:avLst/>
                </a:prstGeom>
                <a:noFill/>
                <a:ln w="28575">
                  <a:solidFill>
                    <a:srgbClr val="000000"/>
                  </a:solidFill>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232" name="Line 118"/>
                <p:cNvSpPr>
                  <a:spLocks noChangeShapeType="1"/>
                </p:cNvSpPr>
                <p:nvPr/>
              </p:nvSpPr>
              <p:spPr bwMode="auto">
                <a:xfrm>
                  <a:off x="2592" y="1680"/>
                  <a:ext cx="96" cy="0"/>
                </a:xfrm>
                <a:prstGeom prst="line">
                  <a:avLst/>
                </a:prstGeom>
                <a:noFill/>
                <a:ln w="28575">
                  <a:solidFill>
                    <a:srgbClr val="000000"/>
                  </a:solidFill>
                  <a:round/>
                  <a:headEnd type="none" w="sm" len="sm"/>
                  <a:tailEnd type="none" w="sm" len="sm"/>
                </a:ln>
                <a:effectLst/>
              </p:spPr>
              <p:txBody>
                <a:bodyPr wrap="none" lIns="92075" tIns="46038" rIns="92075" bIns="46038" anchor="ctr">
                  <a:prstTxWarp prst="textNoShape">
                    <a:avLst/>
                  </a:prstTxWarp>
                </a:bodyPr>
                <a:lstStyle/>
                <a:p>
                  <a:endParaRPr lang="en-US"/>
                </a:p>
              </p:txBody>
            </p:sp>
          </p:grpSp>
        </p:grpSp>
        <p:grpSp>
          <p:nvGrpSpPr>
            <p:cNvPr id="176" name="Group 119"/>
            <p:cNvGrpSpPr>
              <a:grpSpLocks/>
            </p:cNvGrpSpPr>
            <p:nvPr/>
          </p:nvGrpSpPr>
          <p:grpSpPr bwMode="auto">
            <a:xfrm>
              <a:off x="757" y="2374"/>
              <a:ext cx="3805" cy="951"/>
              <a:chOff x="757" y="2374"/>
              <a:chExt cx="3805" cy="951"/>
            </a:xfrm>
          </p:grpSpPr>
          <p:sp>
            <p:nvSpPr>
              <p:cNvPr id="209" name="Freeform 120"/>
              <p:cNvSpPr>
                <a:spLocks/>
              </p:cNvSpPr>
              <p:nvPr/>
            </p:nvSpPr>
            <p:spPr bwMode="auto">
              <a:xfrm>
                <a:off x="757" y="3124"/>
                <a:ext cx="3712" cy="201"/>
              </a:xfrm>
              <a:custGeom>
                <a:avLst/>
                <a:gdLst/>
                <a:ahLst/>
                <a:cxnLst>
                  <a:cxn ang="0">
                    <a:pos x="0" y="707"/>
                  </a:cxn>
                  <a:cxn ang="0">
                    <a:pos x="2995" y="707"/>
                  </a:cxn>
                  <a:cxn ang="0">
                    <a:pos x="2995" y="0"/>
                  </a:cxn>
                </a:cxnLst>
                <a:rect l="0" t="0" r="r" b="b"/>
                <a:pathLst>
                  <a:path w="2995" h="707">
                    <a:moveTo>
                      <a:pt x="0" y="707"/>
                    </a:moveTo>
                    <a:lnTo>
                      <a:pt x="2995" y="707"/>
                    </a:lnTo>
                    <a:lnTo>
                      <a:pt x="2995" y="0"/>
                    </a:lnTo>
                  </a:path>
                </a:pathLst>
              </a:custGeom>
              <a:noFill/>
              <a:ln w="28575" cap="flat" cmpd="sng">
                <a:solidFill>
                  <a:srgbClr val="000000"/>
                </a:solidFill>
                <a:prstDash val="solid"/>
                <a:round/>
                <a:headEnd type="none" w="sm" len="sm"/>
                <a:tailEnd type="none" w="sm" len="med"/>
              </a:ln>
              <a:effectLst/>
            </p:spPr>
            <p:txBody>
              <a:bodyPr wrap="none" lIns="92075" tIns="46038" rIns="92075" bIns="46038" anchor="ctr">
                <a:prstTxWarp prst="textNoShape">
                  <a:avLst/>
                </a:prstTxWarp>
              </a:bodyPr>
              <a:lstStyle/>
              <a:p>
                <a:endParaRPr lang="en-US"/>
              </a:p>
            </p:txBody>
          </p:sp>
          <p:grpSp>
            <p:nvGrpSpPr>
              <p:cNvPr id="210" name="Group 121"/>
              <p:cNvGrpSpPr>
                <a:grpSpLocks/>
              </p:cNvGrpSpPr>
              <p:nvPr/>
            </p:nvGrpSpPr>
            <p:grpSpPr bwMode="auto">
              <a:xfrm>
                <a:off x="4370" y="2937"/>
                <a:ext cx="192" cy="192"/>
                <a:chOff x="2544" y="1584"/>
                <a:chExt cx="192" cy="192"/>
              </a:xfrm>
            </p:grpSpPr>
            <p:sp>
              <p:nvSpPr>
                <p:cNvPr id="221" name="Oval 122"/>
                <p:cNvSpPr>
                  <a:spLocks noChangeArrowheads="1"/>
                </p:cNvSpPr>
                <p:nvPr/>
              </p:nvSpPr>
              <p:spPr bwMode="auto">
                <a:xfrm>
                  <a:off x="2544" y="1584"/>
                  <a:ext cx="192" cy="192"/>
                </a:xfrm>
                <a:prstGeom prst="ellipse">
                  <a:avLst/>
                </a:prstGeom>
                <a:solidFill>
                  <a:srgbClr val="FFFFFF"/>
                </a:solidFill>
                <a:ln w="28575">
                  <a:solidFill>
                    <a:srgbClr val="000000"/>
                  </a:solidFill>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222" name="Line 123"/>
                <p:cNvSpPr>
                  <a:spLocks noChangeShapeType="1"/>
                </p:cNvSpPr>
                <p:nvPr/>
              </p:nvSpPr>
              <p:spPr bwMode="auto">
                <a:xfrm>
                  <a:off x="2640" y="1632"/>
                  <a:ext cx="0" cy="96"/>
                </a:xfrm>
                <a:prstGeom prst="line">
                  <a:avLst/>
                </a:prstGeom>
                <a:noFill/>
                <a:ln w="28575">
                  <a:solidFill>
                    <a:srgbClr val="000000"/>
                  </a:solidFill>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223" name="Line 124"/>
                <p:cNvSpPr>
                  <a:spLocks noChangeShapeType="1"/>
                </p:cNvSpPr>
                <p:nvPr/>
              </p:nvSpPr>
              <p:spPr bwMode="auto">
                <a:xfrm>
                  <a:off x="2592" y="1680"/>
                  <a:ext cx="96" cy="0"/>
                </a:xfrm>
                <a:prstGeom prst="line">
                  <a:avLst/>
                </a:prstGeom>
                <a:noFill/>
                <a:ln w="28575">
                  <a:solidFill>
                    <a:srgbClr val="000000"/>
                  </a:solidFill>
                  <a:round/>
                  <a:headEnd type="none" w="sm" len="sm"/>
                  <a:tailEnd type="none" w="sm" len="sm"/>
                </a:ln>
                <a:effectLst/>
              </p:spPr>
              <p:txBody>
                <a:bodyPr wrap="none" lIns="92075" tIns="46038" rIns="92075" bIns="46038" anchor="ctr">
                  <a:prstTxWarp prst="textNoShape">
                    <a:avLst/>
                  </a:prstTxWarp>
                </a:bodyPr>
                <a:lstStyle/>
                <a:p>
                  <a:endParaRPr lang="en-US"/>
                </a:p>
              </p:txBody>
            </p:sp>
          </p:grpSp>
          <p:sp>
            <p:nvSpPr>
              <p:cNvPr id="211" name="Line 125"/>
              <p:cNvSpPr>
                <a:spLocks noChangeShapeType="1"/>
              </p:cNvSpPr>
              <p:nvPr/>
            </p:nvSpPr>
            <p:spPr bwMode="auto">
              <a:xfrm flipV="1">
                <a:off x="2642" y="2501"/>
                <a:ext cx="0" cy="820"/>
              </a:xfrm>
              <a:prstGeom prst="line">
                <a:avLst/>
              </a:prstGeom>
              <a:noFill/>
              <a:ln w="28575">
                <a:solidFill>
                  <a:srgbClr val="000000"/>
                </a:solidFill>
                <a:round/>
                <a:headEnd type="oval" w="sm" len="sm"/>
                <a:tailEnd type="none" w="sm" len="med"/>
              </a:ln>
              <a:effectLst/>
            </p:spPr>
            <p:txBody>
              <a:bodyPr wrap="none" lIns="92075" tIns="46038" rIns="92075" bIns="46038" anchor="ctr">
                <a:prstTxWarp prst="textNoShape">
                  <a:avLst/>
                </a:prstTxWarp>
              </a:bodyPr>
              <a:lstStyle/>
              <a:p>
                <a:endParaRPr lang="en-US"/>
              </a:p>
            </p:txBody>
          </p:sp>
          <p:sp>
            <p:nvSpPr>
              <p:cNvPr id="212" name="Line 126"/>
              <p:cNvSpPr>
                <a:spLocks noChangeShapeType="1"/>
              </p:cNvSpPr>
              <p:nvPr/>
            </p:nvSpPr>
            <p:spPr bwMode="auto">
              <a:xfrm flipV="1">
                <a:off x="2029" y="2772"/>
                <a:ext cx="0" cy="548"/>
              </a:xfrm>
              <a:prstGeom prst="line">
                <a:avLst/>
              </a:prstGeom>
              <a:noFill/>
              <a:ln w="28575">
                <a:solidFill>
                  <a:srgbClr val="000000"/>
                </a:solidFill>
                <a:round/>
                <a:headEnd type="oval" w="sm" len="sm"/>
                <a:tailEnd type="none" w="sm" len="med"/>
              </a:ln>
              <a:effectLst/>
            </p:spPr>
            <p:txBody>
              <a:bodyPr wrap="none" lIns="92075" tIns="46038" rIns="92075" bIns="46038" anchor="ctr">
                <a:prstTxWarp prst="textNoShape">
                  <a:avLst/>
                </a:prstTxWarp>
              </a:bodyPr>
              <a:lstStyle/>
              <a:p>
                <a:endParaRPr lang="en-US"/>
              </a:p>
            </p:txBody>
          </p:sp>
          <p:grpSp>
            <p:nvGrpSpPr>
              <p:cNvPr id="213" name="Group 127"/>
              <p:cNvGrpSpPr>
                <a:grpSpLocks/>
              </p:cNvGrpSpPr>
              <p:nvPr/>
            </p:nvGrpSpPr>
            <p:grpSpPr bwMode="auto">
              <a:xfrm>
                <a:off x="2547" y="2374"/>
                <a:ext cx="192" cy="192"/>
                <a:chOff x="2544" y="1584"/>
                <a:chExt cx="192" cy="192"/>
              </a:xfrm>
            </p:grpSpPr>
            <p:sp>
              <p:nvSpPr>
                <p:cNvPr id="218" name="Oval 128"/>
                <p:cNvSpPr>
                  <a:spLocks noChangeArrowheads="1"/>
                </p:cNvSpPr>
                <p:nvPr/>
              </p:nvSpPr>
              <p:spPr bwMode="auto">
                <a:xfrm>
                  <a:off x="2544" y="1584"/>
                  <a:ext cx="192" cy="192"/>
                </a:xfrm>
                <a:prstGeom prst="ellipse">
                  <a:avLst/>
                </a:prstGeom>
                <a:solidFill>
                  <a:srgbClr val="FFFFFF"/>
                </a:solidFill>
                <a:ln w="28575">
                  <a:solidFill>
                    <a:srgbClr val="000000"/>
                  </a:solidFill>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219" name="Line 129"/>
                <p:cNvSpPr>
                  <a:spLocks noChangeShapeType="1"/>
                </p:cNvSpPr>
                <p:nvPr/>
              </p:nvSpPr>
              <p:spPr bwMode="auto">
                <a:xfrm>
                  <a:off x="2640" y="1632"/>
                  <a:ext cx="0" cy="96"/>
                </a:xfrm>
                <a:prstGeom prst="line">
                  <a:avLst/>
                </a:prstGeom>
                <a:noFill/>
                <a:ln w="28575">
                  <a:solidFill>
                    <a:srgbClr val="000000"/>
                  </a:solidFill>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220" name="Line 130"/>
                <p:cNvSpPr>
                  <a:spLocks noChangeShapeType="1"/>
                </p:cNvSpPr>
                <p:nvPr/>
              </p:nvSpPr>
              <p:spPr bwMode="auto">
                <a:xfrm>
                  <a:off x="2592" y="1680"/>
                  <a:ext cx="96" cy="0"/>
                </a:xfrm>
                <a:prstGeom prst="line">
                  <a:avLst/>
                </a:prstGeom>
                <a:noFill/>
                <a:ln w="28575">
                  <a:solidFill>
                    <a:srgbClr val="000000"/>
                  </a:solidFill>
                  <a:round/>
                  <a:headEnd type="none" w="sm" len="sm"/>
                  <a:tailEnd type="none" w="sm" len="sm"/>
                </a:ln>
                <a:effectLst/>
              </p:spPr>
              <p:txBody>
                <a:bodyPr wrap="none" lIns="92075" tIns="46038" rIns="92075" bIns="46038" anchor="ctr">
                  <a:prstTxWarp prst="textNoShape">
                    <a:avLst/>
                  </a:prstTxWarp>
                </a:bodyPr>
                <a:lstStyle/>
                <a:p>
                  <a:endParaRPr lang="en-US"/>
                </a:p>
              </p:txBody>
            </p:sp>
          </p:grpSp>
          <p:grpSp>
            <p:nvGrpSpPr>
              <p:cNvPr id="214" name="Group 131"/>
              <p:cNvGrpSpPr>
                <a:grpSpLocks/>
              </p:cNvGrpSpPr>
              <p:nvPr/>
            </p:nvGrpSpPr>
            <p:grpSpPr bwMode="auto">
              <a:xfrm>
                <a:off x="1931" y="2658"/>
                <a:ext cx="192" cy="192"/>
                <a:chOff x="2544" y="1584"/>
                <a:chExt cx="192" cy="192"/>
              </a:xfrm>
            </p:grpSpPr>
            <p:sp>
              <p:nvSpPr>
                <p:cNvPr id="215" name="Oval 132"/>
                <p:cNvSpPr>
                  <a:spLocks noChangeArrowheads="1"/>
                </p:cNvSpPr>
                <p:nvPr/>
              </p:nvSpPr>
              <p:spPr bwMode="auto">
                <a:xfrm>
                  <a:off x="2544" y="1584"/>
                  <a:ext cx="192" cy="192"/>
                </a:xfrm>
                <a:prstGeom prst="ellipse">
                  <a:avLst/>
                </a:prstGeom>
                <a:solidFill>
                  <a:srgbClr val="FFFFFF"/>
                </a:solidFill>
                <a:ln w="28575">
                  <a:solidFill>
                    <a:srgbClr val="000000"/>
                  </a:solidFill>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216" name="Line 133"/>
                <p:cNvSpPr>
                  <a:spLocks noChangeShapeType="1"/>
                </p:cNvSpPr>
                <p:nvPr/>
              </p:nvSpPr>
              <p:spPr bwMode="auto">
                <a:xfrm>
                  <a:off x="2640" y="1632"/>
                  <a:ext cx="0" cy="96"/>
                </a:xfrm>
                <a:prstGeom prst="line">
                  <a:avLst/>
                </a:prstGeom>
                <a:noFill/>
                <a:ln w="28575">
                  <a:solidFill>
                    <a:srgbClr val="000000"/>
                  </a:solidFill>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217" name="Line 134"/>
                <p:cNvSpPr>
                  <a:spLocks noChangeShapeType="1"/>
                </p:cNvSpPr>
                <p:nvPr/>
              </p:nvSpPr>
              <p:spPr bwMode="auto">
                <a:xfrm>
                  <a:off x="2592" y="1680"/>
                  <a:ext cx="96" cy="0"/>
                </a:xfrm>
                <a:prstGeom prst="line">
                  <a:avLst/>
                </a:prstGeom>
                <a:noFill/>
                <a:ln w="28575">
                  <a:solidFill>
                    <a:srgbClr val="000000"/>
                  </a:solidFill>
                  <a:round/>
                  <a:headEnd type="none" w="sm" len="sm"/>
                  <a:tailEnd type="none" w="sm" len="sm"/>
                </a:ln>
                <a:effectLst/>
              </p:spPr>
              <p:txBody>
                <a:bodyPr wrap="none" lIns="92075" tIns="46038" rIns="92075" bIns="46038" anchor="ctr">
                  <a:prstTxWarp prst="textNoShape">
                    <a:avLst/>
                  </a:prstTxWarp>
                </a:bodyPr>
                <a:lstStyle/>
                <a:p>
                  <a:endParaRPr lang="en-US"/>
                </a:p>
              </p:txBody>
            </p:sp>
          </p:grpSp>
        </p:grpSp>
        <p:grpSp>
          <p:nvGrpSpPr>
            <p:cNvPr id="177" name="Group 135"/>
            <p:cNvGrpSpPr>
              <a:grpSpLocks/>
            </p:cNvGrpSpPr>
            <p:nvPr/>
          </p:nvGrpSpPr>
          <p:grpSpPr bwMode="auto">
            <a:xfrm>
              <a:off x="757" y="2940"/>
              <a:ext cx="3805" cy="673"/>
              <a:chOff x="757" y="2940"/>
              <a:chExt cx="3805" cy="673"/>
            </a:xfrm>
          </p:grpSpPr>
          <p:sp>
            <p:nvSpPr>
              <p:cNvPr id="194" name="Line 136"/>
              <p:cNvSpPr>
                <a:spLocks noChangeShapeType="1"/>
              </p:cNvSpPr>
              <p:nvPr/>
            </p:nvSpPr>
            <p:spPr bwMode="auto">
              <a:xfrm flipV="1">
                <a:off x="1383" y="3061"/>
                <a:ext cx="0" cy="546"/>
              </a:xfrm>
              <a:prstGeom prst="line">
                <a:avLst/>
              </a:prstGeom>
              <a:noFill/>
              <a:ln w="28575">
                <a:solidFill>
                  <a:srgbClr val="000000"/>
                </a:solidFill>
                <a:round/>
                <a:headEnd type="oval" w="sm" len="sm"/>
                <a:tailEnd type="none" w="sm" len="med"/>
              </a:ln>
              <a:effectLst/>
            </p:spPr>
            <p:txBody>
              <a:bodyPr wrap="none" lIns="92075" tIns="46038" rIns="92075" bIns="46038" anchor="ctr">
                <a:prstTxWarp prst="textNoShape">
                  <a:avLst/>
                </a:prstTxWarp>
              </a:bodyPr>
              <a:lstStyle/>
              <a:p>
                <a:endParaRPr lang="en-US"/>
              </a:p>
            </p:txBody>
          </p:sp>
          <p:sp>
            <p:nvSpPr>
              <p:cNvPr id="195" name="Freeform 137"/>
              <p:cNvSpPr>
                <a:spLocks/>
              </p:cNvSpPr>
              <p:nvPr/>
            </p:nvSpPr>
            <p:spPr bwMode="auto">
              <a:xfrm>
                <a:off x="757" y="3410"/>
                <a:ext cx="3712" cy="201"/>
              </a:xfrm>
              <a:custGeom>
                <a:avLst/>
                <a:gdLst/>
                <a:ahLst/>
                <a:cxnLst>
                  <a:cxn ang="0">
                    <a:pos x="0" y="707"/>
                  </a:cxn>
                  <a:cxn ang="0">
                    <a:pos x="2995" y="707"/>
                  </a:cxn>
                  <a:cxn ang="0">
                    <a:pos x="2995" y="0"/>
                  </a:cxn>
                </a:cxnLst>
                <a:rect l="0" t="0" r="r" b="b"/>
                <a:pathLst>
                  <a:path w="2995" h="707">
                    <a:moveTo>
                      <a:pt x="0" y="707"/>
                    </a:moveTo>
                    <a:lnTo>
                      <a:pt x="2995" y="707"/>
                    </a:lnTo>
                    <a:lnTo>
                      <a:pt x="2995" y="0"/>
                    </a:lnTo>
                  </a:path>
                </a:pathLst>
              </a:custGeom>
              <a:noFill/>
              <a:ln w="28575" cap="flat" cmpd="sng">
                <a:solidFill>
                  <a:srgbClr val="000000"/>
                </a:solidFill>
                <a:prstDash val="solid"/>
                <a:round/>
                <a:headEnd type="none" w="sm" len="sm"/>
                <a:tailEnd type="none" w="sm" len="med"/>
              </a:ln>
              <a:effectLst/>
            </p:spPr>
            <p:txBody>
              <a:bodyPr wrap="none" lIns="92075" tIns="46038" rIns="92075" bIns="46038" anchor="ctr">
                <a:prstTxWarp prst="textNoShape">
                  <a:avLst/>
                </a:prstTxWarp>
              </a:bodyPr>
              <a:lstStyle/>
              <a:p>
                <a:endParaRPr lang="en-US"/>
              </a:p>
            </p:txBody>
          </p:sp>
          <p:grpSp>
            <p:nvGrpSpPr>
              <p:cNvPr id="196" name="Group 138"/>
              <p:cNvGrpSpPr>
                <a:grpSpLocks/>
              </p:cNvGrpSpPr>
              <p:nvPr/>
            </p:nvGrpSpPr>
            <p:grpSpPr bwMode="auto">
              <a:xfrm>
                <a:off x="1287" y="2940"/>
                <a:ext cx="192" cy="192"/>
                <a:chOff x="2544" y="1584"/>
                <a:chExt cx="192" cy="192"/>
              </a:xfrm>
            </p:grpSpPr>
            <p:sp>
              <p:nvSpPr>
                <p:cNvPr id="206" name="Oval 139"/>
                <p:cNvSpPr>
                  <a:spLocks noChangeArrowheads="1"/>
                </p:cNvSpPr>
                <p:nvPr/>
              </p:nvSpPr>
              <p:spPr bwMode="auto">
                <a:xfrm>
                  <a:off x="2544" y="1584"/>
                  <a:ext cx="192" cy="192"/>
                </a:xfrm>
                <a:prstGeom prst="ellipse">
                  <a:avLst/>
                </a:prstGeom>
                <a:solidFill>
                  <a:schemeClr val="bg1"/>
                </a:solidFill>
                <a:ln w="28575">
                  <a:solidFill>
                    <a:srgbClr val="000000"/>
                  </a:solidFill>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207" name="Line 140"/>
                <p:cNvSpPr>
                  <a:spLocks noChangeShapeType="1"/>
                </p:cNvSpPr>
                <p:nvPr/>
              </p:nvSpPr>
              <p:spPr bwMode="auto">
                <a:xfrm>
                  <a:off x="2640" y="1632"/>
                  <a:ext cx="0" cy="96"/>
                </a:xfrm>
                <a:prstGeom prst="line">
                  <a:avLst/>
                </a:prstGeom>
                <a:noFill/>
                <a:ln w="28575">
                  <a:solidFill>
                    <a:srgbClr val="000000"/>
                  </a:solidFill>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208" name="Line 141"/>
                <p:cNvSpPr>
                  <a:spLocks noChangeShapeType="1"/>
                </p:cNvSpPr>
                <p:nvPr/>
              </p:nvSpPr>
              <p:spPr bwMode="auto">
                <a:xfrm>
                  <a:off x="2592" y="1680"/>
                  <a:ext cx="96" cy="0"/>
                </a:xfrm>
                <a:prstGeom prst="line">
                  <a:avLst/>
                </a:prstGeom>
                <a:noFill/>
                <a:ln w="28575">
                  <a:solidFill>
                    <a:srgbClr val="000000"/>
                  </a:solidFill>
                  <a:round/>
                  <a:headEnd type="none" w="sm" len="sm"/>
                  <a:tailEnd type="none" w="sm" len="sm"/>
                </a:ln>
                <a:effectLst/>
              </p:spPr>
              <p:txBody>
                <a:bodyPr wrap="none" lIns="92075" tIns="46038" rIns="92075" bIns="46038" anchor="ctr">
                  <a:prstTxWarp prst="textNoShape">
                    <a:avLst/>
                  </a:prstTxWarp>
                </a:bodyPr>
                <a:lstStyle/>
                <a:p>
                  <a:endParaRPr lang="en-US"/>
                </a:p>
              </p:txBody>
            </p:sp>
          </p:grpSp>
          <p:grpSp>
            <p:nvGrpSpPr>
              <p:cNvPr id="197" name="Group 142"/>
              <p:cNvGrpSpPr>
                <a:grpSpLocks/>
              </p:cNvGrpSpPr>
              <p:nvPr/>
            </p:nvGrpSpPr>
            <p:grpSpPr bwMode="auto">
              <a:xfrm>
                <a:off x="4370" y="3222"/>
                <a:ext cx="192" cy="192"/>
                <a:chOff x="2544" y="1584"/>
                <a:chExt cx="192" cy="192"/>
              </a:xfrm>
            </p:grpSpPr>
            <p:sp>
              <p:nvSpPr>
                <p:cNvPr id="203" name="Oval 143"/>
                <p:cNvSpPr>
                  <a:spLocks noChangeArrowheads="1"/>
                </p:cNvSpPr>
                <p:nvPr/>
              </p:nvSpPr>
              <p:spPr bwMode="auto">
                <a:xfrm>
                  <a:off x="2544" y="1584"/>
                  <a:ext cx="192" cy="192"/>
                </a:xfrm>
                <a:prstGeom prst="ellipse">
                  <a:avLst/>
                </a:prstGeom>
                <a:solidFill>
                  <a:srgbClr val="FFFFFF"/>
                </a:solidFill>
                <a:ln w="28575">
                  <a:solidFill>
                    <a:srgbClr val="000000"/>
                  </a:solidFill>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204" name="Line 144"/>
                <p:cNvSpPr>
                  <a:spLocks noChangeShapeType="1"/>
                </p:cNvSpPr>
                <p:nvPr/>
              </p:nvSpPr>
              <p:spPr bwMode="auto">
                <a:xfrm>
                  <a:off x="2640" y="1632"/>
                  <a:ext cx="0" cy="96"/>
                </a:xfrm>
                <a:prstGeom prst="line">
                  <a:avLst/>
                </a:prstGeom>
                <a:noFill/>
                <a:ln w="28575">
                  <a:solidFill>
                    <a:srgbClr val="000000"/>
                  </a:solidFill>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205" name="Line 145"/>
                <p:cNvSpPr>
                  <a:spLocks noChangeShapeType="1"/>
                </p:cNvSpPr>
                <p:nvPr/>
              </p:nvSpPr>
              <p:spPr bwMode="auto">
                <a:xfrm>
                  <a:off x="2592" y="1680"/>
                  <a:ext cx="96" cy="0"/>
                </a:xfrm>
                <a:prstGeom prst="line">
                  <a:avLst/>
                </a:prstGeom>
                <a:noFill/>
                <a:ln w="28575">
                  <a:solidFill>
                    <a:srgbClr val="000000"/>
                  </a:solidFill>
                  <a:round/>
                  <a:headEnd type="none" w="sm" len="sm"/>
                  <a:tailEnd type="none" w="sm" len="sm"/>
                </a:ln>
                <a:effectLst/>
              </p:spPr>
              <p:txBody>
                <a:bodyPr wrap="none" lIns="92075" tIns="46038" rIns="92075" bIns="46038" anchor="ctr">
                  <a:prstTxWarp prst="textNoShape">
                    <a:avLst/>
                  </a:prstTxWarp>
                </a:bodyPr>
                <a:lstStyle/>
                <a:p>
                  <a:endParaRPr lang="en-US"/>
                </a:p>
              </p:txBody>
            </p:sp>
          </p:grpSp>
          <p:sp>
            <p:nvSpPr>
              <p:cNvPr id="198" name="Line 146"/>
              <p:cNvSpPr>
                <a:spLocks noChangeShapeType="1"/>
              </p:cNvSpPr>
              <p:nvPr/>
            </p:nvSpPr>
            <p:spPr bwMode="auto">
              <a:xfrm flipV="1">
                <a:off x="2640" y="3361"/>
                <a:ext cx="0" cy="252"/>
              </a:xfrm>
              <a:prstGeom prst="line">
                <a:avLst/>
              </a:prstGeom>
              <a:noFill/>
              <a:ln w="28575">
                <a:solidFill>
                  <a:srgbClr val="000000"/>
                </a:solidFill>
                <a:round/>
                <a:headEnd type="oval" w="med" len="med"/>
                <a:tailEnd type="none" w="sm" len="med"/>
              </a:ln>
              <a:effectLst/>
            </p:spPr>
            <p:txBody>
              <a:bodyPr wrap="none" lIns="92075" tIns="46038" rIns="92075" bIns="46038" anchor="ctr">
                <a:prstTxWarp prst="textNoShape">
                  <a:avLst/>
                </a:prstTxWarp>
              </a:bodyPr>
              <a:lstStyle/>
              <a:p>
                <a:endParaRPr lang="en-US"/>
              </a:p>
            </p:txBody>
          </p:sp>
          <p:grpSp>
            <p:nvGrpSpPr>
              <p:cNvPr id="199" name="Group 147"/>
              <p:cNvGrpSpPr>
                <a:grpSpLocks/>
              </p:cNvGrpSpPr>
              <p:nvPr/>
            </p:nvGrpSpPr>
            <p:grpSpPr bwMode="auto">
              <a:xfrm>
                <a:off x="2544" y="3232"/>
                <a:ext cx="192" cy="192"/>
                <a:chOff x="2544" y="1584"/>
                <a:chExt cx="192" cy="192"/>
              </a:xfrm>
            </p:grpSpPr>
            <p:sp>
              <p:nvSpPr>
                <p:cNvPr id="200" name="Oval 148"/>
                <p:cNvSpPr>
                  <a:spLocks noChangeArrowheads="1"/>
                </p:cNvSpPr>
                <p:nvPr/>
              </p:nvSpPr>
              <p:spPr bwMode="auto">
                <a:xfrm>
                  <a:off x="2544" y="1584"/>
                  <a:ext cx="192" cy="192"/>
                </a:xfrm>
                <a:prstGeom prst="ellipse">
                  <a:avLst/>
                </a:prstGeom>
                <a:solidFill>
                  <a:srgbClr val="FFFFFF"/>
                </a:solidFill>
                <a:ln w="28575">
                  <a:solidFill>
                    <a:srgbClr val="000000"/>
                  </a:solidFill>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201" name="Line 149"/>
                <p:cNvSpPr>
                  <a:spLocks noChangeShapeType="1"/>
                </p:cNvSpPr>
                <p:nvPr/>
              </p:nvSpPr>
              <p:spPr bwMode="auto">
                <a:xfrm>
                  <a:off x="2640" y="1632"/>
                  <a:ext cx="0" cy="96"/>
                </a:xfrm>
                <a:prstGeom prst="line">
                  <a:avLst/>
                </a:prstGeom>
                <a:noFill/>
                <a:ln w="28575">
                  <a:solidFill>
                    <a:srgbClr val="000000"/>
                  </a:solidFill>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202" name="Line 150"/>
                <p:cNvSpPr>
                  <a:spLocks noChangeShapeType="1"/>
                </p:cNvSpPr>
                <p:nvPr/>
              </p:nvSpPr>
              <p:spPr bwMode="auto">
                <a:xfrm>
                  <a:off x="2592" y="1680"/>
                  <a:ext cx="96" cy="0"/>
                </a:xfrm>
                <a:prstGeom prst="line">
                  <a:avLst/>
                </a:prstGeom>
                <a:noFill/>
                <a:ln w="28575">
                  <a:solidFill>
                    <a:srgbClr val="000000"/>
                  </a:solidFill>
                  <a:round/>
                  <a:headEnd type="none" w="sm" len="sm"/>
                  <a:tailEnd type="none" w="sm" len="sm"/>
                </a:ln>
                <a:effectLst/>
              </p:spPr>
              <p:txBody>
                <a:bodyPr wrap="none" lIns="92075" tIns="46038" rIns="92075" bIns="46038" anchor="ctr">
                  <a:prstTxWarp prst="textNoShape">
                    <a:avLst/>
                  </a:prstTxWarp>
                </a:bodyPr>
                <a:lstStyle/>
                <a:p>
                  <a:endParaRPr lang="en-US"/>
                </a:p>
              </p:txBody>
            </p:sp>
          </p:grpSp>
        </p:grpSp>
        <p:grpSp>
          <p:nvGrpSpPr>
            <p:cNvPr id="178" name="Group 151"/>
            <p:cNvGrpSpPr>
              <a:grpSpLocks/>
            </p:cNvGrpSpPr>
            <p:nvPr/>
          </p:nvGrpSpPr>
          <p:grpSpPr bwMode="auto">
            <a:xfrm>
              <a:off x="757" y="3229"/>
              <a:ext cx="3805" cy="686"/>
              <a:chOff x="757" y="3229"/>
              <a:chExt cx="3805" cy="686"/>
            </a:xfrm>
          </p:grpSpPr>
          <p:sp>
            <p:nvSpPr>
              <p:cNvPr id="179" name="Freeform 152"/>
              <p:cNvSpPr>
                <a:spLocks/>
              </p:cNvSpPr>
              <p:nvPr/>
            </p:nvSpPr>
            <p:spPr bwMode="auto">
              <a:xfrm>
                <a:off x="757" y="3713"/>
                <a:ext cx="3712" cy="201"/>
              </a:xfrm>
              <a:custGeom>
                <a:avLst/>
                <a:gdLst/>
                <a:ahLst/>
                <a:cxnLst>
                  <a:cxn ang="0">
                    <a:pos x="0" y="707"/>
                  </a:cxn>
                  <a:cxn ang="0">
                    <a:pos x="2995" y="707"/>
                  </a:cxn>
                  <a:cxn ang="0">
                    <a:pos x="2995" y="0"/>
                  </a:cxn>
                </a:cxnLst>
                <a:rect l="0" t="0" r="r" b="b"/>
                <a:pathLst>
                  <a:path w="2995" h="707">
                    <a:moveTo>
                      <a:pt x="0" y="707"/>
                    </a:moveTo>
                    <a:lnTo>
                      <a:pt x="2995" y="707"/>
                    </a:lnTo>
                    <a:lnTo>
                      <a:pt x="2995" y="0"/>
                    </a:lnTo>
                  </a:path>
                </a:pathLst>
              </a:custGeom>
              <a:noFill/>
              <a:ln w="28575" cap="flat" cmpd="sng">
                <a:solidFill>
                  <a:srgbClr val="000000"/>
                </a:solidFill>
                <a:prstDash val="solid"/>
                <a:round/>
                <a:headEnd type="none" w="sm" len="sm"/>
                <a:tailEnd type="none" w="sm" len="med"/>
              </a:ln>
              <a:effectLst/>
            </p:spPr>
            <p:txBody>
              <a:bodyPr wrap="none" lIns="92075" tIns="46038" rIns="92075" bIns="46038" anchor="ctr">
                <a:prstTxWarp prst="textNoShape">
                  <a:avLst/>
                </a:prstTxWarp>
              </a:bodyPr>
              <a:lstStyle/>
              <a:p>
                <a:endParaRPr lang="en-US"/>
              </a:p>
            </p:txBody>
          </p:sp>
          <p:sp>
            <p:nvSpPr>
              <p:cNvPr id="180" name="Line 153"/>
              <p:cNvSpPr>
                <a:spLocks noChangeShapeType="1"/>
              </p:cNvSpPr>
              <p:nvPr/>
            </p:nvSpPr>
            <p:spPr bwMode="auto">
              <a:xfrm flipV="1">
                <a:off x="1379" y="3647"/>
                <a:ext cx="0" cy="268"/>
              </a:xfrm>
              <a:prstGeom prst="line">
                <a:avLst/>
              </a:prstGeom>
              <a:noFill/>
              <a:ln w="28575">
                <a:solidFill>
                  <a:srgbClr val="000000"/>
                </a:solidFill>
                <a:round/>
                <a:headEnd type="oval" w="med" len="med"/>
                <a:tailEnd type="none" w="sm" len="med"/>
              </a:ln>
              <a:effectLst/>
            </p:spPr>
            <p:txBody>
              <a:bodyPr wrap="none" lIns="92075" tIns="46038" rIns="92075" bIns="46038" anchor="ctr">
                <a:prstTxWarp prst="textNoShape">
                  <a:avLst/>
                </a:prstTxWarp>
              </a:bodyPr>
              <a:lstStyle/>
              <a:p>
                <a:endParaRPr lang="en-US"/>
              </a:p>
            </p:txBody>
          </p:sp>
          <p:grpSp>
            <p:nvGrpSpPr>
              <p:cNvPr id="181" name="Group 154"/>
              <p:cNvGrpSpPr>
                <a:grpSpLocks/>
              </p:cNvGrpSpPr>
              <p:nvPr/>
            </p:nvGrpSpPr>
            <p:grpSpPr bwMode="auto">
              <a:xfrm>
                <a:off x="4370" y="3507"/>
                <a:ext cx="192" cy="192"/>
                <a:chOff x="2544" y="1584"/>
                <a:chExt cx="192" cy="192"/>
              </a:xfrm>
            </p:grpSpPr>
            <p:sp>
              <p:nvSpPr>
                <p:cNvPr id="191" name="Oval 155"/>
                <p:cNvSpPr>
                  <a:spLocks noChangeArrowheads="1"/>
                </p:cNvSpPr>
                <p:nvPr/>
              </p:nvSpPr>
              <p:spPr bwMode="auto">
                <a:xfrm>
                  <a:off x="2544" y="1584"/>
                  <a:ext cx="192" cy="192"/>
                </a:xfrm>
                <a:prstGeom prst="ellipse">
                  <a:avLst/>
                </a:prstGeom>
                <a:solidFill>
                  <a:srgbClr val="FFFFFF"/>
                </a:solidFill>
                <a:ln w="28575">
                  <a:solidFill>
                    <a:srgbClr val="000000"/>
                  </a:solidFill>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192" name="Line 156"/>
                <p:cNvSpPr>
                  <a:spLocks noChangeShapeType="1"/>
                </p:cNvSpPr>
                <p:nvPr/>
              </p:nvSpPr>
              <p:spPr bwMode="auto">
                <a:xfrm>
                  <a:off x="2640" y="1632"/>
                  <a:ext cx="0" cy="96"/>
                </a:xfrm>
                <a:prstGeom prst="line">
                  <a:avLst/>
                </a:prstGeom>
                <a:noFill/>
                <a:ln w="28575">
                  <a:solidFill>
                    <a:srgbClr val="000000"/>
                  </a:solidFill>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193" name="Line 157"/>
                <p:cNvSpPr>
                  <a:spLocks noChangeShapeType="1"/>
                </p:cNvSpPr>
                <p:nvPr/>
              </p:nvSpPr>
              <p:spPr bwMode="auto">
                <a:xfrm>
                  <a:off x="2592" y="1680"/>
                  <a:ext cx="96" cy="0"/>
                </a:xfrm>
                <a:prstGeom prst="line">
                  <a:avLst/>
                </a:prstGeom>
                <a:noFill/>
                <a:ln w="28575">
                  <a:solidFill>
                    <a:srgbClr val="000000"/>
                  </a:solidFill>
                  <a:round/>
                  <a:headEnd type="none" w="sm" len="sm"/>
                  <a:tailEnd type="none" w="sm" len="sm"/>
                </a:ln>
                <a:effectLst/>
              </p:spPr>
              <p:txBody>
                <a:bodyPr wrap="none" lIns="92075" tIns="46038" rIns="92075" bIns="46038" anchor="ctr">
                  <a:prstTxWarp prst="textNoShape">
                    <a:avLst/>
                  </a:prstTxWarp>
                </a:bodyPr>
                <a:lstStyle/>
                <a:p>
                  <a:endParaRPr lang="en-US"/>
                </a:p>
              </p:txBody>
            </p:sp>
          </p:grpSp>
          <p:grpSp>
            <p:nvGrpSpPr>
              <p:cNvPr id="182" name="Group 158"/>
              <p:cNvGrpSpPr>
                <a:grpSpLocks/>
              </p:cNvGrpSpPr>
              <p:nvPr/>
            </p:nvGrpSpPr>
            <p:grpSpPr bwMode="auto">
              <a:xfrm>
                <a:off x="1284" y="3517"/>
                <a:ext cx="192" cy="192"/>
                <a:chOff x="2544" y="1584"/>
                <a:chExt cx="192" cy="192"/>
              </a:xfrm>
            </p:grpSpPr>
            <p:sp>
              <p:nvSpPr>
                <p:cNvPr id="188" name="Oval 159"/>
                <p:cNvSpPr>
                  <a:spLocks noChangeArrowheads="1"/>
                </p:cNvSpPr>
                <p:nvPr/>
              </p:nvSpPr>
              <p:spPr bwMode="auto">
                <a:xfrm>
                  <a:off x="2544" y="1584"/>
                  <a:ext cx="192" cy="192"/>
                </a:xfrm>
                <a:prstGeom prst="ellipse">
                  <a:avLst/>
                </a:prstGeom>
                <a:solidFill>
                  <a:schemeClr val="bg1"/>
                </a:solidFill>
                <a:ln w="28575">
                  <a:solidFill>
                    <a:srgbClr val="000000"/>
                  </a:solidFill>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189" name="Line 160"/>
                <p:cNvSpPr>
                  <a:spLocks noChangeShapeType="1"/>
                </p:cNvSpPr>
                <p:nvPr/>
              </p:nvSpPr>
              <p:spPr bwMode="auto">
                <a:xfrm>
                  <a:off x="2640" y="1632"/>
                  <a:ext cx="0" cy="96"/>
                </a:xfrm>
                <a:prstGeom prst="line">
                  <a:avLst/>
                </a:prstGeom>
                <a:noFill/>
                <a:ln w="28575">
                  <a:solidFill>
                    <a:srgbClr val="000000"/>
                  </a:solidFill>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190" name="Line 161"/>
                <p:cNvSpPr>
                  <a:spLocks noChangeShapeType="1"/>
                </p:cNvSpPr>
                <p:nvPr/>
              </p:nvSpPr>
              <p:spPr bwMode="auto">
                <a:xfrm>
                  <a:off x="2592" y="1680"/>
                  <a:ext cx="96" cy="0"/>
                </a:xfrm>
                <a:prstGeom prst="line">
                  <a:avLst/>
                </a:prstGeom>
                <a:noFill/>
                <a:ln w="28575">
                  <a:solidFill>
                    <a:srgbClr val="000000"/>
                  </a:solidFill>
                  <a:round/>
                  <a:headEnd type="none" w="sm" len="sm"/>
                  <a:tailEnd type="none" w="sm" len="sm"/>
                </a:ln>
                <a:effectLst/>
              </p:spPr>
              <p:txBody>
                <a:bodyPr wrap="none" lIns="92075" tIns="46038" rIns="92075" bIns="46038" anchor="ctr">
                  <a:prstTxWarp prst="textNoShape">
                    <a:avLst/>
                  </a:prstTxWarp>
                </a:bodyPr>
                <a:lstStyle/>
                <a:p>
                  <a:endParaRPr lang="en-US"/>
                </a:p>
              </p:txBody>
            </p:sp>
          </p:grpSp>
          <p:sp>
            <p:nvSpPr>
              <p:cNvPr id="183" name="Line 162"/>
              <p:cNvSpPr>
                <a:spLocks noChangeShapeType="1"/>
              </p:cNvSpPr>
              <p:nvPr/>
            </p:nvSpPr>
            <p:spPr bwMode="auto">
              <a:xfrm flipV="1">
                <a:off x="2025" y="3344"/>
                <a:ext cx="0" cy="570"/>
              </a:xfrm>
              <a:prstGeom prst="line">
                <a:avLst/>
              </a:prstGeom>
              <a:noFill/>
              <a:ln w="28575">
                <a:solidFill>
                  <a:srgbClr val="000000"/>
                </a:solidFill>
                <a:round/>
                <a:headEnd type="oval" w="med" len="med"/>
                <a:tailEnd type="none" w="sm" len="med"/>
              </a:ln>
              <a:effectLst/>
            </p:spPr>
            <p:txBody>
              <a:bodyPr wrap="none" lIns="92075" tIns="46038" rIns="92075" bIns="46038" anchor="ctr">
                <a:prstTxWarp prst="textNoShape">
                  <a:avLst/>
                </a:prstTxWarp>
              </a:bodyPr>
              <a:lstStyle/>
              <a:p>
                <a:endParaRPr lang="en-US"/>
              </a:p>
            </p:txBody>
          </p:sp>
          <p:grpSp>
            <p:nvGrpSpPr>
              <p:cNvPr id="184" name="Group 163"/>
              <p:cNvGrpSpPr>
                <a:grpSpLocks/>
              </p:cNvGrpSpPr>
              <p:nvPr/>
            </p:nvGrpSpPr>
            <p:grpSpPr bwMode="auto">
              <a:xfrm>
                <a:off x="1928" y="3229"/>
                <a:ext cx="192" cy="192"/>
                <a:chOff x="2544" y="1584"/>
                <a:chExt cx="192" cy="192"/>
              </a:xfrm>
            </p:grpSpPr>
            <p:sp>
              <p:nvSpPr>
                <p:cNvPr id="185" name="Oval 164"/>
                <p:cNvSpPr>
                  <a:spLocks noChangeArrowheads="1"/>
                </p:cNvSpPr>
                <p:nvPr/>
              </p:nvSpPr>
              <p:spPr bwMode="auto">
                <a:xfrm>
                  <a:off x="2544" y="1584"/>
                  <a:ext cx="192" cy="192"/>
                </a:xfrm>
                <a:prstGeom prst="ellipse">
                  <a:avLst/>
                </a:prstGeom>
                <a:solidFill>
                  <a:srgbClr val="FFFFFF"/>
                </a:solidFill>
                <a:ln w="28575">
                  <a:solidFill>
                    <a:srgbClr val="000000"/>
                  </a:solidFill>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186" name="Line 165"/>
                <p:cNvSpPr>
                  <a:spLocks noChangeShapeType="1"/>
                </p:cNvSpPr>
                <p:nvPr/>
              </p:nvSpPr>
              <p:spPr bwMode="auto">
                <a:xfrm>
                  <a:off x="2640" y="1632"/>
                  <a:ext cx="0" cy="96"/>
                </a:xfrm>
                <a:prstGeom prst="line">
                  <a:avLst/>
                </a:prstGeom>
                <a:noFill/>
                <a:ln w="28575">
                  <a:solidFill>
                    <a:srgbClr val="000000"/>
                  </a:solidFill>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187" name="Line 166"/>
                <p:cNvSpPr>
                  <a:spLocks noChangeShapeType="1"/>
                </p:cNvSpPr>
                <p:nvPr/>
              </p:nvSpPr>
              <p:spPr bwMode="auto">
                <a:xfrm>
                  <a:off x="2592" y="1680"/>
                  <a:ext cx="96" cy="0"/>
                </a:xfrm>
                <a:prstGeom prst="line">
                  <a:avLst/>
                </a:prstGeom>
                <a:noFill/>
                <a:ln w="28575">
                  <a:solidFill>
                    <a:srgbClr val="000000"/>
                  </a:solidFill>
                  <a:round/>
                  <a:headEnd type="none" w="sm" len="sm"/>
                  <a:tailEnd type="none" w="sm" len="sm"/>
                </a:ln>
                <a:effectLst/>
              </p:spPr>
              <p:txBody>
                <a:bodyPr wrap="none" lIns="92075" tIns="46038" rIns="92075" bIns="46038" anchor="ctr">
                  <a:prstTxWarp prst="textNoShape">
                    <a:avLst/>
                  </a:prstTxWarp>
                </a:bodyPr>
                <a:lstStyle/>
                <a:p>
                  <a:endParaRPr lang="en-US"/>
                </a:p>
              </p:txBody>
            </p:sp>
          </p:grpSp>
        </p:grpSp>
      </p:grpSp>
      <p:grpSp>
        <p:nvGrpSpPr>
          <p:cNvPr id="280" name="Group 279"/>
          <p:cNvGrpSpPr/>
          <p:nvPr/>
        </p:nvGrpSpPr>
        <p:grpSpPr>
          <a:xfrm>
            <a:off x="2574930" y="1143000"/>
            <a:ext cx="5192708" cy="533400"/>
            <a:chOff x="2574930" y="1143000"/>
            <a:chExt cx="5192708" cy="533400"/>
          </a:xfrm>
        </p:grpSpPr>
        <p:sp>
          <p:nvSpPr>
            <p:cNvPr id="281" name="AutoShape 73"/>
            <p:cNvSpPr>
              <a:spLocks noChangeArrowheads="1"/>
            </p:cNvSpPr>
            <p:nvPr/>
          </p:nvSpPr>
          <p:spPr bwMode="auto">
            <a:xfrm>
              <a:off x="6429374" y="1143000"/>
              <a:ext cx="358775" cy="533400"/>
            </a:xfrm>
            <a:prstGeom prst="roundRect">
              <a:avLst>
                <a:gd name="adj" fmla="val 26191"/>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endParaRPr lang="en-US" sz="1200" kern="0" dirty="0">
                <a:solidFill>
                  <a:srgbClr val="000000"/>
                </a:solidFill>
                <a:latin typeface="Arial"/>
              </a:endParaRPr>
            </a:p>
          </p:txBody>
        </p:sp>
        <p:sp>
          <p:nvSpPr>
            <p:cNvPr id="282" name="AutoShape 73"/>
            <p:cNvSpPr>
              <a:spLocks noChangeArrowheads="1"/>
            </p:cNvSpPr>
            <p:nvPr/>
          </p:nvSpPr>
          <p:spPr bwMode="auto">
            <a:xfrm>
              <a:off x="7408863" y="1143000"/>
              <a:ext cx="358775" cy="533400"/>
            </a:xfrm>
            <a:prstGeom prst="roundRect">
              <a:avLst>
                <a:gd name="adj" fmla="val 26191"/>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endParaRPr lang="en-US" sz="1200" kern="0" dirty="0">
                <a:solidFill>
                  <a:srgbClr val="000000"/>
                </a:solidFill>
                <a:latin typeface="Arial"/>
              </a:endParaRPr>
            </a:p>
          </p:txBody>
        </p:sp>
        <p:sp>
          <p:nvSpPr>
            <p:cNvPr id="283" name="AutoShape 73"/>
            <p:cNvSpPr>
              <a:spLocks noChangeArrowheads="1"/>
            </p:cNvSpPr>
            <p:nvPr/>
          </p:nvSpPr>
          <p:spPr bwMode="auto">
            <a:xfrm>
              <a:off x="5465763" y="1143000"/>
              <a:ext cx="358775" cy="533400"/>
            </a:xfrm>
            <a:prstGeom prst="roundRect">
              <a:avLst>
                <a:gd name="adj" fmla="val 26191"/>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endParaRPr lang="en-US" sz="1200" kern="0" dirty="0">
                <a:solidFill>
                  <a:srgbClr val="000000"/>
                </a:solidFill>
                <a:latin typeface="Arial"/>
              </a:endParaRPr>
            </a:p>
          </p:txBody>
        </p:sp>
        <p:sp>
          <p:nvSpPr>
            <p:cNvPr id="285" name="AutoShape 73"/>
            <p:cNvSpPr>
              <a:spLocks noChangeArrowheads="1"/>
            </p:cNvSpPr>
            <p:nvPr/>
          </p:nvSpPr>
          <p:spPr bwMode="auto">
            <a:xfrm>
              <a:off x="4502152" y="1143000"/>
              <a:ext cx="358775" cy="533400"/>
            </a:xfrm>
            <a:prstGeom prst="roundRect">
              <a:avLst>
                <a:gd name="adj" fmla="val 26191"/>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endParaRPr lang="en-US" sz="1200" kern="0" dirty="0">
                <a:solidFill>
                  <a:srgbClr val="000000"/>
                </a:solidFill>
                <a:latin typeface="Arial"/>
              </a:endParaRPr>
            </a:p>
          </p:txBody>
        </p:sp>
        <p:sp>
          <p:nvSpPr>
            <p:cNvPr id="286" name="AutoShape 73"/>
            <p:cNvSpPr>
              <a:spLocks noChangeArrowheads="1"/>
            </p:cNvSpPr>
            <p:nvPr/>
          </p:nvSpPr>
          <p:spPr bwMode="auto">
            <a:xfrm>
              <a:off x="3538541" y="1143000"/>
              <a:ext cx="358775" cy="533400"/>
            </a:xfrm>
            <a:prstGeom prst="roundRect">
              <a:avLst>
                <a:gd name="adj" fmla="val 26191"/>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endParaRPr lang="en-US" sz="1200" kern="0" dirty="0">
                <a:solidFill>
                  <a:srgbClr val="000000"/>
                </a:solidFill>
                <a:latin typeface="Arial"/>
              </a:endParaRPr>
            </a:p>
          </p:txBody>
        </p:sp>
        <p:sp>
          <p:nvSpPr>
            <p:cNvPr id="287" name="AutoShape 73"/>
            <p:cNvSpPr>
              <a:spLocks noChangeArrowheads="1"/>
            </p:cNvSpPr>
            <p:nvPr/>
          </p:nvSpPr>
          <p:spPr bwMode="auto">
            <a:xfrm>
              <a:off x="2574930" y="1143000"/>
              <a:ext cx="358775" cy="533400"/>
            </a:xfrm>
            <a:prstGeom prst="roundRect">
              <a:avLst>
                <a:gd name="adj" fmla="val 26191"/>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endParaRPr lang="en-US" sz="1200" kern="0" dirty="0">
                <a:solidFill>
                  <a:srgbClr val="000000"/>
                </a:solidFill>
                <a:latin typeface="Arial"/>
              </a:endParaRPr>
            </a:p>
          </p:txBody>
        </p:sp>
      </p:grpSp>
      <p:sp useBgFill="1">
        <p:nvSpPr>
          <p:cNvPr id="284" name="Rectangle 282"/>
          <p:cNvSpPr>
            <a:spLocks noChangeArrowheads="1"/>
          </p:cNvSpPr>
          <p:nvPr/>
        </p:nvSpPr>
        <p:spPr bwMode="auto">
          <a:xfrm>
            <a:off x="3425652" y="5860218"/>
            <a:ext cx="3349845" cy="707886"/>
          </a:xfrm>
          <a:prstGeom prst="rect">
            <a:avLst/>
          </a:prstGeom>
          <a:ln w="12700">
            <a:noFill/>
            <a:miter lim="800000"/>
            <a:headEnd/>
            <a:tailEnd/>
          </a:ln>
          <a:effectLst/>
        </p:spPr>
        <p:txBody>
          <a:bodyPr wrap="none" anchor="ctr">
            <a:prstTxWarp prst="textNoShape">
              <a:avLst/>
            </a:prstTxWarp>
            <a:spAutoFit/>
          </a:bodyPr>
          <a:lstStyle/>
          <a:p>
            <a:pPr algn="l"/>
            <a:r>
              <a:rPr lang="en-US" sz="2000" b="0" dirty="0">
                <a:latin typeface="Arial"/>
                <a:cs typeface="Arial"/>
              </a:rPr>
              <a:t>Single error detected in the </a:t>
            </a:r>
          </a:p>
          <a:p>
            <a:pPr algn="l"/>
            <a:r>
              <a:rPr lang="en-US" sz="2000" b="0" dirty="0">
                <a:latin typeface="Arial"/>
                <a:cs typeface="Arial"/>
              </a:rPr>
              <a:t>presence of a single X state</a:t>
            </a:r>
          </a:p>
        </p:txBody>
      </p:sp>
      <p:grpSp>
        <p:nvGrpSpPr>
          <p:cNvPr id="426" name="Group 167"/>
          <p:cNvGrpSpPr>
            <a:grpSpLocks/>
          </p:cNvGrpSpPr>
          <p:nvPr/>
        </p:nvGrpSpPr>
        <p:grpSpPr bwMode="auto">
          <a:xfrm>
            <a:off x="1193800" y="1262063"/>
            <a:ext cx="6324600" cy="1901826"/>
            <a:chOff x="752" y="795"/>
            <a:chExt cx="3984" cy="1198"/>
          </a:xfrm>
        </p:grpSpPr>
        <p:grpSp>
          <p:nvGrpSpPr>
            <p:cNvPr id="431" name="Group 168"/>
            <p:cNvGrpSpPr>
              <a:grpSpLocks/>
            </p:cNvGrpSpPr>
            <p:nvPr/>
          </p:nvGrpSpPr>
          <p:grpSpPr bwMode="auto">
            <a:xfrm>
              <a:off x="752" y="888"/>
              <a:ext cx="3984" cy="1010"/>
              <a:chOff x="752" y="888"/>
              <a:chExt cx="3984" cy="1010"/>
            </a:xfrm>
          </p:grpSpPr>
          <p:sp>
            <p:nvSpPr>
              <p:cNvPr id="470" name="Freeform 170"/>
              <p:cNvSpPr>
                <a:spLocks/>
              </p:cNvSpPr>
              <p:nvPr/>
            </p:nvSpPr>
            <p:spPr bwMode="auto">
              <a:xfrm>
                <a:off x="2037" y="888"/>
                <a:ext cx="307" cy="1010"/>
              </a:xfrm>
              <a:custGeom>
                <a:avLst/>
                <a:gdLst/>
                <a:ahLst/>
                <a:cxnLst>
                  <a:cxn ang="0">
                    <a:pos x="0" y="914"/>
                  </a:cxn>
                  <a:cxn ang="0">
                    <a:pos x="3" y="0"/>
                  </a:cxn>
                  <a:cxn ang="0">
                    <a:pos x="307" y="0"/>
                  </a:cxn>
                </a:cxnLst>
                <a:rect l="0" t="0" r="r" b="b"/>
                <a:pathLst>
                  <a:path w="307" h="914">
                    <a:moveTo>
                      <a:pt x="0" y="914"/>
                    </a:moveTo>
                    <a:lnTo>
                      <a:pt x="3" y="0"/>
                    </a:lnTo>
                    <a:lnTo>
                      <a:pt x="307" y="0"/>
                    </a:lnTo>
                  </a:path>
                </a:pathLst>
              </a:custGeom>
              <a:noFill/>
              <a:ln w="57150" cmpd="sng">
                <a:solidFill>
                  <a:srgbClr val="FF0000"/>
                </a:solidFill>
                <a:round/>
                <a:headEnd type="none" w="sm" len="sm"/>
                <a:tailEnd type="none" w="sm" len="med"/>
              </a:ln>
              <a:effectLst/>
            </p:spPr>
            <p:txBody>
              <a:bodyPr wrap="none" lIns="92075" tIns="46038" rIns="92075" bIns="46038" anchor="ctr">
                <a:prstTxWarp prst="textNoShape">
                  <a:avLst/>
                </a:prstTxWarp>
              </a:bodyPr>
              <a:lstStyle/>
              <a:p>
                <a:endParaRPr lang="en-US"/>
              </a:p>
            </p:txBody>
          </p:sp>
          <p:sp>
            <p:nvSpPr>
              <p:cNvPr id="471" name="Freeform 171"/>
              <p:cNvSpPr>
                <a:spLocks/>
              </p:cNvSpPr>
              <p:nvPr/>
            </p:nvSpPr>
            <p:spPr bwMode="auto">
              <a:xfrm>
                <a:off x="3853" y="888"/>
                <a:ext cx="307" cy="1010"/>
              </a:xfrm>
              <a:custGeom>
                <a:avLst/>
                <a:gdLst/>
                <a:ahLst/>
                <a:cxnLst>
                  <a:cxn ang="0">
                    <a:pos x="0" y="914"/>
                  </a:cxn>
                  <a:cxn ang="0">
                    <a:pos x="3" y="0"/>
                  </a:cxn>
                  <a:cxn ang="0">
                    <a:pos x="307" y="0"/>
                  </a:cxn>
                </a:cxnLst>
                <a:rect l="0" t="0" r="r" b="b"/>
                <a:pathLst>
                  <a:path w="307" h="914">
                    <a:moveTo>
                      <a:pt x="0" y="914"/>
                    </a:moveTo>
                    <a:lnTo>
                      <a:pt x="3" y="0"/>
                    </a:lnTo>
                    <a:lnTo>
                      <a:pt x="307" y="0"/>
                    </a:lnTo>
                  </a:path>
                </a:pathLst>
              </a:custGeom>
              <a:noFill/>
              <a:ln w="57150" cmpd="sng">
                <a:solidFill>
                  <a:srgbClr val="FF0000"/>
                </a:solidFill>
                <a:round/>
                <a:headEnd type="none" w="sm" len="sm"/>
                <a:tailEnd type="none" w="sm" len="med"/>
              </a:ln>
              <a:effectLst/>
            </p:spPr>
            <p:txBody>
              <a:bodyPr wrap="none" lIns="92075" tIns="46038" rIns="92075" bIns="46038" anchor="ctr">
                <a:prstTxWarp prst="textNoShape">
                  <a:avLst/>
                </a:prstTxWarp>
              </a:bodyPr>
              <a:lstStyle/>
              <a:p>
                <a:endParaRPr lang="en-US"/>
              </a:p>
            </p:txBody>
          </p:sp>
          <p:sp>
            <p:nvSpPr>
              <p:cNvPr id="472" name="Freeform 172"/>
              <p:cNvSpPr>
                <a:spLocks/>
              </p:cNvSpPr>
              <p:nvPr/>
            </p:nvSpPr>
            <p:spPr bwMode="auto">
              <a:xfrm>
                <a:off x="752" y="897"/>
                <a:ext cx="3984" cy="999"/>
              </a:xfrm>
              <a:custGeom>
                <a:avLst/>
                <a:gdLst/>
                <a:ahLst/>
                <a:cxnLst>
                  <a:cxn ang="0">
                    <a:pos x="0" y="904"/>
                  </a:cxn>
                  <a:cxn ang="0">
                    <a:pos x="3712" y="904"/>
                  </a:cxn>
                  <a:cxn ang="0">
                    <a:pos x="3712" y="0"/>
                  </a:cxn>
                  <a:cxn ang="0">
                    <a:pos x="3984" y="0"/>
                  </a:cxn>
                </a:cxnLst>
                <a:rect l="0" t="0" r="r" b="b"/>
                <a:pathLst>
                  <a:path w="3984" h="904">
                    <a:moveTo>
                      <a:pt x="0" y="904"/>
                    </a:moveTo>
                    <a:lnTo>
                      <a:pt x="3712" y="904"/>
                    </a:lnTo>
                    <a:lnTo>
                      <a:pt x="3712" y="0"/>
                    </a:lnTo>
                    <a:lnTo>
                      <a:pt x="3984" y="0"/>
                    </a:lnTo>
                  </a:path>
                </a:pathLst>
              </a:custGeom>
              <a:noFill/>
              <a:ln w="57150" cap="flat" cmpd="sng">
                <a:solidFill>
                  <a:srgbClr val="FF0000"/>
                </a:solidFill>
                <a:prstDash val="solid"/>
                <a:round/>
                <a:headEnd type="none" w="sm" len="sm"/>
                <a:tailEnd type="none" w="sm" len="med"/>
              </a:ln>
              <a:effectLst/>
            </p:spPr>
            <p:txBody>
              <a:bodyPr wrap="none" lIns="92075" tIns="46038" rIns="92075" bIns="46038" anchor="ctr">
                <a:prstTxWarp prst="textNoShape">
                  <a:avLst/>
                </a:prstTxWarp>
              </a:bodyPr>
              <a:lstStyle/>
              <a:p>
                <a:endParaRPr lang="en-US"/>
              </a:p>
            </p:txBody>
          </p:sp>
        </p:grpSp>
        <p:grpSp>
          <p:nvGrpSpPr>
            <p:cNvPr id="432" name="Group 176"/>
            <p:cNvGrpSpPr>
              <a:grpSpLocks/>
            </p:cNvGrpSpPr>
            <p:nvPr/>
          </p:nvGrpSpPr>
          <p:grpSpPr bwMode="auto">
            <a:xfrm>
              <a:off x="1936" y="795"/>
              <a:ext cx="2626" cy="1198"/>
              <a:chOff x="1936" y="795"/>
              <a:chExt cx="2626" cy="1198"/>
            </a:xfrm>
          </p:grpSpPr>
          <p:sp>
            <p:nvSpPr>
              <p:cNvPr id="433" name="Oval 177"/>
              <p:cNvSpPr>
                <a:spLocks noChangeArrowheads="1"/>
              </p:cNvSpPr>
              <p:nvPr/>
            </p:nvSpPr>
            <p:spPr bwMode="auto">
              <a:xfrm>
                <a:off x="1942" y="795"/>
                <a:ext cx="192" cy="192"/>
              </a:xfrm>
              <a:prstGeom prst="ellipse">
                <a:avLst/>
              </a:prstGeom>
              <a:solidFill>
                <a:srgbClr val="FFFFFF"/>
              </a:solidFill>
              <a:ln w="28575">
                <a:solidFill>
                  <a:srgbClr val="000000"/>
                </a:solidFill>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434" name="Line 178"/>
              <p:cNvSpPr>
                <a:spLocks noChangeShapeType="1"/>
              </p:cNvSpPr>
              <p:nvPr/>
            </p:nvSpPr>
            <p:spPr bwMode="auto">
              <a:xfrm>
                <a:off x="2038" y="843"/>
                <a:ext cx="0" cy="96"/>
              </a:xfrm>
              <a:prstGeom prst="line">
                <a:avLst/>
              </a:prstGeom>
              <a:noFill/>
              <a:ln w="28575">
                <a:solidFill>
                  <a:srgbClr val="000000"/>
                </a:solidFill>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435" name="Line 179"/>
              <p:cNvSpPr>
                <a:spLocks noChangeShapeType="1"/>
              </p:cNvSpPr>
              <p:nvPr/>
            </p:nvSpPr>
            <p:spPr bwMode="auto">
              <a:xfrm>
                <a:off x="1990" y="891"/>
                <a:ext cx="96" cy="0"/>
              </a:xfrm>
              <a:prstGeom prst="line">
                <a:avLst/>
              </a:prstGeom>
              <a:noFill/>
              <a:ln w="28575">
                <a:solidFill>
                  <a:srgbClr val="000000"/>
                </a:solidFill>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436" name="Oval 180"/>
              <p:cNvSpPr>
                <a:spLocks noChangeArrowheads="1"/>
              </p:cNvSpPr>
              <p:nvPr/>
            </p:nvSpPr>
            <p:spPr bwMode="auto">
              <a:xfrm>
                <a:off x="4370" y="795"/>
                <a:ext cx="192" cy="192"/>
              </a:xfrm>
              <a:prstGeom prst="ellipse">
                <a:avLst/>
              </a:prstGeom>
              <a:solidFill>
                <a:srgbClr val="FFFFFF"/>
              </a:solidFill>
              <a:ln w="28575">
                <a:solidFill>
                  <a:srgbClr val="000000"/>
                </a:solidFill>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437" name="Line 181"/>
              <p:cNvSpPr>
                <a:spLocks noChangeShapeType="1"/>
              </p:cNvSpPr>
              <p:nvPr/>
            </p:nvSpPr>
            <p:spPr bwMode="auto">
              <a:xfrm>
                <a:off x="4466" y="843"/>
                <a:ext cx="0" cy="96"/>
              </a:xfrm>
              <a:prstGeom prst="line">
                <a:avLst/>
              </a:prstGeom>
              <a:noFill/>
              <a:ln w="28575">
                <a:solidFill>
                  <a:srgbClr val="000000"/>
                </a:solidFill>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438" name="Line 182"/>
              <p:cNvSpPr>
                <a:spLocks noChangeShapeType="1"/>
              </p:cNvSpPr>
              <p:nvPr/>
            </p:nvSpPr>
            <p:spPr bwMode="auto">
              <a:xfrm>
                <a:off x="4418" y="891"/>
                <a:ext cx="96" cy="0"/>
              </a:xfrm>
              <a:prstGeom prst="line">
                <a:avLst/>
              </a:prstGeom>
              <a:noFill/>
              <a:ln w="28575">
                <a:solidFill>
                  <a:srgbClr val="000000"/>
                </a:solidFill>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439" name="Oval 183"/>
              <p:cNvSpPr>
                <a:spLocks noChangeArrowheads="1"/>
              </p:cNvSpPr>
              <p:nvPr/>
            </p:nvSpPr>
            <p:spPr bwMode="auto">
              <a:xfrm>
                <a:off x="3763" y="795"/>
                <a:ext cx="192" cy="192"/>
              </a:xfrm>
              <a:prstGeom prst="ellipse">
                <a:avLst/>
              </a:prstGeom>
              <a:solidFill>
                <a:srgbClr val="FFFFFF"/>
              </a:solidFill>
              <a:ln w="28575">
                <a:solidFill>
                  <a:srgbClr val="000000"/>
                </a:solidFill>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440" name="Line 184"/>
              <p:cNvSpPr>
                <a:spLocks noChangeShapeType="1"/>
              </p:cNvSpPr>
              <p:nvPr/>
            </p:nvSpPr>
            <p:spPr bwMode="auto">
              <a:xfrm>
                <a:off x="3859" y="843"/>
                <a:ext cx="0" cy="96"/>
              </a:xfrm>
              <a:prstGeom prst="line">
                <a:avLst/>
              </a:prstGeom>
              <a:noFill/>
              <a:ln w="28575">
                <a:solidFill>
                  <a:srgbClr val="000000"/>
                </a:solidFill>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441" name="Line 185"/>
              <p:cNvSpPr>
                <a:spLocks noChangeShapeType="1"/>
              </p:cNvSpPr>
              <p:nvPr/>
            </p:nvSpPr>
            <p:spPr bwMode="auto">
              <a:xfrm>
                <a:off x="3811" y="891"/>
                <a:ext cx="96" cy="0"/>
              </a:xfrm>
              <a:prstGeom prst="line">
                <a:avLst/>
              </a:prstGeom>
              <a:noFill/>
              <a:ln w="28575">
                <a:solidFill>
                  <a:srgbClr val="000000"/>
                </a:solidFill>
                <a:round/>
                <a:headEnd type="none" w="sm" len="sm"/>
                <a:tailEnd type="none" w="sm" len="sm"/>
              </a:ln>
              <a:effectLst/>
            </p:spPr>
            <p:txBody>
              <a:bodyPr wrap="none" lIns="92075" tIns="46038" rIns="92075" bIns="46038" anchor="ctr">
                <a:prstTxWarp prst="textNoShape">
                  <a:avLst/>
                </a:prstTxWarp>
              </a:bodyPr>
              <a:lstStyle/>
              <a:p>
                <a:endParaRPr lang="en-US"/>
              </a:p>
            </p:txBody>
          </p:sp>
          <p:grpSp>
            <p:nvGrpSpPr>
              <p:cNvPr id="442" name="Group 186"/>
              <p:cNvGrpSpPr>
                <a:grpSpLocks/>
              </p:cNvGrpSpPr>
              <p:nvPr/>
            </p:nvGrpSpPr>
            <p:grpSpPr bwMode="auto">
              <a:xfrm>
                <a:off x="4370" y="1229"/>
                <a:ext cx="192" cy="192"/>
                <a:chOff x="2544" y="1584"/>
                <a:chExt cx="192" cy="192"/>
              </a:xfrm>
            </p:grpSpPr>
            <p:sp>
              <p:nvSpPr>
                <p:cNvPr id="467" name="Oval 187"/>
                <p:cNvSpPr>
                  <a:spLocks noChangeArrowheads="1"/>
                </p:cNvSpPr>
                <p:nvPr/>
              </p:nvSpPr>
              <p:spPr bwMode="auto">
                <a:xfrm>
                  <a:off x="2544" y="1584"/>
                  <a:ext cx="192" cy="192"/>
                </a:xfrm>
                <a:prstGeom prst="ellipse">
                  <a:avLst/>
                </a:prstGeom>
                <a:solidFill>
                  <a:srgbClr val="FFFFFF"/>
                </a:solidFill>
                <a:ln w="28575">
                  <a:solidFill>
                    <a:srgbClr val="000000"/>
                  </a:solidFill>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468" name="Line 188"/>
                <p:cNvSpPr>
                  <a:spLocks noChangeShapeType="1"/>
                </p:cNvSpPr>
                <p:nvPr/>
              </p:nvSpPr>
              <p:spPr bwMode="auto">
                <a:xfrm>
                  <a:off x="2640" y="1632"/>
                  <a:ext cx="0" cy="96"/>
                </a:xfrm>
                <a:prstGeom prst="line">
                  <a:avLst/>
                </a:prstGeom>
                <a:noFill/>
                <a:ln w="28575">
                  <a:solidFill>
                    <a:srgbClr val="000000"/>
                  </a:solidFill>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469" name="Line 189"/>
                <p:cNvSpPr>
                  <a:spLocks noChangeShapeType="1"/>
                </p:cNvSpPr>
                <p:nvPr/>
              </p:nvSpPr>
              <p:spPr bwMode="auto">
                <a:xfrm>
                  <a:off x="2592" y="1680"/>
                  <a:ext cx="96" cy="0"/>
                </a:xfrm>
                <a:prstGeom prst="line">
                  <a:avLst/>
                </a:prstGeom>
                <a:noFill/>
                <a:ln w="28575">
                  <a:solidFill>
                    <a:srgbClr val="000000"/>
                  </a:solidFill>
                  <a:round/>
                  <a:headEnd type="none" w="sm" len="sm"/>
                  <a:tailEnd type="none" w="sm" len="sm"/>
                </a:ln>
                <a:effectLst/>
              </p:spPr>
              <p:txBody>
                <a:bodyPr wrap="none" lIns="92075" tIns="46038" rIns="92075" bIns="46038" anchor="ctr">
                  <a:prstTxWarp prst="textNoShape">
                    <a:avLst/>
                  </a:prstTxWarp>
                </a:bodyPr>
                <a:lstStyle/>
                <a:p>
                  <a:endParaRPr lang="en-US"/>
                </a:p>
              </p:txBody>
            </p:sp>
          </p:grpSp>
          <p:grpSp>
            <p:nvGrpSpPr>
              <p:cNvPr id="443" name="Group 190"/>
              <p:cNvGrpSpPr>
                <a:grpSpLocks/>
              </p:cNvGrpSpPr>
              <p:nvPr/>
            </p:nvGrpSpPr>
            <p:grpSpPr bwMode="auto">
              <a:xfrm>
                <a:off x="3757" y="1235"/>
                <a:ext cx="192" cy="192"/>
                <a:chOff x="2544" y="1584"/>
                <a:chExt cx="192" cy="192"/>
              </a:xfrm>
            </p:grpSpPr>
            <p:sp>
              <p:nvSpPr>
                <p:cNvPr id="464" name="Oval 191"/>
                <p:cNvSpPr>
                  <a:spLocks noChangeArrowheads="1"/>
                </p:cNvSpPr>
                <p:nvPr/>
              </p:nvSpPr>
              <p:spPr bwMode="auto">
                <a:xfrm>
                  <a:off x="2544" y="1584"/>
                  <a:ext cx="192" cy="192"/>
                </a:xfrm>
                <a:prstGeom prst="ellipse">
                  <a:avLst/>
                </a:prstGeom>
                <a:solidFill>
                  <a:srgbClr val="FFFFFF"/>
                </a:solidFill>
                <a:ln w="28575">
                  <a:solidFill>
                    <a:srgbClr val="000000"/>
                  </a:solidFill>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465" name="Line 192"/>
                <p:cNvSpPr>
                  <a:spLocks noChangeShapeType="1"/>
                </p:cNvSpPr>
                <p:nvPr/>
              </p:nvSpPr>
              <p:spPr bwMode="auto">
                <a:xfrm>
                  <a:off x="2640" y="1632"/>
                  <a:ext cx="0" cy="96"/>
                </a:xfrm>
                <a:prstGeom prst="line">
                  <a:avLst/>
                </a:prstGeom>
                <a:noFill/>
                <a:ln w="28575">
                  <a:solidFill>
                    <a:srgbClr val="000000"/>
                  </a:solidFill>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466" name="Line 193"/>
                <p:cNvSpPr>
                  <a:spLocks noChangeShapeType="1"/>
                </p:cNvSpPr>
                <p:nvPr/>
              </p:nvSpPr>
              <p:spPr bwMode="auto">
                <a:xfrm>
                  <a:off x="2592" y="1680"/>
                  <a:ext cx="96" cy="0"/>
                </a:xfrm>
                <a:prstGeom prst="line">
                  <a:avLst/>
                </a:prstGeom>
                <a:noFill/>
                <a:ln w="28575">
                  <a:solidFill>
                    <a:srgbClr val="000000"/>
                  </a:solidFill>
                  <a:round/>
                  <a:headEnd type="none" w="sm" len="sm"/>
                  <a:tailEnd type="none" w="sm" len="sm"/>
                </a:ln>
                <a:effectLst/>
              </p:spPr>
              <p:txBody>
                <a:bodyPr wrap="none" lIns="92075" tIns="46038" rIns="92075" bIns="46038" anchor="ctr">
                  <a:prstTxWarp prst="textNoShape">
                    <a:avLst/>
                  </a:prstTxWarp>
                </a:bodyPr>
                <a:lstStyle/>
                <a:p>
                  <a:endParaRPr lang="en-US"/>
                </a:p>
              </p:txBody>
            </p:sp>
          </p:grpSp>
          <p:grpSp>
            <p:nvGrpSpPr>
              <p:cNvPr id="444" name="Group 194"/>
              <p:cNvGrpSpPr>
                <a:grpSpLocks/>
              </p:cNvGrpSpPr>
              <p:nvPr/>
            </p:nvGrpSpPr>
            <p:grpSpPr bwMode="auto">
              <a:xfrm>
                <a:off x="4370" y="1513"/>
                <a:ext cx="192" cy="192"/>
                <a:chOff x="2544" y="1584"/>
                <a:chExt cx="192" cy="192"/>
              </a:xfrm>
            </p:grpSpPr>
            <p:sp>
              <p:nvSpPr>
                <p:cNvPr id="461" name="Oval 195"/>
                <p:cNvSpPr>
                  <a:spLocks noChangeArrowheads="1"/>
                </p:cNvSpPr>
                <p:nvPr/>
              </p:nvSpPr>
              <p:spPr bwMode="auto">
                <a:xfrm>
                  <a:off x="2544" y="1584"/>
                  <a:ext cx="192" cy="192"/>
                </a:xfrm>
                <a:prstGeom prst="ellipse">
                  <a:avLst/>
                </a:prstGeom>
                <a:solidFill>
                  <a:srgbClr val="FFFFFF"/>
                </a:solidFill>
                <a:ln w="28575">
                  <a:solidFill>
                    <a:srgbClr val="000000"/>
                  </a:solidFill>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462" name="Line 196"/>
                <p:cNvSpPr>
                  <a:spLocks noChangeShapeType="1"/>
                </p:cNvSpPr>
                <p:nvPr/>
              </p:nvSpPr>
              <p:spPr bwMode="auto">
                <a:xfrm>
                  <a:off x="2640" y="1632"/>
                  <a:ext cx="0" cy="96"/>
                </a:xfrm>
                <a:prstGeom prst="line">
                  <a:avLst/>
                </a:prstGeom>
                <a:noFill/>
                <a:ln w="28575">
                  <a:solidFill>
                    <a:srgbClr val="000000"/>
                  </a:solidFill>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463" name="Line 197"/>
                <p:cNvSpPr>
                  <a:spLocks noChangeShapeType="1"/>
                </p:cNvSpPr>
                <p:nvPr/>
              </p:nvSpPr>
              <p:spPr bwMode="auto">
                <a:xfrm>
                  <a:off x="2592" y="1680"/>
                  <a:ext cx="96" cy="0"/>
                </a:xfrm>
                <a:prstGeom prst="line">
                  <a:avLst/>
                </a:prstGeom>
                <a:noFill/>
                <a:ln w="28575">
                  <a:solidFill>
                    <a:srgbClr val="000000"/>
                  </a:solidFill>
                  <a:round/>
                  <a:headEnd type="none" w="sm" len="sm"/>
                  <a:tailEnd type="none" w="sm" len="sm"/>
                </a:ln>
                <a:effectLst/>
              </p:spPr>
              <p:txBody>
                <a:bodyPr wrap="none" lIns="92075" tIns="46038" rIns="92075" bIns="46038" anchor="ctr">
                  <a:prstTxWarp prst="textNoShape">
                    <a:avLst/>
                  </a:prstTxWarp>
                </a:bodyPr>
                <a:lstStyle/>
                <a:p>
                  <a:endParaRPr lang="en-US"/>
                </a:p>
              </p:txBody>
            </p:sp>
          </p:grpSp>
          <p:grpSp>
            <p:nvGrpSpPr>
              <p:cNvPr id="445" name="Group 198"/>
              <p:cNvGrpSpPr>
                <a:grpSpLocks/>
              </p:cNvGrpSpPr>
              <p:nvPr/>
            </p:nvGrpSpPr>
            <p:grpSpPr bwMode="auto">
              <a:xfrm>
                <a:off x="3750" y="1512"/>
                <a:ext cx="192" cy="192"/>
                <a:chOff x="2544" y="1584"/>
                <a:chExt cx="192" cy="192"/>
              </a:xfrm>
            </p:grpSpPr>
            <p:sp>
              <p:nvSpPr>
                <p:cNvPr id="458" name="Oval 199"/>
                <p:cNvSpPr>
                  <a:spLocks noChangeArrowheads="1"/>
                </p:cNvSpPr>
                <p:nvPr/>
              </p:nvSpPr>
              <p:spPr bwMode="auto">
                <a:xfrm>
                  <a:off x="2544" y="1584"/>
                  <a:ext cx="192" cy="192"/>
                </a:xfrm>
                <a:prstGeom prst="ellipse">
                  <a:avLst/>
                </a:prstGeom>
                <a:solidFill>
                  <a:srgbClr val="FFFFFF"/>
                </a:solidFill>
                <a:ln w="28575">
                  <a:solidFill>
                    <a:srgbClr val="000000"/>
                  </a:solidFill>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459" name="Line 200"/>
                <p:cNvSpPr>
                  <a:spLocks noChangeShapeType="1"/>
                </p:cNvSpPr>
                <p:nvPr/>
              </p:nvSpPr>
              <p:spPr bwMode="auto">
                <a:xfrm>
                  <a:off x="2640" y="1632"/>
                  <a:ext cx="0" cy="96"/>
                </a:xfrm>
                <a:prstGeom prst="line">
                  <a:avLst/>
                </a:prstGeom>
                <a:noFill/>
                <a:ln w="28575">
                  <a:solidFill>
                    <a:srgbClr val="000000"/>
                  </a:solidFill>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460" name="Line 201"/>
                <p:cNvSpPr>
                  <a:spLocks noChangeShapeType="1"/>
                </p:cNvSpPr>
                <p:nvPr/>
              </p:nvSpPr>
              <p:spPr bwMode="auto">
                <a:xfrm>
                  <a:off x="2592" y="1680"/>
                  <a:ext cx="96" cy="0"/>
                </a:xfrm>
                <a:prstGeom prst="line">
                  <a:avLst/>
                </a:prstGeom>
                <a:noFill/>
                <a:ln w="28575">
                  <a:solidFill>
                    <a:srgbClr val="000000"/>
                  </a:solidFill>
                  <a:round/>
                  <a:headEnd type="none" w="sm" len="sm"/>
                  <a:tailEnd type="none" w="sm" len="sm"/>
                </a:ln>
                <a:effectLst/>
              </p:spPr>
              <p:txBody>
                <a:bodyPr wrap="none" lIns="92075" tIns="46038" rIns="92075" bIns="46038" anchor="ctr">
                  <a:prstTxWarp prst="textNoShape">
                    <a:avLst/>
                  </a:prstTxWarp>
                </a:bodyPr>
                <a:lstStyle/>
                <a:p>
                  <a:endParaRPr lang="en-US"/>
                </a:p>
              </p:txBody>
            </p:sp>
          </p:grpSp>
          <p:grpSp>
            <p:nvGrpSpPr>
              <p:cNvPr id="446" name="Group 202"/>
              <p:cNvGrpSpPr>
                <a:grpSpLocks/>
              </p:cNvGrpSpPr>
              <p:nvPr/>
            </p:nvGrpSpPr>
            <p:grpSpPr bwMode="auto">
              <a:xfrm>
                <a:off x="4370" y="1798"/>
                <a:ext cx="192" cy="192"/>
                <a:chOff x="2544" y="1584"/>
                <a:chExt cx="192" cy="192"/>
              </a:xfrm>
            </p:grpSpPr>
            <p:sp>
              <p:nvSpPr>
                <p:cNvPr id="455" name="Oval 203"/>
                <p:cNvSpPr>
                  <a:spLocks noChangeArrowheads="1"/>
                </p:cNvSpPr>
                <p:nvPr/>
              </p:nvSpPr>
              <p:spPr bwMode="auto">
                <a:xfrm>
                  <a:off x="2544" y="1584"/>
                  <a:ext cx="192" cy="192"/>
                </a:xfrm>
                <a:prstGeom prst="ellipse">
                  <a:avLst/>
                </a:prstGeom>
                <a:solidFill>
                  <a:srgbClr val="FFFFFF"/>
                </a:solidFill>
                <a:ln w="28575">
                  <a:solidFill>
                    <a:srgbClr val="000000"/>
                  </a:solidFill>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456" name="Line 204"/>
                <p:cNvSpPr>
                  <a:spLocks noChangeShapeType="1"/>
                </p:cNvSpPr>
                <p:nvPr/>
              </p:nvSpPr>
              <p:spPr bwMode="auto">
                <a:xfrm>
                  <a:off x="2640" y="1632"/>
                  <a:ext cx="0" cy="96"/>
                </a:xfrm>
                <a:prstGeom prst="line">
                  <a:avLst/>
                </a:prstGeom>
                <a:noFill/>
                <a:ln w="28575">
                  <a:solidFill>
                    <a:srgbClr val="000000"/>
                  </a:solidFill>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457" name="Line 205"/>
                <p:cNvSpPr>
                  <a:spLocks noChangeShapeType="1"/>
                </p:cNvSpPr>
                <p:nvPr/>
              </p:nvSpPr>
              <p:spPr bwMode="auto">
                <a:xfrm>
                  <a:off x="2592" y="1680"/>
                  <a:ext cx="96" cy="0"/>
                </a:xfrm>
                <a:prstGeom prst="line">
                  <a:avLst/>
                </a:prstGeom>
                <a:solidFill>
                  <a:srgbClr val="FFFFFF"/>
                </a:solidFill>
                <a:ln w="28575">
                  <a:solidFill>
                    <a:srgbClr val="000000"/>
                  </a:solidFill>
                  <a:round/>
                  <a:headEnd type="none" w="sm" len="sm"/>
                  <a:tailEnd type="none" w="sm" len="sm"/>
                </a:ln>
                <a:effectLst/>
              </p:spPr>
              <p:txBody>
                <a:bodyPr wrap="none" lIns="92075" tIns="46038" rIns="92075" bIns="46038" anchor="ctr">
                  <a:prstTxWarp prst="textNoShape">
                    <a:avLst/>
                  </a:prstTxWarp>
                </a:bodyPr>
                <a:lstStyle/>
                <a:p>
                  <a:endParaRPr lang="en-US"/>
                </a:p>
              </p:txBody>
            </p:sp>
          </p:grpSp>
          <p:grpSp>
            <p:nvGrpSpPr>
              <p:cNvPr id="447" name="Group 206"/>
              <p:cNvGrpSpPr>
                <a:grpSpLocks/>
              </p:cNvGrpSpPr>
              <p:nvPr/>
            </p:nvGrpSpPr>
            <p:grpSpPr bwMode="auto">
              <a:xfrm>
                <a:off x="3750" y="1801"/>
                <a:ext cx="192" cy="192"/>
                <a:chOff x="2544" y="1584"/>
                <a:chExt cx="192" cy="192"/>
              </a:xfrm>
            </p:grpSpPr>
            <p:sp>
              <p:nvSpPr>
                <p:cNvPr id="452" name="Oval 207"/>
                <p:cNvSpPr>
                  <a:spLocks noChangeArrowheads="1"/>
                </p:cNvSpPr>
                <p:nvPr/>
              </p:nvSpPr>
              <p:spPr bwMode="auto">
                <a:xfrm>
                  <a:off x="2544" y="1584"/>
                  <a:ext cx="192" cy="192"/>
                </a:xfrm>
                <a:prstGeom prst="ellipse">
                  <a:avLst/>
                </a:prstGeom>
                <a:solidFill>
                  <a:srgbClr val="FFFFFF"/>
                </a:solidFill>
                <a:ln w="28575">
                  <a:solidFill>
                    <a:srgbClr val="000000"/>
                  </a:solidFill>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453" name="Line 208"/>
                <p:cNvSpPr>
                  <a:spLocks noChangeShapeType="1"/>
                </p:cNvSpPr>
                <p:nvPr/>
              </p:nvSpPr>
              <p:spPr bwMode="auto">
                <a:xfrm>
                  <a:off x="2640" y="1632"/>
                  <a:ext cx="0" cy="96"/>
                </a:xfrm>
                <a:prstGeom prst="line">
                  <a:avLst/>
                </a:prstGeom>
                <a:noFill/>
                <a:ln w="28575">
                  <a:solidFill>
                    <a:srgbClr val="000000"/>
                  </a:solidFill>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454" name="Line 209"/>
                <p:cNvSpPr>
                  <a:spLocks noChangeShapeType="1"/>
                </p:cNvSpPr>
                <p:nvPr/>
              </p:nvSpPr>
              <p:spPr bwMode="auto">
                <a:xfrm>
                  <a:off x="2592" y="1680"/>
                  <a:ext cx="96" cy="0"/>
                </a:xfrm>
                <a:prstGeom prst="line">
                  <a:avLst/>
                </a:prstGeom>
                <a:noFill/>
                <a:ln w="28575">
                  <a:solidFill>
                    <a:srgbClr val="000000"/>
                  </a:solidFill>
                  <a:round/>
                  <a:headEnd type="none" w="sm" len="sm"/>
                  <a:tailEnd type="none" w="sm" len="sm"/>
                </a:ln>
                <a:effectLst/>
              </p:spPr>
              <p:txBody>
                <a:bodyPr wrap="none" lIns="92075" tIns="46038" rIns="92075" bIns="46038" anchor="ctr">
                  <a:prstTxWarp prst="textNoShape">
                    <a:avLst/>
                  </a:prstTxWarp>
                </a:bodyPr>
                <a:lstStyle/>
                <a:p>
                  <a:endParaRPr lang="en-US"/>
                </a:p>
              </p:txBody>
            </p:sp>
          </p:grpSp>
          <p:grpSp>
            <p:nvGrpSpPr>
              <p:cNvPr id="448" name="Group 210"/>
              <p:cNvGrpSpPr>
                <a:grpSpLocks/>
              </p:cNvGrpSpPr>
              <p:nvPr/>
            </p:nvGrpSpPr>
            <p:grpSpPr bwMode="auto">
              <a:xfrm>
                <a:off x="1936" y="1801"/>
                <a:ext cx="192" cy="192"/>
                <a:chOff x="2544" y="1584"/>
                <a:chExt cx="192" cy="192"/>
              </a:xfrm>
            </p:grpSpPr>
            <p:sp>
              <p:nvSpPr>
                <p:cNvPr id="449" name="Oval 211"/>
                <p:cNvSpPr>
                  <a:spLocks noChangeArrowheads="1"/>
                </p:cNvSpPr>
                <p:nvPr/>
              </p:nvSpPr>
              <p:spPr bwMode="auto">
                <a:xfrm>
                  <a:off x="2544" y="1584"/>
                  <a:ext cx="192" cy="192"/>
                </a:xfrm>
                <a:prstGeom prst="ellipse">
                  <a:avLst/>
                </a:prstGeom>
                <a:solidFill>
                  <a:srgbClr val="FFFFFF"/>
                </a:solidFill>
                <a:ln w="28575">
                  <a:solidFill>
                    <a:schemeClr val="tx1"/>
                  </a:solidFill>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450" name="Line 212"/>
                <p:cNvSpPr>
                  <a:spLocks noChangeShapeType="1"/>
                </p:cNvSpPr>
                <p:nvPr/>
              </p:nvSpPr>
              <p:spPr bwMode="auto">
                <a:xfrm>
                  <a:off x="2640" y="1632"/>
                  <a:ext cx="0" cy="96"/>
                </a:xfrm>
                <a:prstGeom prst="line">
                  <a:avLst/>
                </a:prstGeom>
                <a:noFill/>
                <a:ln w="28575">
                  <a:solidFill>
                    <a:srgbClr val="000000"/>
                  </a:solidFill>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451" name="Line 213"/>
                <p:cNvSpPr>
                  <a:spLocks noChangeShapeType="1"/>
                </p:cNvSpPr>
                <p:nvPr/>
              </p:nvSpPr>
              <p:spPr bwMode="auto">
                <a:xfrm>
                  <a:off x="2592" y="1680"/>
                  <a:ext cx="96" cy="0"/>
                </a:xfrm>
                <a:prstGeom prst="line">
                  <a:avLst/>
                </a:prstGeom>
                <a:noFill/>
                <a:ln w="28575">
                  <a:solidFill>
                    <a:srgbClr val="000000"/>
                  </a:solidFill>
                  <a:round/>
                  <a:headEnd type="none" w="sm" len="sm"/>
                  <a:tailEnd type="none" w="sm" len="sm"/>
                </a:ln>
                <a:effectLst/>
              </p:spPr>
              <p:txBody>
                <a:bodyPr wrap="none" lIns="92075" tIns="46038" rIns="92075" bIns="46038" anchor="ctr">
                  <a:prstTxWarp prst="textNoShape">
                    <a:avLst/>
                  </a:prstTxWarp>
                </a:bodyPr>
                <a:lstStyle/>
                <a:p>
                  <a:endParaRPr lang="en-US"/>
                </a:p>
              </p:txBody>
            </p:sp>
          </p:grpSp>
        </p:grpSp>
      </p:grpSp>
      <p:sp>
        <p:nvSpPr>
          <p:cNvPr id="427" name="Oval 426"/>
          <p:cNvSpPr/>
          <p:nvPr/>
        </p:nvSpPr>
        <p:spPr>
          <a:xfrm>
            <a:off x="1078895" y="2891821"/>
            <a:ext cx="229809" cy="229809"/>
          </a:xfrm>
          <a:prstGeom prst="ellipse">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en-US"/>
          </a:p>
        </p:txBody>
      </p:sp>
      <p:sp>
        <p:nvSpPr>
          <p:cNvPr id="428" name="Oval 427"/>
          <p:cNvSpPr/>
          <p:nvPr/>
        </p:nvSpPr>
        <p:spPr>
          <a:xfrm>
            <a:off x="6489096" y="1294795"/>
            <a:ext cx="229809" cy="229809"/>
          </a:xfrm>
          <a:prstGeom prst="ellipse">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en-US"/>
          </a:p>
        </p:txBody>
      </p:sp>
      <p:sp>
        <p:nvSpPr>
          <p:cNvPr id="429" name="Oval 428"/>
          <p:cNvSpPr/>
          <p:nvPr/>
        </p:nvSpPr>
        <p:spPr>
          <a:xfrm>
            <a:off x="3608005" y="1310439"/>
            <a:ext cx="229809" cy="229809"/>
          </a:xfrm>
          <a:prstGeom prst="ellipse">
            <a:avLst/>
          </a:prstGeom>
          <a:solidFill>
            <a:srgbClr val="FF0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30" name="Oval 429"/>
          <p:cNvSpPr/>
          <p:nvPr/>
        </p:nvSpPr>
        <p:spPr>
          <a:xfrm>
            <a:off x="7474701" y="1299558"/>
            <a:ext cx="229809" cy="229809"/>
          </a:xfrm>
          <a:prstGeom prst="ellipse">
            <a:avLst/>
          </a:prstGeom>
          <a:solidFill>
            <a:srgbClr val="FF0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474" name="Group 214"/>
          <p:cNvGrpSpPr>
            <a:grpSpLocks/>
          </p:cNvGrpSpPr>
          <p:nvPr/>
        </p:nvGrpSpPr>
        <p:grpSpPr bwMode="auto">
          <a:xfrm>
            <a:off x="1300164" y="1258888"/>
            <a:ext cx="6176968" cy="3265488"/>
            <a:chOff x="819" y="793"/>
            <a:chExt cx="3891" cy="2057"/>
          </a:xfrm>
        </p:grpSpPr>
        <p:sp>
          <p:nvSpPr>
            <p:cNvPr id="479" name="Freeform 215"/>
            <p:cNvSpPr>
              <a:spLocks/>
            </p:cNvSpPr>
            <p:nvPr/>
          </p:nvSpPr>
          <p:spPr bwMode="auto">
            <a:xfrm>
              <a:off x="2039" y="888"/>
              <a:ext cx="256" cy="1888"/>
            </a:xfrm>
            <a:custGeom>
              <a:avLst/>
              <a:gdLst/>
              <a:ahLst/>
              <a:cxnLst>
                <a:cxn ang="0">
                  <a:pos x="256" y="0"/>
                </a:cxn>
                <a:cxn ang="0">
                  <a:pos x="0" y="0"/>
                </a:cxn>
                <a:cxn ang="0">
                  <a:pos x="0" y="1888"/>
                </a:cxn>
              </a:cxnLst>
              <a:rect l="0" t="0" r="r" b="b"/>
              <a:pathLst>
                <a:path w="256" h="1888">
                  <a:moveTo>
                    <a:pt x="256" y="0"/>
                  </a:moveTo>
                  <a:lnTo>
                    <a:pt x="0" y="0"/>
                  </a:lnTo>
                  <a:lnTo>
                    <a:pt x="0" y="1888"/>
                  </a:lnTo>
                </a:path>
              </a:pathLst>
            </a:custGeom>
            <a:noFill/>
            <a:ln w="57150" cap="flat" cmpd="sng">
              <a:solidFill>
                <a:srgbClr val="558ED5"/>
              </a:solidFill>
              <a:prstDash val="solid"/>
              <a:round/>
              <a:headEnd type="none" w="sm" len="sm"/>
              <a:tailEnd type="none" w="sm" len="med"/>
            </a:ln>
            <a:effectLst/>
          </p:spPr>
          <p:txBody>
            <a:bodyPr wrap="none" lIns="92075" tIns="46038" rIns="92075" bIns="46038" anchor="ctr">
              <a:prstTxWarp prst="textNoShape">
                <a:avLst/>
              </a:prstTxWarp>
            </a:bodyPr>
            <a:lstStyle/>
            <a:p>
              <a:endParaRPr lang="en-US"/>
            </a:p>
          </p:txBody>
        </p:sp>
        <p:grpSp>
          <p:nvGrpSpPr>
            <p:cNvPr id="480" name="Group 216"/>
            <p:cNvGrpSpPr>
              <a:grpSpLocks/>
            </p:cNvGrpSpPr>
            <p:nvPr/>
          </p:nvGrpSpPr>
          <p:grpSpPr bwMode="auto">
            <a:xfrm>
              <a:off x="1942" y="795"/>
              <a:ext cx="192" cy="192"/>
              <a:chOff x="2544" y="1584"/>
              <a:chExt cx="192" cy="192"/>
            </a:xfrm>
          </p:grpSpPr>
          <p:sp>
            <p:nvSpPr>
              <p:cNvPr id="539" name="Oval 217"/>
              <p:cNvSpPr>
                <a:spLocks noChangeArrowheads="1"/>
              </p:cNvSpPr>
              <p:nvPr/>
            </p:nvSpPr>
            <p:spPr bwMode="auto">
              <a:xfrm>
                <a:off x="2544" y="1584"/>
                <a:ext cx="192" cy="192"/>
              </a:xfrm>
              <a:prstGeom prst="ellipse">
                <a:avLst/>
              </a:prstGeom>
              <a:solidFill>
                <a:srgbClr val="FFFFFF"/>
              </a:solidFill>
              <a:ln w="28575">
                <a:solidFill>
                  <a:schemeClr val="tx1"/>
                </a:solidFill>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540" name="Line 218"/>
              <p:cNvSpPr>
                <a:spLocks noChangeShapeType="1"/>
              </p:cNvSpPr>
              <p:nvPr/>
            </p:nvSpPr>
            <p:spPr bwMode="auto">
              <a:xfrm>
                <a:off x="2640" y="1632"/>
                <a:ext cx="0" cy="96"/>
              </a:xfrm>
              <a:prstGeom prst="line">
                <a:avLst/>
              </a:prstGeom>
              <a:noFill/>
              <a:ln w="28575">
                <a:solidFill>
                  <a:schemeClr val="tx1"/>
                </a:solidFill>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541" name="Line 219"/>
              <p:cNvSpPr>
                <a:spLocks noChangeShapeType="1"/>
              </p:cNvSpPr>
              <p:nvPr/>
            </p:nvSpPr>
            <p:spPr bwMode="auto">
              <a:xfrm>
                <a:off x="2592" y="1680"/>
                <a:ext cx="96" cy="0"/>
              </a:xfrm>
              <a:prstGeom prst="line">
                <a:avLst/>
              </a:prstGeom>
              <a:noFill/>
              <a:ln w="28575">
                <a:solidFill>
                  <a:schemeClr val="tx1"/>
                </a:solidFill>
                <a:round/>
                <a:headEnd type="none" w="sm" len="sm"/>
                <a:tailEnd type="none" w="sm" len="sm"/>
              </a:ln>
              <a:effectLst/>
            </p:spPr>
            <p:txBody>
              <a:bodyPr wrap="none" lIns="92075" tIns="46038" rIns="92075" bIns="46038" anchor="ctr">
                <a:prstTxWarp prst="textNoShape">
                  <a:avLst/>
                </a:prstTxWarp>
              </a:bodyPr>
              <a:lstStyle/>
              <a:p>
                <a:endParaRPr lang="en-US"/>
              </a:p>
            </p:txBody>
          </p:sp>
        </p:grpSp>
        <p:grpSp>
          <p:nvGrpSpPr>
            <p:cNvPr id="481" name="Group 221"/>
            <p:cNvGrpSpPr>
              <a:grpSpLocks/>
            </p:cNvGrpSpPr>
            <p:nvPr/>
          </p:nvGrpSpPr>
          <p:grpSpPr bwMode="auto">
            <a:xfrm>
              <a:off x="1936" y="1801"/>
              <a:ext cx="192" cy="192"/>
              <a:chOff x="2544" y="1584"/>
              <a:chExt cx="192" cy="192"/>
            </a:xfrm>
          </p:grpSpPr>
          <p:sp>
            <p:nvSpPr>
              <p:cNvPr id="536" name="Oval 222"/>
              <p:cNvSpPr>
                <a:spLocks noChangeArrowheads="1"/>
              </p:cNvSpPr>
              <p:nvPr/>
            </p:nvSpPr>
            <p:spPr bwMode="auto">
              <a:xfrm>
                <a:off x="2544" y="1584"/>
                <a:ext cx="192" cy="192"/>
              </a:xfrm>
              <a:prstGeom prst="ellipse">
                <a:avLst/>
              </a:prstGeom>
              <a:solidFill>
                <a:srgbClr val="FFFFFF"/>
              </a:solidFill>
              <a:ln w="28575">
                <a:solidFill>
                  <a:schemeClr val="tx1"/>
                </a:solidFill>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537" name="Line 223"/>
              <p:cNvSpPr>
                <a:spLocks noChangeShapeType="1"/>
              </p:cNvSpPr>
              <p:nvPr/>
            </p:nvSpPr>
            <p:spPr bwMode="auto">
              <a:xfrm>
                <a:off x="2640" y="1632"/>
                <a:ext cx="0" cy="96"/>
              </a:xfrm>
              <a:prstGeom prst="line">
                <a:avLst/>
              </a:prstGeom>
              <a:noFill/>
              <a:ln w="28575">
                <a:solidFill>
                  <a:schemeClr val="tx1"/>
                </a:solidFill>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538" name="Line 224"/>
              <p:cNvSpPr>
                <a:spLocks noChangeShapeType="1"/>
              </p:cNvSpPr>
              <p:nvPr/>
            </p:nvSpPr>
            <p:spPr bwMode="auto">
              <a:xfrm>
                <a:off x="2592" y="1680"/>
                <a:ext cx="96" cy="0"/>
              </a:xfrm>
              <a:prstGeom prst="line">
                <a:avLst/>
              </a:prstGeom>
              <a:noFill/>
              <a:ln w="28575">
                <a:solidFill>
                  <a:schemeClr val="tx1"/>
                </a:solidFill>
                <a:round/>
                <a:headEnd type="none" w="sm" len="sm"/>
                <a:tailEnd type="none" w="sm" len="sm"/>
              </a:ln>
              <a:effectLst/>
            </p:spPr>
            <p:txBody>
              <a:bodyPr wrap="none" lIns="92075" tIns="46038" rIns="92075" bIns="46038" anchor="ctr">
                <a:prstTxWarp prst="textNoShape">
                  <a:avLst/>
                </a:prstTxWarp>
              </a:bodyPr>
              <a:lstStyle/>
              <a:p>
                <a:endParaRPr lang="en-US"/>
              </a:p>
            </p:txBody>
          </p:sp>
        </p:grpSp>
        <p:sp>
          <p:nvSpPr>
            <p:cNvPr id="482" name="Freeform 225"/>
            <p:cNvSpPr>
              <a:spLocks/>
            </p:cNvSpPr>
            <p:nvPr/>
          </p:nvSpPr>
          <p:spPr bwMode="auto">
            <a:xfrm>
              <a:off x="3280" y="897"/>
              <a:ext cx="1430" cy="1841"/>
            </a:xfrm>
            <a:custGeom>
              <a:avLst/>
              <a:gdLst/>
              <a:ahLst/>
              <a:cxnLst>
                <a:cxn ang="0">
                  <a:pos x="0" y="1841"/>
                </a:cxn>
                <a:cxn ang="0">
                  <a:pos x="1184" y="1841"/>
                </a:cxn>
                <a:cxn ang="0">
                  <a:pos x="1184" y="1"/>
                </a:cxn>
                <a:cxn ang="0">
                  <a:pos x="1430" y="0"/>
                </a:cxn>
              </a:cxnLst>
              <a:rect l="0" t="0" r="r" b="b"/>
              <a:pathLst>
                <a:path w="1430" h="1841">
                  <a:moveTo>
                    <a:pt x="0" y="1841"/>
                  </a:moveTo>
                  <a:lnTo>
                    <a:pt x="1184" y="1841"/>
                  </a:lnTo>
                  <a:lnTo>
                    <a:pt x="1184" y="1"/>
                  </a:lnTo>
                  <a:lnTo>
                    <a:pt x="1430" y="0"/>
                  </a:lnTo>
                </a:path>
              </a:pathLst>
            </a:custGeom>
            <a:noFill/>
            <a:ln w="57150" cap="flat" cmpd="sng">
              <a:solidFill>
                <a:srgbClr val="558ED5"/>
              </a:solidFill>
              <a:prstDash val="solid"/>
              <a:round/>
              <a:headEnd type="none" w="sm" len="sm"/>
              <a:tailEnd type="none" w="sm" len="med"/>
            </a:ln>
            <a:effectLst>
              <a:outerShdw blurRad="63500" dist="17961" dir="2700000" algn="ctr" rotWithShape="0">
                <a:schemeClr val="bg1"/>
              </a:outerShdw>
            </a:effectLst>
          </p:spPr>
          <p:txBody>
            <a:bodyPr wrap="none" lIns="92075" tIns="46038" rIns="92075" bIns="46038" anchor="ctr">
              <a:prstTxWarp prst="textNoShape">
                <a:avLst/>
              </a:prstTxWarp>
            </a:bodyPr>
            <a:lstStyle/>
            <a:p>
              <a:endParaRPr lang="en-US"/>
            </a:p>
          </p:txBody>
        </p:sp>
        <p:grpSp>
          <p:nvGrpSpPr>
            <p:cNvPr id="483" name="Group 227"/>
            <p:cNvGrpSpPr>
              <a:grpSpLocks/>
            </p:cNvGrpSpPr>
            <p:nvPr/>
          </p:nvGrpSpPr>
          <p:grpSpPr bwMode="auto">
            <a:xfrm>
              <a:off x="4370" y="2652"/>
              <a:ext cx="192" cy="192"/>
              <a:chOff x="4370" y="2652"/>
              <a:chExt cx="192" cy="192"/>
            </a:xfrm>
          </p:grpSpPr>
          <p:sp>
            <p:nvSpPr>
              <p:cNvPr id="533" name="Oval 228"/>
              <p:cNvSpPr>
                <a:spLocks noChangeArrowheads="1"/>
              </p:cNvSpPr>
              <p:nvPr/>
            </p:nvSpPr>
            <p:spPr bwMode="auto">
              <a:xfrm>
                <a:off x="4370" y="2652"/>
                <a:ext cx="192" cy="192"/>
              </a:xfrm>
              <a:prstGeom prst="ellipse">
                <a:avLst/>
              </a:prstGeom>
              <a:solidFill>
                <a:schemeClr val="bg1"/>
              </a:solidFill>
              <a:ln w="28575">
                <a:solidFill>
                  <a:schemeClr val="tx1"/>
                </a:solidFill>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534" name="Line 229"/>
              <p:cNvSpPr>
                <a:spLocks noChangeShapeType="1"/>
              </p:cNvSpPr>
              <p:nvPr/>
            </p:nvSpPr>
            <p:spPr bwMode="auto">
              <a:xfrm>
                <a:off x="4466" y="2700"/>
                <a:ext cx="0" cy="96"/>
              </a:xfrm>
              <a:prstGeom prst="line">
                <a:avLst/>
              </a:prstGeom>
              <a:noFill/>
              <a:ln w="28575">
                <a:solidFill>
                  <a:schemeClr val="tx1"/>
                </a:solidFill>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535" name="Line 230"/>
              <p:cNvSpPr>
                <a:spLocks noChangeShapeType="1"/>
              </p:cNvSpPr>
              <p:nvPr/>
            </p:nvSpPr>
            <p:spPr bwMode="auto">
              <a:xfrm>
                <a:off x="4418" y="2748"/>
                <a:ext cx="96" cy="0"/>
              </a:xfrm>
              <a:prstGeom prst="line">
                <a:avLst/>
              </a:prstGeom>
              <a:noFill/>
              <a:ln w="28575">
                <a:solidFill>
                  <a:schemeClr val="tx1"/>
                </a:solidFill>
                <a:round/>
                <a:headEnd type="none" w="sm" len="sm"/>
                <a:tailEnd type="none" w="sm" len="sm"/>
              </a:ln>
              <a:effectLst/>
            </p:spPr>
            <p:txBody>
              <a:bodyPr wrap="none" lIns="92075" tIns="46038" rIns="92075" bIns="46038" anchor="ctr">
                <a:prstTxWarp prst="textNoShape">
                  <a:avLst/>
                </a:prstTxWarp>
              </a:bodyPr>
              <a:lstStyle/>
              <a:p>
                <a:endParaRPr lang="en-US"/>
              </a:p>
            </p:txBody>
          </p:sp>
        </p:grpSp>
        <p:grpSp>
          <p:nvGrpSpPr>
            <p:cNvPr id="484" name="Group 231"/>
            <p:cNvGrpSpPr>
              <a:grpSpLocks/>
            </p:cNvGrpSpPr>
            <p:nvPr/>
          </p:nvGrpSpPr>
          <p:grpSpPr bwMode="auto">
            <a:xfrm>
              <a:off x="4370" y="2368"/>
              <a:ext cx="192" cy="192"/>
              <a:chOff x="4370" y="2368"/>
              <a:chExt cx="192" cy="192"/>
            </a:xfrm>
          </p:grpSpPr>
          <p:sp>
            <p:nvSpPr>
              <p:cNvPr id="530" name="Oval 232"/>
              <p:cNvSpPr>
                <a:spLocks noChangeArrowheads="1"/>
              </p:cNvSpPr>
              <p:nvPr/>
            </p:nvSpPr>
            <p:spPr bwMode="auto">
              <a:xfrm>
                <a:off x="4370" y="2368"/>
                <a:ext cx="192" cy="192"/>
              </a:xfrm>
              <a:prstGeom prst="ellipse">
                <a:avLst/>
              </a:prstGeom>
              <a:solidFill>
                <a:schemeClr val="bg1"/>
              </a:solidFill>
              <a:ln w="28575">
                <a:solidFill>
                  <a:schemeClr val="tx1"/>
                </a:solidFill>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531" name="Line 233"/>
              <p:cNvSpPr>
                <a:spLocks noChangeShapeType="1"/>
              </p:cNvSpPr>
              <p:nvPr/>
            </p:nvSpPr>
            <p:spPr bwMode="auto">
              <a:xfrm>
                <a:off x="4466" y="2416"/>
                <a:ext cx="0" cy="96"/>
              </a:xfrm>
              <a:prstGeom prst="line">
                <a:avLst/>
              </a:prstGeom>
              <a:noFill/>
              <a:ln w="28575">
                <a:solidFill>
                  <a:schemeClr val="tx1"/>
                </a:solidFill>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532" name="Line 234"/>
              <p:cNvSpPr>
                <a:spLocks noChangeShapeType="1"/>
              </p:cNvSpPr>
              <p:nvPr/>
            </p:nvSpPr>
            <p:spPr bwMode="auto">
              <a:xfrm>
                <a:off x="4418" y="2464"/>
                <a:ext cx="96" cy="0"/>
              </a:xfrm>
              <a:prstGeom prst="line">
                <a:avLst/>
              </a:prstGeom>
              <a:noFill/>
              <a:ln w="28575">
                <a:solidFill>
                  <a:schemeClr val="tx1"/>
                </a:solidFill>
                <a:round/>
                <a:headEnd type="none" w="sm" len="sm"/>
                <a:tailEnd type="none" w="sm" len="sm"/>
              </a:ln>
              <a:effectLst/>
            </p:spPr>
            <p:txBody>
              <a:bodyPr wrap="none" lIns="92075" tIns="46038" rIns="92075" bIns="46038" anchor="ctr">
                <a:prstTxWarp prst="textNoShape">
                  <a:avLst/>
                </a:prstTxWarp>
              </a:bodyPr>
              <a:lstStyle/>
              <a:p>
                <a:endParaRPr lang="en-US"/>
              </a:p>
            </p:txBody>
          </p:sp>
        </p:grpSp>
        <p:grpSp>
          <p:nvGrpSpPr>
            <p:cNvPr id="485" name="Group 235"/>
            <p:cNvGrpSpPr>
              <a:grpSpLocks/>
            </p:cNvGrpSpPr>
            <p:nvPr/>
          </p:nvGrpSpPr>
          <p:grpSpPr bwMode="auto">
            <a:xfrm>
              <a:off x="4370" y="2083"/>
              <a:ext cx="192" cy="192"/>
              <a:chOff x="4370" y="2083"/>
              <a:chExt cx="192" cy="192"/>
            </a:xfrm>
          </p:grpSpPr>
          <p:sp>
            <p:nvSpPr>
              <p:cNvPr id="527" name="Oval 236"/>
              <p:cNvSpPr>
                <a:spLocks noChangeArrowheads="1"/>
              </p:cNvSpPr>
              <p:nvPr/>
            </p:nvSpPr>
            <p:spPr bwMode="auto">
              <a:xfrm>
                <a:off x="4370" y="2083"/>
                <a:ext cx="192" cy="192"/>
              </a:xfrm>
              <a:prstGeom prst="ellipse">
                <a:avLst/>
              </a:prstGeom>
              <a:solidFill>
                <a:srgbClr val="FFFFFF"/>
              </a:solidFill>
              <a:ln w="28575">
                <a:solidFill>
                  <a:schemeClr val="tx1"/>
                </a:solidFill>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528" name="Line 237"/>
              <p:cNvSpPr>
                <a:spLocks noChangeShapeType="1"/>
              </p:cNvSpPr>
              <p:nvPr/>
            </p:nvSpPr>
            <p:spPr bwMode="auto">
              <a:xfrm>
                <a:off x="4466" y="2131"/>
                <a:ext cx="0" cy="96"/>
              </a:xfrm>
              <a:prstGeom prst="line">
                <a:avLst/>
              </a:prstGeom>
              <a:noFill/>
              <a:ln w="28575">
                <a:solidFill>
                  <a:schemeClr val="tx1"/>
                </a:solidFill>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529" name="Line 238"/>
              <p:cNvSpPr>
                <a:spLocks noChangeShapeType="1"/>
              </p:cNvSpPr>
              <p:nvPr/>
            </p:nvSpPr>
            <p:spPr bwMode="auto">
              <a:xfrm>
                <a:off x="4418" y="2179"/>
                <a:ext cx="96" cy="0"/>
              </a:xfrm>
              <a:prstGeom prst="line">
                <a:avLst/>
              </a:prstGeom>
              <a:noFill/>
              <a:ln w="28575">
                <a:solidFill>
                  <a:schemeClr val="tx1"/>
                </a:solidFill>
                <a:round/>
                <a:headEnd type="none" w="sm" len="sm"/>
                <a:tailEnd type="none" w="sm" len="sm"/>
              </a:ln>
              <a:effectLst/>
            </p:spPr>
            <p:txBody>
              <a:bodyPr wrap="none" lIns="92075" tIns="46038" rIns="92075" bIns="46038" anchor="ctr">
                <a:prstTxWarp prst="textNoShape">
                  <a:avLst/>
                </a:prstTxWarp>
              </a:bodyPr>
              <a:lstStyle/>
              <a:p>
                <a:endParaRPr lang="en-US"/>
              </a:p>
            </p:txBody>
          </p:sp>
        </p:grpSp>
        <p:grpSp>
          <p:nvGrpSpPr>
            <p:cNvPr id="486" name="Group 239"/>
            <p:cNvGrpSpPr>
              <a:grpSpLocks/>
            </p:cNvGrpSpPr>
            <p:nvPr/>
          </p:nvGrpSpPr>
          <p:grpSpPr bwMode="auto">
            <a:xfrm>
              <a:off x="4370" y="1798"/>
              <a:ext cx="192" cy="192"/>
              <a:chOff x="2544" y="1584"/>
              <a:chExt cx="192" cy="192"/>
            </a:xfrm>
          </p:grpSpPr>
          <p:sp>
            <p:nvSpPr>
              <p:cNvPr id="524" name="Oval 240"/>
              <p:cNvSpPr>
                <a:spLocks noChangeArrowheads="1"/>
              </p:cNvSpPr>
              <p:nvPr/>
            </p:nvSpPr>
            <p:spPr bwMode="auto">
              <a:xfrm>
                <a:off x="2544" y="1584"/>
                <a:ext cx="192" cy="192"/>
              </a:xfrm>
              <a:prstGeom prst="ellipse">
                <a:avLst/>
              </a:prstGeom>
              <a:solidFill>
                <a:srgbClr val="FFFFFF"/>
              </a:solidFill>
              <a:ln w="28575">
                <a:solidFill>
                  <a:schemeClr val="tx1"/>
                </a:solidFill>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525" name="Line 241"/>
              <p:cNvSpPr>
                <a:spLocks noChangeShapeType="1"/>
              </p:cNvSpPr>
              <p:nvPr/>
            </p:nvSpPr>
            <p:spPr bwMode="auto">
              <a:xfrm>
                <a:off x="2640" y="1632"/>
                <a:ext cx="0" cy="96"/>
              </a:xfrm>
              <a:prstGeom prst="line">
                <a:avLst/>
              </a:prstGeom>
              <a:noFill/>
              <a:ln w="28575">
                <a:solidFill>
                  <a:schemeClr val="tx1"/>
                </a:solidFill>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526" name="Line 242"/>
              <p:cNvSpPr>
                <a:spLocks noChangeShapeType="1"/>
              </p:cNvSpPr>
              <p:nvPr/>
            </p:nvSpPr>
            <p:spPr bwMode="auto">
              <a:xfrm>
                <a:off x="2592" y="1680"/>
                <a:ext cx="96" cy="0"/>
              </a:xfrm>
              <a:prstGeom prst="line">
                <a:avLst/>
              </a:prstGeom>
              <a:noFill/>
              <a:ln w="28575">
                <a:solidFill>
                  <a:schemeClr val="tx1"/>
                </a:solidFill>
                <a:round/>
                <a:headEnd type="none" w="sm" len="sm"/>
                <a:tailEnd type="none" w="sm" len="sm"/>
              </a:ln>
              <a:effectLst/>
            </p:spPr>
            <p:txBody>
              <a:bodyPr wrap="none" lIns="92075" tIns="46038" rIns="92075" bIns="46038" anchor="ctr">
                <a:prstTxWarp prst="textNoShape">
                  <a:avLst/>
                </a:prstTxWarp>
              </a:bodyPr>
              <a:lstStyle/>
              <a:p>
                <a:endParaRPr lang="en-US"/>
              </a:p>
            </p:txBody>
          </p:sp>
        </p:grpSp>
        <p:grpSp>
          <p:nvGrpSpPr>
            <p:cNvPr id="487" name="Group 243"/>
            <p:cNvGrpSpPr>
              <a:grpSpLocks/>
            </p:cNvGrpSpPr>
            <p:nvPr/>
          </p:nvGrpSpPr>
          <p:grpSpPr bwMode="auto">
            <a:xfrm>
              <a:off x="4370" y="1513"/>
              <a:ext cx="192" cy="192"/>
              <a:chOff x="2544" y="1584"/>
              <a:chExt cx="192" cy="192"/>
            </a:xfrm>
          </p:grpSpPr>
          <p:sp>
            <p:nvSpPr>
              <p:cNvPr id="521" name="Oval 244"/>
              <p:cNvSpPr>
                <a:spLocks noChangeArrowheads="1"/>
              </p:cNvSpPr>
              <p:nvPr/>
            </p:nvSpPr>
            <p:spPr bwMode="auto">
              <a:xfrm>
                <a:off x="2544" y="1584"/>
                <a:ext cx="192" cy="192"/>
              </a:xfrm>
              <a:prstGeom prst="ellipse">
                <a:avLst/>
              </a:prstGeom>
              <a:solidFill>
                <a:srgbClr val="FFFFFF"/>
              </a:solidFill>
              <a:ln w="28575">
                <a:solidFill>
                  <a:schemeClr val="tx1"/>
                </a:solidFill>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522" name="Line 245"/>
              <p:cNvSpPr>
                <a:spLocks noChangeShapeType="1"/>
              </p:cNvSpPr>
              <p:nvPr/>
            </p:nvSpPr>
            <p:spPr bwMode="auto">
              <a:xfrm>
                <a:off x="2640" y="1632"/>
                <a:ext cx="0" cy="96"/>
              </a:xfrm>
              <a:prstGeom prst="line">
                <a:avLst/>
              </a:prstGeom>
              <a:noFill/>
              <a:ln w="28575">
                <a:solidFill>
                  <a:schemeClr val="tx1"/>
                </a:solidFill>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523" name="Line 246"/>
              <p:cNvSpPr>
                <a:spLocks noChangeShapeType="1"/>
              </p:cNvSpPr>
              <p:nvPr/>
            </p:nvSpPr>
            <p:spPr bwMode="auto">
              <a:xfrm>
                <a:off x="2592" y="1680"/>
                <a:ext cx="96" cy="0"/>
              </a:xfrm>
              <a:prstGeom prst="line">
                <a:avLst/>
              </a:prstGeom>
              <a:noFill/>
              <a:ln w="28575">
                <a:solidFill>
                  <a:schemeClr val="tx1"/>
                </a:solidFill>
                <a:round/>
                <a:headEnd type="none" w="sm" len="sm"/>
                <a:tailEnd type="none" w="sm" len="sm"/>
              </a:ln>
              <a:effectLst/>
            </p:spPr>
            <p:txBody>
              <a:bodyPr wrap="none" lIns="92075" tIns="46038" rIns="92075" bIns="46038" anchor="ctr">
                <a:prstTxWarp prst="textNoShape">
                  <a:avLst/>
                </a:prstTxWarp>
              </a:bodyPr>
              <a:lstStyle/>
              <a:p>
                <a:endParaRPr lang="en-US"/>
              </a:p>
            </p:txBody>
          </p:sp>
        </p:grpSp>
        <p:grpSp>
          <p:nvGrpSpPr>
            <p:cNvPr id="488" name="Group 247"/>
            <p:cNvGrpSpPr>
              <a:grpSpLocks/>
            </p:cNvGrpSpPr>
            <p:nvPr/>
          </p:nvGrpSpPr>
          <p:grpSpPr bwMode="auto">
            <a:xfrm>
              <a:off x="4370" y="1229"/>
              <a:ext cx="192" cy="192"/>
              <a:chOff x="2544" y="1584"/>
              <a:chExt cx="192" cy="192"/>
            </a:xfrm>
          </p:grpSpPr>
          <p:sp>
            <p:nvSpPr>
              <p:cNvPr id="518" name="Oval 248"/>
              <p:cNvSpPr>
                <a:spLocks noChangeArrowheads="1"/>
              </p:cNvSpPr>
              <p:nvPr/>
            </p:nvSpPr>
            <p:spPr bwMode="auto">
              <a:xfrm>
                <a:off x="2544" y="1584"/>
                <a:ext cx="192" cy="192"/>
              </a:xfrm>
              <a:prstGeom prst="ellipse">
                <a:avLst/>
              </a:prstGeom>
              <a:solidFill>
                <a:srgbClr val="FFFFFF"/>
              </a:solidFill>
              <a:ln w="28575">
                <a:solidFill>
                  <a:schemeClr val="tx1"/>
                </a:solidFill>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519" name="Line 249"/>
              <p:cNvSpPr>
                <a:spLocks noChangeShapeType="1"/>
              </p:cNvSpPr>
              <p:nvPr/>
            </p:nvSpPr>
            <p:spPr bwMode="auto">
              <a:xfrm>
                <a:off x="2640" y="1632"/>
                <a:ext cx="0" cy="96"/>
              </a:xfrm>
              <a:prstGeom prst="line">
                <a:avLst/>
              </a:prstGeom>
              <a:noFill/>
              <a:ln w="28575">
                <a:solidFill>
                  <a:schemeClr val="tx1"/>
                </a:solidFill>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520" name="Line 250"/>
              <p:cNvSpPr>
                <a:spLocks noChangeShapeType="1"/>
              </p:cNvSpPr>
              <p:nvPr/>
            </p:nvSpPr>
            <p:spPr bwMode="auto">
              <a:xfrm>
                <a:off x="2592" y="1680"/>
                <a:ext cx="96" cy="0"/>
              </a:xfrm>
              <a:prstGeom prst="line">
                <a:avLst/>
              </a:prstGeom>
              <a:noFill/>
              <a:ln w="28575">
                <a:solidFill>
                  <a:schemeClr val="tx1"/>
                </a:solidFill>
                <a:round/>
                <a:headEnd type="none" w="sm" len="sm"/>
                <a:tailEnd type="none" w="sm" len="sm"/>
              </a:ln>
              <a:effectLst/>
            </p:spPr>
            <p:txBody>
              <a:bodyPr wrap="none" lIns="92075" tIns="46038" rIns="92075" bIns="46038" anchor="ctr">
                <a:prstTxWarp prst="textNoShape">
                  <a:avLst/>
                </a:prstTxWarp>
              </a:bodyPr>
              <a:lstStyle/>
              <a:p>
                <a:endParaRPr lang="en-US"/>
              </a:p>
            </p:txBody>
          </p:sp>
        </p:grpSp>
        <p:grpSp>
          <p:nvGrpSpPr>
            <p:cNvPr id="489" name="Group 251"/>
            <p:cNvGrpSpPr>
              <a:grpSpLocks/>
            </p:cNvGrpSpPr>
            <p:nvPr/>
          </p:nvGrpSpPr>
          <p:grpSpPr bwMode="auto">
            <a:xfrm>
              <a:off x="4370" y="795"/>
              <a:ext cx="192" cy="192"/>
              <a:chOff x="2544" y="1584"/>
              <a:chExt cx="192" cy="192"/>
            </a:xfrm>
          </p:grpSpPr>
          <p:sp>
            <p:nvSpPr>
              <p:cNvPr id="515" name="Oval 252"/>
              <p:cNvSpPr>
                <a:spLocks noChangeArrowheads="1"/>
              </p:cNvSpPr>
              <p:nvPr/>
            </p:nvSpPr>
            <p:spPr bwMode="auto">
              <a:xfrm>
                <a:off x="2544" y="1584"/>
                <a:ext cx="192" cy="192"/>
              </a:xfrm>
              <a:prstGeom prst="ellipse">
                <a:avLst/>
              </a:prstGeom>
              <a:solidFill>
                <a:srgbClr val="FFFFFF"/>
              </a:solidFill>
              <a:ln w="28575">
                <a:solidFill>
                  <a:schemeClr val="tx1"/>
                </a:solidFill>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516" name="Line 253"/>
              <p:cNvSpPr>
                <a:spLocks noChangeShapeType="1"/>
              </p:cNvSpPr>
              <p:nvPr/>
            </p:nvSpPr>
            <p:spPr bwMode="auto">
              <a:xfrm>
                <a:off x="2640" y="1632"/>
                <a:ext cx="0" cy="96"/>
              </a:xfrm>
              <a:prstGeom prst="line">
                <a:avLst/>
              </a:prstGeom>
              <a:noFill/>
              <a:ln w="28575">
                <a:solidFill>
                  <a:schemeClr val="tx1"/>
                </a:solidFill>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517" name="Line 254"/>
              <p:cNvSpPr>
                <a:spLocks noChangeShapeType="1"/>
              </p:cNvSpPr>
              <p:nvPr/>
            </p:nvSpPr>
            <p:spPr bwMode="auto">
              <a:xfrm>
                <a:off x="2592" y="1680"/>
                <a:ext cx="96" cy="0"/>
              </a:xfrm>
              <a:prstGeom prst="line">
                <a:avLst/>
              </a:prstGeom>
              <a:noFill/>
              <a:ln w="28575">
                <a:solidFill>
                  <a:schemeClr val="tx1"/>
                </a:solidFill>
                <a:round/>
                <a:headEnd type="none" w="sm" len="sm"/>
                <a:tailEnd type="none" w="sm" len="sm"/>
              </a:ln>
              <a:effectLst/>
            </p:spPr>
            <p:txBody>
              <a:bodyPr wrap="none" lIns="92075" tIns="46038" rIns="92075" bIns="46038" anchor="ctr">
                <a:prstTxWarp prst="textNoShape">
                  <a:avLst/>
                </a:prstTxWarp>
              </a:bodyPr>
              <a:lstStyle/>
              <a:p>
                <a:endParaRPr lang="en-US"/>
              </a:p>
            </p:txBody>
          </p:sp>
        </p:grpSp>
        <p:sp>
          <p:nvSpPr>
            <p:cNvPr id="490" name="Freeform 255"/>
            <p:cNvSpPr>
              <a:spLocks/>
            </p:cNvSpPr>
            <p:nvPr/>
          </p:nvSpPr>
          <p:spPr bwMode="auto">
            <a:xfrm>
              <a:off x="819" y="880"/>
              <a:ext cx="2688" cy="1864"/>
            </a:xfrm>
            <a:custGeom>
              <a:avLst/>
              <a:gdLst/>
              <a:ahLst/>
              <a:cxnLst>
                <a:cxn ang="0">
                  <a:pos x="0" y="1864"/>
                </a:cxn>
                <a:cxn ang="0">
                  <a:pos x="2437" y="1864"/>
                </a:cxn>
                <a:cxn ang="0">
                  <a:pos x="2437" y="1"/>
                </a:cxn>
                <a:cxn ang="0">
                  <a:pos x="2688" y="0"/>
                </a:cxn>
              </a:cxnLst>
              <a:rect l="0" t="0" r="r" b="b"/>
              <a:pathLst>
                <a:path w="2688" h="1864">
                  <a:moveTo>
                    <a:pt x="0" y="1864"/>
                  </a:moveTo>
                  <a:lnTo>
                    <a:pt x="2437" y="1864"/>
                  </a:lnTo>
                  <a:lnTo>
                    <a:pt x="2437" y="1"/>
                  </a:lnTo>
                  <a:lnTo>
                    <a:pt x="2688" y="0"/>
                  </a:lnTo>
                </a:path>
              </a:pathLst>
            </a:custGeom>
            <a:noFill/>
            <a:ln w="57150" cap="flat" cmpd="sng">
              <a:solidFill>
                <a:schemeClr val="tx2">
                  <a:lumMod val="60000"/>
                  <a:lumOff val="40000"/>
                </a:schemeClr>
              </a:solidFill>
              <a:prstDash val="solid"/>
              <a:round/>
              <a:headEnd type="none" w="sm" len="sm"/>
              <a:tailEnd type="none" w="sm" len="med"/>
            </a:ln>
            <a:effectLst>
              <a:outerShdw blurRad="63500" dist="17961" dir="2700000" algn="ctr" rotWithShape="0">
                <a:schemeClr val="bg1"/>
              </a:outerShdw>
            </a:effectLst>
          </p:spPr>
          <p:txBody>
            <a:bodyPr wrap="none" lIns="92075" tIns="46038" rIns="92075" bIns="46038" anchor="ctr">
              <a:prstTxWarp prst="textNoShape">
                <a:avLst/>
              </a:prstTxWarp>
            </a:bodyPr>
            <a:lstStyle/>
            <a:p>
              <a:endParaRPr lang="en-US"/>
            </a:p>
          </p:txBody>
        </p:sp>
        <p:grpSp>
          <p:nvGrpSpPr>
            <p:cNvPr id="491" name="Group 257"/>
            <p:cNvGrpSpPr>
              <a:grpSpLocks/>
            </p:cNvGrpSpPr>
            <p:nvPr/>
          </p:nvGrpSpPr>
          <p:grpSpPr bwMode="auto">
            <a:xfrm>
              <a:off x="3150" y="2371"/>
              <a:ext cx="192" cy="192"/>
              <a:chOff x="3150" y="2371"/>
              <a:chExt cx="192" cy="192"/>
            </a:xfrm>
          </p:grpSpPr>
          <p:sp>
            <p:nvSpPr>
              <p:cNvPr id="512" name="Oval 258"/>
              <p:cNvSpPr>
                <a:spLocks noChangeArrowheads="1"/>
              </p:cNvSpPr>
              <p:nvPr/>
            </p:nvSpPr>
            <p:spPr bwMode="auto">
              <a:xfrm>
                <a:off x="3150" y="2371"/>
                <a:ext cx="192" cy="192"/>
              </a:xfrm>
              <a:prstGeom prst="ellipse">
                <a:avLst/>
              </a:prstGeom>
              <a:solidFill>
                <a:schemeClr val="bg1"/>
              </a:solidFill>
              <a:ln w="28575">
                <a:solidFill>
                  <a:schemeClr val="tx1"/>
                </a:solidFill>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513" name="Line 259"/>
              <p:cNvSpPr>
                <a:spLocks noChangeShapeType="1"/>
              </p:cNvSpPr>
              <p:nvPr/>
            </p:nvSpPr>
            <p:spPr bwMode="auto">
              <a:xfrm>
                <a:off x="3246" y="2419"/>
                <a:ext cx="0" cy="96"/>
              </a:xfrm>
              <a:prstGeom prst="line">
                <a:avLst/>
              </a:prstGeom>
              <a:noFill/>
              <a:ln w="28575">
                <a:solidFill>
                  <a:schemeClr val="tx1"/>
                </a:solidFill>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514" name="Line 260"/>
              <p:cNvSpPr>
                <a:spLocks noChangeShapeType="1"/>
              </p:cNvSpPr>
              <p:nvPr/>
            </p:nvSpPr>
            <p:spPr bwMode="auto">
              <a:xfrm>
                <a:off x="3198" y="2467"/>
                <a:ext cx="96" cy="0"/>
              </a:xfrm>
              <a:prstGeom prst="line">
                <a:avLst/>
              </a:prstGeom>
              <a:noFill/>
              <a:ln w="28575">
                <a:solidFill>
                  <a:schemeClr val="tx1"/>
                </a:solidFill>
                <a:round/>
                <a:headEnd type="none" w="sm" len="sm"/>
                <a:tailEnd type="none" w="sm" len="sm"/>
              </a:ln>
              <a:effectLst/>
            </p:spPr>
            <p:txBody>
              <a:bodyPr wrap="none" lIns="92075" tIns="46038" rIns="92075" bIns="46038" anchor="ctr">
                <a:prstTxWarp prst="textNoShape">
                  <a:avLst/>
                </a:prstTxWarp>
              </a:bodyPr>
              <a:lstStyle/>
              <a:p>
                <a:endParaRPr lang="en-US"/>
              </a:p>
            </p:txBody>
          </p:sp>
        </p:grpSp>
        <p:grpSp>
          <p:nvGrpSpPr>
            <p:cNvPr id="492" name="Group 261"/>
            <p:cNvGrpSpPr>
              <a:grpSpLocks/>
            </p:cNvGrpSpPr>
            <p:nvPr/>
          </p:nvGrpSpPr>
          <p:grpSpPr bwMode="auto">
            <a:xfrm>
              <a:off x="3150" y="1229"/>
              <a:ext cx="192" cy="192"/>
              <a:chOff x="3150" y="1229"/>
              <a:chExt cx="192" cy="192"/>
            </a:xfrm>
          </p:grpSpPr>
          <p:sp>
            <p:nvSpPr>
              <p:cNvPr id="509" name="Oval 262"/>
              <p:cNvSpPr>
                <a:spLocks noChangeArrowheads="1"/>
              </p:cNvSpPr>
              <p:nvPr/>
            </p:nvSpPr>
            <p:spPr bwMode="auto">
              <a:xfrm>
                <a:off x="3150" y="1229"/>
                <a:ext cx="192" cy="192"/>
              </a:xfrm>
              <a:prstGeom prst="ellipse">
                <a:avLst/>
              </a:prstGeom>
              <a:solidFill>
                <a:srgbClr val="FFFFFF"/>
              </a:solidFill>
              <a:ln w="28575">
                <a:solidFill>
                  <a:schemeClr val="tx1"/>
                </a:solidFill>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510" name="Line 263"/>
              <p:cNvSpPr>
                <a:spLocks noChangeShapeType="1"/>
              </p:cNvSpPr>
              <p:nvPr/>
            </p:nvSpPr>
            <p:spPr bwMode="auto">
              <a:xfrm>
                <a:off x="3246" y="1277"/>
                <a:ext cx="0" cy="96"/>
              </a:xfrm>
              <a:prstGeom prst="line">
                <a:avLst/>
              </a:prstGeom>
              <a:noFill/>
              <a:ln w="28575">
                <a:solidFill>
                  <a:schemeClr val="tx1"/>
                </a:solidFill>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511" name="Line 264"/>
              <p:cNvSpPr>
                <a:spLocks noChangeShapeType="1"/>
              </p:cNvSpPr>
              <p:nvPr/>
            </p:nvSpPr>
            <p:spPr bwMode="auto">
              <a:xfrm>
                <a:off x="3198" y="1325"/>
                <a:ext cx="96" cy="0"/>
              </a:xfrm>
              <a:prstGeom prst="line">
                <a:avLst/>
              </a:prstGeom>
              <a:noFill/>
              <a:ln w="28575">
                <a:solidFill>
                  <a:schemeClr val="tx1"/>
                </a:solidFill>
                <a:round/>
                <a:headEnd type="none" w="sm" len="sm"/>
                <a:tailEnd type="none" w="sm" len="sm"/>
              </a:ln>
              <a:effectLst/>
            </p:spPr>
            <p:txBody>
              <a:bodyPr wrap="none" lIns="92075" tIns="46038" rIns="92075" bIns="46038" anchor="ctr">
                <a:prstTxWarp prst="textNoShape">
                  <a:avLst/>
                </a:prstTxWarp>
              </a:bodyPr>
              <a:lstStyle/>
              <a:p>
                <a:endParaRPr lang="en-US"/>
              </a:p>
            </p:txBody>
          </p:sp>
        </p:grpSp>
        <p:grpSp>
          <p:nvGrpSpPr>
            <p:cNvPr id="493" name="Group 265"/>
            <p:cNvGrpSpPr>
              <a:grpSpLocks/>
            </p:cNvGrpSpPr>
            <p:nvPr/>
          </p:nvGrpSpPr>
          <p:grpSpPr bwMode="auto">
            <a:xfrm>
              <a:off x="3156" y="793"/>
              <a:ext cx="192" cy="192"/>
              <a:chOff x="3156" y="793"/>
              <a:chExt cx="192" cy="192"/>
            </a:xfrm>
          </p:grpSpPr>
          <p:grpSp>
            <p:nvGrpSpPr>
              <p:cNvPr id="502" name="Group 266"/>
              <p:cNvGrpSpPr>
                <a:grpSpLocks/>
              </p:cNvGrpSpPr>
              <p:nvPr/>
            </p:nvGrpSpPr>
            <p:grpSpPr bwMode="auto">
              <a:xfrm>
                <a:off x="3156" y="793"/>
                <a:ext cx="192" cy="192"/>
                <a:chOff x="2544" y="1584"/>
                <a:chExt cx="192" cy="192"/>
              </a:xfrm>
            </p:grpSpPr>
            <p:sp>
              <p:nvSpPr>
                <p:cNvPr id="506" name="Oval 267"/>
                <p:cNvSpPr>
                  <a:spLocks noChangeArrowheads="1"/>
                </p:cNvSpPr>
                <p:nvPr/>
              </p:nvSpPr>
              <p:spPr bwMode="auto">
                <a:xfrm>
                  <a:off x="2544" y="1584"/>
                  <a:ext cx="192" cy="192"/>
                </a:xfrm>
                <a:prstGeom prst="ellipse">
                  <a:avLst/>
                </a:prstGeom>
                <a:solidFill>
                  <a:srgbClr val="080808"/>
                </a:solidFill>
                <a:ln w="28575">
                  <a:solidFill>
                    <a:schemeClr val="tx1"/>
                  </a:solidFill>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507" name="Line 268"/>
                <p:cNvSpPr>
                  <a:spLocks noChangeShapeType="1"/>
                </p:cNvSpPr>
                <p:nvPr/>
              </p:nvSpPr>
              <p:spPr bwMode="auto">
                <a:xfrm>
                  <a:off x="2640" y="1632"/>
                  <a:ext cx="0" cy="96"/>
                </a:xfrm>
                <a:prstGeom prst="line">
                  <a:avLst/>
                </a:prstGeom>
                <a:noFill/>
                <a:ln w="28575">
                  <a:solidFill>
                    <a:schemeClr val="tx1"/>
                  </a:solidFill>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508" name="Line 269"/>
                <p:cNvSpPr>
                  <a:spLocks noChangeShapeType="1"/>
                </p:cNvSpPr>
                <p:nvPr/>
              </p:nvSpPr>
              <p:spPr bwMode="auto">
                <a:xfrm>
                  <a:off x="2592" y="1680"/>
                  <a:ext cx="96" cy="0"/>
                </a:xfrm>
                <a:prstGeom prst="line">
                  <a:avLst/>
                </a:prstGeom>
                <a:noFill/>
                <a:ln w="28575">
                  <a:solidFill>
                    <a:schemeClr val="tx1"/>
                  </a:solidFill>
                  <a:round/>
                  <a:headEnd type="none" w="sm" len="sm"/>
                  <a:tailEnd type="none" w="sm" len="sm"/>
                </a:ln>
                <a:effectLst/>
              </p:spPr>
              <p:txBody>
                <a:bodyPr wrap="none" lIns="92075" tIns="46038" rIns="92075" bIns="46038" anchor="ctr">
                  <a:prstTxWarp prst="textNoShape">
                    <a:avLst/>
                  </a:prstTxWarp>
                </a:bodyPr>
                <a:lstStyle/>
                <a:p>
                  <a:endParaRPr lang="en-US"/>
                </a:p>
              </p:txBody>
            </p:sp>
          </p:grpSp>
          <p:sp>
            <p:nvSpPr>
              <p:cNvPr id="503" name="Oval 270"/>
              <p:cNvSpPr>
                <a:spLocks noChangeArrowheads="1"/>
              </p:cNvSpPr>
              <p:nvPr/>
            </p:nvSpPr>
            <p:spPr bwMode="auto">
              <a:xfrm>
                <a:off x="3156" y="793"/>
                <a:ext cx="192" cy="192"/>
              </a:xfrm>
              <a:prstGeom prst="ellipse">
                <a:avLst/>
              </a:prstGeom>
              <a:solidFill>
                <a:srgbClr val="FFFFFF"/>
              </a:solidFill>
              <a:ln w="28575">
                <a:solidFill>
                  <a:schemeClr val="tx1"/>
                </a:solidFill>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504" name="Line 271"/>
              <p:cNvSpPr>
                <a:spLocks noChangeShapeType="1"/>
              </p:cNvSpPr>
              <p:nvPr/>
            </p:nvSpPr>
            <p:spPr bwMode="auto">
              <a:xfrm>
                <a:off x="3252" y="841"/>
                <a:ext cx="0" cy="96"/>
              </a:xfrm>
              <a:prstGeom prst="line">
                <a:avLst/>
              </a:prstGeom>
              <a:noFill/>
              <a:ln w="28575">
                <a:solidFill>
                  <a:schemeClr val="tx1"/>
                </a:solidFill>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505" name="Line 272"/>
              <p:cNvSpPr>
                <a:spLocks noChangeShapeType="1"/>
              </p:cNvSpPr>
              <p:nvPr/>
            </p:nvSpPr>
            <p:spPr bwMode="auto">
              <a:xfrm>
                <a:off x="3204" y="889"/>
                <a:ext cx="96" cy="0"/>
              </a:xfrm>
              <a:prstGeom prst="line">
                <a:avLst/>
              </a:prstGeom>
              <a:noFill/>
              <a:ln w="28575">
                <a:solidFill>
                  <a:schemeClr val="tx1"/>
                </a:solidFill>
                <a:round/>
                <a:headEnd type="none" w="sm" len="sm"/>
                <a:tailEnd type="none" w="sm" len="sm"/>
              </a:ln>
              <a:effectLst/>
            </p:spPr>
            <p:txBody>
              <a:bodyPr wrap="none" lIns="92075" tIns="46038" rIns="92075" bIns="46038" anchor="ctr">
                <a:prstTxWarp prst="textNoShape">
                  <a:avLst/>
                </a:prstTxWarp>
              </a:bodyPr>
              <a:lstStyle/>
              <a:p>
                <a:endParaRPr lang="en-US"/>
              </a:p>
            </p:txBody>
          </p:sp>
        </p:grpSp>
        <p:grpSp>
          <p:nvGrpSpPr>
            <p:cNvPr id="494" name="Group 273"/>
            <p:cNvGrpSpPr>
              <a:grpSpLocks/>
            </p:cNvGrpSpPr>
            <p:nvPr/>
          </p:nvGrpSpPr>
          <p:grpSpPr bwMode="auto">
            <a:xfrm>
              <a:off x="1931" y="2658"/>
              <a:ext cx="192" cy="192"/>
              <a:chOff x="1931" y="2658"/>
              <a:chExt cx="192" cy="192"/>
            </a:xfrm>
          </p:grpSpPr>
          <p:sp>
            <p:nvSpPr>
              <p:cNvPr id="499" name="Oval 274"/>
              <p:cNvSpPr>
                <a:spLocks noChangeArrowheads="1"/>
              </p:cNvSpPr>
              <p:nvPr/>
            </p:nvSpPr>
            <p:spPr bwMode="auto">
              <a:xfrm>
                <a:off x="1931" y="2658"/>
                <a:ext cx="192" cy="192"/>
              </a:xfrm>
              <a:prstGeom prst="ellipse">
                <a:avLst/>
              </a:prstGeom>
              <a:solidFill>
                <a:schemeClr val="bg1"/>
              </a:solidFill>
              <a:ln w="28575">
                <a:solidFill>
                  <a:schemeClr val="tx1"/>
                </a:solidFill>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500" name="Line 275"/>
              <p:cNvSpPr>
                <a:spLocks noChangeShapeType="1"/>
              </p:cNvSpPr>
              <p:nvPr/>
            </p:nvSpPr>
            <p:spPr bwMode="auto">
              <a:xfrm>
                <a:off x="2027" y="2706"/>
                <a:ext cx="0" cy="96"/>
              </a:xfrm>
              <a:prstGeom prst="line">
                <a:avLst/>
              </a:prstGeom>
              <a:noFill/>
              <a:ln w="28575">
                <a:solidFill>
                  <a:schemeClr val="tx1"/>
                </a:solidFill>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501" name="Line 276"/>
              <p:cNvSpPr>
                <a:spLocks noChangeShapeType="1"/>
              </p:cNvSpPr>
              <p:nvPr/>
            </p:nvSpPr>
            <p:spPr bwMode="auto">
              <a:xfrm>
                <a:off x="1979" y="2754"/>
                <a:ext cx="96" cy="0"/>
              </a:xfrm>
              <a:prstGeom prst="line">
                <a:avLst/>
              </a:prstGeom>
              <a:noFill/>
              <a:ln w="28575">
                <a:solidFill>
                  <a:schemeClr val="tx1"/>
                </a:solidFill>
                <a:round/>
                <a:headEnd type="none" w="sm" len="sm"/>
                <a:tailEnd type="none" w="sm" len="sm"/>
              </a:ln>
              <a:effectLst/>
            </p:spPr>
            <p:txBody>
              <a:bodyPr wrap="none" lIns="92075" tIns="46038" rIns="92075" bIns="46038" anchor="ctr">
                <a:prstTxWarp prst="textNoShape">
                  <a:avLst/>
                </a:prstTxWarp>
              </a:bodyPr>
              <a:lstStyle/>
              <a:p>
                <a:endParaRPr lang="en-US"/>
              </a:p>
            </p:txBody>
          </p:sp>
        </p:grpSp>
        <p:grpSp>
          <p:nvGrpSpPr>
            <p:cNvPr id="495" name="Group 277"/>
            <p:cNvGrpSpPr>
              <a:grpSpLocks/>
            </p:cNvGrpSpPr>
            <p:nvPr/>
          </p:nvGrpSpPr>
          <p:grpSpPr bwMode="auto">
            <a:xfrm>
              <a:off x="3149" y="2657"/>
              <a:ext cx="192" cy="192"/>
              <a:chOff x="3149" y="2657"/>
              <a:chExt cx="192" cy="192"/>
            </a:xfrm>
          </p:grpSpPr>
          <p:sp>
            <p:nvSpPr>
              <p:cNvPr id="496" name="Oval 278"/>
              <p:cNvSpPr>
                <a:spLocks noChangeArrowheads="1"/>
              </p:cNvSpPr>
              <p:nvPr/>
            </p:nvSpPr>
            <p:spPr bwMode="auto">
              <a:xfrm>
                <a:off x="3149" y="2657"/>
                <a:ext cx="192" cy="192"/>
              </a:xfrm>
              <a:prstGeom prst="ellipse">
                <a:avLst/>
              </a:prstGeom>
              <a:solidFill>
                <a:schemeClr val="bg1"/>
              </a:solidFill>
              <a:ln w="28575">
                <a:solidFill>
                  <a:schemeClr val="tx1"/>
                </a:solidFill>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497" name="Line 279"/>
              <p:cNvSpPr>
                <a:spLocks noChangeShapeType="1"/>
              </p:cNvSpPr>
              <p:nvPr/>
            </p:nvSpPr>
            <p:spPr bwMode="auto">
              <a:xfrm>
                <a:off x="3245" y="2705"/>
                <a:ext cx="0" cy="96"/>
              </a:xfrm>
              <a:prstGeom prst="line">
                <a:avLst/>
              </a:prstGeom>
              <a:noFill/>
              <a:ln w="28575">
                <a:solidFill>
                  <a:schemeClr val="tx1"/>
                </a:solidFill>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498" name="Line 280"/>
              <p:cNvSpPr>
                <a:spLocks noChangeShapeType="1"/>
              </p:cNvSpPr>
              <p:nvPr/>
            </p:nvSpPr>
            <p:spPr bwMode="auto">
              <a:xfrm>
                <a:off x="3197" y="2753"/>
                <a:ext cx="96" cy="0"/>
              </a:xfrm>
              <a:prstGeom prst="line">
                <a:avLst/>
              </a:prstGeom>
              <a:noFill/>
              <a:ln w="28575">
                <a:solidFill>
                  <a:schemeClr val="tx1"/>
                </a:solidFill>
                <a:round/>
                <a:headEnd type="none" w="sm" len="sm"/>
                <a:tailEnd type="none" w="sm" len="sm"/>
              </a:ln>
              <a:effectLst/>
            </p:spPr>
            <p:txBody>
              <a:bodyPr wrap="none" lIns="92075" tIns="46038" rIns="92075" bIns="46038" anchor="ctr">
                <a:prstTxWarp prst="textNoShape">
                  <a:avLst/>
                </a:prstTxWarp>
              </a:bodyPr>
              <a:lstStyle/>
              <a:p>
                <a:endParaRPr lang="en-US"/>
              </a:p>
            </p:txBody>
          </p:sp>
        </p:grpSp>
      </p:grpSp>
      <p:sp>
        <p:nvSpPr>
          <p:cNvPr id="475" name="Oval 474"/>
          <p:cNvSpPr/>
          <p:nvPr/>
        </p:nvSpPr>
        <p:spPr>
          <a:xfrm>
            <a:off x="1182919" y="4233031"/>
            <a:ext cx="229809" cy="229809"/>
          </a:xfrm>
          <a:prstGeom prst="ellipse">
            <a:avLst/>
          </a:prstGeom>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76" name="Oval 475"/>
          <p:cNvSpPr/>
          <p:nvPr/>
        </p:nvSpPr>
        <p:spPr>
          <a:xfrm>
            <a:off x="3608009" y="1307728"/>
            <a:ext cx="229809" cy="229809"/>
          </a:xfrm>
          <a:prstGeom prst="ellipse">
            <a:avLst/>
          </a:prstGeom>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77" name="Oval 476"/>
          <p:cNvSpPr/>
          <p:nvPr/>
        </p:nvSpPr>
        <p:spPr>
          <a:xfrm>
            <a:off x="5521331" y="1282095"/>
            <a:ext cx="229809" cy="229809"/>
          </a:xfrm>
          <a:prstGeom prst="ellipse">
            <a:avLst/>
          </a:prstGeom>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78" name="Oval 477"/>
          <p:cNvSpPr/>
          <p:nvPr/>
        </p:nvSpPr>
        <p:spPr>
          <a:xfrm>
            <a:off x="7476533" y="1300307"/>
            <a:ext cx="229809" cy="229809"/>
          </a:xfrm>
          <a:prstGeom prst="ellipse">
            <a:avLst/>
          </a:prstGeom>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89" name="TextBox 288"/>
          <p:cNvSpPr txBox="1"/>
          <p:nvPr/>
        </p:nvSpPr>
        <p:spPr>
          <a:xfrm>
            <a:off x="897470" y="4146555"/>
            <a:ext cx="338629" cy="369332"/>
          </a:xfrm>
          <a:prstGeom prst="rect">
            <a:avLst/>
          </a:prstGeom>
          <a:noFill/>
        </p:spPr>
        <p:txBody>
          <a:bodyPr wrap="none" rtlCol="0">
            <a:spAutoFit/>
          </a:bodyPr>
          <a:lstStyle/>
          <a:p>
            <a:r>
              <a:rPr lang="en-US" dirty="0" smtClean="0"/>
              <a:t>X</a:t>
            </a:r>
            <a:endParaRPr lang="en-US" dirty="0"/>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499"/>
                                          </p:stCondLst>
                                        </p:cTn>
                                        <p:tgtEl>
                                          <p:spTgt spid="28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4" grpId="0" animBg="1" autoUpdateAnimBg="0"/>
    </p:bld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Arithmetic compaction</a:t>
            </a:r>
            <a:endParaRPr lang="en-US" dirty="0"/>
          </a:p>
        </p:txBody>
      </p:sp>
      <p:sp>
        <p:nvSpPr>
          <p:cNvPr id="44" name="Text Box 53"/>
          <p:cNvSpPr txBox="1">
            <a:spLocks noChangeArrowheads="1"/>
          </p:cNvSpPr>
          <p:nvPr/>
        </p:nvSpPr>
        <p:spPr bwMode="auto">
          <a:xfrm>
            <a:off x="5003800" y="5205413"/>
            <a:ext cx="2952750" cy="1015663"/>
          </a:xfrm>
          <a:prstGeom prst="rect">
            <a:avLst/>
          </a:prstGeom>
          <a:noFill/>
          <a:ln w="9525">
            <a:noFill/>
            <a:miter lim="800000"/>
            <a:headEnd/>
            <a:tailEnd/>
          </a:ln>
          <a:effectLst/>
        </p:spPr>
        <p:txBody>
          <a:bodyPr>
            <a:prstTxWarp prst="textNoShape">
              <a:avLst/>
            </a:prstTxWarp>
            <a:spAutoFit/>
          </a:bodyPr>
          <a:lstStyle/>
          <a:p>
            <a:r>
              <a:rPr lang="en-US" sz="2000" dirty="0" smtClean="0"/>
              <a:t>All bit positions affected by error propagation (1’s complement arithmetic)</a:t>
            </a:r>
            <a:endParaRPr lang="en-US" sz="2000" dirty="0"/>
          </a:p>
        </p:txBody>
      </p:sp>
      <p:sp>
        <p:nvSpPr>
          <p:cNvPr id="50" name="Text Box 54"/>
          <p:cNvSpPr txBox="1">
            <a:spLocks noChangeArrowheads="1"/>
          </p:cNvSpPr>
          <p:nvPr/>
        </p:nvSpPr>
        <p:spPr bwMode="auto">
          <a:xfrm>
            <a:off x="770234" y="5205413"/>
            <a:ext cx="3704998" cy="1015663"/>
          </a:xfrm>
          <a:prstGeom prst="rect">
            <a:avLst/>
          </a:prstGeom>
          <a:noFill/>
          <a:ln w="9525">
            <a:noFill/>
            <a:miter lim="800000"/>
            <a:headEnd/>
            <a:tailEnd/>
          </a:ln>
          <a:effectLst/>
        </p:spPr>
        <p:txBody>
          <a:bodyPr wrap="square">
            <a:prstTxWarp prst="textNoShape">
              <a:avLst/>
            </a:prstTxWarp>
            <a:spAutoFit/>
          </a:bodyPr>
          <a:lstStyle/>
          <a:p>
            <a:r>
              <a:rPr lang="en-US" sz="2000" dirty="0" smtClean="0"/>
              <a:t>Error propagation only towards more significant bits – high probability of aliasing</a:t>
            </a:r>
            <a:endParaRPr lang="en-US" sz="2000" dirty="0"/>
          </a:p>
        </p:txBody>
      </p:sp>
      <p:sp>
        <p:nvSpPr>
          <p:cNvPr id="60" name="AutoShape 86"/>
          <p:cNvSpPr>
            <a:spLocks noChangeArrowheads="1"/>
          </p:cNvSpPr>
          <p:nvPr/>
        </p:nvSpPr>
        <p:spPr bwMode="auto">
          <a:xfrm>
            <a:off x="660233" y="2057581"/>
            <a:ext cx="2833365" cy="784318"/>
          </a:xfrm>
          <a:prstGeom prst="octagon">
            <a:avLst>
              <a:gd name="adj" fmla="val 5762"/>
            </a:avLst>
          </a:prstGeom>
          <a:solidFill>
            <a:schemeClr val="bg1">
              <a:lumMod val="85000"/>
            </a:schemeClr>
          </a:solidFill>
          <a:ln w="9525">
            <a:solidFill>
              <a:srgbClr val="FFFFFF">
                <a:lumMod val="65000"/>
              </a:srgbClr>
            </a:solidFill>
            <a:miter lim="800000"/>
            <a:headEnd/>
            <a:tailEnd/>
          </a:ln>
        </p:spPr>
        <p:txBody>
          <a:bodyPr wrap="none" anchor="ctr">
            <a:prstTxWarp prst="textNoShape">
              <a:avLst/>
            </a:prstTxWarp>
          </a:bodyPr>
          <a:lstStyle/>
          <a:p>
            <a:pPr algn="ctr" defTabSz="914400" fontAlgn="auto">
              <a:spcBef>
                <a:spcPts val="0"/>
              </a:spcBef>
              <a:spcAft>
                <a:spcPts val="0"/>
              </a:spcAft>
              <a:defRPr/>
            </a:pPr>
            <a:endParaRPr lang="en-US" kern="0">
              <a:solidFill>
                <a:sysClr val="windowText" lastClr="000000"/>
              </a:solidFill>
              <a:latin typeface="+mn-lt"/>
              <a:ea typeface="+mn-ea"/>
              <a:cs typeface="+mn-cs"/>
            </a:endParaRPr>
          </a:p>
        </p:txBody>
      </p:sp>
      <p:grpSp>
        <p:nvGrpSpPr>
          <p:cNvPr id="5" name="Group 19"/>
          <p:cNvGrpSpPr>
            <a:grpSpLocks/>
          </p:cNvGrpSpPr>
          <p:nvPr/>
        </p:nvGrpSpPr>
        <p:grpSpPr bwMode="auto">
          <a:xfrm>
            <a:off x="1549918" y="2629928"/>
            <a:ext cx="1052513" cy="2030337"/>
            <a:chOff x="603" y="2387"/>
            <a:chExt cx="663" cy="680"/>
          </a:xfrm>
        </p:grpSpPr>
        <p:sp>
          <p:nvSpPr>
            <p:cNvPr id="21" name="Line 14"/>
            <p:cNvSpPr>
              <a:spLocks noChangeShapeType="1"/>
            </p:cNvSpPr>
            <p:nvPr/>
          </p:nvSpPr>
          <p:spPr bwMode="auto">
            <a:xfrm>
              <a:off x="603" y="2387"/>
              <a:ext cx="0" cy="680"/>
            </a:xfrm>
            <a:prstGeom prst="line">
              <a:avLst/>
            </a:prstGeom>
            <a:noFill/>
            <a:ln w="9525">
              <a:solidFill>
                <a:schemeClr val="tx1"/>
              </a:solidFill>
              <a:round/>
              <a:headEnd/>
              <a:tailEnd type="triangle" w="med" len="med"/>
            </a:ln>
            <a:effectLst/>
          </p:spPr>
          <p:txBody>
            <a:bodyPr>
              <a:prstTxWarp prst="textNoShape">
                <a:avLst/>
              </a:prstTxWarp>
            </a:bodyPr>
            <a:lstStyle/>
            <a:p>
              <a:endParaRPr lang="en-US"/>
            </a:p>
          </p:txBody>
        </p:sp>
        <p:sp>
          <p:nvSpPr>
            <p:cNvPr id="22" name="Line 15"/>
            <p:cNvSpPr>
              <a:spLocks noChangeShapeType="1"/>
            </p:cNvSpPr>
            <p:nvPr/>
          </p:nvSpPr>
          <p:spPr bwMode="auto">
            <a:xfrm>
              <a:off x="676" y="2387"/>
              <a:ext cx="0" cy="680"/>
            </a:xfrm>
            <a:prstGeom prst="line">
              <a:avLst/>
            </a:prstGeom>
            <a:noFill/>
            <a:ln w="9525">
              <a:solidFill>
                <a:schemeClr val="tx1"/>
              </a:solidFill>
              <a:round/>
              <a:headEnd/>
              <a:tailEnd type="triangle" w="med" len="med"/>
            </a:ln>
            <a:effectLst/>
          </p:spPr>
          <p:txBody>
            <a:bodyPr>
              <a:prstTxWarp prst="textNoShape">
                <a:avLst/>
              </a:prstTxWarp>
            </a:bodyPr>
            <a:lstStyle/>
            <a:p>
              <a:endParaRPr lang="en-US"/>
            </a:p>
          </p:txBody>
        </p:sp>
        <p:sp>
          <p:nvSpPr>
            <p:cNvPr id="23" name="Line 16"/>
            <p:cNvSpPr>
              <a:spLocks noChangeShapeType="1"/>
            </p:cNvSpPr>
            <p:nvPr/>
          </p:nvSpPr>
          <p:spPr bwMode="auto">
            <a:xfrm>
              <a:off x="749" y="2387"/>
              <a:ext cx="0" cy="680"/>
            </a:xfrm>
            <a:prstGeom prst="line">
              <a:avLst/>
            </a:prstGeom>
            <a:noFill/>
            <a:ln w="9525">
              <a:solidFill>
                <a:schemeClr val="tx1"/>
              </a:solidFill>
              <a:round/>
              <a:headEnd/>
              <a:tailEnd type="triangle" w="med" len="med"/>
            </a:ln>
            <a:effectLst/>
          </p:spPr>
          <p:txBody>
            <a:bodyPr>
              <a:prstTxWarp prst="textNoShape">
                <a:avLst/>
              </a:prstTxWarp>
            </a:bodyPr>
            <a:lstStyle/>
            <a:p>
              <a:endParaRPr lang="en-US"/>
            </a:p>
          </p:txBody>
        </p:sp>
        <p:sp>
          <p:nvSpPr>
            <p:cNvPr id="24" name="Line 17"/>
            <p:cNvSpPr>
              <a:spLocks noChangeShapeType="1"/>
            </p:cNvSpPr>
            <p:nvPr/>
          </p:nvSpPr>
          <p:spPr bwMode="auto">
            <a:xfrm>
              <a:off x="1266" y="2387"/>
              <a:ext cx="0" cy="680"/>
            </a:xfrm>
            <a:prstGeom prst="line">
              <a:avLst/>
            </a:prstGeom>
            <a:noFill/>
            <a:ln w="9525">
              <a:solidFill>
                <a:schemeClr val="tx1"/>
              </a:solidFill>
              <a:round/>
              <a:headEnd/>
              <a:tailEnd type="triangle" w="med" len="med"/>
            </a:ln>
            <a:effectLst/>
          </p:spPr>
          <p:txBody>
            <a:bodyPr>
              <a:prstTxWarp prst="textNoShape">
                <a:avLst/>
              </a:prstTxWarp>
            </a:bodyPr>
            <a:lstStyle/>
            <a:p>
              <a:endParaRPr lang="en-US"/>
            </a:p>
          </p:txBody>
        </p:sp>
      </p:grpSp>
      <p:sp>
        <p:nvSpPr>
          <p:cNvPr id="8" name="Rectangle 7"/>
          <p:cNvSpPr>
            <a:spLocks noChangeArrowheads="1"/>
          </p:cNvSpPr>
          <p:nvPr/>
        </p:nvSpPr>
        <p:spPr bwMode="auto">
          <a:xfrm>
            <a:off x="1432443" y="3121981"/>
            <a:ext cx="1295400" cy="288925"/>
          </a:xfrm>
          <a:prstGeom prst="rect">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endParaRPr lang="en-US" sz="1200" kern="0">
              <a:solidFill>
                <a:srgbClr val="000000"/>
              </a:solidFill>
              <a:latin typeface="Arial"/>
            </a:endParaRPr>
          </a:p>
        </p:txBody>
      </p:sp>
      <p:grpSp>
        <p:nvGrpSpPr>
          <p:cNvPr id="53" name="Group 52"/>
          <p:cNvGrpSpPr/>
          <p:nvPr/>
        </p:nvGrpSpPr>
        <p:grpSpPr>
          <a:xfrm>
            <a:off x="1015163" y="1167008"/>
            <a:ext cx="723140" cy="1098550"/>
            <a:chOff x="870023" y="1127125"/>
            <a:chExt cx="723140" cy="1079500"/>
          </a:xfrm>
        </p:grpSpPr>
        <p:sp>
          <p:nvSpPr>
            <p:cNvPr id="9" name="Line 8"/>
            <p:cNvSpPr>
              <a:spLocks noChangeShapeType="1"/>
            </p:cNvSpPr>
            <p:nvPr/>
          </p:nvSpPr>
          <p:spPr bwMode="auto">
            <a:xfrm>
              <a:off x="870023" y="1127125"/>
              <a:ext cx="0" cy="1079500"/>
            </a:xfrm>
            <a:prstGeom prst="line">
              <a:avLst/>
            </a:prstGeom>
            <a:noFill/>
            <a:ln w="9525">
              <a:solidFill>
                <a:schemeClr val="tx1"/>
              </a:solidFill>
              <a:round/>
              <a:headEnd/>
              <a:tailEnd type="triangle" w="med" len="med"/>
            </a:ln>
            <a:effectLst/>
          </p:spPr>
          <p:txBody>
            <a:bodyPr>
              <a:prstTxWarp prst="textNoShape">
                <a:avLst/>
              </a:prstTxWarp>
            </a:bodyPr>
            <a:lstStyle/>
            <a:p>
              <a:endParaRPr lang="en-US"/>
            </a:p>
          </p:txBody>
        </p:sp>
        <p:sp>
          <p:nvSpPr>
            <p:cNvPr id="10" name="Line 9"/>
            <p:cNvSpPr>
              <a:spLocks noChangeShapeType="1"/>
            </p:cNvSpPr>
            <p:nvPr/>
          </p:nvSpPr>
          <p:spPr bwMode="auto">
            <a:xfrm>
              <a:off x="985911" y="1127125"/>
              <a:ext cx="0" cy="1079500"/>
            </a:xfrm>
            <a:prstGeom prst="line">
              <a:avLst/>
            </a:prstGeom>
            <a:noFill/>
            <a:ln w="9525">
              <a:solidFill>
                <a:schemeClr val="tx1"/>
              </a:solidFill>
              <a:round/>
              <a:headEnd/>
              <a:tailEnd type="triangle" w="med" len="med"/>
            </a:ln>
            <a:effectLst/>
          </p:spPr>
          <p:txBody>
            <a:bodyPr>
              <a:prstTxWarp prst="textNoShape">
                <a:avLst/>
              </a:prstTxWarp>
            </a:bodyPr>
            <a:lstStyle/>
            <a:p>
              <a:endParaRPr lang="en-US"/>
            </a:p>
          </p:txBody>
        </p:sp>
        <p:sp>
          <p:nvSpPr>
            <p:cNvPr id="11" name="Line 10"/>
            <p:cNvSpPr>
              <a:spLocks noChangeShapeType="1"/>
            </p:cNvSpPr>
            <p:nvPr/>
          </p:nvSpPr>
          <p:spPr bwMode="auto">
            <a:xfrm>
              <a:off x="1101798" y="1127125"/>
              <a:ext cx="0" cy="1079500"/>
            </a:xfrm>
            <a:prstGeom prst="line">
              <a:avLst/>
            </a:prstGeom>
            <a:noFill/>
            <a:ln w="9525">
              <a:solidFill>
                <a:schemeClr val="tx1"/>
              </a:solidFill>
              <a:round/>
              <a:headEnd/>
              <a:tailEnd type="triangle" w="med" len="med"/>
            </a:ln>
            <a:effectLst/>
          </p:spPr>
          <p:txBody>
            <a:bodyPr>
              <a:prstTxWarp prst="textNoShape">
                <a:avLst/>
              </a:prstTxWarp>
            </a:bodyPr>
            <a:lstStyle/>
            <a:p>
              <a:endParaRPr lang="en-US"/>
            </a:p>
          </p:txBody>
        </p:sp>
        <p:sp>
          <p:nvSpPr>
            <p:cNvPr id="12" name="Line 11"/>
            <p:cNvSpPr>
              <a:spLocks noChangeShapeType="1"/>
            </p:cNvSpPr>
            <p:nvPr/>
          </p:nvSpPr>
          <p:spPr bwMode="auto">
            <a:xfrm>
              <a:off x="1593163" y="1127125"/>
              <a:ext cx="0" cy="1079500"/>
            </a:xfrm>
            <a:prstGeom prst="line">
              <a:avLst/>
            </a:prstGeom>
            <a:noFill/>
            <a:ln w="9525">
              <a:solidFill>
                <a:schemeClr val="tx1"/>
              </a:solidFill>
              <a:round/>
              <a:headEnd/>
              <a:tailEnd type="triangle" w="med" len="med"/>
            </a:ln>
            <a:effectLst/>
          </p:spPr>
          <p:txBody>
            <a:bodyPr>
              <a:prstTxWarp prst="textNoShape">
                <a:avLst/>
              </a:prstTxWarp>
            </a:bodyPr>
            <a:lstStyle/>
            <a:p>
              <a:endParaRPr lang="en-US"/>
            </a:p>
          </p:txBody>
        </p:sp>
      </p:grpSp>
      <p:sp>
        <p:nvSpPr>
          <p:cNvPr id="13" name="Freeform 20"/>
          <p:cNvSpPr>
            <a:spLocks/>
          </p:cNvSpPr>
          <p:nvPr/>
        </p:nvSpPr>
        <p:spPr bwMode="auto">
          <a:xfrm>
            <a:off x="2602431" y="1933167"/>
            <a:ext cx="1001944" cy="1676250"/>
          </a:xfrm>
          <a:custGeom>
            <a:avLst/>
            <a:gdLst/>
            <a:ahLst/>
            <a:cxnLst>
              <a:cxn ang="0">
                <a:pos x="0" y="1179"/>
              </a:cxn>
              <a:cxn ang="0">
                <a:pos x="408" y="1179"/>
              </a:cxn>
              <a:cxn ang="0">
                <a:pos x="408" y="0"/>
              </a:cxn>
              <a:cxn ang="0">
                <a:pos x="182" y="0"/>
              </a:cxn>
              <a:cxn ang="0">
                <a:pos x="182" y="227"/>
              </a:cxn>
            </a:cxnLst>
            <a:rect l="0" t="0" r="r" b="b"/>
            <a:pathLst>
              <a:path w="408" h="1179">
                <a:moveTo>
                  <a:pt x="0" y="1179"/>
                </a:moveTo>
                <a:lnTo>
                  <a:pt x="408" y="1179"/>
                </a:lnTo>
                <a:lnTo>
                  <a:pt x="408" y="0"/>
                </a:lnTo>
                <a:lnTo>
                  <a:pt x="182" y="0"/>
                </a:lnTo>
                <a:lnTo>
                  <a:pt x="182" y="227"/>
                </a:lnTo>
              </a:path>
            </a:pathLst>
          </a:custGeom>
          <a:noFill/>
          <a:ln w="9525" cap="flat" cmpd="sng">
            <a:solidFill>
              <a:schemeClr val="tx1"/>
            </a:solidFill>
            <a:prstDash val="solid"/>
            <a:round/>
            <a:headEnd type="oval" w="sm" len="sm"/>
            <a:tailEnd type="triangle" w="med" len="med"/>
          </a:ln>
          <a:effectLst/>
        </p:spPr>
        <p:txBody>
          <a:bodyPr>
            <a:prstTxWarp prst="textNoShape">
              <a:avLst/>
            </a:prstTxWarp>
          </a:bodyPr>
          <a:lstStyle/>
          <a:p>
            <a:endParaRPr lang="en-US"/>
          </a:p>
        </p:txBody>
      </p:sp>
      <p:sp>
        <p:nvSpPr>
          <p:cNvPr id="14" name="Freeform 21"/>
          <p:cNvSpPr>
            <a:spLocks/>
          </p:cNvSpPr>
          <p:nvPr/>
        </p:nvSpPr>
        <p:spPr bwMode="auto">
          <a:xfrm>
            <a:off x="1786456" y="1766478"/>
            <a:ext cx="1944688" cy="2138213"/>
          </a:xfrm>
          <a:custGeom>
            <a:avLst/>
            <a:gdLst/>
            <a:ahLst/>
            <a:cxnLst>
              <a:cxn ang="0">
                <a:pos x="0" y="1543"/>
              </a:cxn>
              <a:cxn ang="0">
                <a:pos x="1225" y="1543"/>
              </a:cxn>
              <a:cxn ang="0">
                <a:pos x="1225" y="1"/>
              </a:cxn>
              <a:cxn ang="0">
                <a:pos x="492" y="0"/>
              </a:cxn>
              <a:cxn ang="0">
                <a:pos x="496" y="352"/>
              </a:cxn>
            </a:cxnLst>
            <a:rect l="0" t="0" r="r" b="b"/>
            <a:pathLst>
              <a:path w="1225" h="1543">
                <a:moveTo>
                  <a:pt x="0" y="1543"/>
                </a:moveTo>
                <a:lnTo>
                  <a:pt x="1225" y="1543"/>
                </a:lnTo>
                <a:lnTo>
                  <a:pt x="1225" y="1"/>
                </a:lnTo>
                <a:lnTo>
                  <a:pt x="492" y="0"/>
                </a:lnTo>
                <a:lnTo>
                  <a:pt x="496" y="352"/>
                </a:lnTo>
              </a:path>
            </a:pathLst>
          </a:custGeom>
          <a:noFill/>
          <a:ln w="9525" cap="flat" cmpd="sng">
            <a:solidFill>
              <a:schemeClr val="tx1"/>
            </a:solidFill>
            <a:prstDash val="solid"/>
            <a:round/>
            <a:headEnd type="oval" w="sm" len="sm"/>
            <a:tailEnd type="triangle" w="med" len="med"/>
          </a:ln>
          <a:effectLst/>
        </p:spPr>
        <p:txBody>
          <a:bodyPr>
            <a:prstTxWarp prst="textNoShape">
              <a:avLst/>
            </a:prstTxWarp>
          </a:bodyPr>
          <a:lstStyle/>
          <a:p>
            <a:endParaRPr lang="en-US"/>
          </a:p>
        </p:txBody>
      </p:sp>
      <p:sp>
        <p:nvSpPr>
          <p:cNvPr id="15" name="Freeform 22"/>
          <p:cNvSpPr>
            <a:spLocks/>
          </p:cNvSpPr>
          <p:nvPr/>
        </p:nvSpPr>
        <p:spPr bwMode="auto">
          <a:xfrm>
            <a:off x="1667393" y="1661704"/>
            <a:ext cx="2160588" cy="2368400"/>
          </a:xfrm>
          <a:custGeom>
            <a:avLst/>
            <a:gdLst/>
            <a:ahLst/>
            <a:cxnLst>
              <a:cxn ang="0">
                <a:pos x="0" y="1671"/>
              </a:cxn>
              <a:cxn ang="0">
                <a:pos x="1361" y="1671"/>
              </a:cxn>
              <a:cxn ang="0">
                <a:pos x="1361" y="1"/>
              </a:cxn>
              <a:cxn ang="0">
                <a:pos x="491" y="0"/>
              </a:cxn>
              <a:cxn ang="0">
                <a:pos x="491" y="420"/>
              </a:cxn>
            </a:cxnLst>
            <a:rect l="0" t="0" r="r" b="b"/>
            <a:pathLst>
              <a:path w="1361" h="1671">
                <a:moveTo>
                  <a:pt x="0" y="1671"/>
                </a:moveTo>
                <a:lnTo>
                  <a:pt x="1361" y="1671"/>
                </a:lnTo>
                <a:lnTo>
                  <a:pt x="1361" y="1"/>
                </a:lnTo>
                <a:lnTo>
                  <a:pt x="491" y="0"/>
                </a:lnTo>
                <a:lnTo>
                  <a:pt x="491" y="420"/>
                </a:lnTo>
              </a:path>
            </a:pathLst>
          </a:custGeom>
          <a:noFill/>
          <a:ln w="9525" cap="flat" cmpd="sng">
            <a:solidFill>
              <a:schemeClr val="tx1"/>
            </a:solidFill>
            <a:prstDash val="solid"/>
            <a:round/>
            <a:headEnd type="oval" w="sm" len="sm"/>
            <a:tailEnd type="triangle" w="med" len="med"/>
          </a:ln>
          <a:effectLst/>
        </p:spPr>
        <p:txBody>
          <a:bodyPr>
            <a:prstTxWarp prst="textNoShape">
              <a:avLst/>
            </a:prstTxWarp>
          </a:bodyPr>
          <a:lstStyle/>
          <a:p>
            <a:endParaRPr lang="en-US"/>
          </a:p>
        </p:txBody>
      </p:sp>
      <p:sp>
        <p:nvSpPr>
          <p:cNvPr id="16" name="Freeform 23"/>
          <p:cNvSpPr>
            <a:spLocks/>
          </p:cNvSpPr>
          <p:nvPr/>
        </p:nvSpPr>
        <p:spPr bwMode="auto">
          <a:xfrm>
            <a:off x="1545156" y="1529942"/>
            <a:ext cx="2376488" cy="2646212"/>
          </a:xfrm>
          <a:custGeom>
            <a:avLst/>
            <a:gdLst/>
            <a:ahLst/>
            <a:cxnLst>
              <a:cxn ang="0">
                <a:pos x="0" y="1814"/>
              </a:cxn>
              <a:cxn ang="0">
                <a:pos x="1497" y="1814"/>
              </a:cxn>
              <a:cxn ang="0">
                <a:pos x="1497" y="0"/>
              </a:cxn>
              <a:cxn ang="0">
                <a:pos x="499" y="0"/>
              </a:cxn>
              <a:cxn ang="0">
                <a:pos x="499" y="499"/>
              </a:cxn>
            </a:cxnLst>
            <a:rect l="0" t="0" r="r" b="b"/>
            <a:pathLst>
              <a:path w="1497" h="1814">
                <a:moveTo>
                  <a:pt x="0" y="1814"/>
                </a:moveTo>
                <a:lnTo>
                  <a:pt x="1497" y="1814"/>
                </a:lnTo>
                <a:lnTo>
                  <a:pt x="1497" y="0"/>
                </a:lnTo>
                <a:lnTo>
                  <a:pt x="499" y="0"/>
                </a:lnTo>
                <a:lnTo>
                  <a:pt x="499" y="499"/>
                </a:lnTo>
              </a:path>
            </a:pathLst>
          </a:custGeom>
          <a:noFill/>
          <a:ln w="9525" cap="flat" cmpd="sng">
            <a:solidFill>
              <a:schemeClr val="tx1"/>
            </a:solidFill>
            <a:prstDash val="solid"/>
            <a:round/>
            <a:headEnd type="oval" w="sm" len="sm"/>
            <a:tailEnd type="triangle" w="med" len="med"/>
          </a:ln>
          <a:effectLst/>
        </p:spPr>
        <p:txBody>
          <a:bodyPr>
            <a:prstTxWarp prst="textNoShape">
              <a:avLst/>
            </a:prstTxWarp>
          </a:bodyPr>
          <a:lstStyle/>
          <a:p>
            <a:endParaRPr lang="en-US"/>
          </a:p>
        </p:txBody>
      </p:sp>
      <p:sp>
        <p:nvSpPr>
          <p:cNvPr id="18" name="Text Box 25"/>
          <p:cNvSpPr txBox="1">
            <a:spLocks noChangeArrowheads="1"/>
          </p:cNvSpPr>
          <p:nvPr/>
        </p:nvSpPr>
        <p:spPr bwMode="auto">
          <a:xfrm>
            <a:off x="1967431" y="3464953"/>
            <a:ext cx="412750" cy="366713"/>
          </a:xfrm>
          <a:prstGeom prst="rect">
            <a:avLst/>
          </a:prstGeom>
          <a:noFill/>
          <a:ln w="9525">
            <a:noFill/>
            <a:miter lim="800000"/>
            <a:headEnd/>
            <a:tailEnd/>
          </a:ln>
          <a:effectLst/>
        </p:spPr>
        <p:txBody>
          <a:bodyPr wrap="none">
            <a:prstTxWarp prst="textNoShape">
              <a:avLst/>
            </a:prstTxWarp>
            <a:spAutoFit/>
          </a:bodyPr>
          <a:lstStyle/>
          <a:p>
            <a:pPr algn="l"/>
            <a:r>
              <a:rPr lang="pl-PL" b="1"/>
              <a:t>…</a:t>
            </a:r>
            <a:endParaRPr lang="en-GB" b="1"/>
          </a:p>
        </p:txBody>
      </p:sp>
      <p:sp>
        <p:nvSpPr>
          <p:cNvPr id="52" name="AutoShape 73"/>
          <p:cNvSpPr>
            <a:spLocks noChangeArrowheads="1"/>
          </p:cNvSpPr>
          <p:nvPr/>
        </p:nvSpPr>
        <p:spPr bwMode="auto">
          <a:xfrm>
            <a:off x="744372" y="2349318"/>
            <a:ext cx="2623384" cy="304800"/>
          </a:xfrm>
          <a:prstGeom prst="roundRect">
            <a:avLst>
              <a:gd name="adj" fmla="val 50000"/>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r>
              <a:rPr lang="en-US" sz="1200" kern="0" dirty="0" smtClean="0">
                <a:solidFill>
                  <a:srgbClr val="000000"/>
                </a:solidFill>
                <a:latin typeface="Arial"/>
              </a:rPr>
              <a:t>Binary adder</a:t>
            </a:r>
            <a:endParaRPr lang="en-US" sz="1200" kern="0" dirty="0">
              <a:solidFill>
                <a:srgbClr val="000000"/>
              </a:solidFill>
              <a:latin typeface="Arial"/>
            </a:endParaRPr>
          </a:p>
        </p:txBody>
      </p:sp>
      <p:cxnSp>
        <p:nvCxnSpPr>
          <p:cNvPr id="55" name="Straight Connector 54"/>
          <p:cNvCxnSpPr/>
          <p:nvPr/>
        </p:nvCxnSpPr>
        <p:spPr>
          <a:xfrm flipV="1">
            <a:off x="888085" y="2293300"/>
            <a:ext cx="987575" cy="1588"/>
          </a:xfrm>
          <a:prstGeom prst="line">
            <a:avLst/>
          </a:prstGeom>
          <a:ln w="69850" cap="flat" cmpd="sng" algn="ctr">
            <a:solidFill>
              <a:schemeClr val="bg1">
                <a:lumMod val="65000"/>
              </a:schemeClr>
            </a:solidFill>
            <a:prstDash val="solid"/>
            <a:round/>
            <a:headEnd type="none" w="med" len="med"/>
            <a:tailEnd type="none" w="med" len="med"/>
          </a:ln>
        </p:spPr>
        <p:style>
          <a:lnRef idx="2">
            <a:schemeClr val="accent1"/>
          </a:lnRef>
          <a:fillRef idx="0">
            <a:schemeClr val="accent1"/>
          </a:fillRef>
          <a:effectRef idx="1">
            <a:schemeClr val="accent1"/>
          </a:effectRef>
          <a:fontRef idx="minor">
            <a:schemeClr val="tx1"/>
          </a:fontRef>
        </p:style>
      </p:cxnSp>
      <p:cxnSp>
        <p:nvCxnSpPr>
          <p:cNvPr id="57" name="Straight Connector 56"/>
          <p:cNvCxnSpPr/>
          <p:nvPr/>
        </p:nvCxnSpPr>
        <p:spPr>
          <a:xfrm flipV="1">
            <a:off x="2222946" y="2293300"/>
            <a:ext cx="987575" cy="1588"/>
          </a:xfrm>
          <a:prstGeom prst="line">
            <a:avLst/>
          </a:prstGeom>
          <a:ln w="69850" cap="flat" cmpd="sng" algn="ctr">
            <a:solidFill>
              <a:srgbClr val="A6A6A6"/>
            </a:solidFill>
            <a:prstDash val="solid"/>
            <a:round/>
            <a:headEnd type="none" w="med" len="med"/>
            <a:tailEnd type="none" w="med" len="med"/>
          </a:ln>
        </p:spPr>
        <p:style>
          <a:lnRef idx="2">
            <a:schemeClr val="accent1"/>
          </a:lnRef>
          <a:fillRef idx="0">
            <a:schemeClr val="accent1"/>
          </a:fillRef>
          <a:effectRef idx="1">
            <a:schemeClr val="accent1"/>
          </a:effectRef>
          <a:fontRef idx="minor">
            <a:schemeClr val="tx1"/>
          </a:fontRef>
        </p:style>
      </p:cxnSp>
      <p:sp>
        <p:nvSpPr>
          <p:cNvPr id="105" name="AutoShape 86"/>
          <p:cNvSpPr>
            <a:spLocks noChangeArrowheads="1"/>
          </p:cNvSpPr>
          <p:nvPr/>
        </p:nvSpPr>
        <p:spPr bwMode="auto">
          <a:xfrm>
            <a:off x="4930366" y="2057581"/>
            <a:ext cx="2833365" cy="784318"/>
          </a:xfrm>
          <a:prstGeom prst="octagon">
            <a:avLst>
              <a:gd name="adj" fmla="val 5762"/>
            </a:avLst>
          </a:prstGeom>
          <a:solidFill>
            <a:srgbClr val="D6D6D6"/>
          </a:solidFill>
          <a:ln w="9525">
            <a:solidFill>
              <a:srgbClr val="FFFFFF">
                <a:lumMod val="65000"/>
              </a:srgbClr>
            </a:solidFill>
            <a:miter lim="800000"/>
            <a:headEnd/>
            <a:tailEnd/>
          </a:ln>
        </p:spPr>
        <p:txBody>
          <a:bodyPr wrap="none" anchor="ctr">
            <a:prstTxWarp prst="textNoShape">
              <a:avLst/>
            </a:prstTxWarp>
          </a:bodyPr>
          <a:lstStyle/>
          <a:p>
            <a:pPr algn="ctr" defTabSz="914400" fontAlgn="auto">
              <a:spcBef>
                <a:spcPts val="0"/>
              </a:spcBef>
              <a:spcAft>
                <a:spcPts val="0"/>
              </a:spcAft>
              <a:defRPr/>
            </a:pPr>
            <a:endParaRPr lang="en-US" kern="0">
              <a:solidFill>
                <a:sysClr val="windowText" lastClr="000000"/>
              </a:solidFill>
              <a:latin typeface="+mn-lt"/>
              <a:ea typeface="+mn-ea"/>
              <a:cs typeface="+mn-cs"/>
            </a:endParaRPr>
          </a:p>
        </p:txBody>
      </p:sp>
      <p:sp>
        <p:nvSpPr>
          <p:cNvPr id="47" name="Text Box 51"/>
          <p:cNvSpPr txBox="1">
            <a:spLocks noChangeArrowheads="1"/>
          </p:cNvSpPr>
          <p:nvPr/>
        </p:nvSpPr>
        <p:spPr bwMode="auto">
          <a:xfrm>
            <a:off x="4017553" y="2137302"/>
            <a:ext cx="912813" cy="304800"/>
          </a:xfrm>
          <a:prstGeom prst="rect">
            <a:avLst/>
          </a:prstGeom>
          <a:noFill/>
          <a:ln w="9525">
            <a:noFill/>
            <a:miter lim="800000"/>
            <a:headEnd/>
            <a:tailEnd/>
          </a:ln>
          <a:effectLst/>
        </p:spPr>
        <p:txBody>
          <a:bodyPr wrap="none">
            <a:prstTxWarp prst="textNoShape">
              <a:avLst/>
            </a:prstTxWarp>
            <a:spAutoFit/>
          </a:bodyPr>
          <a:lstStyle/>
          <a:p>
            <a:pPr algn="l"/>
            <a:r>
              <a:rPr lang="en-US" sz="1400" dirty="0"/>
              <a:t>Carry out</a:t>
            </a:r>
          </a:p>
        </p:txBody>
      </p:sp>
      <p:sp>
        <p:nvSpPr>
          <p:cNvPr id="48" name="Text Box 52"/>
          <p:cNvSpPr txBox="1">
            <a:spLocks noChangeArrowheads="1"/>
          </p:cNvSpPr>
          <p:nvPr/>
        </p:nvSpPr>
        <p:spPr bwMode="auto">
          <a:xfrm>
            <a:off x="8191777" y="2137302"/>
            <a:ext cx="813131" cy="307777"/>
          </a:xfrm>
          <a:prstGeom prst="rect">
            <a:avLst/>
          </a:prstGeom>
          <a:noFill/>
          <a:ln w="9525">
            <a:noFill/>
            <a:miter lim="800000"/>
            <a:headEnd/>
            <a:tailEnd/>
          </a:ln>
          <a:effectLst/>
        </p:spPr>
        <p:txBody>
          <a:bodyPr wrap="none">
            <a:prstTxWarp prst="textNoShape">
              <a:avLst/>
            </a:prstTxWarp>
            <a:spAutoFit/>
          </a:bodyPr>
          <a:lstStyle/>
          <a:p>
            <a:pPr algn="l"/>
            <a:r>
              <a:rPr lang="en-US" sz="1400" dirty="0"/>
              <a:t>Carry</a:t>
            </a:r>
            <a:r>
              <a:rPr lang="en-US" sz="1400" dirty="0" smtClean="0"/>
              <a:t> in</a:t>
            </a:r>
            <a:endParaRPr lang="en-US" sz="1400" dirty="0"/>
          </a:p>
        </p:txBody>
      </p:sp>
      <p:grpSp>
        <p:nvGrpSpPr>
          <p:cNvPr id="106" name="Group 19"/>
          <p:cNvGrpSpPr>
            <a:grpSpLocks/>
          </p:cNvGrpSpPr>
          <p:nvPr/>
        </p:nvGrpSpPr>
        <p:grpSpPr bwMode="auto">
          <a:xfrm>
            <a:off x="5820051" y="2629928"/>
            <a:ext cx="1052513" cy="2030337"/>
            <a:chOff x="603" y="2387"/>
            <a:chExt cx="663" cy="680"/>
          </a:xfrm>
        </p:grpSpPr>
        <p:sp>
          <p:nvSpPr>
            <p:cNvPr id="107" name="Line 14"/>
            <p:cNvSpPr>
              <a:spLocks noChangeShapeType="1"/>
            </p:cNvSpPr>
            <p:nvPr/>
          </p:nvSpPr>
          <p:spPr bwMode="auto">
            <a:xfrm>
              <a:off x="603" y="2387"/>
              <a:ext cx="0" cy="680"/>
            </a:xfrm>
            <a:prstGeom prst="line">
              <a:avLst/>
            </a:prstGeom>
            <a:noFill/>
            <a:ln w="9525">
              <a:solidFill>
                <a:schemeClr val="tx1"/>
              </a:solidFill>
              <a:round/>
              <a:headEnd/>
              <a:tailEnd type="triangle" w="med" len="med"/>
            </a:ln>
            <a:effectLst/>
          </p:spPr>
          <p:txBody>
            <a:bodyPr>
              <a:prstTxWarp prst="textNoShape">
                <a:avLst/>
              </a:prstTxWarp>
            </a:bodyPr>
            <a:lstStyle/>
            <a:p>
              <a:endParaRPr lang="en-US"/>
            </a:p>
          </p:txBody>
        </p:sp>
        <p:sp>
          <p:nvSpPr>
            <p:cNvPr id="110" name="Line 17"/>
            <p:cNvSpPr>
              <a:spLocks noChangeShapeType="1"/>
            </p:cNvSpPr>
            <p:nvPr/>
          </p:nvSpPr>
          <p:spPr bwMode="auto">
            <a:xfrm>
              <a:off x="1266" y="2387"/>
              <a:ext cx="0" cy="680"/>
            </a:xfrm>
            <a:prstGeom prst="line">
              <a:avLst/>
            </a:prstGeom>
            <a:noFill/>
            <a:ln w="9525">
              <a:solidFill>
                <a:schemeClr val="tx1"/>
              </a:solidFill>
              <a:round/>
              <a:headEnd/>
              <a:tailEnd type="triangle" w="med" len="med"/>
            </a:ln>
            <a:effectLst/>
          </p:spPr>
          <p:txBody>
            <a:bodyPr>
              <a:prstTxWarp prst="textNoShape">
                <a:avLst/>
              </a:prstTxWarp>
            </a:bodyPr>
            <a:lstStyle/>
            <a:p>
              <a:endParaRPr lang="en-US"/>
            </a:p>
          </p:txBody>
        </p:sp>
      </p:grpSp>
      <p:sp>
        <p:nvSpPr>
          <p:cNvPr id="111" name="Rectangle 110"/>
          <p:cNvSpPr>
            <a:spLocks noChangeArrowheads="1"/>
          </p:cNvSpPr>
          <p:nvPr/>
        </p:nvSpPr>
        <p:spPr bwMode="auto">
          <a:xfrm>
            <a:off x="5702576" y="3121981"/>
            <a:ext cx="1295400" cy="288925"/>
          </a:xfrm>
          <a:prstGeom prst="rect">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endParaRPr lang="en-US" sz="1200" kern="0">
              <a:solidFill>
                <a:srgbClr val="000000"/>
              </a:solidFill>
              <a:latin typeface="Arial"/>
            </a:endParaRPr>
          </a:p>
        </p:txBody>
      </p:sp>
      <p:grpSp>
        <p:nvGrpSpPr>
          <p:cNvPr id="112" name="Group 111"/>
          <p:cNvGrpSpPr/>
          <p:nvPr/>
        </p:nvGrpSpPr>
        <p:grpSpPr>
          <a:xfrm>
            <a:off x="5285296" y="1167008"/>
            <a:ext cx="723140" cy="1098550"/>
            <a:chOff x="870023" y="1127125"/>
            <a:chExt cx="723140" cy="1079500"/>
          </a:xfrm>
        </p:grpSpPr>
        <p:sp>
          <p:nvSpPr>
            <p:cNvPr id="113" name="Line 8"/>
            <p:cNvSpPr>
              <a:spLocks noChangeShapeType="1"/>
            </p:cNvSpPr>
            <p:nvPr/>
          </p:nvSpPr>
          <p:spPr bwMode="auto">
            <a:xfrm>
              <a:off x="870023" y="1127125"/>
              <a:ext cx="0" cy="1079500"/>
            </a:xfrm>
            <a:prstGeom prst="line">
              <a:avLst/>
            </a:prstGeom>
            <a:noFill/>
            <a:ln w="9525">
              <a:solidFill>
                <a:schemeClr val="tx1"/>
              </a:solidFill>
              <a:round/>
              <a:headEnd/>
              <a:tailEnd type="triangle" w="med" len="med"/>
            </a:ln>
            <a:effectLst/>
          </p:spPr>
          <p:txBody>
            <a:bodyPr>
              <a:prstTxWarp prst="textNoShape">
                <a:avLst/>
              </a:prstTxWarp>
            </a:bodyPr>
            <a:lstStyle/>
            <a:p>
              <a:endParaRPr lang="en-US"/>
            </a:p>
          </p:txBody>
        </p:sp>
        <p:sp>
          <p:nvSpPr>
            <p:cNvPr id="116" name="Line 11"/>
            <p:cNvSpPr>
              <a:spLocks noChangeShapeType="1"/>
            </p:cNvSpPr>
            <p:nvPr/>
          </p:nvSpPr>
          <p:spPr bwMode="auto">
            <a:xfrm>
              <a:off x="1593163" y="1127125"/>
              <a:ext cx="0" cy="1079500"/>
            </a:xfrm>
            <a:prstGeom prst="line">
              <a:avLst/>
            </a:prstGeom>
            <a:noFill/>
            <a:ln w="9525">
              <a:solidFill>
                <a:schemeClr val="tx1"/>
              </a:solidFill>
              <a:round/>
              <a:headEnd/>
              <a:tailEnd type="triangle" w="med" len="med"/>
            </a:ln>
            <a:effectLst/>
          </p:spPr>
          <p:txBody>
            <a:bodyPr>
              <a:prstTxWarp prst="textNoShape">
                <a:avLst/>
              </a:prstTxWarp>
            </a:bodyPr>
            <a:lstStyle/>
            <a:p>
              <a:endParaRPr lang="en-US"/>
            </a:p>
          </p:txBody>
        </p:sp>
      </p:grpSp>
      <p:sp>
        <p:nvSpPr>
          <p:cNvPr id="117" name="Freeform 20"/>
          <p:cNvSpPr>
            <a:spLocks/>
          </p:cNvSpPr>
          <p:nvPr/>
        </p:nvSpPr>
        <p:spPr bwMode="auto">
          <a:xfrm>
            <a:off x="6872564" y="1933167"/>
            <a:ext cx="1001944" cy="1676250"/>
          </a:xfrm>
          <a:custGeom>
            <a:avLst/>
            <a:gdLst/>
            <a:ahLst/>
            <a:cxnLst>
              <a:cxn ang="0">
                <a:pos x="0" y="1179"/>
              </a:cxn>
              <a:cxn ang="0">
                <a:pos x="408" y="1179"/>
              </a:cxn>
              <a:cxn ang="0">
                <a:pos x="408" y="0"/>
              </a:cxn>
              <a:cxn ang="0">
                <a:pos x="182" y="0"/>
              </a:cxn>
              <a:cxn ang="0">
                <a:pos x="182" y="227"/>
              </a:cxn>
            </a:cxnLst>
            <a:rect l="0" t="0" r="r" b="b"/>
            <a:pathLst>
              <a:path w="408" h="1179">
                <a:moveTo>
                  <a:pt x="0" y="1179"/>
                </a:moveTo>
                <a:lnTo>
                  <a:pt x="408" y="1179"/>
                </a:lnTo>
                <a:lnTo>
                  <a:pt x="408" y="0"/>
                </a:lnTo>
                <a:lnTo>
                  <a:pt x="182" y="0"/>
                </a:lnTo>
                <a:lnTo>
                  <a:pt x="182" y="227"/>
                </a:lnTo>
              </a:path>
            </a:pathLst>
          </a:custGeom>
          <a:noFill/>
          <a:ln w="9525" cap="flat" cmpd="sng">
            <a:solidFill>
              <a:schemeClr val="tx1"/>
            </a:solidFill>
            <a:prstDash val="solid"/>
            <a:round/>
            <a:headEnd type="oval" w="sm" len="sm"/>
            <a:tailEnd type="triangle" w="med" len="med"/>
          </a:ln>
          <a:effectLst/>
        </p:spPr>
        <p:txBody>
          <a:bodyPr>
            <a:prstTxWarp prst="textNoShape">
              <a:avLst/>
            </a:prstTxWarp>
          </a:bodyPr>
          <a:lstStyle/>
          <a:p>
            <a:endParaRPr lang="en-US"/>
          </a:p>
        </p:txBody>
      </p:sp>
      <p:sp>
        <p:nvSpPr>
          <p:cNvPr id="120" name="Freeform 23"/>
          <p:cNvSpPr>
            <a:spLocks/>
          </p:cNvSpPr>
          <p:nvPr/>
        </p:nvSpPr>
        <p:spPr bwMode="auto">
          <a:xfrm>
            <a:off x="5815289" y="1529942"/>
            <a:ext cx="2376488" cy="2646212"/>
          </a:xfrm>
          <a:custGeom>
            <a:avLst/>
            <a:gdLst/>
            <a:ahLst/>
            <a:cxnLst>
              <a:cxn ang="0">
                <a:pos x="0" y="1814"/>
              </a:cxn>
              <a:cxn ang="0">
                <a:pos x="1497" y="1814"/>
              </a:cxn>
              <a:cxn ang="0">
                <a:pos x="1497" y="0"/>
              </a:cxn>
              <a:cxn ang="0">
                <a:pos x="499" y="0"/>
              </a:cxn>
              <a:cxn ang="0">
                <a:pos x="499" y="499"/>
              </a:cxn>
            </a:cxnLst>
            <a:rect l="0" t="0" r="r" b="b"/>
            <a:pathLst>
              <a:path w="1497" h="1814">
                <a:moveTo>
                  <a:pt x="0" y="1814"/>
                </a:moveTo>
                <a:lnTo>
                  <a:pt x="1497" y="1814"/>
                </a:lnTo>
                <a:lnTo>
                  <a:pt x="1497" y="0"/>
                </a:lnTo>
                <a:lnTo>
                  <a:pt x="499" y="0"/>
                </a:lnTo>
                <a:lnTo>
                  <a:pt x="499" y="499"/>
                </a:lnTo>
              </a:path>
            </a:pathLst>
          </a:custGeom>
          <a:noFill/>
          <a:ln w="9525" cap="flat" cmpd="sng">
            <a:solidFill>
              <a:schemeClr val="tx1"/>
            </a:solidFill>
            <a:prstDash val="solid"/>
            <a:round/>
            <a:headEnd type="oval" w="sm" len="sm"/>
            <a:tailEnd type="triangle" w="med" len="med"/>
          </a:ln>
          <a:effectLst/>
        </p:spPr>
        <p:txBody>
          <a:bodyPr>
            <a:prstTxWarp prst="textNoShape">
              <a:avLst/>
            </a:prstTxWarp>
          </a:bodyPr>
          <a:lstStyle/>
          <a:p>
            <a:endParaRPr lang="en-US"/>
          </a:p>
        </p:txBody>
      </p:sp>
      <p:sp>
        <p:nvSpPr>
          <p:cNvPr id="121" name="Text Box 25"/>
          <p:cNvSpPr txBox="1">
            <a:spLocks noChangeArrowheads="1"/>
          </p:cNvSpPr>
          <p:nvPr/>
        </p:nvSpPr>
        <p:spPr bwMode="auto">
          <a:xfrm>
            <a:off x="6164994" y="3464953"/>
            <a:ext cx="412750" cy="366713"/>
          </a:xfrm>
          <a:prstGeom prst="rect">
            <a:avLst/>
          </a:prstGeom>
          <a:noFill/>
          <a:ln w="9525">
            <a:noFill/>
            <a:miter lim="800000"/>
            <a:headEnd/>
            <a:tailEnd/>
          </a:ln>
          <a:effectLst/>
        </p:spPr>
        <p:txBody>
          <a:bodyPr wrap="none">
            <a:prstTxWarp prst="textNoShape">
              <a:avLst/>
            </a:prstTxWarp>
            <a:spAutoFit/>
          </a:bodyPr>
          <a:lstStyle/>
          <a:p>
            <a:pPr algn="l"/>
            <a:r>
              <a:rPr lang="pl-PL" b="1" dirty="0"/>
              <a:t>…</a:t>
            </a:r>
            <a:endParaRPr lang="en-GB" b="1" dirty="0"/>
          </a:p>
        </p:txBody>
      </p:sp>
      <p:cxnSp>
        <p:nvCxnSpPr>
          <p:cNvPr id="123" name="Straight Connector 122"/>
          <p:cNvCxnSpPr/>
          <p:nvPr/>
        </p:nvCxnSpPr>
        <p:spPr>
          <a:xfrm flipV="1">
            <a:off x="5158218" y="2293300"/>
            <a:ext cx="987575" cy="1588"/>
          </a:xfrm>
          <a:prstGeom prst="line">
            <a:avLst/>
          </a:prstGeom>
          <a:ln w="69850" cap="flat" cmpd="sng" algn="ctr">
            <a:solidFill>
              <a:srgbClr val="A6A6A6"/>
            </a:solidFill>
            <a:prstDash val="solid"/>
            <a:round/>
            <a:headEnd type="none" w="med" len="med"/>
            <a:tailEnd type="none" w="med" len="med"/>
          </a:ln>
        </p:spPr>
        <p:style>
          <a:lnRef idx="2">
            <a:schemeClr val="accent1"/>
          </a:lnRef>
          <a:fillRef idx="0">
            <a:schemeClr val="accent1"/>
          </a:fillRef>
          <a:effectRef idx="1">
            <a:schemeClr val="accent1"/>
          </a:effectRef>
          <a:fontRef idx="minor">
            <a:schemeClr val="tx1"/>
          </a:fontRef>
        </p:style>
      </p:cxnSp>
      <p:cxnSp>
        <p:nvCxnSpPr>
          <p:cNvPr id="124" name="Straight Connector 123"/>
          <p:cNvCxnSpPr/>
          <p:nvPr/>
        </p:nvCxnSpPr>
        <p:spPr>
          <a:xfrm flipV="1">
            <a:off x="6493079" y="2293300"/>
            <a:ext cx="987575" cy="1588"/>
          </a:xfrm>
          <a:prstGeom prst="line">
            <a:avLst/>
          </a:prstGeom>
          <a:ln w="69850" cap="flat" cmpd="sng" algn="ctr">
            <a:solidFill>
              <a:srgbClr val="A6A6A6"/>
            </a:solidFill>
            <a:prstDash val="solid"/>
            <a:round/>
            <a:headEnd type="none" w="med" len="med"/>
            <a:tailEnd type="none" w="med" len="med"/>
          </a:ln>
        </p:spPr>
        <p:style>
          <a:lnRef idx="2">
            <a:schemeClr val="accent1"/>
          </a:lnRef>
          <a:fillRef idx="0">
            <a:schemeClr val="accent1"/>
          </a:fillRef>
          <a:effectRef idx="1">
            <a:schemeClr val="accent1"/>
          </a:effectRef>
          <a:fontRef idx="minor">
            <a:schemeClr val="tx1"/>
          </a:fontRef>
        </p:style>
      </p:cxnSp>
      <p:grpSp>
        <p:nvGrpSpPr>
          <p:cNvPr id="54" name="Group 53"/>
          <p:cNvGrpSpPr/>
          <p:nvPr/>
        </p:nvGrpSpPr>
        <p:grpSpPr>
          <a:xfrm>
            <a:off x="4873372" y="2494301"/>
            <a:ext cx="3144561" cy="477500"/>
            <a:chOff x="4856438" y="2494301"/>
            <a:chExt cx="3144561" cy="477500"/>
          </a:xfrm>
        </p:grpSpPr>
        <p:sp>
          <p:nvSpPr>
            <p:cNvPr id="49" name="Rectangle 49"/>
            <p:cNvSpPr>
              <a:spLocks noChangeArrowheads="1"/>
            </p:cNvSpPr>
            <p:nvPr/>
          </p:nvSpPr>
          <p:spPr bwMode="auto">
            <a:xfrm>
              <a:off x="4856438" y="2494301"/>
              <a:ext cx="3144561" cy="477500"/>
            </a:xfrm>
            <a:prstGeom prst="rect">
              <a:avLst/>
            </a:prstGeom>
            <a:noFill/>
            <a:ln w="38100">
              <a:solidFill>
                <a:srgbClr val="FF3300"/>
              </a:solidFill>
              <a:miter lim="800000"/>
              <a:headEnd/>
              <a:tailEnd/>
            </a:ln>
            <a:effectLst/>
          </p:spPr>
          <p:txBody>
            <a:bodyPr wrap="none" anchor="ctr">
              <a:prstTxWarp prst="textNoShape">
                <a:avLst/>
              </a:prstTxWarp>
            </a:bodyPr>
            <a:lstStyle/>
            <a:p>
              <a:endParaRPr lang="en-US"/>
            </a:p>
          </p:txBody>
        </p:sp>
        <p:sp>
          <p:nvSpPr>
            <p:cNvPr id="46" name="Line 50"/>
            <p:cNvSpPr>
              <a:spLocks noChangeShapeType="1"/>
            </p:cNvSpPr>
            <p:nvPr/>
          </p:nvSpPr>
          <p:spPr bwMode="auto">
            <a:xfrm flipH="1">
              <a:off x="7589509" y="2494301"/>
              <a:ext cx="215900" cy="0"/>
            </a:xfrm>
            <a:prstGeom prst="line">
              <a:avLst/>
            </a:prstGeom>
            <a:noFill/>
            <a:ln w="28575">
              <a:solidFill>
                <a:srgbClr val="FF3300"/>
              </a:solidFill>
              <a:round/>
              <a:headEnd/>
              <a:tailEnd type="triangle" w="lg" len="lg"/>
            </a:ln>
            <a:effectLst/>
          </p:spPr>
          <p:txBody>
            <a:bodyPr>
              <a:prstTxWarp prst="textNoShape">
                <a:avLst/>
              </a:prstTxWarp>
            </a:bodyPr>
            <a:lstStyle/>
            <a:p>
              <a:endParaRPr lang="en-US"/>
            </a:p>
          </p:txBody>
        </p:sp>
      </p:grpSp>
      <p:sp>
        <p:nvSpPr>
          <p:cNvPr id="125" name="Text Box 25"/>
          <p:cNvSpPr txBox="1">
            <a:spLocks noChangeArrowheads="1"/>
          </p:cNvSpPr>
          <p:nvPr/>
        </p:nvSpPr>
        <p:spPr bwMode="auto">
          <a:xfrm>
            <a:off x="5402539" y="1568385"/>
            <a:ext cx="412750" cy="366713"/>
          </a:xfrm>
          <a:prstGeom prst="rect">
            <a:avLst/>
          </a:prstGeom>
          <a:noFill/>
          <a:ln w="9525">
            <a:noFill/>
            <a:miter lim="800000"/>
            <a:headEnd/>
            <a:tailEnd/>
          </a:ln>
          <a:effectLst/>
        </p:spPr>
        <p:txBody>
          <a:bodyPr wrap="none">
            <a:prstTxWarp prst="textNoShape">
              <a:avLst/>
            </a:prstTxWarp>
            <a:spAutoFit/>
          </a:bodyPr>
          <a:lstStyle/>
          <a:p>
            <a:pPr algn="l"/>
            <a:r>
              <a:rPr lang="pl-PL" b="1" dirty="0"/>
              <a:t>…</a:t>
            </a:r>
            <a:endParaRPr lang="en-GB" b="1" dirty="0"/>
          </a:p>
        </p:txBody>
      </p:sp>
      <p:sp>
        <p:nvSpPr>
          <p:cNvPr id="126" name="Text Box 25"/>
          <p:cNvSpPr txBox="1">
            <a:spLocks noChangeArrowheads="1"/>
          </p:cNvSpPr>
          <p:nvPr/>
        </p:nvSpPr>
        <p:spPr bwMode="auto">
          <a:xfrm>
            <a:off x="6791601" y="1568385"/>
            <a:ext cx="412750" cy="366713"/>
          </a:xfrm>
          <a:prstGeom prst="rect">
            <a:avLst/>
          </a:prstGeom>
          <a:noFill/>
          <a:ln w="9525">
            <a:noFill/>
            <a:miter lim="800000"/>
            <a:headEnd/>
            <a:tailEnd/>
          </a:ln>
          <a:effectLst/>
        </p:spPr>
        <p:txBody>
          <a:bodyPr wrap="none">
            <a:prstTxWarp prst="textNoShape">
              <a:avLst/>
            </a:prstTxWarp>
            <a:spAutoFit/>
          </a:bodyPr>
          <a:lstStyle/>
          <a:p>
            <a:pPr algn="l"/>
            <a:r>
              <a:rPr lang="pl-PL" b="1" dirty="0"/>
              <a:t>…</a:t>
            </a:r>
            <a:endParaRPr lang="en-GB" b="1" dirty="0"/>
          </a:p>
        </p:txBody>
      </p:sp>
      <p:sp>
        <p:nvSpPr>
          <p:cNvPr id="51" name="Line 50"/>
          <p:cNvSpPr>
            <a:spLocks noChangeShapeType="1"/>
          </p:cNvSpPr>
          <p:nvPr/>
        </p:nvSpPr>
        <p:spPr bwMode="auto">
          <a:xfrm flipH="1">
            <a:off x="506877" y="2473947"/>
            <a:ext cx="740060" cy="0"/>
          </a:xfrm>
          <a:prstGeom prst="line">
            <a:avLst/>
          </a:prstGeom>
          <a:noFill/>
          <a:ln w="31750" cap="flat" cmpd="sng" algn="ctr">
            <a:solidFill>
              <a:srgbClr val="FF3300"/>
            </a:solidFill>
            <a:prstDash val="solid"/>
            <a:round/>
            <a:headEnd type="none" w="med" len="med"/>
            <a:tailEnd type="triangle" w="lg" len="lg"/>
          </a:ln>
          <a:effectLst/>
        </p:spPr>
        <p:txBody>
          <a:bodyPr>
            <a:prstTxWarp prst="textNoShape">
              <a:avLst/>
            </a:prstTxWarp>
          </a:bodyPr>
          <a:lstStyle/>
          <a:p>
            <a:endParaRPr lang="en-US"/>
          </a:p>
        </p:txBody>
      </p:sp>
      <p:sp>
        <p:nvSpPr>
          <p:cNvPr id="122" name="AutoShape 73"/>
          <p:cNvSpPr>
            <a:spLocks noChangeArrowheads="1"/>
          </p:cNvSpPr>
          <p:nvPr/>
        </p:nvSpPr>
        <p:spPr bwMode="auto">
          <a:xfrm>
            <a:off x="5014505" y="2349318"/>
            <a:ext cx="2623384" cy="304800"/>
          </a:xfrm>
          <a:prstGeom prst="roundRect">
            <a:avLst>
              <a:gd name="adj" fmla="val 50000"/>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r>
              <a:rPr lang="en-US" sz="1200" kern="0" dirty="0" smtClean="0">
                <a:solidFill>
                  <a:srgbClr val="000000"/>
                </a:solidFill>
                <a:latin typeface="Arial"/>
              </a:rPr>
              <a:t>Binary adder</a:t>
            </a:r>
            <a:endParaRPr lang="en-US" sz="1200" kern="0" dirty="0">
              <a:solidFill>
                <a:srgbClr val="000000"/>
              </a:solidFill>
              <a:latin typeface="Arial"/>
            </a:endParaRP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Diagnosis and compaction</a:t>
            </a:r>
            <a:endParaRPr lang="en-US" dirty="0"/>
          </a:p>
        </p:txBody>
      </p:sp>
      <p:sp>
        <p:nvSpPr>
          <p:cNvPr id="5" name="Content Placeholder 4"/>
          <p:cNvSpPr>
            <a:spLocks noGrp="1"/>
          </p:cNvSpPr>
          <p:nvPr>
            <p:ph idx="1"/>
          </p:nvPr>
        </p:nvSpPr>
        <p:spPr>
          <a:xfrm>
            <a:off x="676275" y="1397004"/>
            <a:ext cx="7790392" cy="4525963"/>
          </a:xfrm>
        </p:spPr>
        <p:txBody>
          <a:bodyPr/>
          <a:lstStyle/>
          <a:p>
            <a:pPr>
              <a:spcBef>
                <a:spcPts val="0"/>
              </a:spcBef>
            </a:pPr>
            <a:r>
              <a:rPr lang="en-US" dirty="0" smtClean="0"/>
              <a:t>Single cell observed per test</a:t>
            </a:r>
          </a:p>
          <a:p>
            <a:pPr lvl="1">
              <a:spcBef>
                <a:spcPts val="0"/>
              </a:spcBef>
            </a:pPr>
            <a:r>
              <a:rPr lang="en-US" dirty="0" smtClean="0"/>
              <a:t>simple control</a:t>
            </a:r>
          </a:p>
          <a:p>
            <a:pPr lvl="1">
              <a:spcBef>
                <a:spcPts val="0"/>
              </a:spcBef>
            </a:pPr>
            <a:r>
              <a:rPr lang="en-US" dirty="0" smtClean="0"/>
              <a:t>identifies any number of errors</a:t>
            </a:r>
          </a:p>
          <a:p>
            <a:pPr lvl="1">
              <a:spcBef>
                <a:spcPts val="0"/>
              </a:spcBef>
            </a:pPr>
            <a:r>
              <a:rPr lang="en-US" dirty="0" smtClean="0"/>
              <a:t>excessively long test application time</a:t>
            </a:r>
          </a:p>
          <a:p>
            <a:pPr>
              <a:lnSpc>
                <a:spcPct val="95000"/>
              </a:lnSpc>
              <a:spcBef>
                <a:spcPct val="35000"/>
              </a:spcBef>
            </a:pPr>
            <a:r>
              <a:rPr lang="en-US" dirty="0" smtClean="0"/>
              <a:t>Partitions: the same test experiment repeated several times for each group of scan cells</a:t>
            </a:r>
          </a:p>
          <a:p>
            <a:pPr>
              <a:lnSpc>
                <a:spcPct val="95000"/>
              </a:lnSpc>
              <a:spcBef>
                <a:spcPct val="35000"/>
              </a:spcBef>
            </a:pPr>
            <a:r>
              <a:rPr lang="en-US" dirty="0" smtClean="0"/>
              <a:t>Successive tests capture responses from disjoint subsets of scan cells</a:t>
            </a:r>
          </a:p>
          <a:p>
            <a:pPr>
              <a:lnSpc>
                <a:spcPct val="95000"/>
              </a:lnSpc>
              <a:spcBef>
                <a:spcPct val="35000"/>
              </a:spcBef>
            </a:pPr>
            <a:r>
              <a:rPr lang="en-US" dirty="0" smtClean="0"/>
              <a:t>Approximately the same number of scan cells involved in each test</a:t>
            </a:r>
          </a:p>
          <a:p>
            <a:pPr>
              <a:lnSpc>
                <a:spcPct val="95000"/>
              </a:lnSpc>
              <a:spcBef>
                <a:spcPct val="35000"/>
              </a:spcBef>
            </a:pPr>
            <a:r>
              <a:rPr lang="en-US" dirty="0" smtClean="0"/>
              <a:t>Given partition, every scan cell associated with only one test</a:t>
            </a:r>
          </a:p>
          <a:p>
            <a:pPr>
              <a:buNone/>
            </a:pPr>
            <a:endParaRPr lang="en-US" dirty="0"/>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Random partitioning</a:t>
            </a:r>
            <a:endParaRPr lang="en-US" dirty="0"/>
          </a:p>
        </p:txBody>
      </p:sp>
      <p:sp>
        <p:nvSpPr>
          <p:cNvPr id="5" name="Rectangle 3"/>
          <p:cNvSpPr>
            <a:spLocks noGrp="1" noChangeArrowheads="1"/>
          </p:cNvSpPr>
          <p:nvPr>
            <p:ph idx="1"/>
          </p:nvPr>
        </p:nvSpPr>
        <p:spPr>
          <a:xfrm>
            <a:off x="676275" y="4343204"/>
            <a:ext cx="8229600" cy="1911548"/>
          </a:xfrm>
          <a:noFill/>
          <a:ln/>
        </p:spPr>
        <p:txBody>
          <a:bodyPr/>
          <a:lstStyle/>
          <a:p>
            <a:r>
              <a:rPr lang="en-US" sz="2400" dirty="0"/>
              <a:t>A random number in a given range assigned to every cell</a:t>
            </a:r>
          </a:p>
          <a:p>
            <a:r>
              <a:rPr lang="en-US" sz="2400" dirty="0"/>
              <a:t>Only cells with label</a:t>
            </a:r>
            <a:r>
              <a:rPr lang="en-US" sz="2400" dirty="0" smtClean="0"/>
              <a:t> </a:t>
            </a:r>
            <a:r>
              <a:rPr lang="en-US" sz="2400" dirty="0" err="1" smtClean="0"/>
              <a:t>n</a:t>
            </a:r>
            <a:r>
              <a:rPr lang="en-US" sz="2400" dirty="0" smtClean="0"/>
              <a:t> </a:t>
            </a:r>
            <a:r>
              <a:rPr lang="en-US" sz="2400" dirty="0"/>
              <a:t>observed during</a:t>
            </a:r>
            <a:r>
              <a:rPr lang="en-US" sz="2400" dirty="0" smtClean="0"/>
              <a:t> </a:t>
            </a:r>
            <a:r>
              <a:rPr lang="en-US" sz="2400" dirty="0" smtClean="0">
                <a:solidFill>
                  <a:srgbClr val="000000"/>
                </a:solidFill>
              </a:rPr>
              <a:t>n</a:t>
            </a:r>
            <a:r>
              <a:rPr lang="en-US" sz="2400" dirty="0" smtClean="0"/>
              <a:t>th test</a:t>
            </a:r>
          </a:p>
          <a:p>
            <a:r>
              <a:rPr lang="en-US" sz="2400" dirty="0"/>
              <a:t>A next sequence of random numbers generated once</a:t>
            </a:r>
            <a:r>
              <a:rPr lang="en-US" sz="2400" dirty="0" smtClean="0"/>
              <a:t> test patterns </a:t>
            </a:r>
            <a:r>
              <a:rPr lang="en-US" sz="2400" dirty="0"/>
              <a:t>for a given partition</a:t>
            </a:r>
            <a:r>
              <a:rPr lang="en-US" sz="2400" dirty="0" smtClean="0"/>
              <a:t> group are </a:t>
            </a:r>
            <a:r>
              <a:rPr lang="en-US" sz="2400" dirty="0"/>
              <a:t>completed</a:t>
            </a:r>
          </a:p>
        </p:txBody>
      </p:sp>
      <p:sp>
        <p:nvSpPr>
          <p:cNvPr id="52" name="TextBox 51"/>
          <p:cNvSpPr txBox="1"/>
          <p:nvPr/>
        </p:nvSpPr>
        <p:spPr>
          <a:xfrm>
            <a:off x="6642638" y="3500538"/>
            <a:ext cx="2044162" cy="646331"/>
          </a:xfrm>
          <a:prstGeom prst="rect">
            <a:avLst/>
          </a:prstGeom>
          <a:noFill/>
        </p:spPr>
        <p:txBody>
          <a:bodyPr wrap="none" rtlCol="0">
            <a:spAutoFit/>
          </a:bodyPr>
          <a:lstStyle/>
          <a:p>
            <a:pPr algn="r"/>
            <a:r>
              <a:rPr lang="en-US" dirty="0" smtClean="0"/>
              <a:t>2 partition groups</a:t>
            </a:r>
          </a:p>
          <a:p>
            <a:pPr algn="r"/>
            <a:r>
              <a:rPr lang="en-US" dirty="0" smtClean="0"/>
              <a:t>4 clusters</a:t>
            </a:r>
            <a:endParaRPr lang="en-US" dirty="0"/>
          </a:p>
        </p:txBody>
      </p:sp>
      <p:grpSp>
        <p:nvGrpSpPr>
          <p:cNvPr id="3" name="Group 53"/>
          <p:cNvGrpSpPr/>
          <p:nvPr/>
        </p:nvGrpSpPr>
        <p:grpSpPr>
          <a:xfrm>
            <a:off x="676275" y="2651004"/>
            <a:ext cx="7988130" cy="761724"/>
            <a:chOff x="676275" y="2752602"/>
            <a:chExt cx="7988130" cy="761724"/>
          </a:xfrm>
        </p:grpSpPr>
        <p:sp>
          <p:nvSpPr>
            <p:cNvPr id="22" name="Rectangle 20"/>
            <p:cNvSpPr>
              <a:spLocks noChangeArrowheads="1"/>
            </p:cNvSpPr>
            <p:nvPr/>
          </p:nvSpPr>
          <p:spPr bwMode="auto">
            <a:xfrm>
              <a:off x="2774443" y="2752602"/>
              <a:ext cx="294853" cy="294854"/>
            </a:xfrm>
            <a:prstGeom prst="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eaLnBrk="0" hangingPunct="0">
                <a:defRPr/>
              </a:pPr>
              <a:r>
                <a:rPr lang="en-US" sz="1600" dirty="0">
                  <a:solidFill>
                    <a:schemeClr val="lt1"/>
                  </a:solidFill>
                  <a:latin typeface="Arial"/>
                  <a:ea typeface="+mn-ea"/>
                  <a:cs typeface="Arial"/>
                </a:rPr>
                <a:t>0</a:t>
              </a:r>
            </a:p>
          </p:txBody>
        </p:sp>
        <p:sp>
          <p:nvSpPr>
            <p:cNvPr id="23" name="Rectangle 21"/>
            <p:cNvSpPr>
              <a:spLocks noChangeArrowheads="1"/>
            </p:cNvSpPr>
            <p:nvPr/>
          </p:nvSpPr>
          <p:spPr bwMode="auto">
            <a:xfrm>
              <a:off x="676275" y="2752602"/>
              <a:ext cx="294854" cy="294854"/>
            </a:xfrm>
            <a:prstGeom prst="rect">
              <a:avLst/>
            </a:prstGeom>
            <a:solidFill>
              <a:srgbClr val="FFFFFF">
                <a:lumMod val="95000"/>
              </a:srgb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wrap="none" lIns="108000" bIns="46800" anchor="ctr"/>
            <a:lstStyle/>
            <a:p>
              <a:pPr algn="ctr" defTabSz="914400" eaLnBrk="0" fontAlgn="auto" hangingPunct="0">
                <a:spcBef>
                  <a:spcPts val="0"/>
                </a:spcBef>
                <a:spcAft>
                  <a:spcPts val="0"/>
                </a:spcAft>
                <a:defRPr/>
              </a:pPr>
              <a:r>
                <a:rPr lang="en-US" sz="1600" kern="0" dirty="0">
                  <a:solidFill>
                    <a:srgbClr val="000000"/>
                  </a:solidFill>
                  <a:latin typeface="Arial"/>
                  <a:cs typeface="Arial"/>
                </a:rPr>
                <a:t>1</a:t>
              </a:r>
            </a:p>
          </p:txBody>
        </p:sp>
        <p:sp>
          <p:nvSpPr>
            <p:cNvPr id="24" name="Rectangle 22"/>
            <p:cNvSpPr>
              <a:spLocks noChangeArrowheads="1"/>
            </p:cNvSpPr>
            <p:nvPr/>
          </p:nvSpPr>
          <p:spPr bwMode="auto">
            <a:xfrm>
              <a:off x="1025970" y="2752602"/>
              <a:ext cx="294854" cy="294854"/>
            </a:xfrm>
            <a:prstGeom prst="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eaLnBrk="0" hangingPunct="0">
                <a:defRPr/>
              </a:pPr>
              <a:r>
                <a:rPr lang="en-US" sz="1600" dirty="0">
                  <a:solidFill>
                    <a:schemeClr val="lt1"/>
                  </a:solidFill>
                  <a:latin typeface="Arial"/>
                  <a:ea typeface="+mn-ea"/>
                  <a:cs typeface="Arial"/>
                </a:rPr>
                <a:t>0</a:t>
              </a:r>
            </a:p>
          </p:txBody>
        </p:sp>
        <p:sp>
          <p:nvSpPr>
            <p:cNvPr id="25" name="Rectangle 23"/>
            <p:cNvSpPr>
              <a:spLocks noChangeArrowheads="1"/>
            </p:cNvSpPr>
            <p:nvPr/>
          </p:nvSpPr>
          <p:spPr bwMode="auto">
            <a:xfrm>
              <a:off x="1375665" y="2752602"/>
              <a:ext cx="294854" cy="294854"/>
            </a:xfrm>
            <a:prstGeom prst="rect">
              <a:avLst/>
            </a:prstGeom>
          </p:spPr>
          <p:style>
            <a:lnRef idx="0">
              <a:schemeClr val="accent2"/>
            </a:lnRef>
            <a:fillRef idx="3">
              <a:schemeClr val="accent2"/>
            </a:fillRef>
            <a:effectRef idx="3">
              <a:schemeClr val="accent2"/>
            </a:effectRef>
            <a:fontRef idx="minor">
              <a:schemeClr val="lt1"/>
            </a:fontRef>
          </p:style>
          <p:txBody>
            <a:bodyPr rtlCol="0" anchor="ctr"/>
            <a:lstStyle/>
            <a:p>
              <a:pPr algn="ctr" eaLnBrk="0" hangingPunct="0">
                <a:defRPr/>
              </a:pPr>
              <a:r>
                <a:rPr lang="en-US" sz="1600" dirty="0">
                  <a:solidFill>
                    <a:schemeClr val="lt1"/>
                  </a:solidFill>
                  <a:latin typeface="Arial"/>
                  <a:ea typeface="+mn-ea"/>
                  <a:cs typeface="Arial"/>
                </a:rPr>
                <a:t>3</a:t>
              </a:r>
            </a:p>
          </p:txBody>
        </p:sp>
        <p:sp>
          <p:nvSpPr>
            <p:cNvPr id="26" name="Rectangle 24"/>
            <p:cNvSpPr>
              <a:spLocks noChangeArrowheads="1"/>
            </p:cNvSpPr>
            <p:nvPr/>
          </p:nvSpPr>
          <p:spPr bwMode="auto">
            <a:xfrm>
              <a:off x="2075055" y="2752602"/>
              <a:ext cx="294853" cy="294854"/>
            </a:xfrm>
            <a:prstGeom prst="rect">
              <a:avLst/>
            </a:prstGeom>
            <a:solidFill>
              <a:srgbClr val="FFFFFF">
                <a:lumMod val="95000"/>
              </a:srgb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wrap="none" lIns="108000" bIns="46800" anchor="ctr"/>
            <a:lstStyle/>
            <a:p>
              <a:pPr algn="ctr" defTabSz="914400" eaLnBrk="0" fontAlgn="auto" hangingPunct="0">
                <a:spcBef>
                  <a:spcPts val="0"/>
                </a:spcBef>
                <a:spcAft>
                  <a:spcPts val="0"/>
                </a:spcAft>
                <a:defRPr/>
              </a:pPr>
              <a:r>
                <a:rPr lang="en-US" sz="1600" kern="0" dirty="0">
                  <a:solidFill>
                    <a:srgbClr val="000000"/>
                  </a:solidFill>
                  <a:latin typeface="Arial"/>
                  <a:ea typeface="ＭＳ Ｐゴシック" charset="-128"/>
                  <a:cs typeface="Arial"/>
                </a:rPr>
                <a:t>1</a:t>
              </a:r>
            </a:p>
          </p:txBody>
        </p:sp>
        <p:sp>
          <p:nvSpPr>
            <p:cNvPr id="27" name="Rectangle 25"/>
            <p:cNvSpPr>
              <a:spLocks noChangeArrowheads="1"/>
            </p:cNvSpPr>
            <p:nvPr/>
          </p:nvSpPr>
          <p:spPr bwMode="auto">
            <a:xfrm>
              <a:off x="2424749" y="2752602"/>
              <a:ext cx="294853" cy="294854"/>
            </a:xfrm>
            <a:prstGeom prst="rect">
              <a:avLst/>
            </a:prstGeom>
            <a:solidFill>
              <a:srgbClr val="FFFFFF">
                <a:lumMod val="95000"/>
              </a:srgb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wrap="none" lIns="108000" bIns="46800" anchor="ctr"/>
            <a:lstStyle/>
            <a:p>
              <a:pPr algn="ctr" defTabSz="914400" eaLnBrk="0" fontAlgn="auto" hangingPunct="0">
                <a:spcBef>
                  <a:spcPts val="0"/>
                </a:spcBef>
                <a:spcAft>
                  <a:spcPts val="0"/>
                </a:spcAft>
                <a:defRPr/>
              </a:pPr>
              <a:r>
                <a:rPr lang="en-US" sz="1600" kern="0" dirty="0">
                  <a:solidFill>
                    <a:srgbClr val="000000"/>
                  </a:solidFill>
                  <a:latin typeface="Arial"/>
                  <a:ea typeface="ＭＳ Ｐゴシック" charset="-128"/>
                  <a:cs typeface="Arial"/>
                </a:rPr>
                <a:t>1</a:t>
              </a:r>
            </a:p>
          </p:txBody>
        </p:sp>
        <p:sp>
          <p:nvSpPr>
            <p:cNvPr id="28" name="Rectangle 26"/>
            <p:cNvSpPr>
              <a:spLocks noChangeArrowheads="1"/>
            </p:cNvSpPr>
            <p:nvPr/>
          </p:nvSpPr>
          <p:spPr bwMode="auto">
            <a:xfrm>
              <a:off x="1725360" y="2752602"/>
              <a:ext cx="294854" cy="294854"/>
            </a:xfrm>
            <a:prstGeom prst="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eaLnBrk="0" hangingPunct="0">
                <a:defRPr/>
              </a:pPr>
              <a:r>
                <a:rPr lang="en-US" sz="1600" dirty="0">
                  <a:solidFill>
                    <a:schemeClr val="lt1"/>
                  </a:solidFill>
                  <a:latin typeface="Arial"/>
                  <a:ea typeface="+mn-ea"/>
                  <a:cs typeface="Arial"/>
                </a:rPr>
                <a:t>0</a:t>
              </a:r>
            </a:p>
          </p:txBody>
        </p:sp>
        <p:sp>
          <p:nvSpPr>
            <p:cNvPr id="29" name="Rectangle 27"/>
            <p:cNvSpPr>
              <a:spLocks noChangeArrowheads="1"/>
            </p:cNvSpPr>
            <p:nvPr/>
          </p:nvSpPr>
          <p:spPr bwMode="auto">
            <a:xfrm>
              <a:off x="3124137" y="2752602"/>
              <a:ext cx="294854" cy="294854"/>
            </a:xfrm>
            <a:prstGeom prst="rect">
              <a:avLst/>
            </a:prstGeom>
            <a:solidFill>
              <a:srgbClr val="595959"/>
            </a:solidFill>
          </p:spPr>
          <p:style>
            <a:lnRef idx="0">
              <a:schemeClr val="accent3"/>
            </a:lnRef>
            <a:fillRef idx="3">
              <a:schemeClr val="accent3"/>
            </a:fillRef>
            <a:effectRef idx="3">
              <a:schemeClr val="accent3"/>
            </a:effectRef>
            <a:fontRef idx="minor">
              <a:schemeClr val="lt1"/>
            </a:fontRef>
          </p:style>
          <p:txBody>
            <a:bodyPr rtlCol="0" anchor="ctr"/>
            <a:lstStyle/>
            <a:p>
              <a:pPr algn="ctr" eaLnBrk="0" hangingPunct="0">
                <a:defRPr/>
              </a:pPr>
              <a:r>
                <a:rPr lang="en-US" sz="1600" dirty="0">
                  <a:solidFill>
                    <a:schemeClr val="lt1"/>
                  </a:solidFill>
                  <a:latin typeface="Arial"/>
                  <a:ea typeface="+mn-ea"/>
                  <a:cs typeface="Arial"/>
                </a:rPr>
                <a:t>2</a:t>
              </a:r>
            </a:p>
          </p:txBody>
        </p:sp>
        <p:sp>
          <p:nvSpPr>
            <p:cNvPr id="30" name="Rectangle 28"/>
            <p:cNvSpPr>
              <a:spLocks noChangeArrowheads="1"/>
            </p:cNvSpPr>
            <p:nvPr/>
          </p:nvSpPr>
          <p:spPr bwMode="auto">
            <a:xfrm>
              <a:off x="5571998" y="2752602"/>
              <a:ext cx="294854" cy="294854"/>
            </a:xfrm>
            <a:prstGeom prst="rect">
              <a:avLst/>
            </a:prstGeom>
          </p:spPr>
          <p:style>
            <a:lnRef idx="0">
              <a:schemeClr val="accent2"/>
            </a:lnRef>
            <a:fillRef idx="3">
              <a:schemeClr val="accent2"/>
            </a:fillRef>
            <a:effectRef idx="3">
              <a:schemeClr val="accent2"/>
            </a:effectRef>
            <a:fontRef idx="minor">
              <a:schemeClr val="lt1"/>
            </a:fontRef>
          </p:style>
          <p:txBody>
            <a:bodyPr rtlCol="0" anchor="ctr"/>
            <a:lstStyle/>
            <a:p>
              <a:pPr algn="ctr" eaLnBrk="0" hangingPunct="0">
                <a:defRPr/>
              </a:pPr>
              <a:r>
                <a:rPr lang="en-US" sz="1600" dirty="0">
                  <a:solidFill>
                    <a:schemeClr val="lt1"/>
                  </a:solidFill>
                  <a:latin typeface="Arial"/>
                  <a:ea typeface="+mn-ea"/>
                  <a:cs typeface="Arial"/>
                </a:rPr>
                <a:t>3</a:t>
              </a:r>
            </a:p>
          </p:txBody>
        </p:sp>
        <p:sp>
          <p:nvSpPr>
            <p:cNvPr id="31" name="Rectangle 29"/>
            <p:cNvSpPr>
              <a:spLocks noChangeArrowheads="1"/>
            </p:cNvSpPr>
            <p:nvPr/>
          </p:nvSpPr>
          <p:spPr bwMode="auto">
            <a:xfrm>
              <a:off x="3473832" y="2752602"/>
              <a:ext cx="294853" cy="294854"/>
            </a:xfrm>
            <a:prstGeom prst="rect">
              <a:avLst/>
            </a:prstGeom>
            <a:solidFill>
              <a:srgbClr val="FFFFFF">
                <a:lumMod val="95000"/>
              </a:srgb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wrap="none" lIns="108000" bIns="46800" anchor="ctr"/>
            <a:lstStyle/>
            <a:p>
              <a:pPr algn="ctr" defTabSz="914400" eaLnBrk="0" fontAlgn="auto" hangingPunct="0">
                <a:spcBef>
                  <a:spcPts val="0"/>
                </a:spcBef>
                <a:spcAft>
                  <a:spcPts val="0"/>
                </a:spcAft>
                <a:defRPr/>
              </a:pPr>
              <a:r>
                <a:rPr lang="en-US" sz="1600" kern="0" dirty="0">
                  <a:solidFill>
                    <a:srgbClr val="000000"/>
                  </a:solidFill>
                  <a:latin typeface="Arial"/>
                  <a:ea typeface="ＭＳ Ｐゴシック" charset="-128"/>
                  <a:cs typeface="Arial"/>
                </a:rPr>
                <a:t>1</a:t>
              </a:r>
            </a:p>
          </p:txBody>
        </p:sp>
        <p:sp>
          <p:nvSpPr>
            <p:cNvPr id="32" name="Rectangle 30"/>
            <p:cNvSpPr>
              <a:spLocks noChangeArrowheads="1"/>
            </p:cNvSpPr>
            <p:nvPr/>
          </p:nvSpPr>
          <p:spPr bwMode="auto">
            <a:xfrm>
              <a:off x="3823526" y="2752602"/>
              <a:ext cx="294853" cy="294854"/>
            </a:xfrm>
            <a:prstGeom prst="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eaLnBrk="0" hangingPunct="0">
                <a:defRPr/>
              </a:pPr>
              <a:r>
                <a:rPr lang="en-US" sz="1600" dirty="0">
                  <a:solidFill>
                    <a:schemeClr val="lt1"/>
                  </a:solidFill>
                  <a:latin typeface="Arial"/>
                  <a:ea typeface="+mn-ea"/>
                  <a:cs typeface="Arial"/>
                </a:rPr>
                <a:t>0</a:t>
              </a:r>
            </a:p>
          </p:txBody>
        </p:sp>
        <p:sp>
          <p:nvSpPr>
            <p:cNvPr id="33" name="Rectangle 31"/>
            <p:cNvSpPr>
              <a:spLocks noChangeArrowheads="1"/>
            </p:cNvSpPr>
            <p:nvPr/>
          </p:nvSpPr>
          <p:spPr bwMode="auto">
            <a:xfrm>
              <a:off x="4173220" y="2752602"/>
              <a:ext cx="294853" cy="294854"/>
            </a:xfrm>
            <a:prstGeom prst="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eaLnBrk="0" hangingPunct="0">
                <a:defRPr/>
              </a:pPr>
              <a:r>
                <a:rPr lang="en-US" sz="1600" dirty="0">
                  <a:solidFill>
                    <a:schemeClr val="lt1"/>
                  </a:solidFill>
                  <a:latin typeface="Arial"/>
                  <a:ea typeface="+mn-ea"/>
                  <a:cs typeface="Arial"/>
                </a:rPr>
                <a:t>0</a:t>
              </a:r>
            </a:p>
          </p:txBody>
        </p:sp>
        <p:sp>
          <p:nvSpPr>
            <p:cNvPr id="34" name="Rectangle 32"/>
            <p:cNvSpPr>
              <a:spLocks noChangeArrowheads="1"/>
            </p:cNvSpPr>
            <p:nvPr/>
          </p:nvSpPr>
          <p:spPr bwMode="auto">
            <a:xfrm>
              <a:off x="4872608" y="2752602"/>
              <a:ext cx="294854" cy="294854"/>
            </a:xfrm>
            <a:prstGeom prst="rect">
              <a:avLst/>
            </a:prstGeom>
          </p:spPr>
          <p:style>
            <a:lnRef idx="0">
              <a:schemeClr val="accent2"/>
            </a:lnRef>
            <a:fillRef idx="3">
              <a:schemeClr val="accent2"/>
            </a:fillRef>
            <a:effectRef idx="3">
              <a:schemeClr val="accent2"/>
            </a:effectRef>
            <a:fontRef idx="minor">
              <a:schemeClr val="lt1"/>
            </a:fontRef>
          </p:style>
          <p:txBody>
            <a:bodyPr rtlCol="0" anchor="ctr"/>
            <a:lstStyle/>
            <a:p>
              <a:pPr algn="ctr" eaLnBrk="0" hangingPunct="0">
                <a:defRPr/>
              </a:pPr>
              <a:r>
                <a:rPr lang="en-US" sz="1600" dirty="0">
                  <a:solidFill>
                    <a:schemeClr val="lt1"/>
                  </a:solidFill>
                  <a:latin typeface="Arial"/>
                  <a:ea typeface="+mn-ea"/>
                  <a:cs typeface="Arial"/>
                </a:rPr>
                <a:t>3</a:t>
              </a:r>
            </a:p>
          </p:txBody>
        </p:sp>
        <p:sp>
          <p:nvSpPr>
            <p:cNvPr id="35" name="Rectangle 33"/>
            <p:cNvSpPr>
              <a:spLocks noChangeArrowheads="1"/>
            </p:cNvSpPr>
            <p:nvPr/>
          </p:nvSpPr>
          <p:spPr bwMode="auto">
            <a:xfrm>
              <a:off x="5222303" y="2752602"/>
              <a:ext cx="294854" cy="294854"/>
            </a:xfrm>
            <a:prstGeom prst="rect">
              <a:avLst/>
            </a:prstGeom>
            <a:solidFill>
              <a:schemeClr val="tx1">
                <a:lumMod val="65000"/>
                <a:lumOff val="35000"/>
              </a:schemeClr>
            </a:solidFill>
          </p:spPr>
          <p:style>
            <a:lnRef idx="0">
              <a:schemeClr val="accent3"/>
            </a:lnRef>
            <a:fillRef idx="3">
              <a:schemeClr val="accent3"/>
            </a:fillRef>
            <a:effectRef idx="3">
              <a:schemeClr val="accent3"/>
            </a:effectRef>
            <a:fontRef idx="minor">
              <a:schemeClr val="lt1"/>
            </a:fontRef>
          </p:style>
          <p:txBody>
            <a:bodyPr rtlCol="0" anchor="ctr"/>
            <a:lstStyle/>
            <a:p>
              <a:pPr algn="ctr" eaLnBrk="0" hangingPunct="0">
                <a:defRPr/>
              </a:pPr>
              <a:r>
                <a:rPr lang="en-US" sz="1600" dirty="0">
                  <a:solidFill>
                    <a:schemeClr val="lt1"/>
                  </a:solidFill>
                  <a:latin typeface="Arial"/>
                  <a:ea typeface="+mn-ea"/>
                  <a:cs typeface="Arial"/>
                </a:rPr>
                <a:t>2</a:t>
              </a:r>
            </a:p>
          </p:txBody>
        </p:sp>
        <p:sp>
          <p:nvSpPr>
            <p:cNvPr id="36" name="Rectangle 34"/>
            <p:cNvSpPr>
              <a:spLocks noChangeArrowheads="1"/>
            </p:cNvSpPr>
            <p:nvPr/>
          </p:nvSpPr>
          <p:spPr bwMode="auto">
            <a:xfrm>
              <a:off x="4522914" y="2752602"/>
              <a:ext cx="294853" cy="294854"/>
            </a:xfrm>
            <a:prstGeom prst="rect">
              <a:avLst/>
            </a:prstGeom>
            <a:solidFill>
              <a:srgbClr val="FFFFFF">
                <a:lumMod val="95000"/>
              </a:srgb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wrap="none" lIns="108000" bIns="46800" anchor="ctr"/>
            <a:lstStyle/>
            <a:p>
              <a:pPr algn="ctr" defTabSz="914400" eaLnBrk="0" fontAlgn="auto" hangingPunct="0">
                <a:spcBef>
                  <a:spcPts val="0"/>
                </a:spcBef>
                <a:spcAft>
                  <a:spcPts val="0"/>
                </a:spcAft>
                <a:defRPr/>
              </a:pPr>
              <a:r>
                <a:rPr lang="en-US" sz="1600" kern="0" dirty="0">
                  <a:solidFill>
                    <a:srgbClr val="000000"/>
                  </a:solidFill>
                  <a:latin typeface="Arial"/>
                  <a:ea typeface="ＭＳ Ｐゴシック" charset="-128"/>
                  <a:cs typeface="Arial"/>
                </a:rPr>
                <a:t>1</a:t>
              </a:r>
            </a:p>
          </p:txBody>
        </p:sp>
        <p:sp>
          <p:nvSpPr>
            <p:cNvPr id="37" name="Rectangle 35"/>
            <p:cNvSpPr>
              <a:spLocks noChangeArrowheads="1"/>
            </p:cNvSpPr>
            <p:nvPr/>
          </p:nvSpPr>
          <p:spPr bwMode="auto">
            <a:xfrm>
              <a:off x="5921693" y="2752602"/>
              <a:ext cx="294854" cy="294854"/>
            </a:xfrm>
            <a:prstGeom prst="rect">
              <a:avLst/>
            </a:prstGeom>
            <a:solidFill>
              <a:srgbClr val="595959"/>
            </a:solidFill>
          </p:spPr>
          <p:style>
            <a:lnRef idx="0">
              <a:schemeClr val="accent3"/>
            </a:lnRef>
            <a:fillRef idx="3">
              <a:schemeClr val="accent3"/>
            </a:fillRef>
            <a:effectRef idx="3">
              <a:schemeClr val="accent3"/>
            </a:effectRef>
            <a:fontRef idx="minor">
              <a:schemeClr val="lt1"/>
            </a:fontRef>
          </p:style>
          <p:txBody>
            <a:bodyPr rtlCol="0" anchor="ctr"/>
            <a:lstStyle/>
            <a:p>
              <a:pPr algn="ctr" eaLnBrk="0" hangingPunct="0">
                <a:defRPr/>
              </a:pPr>
              <a:r>
                <a:rPr lang="en-US" sz="1600" dirty="0">
                  <a:solidFill>
                    <a:schemeClr val="lt1"/>
                  </a:solidFill>
                  <a:latin typeface="Arial"/>
                  <a:ea typeface="+mn-ea"/>
                  <a:cs typeface="Arial"/>
                </a:rPr>
                <a:t>2</a:t>
              </a:r>
            </a:p>
          </p:txBody>
        </p:sp>
        <p:sp>
          <p:nvSpPr>
            <p:cNvPr id="38" name="Rectangle 36"/>
            <p:cNvSpPr>
              <a:spLocks noChangeArrowheads="1"/>
            </p:cNvSpPr>
            <p:nvPr/>
          </p:nvSpPr>
          <p:spPr bwMode="auto">
            <a:xfrm>
              <a:off x="8369551" y="2752602"/>
              <a:ext cx="294854" cy="294854"/>
            </a:xfrm>
            <a:prstGeom prst="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eaLnBrk="0" hangingPunct="0">
                <a:defRPr/>
              </a:pPr>
              <a:r>
                <a:rPr lang="en-US" sz="1600" dirty="0">
                  <a:solidFill>
                    <a:schemeClr val="lt1"/>
                  </a:solidFill>
                  <a:latin typeface="Arial"/>
                  <a:ea typeface="+mn-ea"/>
                  <a:cs typeface="Arial"/>
                </a:rPr>
                <a:t>0</a:t>
              </a:r>
            </a:p>
          </p:txBody>
        </p:sp>
        <p:sp>
          <p:nvSpPr>
            <p:cNvPr id="39" name="Rectangle 37"/>
            <p:cNvSpPr>
              <a:spLocks noChangeArrowheads="1"/>
            </p:cNvSpPr>
            <p:nvPr/>
          </p:nvSpPr>
          <p:spPr bwMode="auto">
            <a:xfrm>
              <a:off x="6271388" y="2752602"/>
              <a:ext cx="294853" cy="294854"/>
            </a:xfrm>
            <a:prstGeom prst="rect">
              <a:avLst/>
            </a:prstGeom>
          </p:spPr>
          <p:style>
            <a:lnRef idx="0">
              <a:schemeClr val="accent2"/>
            </a:lnRef>
            <a:fillRef idx="3">
              <a:schemeClr val="accent2"/>
            </a:fillRef>
            <a:effectRef idx="3">
              <a:schemeClr val="accent2"/>
            </a:effectRef>
            <a:fontRef idx="minor">
              <a:schemeClr val="lt1"/>
            </a:fontRef>
          </p:style>
          <p:txBody>
            <a:bodyPr rtlCol="0" anchor="ctr"/>
            <a:lstStyle/>
            <a:p>
              <a:pPr algn="ctr" eaLnBrk="0" hangingPunct="0">
                <a:defRPr/>
              </a:pPr>
              <a:r>
                <a:rPr lang="en-US" sz="1600" dirty="0">
                  <a:solidFill>
                    <a:schemeClr val="lt1"/>
                  </a:solidFill>
                  <a:latin typeface="Arial"/>
                  <a:ea typeface="+mn-ea"/>
                  <a:cs typeface="Arial"/>
                </a:rPr>
                <a:t>3</a:t>
              </a:r>
            </a:p>
          </p:txBody>
        </p:sp>
        <p:sp>
          <p:nvSpPr>
            <p:cNvPr id="40" name="Rectangle 38"/>
            <p:cNvSpPr>
              <a:spLocks noChangeArrowheads="1"/>
            </p:cNvSpPr>
            <p:nvPr/>
          </p:nvSpPr>
          <p:spPr bwMode="auto">
            <a:xfrm>
              <a:off x="6621082" y="2752602"/>
              <a:ext cx="294853" cy="294854"/>
            </a:xfrm>
            <a:prstGeom prst="rect">
              <a:avLst/>
            </a:prstGeom>
            <a:solidFill>
              <a:srgbClr val="FFFFFF">
                <a:lumMod val="95000"/>
              </a:srgb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wrap="none" lIns="108000" bIns="46800" anchor="ctr"/>
            <a:lstStyle/>
            <a:p>
              <a:pPr algn="ctr" defTabSz="914400" eaLnBrk="0" fontAlgn="auto" hangingPunct="0">
                <a:spcBef>
                  <a:spcPts val="0"/>
                </a:spcBef>
                <a:spcAft>
                  <a:spcPts val="0"/>
                </a:spcAft>
                <a:defRPr/>
              </a:pPr>
              <a:r>
                <a:rPr lang="en-US" sz="1600" kern="0" dirty="0">
                  <a:solidFill>
                    <a:srgbClr val="000000"/>
                  </a:solidFill>
                  <a:latin typeface="Arial"/>
                  <a:ea typeface="ＭＳ Ｐゴシック" charset="-128"/>
                  <a:cs typeface="Arial"/>
                </a:rPr>
                <a:t>1</a:t>
              </a:r>
            </a:p>
          </p:txBody>
        </p:sp>
        <p:sp>
          <p:nvSpPr>
            <p:cNvPr id="41" name="Rectangle 39"/>
            <p:cNvSpPr>
              <a:spLocks noChangeArrowheads="1"/>
            </p:cNvSpPr>
            <p:nvPr/>
          </p:nvSpPr>
          <p:spPr bwMode="auto">
            <a:xfrm>
              <a:off x="6970776" y="2752602"/>
              <a:ext cx="294853" cy="294854"/>
            </a:xfrm>
            <a:prstGeom prst="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eaLnBrk="0" hangingPunct="0">
                <a:defRPr/>
              </a:pPr>
              <a:r>
                <a:rPr lang="en-US" sz="1600" dirty="0">
                  <a:solidFill>
                    <a:schemeClr val="lt1"/>
                  </a:solidFill>
                  <a:latin typeface="Arial"/>
                  <a:ea typeface="+mn-ea"/>
                  <a:cs typeface="Arial"/>
                </a:rPr>
                <a:t>0</a:t>
              </a:r>
            </a:p>
          </p:txBody>
        </p:sp>
        <p:sp>
          <p:nvSpPr>
            <p:cNvPr id="42" name="Rectangle 40"/>
            <p:cNvSpPr>
              <a:spLocks noChangeArrowheads="1"/>
            </p:cNvSpPr>
            <p:nvPr/>
          </p:nvSpPr>
          <p:spPr bwMode="auto">
            <a:xfrm>
              <a:off x="7670164" y="2752602"/>
              <a:ext cx="294854" cy="294854"/>
            </a:xfrm>
            <a:prstGeom prst="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eaLnBrk="0" hangingPunct="0">
                <a:defRPr/>
              </a:pPr>
              <a:r>
                <a:rPr lang="en-US" sz="1600" dirty="0">
                  <a:solidFill>
                    <a:schemeClr val="lt1"/>
                  </a:solidFill>
                  <a:latin typeface="Arial"/>
                  <a:ea typeface="+mn-ea"/>
                  <a:cs typeface="Arial"/>
                </a:rPr>
                <a:t>0</a:t>
              </a:r>
            </a:p>
          </p:txBody>
        </p:sp>
        <p:sp>
          <p:nvSpPr>
            <p:cNvPr id="43" name="Rectangle 41"/>
            <p:cNvSpPr>
              <a:spLocks noChangeArrowheads="1"/>
            </p:cNvSpPr>
            <p:nvPr/>
          </p:nvSpPr>
          <p:spPr bwMode="auto">
            <a:xfrm>
              <a:off x="8019859" y="2752602"/>
              <a:ext cx="294854" cy="294854"/>
            </a:xfrm>
            <a:prstGeom prst="rect">
              <a:avLst/>
            </a:prstGeom>
          </p:spPr>
          <p:style>
            <a:lnRef idx="0">
              <a:schemeClr val="accent2"/>
            </a:lnRef>
            <a:fillRef idx="3">
              <a:schemeClr val="accent2"/>
            </a:fillRef>
            <a:effectRef idx="3">
              <a:schemeClr val="accent2"/>
            </a:effectRef>
            <a:fontRef idx="minor">
              <a:schemeClr val="lt1"/>
            </a:fontRef>
          </p:style>
          <p:txBody>
            <a:bodyPr rtlCol="0" anchor="ctr"/>
            <a:lstStyle/>
            <a:p>
              <a:pPr algn="ctr" eaLnBrk="0" hangingPunct="0">
                <a:defRPr/>
              </a:pPr>
              <a:r>
                <a:rPr lang="en-US" sz="1600" dirty="0">
                  <a:solidFill>
                    <a:schemeClr val="lt1"/>
                  </a:solidFill>
                  <a:latin typeface="Arial"/>
                  <a:ea typeface="+mn-ea"/>
                  <a:cs typeface="Arial"/>
                </a:rPr>
                <a:t>3</a:t>
              </a:r>
            </a:p>
          </p:txBody>
        </p:sp>
        <p:sp>
          <p:nvSpPr>
            <p:cNvPr id="44" name="Rectangle 42"/>
            <p:cNvSpPr>
              <a:spLocks noChangeArrowheads="1"/>
            </p:cNvSpPr>
            <p:nvPr/>
          </p:nvSpPr>
          <p:spPr bwMode="auto">
            <a:xfrm>
              <a:off x="7320470" y="2752602"/>
              <a:ext cx="294853" cy="294854"/>
            </a:xfrm>
            <a:prstGeom prst="rect">
              <a:avLst/>
            </a:prstGeom>
            <a:solidFill>
              <a:srgbClr val="595959"/>
            </a:solidFill>
          </p:spPr>
          <p:style>
            <a:lnRef idx="0">
              <a:schemeClr val="accent3"/>
            </a:lnRef>
            <a:fillRef idx="3">
              <a:schemeClr val="accent3"/>
            </a:fillRef>
            <a:effectRef idx="3">
              <a:schemeClr val="accent3"/>
            </a:effectRef>
            <a:fontRef idx="minor">
              <a:schemeClr val="lt1"/>
            </a:fontRef>
          </p:style>
          <p:txBody>
            <a:bodyPr rtlCol="0" anchor="ctr"/>
            <a:lstStyle/>
            <a:p>
              <a:pPr algn="ctr" eaLnBrk="0" hangingPunct="0">
                <a:defRPr/>
              </a:pPr>
              <a:r>
                <a:rPr lang="en-US" sz="1600" dirty="0">
                  <a:solidFill>
                    <a:schemeClr val="lt1"/>
                  </a:solidFill>
                  <a:latin typeface="Arial"/>
                  <a:ea typeface="+mn-ea"/>
                  <a:cs typeface="Arial"/>
                </a:rPr>
                <a:t>2</a:t>
              </a:r>
            </a:p>
          </p:txBody>
        </p:sp>
        <p:sp>
          <p:nvSpPr>
            <p:cNvPr id="55" name="Rectangle 20"/>
            <p:cNvSpPr>
              <a:spLocks noChangeArrowheads="1"/>
            </p:cNvSpPr>
            <p:nvPr/>
          </p:nvSpPr>
          <p:spPr bwMode="auto">
            <a:xfrm>
              <a:off x="2774443" y="3219472"/>
              <a:ext cx="294853" cy="294854"/>
            </a:xfrm>
            <a:prstGeom prst="rect">
              <a:avLst/>
            </a:prstGeom>
          </p:spPr>
          <p:style>
            <a:lnRef idx="0">
              <a:schemeClr val="accent2"/>
            </a:lnRef>
            <a:fillRef idx="3">
              <a:schemeClr val="accent2"/>
            </a:fillRef>
            <a:effectRef idx="3">
              <a:schemeClr val="accent2"/>
            </a:effectRef>
            <a:fontRef idx="minor">
              <a:schemeClr val="lt1"/>
            </a:fontRef>
          </p:style>
          <p:txBody>
            <a:bodyPr rtlCol="0" anchor="ctr"/>
            <a:lstStyle/>
            <a:p>
              <a:pPr algn="ctr" eaLnBrk="0" hangingPunct="0">
                <a:defRPr/>
              </a:pPr>
              <a:r>
                <a:rPr lang="en-US" sz="1600" dirty="0" smtClean="0">
                  <a:latin typeface="Arial"/>
                  <a:cs typeface="Arial"/>
                </a:rPr>
                <a:t>3</a:t>
              </a:r>
              <a:endParaRPr lang="en-US" sz="1600" dirty="0">
                <a:latin typeface="Arial"/>
                <a:cs typeface="Arial"/>
              </a:endParaRPr>
            </a:p>
          </p:txBody>
        </p:sp>
        <p:sp>
          <p:nvSpPr>
            <p:cNvPr id="56" name="Rectangle 21"/>
            <p:cNvSpPr>
              <a:spLocks noChangeArrowheads="1"/>
            </p:cNvSpPr>
            <p:nvPr/>
          </p:nvSpPr>
          <p:spPr bwMode="auto">
            <a:xfrm>
              <a:off x="676275" y="3219472"/>
              <a:ext cx="294854" cy="294854"/>
            </a:xfrm>
            <a:prstGeom prst="rect">
              <a:avLst/>
            </a:prstGeom>
          </p:spPr>
          <p:style>
            <a:lnRef idx="0">
              <a:schemeClr val="accent2"/>
            </a:lnRef>
            <a:fillRef idx="3">
              <a:schemeClr val="accent2"/>
            </a:fillRef>
            <a:effectRef idx="3">
              <a:schemeClr val="accent2"/>
            </a:effectRef>
            <a:fontRef idx="minor">
              <a:schemeClr val="lt1"/>
            </a:fontRef>
          </p:style>
          <p:txBody>
            <a:bodyPr rtlCol="0" anchor="ctr"/>
            <a:lstStyle/>
            <a:p>
              <a:pPr algn="ctr" eaLnBrk="0" hangingPunct="0">
                <a:defRPr/>
              </a:pPr>
              <a:r>
                <a:rPr lang="en-US" sz="1600" dirty="0" smtClean="0">
                  <a:solidFill>
                    <a:schemeClr val="lt1"/>
                  </a:solidFill>
                  <a:latin typeface="Arial"/>
                  <a:ea typeface="+mn-ea"/>
                  <a:cs typeface="Arial"/>
                </a:rPr>
                <a:t>3</a:t>
              </a:r>
              <a:endParaRPr lang="en-US" sz="1600" dirty="0">
                <a:solidFill>
                  <a:schemeClr val="lt1"/>
                </a:solidFill>
                <a:latin typeface="Arial"/>
                <a:ea typeface="+mn-ea"/>
                <a:cs typeface="Arial"/>
              </a:endParaRPr>
            </a:p>
          </p:txBody>
        </p:sp>
        <p:sp>
          <p:nvSpPr>
            <p:cNvPr id="57" name="Rectangle 22"/>
            <p:cNvSpPr>
              <a:spLocks noChangeArrowheads="1"/>
            </p:cNvSpPr>
            <p:nvPr/>
          </p:nvSpPr>
          <p:spPr bwMode="auto">
            <a:xfrm>
              <a:off x="1025970" y="3219472"/>
              <a:ext cx="294854" cy="294854"/>
            </a:xfrm>
            <a:prstGeom prst="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eaLnBrk="0" hangingPunct="0">
                <a:defRPr/>
              </a:pPr>
              <a:r>
                <a:rPr lang="en-US" sz="1600" dirty="0">
                  <a:solidFill>
                    <a:schemeClr val="lt1"/>
                  </a:solidFill>
                  <a:latin typeface="Arial"/>
                  <a:ea typeface="+mn-ea"/>
                  <a:cs typeface="Arial"/>
                </a:rPr>
                <a:t>0</a:t>
              </a:r>
            </a:p>
          </p:txBody>
        </p:sp>
        <p:sp>
          <p:nvSpPr>
            <p:cNvPr id="58" name="Rectangle 23"/>
            <p:cNvSpPr>
              <a:spLocks noChangeArrowheads="1"/>
            </p:cNvSpPr>
            <p:nvPr/>
          </p:nvSpPr>
          <p:spPr bwMode="auto">
            <a:xfrm>
              <a:off x="1375665" y="3219472"/>
              <a:ext cx="294854" cy="294854"/>
            </a:xfrm>
            <a:prstGeom prst="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eaLnBrk="0" hangingPunct="0">
                <a:defRPr/>
              </a:pPr>
              <a:r>
                <a:rPr lang="en-US" sz="1600" dirty="0" smtClean="0">
                  <a:latin typeface="Arial"/>
                  <a:cs typeface="Arial"/>
                </a:rPr>
                <a:t>0</a:t>
              </a:r>
              <a:endParaRPr lang="en-US" sz="1600" dirty="0">
                <a:latin typeface="Arial"/>
                <a:cs typeface="Arial"/>
              </a:endParaRPr>
            </a:p>
          </p:txBody>
        </p:sp>
        <p:sp>
          <p:nvSpPr>
            <p:cNvPr id="59" name="Rectangle 24"/>
            <p:cNvSpPr>
              <a:spLocks noChangeArrowheads="1"/>
            </p:cNvSpPr>
            <p:nvPr/>
          </p:nvSpPr>
          <p:spPr bwMode="auto">
            <a:xfrm>
              <a:off x="2075055" y="3219472"/>
              <a:ext cx="294853" cy="294854"/>
            </a:xfrm>
            <a:prstGeom prst="rect">
              <a:avLst/>
            </a:prstGeom>
            <a:solidFill>
              <a:srgbClr val="FFFFFF">
                <a:lumMod val="95000"/>
              </a:srgb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wrap="none" lIns="108000" bIns="46800" anchor="ctr"/>
            <a:lstStyle/>
            <a:p>
              <a:pPr algn="ctr" defTabSz="914400" eaLnBrk="0" fontAlgn="auto" hangingPunct="0">
                <a:spcBef>
                  <a:spcPts val="0"/>
                </a:spcBef>
                <a:spcAft>
                  <a:spcPts val="0"/>
                </a:spcAft>
                <a:defRPr/>
              </a:pPr>
              <a:r>
                <a:rPr lang="en-US" sz="1600" kern="0" dirty="0" smtClean="0">
                  <a:solidFill>
                    <a:srgbClr val="000000"/>
                  </a:solidFill>
                  <a:latin typeface="Arial"/>
                  <a:ea typeface="ＭＳ Ｐゴシック" charset="-128"/>
                  <a:cs typeface="Arial"/>
                </a:rPr>
                <a:t>1</a:t>
              </a:r>
              <a:endParaRPr lang="en-US" sz="1600" kern="0" dirty="0">
                <a:solidFill>
                  <a:srgbClr val="000000"/>
                </a:solidFill>
                <a:latin typeface="Arial"/>
                <a:ea typeface="ＭＳ Ｐゴシック" charset="-128"/>
                <a:cs typeface="Arial"/>
              </a:endParaRPr>
            </a:p>
          </p:txBody>
        </p:sp>
        <p:sp>
          <p:nvSpPr>
            <p:cNvPr id="60" name="Rectangle 25"/>
            <p:cNvSpPr>
              <a:spLocks noChangeArrowheads="1"/>
            </p:cNvSpPr>
            <p:nvPr/>
          </p:nvSpPr>
          <p:spPr bwMode="auto">
            <a:xfrm>
              <a:off x="2424749" y="3219472"/>
              <a:ext cx="294853" cy="294854"/>
            </a:xfrm>
            <a:prstGeom prst="rect">
              <a:avLst/>
            </a:prstGeom>
            <a:solidFill>
              <a:srgbClr val="595959"/>
            </a:solidFill>
          </p:spPr>
          <p:style>
            <a:lnRef idx="0">
              <a:schemeClr val="accent3"/>
            </a:lnRef>
            <a:fillRef idx="3">
              <a:schemeClr val="accent3"/>
            </a:fillRef>
            <a:effectRef idx="3">
              <a:schemeClr val="accent3"/>
            </a:effectRef>
            <a:fontRef idx="minor">
              <a:schemeClr val="lt1"/>
            </a:fontRef>
          </p:style>
          <p:txBody>
            <a:bodyPr rtlCol="0" anchor="ctr"/>
            <a:lstStyle/>
            <a:p>
              <a:pPr algn="ctr" eaLnBrk="0" hangingPunct="0">
                <a:defRPr/>
              </a:pPr>
              <a:r>
                <a:rPr lang="en-US" sz="1600" dirty="0" smtClean="0">
                  <a:solidFill>
                    <a:schemeClr val="lt1"/>
                  </a:solidFill>
                  <a:latin typeface="Arial"/>
                  <a:ea typeface="+mn-ea"/>
                  <a:cs typeface="Arial"/>
                </a:rPr>
                <a:t>2</a:t>
              </a:r>
              <a:endParaRPr lang="en-US" sz="1600" dirty="0">
                <a:solidFill>
                  <a:schemeClr val="lt1"/>
                </a:solidFill>
                <a:latin typeface="Arial"/>
                <a:ea typeface="+mn-ea"/>
                <a:cs typeface="Arial"/>
              </a:endParaRPr>
            </a:p>
          </p:txBody>
        </p:sp>
        <p:sp>
          <p:nvSpPr>
            <p:cNvPr id="61" name="Rectangle 26"/>
            <p:cNvSpPr>
              <a:spLocks noChangeArrowheads="1"/>
            </p:cNvSpPr>
            <p:nvPr/>
          </p:nvSpPr>
          <p:spPr bwMode="auto">
            <a:xfrm>
              <a:off x="1725360" y="3219472"/>
              <a:ext cx="294854" cy="294854"/>
            </a:xfrm>
            <a:prstGeom prst="rect">
              <a:avLst/>
            </a:prstGeom>
            <a:solidFill>
              <a:srgbClr val="595959"/>
            </a:solidFill>
          </p:spPr>
          <p:style>
            <a:lnRef idx="0">
              <a:schemeClr val="accent3"/>
            </a:lnRef>
            <a:fillRef idx="3">
              <a:schemeClr val="accent3"/>
            </a:fillRef>
            <a:effectRef idx="3">
              <a:schemeClr val="accent3"/>
            </a:effectRef>
            <a:fontRef idx="minor">
              <a:schemeClr val="lt1"/>
            </a:fontRef>
          </p:style>
          <p:txBody>
            <a:bodyPr rtlCol="0" anchor="ctr"/>
            <a:lstStyle/>
            <a:p>
              <a:pPr algn="ctr" eaLnBrk="0" hangingPunct="0">
                <a:defRPr/>
              </a:pPr>
              <a:r>
                <a:rPr lang="en-US" sz="1600" dirty="0" smtClean="0">
                  <a:latin typeface="Arial"/>
                  <a:cs typeface="Arial"/>
                </a:rPr>
                <a:t>2</a:t>
              </a:r>
              <a:endParaRPr lang="en-US" sz="1600" dirty="0">
                <a:latin typeface="Arial"/>
                <a:cs typeface="Arial"/>
              </a:endParaRPr>
            </a:p>
          </p:txBody>
        </p:sp>
        <p:sp>
          <p:nvSpPr>
            <p:cNvPr id="62" name="Rectangle 27"/>
            <p:cNvSpPr>
              <a:spLocks noChangeArrowheads="1"/>
            </p:cNvSpPr>
            <p:nvPr/>
          </p:nvSpPr>
          <p:spPr bwMode="auto">
            <a:xfrm>
              <a:off x="3124137" y="3219472"/>
              <a:ext cx="294854" cy="294854"/>
            </a:xfrm>
            <a:prstGeom prst="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eaLnBrk="0" hangingPunct="0">
                <a:defRPr/>
              </a:pPr>
              <a:r>
                <a:rPr lang="en-US" sz="1600" dirty="0" smtClean="0">
                  <a:latin typeface="Arial"/>
                  <a:cs typeface="Arial"/>
                </a:rPr>
                <a:t>0</a:t>
              </a:r>
              <a:endParaRPr lang="en-US" sz="1600" dirty="0">
                <a:latin typeface="Arial"/>
                <a:cs typeface="Arial"/>
              </a:endParaRPr>
            </a:p>
          </p:txBody>
        </p:sp>
        <p:sp>
          <p:nvSpPr>
            <p:cNvPr id="63" name="Rectangle 28"/>
            <p:cNvSpPr>
              <a:spLocks noChangeArrowheads="1"/>
            </p:cNvSpPr>
            <p:nvPr/>
          </p:nvSpPr>
          <p:spPr bwMode="auto">
            <a:xfrm>
              <a:off x="5571998" y="3219472"/>
              <a:ext cx="294854" cy="294854"/>
            </a:xfrm>
            <a:prstGeom prst="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eaLnBrk="0" hangingPunct="0">
                <a:defRPr/>
              </a:pPr>
              <a:r>
                <a:rPr lang="en-US" sz="1600" dirty="0" smtClean="0">
                  <a:latin typeface="Arial"/>
                  <a:cs typeface="Arial"/>
                </a:rPr>
                <a:t>0</a:t>
              </a:r>
              <a:endParaRPr lang="en-US" sz="1600" dirty="0">
                <a:latin typeface="Arial"/>
                <a:cs typeface="Arial"/>
              </a:endParaRPr>
            </a:p>
          </p:txBody>
        </p:sp>
        <p:sp>
          <p:nvSpPr>
            <p:cNvPr id="64" name="Rectangle 29"/>
            <p:cNvSpPr>
              <a:spLocks noChangeArrowheads="1"/>
            </p:cNvSpPr>
            <p:nvPr/>
          </p:nvSpPr>
          <p:spPr bwMode="auto">
            <a:xfrm>
              <a:off x="3473832" y="3219472"/>
              <a:ext cx="294853" cy="294854"/>
            </a:xfrm>
            <a:prstGeom prst="rect">
              <a:avLst/>
            </a:prstGeom>
            <a:solidFill>
              <a:srgbClr val="595959"/>
            </a:solidFill>
          </p:spPr>
          <p:style>
            <a:lnRef idx="0">
              <a:schemeClr val="accent3"/>
            </a:lnRef>
            <a:fillRef idx="3">
              <a:schemeClr val="accent3"/>
            </a:fillRef>
            <a:effectRef idx="3">
              <a:schemeClr val="accent3"/>
            </a:effectRef>
            <a:fontRef idx="minor">
              <a:schemeClr val="lt1"/>
            </a:fontRef>
          </p:style>
          <p:txBody>
            <a:bodyPr rtlCol="0" anchor="ctr"/>
            <a:lstStyle/>
            <a:p>
              <a:pPr algn="ctr" eaLnBrk="0" hangingPunct="0">
                <a:defRPr/>
              </a:pPr>
              <a:r>
                <a:rPr lang="en-US" sz="1600" dirty="0" smtClean="0">
                  <a:solidFill>
                    <a:schemeClr val="lt1"/>
                  </a:solidFill>
                  <a:latin typeface="Arial"/>
                  <a:ea typeface="+mn-ea"/>
                  <a:cs typeface="Arial"/>
                </a:rPr>
                <a:t>2</a:t>
              </a:r>
              <a:endParaRPr lang="en-US" sz="1600" dirty="0">
                <a:solidFill>
                  <a:schemeClr val="lt1"/>
                </a:solidFill>
                <a:latin typeface="Arial"/>
                <a:ea typeface="+mn-ea"/>
                <a:cs typeface="Arial"/>
              </a:endParaRPr>
            </a:p>
          </p:txBody>
        </p:sp>
        <p:sp>
          <p:nvSpPr>
            <p:cNvPr id="65" name="Rectangle 30"/>
            <p:cNvSpPr>
              <a:spLocks noChangeArrowheads="1"/>
            </p:cNvSpPr>
            <p:nvPr/>
          </p:nvSpPr>
          <p:spPr bwMode="auto">
            <a:xfrm>
              <a:off x="3823526" y="3219472"/>
              <a:ext cx="294853" cy="294854"/>
            </a:xfrm>
            <a:prstGeom prst="rect">
              <a:avLst/>
            </a:prstGeom>
          </p:spPr>
          <p:style>
            <a:lnRef idx="0">
              <a:schemeClr val="accent2"/>
            </a:lnRef>
            <a:fillRef idx="3">
              <a:schemeClr val="accent2"/>
            </a:fillRef>
            <a:effectRef idx="3">
              <a:schemeClr val="accent2"/>
            </a:effectRef>
            <a:fontRef idx="minor">
              <a:schemeClr val="lt1"/>
            </a:fontRef>
          </p:style>
          <p:txBody>
            <a:bodyPr rtlCol="0" anchor="ctr"/>
            <a:lstStyle/>
            <a:p>
              <a:pPr algn="ctr" eaLnBrk="0" hangingPunct="0">
                <a:defRPr/>
              </a:pPr>
              <a:r>
                <a:rPr lang="en-US" sz="1600" dirty="0" smtClean="0">
                  <a:latin typeface="Arial"/>
                  <a:cs typeface="Arial"/>
                </a:rPr>
                <a:t>3</a:t>
              </a:r>
              <a:endParaRPr lang="en-US" sz="1600" dirty="0">
                <a:latin typeface="Arial"/>
                <a:cs typeface="Arial"/>
              </a:endParaRPr>
            </a:p>
          </p:txBody>
        </p:sp>
        <p:sp>
          <p:nvSpPr>
            <p:cNvPr id="66" name="Rectangle 31"/>
            <p:cNvSpPr>
              <a:spLocks noChangeArrowheads="1"/>
            </p:cNvSpPr>
            <p:nvPr/>
          </p:nvSpPr>
          <p:spPr bwMode="auto">
            <a:xfrm>
              <a:off x="4173220" y="3219472"/>
              <a:ext cx="294853" cy="294854"/>
            </a:xfrm>
            <a:prstGeom prst="rect">
              <a:avLst/>
            </a:prstGeom>
            <a:solidFill>
              <a:srgbClr val="FFFFFF">
                <a:lumMod val="95000"/>
              </a:srgb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wrap="none" lIns="108000" bIns="46800" anchor="ctr"/>
            <a:lstStyle/>
            <a:p>
              <a:pPr algn="ctr" defTabSz="914400" eaLnBrk="0" fontAlgn="auto" hangingPunct="0">
                <a:spcBef>
                  <a:spcPts val="0"/>
                </a:spcBef>
                <a:spcAft>
                  <a:spcPts val="0"/>
                </a:spcAft>
                <a:defRPr/>
              </a:pPr>
              <a:r>
                <a:rPr lang="en-US" sz="1600" kern="0" dirty="0" smtClean="0">
                  <a:solidFill>
                    <a:srgbClr val="000000"/>
                  </a:solidFill>
                  <a:latin typeface="Arial"/>
                  <a:ea typeface="ＭＳ Ｐゴシック" charset="-128"/>
                  <a:cs typeface="Arial"/>
                </a:rPr>
                <a:t>1</a:t>
              </a:r>
              <a:endParaRPr lang="en-US" sz="1600" kern="0" dirty="0">
                <a:solidFill>
                  <a:srgbClr val="000000"/>
                </a:solidFill>
                <a:latin typeface="Arial"/>
                <a:ea typeface="ＭＳ Ｐゴシック" charset="-128"/>
                <a:cs typeface="Arial"/>
              </a:endParaRPr>
            </a:p>
          </p:txBody>
        </p:sp>
        <p:sp>
          <p:nvSpPr>
            <p:cNvPr id="67" name="Rectangle 32"/>
            <p:cNvSpPr>
              <a:spLocks noChangeArrowheads="1"/>
            </p:cNvSpPr>
            <p:nvPr/>
          </p:nvSpPr>
          <p:spPr bwMode="auto">
            <a:xfrm>
              <a:off x="4872608" y="3219472"/>
              <a:ext cx="294854" cy="294854"/>
            </a:xfrm>
            <a:prstGeom prst="rect">
              <a:avLst/>
            </a:prstGeom>
            <a:solidFill>
              <a:srgbClr val="595959"/>
            </a:solidFill>
          </p:spPr>
          <p:style>
            <a:lnRef idx="0">
              <a:schemeClr val="accent3"/>
            </a:lnRef>
            <a:fillRef idx="3">
              <a:schemeClr val="accent3"/>
            </a:fillRef>
            <a:effectRef idx="3">
              <a:schemeClr val="accent3"/>
            </a:effectRef>
            <a:fontRef idx="minor">
              <a:schemeClr val="lt1"/>
            </a:fontRef>
          </p:style>
          <p:txBody>
            <a:bodyPr rtlCol="0" anchor="ctr"/>
            <a:lstStyle/>
            <a:p>
              <a:pPr algn="ctr" eaLnBrk="0" hangingPunct="0">
                <a:defRPr/>
              </a:pPr>
              <a:r>
                <a:rPr lang="en-US" sz="1600" dirty="0" smtClean="0">
                  <a:latin typeface="Arial"/>
                  <a:cs typeface="Arial"/>
                </a:rPr>
                <a:t>2</a:t>
              </a:r>
              <a:endParaRPr lang="en-US" sz="1600" dirty="0">
                <a:latin typeface="Arial"/>
                <a:cs typeface="Arial"/>
              </a:endParaRPr>
            </a:p>
          </p:txBody>
        </p:sp>
        <p:sp>
          <p:nvSpPr>
            <p:cNvPr id="68" name="Rectangle 33"/>
            <p:cNvSpPr>
              <a:spLocks noChangeArrowheads="1"/>
            </p:cNvSpPr>
            <p:nvPr/>
          </p:nvSpPr>
          <p:spPr bwMode="auto">
            <a:xfrm>
              <a:off x="5222303" y="3219472"/>
              <a:ext cx="294854" cy="294854"/>
            </a:xfrm>
            <a:prstGeom prst="rect">
              <a:avLst/>
            </a:prstGeom>
          </p:spPr>
          <p:style>
            <a:lnRef idx="0">
              <a:schemeClr val="accent2"/>
            </a:lnRef>
            <a:fillRef idx="3">
              <a:schemeClr val="accent2"/>
            </a:fillRef>
            <a:effectRef idx="3">
              <a:schemeClr val="accent2"/>
            </a:effectRef>
            <a:fontRef idx="minor">
              <a:schemeClr val="lt1"/>
            </a:fontRef>
          </p:style>
          <p:txBody>
            <a:bodyPr rtlCol="0" anchor="ctr"/>
            <a:lstStyle/>
            <a:p>
              <a:pPr algn="ctr" eaLnBrk="0" hangingPunct="0">
                <a:defRPr/>
              </a:pPr>
              <a:r>
                <a:rPr lang="en-US" sz="1600" dirty="0" smtClean="0">
                  <a:latin typeface="Arial"/>
                  <a:cs typeface="Arial"/>
                </a:rPr>
                <a:t>3</a:t>
              </a:r>
              <a:endParaRPr lang="en-US" sz="1600" dirty="0">
                <a:latin typeface="Arial"/>
                <a:cs typeface="Arial"/>
              </a:endParaRPr>
            </a:p>
          </p:txBody>
        </p:sp>
        <p:sp>
          <p:nvSpPr>
            <p:cNvPr id="69" name="Rectangle 34"/>
            <p:cNvSpPr>
              <a:spLocks noChangeArrowheads="1"/>
            </p:cNvSpPr>
            <p:nvPr/>
          </p:nvSpPr>
          <p:spPr bwMode="auto">
            <a:xfrm>
              <a:off x="4522914" y="3219472"/>
              <a:ext cx="294853" cy="294854"/>
            </a:xfrm>
            <a:prstGeom prst="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eaLnBrk="0" hangingPunct="0">
                <a:defRPr/>
              </a:pPr>
              <a:r>
                <a:rPr lang="en-US" sz="1600" dirty="0" smtClean="0">
                  <a:solidFill>
                    <a:schemeClr val="lt1"/>
                  </a:solidFill>
                  <a:latin typeface="Arial"/>
                  <a:ea typeface="+mn-ea"/>
                  <a:cs typeface="Arial"/>
                </a:rPr>
                <a:t>0</a:t>
              </a:r>
              <a:endParaRPr lang="en-US" sz="1600" dirty="0">
                <a:solidFill>
                  <a:schemeClr val="lt1"/>
                </a:solidFill>
                <a:latin typeface="Arial"/>
                <a:ea typeface="+mn-ea"/>
                <a:cs typeface="Arial"/>
              </a:endParaRPr>
            </a:p>
          </p:txBody>
        </p:sp>
        <p:sp>
          <p:nvSpPr>
            <p:cNvPr id="70" name="Rectangle 35"/>
            <p:cNvSpPr>
              <a:spLocks noChangeArrowheads="1"/>
            </p:cNvSpPr>
            <p:nvPr/>
          </p:nvSpPr>
          <p:spPr bwMode="auto">
            <a:xfrm>
              <a:off x="5921693" y="3219472"/>
              <a:ext cx="294854" cy="294854"/>
            </a:xfrm>
            <a:prstGeom prst="rect">
              <a:avLst/>
            </a:prstGeom>
            <a:solidFill>
              <a:srgbClr val="FFFFFF">
                <a:lumMod val="95000"/>
              </a:srgb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wrap="none" lIns="108000" bIns="46800" anchor="ctr"/>
            <a:lstStyle/>
            <a:p>
              <a:pPr algn="ctr" defTabSz="914400" eaLnBrk="0" fontAlgn="auto" hangingPunct="0">
                <a:spcBef>
                  <a:spcPts val="0"/>
                </a:spcBef>
                <a:spcAft>
                  <a:spcPts val="0"/>
                </a:spcAft>
                <a:defRPr/>
              </a:pPr>
              <a:r>
                <a:rPr lang="en-US" sz="1600" kern="0" dirty="0" smtClean="0">
                  <a:solidFill>
                    <a:srgbClr val="000000"/>
                  </a:solidFill>
                  <a:latin typeface="Arial"/>
                  <a:ea typeface="ＭＳ Ｐゴシック" charset="-128"/>
                  <a:cs typeface="Arial"/>
                </a:rPr>
                <a:t>1</a:t>
              </a:r>
              <a:endParaRPr lang="en-US" sz="1600" kern="0" dirty="0">
                <a:solidFill>
                  <a:srgbClr val="000000"/>
                </a:solidFill>
                <a:latin typeface="Arial"/>
                <a:ea typeface="ＭＳ Ｐゴシック" charset="-128"/>
                <a:cs typeface="Arial"/>
              </a:endParaRPr>
            </a:p>
          </p:txBody>
        </p:sp>
        <p:sp>
          <p:nvSpPr>
            <p:cNvPr id="71" name="Rectangle 36"/>
            <p:cNvSpPr>
              <a:spLocks noChangeArrowheads="1"/>
            </p:cNvSpPr>
            <p:nvPr/>
          </p:nvSpPr>
          <p:spPr bwMode="auto">
            <a:xfrm>
              <a:off x="8369551" y="3219472"/>
              <a:ext cx="294854" cy="294854"/>
            </a:xfrm>
            <a:prstGeom prst="rect">
              <a:avLst/>
            </a:prstGeom>
            <a:solidFill>
              <a:srgbClr val="FFFFFF">
                <a:lumMod val="95000"/>
              </a:srgb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wrap="none" lIns="108000" bIns="46800" anchor="ctr"/>
            <a:lstStyle/>
            <a:p>
              <a:pPr algn="ctr" defTabSz="914400" eaLnBrk="0" fontAlgn="auto" hangingPunct="0">
                <a:spcBef>
                  <a:spcPts val="0"/>
                </a:spcBef>
                <a:spcAft>
                  <a:spcPts val="0"/>
                </a:spcAft>
                <a:defRPr/>
              </a:pPr>
              <a:r>
                <a:rPr lang="en-US" sz="1600" kern="0" dirty="0" smtClean="0">
                  <a:solidFill>
                    <a:srgbClr val="000000"/>
                  </a:solidFill>
                  <a:latin typeface="Arial"/>
                  <a:ea typeface="ＭＳ Ｐゴシック" charset="-128"/>
                  <a:cs typeface="Arial"/>
                </a:rPr>
                <a:t>1</a:t>
              </a:r>
              <a:endParaRPr lang="en-US" sz="1600" kern="0" dirty="0">
                <a:solidFill>
                  <a:srgbClr val="000000"/>
                </a:solidFill>
                <a:latin typeface="Arial"/>
                <a:ea typeface="ＭＳ Ｐゴシック" charset="-128"/>
                <a:cs typeface="Arial"/>
              </a:endParaRPr>
            </a:p>
          </p:txBody>
        </p:sp>
        <p:sp>
          <p:nvSpPr>
            <p:cNvPr id="72" name="Rectangle 37"/>
            <p:cNvSpPr>
              <a:spLocks noChangeArrowheads="1"/>
            </p:cNvSpPr>
            <p:nvPr/>
          </p:nvSpPr>
          <p:spPr bwMode="auto">
            <a:xfrm>
              <a:off x="6271388" y="3219472"/>
              <a:ext cx="294853" cy="294854"/>
            </a:xfrm>
            <a:prstGeom prst="rect">
              <a:avLst/>
            </a:prstGeom>
          </p:spPr>
          <p:style>
            <a:lnRef idx="0">
              <a:schemeClr val="accent2"/>
            </a:lnRef>
            <a:fillRef idx="3">
              <a:schemeClr val="accent2"/>
            </a:fillRef>
            <a:effectRef idx="3">
              <a:schemeClr val="accent2"/>
            </a:effectRef>
            <a:fontRef idx="minor">
              <a:schemeClr val="lt1"/>
            </a:fontRef>
          </p:style>
          <p:txBody>
            <a:bodyPr rtlCol="0" anchor="ctr"/>
            <a:lstStyle/>
            <a:p>
              <a:pPr algn="ctr" eaLnBrk="0" hangingPunct="0">
                <a:defRPr/>
              </a:pPr>
              <a:r>
                <a:rPr lang="en-US" sz="1600" dirty="0" smtClean="0">
                  <a:solidFill>
                    <a:schemeClr val="lt1"/>
                  </a:solidFill>
                  <a:latin typeface="Arial"/>
                  <a:ea typeface="+mn-ea"/>
                  <a:cs typeface="Arial"/>
                </a:rPr>
                <a:t>3</a:t>
              </a:r>
              <a:endParaRPr lang="en-US" sz="1600" dirty="0">
                <a:solidFill>
                  <a:schemeClr val="lt1"/>
                </a:solidFill>
                <a:latin typeface="Arial"/>
                <a:ea typeface="+mn-ea"/>
                <a:cs typeface="Arial"/>
              </a:endParaRPr>
            </a:p>
          </p:txBody>
        </p:sp>
        <p:sp>
          <p:nvSpPr>
            <p:cNvPr id="73" name="Rectangle 38"/>
            <p:cNvSpPr>
              <a:spLocks noChangeArrowheads="1"/>
            </p:cNvSpPr>
            <p:nvPr/>
          </p:nvSpPr>
          <p:spPr bwMode="auto">
            <a:xfrm>
              <a:off x="6621082" y="3219472"/>
              <a:ext cx="294853" cy="294854"/>
            </a:xfrm>
            <a:prstGeom prst="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eaLnBrk="0" hangingPunct="0">
                <a:defRPr/>
              </a:pPr>
              <a:r>
                <a:rPr lang="en-US" sz="1600" dirty="0" smtClean="0">
                  <a:solidFill>
                    <a:schemeClr val="lt1"/>
                  </a:solidFill>
                  <a:latin typeface="Arial"/>
                  <a:ea typeface="+mn-ea"/>
                  <a:cs typeface="Arial"/>
                </a:rPr>
                <a:t>0</a:t>
              </a:r>
              <a:endParaRPr lang="en-US" sz="1600" dirty="0">
                <a:solidFill>
                  <a:schemeClr val="lt1"/>
                </a:solidFill>
                <a:latin typeface="Arial"/>
                <a:ea typeface="+mn-ea"/>
                <a:cs typeface="Arial"/>
              </a:endParaRPr>
            </a:p>
          </p:txBody>
        </p:sp>
        <p:sp>
          <p:nvSpPr>
            <p:cNvPr id="74" name="Rectangle 39"/>
            <p:cNvSpPr>
              <a:spLocks noChangeArrowheads="1"/>
            </p:cNvSpPr>
            <p:nvPr/>
          </p:nvSpPr>
          <p:spPr bwMode="auto">
            <a:xfrm>
              <a:off x="6970776" y="3219472"/>
              <a:ext cx="294853" cy="294854"/>
            </a:xfrm>
            <a:prstGeom prst="rect">
              <a:avLst/>
            </a:prstGeom>
            <a:solidFill>
              <a:srgbClr val="FFFFFF">
                <a:lumMod val="95000"/>
              </a:srgb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wrap="none" lIns="108000" bIns="46800" anchor="ctr"/>
            <a:lstStyle/>
            <a:p>
              <a:pPr algn="ctr" defTabSz="914400" eaLnBrk="0" fontAlgn="auto" hangingPunct="0">
                <a:spcBef>
                  <a:spcPts val="0"/>
                </a:spcBef>
                <a:spcAft>
                  <a:spcPts val="0"/>
                </a:spcAft>
                <a:defRPr/>
              </a:pPr>
              <a:r>
                <a:rPr lang="en-US" sz="1600" kern="0" dirty="0" smtClean="0">
                  <a:solidFill>
                    <a:srgbClr val="000000"/>
                  </a:solidFill>
                  <a:latin typeface="Arial"/>
                  <a:ea typeface="ＭＳ Ｐゴシック" charset="-128"/>
                  <a:cs typeface="Arial"/>
                </a:rPr>
                <a:t>1</a:t>
              </a:r>
            </a:p>
          </p:txBody>
        </p:sp>
        <p:sp>
          <p:nvSpPr>
            <p:cNvPr id="75" name="Rectangle 40"/>
            <p:cNvSpPr>
              <a:spLocks noChangeArrowheads="1"/>
            </p:cNvSpPr>
            <p:nvPr/>
          </p:nvSpPr>
          <p:spPr bwMode="auto">
            <a:xfrm>
              <a:off x="7670164" y="3219472"/>
              <a:ext cx="294854" cy="294854"/>
            </a:xfrm>
            <a:prstGeom prst="rect">
              <a:avLst/>
            </a:prstGeom>
          </p:spPr>
          <p:style>
            <a:lnRef idx="0">
              <a:schemeClr val="accent2"/>
            </a:lnRef>
            <a:fillRef idx="3">
              <a:schemeClr val="accent2"/>
            </a:fillRef>
            <a:effectRef idx="3">
              <a:schemeClr val="accent2"/>
            </a:effectRef>
            <a:fontRef idx="minor">
              <a:schemeClr val="lt1"/>
            </a:fontRef>
          </p:style>
          <p:txBody>
            <a:bodyPr rtlCol="0" anchor="ctr"/>
            <a:lstStyle/>
            <a:p>
              <a:pPr algn="ctr" eaLnBrk="0" hangingPunct="0">
                <a:defRPr/>
              </a:pPr>
              <a:r>
                <a:rPr lang="en-US" sz="1600" dirty="0" smtClean="0">
                  <a:latin typeface="Arial"/>
                  <a:cs typeface="Arial"/>
                </a:rPr>
                <a:t>3</a:t>
              </a:r>
              <a:endParaRPr lang="en-US" sz="1600" dirty="0">
                <a:latin typeface="Arial"/>
                <a:cs typeface="Arial"/>
              </a:endParaRPr>
            </a:p>
          </p:txBody>
        </p:sp>
        <p:sp>
          <p:nvSpPr>
            <p:cNvPr id="76" name="Rectangle 41"/>
            <p:cNvSpPr>
              <a:spLocks noChangeArrowheads="1"/>
            </p:cNvSpPr>
            <p:nvPr/>
          </p:nvSpPr>
          <p:spPr bwMode="auto">
            <a:xfrm>
              <a:off x="8019859" y="3219472"/>
              <a:ext cx="294854" cy="294854"/>
            </a:xfrm>
            <a:prstGeom prst="rect">
              <a:avLst/>
            </a:prstGeom>
            <a:solidFill>
              <a:srgbClr val="595959"/>
            </a:solidFill>
          </p:spPr>
          <p:style>
            <a:lnRef idx="0">
              <a:schemeClr val="accent3"/>
            </a:lnRef>
            <a:fillRef idx="3">
              <a:schemeClr val="accent3"/>
            </a:fillRef>
            <a:effectRef idx="3">
              <a:schemeClr val="accent3"/>
            </a:effectRef>
            <a:fontRef idx="minor">
              <a:schemeClr val="lt1"/>
            </a:fontRef>
          </p:style>
          <p:txBody>
            <a:bodyPr rtlCol="0" anchor="ctr"/>
            <a:lstStyle/>
            <a:p>
              <a:pPr algn="ctr" eaLnBrk="0" hangingPunct="0">
                <a:defRPr/>
              </a:pPr>
              <a:r>
                <a:rPr lang="en-US" sz="1600" dirty="0" smtClean="0">
                  <a:latin typeface="Arial"/>
                  <a:cs typeface="Arial"/>
                </a:rPr>
                <a:t>2</a:t>
              </a:r>
              <a:endParaRPr lang="en-US" sz="1600" dirty="0">
                <a:latin typeface="Arial"/>
                <a:cs typeface="Arial"/>
              </a:endParaRPr>
            </a:p>
          </p:txBody>
        </p:sp>
        <p:sp>
          <p:nvSpPr>
            <p:cNvPr id="77" name="Rectangle 42"/>
            <p:cNvSpPr>
              <a:spLocks noChangeArrowheads="1"/>
            </p:cNvSpPr>
            <p:nvPr/>
          </p:nvSpPr>
          <p:spPr bwMode="auto">
            <a:xfrm>
              <a:off x="7320470" y="3219472"/>
              <a:ext cx="294853" cy="294854"/>
            </a:xfrm>
            <a:prstGeom prst="rect">
              <a:avLst/>
            </a:prstGeom>
            <a:solidFill>
              <a:srgbClr val="595959"/>
            </a:solidFill>
          </p:spPr>
          <p:style>
            <a:lnRef idx="0">
              <a:schemeClr val="accent3"/>
            </a:lnRef>
            <a:fillRef idx="3">
              <a:schemeClr val="accent3"/>
            </a:fillRef>
            <a:effectRef idx="3">
              <a:schemeClr val="accent3"/>
            </a:effectRef>
            <a:fontRef idx="minor">
              <a:schemeClr val="lt1"/>
            </a:fontRef>
          </p:style>
          <p:txBody>
            <a:bodyPr rtlCol="0" anchor="ctr"/>
            <a:lstStyle/>
            <a:p>
              <a:pPr algn="ctr" eaLnBrk="0" hangingPunct="0">
                <a:defRPr/>
              </a:pPr>
              <a:r>
                <a:rPr lang="en-US" sz="1600" dirty="0" smtClean="0">
                  <a:solidFill>
                    <a:schemeClr val="lt1"/>
                  </a:solidFill>
                  <a:latin typeface="Arial"/>
                  <a:ea typeface="+mn-ea"/>
                  <a:cs typeface="Arial"/>
                </a:rPr>
                <a:t>2</a:t>
              </a:r>
              <a:endParaRPr lang="en-US" sz="1600" dirty="0">
                <a:solidFill>
                  <a:schemeClr val="lt1"/>
                </a:solidFill>
                <a:latin typeface="Arial"/>
                <a:ea typeface="+mn-ea"/>
                <a:cs typeface="Arial"/>
              </a:endParaRPr>
            </a:p>
          </p:txBody>
        </p:sp>
      </p:gr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Fault coverage by random patterns</a:t>
            </a:r>
            <a:endParaRPr lang="en-US" dirty="0"/>
          </a:p>
        </p:txBody>
      </p:sp>
      <p:sp>
        <p:nvSpPr>
          <p:cNvPr id="3" name="Content Placeholder 2"/>
          <p:cNvSpPr>
            <a:spLocks noGrp="1"/>
          </p:cNvSpPr>
          <p:nvPr>
            <p:ph idx="1"/>
          </p:nvPr>
        </p:nvSpPr>
        <p:spPr>
          <a:xfrm>
            <a:off x="961384" y="4918227"/>
            <a:ext cx="7419445" cy="976086"/>
          </a:xfrm>
        </p:spPr>
        <p:txBody>
          <a:bodyPr/>
          <a:lstStyle/>
          <a:p>
            <a:pPr marL="0" indent="0">
              <a:buNone/>
            </a:pPr>
            <a:r>
              <a:rPr lang="en-US" sz="2000" dirty="0" smtClean="0"/>
              <a:t>Fault coverage of an </a:t>
            </a:r>
            <a:r>
              <a:rPr lang="en-US" sz="2000" dirty="0" err="1" smtClean="0"/>
              <a:t>n</a:t>
            </a:r>
            <a:r>
              <a:rPr lang="en-US" sz="2000" dirty="0" smtClean="0"/>
              <a:t>-fault set characterized by detection probabilities </a:t>
            </a:r>
            <a:r>
              <a:rPr lang="en-US" sz="2000" dirty="0" err="1" smtClean="0"/>
              <a:t>p</a:t>
            </a:r>
            <a:r>
              <a:rPr lang="en-US" sz="2000" baseline="-25000" dirty="0" err="1" smtClean="0"/>
              <a:t>k</a:t>
            </a:r>
            <a:r>
              <a:rPr lang="en-US" sz="2000" dirty="0" smtClean="0"/>
              <a:t> achieved by </a:t>
            </a:r>
            <a:r>
              <a:rPr lang="en-US" sz="2000" dirty="0" err="1" smtClean="0"/>
              <a:t>v</a:t>
            </a:r>
            <a:r>
              <a:rPr lang="en-US" sz="2000" dirty="0" smtClean="0"/>
              <a:t> vectors </a:t>
            </a:r>
            <a:endParaRPr lang="pl-PL" sz="2000" baseline="36000" dirty="0" smtClean="0"/>
          </a:p>
          <a:p>
            <a:pPr>
              <a:buNone/>
            </a:pPr>
            <a:endParaRPr lang="pl-PL" sz="2000" baseline="36000" dirty="0" smtClean="0"/>
          </a:p>
        </p:txBody>
      </p:sp>
      <p:grpSp>
        <p:nvGrpSpPr>
          <p:cNvPr id="5" name="Group 9"/>
          <p:cNvGrpSpPr>
            <a:grpSpLocks/>
          </p:cNvGrpSpPr>
          <p:nvPr/>
        </p:nvGrpSpPr>
        <p:grpSpPr bwMode="auto">
          <a:xfrm>
            <a:off x="1024584" y="5557083"/>
            <a:ext cx="2197100" cy="912813"/>
            <a:chOff x="2040" y="3116"/>
            <a:chExt cx="1384" cy="575"/>
          </a:xfrm>
        </p:grpSpPr>
        <p:sp>
          <p:nvSpPr>
            <p:cNvPr id="6" name="Text Box 4"/>
            <p:cNvSpPr txBox="1">
              <a:spLocks noChangeArrowheads="1"/>
            </p:cNvSpPr>
            <p:nvPr/>
          </p:nvSpPr>
          <p:spPr bwMode="auto">
            <a:xfrm>
              <a:off x="2040" y="3294"/>
              <a:ext cx="595" cy="252"/>
            </a:xfrm>
            <a:prstGeom prst="rect">
              <a:avLst/>
            </a:prstGeom>
            <a:noFill/>
            <a:ln w="28575">
              <a:noFill/>
              <a:miter lim="800000"/>
              <a:headEnd/>
              <a:tailEnd/>
            </a:ln>
            <a:effectLst/>
          </p:spPr>
          <p:txBody>
            <a:bodyPr wrap="none">
              <a:prstTxWarp prst="textNoShape">
                <a:avLst/>
              </a:prstTxWarp>
              <a:spAutoFit/>
            </a:bodyPr>
            <a:lstStyle/>
            <a:p>
              <a:pPr algn="ctr" eaLnBrk="0" hangingPunct="0"/>
              <a:r>
                <a:rPr lang="pl-PL" sz="2000" dirty="0"/>
                <a:t>1 –</a:t>
              </a:r>
              <a:r>
                <a:rPr lang="pl-PL" sz="2000" dirty="0" smtClean="0"/>
                <a:t> </a:t>
              </a:r>
              <a:r>
                <a:rPr lang="pl-PL" sz="2000" dirty="0" err="1" smtClean="0"/>
                <a:t>n</a:t>
              </a:r>
              <a:r>
                <a:rPr lang="pl-PL" sz="2000" baseline="30000" dirty="0" smtClean="0"/>
                <a:t>–</a:t>
              </a:r>
              <a:r>
                <a:rPr lang="pl-PL" sz="2000" baseline="30000" dirty="0"/>
                <a:t>1</a:t>
              </a:r>
              <a:endParaRPr lang="en-GB" sz="2000" dirty="0"/>
            </a:p>
          </p:txBody>
        </p:sp>
        <p:sp>
          <p:nvSpPr>
            <p:cNvPr id="7" name="Text Box 5"/>
            <p:cNvSpPr txBox="1">
              <a:spLocks noChangeArrowheads="1"/>
            </p:cNvSpPr>
            <p:nvPr/>
          </p:nvSpPr>
          <p:spPr bwMode="auto">
            <a:xfrm>
              <a:off x="2733" y="3294"/>
              <a:ext cx="691" cy="252"/>
            </a:xfrm>
            <a:prstGeom prst="rect">
              <a:avLst/>
            </a:prstGeom>
            <a:noFill/>
            <a:ln w="28575">
              <a:noFill/>
              <a:miter lim="800000"/>
              <a:headEnd/>
              <a:tailEnd/>
            </a:ln>
            <a:effectLst/>
          </p:spPr>
          <p:txBody>
            <a:bodyPr wrap="none">
              <a:prstTxWarp prst="textNoShape">
                <a:avLst/>
              </a:prstTxWarp>
              <a:spAutoFit/>
            </a:bodyPr>
            <a:lstStyle/>
            <a:p>
              <a:pPr algn="ctr" eaLnBrk="0" hangingPunct="0"/>
              <a:r>
                <a:rPr sz="2000" noProof="1"/>
                <a:t>(1 – p</a:t>
              </a:r>
              <a:r>
                <a:rPr sz="2000" baseline="-25000" noProof="1"/>
                <a:t>k</a:t>
              </a:r>
              <a:r>
                <a:rPr sz="2000" noProof="1"/>
                <a:t>)</a:t>
              </a:r>
              <a:r>
                <a:rPr lang="pl-PL" sz="2000" baseline="40000" dirty="0" err="1"/>
                <a:t>v</a:t>
              </a:r>
              <a:endParaRPr sz="2000" baseline="40000" noProof="1"/>
            </a:p>
          </p:txBody>
        </p:sp>
        <p:sp>
          <p:nvSpPr>
            <p:cNvPr id="8" name="Text Box 6"/>
            <p:cNvSpPr txBox="1">
              <a:spLocks noChangeArrowheads="1"/>
            </p:cNvSpPr>
            <p:nvPr/>
          </p:nvSpPr>
          <p:spPr bwMode="auto">
            <a:xfrm>
              <a:off x="2519" y="3158"/>
              <a:ext cx="317" cy="465"/>
            </a:xfrm>
            <a:prstGeom prst="rect">
              <a:avLst/>
            </a:prstGeom>
            <a:noFill/>
            <a:ln w="28575">
              <a:noFill/>
              <a:miter lim="800000"/>
              <a:headEnd/>
              <a:tailEnd/>
            </a:ln>
            <a:effectLst/>
          </p:spPr>
          <p:txBody>
            <a:bodyPr wrap="none">
              <a:prstTxWarp prst="textNoShape">
                <a:avLst/>
              </a:prstTxWarp>
              <a:spAutoFit/>
            </a:bodyPr>
            <a:lstStyle/>
            <a:p>
              <a:pPr algn="ctr" eaLnBrk="0" hangingPunct="0"/>
              <a:r>
                <a:rPr lang="pl-PL" sz="4200" smtClean="0">
                  <a:latin typeface="Symbol" pitchFamily="-112" charset="2"/>
                </a:rPr>
                <a:t>S</a:t>
              </a:r>
              <a:endParaRPr lang="en-GB" sz="4200" dirty="0"/>
            </a:p>
          </p:txBody>
        </p:sp>
        <p:sp>
          <p:nvSpPr>
            <p:cNvPr id="9" name="Text Box 7"/>
            <p:cNvSpPr txBox="1">
              <a:spLocks noChangeArrowheads="1"/>
            </p:cNvSpPr>
            <p:nvPr/>
          </p:nvSpPr>
          <p:spPr bwMode="auto">
            <a:xfrm>
              <a:off x="2497" y="3497"/>
              <a:ext cx="365" cy="194"/>
            </a:xfrm>
            <a:prstGeom prst="rect">
              <a:avLst/>
            </a:prstGeom>
            <a:noFill/>
            <a:ln w="28575">
              <a:noFill/>
              <a:miter lim="800000"/>
              <a:headEnd/>
              <a:tailEnd/>
            </a:ln>
            <a:effectLst/>
          </p:spPr>
          <p:txBody>
            <a:bodyPr wrap="none">
              <a:prstTxWarp prst="textNoShape">
                <a:avLst/>
              </a:prstTxWarp>
              <a:spAutoFit/>
            </a:bodyPr>
            <a:lstStyle/>
            <a:p>
              <a:pPr algn="ctr" eaLnBrk="0" hangingPunct="0"/>
              <a:r>
                <a:rPr lang="pl-PL" sz="1400" dirty="0" err="1"/>
                <a:t>k</a:t>
              </a:r>
              <a:r>
                <a:rPr lang="pl-PL" sz="1400" dirty="0"/>
                <a:t> = 1</a:t>
              </a:r>
              <a:endParaRPr lang="en-GB" sz="1400" dirty="0"/>
            </a:p>
          </p:txBody>
        </p:sp>
        <p:sp>
          <p:nvSpPr>
            <p:cNvPr id="10" name="Text Box 8"/>
            <p:cNvSpPr txBox="1">
              <a:spLocks noChangeArrowheads="1"/>
            </p:cNvSpPr>
            <p:nvPr/>
          </p:nvSpPr>
          <p:spPr bwMode="auto">
            <a:xfrm>
              <a:off x="2593" y="3116"/>
              <a:ext cx="179" cy="194"/>
            </a:xfrm>
            <a:prstGeom prst="rect">
              <a:avLst/>
            </a:prstGeom>
            <a:noFill/>
            <a:ln w="28575">
              <a:noFill/>
              <a:miter lim="800000"/>
              <a:headEnd/>
              <a:tailEnd/>
            </a:ln>
            <a:effectLst/>
          </p:spPr>
          <p:txBody>
            <a:bodyPr wrap="none">
              <a:prstTxWarp prst="textNoShape">
                <a:avLst/>
              </a:prstTxWarp>
              <a:spAutoFit/>
            </a:bodyPr>
            <a:lstStyle/>
            <a:p>
              <a:pPr algn="ctr" eaLnBrk="0" hangingPunct="0"/>
              <a:r>
                <a:rPr lang="pl-PL" sz="1400" dirty="0" err="1" smtClean="0"/>
                <a:t>n</a:t>
              </a:r>
              <a:endParaRPr lang="en-GB" sz="1400" dirty="0"/>
            </a:p>
          </p:txBody>
        </p:sp>
      </p:grpSp>
      <p:grpSp>
        <p:nvGrpSpPr>
          <p:cNvPr id="59" name="Group 58"/>
          <p:cNvGrpSpPr/>
          <p:nvPr/>
        </p:nvGrpSpPr>
        <p:grpSpPr>
          <a:xfrm>
            <a:off x="2136806" y="980023"/>
            <a:ext cx="5949950" cy="3672114"/>
            <a:chOff x="2916238" y="1049338"/>
            <a:chExt cx="5949950" cy="3672114"/>
          </a:xfrm>
        </p:grpSpPr>
        <p:sp>
          <p:nvSpPr>
            <p:cNvPr id="60" name="Line 5"/>
            <p:cNvSpPr>
              <a:spLocks noChangeShapeType="1"/>
            </p:cNvSpPr>
            <p:nvPr/>
          </p:nvSpPr>
          <p:spPr bwMode="auto">
            <a:xfrm>
              <a:off x="3392488" y="1208088"/>
              <a:ext cx="1587" cy="2933700"/>
            </a:xfrm>
            <a:prstGeom prst="line">
              <a:avLst/>
            </a:prstGeom>
            <a:noFill/>
            <a:ln w="19050">
              <a:solidFill>
                <a:schemeClr val="tx1"/>
              </a:solidFill>
              <a:round/>
              <a:headEnd type="stealth" w="med" len="med"/>
              <a:tailEnd/>
            </a:ln>
          </p:spPr>
          <p:txBody>
            <a:bodyPr>
              <a:prstTxWarp prst="textNoShape">
                <a:avLst/>
              </a:prstTxWarp>
            </a:bodyPr>
            <a:lstStyle/>
            <a:p>
              <a:endParaRPr lang="en-US"/>
            </a:p>
          </p:txBody>
        </p:sp>
        <p:sp>
          <p:nvSpPr>
            <p:cNvPr id="61" name="Line 6"/>
            <p:cNvSpPr>
              <a:spLocks noChangeShapeType="1"/>
            </p:cNvSpPr>
            <p:nvPr/>
          </p:nvSpPr>
          <p:spPr bwMode="auto">
            <a:xfrm>
              <a:off x="3332163" y="4141788"/>
              <a:ext cx="60325" cy="1587"/>
            </a:xfrm>
            <a:prstGeom prst="line">
              <a:avLst/>
            </a:prstGeom>
            <a:noFill/>
            <a:ln w="9525">
              <a:solidFill>
                <a:srgbClr val="FFFFFF"/>
              </a:solidFill>
              <a:round/>
              <a:headEnd/>
              <a:tailEnd/>
            </a:ln>
          </p:spPr>
          <p:txBody>
            <a:bodyPr>
              <a:prstTxWarp prst="textNoShape">
                <a:avLst/>
              </a:prstTxWarp>
            </a:bodyPr>
            <a:lstStyle/>
            <a:p>
              <a:endParaRPr lang="en-US"/>
            </a:p>
          </p:txBody>
        </p:sp>
        <p:sp>
          <p:nvSpPr>
            <p:cNvPr id="62" name="Line 7"/>
            <p:cNvSpPr>
              <a:spLocks noChangeShapeType="1"/>
            </p:cNvSpPr>
            <p:nvPr/>
          </p:nvSpPr>
          <p:spPr bwMode="auto">
            <a:xfrm>
              <a:off x="3332163" y="3657600"/>
              <a:ext cx="60325" cy="1588"/>
            </a:xfrm>
            <a:prstGeom prst="line">
              <a:avLst/>
            </a:prstGeom>
            <a:noFill/>
            <a:ln w="9525">
              <a:solidFill>
                <a:srgbClr val="FFFFFF"/>
              </a:solidFill>
              <a:round/>
              <a:headEnd/>
              <a:tailEnd/>
            </a:ln>
          </p:spPr>
          <p:txBody>
            <a:bodyPr>
              <a:prstTxWarp prst="textNoShape">
                <a:avLst/>
              </a:prstTxWarp>
            </a:bodyPr>
            <a:lstStyle/>
            <a:p>
              <a:endParaRPr lang="en-US"/>
            </a:p>
          </p:txBody>
        </p:sp>
        <p:sp>
          <p:nvSpPr>
            <p:cNvPr id="63" name="Line 8"/>
            <p:cNvSpPr>
              <a:spLocks noChangeShapeType="1"/>
            </p:cNvSpPr>
            <p:nvPr/>
          </p:nvSpPr>
          <p:spPr bwMode="auto">
            <a:xfrm>
              <a:off x="3332163" y="3160713"/>
              <a:ext cx="60325" cy="1587"/>
            </a:xfrm>
            <a:prstGeom prst="line">
              <a:avLst/>
            </a:prstGeom>
            <a:noFill/>
            <a:ln w="9525">
              <a:solidFill>
                <a:srgbClr val="FFFFFF"/>
              </a:solidFill>
              <a:round/>
              <a:headEnd/>
              <a:tailEnd/>
            </a:ln>
          </p:spPr>
          <p:txBody>
            <a:bodyPr>
              <a:prstTxWarp prst="textNoShape">
                <a:avLst/>
              </a:prstTxWarp>
            </a:bodyPr>
            <a:lstStyle/>
            <a:p>
              <a:endParaRPr lang="en-US"/>
            </a:p>
          </p:txBody>
        </p:sp>
        <p:sp>
          <p:nvSpPr>
            <p:cNvPr id="64" name="Line 9"/>
            <p:cNvSpPr>
              <a:spLocks noChangeShapeType="1"/>
            </p:cNvSpPr>
            <p:nvPr/>
          </p:nvSpPr>
          <p:spPr bwMode="auto">
            <a:xfrm>
              <a:off x="3332163" y="2674938"/>
              <a:ext cx="60325" cy="1587"/>
            </a:xfrm>
            <a:prstGeom prst="line">
              <a:avLst/>
            </a:prstGeom>
            <a:noFill/>
            <a:ln w="9525">
              <a:solidFill>
                <a:srgbClr val="FFFFFF"/>
              </a:solidFill>
              <a:round/>
              <a:headEnd/>
              <a:tailEnd/>
            </a:ln>
          </p:spPr>
          <p:txBody>
            <a:bodyPr>
              <a:prstTxWarp prst="textNoShape">
                <a:avLst/>
              </a:prstTxWarp>
            </a:bodyPr>
            <a:lstStyle/>
            <a:p>
              <a:endParaRPr lang="en-US"/>
            </a:p>
          </p:txBody>
        </p:sp>
        <p:sp>
          <p:nvSpPr>
            <p:cNvPr id="65" name="Line 10"/>
            <p:cNvSpPr>
              <a:spLocks noChangeShapeType="1"/>
            </p:cNvSpPr>
            <p:nvPr/>
          </p:nvSpPr>
          <p:spPr bwMode="auto">
            <a:xfrm>
              <a:off x="3332163" y="2192338"/>
              <a:ext cx="60325" cy="1587"/>
            </a:xfrm>
            <a:prstGeom prst="line">
              <a:avLst/>
            </a:prstGeom>
            <a:noFill/>
            <a:ln w="9525">
              <a:solidFill>
                <a:srgbClr val="FFFFFF"/>
              </a:solidFill>
              <a:round/>
              <a:headEnd/>
              <a:tailEnd/>
            </a:ln>
          </p:spPr>
          <p:txBody>
            <a:bodyPr>
              <a:prstTxWarp prst="textNoShape">
                <a:avLst/>
              </a:prstTxWarp>
            </a:bodyPr>
            <a:lstStyle/>
            <a:p>
              <a:endParaRPr lang="en-US"/>
            </a:p>
          </p:txBody>
        </p:sp>
        <p:sp>
          <p:nvSpPr>
            <p:cNvPr id="66" name="Line 11"/>
            <p:cNvSpPr>
              <a:spLocks noChangeShapeType="1"/>
            </p:cNvSpPr>
            <p:nvPr/>
          </p:nvSpPr>
          <p:spPr bwMode="auto">
            <a:xfrm>
              <a:off x="3392488" y="4141788"/>
              <a:ext cx="5324475" cy="1587"/>
            </a:xfrm>
            <a:prstGeom prst="line">
              <a:avLst/>
            </a:prstGeom>
            <a:noFill/>
            <a:ln w="19050">
              <a:solidFill>
                <a:schemeClr val="tx1"/>
              </a:solidFill>
              <a:round/>
              <a:headEnd/>
              <a:tailEnd type="stealth" w="med" len="med"/>
            </a:ln>
          </p:spPr>
          <p:txBody>
            <a:bodyPr>
              <a:prstTxWarp prst="textNoShape">
                <a:avLst/>
              </a:prstTxWarp>
            </a:bodyPr>
            <a:lstStyle/>
            <a:p>
              <a:endParaRPr lang="en-US"/>
            </a:p>
          </p:txBody>
        </p:sp>
        <p:sp>
          <p:nvSpPr>
            <p:cNvPr id="67" name="Line 12"/>
            <p:cNvSpPr>
              <a:spLocks noChangeShapeType="1"/>
            </p:cNvSpPr>
            <p:nvPr/>
          </p:nvSpPr>
          <p:spPr bwMode="auto">
            <a:xfrm flipV="1">
              <a:off x="3392488" y="4141788"/>
              <a:ext cx="1587" cy="58737"/>
            </a:xfrm>
            <a:prstGeom prst="line">
              <a:avLst/>
            </a:prstGeom>
            <a:noFill/>
            <a:ln w="9525">
              <a:solidFill>
                <a:schemeClr val="tx1"/>
              </a:solidFill>
              <a:round/>
              <a:headEnd/>
              <a:tailEnd/>
            </a:ln>
          </p:spPr>
          <p:txBody>
            <a:bodyPr>
              <a:prstTxWarp prst="textNoShape">
                <a:avLst/>
              </a:prstTxWarp>
            </a:bodyPr>
            <a:lstStyle/>
            <a:p>
              <a:endParaRPr lang="en-US"/>
            </a:p>
          </p:txBody>
        </p:sp>
        <p:sp>
          <p:nvSpPr>
            <p:cNvPr id="68" name="Line 13"/>
            <p:cNvSpPr>
              <a:spLocks noChangeShapeType="1"/>
            </p:cNvSpPr>
            <p:nvPr/>
          </p:nvSpPr>
          <p:spPr bwMode="auto">
            <a:xfrm flipH="1" flipV="1">
              <a:off x="4371975" y="2822575"/>
              <a:ext cx="1588" cy="1377950"/>
            </a:xfrm>
            <a:prstGeom prst="line">
              <a:avLst/>
            </a:prstGeom>
            <a:noFill/>
            <a:ln w="9525">
              <a:solidFill>
                <a:schemeClr val="tx1"/>
              </a:solidFill>
              <a:round/>
              <a:headEnd/>
              <a:tailEnd/>
            </a:ln>
          </p:spPr>
          <p:txBody>
            <a:bodyPr>
              <a:prstTxWarp prst="textNoShape">
                <a:avLst/>
              </a:prstTxWarp>
            </a:bodyPr>
            <a:lstStyle/>
            <a:p>
              <a:endParaRPr lang="en-US"/>
            </a:p>
          </p:txBody>
        </p:sp>
        <p:sp>
          <p:nvSpPr>
            <p:cNvPr id="69" name="Line 14"/>
            <p:cNvSpPr>
              <a:spLocks noChangeShapeType="1"/>
            </p:cNvSpPr>
            <p:nvPr/>
          </p:nvSpPr>
          <p:spPr bwMode="auto">
            <a:xfrm flipV="1">
              <a:off x="5353050" y="2455863"/>
              <a:ext cx="1588" cy="1744662"/>
            </a:xfrm>
            <a:prstGeom prst="line">
              <a:avLst/>
            </a:prstGeom>
            <a:noFill/>
            <a:ln w="9525">
              <a:solidFill>
                <a:schemeClr val="tx1"/>
              </a:solidFill>
              <a:round/>
              <a:headEnd/>
              <a:tailEnd/>
            </a:ln>
          </p:spPr>
          <p:txBody>
            <a:bodyPr>
              <a:prstTxWarp prst="textNoShape">
                <a:avLst/>
              </a:prstTxWarp>
            </a:bodyPr>
            <a:lstStyle/>
            <a:p>
              <a:endParaRPr lang="en-US"/>
            </a:p>
          </p:txBody>
        </p:sp>
        <p:sp>
          <p:nvSpPr>
            <p:cNvPr id="70" name="Line 15"/>
            <p:cNvSpPr>
              <a:spLocks noChangeShapeType="1"/>
            </p:cNvSpPr>
            <p:nvPr/>
          </p:nvSpPr>
          <p:spPr bwMode="auto">
            <a:xfrm flipV="1">
              <a:off x="6334125" y="2279650"/>
              <a:ext cx="1588" cy="1920875"/>
            </a:xfrm>
            <a:prstGeom prst="line">
              <a:avLst/>
            </a:prstGeom>
            <a:noFill/>
            <a:ln w="9525">
              <a:solidFill>
                <a:schemeClr val="tx1"/>
              </a:solidFill>
              <a:round/>
              <a:headEnd/>
              <a:tailEnd/>
            </a:ln>
          </p:spPr>
          <p:txBody>
            <a:bodyPr>
              <a:prstTxWarp prst="textNoShape">
                <a:avLst/>
              </a:prstTxWarp>
            </a:bodyPr>
            <a:lstStyle/>
            <a:p>
              <a:endParaRPr lang="en-US"/>
            </a:p>
          </p:txBody>
        </p:sp>
        <p:sp>
          <p:nvSpPr>
            <p:cNvPr id="71" name="Line 16"/>
            <p:cNvSpPr>
              <a:spLocks noChangeShapeType="1"/>
            </p:cNvSpPr>
            <p:nvPr/>
          </p:nvSpPr>
          <p:spPr bwMode="auto">
            <a:xfrm flipV="1">
              <a:off x="7315200" y="2212975"/>
              <a:ext cx="3175" cy="1987550"/>
            </a:xfrm>
            <a:prstGeom prst="line">
              <a:avLst/>
            </a:prstGeom>
            <a:noFill/>
            <a:ln w="9525">
              <a:solidFill>
                <a:schemeClr val="tx1"/>
              </a:solidFill>
              <a:round/>
              <a:headEnd/>
              <a:tailEnd/>
            </a:ln>
          </p:spPr>
          <p:txBody>
            <a:bodyPr>
              <a:prstTxWarp prst="textNoShape">
                <a:avLst/>
              </a:prstTxWarp>
            </a:bodyPr>
            <a:lstStyle/>
            <a:p>
              <a:endParaRPr lang="en-US"/>
            </a:p>
          </p:txBody>
        </p:sp>
        <p:sp>
          <p:nvSpPr>
            <p:cNvPr id="72" name="Line 17"/>
            <p:cNvSpPr>
              <a:spLocks noChangeShapeType="1"/>
            </p:cNvSpPr>
            <p:nvPr/>
          </p:nvSpPr>
          <p:spPr bwMode="auto">
            <a:xfrm flipV="1">
              <a:off x="8297863" y="2184400"/>
              <a:ext cx="1587" cy="2016125"/>
            </a:xfrm>
            <a:prstGeom prst="line">
              <a:avLst/>
            </a:prstGeom>
            <a:noFill/>
            <a:ln w="9525">
              <a:solidFill>
                <a:schemeClr val="tx1"/>
              </a:solidFill>
              <a:round/>
              <a:headEnd/>
              <a:tailEnd/>
            </a:ln>
          </p:spPr>
          <p:txBody>
            <a:bodyPr>
              <a:prstTxWarp prst="textNoShape">
                <a:avLst/>
              </a:prstTxWarp>
            </a:bodyPr>
            <a:lstStyle/>
            <a:p>
              <a:endParaRPr lang="en-US"/>
            </a:p>
          </p:txBody>
        </p:sp>
        <p:sp>
          <p:nvSpPr>
            <p:cNvPr id="73" name="Rectangle 72"/>
            <p:cNvSpPr>
              <a:spLocks noChangeArrowheads="1"/>
            </p:cNvSpPr>
            <p:nvPr/>
          </p:nvSpPr>
          <p:spPr bwMode="auto">
            <a:xfrm>
              <a:off x="3458790" y="1268790"/>
              <a:ext cx="1272415" cy="230832"/>
            </a:xfrm>
            <a:prstGeom prst="rect">
              <a:avLst/>
            </a:prstGeom>
            <a:noFill/>
            <a:ln w="9525">
              <a:noFill/>
              <a:miter lim="800000"/>
              <a:headEnd/>
              <a:tailEnd/>
            </a:ln>
          </p:spPr>
          <p:txBody>
            <a:bodyPr wrap="none" lIns="0" tIns="0" rIns="0" bIns="0">
              <a:prstTxWarp prst="textNoShape">
                <a:avLst/>
              </a:prstTxWarp>
              <a:spAutoFit/>
            </a:bodyPr>
            <a:lstStyle/>
            <a:p>
              <a:pPr algn="ctr" eaLnBrk="0" hangingPunct="0">
                <a:spcBef>
                  <a:spcPct val="20000"/>
                </a:spcBef>
                <a:buClr>
                  <a:srgbClr val="B31919"/>
                </a:buClr>
                <a:buSzPct val="125000"/>
              </a:pPr>
              <a:r>
                <a:rPr lang="en-US" sz="1500" dirty="0" smtClean="0"/>
                <a:t>Fault coverage</a:t>
              </a:r>
              <a:endParaRPr lang="en-US" sz="2400" b="1" dirty="0">
                <a:effectLst>
                  <a:outerShdw blurRad="38100" dist="38100" dir="2700000" algn="tl">
                    <a:srgbClr val="FFFFFF"/>
                  </a:outerShdw>
                </a:effectLst>
              </a:endParaRPr>
            </a:p>
          </p:txBody>
        </p:sp>
        <p:sp>
          <p:nvSpPr>
            <p:cNvPr id="74" name="Rectangle 73"/>
            <p:cNvSpPr>
              <a:spLocks noChangeArrowheads="1"/>
            </p:cNvSpPr>
            <p:nvPr/>
          </p:nvSpPr>
          <p:spPr bwMode="auto">
            <a:xfrm>
              <a:off x="3184525" y="4037013"/>
              <a:ext cx="84138" cy="182562"/>
            </a:xfrm>
            <a:prstGeom prst="rect">
              <a:avLst/>
            </a:prstGeom>
            <a:noFill/>
            <a:ln w="9525">
              <a:noFill/>
              <a:miter lim="800000"/>
              <a:headEnd/>
              <a:tailEnd/>
            </a:ln>
          </p:spPr>
          <p:txBody>
            <a:bodyPr wrap="none" lIns="0" tIns="0" rIns="0" bIns="0">
              <a:prstTxWarp prst="textNoShape">
                <a:avLst/>
              </a:prstTxWarp>
              <a:spAutoFit/>
            </a:bodyPr>
            <a:lstStyle/>
            <a:p>
              <a:pPr algn="ctr" eaLnBrk="0" hangingPunct="0">
                <a:spcBef>
                  <a:spcPct val="20000"/>
                </a:spcBef>
                <a:buClr>
                  <a:srgbClr val="B31919"/>
                </a:buClr>
                <a:buSzPct val="125000"/>
              </a:pPr>
              <a:r>
                <a:rPr lang="en-US" sz="1200"/>
                <a:t>0</a:t>
              </a:r>
              <a:endParaRPr lang="en-US" sz="2400" b="1">
                <a:effectLst>
                  <a:outerShdw blurRad="38100" dist="38100" dir="2700000" algn="tl">
                    <a:srgbClr val="FFFFFF"/>
                  </a:outerShdw>
                </a:effectLst>
              </a:endParaRPr>
            </a:p>
          </p:txBody>
        </p:sp>
        <p:sp>
          <p:nvSpPr>
            <p:cNvPr id="75" name="Rectangle 74"/>
            <p:cNvSpPr>
              <a:spLocks noChangeArrowheads="1"/>
            </p:cNvSpPr>
            <p:nvPr/>
          </p:nvSpPr>
          <p:spPr bwMode="auto">
            <a:xfrm>
              <a:off x="3095625" y="3554413"/>
              <a:ext cx="168275" cy="182562"/>
            </a:xfrm>
            <a:prstGeom prst="rect">
              <a:avLst/>
            </a:prstGeom>
            <a:noFill/>
            <a:ln w="9525">
              <a:noFill/>
              <a:miter lim="800000"/>
              <a:headEnd/>
              <a:tailEnd/>
            </a:ln>
          </p:spPr>
          <p:txBody>
            <a:bodyPr wrap="none" lIns="0" tIns="0" rIns="0" bIns="0">
              <a:prstTxWarp prst="textNoShape">
                <a:avLst/>
              </a:prstTxWarp>
              <a:spAutoFit/>
            </a:bodyPr>
            <a:lstStyle/>
            <a:p>
              <a:pPr algn="ctr" eaLnBrk="0" hangingPunct="0">
                <a:spcBef>
                  <a:spcPct val="20000"/>
                </a:spcBef>
                <a:buClr>
                  <a:srgbClr val="B31919"/>
                </a:buClr>
                <a:buSzPct val="125000"/>
              </a:pPr>
              <a:r>
                <a:rPr lang="en-US" sz="1200"/>
                <a:t>20</a:t>
              </a:r>
              <a:endParaRPr lang="en-US" sz="2400" b="1">
                <a:effectLst>
                  <a:outerShdw blurRad="38100" dist="38100" dir="2700000" algn="tl">
                    <a:srgbClr val="FFFFFF"/>
                  </a:outerShdw>
                </a:effectLst>
              </a:endParaRPr>
            </a:p>
          </p:txBody>
        </p:sp>
        <p:sp>
          <p:nvSpPr>
            <p:cNvPr id="76" name="Rectangle 75"/>
            <p:cNvSpPr>
              <a:spLocks noChangeArrowheads="1"/>
            </p:cNvSpPr>
            <p:nvPr/>
          </p:nvSpPr>
          <p:spPr bwMode="auto">
            <a:xfrm>
              <a:off x="3095625" y="3057525"/>
              <a:ext cx="168275" cy="182563"/>
            </a:xfrm>
            <a:prstGeom prst="rect">
              <a:avLst/>
            </a:prstGeom>
            <a:noFill/>
            <a:ln w="9525">
              <a:noFill/>
              <a:miter lim="800000"/>
              <a:headEnd/>
              <a:tailEnd/>
            </a:ln>
          </p:spPr>
          <p:txBody>
            <a:bodyPr wrap="none" lIns="0" tIns="0" rIns="0" bIns="0">
              <a:prstTxWarp prst="textNoShape">
                <a:avLst/>
              </a:prstTxWarp>
              <a:spAutoFit/>
            </a:bodyPr>
            <a:lstStyle/>
            <a:p>
              <a:pPr algn="ctr" eaLnBrk="0" hangingPunct="0">
                <a:spcBef>
                  <a:spcPct val="20000"/>
                </a:spcBef>
                <a:buClr>
                  <a:srgbClr val="B31919"/>
                </a:buClr>
                <a:buSzPct val="125000"/>
              </a:pPr>
              <a:r>
                <a:rPr lang="en-US" sz="1200"/>
                <a:t>40</a:t>
              </a:r>
              <a:endParaRPr lang="en-US" sz="2400" b="1">
                <a:effectLst>
                  <a:outerShdw blurRad="38100" dist="38100" dir="2700000" algn="tl">
                    <a:srgbClr val="FFFFFF"/>
                  </a:outerShdw>
                </a:effectLst>
              </a:endParaRPr>
            </a:p>
          </p:txBody>
        </p:sp>
        <p:sp>
          <p:nvSpPr>
            <p:cNvPr id="77" name="Rectangle 76"/>
            <p:cNvSpPr>
              <a:spLocks noChangeArrowheads="1"/>
            </p:cNvSpPr>
            <p:nvPr/>
          </p:nvSpPr>
          <p:spPr bwMode="auto">
            <a:xfrm>
              <a:off x="3095625" y="2571750"/>
              <a:ext cx="168275" cy="182563"/>
            </a:xfrm>
            <a:prstGeom prst="rect">
              <a:avLst/>
            </a:prstGeom>
            <a:noFill/>
            <a:ln w="9525">
              <a:noFill/>
              <a:miter lim="800000"/>
              <a:headEnd/>
              <a:tailEnd/>
            </a:ln>
          </p:spPr>
          <p:txBody>
            <a:bodyPr wrap="none" lIns="0" tIns="0" rIns="0" bIns="0">
              <a:prstTxWarp prst="textNoShape">
                <a:avLst/>
              </a:prstTxWarp>
              <a:spAutoFit/>
            </a:bodyPr>
            <a:lstStyle/>
            <a:p>
              <a:pPr algn="ctr" eaLnBrk="0" hangingPunct="0">
                <a:spcBef>
                  <a:spcPct val="20000"/>
                </a:spcBef>
                <a:buClr>
                  <a:srgbClr val="B31919"/>
                </a:buClr>
                <a:buSzPct val="125000"/>
              </a:pPr>
              <a:r>
                <a:rPr lang="en-US" sz="1200"/>
                <a:t>60</a:t>
              </a:r>
              <a:endParaRPr lang="en-US" sz="2400" b="1">
                <a:effectLst>
                  <a:outerShdw blurRad="38100" dist="38100" dir="2700000" algn="tl">
                    <a:srgbClr val="FFFFFF"/>
                  </a:outerShdw>
                </a:effectLst>
              </a:endParaRPr>
            </a:p>
          </p:txBody>
        </p:sp>
        <p:sp>
          <p:nvSpPr>
            <p:cNvPr id="78" name="Rectangle 77"/>
            <p:cNvSpPr>
              <a:spLocks noChangeArrowheads="1"/>
            </p:cNvSpPr>
            <p:nvPr/>
          </p:nvSpPr>
          <p:spPr bwMode="auto">
            <a:xfrm>
              <a:off x="3095625" y="2085975"/>
              <a:ext cx="168275" cy="182563"/>
            </a:xfrm>
            <a:prstGeom prst="rect">
              <a:avLst/>
            </a:prstGeom>
            <a:noFill/>
            <a:ln w="9525">
              <a:noFill/>
              <a:miter lim="800000"/>
              <a:headEnd/>
              <a:tailEnd/>
            </a:ln>
          </p:spPr>
          <p:txBody>
            <a:bodyPr wrap="none" lIns="0" tIns="0" rIns="0" bIns="0">
              <a:prstTxWarp prst="textNoShape">
                <a:avLst/>
              </a:prstTxWarp>
              <a:spAutoFit/>
            </a:bodyPr>
            <a:lstStyle/>
            <a:p>
              <a:pPr algn="ctr" eaLnBrk="0" hangingPunct="0">
                <a:spcBef>
                  <a:spcPct val="20000"/>
                </a:spcBef>
                <a:buClr>
                  <a:srgbClr val="B31919"/>
                </a:buClr>
                <a:buSzPct val="125000"/>
              </a:pPr>
              <a:r>
                <a:rPr lang="en-US" sz="1200"/>
                <a:t>80</a:t>
              </a:r>
              <a:endParaRPr lang="en-US" sz="2400" b="1">
                <a:effectLst>
                  <a:outerShdw blurRad="38100" dist="38100" dir="2700000" algn="tl">
                    <a:srgbClr val="FFFFFF"/>
                  </a:outerShdw>
                </a:effectLst>
              </a:endParaRPr>
            </a:p>
          </p:txBody>
        </p:sp>
        <p:sp>
          <p:nvSpPr>
            <p:cNvPr id="79" name="Rectangle 78"/>
            <p:cNvSpPr>
              <a:spLocks noChangeArrowheads="1"/>
            </p:cNvSpPr>
            <p:nvPr/>
          </p:nvSpPr>
          <p:spPr bwMode="auto">
            <a:xfrm>
              <a:off x="2997200" y="1590675"/>
              <a:ext cx="252413" cy="182563"/>
            </a:xfrm>
            <a:prstGeom prst="rect">
              <a:avLst/>
            </a:prstGeom>
            <a:noFill/>
            <a:ln w="9525">
              <a:noFill/>
              <a:miter lim="800000"/>
              <a:headEnd/>
              <a:tailEnd/>
            </a:ln>
          </p:spPr>
          <p:txBody>
            <a:bodyPr wrap="none" lIns="0" tIns="0" rIns="0" bIns="0">
              <a:prstTxWarp prst="textNoShape">
                <a:avLst/>
              </a:prstTxWarp>
              <a:spAutoFit/>
            </a:bodyPr>
            <a:lstStyle/>
            <a:p>
              <a:pPr algn="ctr" eaLnBrk="0" hangingPunct="0">
                <a:spcBef>
                  <a:spcPct val="20000"/>
                </a:spcBef>
                <a:buClr>
                  <a:srgbClr val="B31919"/>
                </a:buClr>
                <a:buSzPct val="125000"/>
              </a:pPr>
              <a:r>
                <a:rPr lang="en-US" sz="1200"/>
                <a:t>100</a:t>
              </a:r>
              <a:endParaRPr lang="en-US" sz="2400" b="1">
                <a:effectLst>
                  <a:outerShdw blurRad="38100" dist="38100" dir="2700000" algn="tl">
                    <a:srgbClr val="FFFFFF"/>
                  </a:outerShdw>
                </a:effectLst>
              </a:endParaRPr>
            </a:p>
          </p:txBody>
        </p:sp>
        <p:sp>
          <p:nvSpPr>
            <p:cNvPr id="80" name="Rectangle 79"/>
            <p:cNvSpPr>
              <a:spLocks noChangeArrowheads="1"/>
            </p:cNvSpPr>
            <p:nvPr/>
          </p:nvSpPr>
          <p:spPr bwMode="auto">
            <a:xfrm>
              <a:off x="3405188" y="4303713"/>
              <a:ext cx="84137" cy="182562"/>
            </a:xfrm>
            <a:prstGeom prst="rect">
              <a:avLst/>
            </a:prstGeom>
            <a:noFill/>
            <a:ln w="9525">
              <a:noFill/>
              <a:miter lim="800000"/>
              <a:headEnd/>
              <a:tailEnd/>
            </a:ln>
          </p:spPr>
          <p:txBody>
            <a:bodyPr wrap="none" lIns="0" tIns="0" rIns="0" bIns="0">
              <a:prstTxWarp prst="textNoShape">
                <a:avLst/>
              </a:prstTxWarp>
              <a:spAutoFit/>
            </a:bodyPr>
            <a:lstStyle/>
            <a:p>
              <a:pPr algn="ctr" eaLnBrk="0" hangingPunct="0">
                <a:spcBef>
                  <a:spcPct val="20000"/>
                </a:spcBef>
                <a:buClr>
                  <a:srgbClr val="B31919"/>
                </a:buClr>
                <a:buSzPct val="125000"/>
              </a:pPr>
              <a:r>
                <a:rPr lang="en-US" sz="1200"/>
                <a:t>0</a:t>
              </a:r>
              <a:endParaRPr lang="en-US" sz="2400" b="1">
                <a:effectLst>
                  <a:outerShdw blurRad="38100" dist="38100" dir="2700000" algn="tl">
                    <a:srgbClr val="FFFFFF"/>
                  </a:outerShdw>
                </a:effectLst>
              </a:endParaRPr>
            </a:p>
          </p:txBody>
        </p:sp>
        <p:sp>
          <p:nvSpPr>
            <p:cNvPr id="81" name="Rectangle 80"/>
            <p:cNvSpPr>
              <a:spLocks noChangeArrowheads="1"/>
            </p:cNvSpPr>
            <p:nvPr/>
          </p:nvSpPr>
          <p:spPr bwMode="auto">
            <a:xfrm>
              <a:off x="4344988" y="4303713"/>
              <a:ext cx="168275" cy="182562"/>
            </a:xfrm>
            <a:prstGeom prst="rect">
              <a:avLst/>
            </a:prstGeom>
            <a:noFill/>
            <a:ln w="9525">
              <a:noFill/>
              <a:miter lim="800000"/>
              <a:headEnd/>
              <a:tailEnd/>
            </a:ln>
          </p:spPr>
          <p:txBody>
            <a:bodyPr wrap="none" lIns="0" tIns="0" rIns="0" bIns="0">
              <a:prstTxWarp prst="textNoShape">
                <a:avLst/>
              </a:prstTxWarp>
              <a:spAutoFit/>
            </a:bodyPr>
            <a:lstStyle/>
            <a:p>
              <a:pPr algn="ctr" eaLnBrk="0" hangingPunct="0">
                <a:spcBef>
                  <a:spcPct val="20000"/>
                </a:spcBef>
                <a:buClr>
                  <a:srgbClr val="B31919"/>
                </a:buClr>
                <a:buSzPct val="125000"/>
              </a:pPr>
              <a:r>
                <a:rPr lang="en-US" sz="1200"/>
                <a:t>20</a:t>
              </a:r>
              <a:endParaRPr lang="en-US" sz="2400" b="1">
                <a:effectLst>
                  <a:outerShdw blurRad="38100" dist="38100" dir="2700000" algn="tl">
                    <a:srgbClr val="FFFFFF"/>
                  </a:outerShdw>
                </a:effectLst>
              </a:endParaRPr>
            </a:p>
          </p:txBody>
        </p:sp>
        <p:sp>
          <p:nvSpPr>
            <p:cNvPr id="82" name="Rectangle 81"/>
            <p:cNvSpPr>
              <a:spLocks noChangeArrowheads="1"/>
            </p:cNvSpPr>
            <p:nvPr/>
          </p:nvSpPr>
          <p:spPr bwMode="auto">
            <a:xfrm>
              <a:off x="5324475" y="4303713"/>
              <a:ext cx="168275" cy="182562"/>
            </a:xfrm>
            <a:prstGeom prst="rect">
              <a:avLst/>
            </a:prstGeom>
            <a:noFill/>
            <a:ln w="9525">
              <a:noFill/>
              <a:miter lim="800000"/>
              <a:headEnd/>
              <a:tailEnd/>
            </a:ln>
          </p:spPr>
          <p:txBody>
            <a:bodyPr wrap="none" lIns="0" tIns="0" rIns="0" bIns="0">
              <a:prstTxWarp prst="textNoShape">
                <a:avLst/>
              </a:prstTxWarp>
              <a:spAutoFit/>
            </a:bodyPr>
            <a:lstStyle/>
            <a:p>
              <a:pPr algn="ctr" eaLnBrk="0" hangingPunct="0">
                <a:spcBef>
                  <a:spcPct val="20000"/>
                </a:spcBef>
                <a:buClr>
                  <a:srgbClr val="B31919"/>
                </a:buClr>
                <a:buSzPct val="125000"/>
              </a:pPr>
              <a:r>
                <a:rPr lang="en-US" sz="1200"/>
                <a:t>40</a:t>
              </a:r>
              <a:endParaRPr lang="en-US" sz="2400" b="1">
                <a:effectLst>
                  <a:outerShdw blurRad="38100" dist="38100" dir="2700000" algn="tl">
                    <a:srgbClr val="FFFFFF"/>
                  </a:outerShdw>
                </a:effectLst>
              </a:endParaRPr>
            </a:p>
          </p:txBody>
        </p:sp>
        <p:sp>
          <p:nvSpPr>
            <p:cNvPr id="83" name="Rectangle 82"/>
            <p:cNvSpPr>
              <a:spLocks noChangeArrowheads="1"/>
            </p:cNvSpPr>
            <p:nvPr/>
          </p:nvSpPr>
          <p:spPr bwMode="auto">
            <a:xfrm>
              <a:off x="6308725" y="4303713"/>
              <a:ext cx="168275" cy="182562"/>
            </a:xfrm>
            <a:prstGeom prst="rect">
              <a:avLst/>
            </a:prstGeom>
            <a:noFill/>
            <a:ln w="9525">
              <a:noFill/>
              <a:miter lim="800000"/>
              <a:headEnd/>
              <a:tailEnd/>
            </a:ln>
          </p:spPr>
          <p:txBody>
            <a:bodyPr wrap="none" lIns="0" tIns="0" rIns="0" bIns="0">
              <a:prstTxWarp prst="textNoShape">
                <a:avLst/>
              </a:prstTxWarp>
              <a:spAutoFit/>
            </a:bodyPr>
            <a:lstStyle/>
            <a:p>
              <a:pPr algn="ctr" eaLnBrk="0" hangingPunct="0">
                <a:spcBef>
                  <a:spcPct val="20000"/>
                </a:spcBef>
                <a:buClr>
                  <a:srgbClr val="B31919"/>
                </a:buClr>
                <a:buSzPct val="125000"/>
              </a:pPr>
              <a:r>
                <a:rPr lang="en-US" sz="1200"/>
                <a:t>60</a:t>
              </a:r>
              <a:endParaRPr lang="en-US" sz="2400" b="1">
                <a:effectLst>
                  <a:outerShdw blurRad="38100" dist="38100" dir="2700000" algn="tl">
                    <a:srgbClr val="FFFFFF"/>
                  </a:outerShdw>
                </a:effectLst>
              </a:endParaRPr>
            </a:p>
          </p:txBody>
        </p:sp>
        <p:sp>
          <p:nvSpPr>
            <p:cNvPr id="84" name="Rectangle 83"/>
            <p:cNvSpPr>
              <a:spLocks noChangeArrowheads="1"/>
            </p:cNvSpPr>
            <p:nvPr/>
          </p:nvSpPr>
          <p:spPr bwMode="auto">
            <a:xfrm>
              <a:off x="7288213" y="4303713"/>
              <a:ext cx="168275" cy="182562"/>
            </a:xfrm>
            <a:prstGeom prst="rect">
              <a:avLst/>
            </a:prstGeom>
            <a:noFill/>
            <a:ln w="9525">
              <a:noFill/>
              <a:miter lim="800000"/>
              <a:headEnd/>
              <a:tailEnd/>
            </a:ln>
          </p:spPr>
          <p:txBody>
            <a:bodyPr wrap="none" lIns="0" tIns="0" rIns="0" bIns="0">
              <a:prstTxWarp prst="textNoShape">
                <a:avLst/>
              </a:prstTxWarp>
              <a:spAutoFit/>
            </a:bodyPr>
            <a:lstStyle/>
            <a:p>
              <a:pPr algn="ctr" eaLnBrk="0" hangingPunct="0">
                <a:spcBef>
                  <a:spcPct val="20000"/>
                </a:spcBef>
                <a:buClr>
                  <a:srgbClr val="B31919"/>
                </a:buClr>
                <a:buSzPct val="125000"/>
              </a:pPr>
              <a:r>
                <a:rPr lang="en-US" sz="1200"/>
                <a:t>80</a:t>
              </a:r>
              <a:endParaRPr lang="en-US" sz="2400" b="1">
                <a:effectLst>
                  <a:outerShdw blurRad="38100" dist="38100" dir="2700000" algn="tl">
                    <a:srgbClr val="FFFFFF"/>
                  </a:outerShdw>
                </a:effectLst>
              </a:endParaRPr>
            </a:p>
          </p:txBody>
        </p:sp>
        <p:sp>
          <p:nvSpPr>
            <p:cNvPr id="85" name="Rectangle 84"/>
            <p:cNvSpPr>
              <a:spLocks noChangeArrowheads="1"/>
            </p:cNvSpPr>
            <p:nvPr/>
          </p:nvSpPr>
          <p:spPr bwMode="auto">
            <a:xfrm>
              <a:off x="8231188" y="4303713"/>
              <a:ext cx="252412" cy="182562"/>
            </a:xfrm>
            <a:prstGeom prst="rect">
              <a:avLst/>
            </a:prstGeom>
            <a:noFill/>
            <a:ln w="9525">
              <a:noFill/>
              <a:miter lim="800000"/>
              <a:headEnd/>
              <a:tailEnd/>
            </a:ln>
          </p:spPr>
          <p:txBody>
            <a:bodyPr wrap="none" lIns="0" tIns="0" rIns="0" bIns="0">
              <a:prstTxWarp prst="textNoShape">
                <a:avLst/>
              </a:prstTxWarp>
              <a:spAutoFit/>
            </a:bodyPr>
            <a:lstStyle/>
            <a:p>
              <a:pPr algn="ctr" eaLnBrk="0" hangingPunct="0">
                <a:spcBef>
                  <a:spcPct val="20000"/>
                </a:spcBef>
                <a:buClr>
                  <a:srgbClr val="B31919"/>
                </a:buClr>
                <a:buSzPct val="125000"/>
              </a:pPr>
              <a:r>
                <a:rPr lang="en-US" sz="1200"/>
                <a:t>100</a:t>
              </a:r>
              <a:endParaRPr lang="en-US" sz="2400" b="1">
                <a:effectLst>
                  <a:outerShdw blurRad="38100" dist="38100" dir="2700000" algn="tl">
                    <a:srgbClr val="FFFFFF"/>
                  </a:outerShdw>
                </a:effectLst>
              </a:endParaRPr>
            </a:p>
          </p:txBody>
        </p:sp>
        <p:sp>
          <p:nvSpPr>
            <p:cNvPr id="86" name="Rectangle 85"/>
            <p:cNvSpPr>
              <a:spLocks noChangeArrowheads="1"/>
            </p:cNvSpPr>
            <p:nvPr/>
          </p:nvSpPr>
          <p:spPr bwMode="auto">
            <a:xfrm>
              <a:off x="5393158" y="4506008"/>
              <a:ext cx="1027863" cy="215444"/>
            </a:xfrm>
            <a:prstGeom prst="rect">
              <a:avLst/>
            </a:prstGeom>
            <a:noFill/>
            <a:ln w="9525">
              <a:noFill/>
              <a:miter lim="800000"/>
              <a:headEnd/>
              <a:tailEnd/>
            </a:ln>
          </p:spPr>
          <p:txBody>
            <a:bodyPr wrap="none" lIns="0" tIns="0" rIns="0" bIns="0">
              <a:prstTxWarp prst="textNoShape">
                <a:avLst/>
              </a:prstTxWarp>
              <a:spAutoFit/>
            </a:bodyPr>
            <a:lstStyle/>
            <a:p>
              <a:pPr algn="ctr" eaLnBrk="0" hangingPunct="0">
                <a:spcBef>
                  <a:spcPct val="20000"/>
                </a:spcBef>
                <a:buClr>
                  <a:srgbClr val="B31919"/>
                </a:buClr>
                <a:buSzPct val="125000"/>
              </a:pPr>
              <a:r>
                <a:rPr lang="en-US" sz="1400" dirty="0" smtClean="0">
                  <a:latin typeface="Helvetica" pitchFamily="-112" charset="0"/>
                </a:rPr>
                <a:t>Test patterns</a:t>
              </a:r>
              <a:endParaRPr lang="en-US" sz="2400" b="1" dirty="0">
                <a:effectLst>
                  <a:outerShdw blurRad="38100" dist="38100" dir="2700000" algn="tl">
                    <a:srgbClr val="FFFFFF"/>
                  </a:outerShdw>
                </a:effectLst>
              </a:endParaRPr>
            </a:p>
          </p:txBody>
        </p:sp>
        <p:sp>
          <p:nvSpPr>
            <p:cNvPr id="87" name="Rectangle 86"/>
            <p:cNvSpPr>
              <a:spLocks noChangeArrowheads="1"/>
            </p:cNvSpPr>
            <p:nvPr/>
          </p:nvSpPr>
          <p:spPr bwMode="auto">
            <a:xfrm>
              <a:off x="2916238" y="1049338"/>
              <a:ext cx="563562" cy="525462"/>
            </a:xfrm>
            <a:prstGeom prst="rect">
              <a:avLst/>
            </a:prstGeom>
            <a:noFill/>
            <a:ln w="12700">
              <a:noFill/>
              <a:miter lim="800000"/>
              <a:headEnd/>
              <a:tailEnd/>
            </a:ln>
            <a:effectLst/>
          </p:spPr>
          <p:txBody>
            <a:bodyPr wrap="none" lIns="92075" tIns="46038" rIns="92075" bIns="46038" anchor="ctr">
              <a:prstTxWarp prst="textNoShape">
                <a:avLst/>
              </a:prstTxWarp>
            </a:bodyPr>
            <a:lstStyle/>
            <a:p>
              <a:pPr algn="ctr" eaLnBrk="0" hangingPunct="0"/>
              <a:r>
                <a:rPr lang="en-US" sz="1600"/>
                <a:t>%</a:t>
              </a:r>
              <a:endParaRPr lang="en-US" sz="2000"/>
            </a:p>
          </p:txBody>
        </p:sp>
        <p:sp>
          <p:nvSpPr>
            <p:cNvPr id="88" name="Freeform 87"/>
            <p:cNvSpPr>
              <a:spLocks/>
            </p:cNvSpPr>
            <p:nvPr/>
          </p:nvSpPr>
          <p:spPr bwMode="auto">
            <a:xfrm>
              <a:off x="3397250" y="2178050"/>
              <a:ext cx="4895850" cy="1958975"/>
            </a:xfrm>
            <a:custGeom>
              <a:avLst/>
              <a:gdLst/>
              <a:ahLst/>
              <a:cxnLst>
                <a:cxn ang="0">
                  <a:pos x="0" y="985"/>
                </a:cxn>
                <a:cxn ang="0">
                  <a:pos x="104" y="729"/>
                </a:cxn>
                <a:cxn ang="0">
                  <a:pos x="240" y="513"/>
                </a:cxn>
                <a:cxn ang="0">
                  <a:pos x="424" y="353"/>
                </a:cxn>
                <a:cxn ang="0">
                  <a:pos x="680" y="225"/>
                </a:cxn>
                <a:cxn ang="0">
                  <a:pos x="948" y="139"/>
                </a:cxn>
                <a:cxn ang="0">
                  <a:pos x="1218" y="85"/>
                </a:cxn>
                <a:cxn ang="0">
                  <a:pos x="1496" y="49"/>
                </a:cxn>
                <a:cxn ang="0">
                  <a:pos x="1806" y="19"/>
                </a:cxn>
                <a:cxn ang="0">
                  <a:pos x="2040" y="7"/>
                </a:cxn>
                <a:cxn ang="0">
                  <a:pos x="2274" y="1"/>
                </a:cxn>
                <a:cxn ang="0">
                  <a:pos x="2427" y="1"/>
                </a:cxn>
                <a:cxn ang="0">
                  <a:pos x="2499" y="1"/>
                </a:cxn>
              </a:cxnLst>
              <a:rect l="0" t="0" r="r" b="b"/>
              <a:pathLst>
                <a:path w="2499" h="985">
                  <a:moveTo>
                    <a:pt x="0" y="985"/>
                  </a:moveTo>
                  <a:cubicBezTo>
                    <a:pt x="32" y="896"/>
                    <a:pt x="64" y="808"/>
                    <a:pt x="104" y="729"/>
                  </a:cubicBezTo>
                  <a:cubicBezTo>
                    <a:pt x="144" y="650"/>
                    <a:pt x="187" y="576"/>
                    <a:pt x="240" y="513"/>
                  </a:cubicBezTo>
                  <a:cubicBezTo>
                    <a:pt x="293" y="450"/>
                    <a:pt x="351" y="401"/>
                    <a:pt x="424" y="353"/>
                  </a:cubicBezTo>
                  <a:cubicBezTo>
                    <a:pt x="497" y="305"/>
                    <a:pt x="593" y="261"/>
                    <a:pt x="680" y="225"/>
                  </a:cubicBezTo>
                  <a:cubicBezTo>
                    <a:pt x="767" y="189"/>
                    <a:pt x="858" y="162"/>
                    <a:pt x="948" y="139"/>
                  </a:cubicBezTo>
                  <a:cubicBezTo>
                    <a:pt x="1038" y="116"/>
                    <a:pt x="1127" y="100"/>
                    <a:pt x="1218" y="85"/>
                  </a:cubicBezTo>
                  <a:cubicBezTo>
                    <a:pt x="1309" y="70"/>
                    <a:pt x="1398" y="60"/>
                    <a:pt x="1496" y="49"/>
                  </a:cubicBezTo>
                  <a:cubicBezTo>
                    <a:pt x="1594" y="38"/>
                    <a:pt x="1715" y="26"/>
                    <a:pt x="1806" y="19"/>
                  </a:cubicBezTo>
                  <a:cubicBezTo>
                    <a:pt x="1897" y="12"/>
                    <a:pt x="1962" y="10"/>
                    <a:pt x="2040" y="7"/>
                  </a:cubicBezTo>
                  <a:cubicBezTo>
                    <a:pt x="2118" y="4"/>
                    <a:pt x="2210" y="2"/>
                    <a:pt x="2274" y="1"/>
                  </a:cubicBezTo>
                  <a:cubicBezTo>
                    <a:pt x="2338" y="0"/>
                    <a:pt x="2390" y="1"/>
                    <a:pt x="2427" y="1"/>
                  </a:cubicBezTo>
                  <a:cubicBezTo>
                    <a:pt x="2464" y="1"/>
                    <a:pt x="2484" y="1"/>
                    <a:pt x="2499" y="1"/>
                  </a:cubicBezTo>
                </a:path>
              </a:pathLst>
            </a:custGeom>
            <a:noFill/>
            <a:ln w="38100" cap="flat" cmpd="sng">
              <a:solidFill>
                <a:srgbClr val="FF3300"/>
              </a:solidFill>
              <a:prstDash val="solid"/>
              <a:round/>
              <a:headEnd/>
              <a:tailEnd/>
            </a:ln>
            <a:effectLst/>
          </p:spPr>
          <p:txBody>
            <a:bodyPr wrap="none" anchor="ctr">
              <a:prstTxWarp prst="textNoShape">
                <a:avLst/>
              </a:prstTxWarp>
            </a:bodyPr>
            <a:lstStyle/>
            <a:p>
              <a:endParaRPr lang="en-US"/>
            </a:p>
          </p:txBody>
        </p:sp>
        <p:sp>
          <p:nvSpPr>
            <p:cNvPr id="89" name="Line 34"/>
            <p:cNvSpPr>
              <a:spLocks noChangeShapeType="1"/>
            </p:cNvSpPr>
            <p:nvPr/>
          </p:nvSpPr>
          <p:spPr bwMode="auto">
            <a:xfrm>
              <a:off x="3386138" y="2162175"/>
              <a:ext cx="4897437" cy="0"/>
            </a:xfrm>
            <a:prstGeom prst="line">
              <a:avLst/>
            </a:prstGeom>
            <a:noFill/>
            <a:ln w="9525" cap="rnd">
              <a:solidFill>
                <a:schemeClr val="tx1"/>
              </a:solidFill>
              <a:prstDash val="sysDot"/>
              <a:round/>
              <a:headEnd/>
              <a:tailEnd/>
            </a:ln>
            <a:effectLst/>
          </p:spPr>
          <p:txBody>
            <a:bodyPr wrap="none" anchor="ctr">
              <a:prstTxWarp prst="textNoShape">
                <a:avLst/>
              </a:prstTxWarp>
            </a:bodyPr>
            <a:lstStyle/>
            <a:p>
              <a:endParaRPr lang="en-US"/>
            </a:p>
          </p:txBody>
        </p:sp>
        <p:sp>
          <p:nvSpPr>
            <p:cNvPr id="90" name="Text Box 39"/>
            <p:cNvSpPr txBox="1">
              <a:spLocks noChangeArrowheads="1"/>
            </p:cNvSpPr>
            <p:nvPr/>
          </p:nvSpPr>
          <p:spPr bwMode="auto">
            <a:xfrm>
              <a:off x="8339138" y="1384300"/>
              <a:ext cx="527050" cy="914400"/>
            </a:xfrm>
            <a:prstGeom prst="rect">
              <a:avLst/>
            </a:prstGeom>
            <a:noFill/>
            <a:ln w="9525">
              <a:noFill/>
              <a:miter lim="800000"/>
              <a:headEnd/>
              <a:tailEnd/>
            </a:ln>
            <a:effectLst/>
          </p:spPr>
          <p:txBody>
            <a:bodyPr wrap="none" anchor="ctr">
              <a:prstTxWarp prst="textNoShape">
                <a:avLst/>
              </a:prstTxWarp>
              <a:spAutoFit/>
            </a:bodyPr>
            <a:lstStyle/>
            <a:p>
              <a:pPr algn="ctr" eaLnBrk="0" hangingPunct="0">
                <a:spcBef>
                  <a:spcPct val="20000"/>
                </a:spcBef>
                <a:buClr>
                  <a:srgbClr val="B31919"/>
                </a:buClr>
                <a:buSzPct val="125000"/>
              </a:pPr>
              <a:r>
                <a:rPr lang="en-US" sz="5400" b="1">
                  <a:latin typeface="Times New Roman" pitchFamily="-112" charset="0"/>
                </a:rPr>
                <a:t>?</a:t>
              </a:r>
              <a:endParaRPr lang="en-US" sz="6000" b="1">
                <a:latin typeface="Times New Roman" pitchFamily="-112" charset="0"/>
              </a:endParaRPr>
            </a:p>
          </p:txBody>
        </p:sp>
        <p:sp>
          <p:nvSpPr>
            <p:cNvPr id="91" name="Line 50"/>
            <p:cNvSpPr>
              <a:spLocks noChangeShapeType="1"/>
            </p:cNvSpPr>
            <p:nvPr/>
          </p:nvSpPr>
          <p:spPr bwMode="auto">
            <a:xfrm>
              <a:off x="3883025" y="3184525"/>
              <a:ext cx="0" cy="947738"/>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92" name="Line 51"/>
            <p:cNvSpPr>
              <a:spLocks noChangeShapeType="1"/>
            </p:cNvSpPr>
            <p:nvPr/>
          </p:nvSpPr>
          <p:spPr bwMode="auto">
            <a:xfrm>
              <a:off x="4864100" y="2565400"/>
              <a:ext cx="0" cy="1576388"/>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93" name="Line 52"/>
            <p:cNvSpPr>
              <a:spLocks noChangeShapeType="1"/>
            </p:cNvSpPr>
            <p:nvPr/>
          </p:nvSpPr>
          <p:spPr bwMode="auto">
            <a:xfrm>
              <a:off x="5845175" y="2352675"/>
              <a:ext cx="0" cy="1779588"/>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94" name="Line 53"/>
            <p:cNvSpPr>
              <a:spLocks noChangeShapeType="1"/>
            </p:cNvSpPr>
            <p:nvPr/>
          </p:nvSpPr>
          <p:spPr bwMode="auto">
            <a:xfrm>
              <a:off x="6824663" y="2228850"/>
              <a:ext cx="0" cy="1931988"/>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95" name="Line 54"/>
            <p:cNvSpPr>
              <a:spLocks noChangeShapeType="1"/>
            </p:cNvSpPr>
            <p:nvPr/>
          </p:nvSpPr>
          <p:spPr bwMode="auto">
            <a:xfrm>
              <a:off x="7807325" y="2206625"/>
              <a:ext cx="0" cy="1931988"/>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96" name="Line 55"/>
            <p:cNvSpPr>
              <a:spLocks noChangeShapeType="1"/>
            </p:cNvSpPr>
            <p:nvPr/>
          </p:nvSpPr>
          <p:spPr bwMode="auto">
            <a:xfrm>
              <a:off x="3325813" y="1700213"/>
              <a:ext cx="5076825" cy="0"/>
            </a:xfrm>
            <a:prstGeom prst="line">
              <a:avLst/>
            </a:prstGeom>
            <a:noFill/>
            <a:ln w="9525">
              <a:solidFill>
                <a:srgbClr val="FF0000"/>
              </a:solidFill>
              <a:round/>
              <a:headEnd/>
              <a:tailEnd/>
            </a:ln>
            <a:effectLst/>
          </p:spPr>
          <p:txBody>
            <a:bodyPr wrap="none" anchor="ctr">
              <a:prstTxWarp prst="textNoShape">
                <a:avLst/>
              </a:prstTxWarp>
            </a:bodyPr>
            <a:lstStyle/>
            <a:p>
              <a:endParaRPr lang="en-US"/>
            </a:p>
          </p:txBody>
        </p:sp>
        <p:sp>
          <p:nvSpPr>
            <p:cNvPr id="97" name="Rectangle 40"/>
            <p:cNvSpPr>
              <a:spLocks noChangeArrowheads="1"/>
            </p:cNvSpPr>
            <p:nvPr/>
          </p:nvSpPr>
          <p:spPr bwMode="auto">
            <a:xfrm>
              <a:off x="4325938" y="2700338"/>
              <a:ext cx="114300" cy="114300"/>
            </a:xfrm>
            <a:prstGeom prst="rect">
              <a:avLst/>
            </a:prstGeom>
            <a:solidFill>
              <a:srgbClr val="FF0000"/>
            </a:solidFill>
            <a:ln w="9525">
              <a:solidFill>
                <a:schemeClr val="tx1"/>
              </a:solidFill>
              <a:miter lim="800000"/>
              <a:headEnd/>
              <a:tailEnd/>
            </a:ln>
            <a:effectLst/>
          </p:spPr>
          <p:txBody>
            <a:bodyPr wrap="none" anchor="ctr">
              <a:prstTxWarp prst="textNoShape">
                <a:avLst/>
              </a:prstTxWarp>
            </a:bodyPr>
            <a:lstStyle/>
            <a:p>
              <a:endParaRPr lang="en-US"/>
            </a:p>
          </p:txBody>
        </p:sp>
        <p:sp>
          <p:nvSpPr>
            <p:cNvPr id="98" name="Rectangle 41"/>
            <p:cNvSpPr>
              <a:spLocks noChangeArrowheads="1"/>
            </p:cNvSpPr>
            <p:nvPr/>
          </p:nvSpPr>
          <p:spPr bwMode="auto">
            <a:xfrm>
              <a:off x="5307013" y="2352675"/>
              <a:ext cx="114300" cy="114300"/>
            </a:xfrm>
            <a:prstGeom prst="rect">
              <a:avLst/>
            </a:prstGeom>
            <a:solidFill>
              <a:srgbClr val="FF0000"/>
            </a:solidFill>
            <a:ln w="9525">
              <a:solidFill>
                <a:schemeClr val="tx1"/>
              </a:solidFill>
              <a:miter lim="800000"/>
              <a:headEnd/>
              <a:tailEnd/>
            </a:ln>
            <a:effectLst/>
          </p:spPr>
          <p:txBody>
            <a:bodyPr wrap="none" anchor="ctr">
              <a:prstTxWarp prst="textNoShape">
                <a:avLst/>
              </a:prstTxWarp>
            </a:bodyPr>
            <a:lstStyle/>
            <a:p>
              <a:endParaRPr lang="en-US"/>
            </a:p>
          </p:txBody>
        </p:sp>
        <p:sp>
          <p:nvSpPr>
            <p:cNvPr id="99" name="Rectangle 42"/>
            <p:cNvSpPr>
              <a:spLocks noChangeArrowheads="1"/>
            </p:cNvSpPr>
            <p:nvPr/>
          </p:nvSpPr>
          <p:spPr bwMode="auto">
            <a:xfrm>
              <a:off x="6272213" y="2222500"/>
              <a:ext cx="114300" cy="114300"/>
            </a:xfrm>
            <a:prstGeom prst="rect">
              <a:avLst/>
            </a:prstGeom>
            <a:solidFill>
              <a:srgbClr val="FF0000"/>
            </a:solidFill>
            <a:ln w="9525">
              <a:solidFill>
                <a:schemeClr val="tx1"/>
              </a:solidFill>
              <a:miter lim="800000"/>
              <a:headEnd/>
              <a:tailEnd/>
            </a:ln>
            <a:effectLst/>
          </p:spPr>
          <p:txBody>
            <a:bodyPr wrap="none" anchor="ctr">
              <a:prstTxWarp prst="textNoShape">
                <a:avLst/>
              </a:prstTxWarp>
            </a:bodyPr>
            <a:lstStyle/>
            <a:p>
              <a:endParaRPr lang="en-US"/>
            </a:p>
          </p:txBody>
        </p:sp>
        <p:sp>
          <p:nvSpPr>
            <p:cNvPr id="100" name="Rectangle 43"/>
            <p:cNvSpPr>
              <a:spLocks noChangeArrowheads="1"/>
            </p:cNvSpPr>
            <p:nvPr/>
          </p:nvSpPr>
          <p:spPr bwMode="auto">
            <a:xfrm>
              <a:off x="7258050" y="2132013"/>
              <a:ext cx="114300" cy="114300"/>
            </a:xfrm>
            <a:prstGeom prst="rect">
              <a:avLst/>
            </a:prstGeom>
            <a:solidFill>
              <a:srgbClr val="FF0000"/>
            </a:solidFill>
            <a:ln w="9525">
              <a:solidFill>
                <a:schemeClr val="tx1"/>
              </a:solidFill>
              <a:miter lim="800000"/>
              <a:headEnd/>
              <a:tailEnd/>
            </a:ln>
            <a:effectLst/>
          </p:spPr>
          <p:txBody>
            <a:bodyPr wrap="none" anchor="ctr">
              <a:prstTxWarp prst="textNoShape">
                <a:avLst/>
              </a:prstTxWarp>
            </a:bodyPr>
            <a:lstStyle/>
            <a:p>
              <a:endParaRPr lang="en-US"/>
            </a:p>
          </p:txBody>
        </p:sp>
        <p:sp>
          <p:nvSpPr>
            <p:cNvPr id="101" name="Rectangle 44"/>
            <p:cNvSpPr>
              <a:spLocks noChangeArrowheads="1"/>
            </p:cNvSpPr>
            <p:nvPr/>
          </p:nvSpPr>
          <p:spPr bwMode="auto">
            <a:xfrm>
              <a:off x="8239125" y="2117725"/>
              <a:ext cx="114300" cy="114300"/>
            </a:xfrm>
            <a:prstGeom prst="rect">
              <a:avLst/>
            </a:prstGeom>
            <a:solidFill>
              <a:srgbClr val="FF0000"/>
            </a:solidFill>
            <a:ln w="9525">
              <a:solidFill>
                <a:schemeClr val="tx1"/>
              </a:solidFill>
              <a:miter lim="800000"/>
              <a:headEnd/>
              <a:tailEnd/>
            </a:ln>
            <a:effectLst/>
          </p:spPr>
          <p:txBody>
            <a:bodyPr wrap="none" anchor="ctr">
              <a:prstTxWarp prst="textNoShape">
                <a:avLst/>
              </a:prstTxWarp>
            </a:bodyPr>
            <a:lstStyle/>
            <a:p>
              <a:endParaRPr lang="en-US"/>
            </a:p>
          </p:txBody>
        </p:sp>
        <p:sp>
          <p:nvSpPr>
            <p:cNvPr id="102" name="Rectangle 45"/>
            <p:cNvSpPr>
              <a:spLocks noChangeArrowheads="1"/>
            </p:cNvSpPr>
            <p:nvPr/>
          </p:nvSpPr>
          <p:spPr bwMode="auto">
            <a:xfrm>
              <a:off x="3822700" y="3084513"/>
              <a:ext cx="114300" cy="114300"/>
            </a:xfrm>
            <a:prstGeom prst="rect">
              <a:avLst/>
            </a:prstGeom>
            <a:solidFill>
              <a:srgbClr val="FF0000"/>
            </a:solidFill>
            <a:ln w="9525">
              <a:solidFill>
                <a:schemeClr val="tx1"/>
              </a:solidFill>
              <a:miter lim="800000"/>
              <a:headEnd/>
              <a:tailEnd/>
            </a:ln>
            <a:effectLst/>
          </p:spPr>
          <p:txBody>
            <a:bodyPr wrap="none" anchor="ctr">
              <a:prstTxWarp prst="textNoShape">
                <a:avLst/>
              </a:prstTxWarp>
            </a:bodyPr>
            <a:lstStyle/>
            <a:p>
              <a:endParaRPr lang="en-US"/>
            </a:p>
          </p:txBody>
        </p:sp>
        <p:sp>
          <p:nvSpPr>
            <p:cNvPr id="103" name="Rectangle 46"/>
            <p:cNvSpPr>
              <a:spLocks noChangeArrowheads="1"/>
            </p:cNvSpPr>
            <p:nvPr/>
          </p:nvSpPr>
          <p:spPr bwMode="auto">
            <a:xfrm>
              <a:off x="4803775" y="2500313"/>
              <a:ext cx="114300" cy="114300"/>
            </a:xfrm>
            <a:prstGeom prst="rect">
              <a:avLst/>
            </a:prstGeom>
            <a:solidFill>
              <a:srgbClr val="FF0000"/>
            </a:solidFill>
            <a:ln w="9525">
              <a:solidFill>
                <a:schemeClr val="tx1"/>
              </a:solidFill>
              <a:miter lim="800000"/>
              <a:headEnd/>
              <a:tailEnd/>
            </a:ln>
            <a:effectLst/>
          </p:spPr>
          <p:txBody>
            <a:bodyPr wrap="none" anchor="ctr">
              <a:prstTxWarp prst="textNoShape">
                <a:avLst/>
              </a:prstTxWarp>
            </a:bodyPr>
            <a:lstStyle/>
            <a:p>
              <a:endParaRPr lang="en-US"/>
            </a:p>
          </p:txBody>
        </p:sp>
        <p:sp>
          <p:nvSpPr>
            <p:cNvPr id="104" name="Rectangle 47"/>
            <p:cNvSpPr>
              <a:spLocks noChangeArrowheads="1"/>
            </p:cNvSpPr>
            <p:nvPr/>
          </p:nvSpPr>
          <p:spPr bwMode="auto">
            <a:xfrm>
              <a:off x="5799138" y="2255838"/>
              <a:ext cx="114300" cy="114300"/>
            </a:xfrm>
            <a:prstGeom prst="rect">
              <a:avLst/>
            </a:prstGeom>
            <a:solidFill>
              <a:srgbClr val="FF0000"/>
            </a:solidFill>
            <a:ln w="9525">
              <a:solidFill>
                <a:schemeClr val="tx1"/>
              </a:solidFill>
              <a:miter lim="800000"/>
              <a:headEnd/>
              <a:tailEnd/>
            </a:ln>
            <a:effectLst/>
          </p:spPr>
          <p:txBody>
            <a:bodyPr wrap="none" anchor="ctr">
              <a:prstTxWarp prst="textNoShape">
                <a:avLst/>
              </a:prstTxWarp>
            </a:bodyPr>
            <a:lstStyle/>
            <a:p>
              <a:endParaRPr lang="en-US"/>
            </a:p>
          </p:txBody>
        </p:sp>
        <p:sp>
          <p:nvSpPr>
            <p:cNvPr id="105" name="Rectangle 48"/>
            <p:cNvSpPr>
              <a:spLocks noChangeArrowheads="1"/>
            </p:cNvSpPr>
            <p:nvPr/>
          </p:nvSpPr>
          <p:spPr bwMode="auto">
            <a:xfrm>
              <a:off x="6770688" y="2154238"/>
              <a:ext cx="114300" cy="114300"/>
            </a:xfrm>
            <a:prstGeom prst="rect">
              <a:avLst/>
            </a:prstGeom>
            <a:solidFill>
              <a:srgbClr val="FF0000"/>
            </a:solidFill>
            <a:ln w="9525">
              <a:solidFill>
                <a:schemeClr val="tx1"/>
              </a:solidFill>
              <a:miter lim="800000"/>
              <a:headEnd/>
              <a:tailEnd/>
            </a:ln>
            <a:effectLst/>
          </p:spPr>
          <p:txBody>
            <a:bodyPr wrap="none" anchor="ctr">
              <a:prstTxWarp prst="textNoShape">
                <a:avLst/>
              </a:prstTxWarp>
            </a:bodyPr>
            <a:lstStyle/>
            <a:p>
              <a:endParaRPr lang="en-US"/>
            </a:p>
          </p:txBody>
        </p:sp>
        <p:sp>
          <p:nvSpPr>
            <p:cNvPr id="106" name="Rectangle 49"/>
            <p:cNvSpPr>
              <a:spLocks noChangeArrowheads="1"/>
            </p:cNvSpPr>
            <p:nvPr/>
          </p:nvSpPr>
          <p:spPr bwMode="auto">
            <a:xfrm>
              <a:off x="7754938" y="2116138"/>
              <a:ext cx="114300" cy="114300"/>
            </a:xfrm>
            <a:prstGeom prst="rect">
              <a:avLst/>
            </a:prstGeom>
            <a:solidFill>
              <a:srgbClr val="FF0000"/>
            </a:solidFill>
            <a:ln w="9525">
              <a:solidFill>
                <a:schemeClr val="tx1"/>
              </a:solidFill>
              <a:miter lim="800000"/>
              <a:headEnd/>
              <a:tailEnd/>
            </a:ln>
            <a:effectLst/>
          </p:spPr>
          <p:txBody>
            <a:bodyPr wrap="none" anchor="ctr">
              <a:prstTxWarp prst="textNoShape">
                <a:avLst/>
              </a:prstTxWarp>
            </a:bodyPr>
            <a:lstStyle/>
            <a:p>
              <a:endParaRPr lang="en-US"/>
            </a:p>
          </p:txBody>
        </p:sp>
      </p:gr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 name="Line 13"/>
          <p:cNvSpPr>
            <a:spLocks noChangeShapeType="1"/>
          </p:cNvSpPr>
          <p:nvPr/>
        </p:nvSpPr>
        <p:spPr bwMode="auto">
          <a:xfrm>
            <a:off x="3622010" y="3678515"/>
            <a:ext cx="591839" cy="0"/>
          </a:xfrm>
          <a:prstGeom prst="line">
            <a:avLst/>
          </a:prstGeom>
          <a:noFill/>
          <a:ln w="19050" cap="flat" cmpd="sng" algn="ctr">
            <a:solidFill>
              <a:srgbClr val="000000"/>
            </a:solidFill>
            <a:prstDash val="solid"/>
            <a:round/>
            <a:headEnd type="none" w="sm" len="sm"/>
            <a:tailEnd type="stealth" w="med" len="lg"/>
          </a:ln>
          <a:effectLst/>
        </p:spPr>
        <p:txBody>
          <a:bodyPr wrap="none" anchor="ctr">
            <a:prstTxWarp prst="textNoShape">
              <a:avLst/>
            </a:prstTxWarp>
          </a:bodyPr>
          <a:lstStyle/>
          <a:p>
            <a:endParaRPr lang="en-US"/>
          </a:p>
        </p:txBody>
      </p:sp>
      <p:sp>
        <p:nvSpPr>
          <p:cNvPr id="65" name="Line 13"/>
          <p:cNvSpPr>
            <a:spLocks noChangeShapeType="1"/>
          </p:cNvSpPr>
          <p:nvPr/>
        </p:nvSpPr>
        <p:spPr bwMode="auto">
          <a:xfrm>
            <a:off x="3622010" y="3884365"/>
            <a:ext cx="591839" cy="0"/>
          </a:xfrm>
          <a:prstGeom prst="line">
            <a:avLst/>
          </a:prstGeom>
          <a:noFill/>
          <a:ln w="19050" cap="flat" cmpd="sng" algn="ctr">
            <a:solidFill>
              <a:srgbClr val="000000"/>
            </a:solidFill>
            <a:prstDash val="solid"/>
            <a:round/>
            <a:headEnd type="none" w="sm" len="sm"/>
            <a:tailEnd type="stealth" w="med" len="lg"/>
          </a:ln>
          <a:effectLst/>
        </p:spPr>
        <p:txBody>
          <a:bodyPr wrap="none" anchor="ctr">
            <a:prstTxWarp prst="textNoShape">
              <a:avLst/>
            </a:prstTxWarp>
          </a:bodyPr>
          <a:lstStyle/>
          <a:p>
            <a:endParaRPr lang="en-US"/>
          </a:p>
        </p:txBody>
      </p:sp>
      <p:sp>
        <p:nvSpPr>
          <p:cNvPr id="66" name="Line 13"/>
          <p:cNvSpPr>
            <a:spLocks noChangeShapeType="1"/>
          </p:cNvSpPr>
          <p:nvPr/>
        </p:nvSpPr>
        <p:spPr bwMode="auto">
          <a:xfrm>
            <a:off x="3622010" y="4090215"/>
            <a:ext cx="591839" cy="0"/>
          </a:xfrm>
          <a:prstGeom prst="line">
            <a:avLst/>
          </a:prstGeom>
          <a:noFill/>
          <a:ln w="19050" cap="flat" cmpd="sng" algn="ctr">
            <a:solidFill>
              <a:srgbClr val="000000"/>
            </a:solidFill>
            <a:prstDash val="solid"/>
            <a:round/>
            <a:headEnd type="none" w="sm" len="sm"/>
            <a:tailEnd type="stealth" w="med" len="lg"/>
          </a:ln>
          <a:effectLst/>
        </p:spPr>
        <p:txBody>
          <a:bodyPr wrap="none" anchor="ctr">
            <a:prstTxWarp prst="textNoShape">
              <a:avLst/>
            </a:prstTxWarp>
          </a:bodyPr>
          <a:lstStyle/>
          <a:p>
            <a:endParaRPr lang="en-US"/>
          </a:p>
        </p:txBody>
      </p:sp>
      <p:sp>
        <p:nvSpPr>
          <p:cNvPr id="67" name="Line 13"/>
          <p:cNvSpPr>
            <a:spLocks noChangeShapeType="1"/>
          </p:cNvSpPr>
          <p:nvPr/>
        </p:nvSpPr>
        <p:spPr bwMode="auto">
          <a:xfrm>
            <a:off x="3622010" y="2639353"/>
            <a:ext cx="591839" cy="0"/>
          </a:xfrm>
          <a:prstGeom prst="line">
            <a:avLst/>
          </a:prstGeom>
          <a:noFill/>
          <a:ln w="19050" cap="flat" cmpd="sng" algn="ctr">
            <a:solidFill>
              <a:srgbClr val="000000"/>
            </a:solidFill>
            <a:prstDash val="solid"/>
            <a:round/>
            <a:headEnd type="none" w="sm" len="sm"/>
            <a:tailEnd type="stealth" w="med" len="lg"/>
          </a:ln>
          <a:effectLst/>
        </p:spPr>
        <p:txBody>
          <a:bodyPr wrap="none" anchor="ctr">
            <a:prstTxWarp prst="textNoShape">
              <a:avLst/>
            </a:prstTxWarp>
          </a:bodyPr>
          <a:lstStyle/>
          <a:p>
            <a:endParaRPr lang="en-US"/>
          </a:p>
        </p:txBody>
      </p:sp>
      <p:sp>
        <p:nvSpPr>
          <p:cNvPr id="68" name="Line 13"/>
          <p:cNvSpPr>
            <a:spLocks noChangeShapeType="1"/>
          </p:cNvSpPr>
          <p:nvPr/>
        </p:nvSpPr>
        <p:spPr bwMode="auto">
          <a:xfrm>
            <a:off x="3622010" y="3068476"/>
            <a:ext cx="591839" cy="0"/>
          </a:xfrm>
          <a:prstGeom prst="line">
            <a:avLst/>
          </a:prstGeom>
          <a:noFill/>
          <a:ln w="19050" cap="flat" cmpd="sng" algn="ctr">
            <a:solidFill>
              <a:srgbClr val="000000"/>
            </a:solidFill>
            <a:prstDash val="solid"/>
            <a:round/>
            <a:headEnd type="none" w="sm" len="sm"/>
            <a:tailEnd type="stealth" w="med" len="lg"/>
          </a:ln>
          <a:effectLst/>
        </p:spPr>
        <p:txBody>
          <a:bodyPr wrap="none" anchor="ctr">
            <a:prstTxWarp prst="textNoShape">
              <a:avLst/>
            </a:prstTxWarp>
          </a:bodyPr>
          <a:lstStyle/>
          <a:p>
            <a:endParaRPr lang="en-US"/>
          </a:p>
        </p:txBody>
      </p:sp>
      <p:sp>
        <p:nvSpPr>
          <p:cNvPr id="69" name="Line 13"/>
          <p:cNvSpPr>
            <a:spLocks noChangeShapeType="1"/>
          </p:cNvSpPr>
          <p:nvPr/>
        </p:nvSpPr>
        <p:spPr bwMode="auto">
          <a:xfrm>
            <a:off x="3622010" y="3472665"/>
            <a:ext cx="591839" cy="0"/>
          </a:xfrm>
          <a:prstGeom prst="line">
            <a:avLst/>
          </a:prstGeom>
          <a:noFill/>
          <a:ln w="19050" cap="flat" cmpd="sng" algn="ctr">
            <a:solidFill>
              <a:srgbClr val="000000"/>
            </a:solidFill>
            <a:prstDash val="solid"/>
            <a:round/>
            <a:headEnd type="none" w="sm" len="sm"/>
            <a:tailEnd type="stealth" w="med" len="lg"/>
          </a:ln>
          <a:effectLst/>
        </p:spPr>
        <p:txBody>
          <a:bodyPr wrap="none" anchor="ctr">
            <a:prstTxWarp prst="textNoShape">
              <a:avLst/>
            </a:prstTxWarp>
          </a:bodyPr>
          <a:lstStyle/>
          <a:p>
            <a:endParaRPr lang="en-US"/>
          </a:p>
        </p:txBody>
      </p:sp>
      <p:sp>
        <p:nvSpPr>
          <p:cNvPr id="97" name="Freeform 6"/>
          <p:cNvSpPr>
            <a:spLocks/>
          </p:cNvSpPr>
          <p:nvPr/>
        </p:nvSpPr>
        <p:spPr bwMode="auto">
          <a:xfrm flipV="1">
            <a:off x="6464022" y="2940631"/>
            <a:ext cx="565726" cy="319205"/>
          </a:xfrm>
          <a:custGeom>
            <a:avLst/>
            <a:gdLst>
              <a:gd name="connsiteX0" fmla="*/ 0 w 982"/>
              <a:gd name="connsiteY0" fmla="*/ 0 h 885"/>
              <a:gd name="connsiteX1" fmla="*/ 788 w 982"/>
              <a:gd name="connsiteY1" fmla="*/ 0 h 885"/>
              <a:gd name="connsiteX2" fmla="*/ 788 w 982"/>
              <a:gd name="connsiteY2" fmla="*/ 885 h 885"/>
              <a:gd name="connsiteX3" fmla="*/ 982 w 982"/>
              <a:gd name="connsiteY3" fmla="*/ 885 h 885"/>
              <a:gd name="connsiteX0" fmla="*/ 0 w 413"/>
              <a:gd name="connsiteY0" fmla="*/ 5 h 885"/>
              <a:gd name="connsiteX1" fmla="*/ 219 w 413"/>
              <a:gd name="connsiteY1" fmla="*/ 0 h 885"/>
              <a:gd name="connsiteX2" fmla="*/ 219 w 413"/>
              <a:gd name="connsiteY2" fmla="*/ 885 h 885"/>
              <a:gd name="connsiteX3" fmla="*/ 413 w 413"/>
              <a:gd name="connsiteY3" fmla="*/ 885 h 885"/>
            </a:gdLst>
            <a:ahLst/>
            <a:cxnLst>
              <a:cxn ang="0">
                <a:pos x="connsiteX0" y="connsiteY0"/>
              </a:cxn>
              <a:cxn ang="0">
                <a:pos x="connsiteX1" y="connsiteY1"/>
              </a:cxn>
              <a:cxn ang="0">
                <a:pos x="connsiteX2" y="connsiteY2"/>
              </a:cxn>
              <a:cxn ang="0">
                <a:pos x="connsiteX3" y="connsiteY3"/>
              </a:cxn>
            </a:cxnLst>
            <a:rect l="l" t="t" r="r" b="b"/>
            <a:pathLst>
              <a:path w="413" h="885">
                <a:moveTo>
                  <a:pt x="0" y="5"/>
                </a:moveTo>
                <a:lnTo>
                  <a:pt x="219" y="0"/>
                </a:lnTo>
                <a:lnTo>
                  <a:pt x="219" y="885"/>
                </a:lnTo>
                <a:lnTo>
                  <a:pt x="413" y="885"/>
                </a:lnTo>
              </a:path>
            </a:pathLst>
          </a:custGeom>
          <a:noFill/>
          <a:ln w="19050" cap="rnd" cmpd="sng" algn="ctr">
            <a:solidFill>
              <a:srgbClr val="000000"/>
            </a:solidFill>
            <a:prstDash val="solid"/>
            <a:round/>
            <a:headEnd type="none" w="sm" len="sm"/>
            <a:tailEnd type="none" w="sm" len="sm"/>
          </a:ln>
          <a:effectLst/>
        </p:spPr>
        <p:txBody>
          <a:bodyPr>
            <a:prstTxWarp prst="textNoShape">
              <a:avLst/>
            </a:prstTxWarp>
          </a:bodyPr>
          <a:lstStyle/>
          <a:p>
            <a:endParaRPr lang="en-US"/>
          </a:p>
        </p:txBody>
      </p:sp>
      <p:sp>
        <p:nvSpPr>
          <p:cNvPr id="96" name="Freeform 6"/>
          <p:cNvSpPr>
            <a:spLocks/>
          </p:cNvSpPr>
          <p:nvPr/>
        </p:nvSpPr>
        <p:spPr bwMode="auto">
          <a:xfrm>
            <a:off x="5708964" y="2432631"/>
            <a:ext cx="1231883" cy="319205"/>
          </a:xfrm>
          <a:custGeom>
            <a:avLst/>
            <a:gdLst>
              <a:gd name="connsiteX0" fmla="*/ 0 w 982"/>
              <a:gd name="connsiteY0" fmla="*/ 0 h 885"/>
              <a:gd name="connsiteX1" fmla="*/ 788 w 982"/>
              <a:gd name="connsiteY1" fmla="*/ 0 h 885"/>
              <a:gd name="connsiteX2" fmla="*/ 788 w 982"/>
              <a:gd name="connsiteY2" fmla="*/ 885 h 885"/>
              <a:gd name="connsiteX3" fmla="*/ 982 w 982"/>
              <a:gd name="connsiteY3" fmla="*/ 885 h 885"/>
              <a:gd name="connsiteX0" fmla="*/ 0 w 1348"/>
              <a:gd name="connsiteY0" fmla="*/ 0 h 885"/>
              <a:gd name="connsiteX1" fmla="*/ 1154 w 1348"/>
              <a:gd name="connsiteY1" fmla="*/ 0 h 885"/>
              <a:gd name="connsiteX2" fmla="*/ 1154 w 1348"/>
              <a:gd name="connsiteY2" fmla="*/ 885 h 885"/>
              <a:gd name="connsiteX3" fmla="*/ 1348 w 1348"/>
              <a:gd name="connsiteY3" fmla="*/ 885 h 885"/>
            </a:gdLst>
            <a:ahLst/>
            <a:cxnLst>
              <a:cxn ang="0">
                <a:pos x="connsiteX0" y="connsiteY0"/>
              </a:cxn>
              <a:cxn ang="0">
                <a:pos x="connsiteX1" y="connsiteY1"/>
              </a:cxn>
              <a:cxn ang="0">
                <a:pos x="connsiteX2" y="connsiteY2"/>
              </a:cxn>
              <a:cxn ang="0">
                <a:pos x="connsiteX3" y="connsiteY3"/>
              </a:cxn>
            </a:cxnLst>
            <a:rect l="l" t="t" r="r" b="b"/>
            <a:pathLst>
              <a:path w="1348" h="885">
                <a:moveTo>
                  <a:pt x="0" y="0"/>
                </a:moveTo>
                <a:lnTo>
                  <a:pt x="1154" y="0"/>
                </a:lnTo>
                <a:lnTo>
                  <a:pt x="1154" y="885"/>
                </a:lnTo>
                <a:lnTo>
                  <a:pt x="1348" y="885"/>
                </a:lnTo>
              </a:path>
            </a:pathLst>
          </a:custGeom>
          <a:noFill/>
          <a:ln w="19050" cap="rnd" cmpd="sng" algn="ctr">
            <a:solidFill>
              <a:srgbClr val="000000"/>
            </a:solidFill>
            <a:prstDash val="solid"/>
            <a:round/>
            <a:headEnd type="none" w="sm" len="sm"/>
            <a:tailEnd type="none" w="sm" len="sm"/>
          </a:ln>
          <a:effectLst/>
        </p:spPr>
        <p:txBody>
          <a:bodyPr>
            <a:prstTxWarp prst="textNoShape">
              <a:avLst/>
            </a:prstTxWarp>
          </a:bodyPr>
          <a:lstStyle/>
          <a:p>
            <a:endParaRPr lang="en-US"/>
          </a:p>
        </p:txBody>
      </p:sp>
      <p:sp>
        <p:nvSpPr>
          <p:cNvPr id="95" name="Line 13"/>
          <p:cNvSpPr>
            <a:spLocks noChangeShapeType="1"/>
          </p:cNvSpPr>
          <p:nvPr/>
        </p:nvSpPr>
        <p:spPr bwMode="auto">
          <a:xfrm>
            <a:off x="3658060" y="2851727"/>
            <a:ext cx="2235706" cy="0"/>
          </a:xfrm>
          <a:prstGeom prst="line">
            <a:avLst/>
          </a:prstGeom>
          <a:noFill/>
          <a:ln w="19050" cap="flat" cmpd="sng" algn="ctr">
            <a:solidFill>
              <a:srgbClr val="000000"/>
            </a:solidFill>
            <a:prstDash val="solid"/>
            <a:round/>
            <a:headEnd type="none" w="sm" len="sm"/>
            <a:tailEnd type="stealth" w="med" len="lg"/>
          </a:ln>
          <a:effectLst/>
        </p:spPr>
        <p:txBody>
          <a:bodyPr wrap="none" anchor="ctr">
            <a:prstTxWarp prst="textNoShape">
              <a:avLst/>
            </a:prstTxWarp>
          </a:bodyPr>
          <a:lstStyle/>
          <a:p>
            <a:endParaRPr lang="en-US"/>
          </a:p>
        </p:txBody>
      </p:sp>
      <p:sp>
        <p:nvSpPr>
          <p:cNvPr id="94" name="Line 13"/>
          <p:cNvSpPr>
            <a:spLocks noChangeShapeType="1"/>
          </p:cNvSpPr>
          <p:nvPr/>
        </p:nvSpPr>
        <p:spPr bwMode="auto">
          <a:xfrm rot="16200000">
            <a:off x="5062103" y="3895501"/>
            <a:ext cx="1836759" cy="0"/>
          </a:xfrm>
          <a:prstGeom prst="line">
            <a:avLst/>
          </a:prstGeom>
          <a:noFill/>
          <a:ln w="19050" cap="flat" cmpd="sng" algn="ctr">
            <a:solidFill>
              <a:srgbClr val="000000"/>
            </a:solidFill>
            <a:prstDash val="solid"/>
            <a:round/>
            <a:headEnd type="none" w="sm" len="sm"/>
            <a:tailEnd type="stealth" w="med" len="lg"/>
          </a:ln>
          <a:effectLst/>
        </p:spPr>
        <p:txBody>
          <a:bodyPr wrap="none" anchor="ctr">
            <a:prstTxWarp prst="textNoShape">
              <a:avLst/>
            </a:prstTxWarp>
          </a:bodyPr>
          <a:lstStyle/>
          <a:p>
            <a:endParaRPr lang="en-US"/>
          </a:p>
        </p:txBody>
      </p:sp>
      <p:sp>
        <p:nvSpPr>
          <p:cNvPr id="58" name="Line 12"/>
          <p:cNvSpPr>
            <a:spLocks noChangeShapeType="1"/>
          </p:cNvSpPr>
          <p:nvPr/>
        </p:nvSpPr>
        <p:spPr bwMode="auto">
          <a:xfrm>
            <a:off x="3718534" y="3266815"/>
            <a:ext cx="2688429" cy="0"/>
          </a:xfrm>
          <a:prstGeom prst="line">
            <a:avLst/>
          </a:prstGeom>
          <a:noFill/>
          <a:ln w="19050" cap="flat" cmpd="sng" algn="ctr">
            <a:solidFill>
              <a:srgbClr val="000000"/>
            </a:solidFill>
            <a:prstDash val="solid"/>
            <a:round/>
            <a:headEnd type="none" w="sm" len="sm"/>
            <a:tailEnd type="stealth" w="med" len="lg"/>
          </a:ln>
          <a:effectLst/>
        </p:spPr>
        <p:txBody>
          <a:bodyPr wrap="none" anchor="ctr">
            <a:prstTxWarp prst="textNoShape">
              <a:avLst/>
            </a:prstTxWarp>
          </a:bodyPr>
          <a:lstStyle/>
          <a:p>
            <a:endParaRPr lang="en-US"/>
          </a:p>
        </p:txBody>
      </p:sp>
      <p:sp>
        <p:nvSpPr>
          <p:cNvPr id="59" name="Line 13"/>
          <p:cNvSpPr>
            <a:spLocks noChangeShapeType="1"/>
          </p:cNvSpPr>
          <p:nvPr/>
        </p:nvSpPr>
        <p:spPr bwMode="auto">
          <a:xfrm>
            <a:off x="3745722" y="2432631"/>
            <a:ext cx="1802141" cy="0"/>
          </a:xfrm>
          <a:prstGeom prst="line">
            <a:avLst/>
          </a:prstGeom>
          <a:noFill/>
          <a:ln w="19050" cap="flat" cmpd="sng" algn="ctr">
            <a:solidFill>
              <a:srgbClr val="000000"/>
            </a:solidFill>
            <a:prstDash val="solid"/>
            <a:round/>
            <a:headEnd type="none" w="sm" len="sm"/>
            <a:tailEnd type="stealth" w="med" len="lg"/>
          </a:ln>
          <a:effectLst/>
        </p:spPr>
        <p:txBody>
          <a:bodyPr wrap="none" anchor="ctr">
            <a:prstTxWarp prst="textNoShape">
              <a:avLst/>
            </a:prstTxWarp>
          </a:bodyPr>
          <a:lstStyle/>
          <a:p>
            <a:endParaRPr lang="en-US"/>
          </a:p>
        </p:txBody>
      </p:sp>
      <p:sp>
        <p:nvSpPr>
          <p:cNvPr id="55" name="Line 12"/>
          <p:cNvSpPr>
            <a:spLocks noChangeShapeType="1"/>
          </p:cNvSpPr>
          <p:nvPr/>
        </p:nvSpPr>
        <p:spPr bwMode="auto">
          <a:xfrm rot="16200000">
            <a:off x="5879415" y="4055517"/>
            <a:ext cx="1334083" cy="0"/>
          </a:xfrm>
          <a:prstGeom prst="line">
            <a:avLst/>
          </a:prstGeom>
          <a:noFill/>
          <a:ln w="19050" cap="flat" cmpd="sng" algn="ctr">
            <a:solidFill>
              <a:srgbClr val="000000"/>
            </a:solidFill>
            <a:prstDash val="solid"/>
            <a:round/>
            <a:headEnd type="none" w="sm" len="sm"/>
            <a:tailEnd type="stealth" w="med" len="lg"/>
          </a:ln>
          <a:effectLst/>
        </p:spPr>
        <p:txBody>
          <a:bodyPr wrap="none" anchor="ctr">
            <a:prstTxWarp prst="textNoShape">
              <a:avLst/>
            </a:prstTxWarp>
          </a:bodyPr>
          <a:lstStyle/>
          <a:p>
            <a:endParaRPr lang="en-US"/>
          </a:p>
        </p:txBody>
      </p:sp>
      <p:sp>
        <p:nvSpPr>
          <p:cNvPr id="56" name="Line 13"/>
          <p:cNvSpPr>
            <a:spLocks noChangeShapeType="1"/>
          </p:cNvSpPr>
          <p:nvPr/>
        </p:nvSpPr>
        <p:spPr bwMode="auto">
          <a:xfrm rot="16200000">
            <a:off x="4607905" y="3621574"/>
            <a:ext cx="2125886" cy="0"/>
          </a:xfrm>
          <a:prstGeom prst="line">
            <a:avLst/>
          </a:prstGeom>
          <a:noFill/>
          <a:ln w="19050" cap="flat" cmpd="sng" algn="ctr">
            <a:solidFill>
              <a:srgbClr val="000000"/>
            </a:solidFill>
            <a:prstDash val="solid"/>
            <a:round/>
            <a:headEnd type="none" w="sm" len="sm"/>
            <a:tailEnd type="stealth" w="med" len="lg"/>
          </a:ln>
          <a:effectLst/>
        </p:spPr>
        <p:txBody>
          <a:bodyPr wrap="none" anchor="ctr">
            <a:prstTxWarp prst="textNoShape">
              <a:avLst/>
            </a:prstTxWarp>
          </a:bodyPr>
          <a:lstStyle/>
          <a:p>
            <a:endParaRPr lang="en-US"/>
          </a:p>
        </p:txBody>
      </p:sp>
      <p:sp>
        <p:nvSpPr>
          <p:cNvPr id="2" name="Title 1"/>
          <p:cNvSpPr>
            <a:spLocks noGrp="1"/>
          </p:cNvSpPr>
          <p:nvPr>
            <p:ph type="title"/>
          </p:nvPr>
        </p:nvSpPr>
        <p:spPr/>
        <p:txBody>
          <a:bodyPr/>
          <a:lstStyle/>
          <a:p>
            <a:r>
              <a:rPr lang="en-US" dirty="0" smtClean="0"/>
              <a:t>Scan partitioning for diagnosis</a:t>
            </a:r>
            <a:endParaRPr lang="en-US" dirty="0"/>
          </a:p>
        </p:txBody>
      </p:sp>
      <p:sp>
        <p:nvSpPr>
          <p:cNvPr id="6" name="Line 3"/>
          <p:cNvSpPr>
            <a:spLocks noChangeShapeType="1"/>
          </p:cNvSpPr>
          <p:nvPr/>
        </p:nvSpPr>
        <p:spPr bwMode="auto">
          <a:xfrm>
            <a:off x="7917767" y="2752322"/>
            <a:ext cx="642937" cy="0"/>
          </a:xfrm>
          <a:prstGeom prst="line">
            <a:avLst/>
          </a:prstGeom>
          <a:noFill/>
          <a:ln w="19050" cmpd="sng" algn="ctr">
            <a:solidFill>
              <a:srgbClr val="000000"/>
            </a:solidFill>
            <a:prstDash val="solid"/>
            <a:round/>
            <a:headEnd type="none" w="sm" len="sm"/>
            <a:tailEnd type="none" w="sm" len="sm"/>
          </a:ln>
          <a:effectLst/>
        </p:spPr>
        <p:txBody>
          <a:bodyPr wrap="none" anchor="ctr">
            <a:prstTxWarp prst="textNoShape">
              <a:avLst/>
            </a:prstTxWarp>
          </a:bodyPr>
          <a:lstStyle/>
          <a:p>
            <a:endParaRPr lang="en-US"/>
          </a:p>
        </p:txBody>
      </p:sp>
      <p:grpSp>
        <p:nvGrpSpPr>
          <p:cNvPr id="15" name="Group 60"/>
          <p:cNvGrpSpPr/>
          <p:nvPr/>
        </p:nvGrpSpPr>
        <p:grpSpPr>
          <a:xfrm>
            <a:off x="3250847" y="2800931"/>
            <a:ext cx="270687" cy="854075"/>
            <a:chOff x="3403600" y="3130628"/>
            <a:chExt cx="444500" cy="854075"/>
          </a:xfrm>
        </p:grpSpPr>
        <p:sp>
          <p:nvSpPr>
            <p:cNvPr id="7" name="Line 4"/>
            <p:cNvSpPr>
              <a:spLocks noChangeShapeType="1"/>
            </p:cNvSpPr>
            <p:nvPr/>
          </p:nvSpPr>
          <p:spPr bwMode="auto">
            <a:xfrm>
              <a:off x="3405187" y="3130628"/>
              <a:ext cx="442913" cy="0"/>
            </a:xfrm>
            <a:prstGeom prst="line">
              <a:avLst/>
            </a:prstGeom>
            <a:noFill/>
            <a:ln w="19050" cap="flat" cmpd="sng" algn="ctr">
              <a:solidFill>
                <a:srgbClr val="000000"/>
              </a:solidFill>
              <a:prstDash val="solid"/>
              <a:round/>
              <a:headEnd type="none" w="sm" len="sm"/>
              <a:tailEnd type="none" w="sm" len="sm"/>
            </a:ln>
            <a:effectLst/>
          </p:spPr>
          <p:txBody>
            <a:bodyPr wrap="none" anchor="ctr">
              <a:prstTxWarp prst="textNoShape">
                <a:avLst/>
              </a:prstTxWarp>
            </a:bodyPr>
            <a:lstStyle/>
            <a:p>
              <a:endParaRPr lang="en-US"/>
            </a:p>
          </p:txBody>
        </p:sp>
        <p:sp>
          <p:nvSpPr>
            <p:cNvPr id="8" name="Line 5"/>
            <p:cNvSpPr>
              <a:spLocks noChangeShapeType="1"/>
            </p:cNvSpPr>
            <p:nvPr/>
          </p:nvSpPr>
          <p:spPr bwMode="auto">
            <a:xfrm>
              <a:off x="3403600" y="3984703"/>
              <a:ext cx="442912" cy="0"/>
            </a:xfrm>
            <a:prstGeom prst="line">
              <a:avLst/>
            </a:prstGeom>
            <a:noFill/>
            <a:ln w="19050" cap="flat" cmpd="sng" algn="ctr">
              <a:solidFill>
                <a:srgbClr val="000000"/>
              </a:solidFill>
              <a:prstDash val="solid"/>
              <a:round/>
              <a:headEnd type="none" w="sm" len="sm"/>
              <a:tailEnd type="none" w="sm" len="sm"/>
            </a:ln>
            <a:effectLst/>
          </p:spPr>
          <p:txBody>
            <a:bodyPr wrap="none" anchor="ctr">
              <a:prstTxWarp prst="textNoShape">
                <a:avLst/>
              </a:prstTxWarp>
            </a:bodyPr>
            <a:lstStyle/>
            <a:p>
              <a:endParaRPr lang="en-US"/>
            </a:p>
          </p:txBody>
        </p:sp>
      </p:grpSp>
      <p:sp>
        <p:nvSpPr>
          <p:cNvPr id="9" name="Freeform 6"/>
          <p:cNvSpPr>
            <a:spLocks/>
          </p:cNvSpPr>
          <p:nvPr/>
        </p:nvSpPr>
        <p:spPr bwMode="auto">
          <a:xfrm>
            <a:off x="6125100" y="1508778"/>
            <a:ext cx="1558926" cy="1158222"/>
          </a:xfrm>
          <a:custGeom>
            <a:avLst/>
            <a:gdLst>
              <a:gd name="connsiteX0" fmla="*/ 0 w 982"/>
              <a:gd name="connsiteY0" fmla="*/ 0 h 885"/>
              <a:gd name="connsiteX1" fmla="*/ 788 w 982"/>
              <a:gd name="connsiteY1" fmla="*/ 0 h 885"/>
              <a:gd name="connsiteX2" fmla="*/ 788 w 982"/>
              <a:gd name="connsiteY2" fmla="*/ 885 h 885"/>
              <a:gd name="connsiteX3" fmla="*/ 982 w 982"/>
              <a:gd name="connsiteY3" fmla="*/ 885 h 885"/>
            </a:gdLst>
            <a:ahLst/>
            <a:cxnLst>
              <a:cxn ang="0">
                <a:pos x="connsiteX0" y="connsiteY0"/>
              </a:cxn>
              <a:cxn ang="0">
                <a:pos x="connsiteX1" y="connsiteY1"/>
              </a:cxn>
              <a:cxn ang="0">
                <a:pos x="connsiteX2" y="connsiteY2"/>
              </a:cxn>
              <a:cxn ang="0">
                <a:pos x="connsiteX3" y="connsiteY3"/>
              </a:cxn>
            </a:cxnLst>
            <a:rect l="l" t="t" r="r" b="b"/>
            <a:pathLst>
              <a:path w="982" h="885">
                <a:moveTo>
                  <a:pt x="0" y="0"/>
                </a:moveTo>
                <a:lnTo>
                  <a:pt x="788" y="0"/>
                </a:lnTo>
                <a:lnTo>
                  <a:pt x="788" y="885"/>
                </a:lnTo>
                <a:lnTo>
                  <a:pt x="982" y="885"/>
                </a:lnTo>
              </a:path>
            </a:pathLst>
          </a:custGeom>
          <a:noFill/>
          <a:ln w="19050" cap="rnd" cmpd="sng" algn="ctr">
            <a:solidFill>
              <a:srgbClr val="000000"/>
            </a:solidFill>
            <a:prstDash val="solid"/>
            <a:round/>
            <a:headEnd type="none" w="sm" len="sm"/>
            <a:tailEnd type="none" w="sm" len="sm"/>
          </a:ln>
          <a:effectLst/>
        </p:spPr>
        <p:txBody>
          <a:bodyPr>
            <a:prstTxWarp prst="textNoShape">
              <a:avLst/>
            </a:prstTxWarp>
          </a:bodyPr>
          <a:lstStyle/>
          <a:p>
            <a:endParaRPr lang="en-US"/>
          </a:p>
        </p:txBody>
      </p:sp>
      <p:sp>
        <p:nvSpPr>
          <p:cNvPr id="10" name="Line 7"/>
          <p:cNvSpPr>
            <a:spLocks noChangeShapeType="1"/>
          </p:cNvSpPr>
          <p:nvPr/>
        </p:nvSpPr>
        <p:spPr bwMode="auto">
          <a:xfrm>
            <a:off x="5980438" y="2847572"/>
            <a:ext cx="1732241" cy="0"/>
          </a:xfrm>
          <a:prstGeom prst="line">
            <a:avLst/>
          </a:prstGeom>
          <a:noFill/>
          <a:ln w="19050" cmpd="sng" algn="ctr">
            <a:solidFill>
              <a:srgbClr val="000000"/>
            </a:solidFill>
            <a:prstDash val="solid"/>
            <a:round/>
            <a:headEnd type="none" w="sm" len="sm"/>
            <a:tailEnd type="none" w="sm" len="sm"/>
          </a:ln>
          <a:effectLst/>
        </p:spPr>
        <p:txBody>
          <a:bodyPr wrap="none" anchor="ctr">
            <a:prstTxWarp prst="textNoShape">
              <a:avLst/>
            </a:prstTxWarp>
          </a:bodyPr>
          <a:lstStyle/>
          <a:p>
            <a:endParaRPr lang="en-US"/>
          </a:p>
        </p:txBody>
      </p:sp>
      <p:sp>
        <p:nvSpPr>
          <p:cNvPr id="11" name="Freeform 8"/>
          <p:cNvSpPr>
            <a:spLocks/>
          </p:cNvSpPr>
          <p:nvPr/>
        </p:nvSpPr>
        <p:spPr bwMode="auto">
          <a:xfrm>
            <a:off x="3250848" y="3840743"/>
            <a:ext cx="3802873" cy="914400"/>
          </a:xfrm>
          <a:custGeom>
            <a:avLst/>
            <a:gdLst/>
            <a:ahLst/>
            <a:cxnLst>
              <a:cxn ang="0">
                <a:pos x="2321" y="575"/>
              </a:cxn>
              <a:cxn ang="0">
                <a:pos x="2606" y="575"/>
              </a:cxn>
              <a:cxn ang="0">
                <a:pos x="2606" y="345"/>
              </a:cxn>
              <a:cxn ang="0">
                <a:pos x="0" y="345"/>
              </a:cxn>
              <a:cxn ang="0">
                <a:pos x="0" y="0"/>
              </a:cxn>
            </a:cxnLst>
            <a:rect l="0" t="0" r="r" b="b"/>
            <a:pathLst>
              <a:path w="2607" h="576">
                <a:moveTo>
                  <a:pt x="2321" y="575"/>
                </a:moveTo>
                <a:lnTo>
                  <a:pt x="2606" y="575"/>
                </a:lnTo>
                <a:lnTo>
                  <a:pt x="2606" y="345"/>
                </a:lnTo>
                <a:lnTo>
                  <a:pt x="0" y="345"/>
                </a:lnTo>
                <a:lnTo>
                  <a:pt x="0" y="0"/>
                </a:lnTo>
              </a:path>
            </a:pathLst>
          </a:custGeom>
          <a:noFill/>
          <a:ln w="19050" cap="rnd" cmpd="sng" algn="ctr">
            <a:solidFill>
              <a:srgbClr val="000000"/>
            </a:solidFill>
            <a:prstDash val="solid"/>
            <a:round/>
            <a:headEnd type="none" w="sm" len="sm"/>
            <a:tailEnd type="stealth" w="med" len="lg"/>
          </a:ln>
          <a:effectLst/>
        </p:spPr>
        <p:txBody>
          <a:bodyPr>
            <a:prstTxWarp prst="textNoShape">
              <a:avLst/>
            </a:prstTxWarp>
          </a:bodyPr>
          <a:lstStyle/>
          <a:p>
            <a:endParaRPr lang="en-US"/>
          </a:p>
        </p:txBody>
      </p:sp>
      <p:sp>
        <p:nvSpPr>
          <p:cNvPr id="12" name="Line 9"/>
          <p:cNvSpPr>
            <a:spLocks noChangeShapeType="1"/>
          </p:cNvSpPr>
          <p:nvPr/>
        </p:nvSpPr>
        <p:spPr bwMode="auto">
          <a:xfrm flipV="1">
            <a:off x="3646947" y="4058231"/>
            <a:ext cx="0" cy="701675"/>
          </a:xfrm>
          <a:prstGeom prst="line">
            <a:avLst/>
          </a:prstGeom>
          <a:noFill/>
          <a:ln w="19050" cap="flat" cmpd="sng" algn="ctr">
            <a:solidFill>
              <a:srgbClr val="000000"/>
            </a:solidFill>
            <a:prstDash val="solid"/>
            <a:round/>
            <a:headEnd type="oval" w="med" len="med"/>
            <a:tailEnd type="none" w="sm" len="sm"/>
          </a:ln>
          <a:effectLst/>
        </p:spPr>
        <p:txBody>
          <a:bodyPr wrap="none" anchor="ctr">
            <a:prstTxWarp prst="textNoShape">
              <a:avLst/>
            </a:prstTxWarp>
          </a:bodyPr>
          <a:lstStyle/>
          <a:p>
            <a:endParaRPr lang="en-US"/>
          </a:p>
        </p:txBody>
      </p:sp>
      <p:sp>
        <p:nvSpPr>
          <p:cNvPr id="13" name="Freeform 10"/>
          <p:cNvSpPr>
            <a:spLocks/>
          </p:cNvSpPr>
          <p:nvPr/>
        </p:nvSpPr>
        <p:spPr bwMode="auto">
          <a:xfrm>
            <a:off x="1832735" y="2021468"/>
            <a:ext cx="3889375" cy="2792413"/>
          </a:xfrm>
          <a:custGeom>
            <a:avLst/>
            <a:gdLst/>
            <a:ahLst/>
            <a:cxnLst>
              <a:cxn ang="0">
                <a:pos x="0" y="0"/>
              </a:cxn>
              <a:cxn ang="0">
                <a:pos x="0" y="1727"/>
              </a:cxn>
              <a:cxn ang="0">
                <a:pos x="2449" y="1727"/>
              </a:cxn>
              <a:cxn ang="0">
                <a:pos x="2449" y="1758"/>
              </a:cxn>
            </a:cxnLst>
            <a:rect l="0" t="0" r="r" b="b"/>
            <a:pathLst>
              <a:path w="2450" h="1759">
                <a:moveTo>
                  <a:pt x="0" y="0"/>
                </a:moveTo>
                <a:lnTo>
                  <a:pt x="0" y="1727"/>
                </a:lnTo>
                <a:lnTo>
                  <a:pt x="2449" y="1727"/>
                </a:lnTo>
                <a:lnTo>
                  <a:pt x="2449" y="1758"/>
                </a:lnTo>
              </a:path>
            </a:pathLst>
          </a:custGeom>
          <a:noFill/>
          <a:ln w="19050" cap="rnd" cmpd="sng" algn="ctr">
            <a:solidFill>
              <a:schemeClr val="tx1"/>
            </a:solidFill>
            <a:prstDash val="solid"/>
            <a:round/>
            <a:headEnd type="oval" w="med" len="med"/>
            <a:tailEnd type="none" w="sm" len="sm"/>
          </a:ln>
          <a:effectLst/>
        </p:spPr>
        <p:txBody>
          <a:bodyPr>
            <a:prstTxWarp prst="textNoShape">
              <a:avLst/>
            </a:prstTxWarp>
          </a:bodyPr>
          <a:lstStyle/>
          <a:p>
            <a:endParaRPr lang="en-US"/>
          </a:p>
        </p:txBody>
      </p:sp>
      <p:sp>
        <p:nvSpPr>
          <p:cNvPr id="17" name="Freeform 14"/>
          <p:cNvSpPr>
            <a:spLocks/>
          </p:cNvSpPr>
          <p:nvPr/>
        </p:nvSpPr>
        <p:spPr bwMode="auto">
          <a:xfrm>
            <a:off x="1475247" y="2021468"/>
            <a:ext cx="2182813" cy="520700"/>
          </a:xfrm>
          <a:custGeom>
            <a:avLst/>
            <a:gdLst/>
            <a:ahLst/>
            <a:cxnLst>
              <a:cxn ang="0">
                <a:pos x="0" y="0"/>
              </a:cxn>
              <a:cxn ang="0">
                <a:pos x="1374" y="0"/>
              </a:cxn>
              <a:cxn ang="0">
                <a:pos x="1374" y="327"/>
              </a:cxn>
            </a:cxnLst>
            <a:rect l="0" t="0" r="r" b="b"/>
            <a:pathLst>
              <a:path w="1375" h="328">
                <a:moveTo>
                  <a:pt x="0" y="0"/>
                </a:moveTo>
                <a:lnTo>
                  <a:pt x="1374" y="0"/>
                </a:lnTo>
                <a:lnTo>
                  <a:pt x="1374" y="327"/>
                </a:lnTo>
              </a:path>
            </a:pathLst>
          </a:custGeom>
          <a:noFill/>
          <a:ln w="19050" cap="rnd" cmpd="sng" algn="ctr">
            <a:solidFill>
              <a:srgbClr val="000000"/>
            </a:solidFill>
            <a:prstDash val="solid"/>
            <a:round/>
            <a:headEnd type="none" w="sm" len="sm"/>
            <a:tailEnd type="none" w="sm" len="sm"/>
          </a:ln>
          <a:effectLst/>
        </p:spPr>
        <p:txBody>
          <a:bodyPr>
            <a:prstTxWarp prst="textNoShape">
              <a:avLst/>
            </a:prstTxWarp>
          </a:bodyPr>
          <a:lstStyle/>
          <a:p>
            <a:endParaRPr lang="en-US"/>
          </a:p>
        </p:txBody>
      </p:sp>
      <p:sp>
        <p:nvSpPr>
          <p:cNvPr id="23" name="Rectangle 20"/>
          <p:cNvSpPr>
            <a:spLocks noChangeArrowheads="1"/>
          </p:cNvSpPr>
          <p:nvPr/>
        </p:nvSpPr>
        <p:spPr bwMode="auto">
          <a:xfrm>
            <a:off x="7476219" y="2142645"/>
            <a:ext cx="1427163" cy="336550"/>
          </a:xfrm>
          <a:prstGeom prst="rect">
            <a:avLst/>
          </a:prstGeom>
          <a:noFill/>
          <a:ln w="9525">
            <a:noFill/>
            <a:miter lim="800000"/>
            <a:headEnd/>
            <a:tailEnd/>
          </a:ln>
          <a:effectLst/>
        </p:spPr>
        <p:txBody>
          <a:bodyPr wrap="none" lIns="92075" tIns="46038" rIns="92075" bIns="46038">
            <a:prstTxWarp prst="textNoShape">
              <a:avLst/>
            </a:prstTxWarp>
            <a:spAutoFit/>
          </a:bodyPr>
          <a:lstStyle/>
          <a:p>
            <a:r>
              <a:rPr lang="en-US" sz="1600" dirty="0">
                <a:solidFill>
                  <a:srgbClr val="000000"/>
                </a:solidFill>
                <a:latin typeface="Arial" charset="0"/>
              </a:rPr>
              <a:t>To compactor</a:t>
            </a:r>
            <a:endParaRPr lang="en-US" sz="1400" dirty="0">
              <a:solidFill>
                <a:srgbClr val="000000"/>
              </a:solidFill>
              <a:latin typeface="Arial" charset="0"/>
            </a:endParaRPr>
          </a:p>
        </p:txBody>
      </p:sp>
      <p:sp>
        <p:nvSpPr>
          <p:cNvPr id="24" name="Rectangle 21"/>
          <p:cNvSpPr>
            <a:spLocks noChangeArrowheads="1"/>
          </p:cNvSpPr>
          <p:nvPr/>
        </p:nvSpPr>
        <p:spPr bwMode="auto">
          <a:xfrm>
            <a:off x="1248235" y="1667456"/>
            <a:ext cx="711733" cy="339196"/>
          </a:xfrm>
          <a:prstGeom prst="rect">
            <a:avLst/>
          </a:prstGeom>
          <a:noFill/>
          <a:ln w="9525">
            <a:noFill/>
            <a:miter lim="800000"/>
            <a:headEnd/>
            <a:tailEnd/>
          </a:ln>
          <a:effectLst/>
        </p:spPr>
        <p:txBody>
          <a:bodyPr wrap="none" lIns="92075" tIns="46038" rIns="92075" bIns="46038">
            <a:prstTxWarp prst="textNoShape">
              <a:avLst/>
            </a:prstTxWarp>
            <a:spAutoFit/>
          </a:bodyPr>
          <a:lstStyle/>
          <a:p>
            <a:r>
              <a:rPr lang="en-US" sz="1600" dirty="0">
                <a:solidFill>
                  <a:srgbClr val="000000"/>
                </a:solidFill>
                <a:latin typeface="Arial" charset="0"/>
              </a:rPr>
              <a:t>Clock</a:t>
            </a:r>
          </a:p>
        </p:txBody>
      </p:sp>
      <p:sp>
        <p:nvSpPr>
          <p:cNvPr id="26" name="Rectangle 23"/>
          <p:cNvSpPr>
            <a:spLocks noChangeArrowheads="1"/>
          </p:cNvSpPr>
          <p:nvPr/>
        </p:nvSpPr>
        <p:spPr bwMode="auto">
          <a:xfrm>
            <a:off x="1919297" y="1362428"/>
            <a:ext cx="4772024" cy="293765"/>
          </a:xfrm>
          <a:prstGeom prst="rect">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r>
              <a:rPr lang="en-US" sz="1200" kern="0" dirty="0">
                <a:solidFill>
                  <a:srgbClr val="000000"/>
                </a:solidFill>
                <a:latin typeface="Arial"/>
              </a:rPr>
              <a:t>Scan chain</a:t>
            </a:r>
          </a:p>
        </p:txBody>
      </p:sp>
      <p:sp>
        <p:nvSpPr>
          <p:cNvPr id="29" name="Rectangle 26"/>
          <p:cNvSpPr>
            <a:spLocks noChangeArrowheads="1"/>
          </p:cNvSpPr>
          <p:nvPr/>
        </p:nvSpPr>
        <p:spPr bwMode="auto">
          <a:xfrm>
            <a:off x="3242512" y="5477456"/>
            <a:ext cx="824745" cy="585418"/>
          </a:xfrm>
          <a:prstGeom prst="rect">
            <a:avLst/>
          </a:prstGeom>
          <a:noFill/>
          <a:ln w="9525">
            <a:noFill/>
            <a:miter lim="800000"/>
            <a:headEnd/>
            <a:tailEnd/>
          </a:ln>
          <a:effectLst/>
        </p:spPr>
        <p:txBody>
          <a:bodyPr wrap="none" lIns="92075" tIns="46038" rIns="92075" bIns="46038">
            <a:prstTxWarp prst="textNoShape">
              <a:avLst/>
            </a:prstTxWarp>
            <a:spAutoFit/>
          </a:bodyPr>
          <a:lstStyle/>
          <a:p>
            <a:pPr algn="ctr"/>
            <a:r>
              <a:rPr lang="en-US" sz="1600" dirty="0">
                <a:solidFill>
                  <a:srgbClr val="000000"/>
                </a:solidFill>
                <a:latin typeface="Arial" charset="0"/>
              </a:rPr>
              <a:t>Next</a:t>
            </a:r>
            <a:endParaRPr lang="en-US" sz="1600" dirty="0" smtClean="0">
              <a:solidFill>
                <a:srgbClr val="000000"/>
              </a:solidFill>
              <a:latin typeface="Arial" charset="0"/>
            </a:endParaRPr>
          </a:p>
          <a:p>
            <a:pPr algn="ctr"/>
            <a:r>
              <a:rPr lang="en-US" sz="1600" dirty="0" smtClean="0">
                <a:solidFill>
                  <a:srgbClr val="000000"/>
                </a:solidFill>
              </a:rPr>
              <a:t>pattern</a:t>
            </a:r>
            <a:endParaRPr lang="en-US" sz="1600" dirty="0">
              <a:solidFill>
                <a:srgbClr val="000000"/>
              </a:solidFill>
              <a:latin typeface="Arial" charset="0"/>
            </a:endParaRPr>
          </a:p>
        </p:txBody>
      </p:sp>
      <p:sp>
        <p:nvSpPr>
          <p:cNvPr id="30" name="Rectangle 27"/>
          <p:cNvSpPr>
            <a:spLocks noChangeArrowheads="1"/>
          </p:cNvSpPr>
          <p:nvPr/>
        </p:nvSpPr>
        <p:spPr bwMode="auto">
          <a:xfrm>
            <a:off x="4868792" y="5477456"/>
            <a:ext cx="915916" cy="585418"/>
          </a:xfrm>
          <a:prstGeom prst="rect">
            <a:avLst/>
          </a:prstGeom>
          <a:noFill/>
          <a:ln w="9525">
            <a:noFill/>
            <a:miter lim="800000"/>
            <a:headEnd/>
            <a:tailEnd/>
          </a:ln>
          <a:effectLst/>
        </p:spPr>
        <p:txBody>
          <a:bodyPr wrap="none" lIns="92075" tIns="46038" rIns="92075" bIns="46038">
            <a:prstTxWarp prst="textNoShape">
              <a:avLst/>
            </a:prstTxWarp>
            <a:spAutoFit/>
          </a:bodyPr>
          <a:lstStyle/>
          <a:p>
            <a:pPr algn="ctr"/>
            <a:r>
              <a:rPr lang="en-US" sz="1600" dirty="0">
                <a:solidFill>
                  <a:srgbClr val="000000"/>
                </a:solidFill>
                <a:latin typeface="Arial" charset="0"/>
              </a:rPr>
              <a:t>Next</a:t>
            </a:r>
            <a:endParaRPr lang="en-US" sz="1600" dirty="0" smtClean="0">
              <a:solidFill>
                <a:srgbClr val="000000"/>
              </a:solidFill>
              <a:latin typeface="Arial" charset="0"/>
            </a:endParaRPr>
          </a:p>
          <a:p>
            <a:pPr algn="ctr"/>
            <a:r>
              <a:rPr lang="en-US" sz="1600" dirty="0" smtClean="0">
                <a:solidFill>
                  <a:srgbClr val="000000"/>
                </a:solidFill>
                <a:latin typeface="Arial" charset="0"/>
              </a:rPr>
              <a:t>partition</a:t>
            </a:r>
            <a:endParaRPr lang="en-US" sz="1600" dirty="0">
              <a:solidFill>
                <a:srgbClr val="000000"/>
              </a:solidFill>
              <a:latin typeface="Arial" charset="0"/>
            </a:endParaRPr>
          </a:p>
        </p:txBody>
      </p:sp>
      <p:sp>
        <p:nvSpPr>
          <p:cNvPr id="31" name="Rectangle 28"/>
          <p:cNvSpPr>
            <a:spLocks noChangeArrowheads="1"/>
          </p:cNvSpPr>
          <p:nvPr/>
        </p:nvSpPr>
        <p:spPr bwMode="auto">
          <a:xfrm>
            <a:off x="6298748" y="5477456"/>
            <a:ext cx="1497706" cy="585418"/>
          </a:xfrm>
          <a:prstGeom prst="rect">
            <a:avLst/>
          </a:prstGeom>
          <a:noFill/>
          <a:ln w="9525">
            <a:noFill/>
            <a:miter lim="800000"/>
            <a:headEnd/>
            <a:tailEnd/>
          </a:ln>
          <a:effectLst/>
        </p:spPr>
        <p:txBody>
          <a:bodyPr wrap="none" lIns="92075" tIns="46038" rIns="92075" bIns="46038">
            <a:prstTxWarp prst="textNoShape">
              <a:avLst/>
            </a:prstTxWarp>
            <a:spAutoFit/>
          </a:bodyPr>
          <a:lstStyle/>
          <a:p>
            <a:pPr algn="ctr"/>
            <a:r>
              <a:rPr lang="en-US" sz="1600" dirty="0">
                <a:solidFill>
                  <a:srgbClr val="000000"/>
                </a:solidFill>
                <a:latin typeface="Arial" charset="0"/>
              </a:rPr>
              <a:t>Next</a:t>
            </a:r>
            <a:endParaRPr lang="en-US" sz="1600" dirty="0" smtClean="0">
              <a:solidFill>
                <a:srgbClr val="000000"/>
              </a:solidFill>
              <a:latin typeface="Arial" charset="0"/>
            </a:endParaRPr>
          </a:p>
          <a:p>
            <a:pPr algn="ctr"/>
            <a:r>
              <a:rPr lang="en-US" sz="1600" dirty="0" smtClean="0">
                <a:solidFill>
                  <a:srgbClr val="000000"/>
                </a:solidFill>
              </a:rPr>
              <a:t>p</a:t>
            </a:r>
            <a:r>
              <a:rPr lang="en-US" sz="1600" dirty="0" smtClean="0">
                <a:solidFill>
                  <a:srgbClr val="000000"/>
                </a:solidFill>
                <a:latin typeface="Arial" charset="0"/>
              </a:rPr>
              <a:t>artition group</a:t>
            </a:r>
            <a:endParaRPr lang="en-US" sz="1600" dirty="0">
              <a:solidFill>
                <a:srgbClr val="000000"/>
              </a:solidFill>
              <a:latin typeface="Arial" charset="0"/>
            </a:endParaRPr>
          </a:p>
        </p:txBody>
      </p:sp>
      <p:sp>
        <p:nvSpPr>
          <p:cNvPr id="32" name="AutoShape 29"/>
          <p:cNvSpPr>
            <a:spLocks noChangeArrowheads="1"/>
          </p:cNvSpPr>
          <p:nvPr/>
        </p:nvSpPr>
        <p:spPr bwMode="auto">
          <a:xfrm>
            <a:off x="3508835" y="4904368"/>
            <a:ext cx="276225" cy="593725"/>
          </a:xfrm>
          <a:prstGeom prst="upArrow">
            <a:avLst>
              <a:gd name="adj1" fmla="val 50000"/>
              <a:gd name="adj2" fmla="val 107461"/>
            </a:avLst>
          </a:prstGeom>
          <a:solidFill>
            <a:srgbClr val="FFFFFF"/>
          </a:solidFill>
          <a:ln w="12700">
            <a:solidFill>
              <a:schemeClr val="tx1"/>
            </a:solidFill>
            <a:miter lim="800000"/>
            <a:headEnd/>
            <a:tailEnd/>
          </a:ln>
          <a:effectLst/>
        </p:spPr>
        <p:txBody>
          <a:bodyPr wrap="none" anchor="ctr">
            <a:prstTxWarp prst="textNoShape">
              <a:avLst/>
            </a:prstTxWarp>
          </a:bodyPr>
          <a:lstStyle/>
          <a:p>
            <a:endParaRPr lang="en-US"/>
          </a:p>
        </p:txBody>
      </p:sp>
      <p:sp>
        <p:nvSpPr>
          <p:cNvPr id="33" name="AutoShape 30"/>
          <p:cNvSpPr>
            <a:spLocks noChangeArrowheads="1"/>
          </p:cNvSpPr>
          <p:nvPr/>
        </p:nvSpPr>
        <p:spPr bwMode="auto">
          <a:xfrm>
            <a:off x="5174878" y="4904368"/>
            <a:ext cx="276225" cy="593725"/>
          </a:xfrm>
          <a:prstGeom prst="upArrow">
            <a:avLst>
              <a:gd name="adj1" fmla="val 50000"/>
              <a:gd name="adj2" fmla="val 107461"/>
            </a:avLst>
          </a:prstGeom>
          <a:solidFill>
            <a:srgbClr val="FFFFFF"/>
          </a:solidFill>
          <a:ln w="12700">
            <a:solidFill>
              <a:schemeClr val="tx1"/>
            </a:solidFill>
            <a:miter lim="800000"/>
            <a:headEnd/>
            <a:tailEnd/>
          </a:ln>
          <a:effectLst/>
        </p:spPr>
        <p:txBody>
          <a:bodyPr wrap="none" anchor="ctr">
            <a:prstTxWarp prst="textNoShape">
              <a:avLst/>
            </a:prstTxWarp>
          </a:bodyPr>
          <a:lstStyle/>
          <a:p>
            <a:endParaRPr lang="en-US"/>
          </a:p>
        </p:txBody>
      </p:sp>
      <p:sp>
        <p:nvSpPr>
          <p:cNvPr id="34" name="AutoShape 31"/>
          <p:cNvSpPr>
            <a:spLocks noChangeArrowheads="1"/>
          </p:cNvSpPr>
          <p:nvPr/>
        </p:nvSpPr>
        <p:spPr bwMode="auto">
          <a:xfrm>
            <a:off x="6892025" y="4904368"/>
            <a:ext cx="276225" cy="593725"/>
          </a:xfrm>
          <a:prstGeom prst="upArrow">
            <a:avLst>
              <a:gd name="adj1" fmla="val 50000"/>
              <a:gd name="adj2" fmla="val 107461"/>
            </a:avLst>
          </a:prstGeom>
          <a:solidFill>
            <a:srgbClr val="FFFFFF"/>
          </a:solidFill>
          <a:ln w="12700">
            <a:solidFill>
              <a:schemeClr val="tx1"/>
            </a:solidFill>
            <a:miter lim="800000"/>
            <a:headEnd/>
            <a:tailEnd/>
          </a:ln>
          <a:effectLst/>
        </p:spPr>
        <p:txBody>
          <a:bodyPr wrap="none" anchor="ctr">
            <a:prstTxWarp prst="textNoShape">
              <a:avLst/>
            </a:prstTxWarp>
          </a:bodyPr>
          <a:lstStyle/>
          <a:p>
            <a:endParaRPr lang="en-US"/>
          </a:p>
        </p:txBody>
      </p:sp>
      <p:sp>
        <p:nvSpPr>
          <p:cNvPr id="39" name="Rectangle 36"/>
          <p:cNvSpPr>
            <a:spLocks noChangeArrowheads="1"/>
          </p:cNvSpPr>
          <p:nvPr/>
        </p:nvSpPr>
        <p:spPr bwMode="auto">
          <a:xfrm>
            <a:off x="6004215" y="3844805"/>
            <a:ext cx="506612" cy="369974"/>
          </a:xfrm>
          <a:prstGeom prst="rect">
            <a:avLst/>
          </a:prstGeom>
          <a:noFill/>
          <a:ln w="9525">
            <a:noFill/>
            <a:miter lim="800000"/>
            <a:headEnd/>
            <a:tailEnd/>
          </a:ln>
          <a:effectLst/>
        </p:spPr>
        <p:txBody>
          <a:bodyPr wrap="none" lIns="92075" tIns="46038" rIns="92075" bIns="46038">
            <a:prstTxWarp prst="textNoShape">
              <a:avLst/>
            </a:prstTxWarp>
            <a:spAutoFit/>
          </a:bodyPr>
          <a:lstStyle/>
          <a:p>
            <a:r>
              <a:rPr lang="en-US" dirty="0">
                <a:solidFill>
                  <a:srgbClr val="000000"/>
                </a:solidFill>
              </a:rPr>
              <a:t>. . .</a:t>
            </a:r>
          </a:p>
        </p:txBody>
      </p:sp>
      <p:sp>
        <p:nvSpPr>
          <p:cNvPr id="42" name="AutoShape 73"/>
          <p:cNvSpPr>
            <a:spLocks noChangeArrowheads="1"/>
          </p:cNvSpPr>
          <p:nvPr/>
        </p:nvSpPr>
        <p:spPr bwMode="auto">
          <a:xfrm>
            <a:off x="3781887" y="4611204"/>
            <a:ext cx="1479550" cy="304800"/>
          </a:xfrm>
          <a:prstGeom prst="roundRect">
            <a:avLst>
              <a:gd name="adj" fmla="val 50000"/>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r>
              <a:rPr lang="en-US" sz="1200" kern="0" dirty="0" smtClean="0">
                <a:solidFill>
                  <a:srgbClr val="000000"/>
                </a:solidFill>
                <a:latin typeface="Arial"/>
              </a:rPr>
              <a:t>Pattern counter</a:t>
            </a:r>
            <a:endParaRPr lang="en-US" sz="1200" kern="0" dirty="0">
              <a:solidFill>
                <a:srgbClr val="000000"/>
              </a:solidFill>
              <a:latin typeface="Arial"/>
            </a:endParaRPr>
          </a:p>
        </p:txBody>
      </p:sp>
      <p:sp>
        <p:nvSpPr>
          <p:cNvPr id="43" name="AutoShape 73"/>
          <p:cNvSpPr>
            <a:spLocks noChangeArrowheads="1"/>
          </p:cNvSpPr>
          <p:nvPr/>
        </p:nvSpPr>
        <p:spPr bwMode="auto">
          <a:xfrm rot="5400000" flipH="1">
            <a:off x="2605943" y="3052153"/>
            <a:ext cx="2082007" cy="304800"/>
          </a:xfrm>
          <a:prstGeom prst="roundRect">
            <a:avLst>
              <a:gd name="adj" fmla="val 50000"/>
            </a:avLst>
          </a:prstGeom>
          <a:solidFill>
            <a:srgbClr val="C48E66"/>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46800" anchor="ctr"/>
          <a:lstStyle/>
          <a:p>
            <a:pPr algn="ctr" defTabSz="914400" eaLnBrk="0" fontAlgn="auto" hangingPunct="0">
              <a:spcBef>
                <a:spcPts val="0"/>
              </a:spcBef>
              <a:spcAft>
                <a:spcPts val="0"/>
              </a:spcAft>
              <a:defRPr/>
            </a:pPr>
            <a:r>
              <a:rPr lang="en-US" sz="1200" kern="0" dirty="0" smtClean="0">
                <a:solidFill>
                  <a:srgbClr val="000000"/>
                </a:solidFill>
                <a:latin typeface="Arial"/>
              </a:rPr>
              <a:t>MP-LFSR</a:t>
            </a:r>
            <a:endParaRPr lang="en-US" sz="1200" kern="0" dirty="0">
              <a:solidFill>
                <a:srgbClr val="000000"/>
              </a:solidFill>
              <a:latin typeface="Arial"/>
            </a:endParaRPr>
          </a:p>
        </p:txBody>
      </p:sp>
      <p:sp>
        <p:nvSpPr>
          <p:cNvPr id="44" name="AutoShape 73"/>
          <p:cNvSpPr>
            <a:spLocks noChangeArrowheads="1"/>
          </p:cNvSpPr>
          <p:nvPr/>
        </p:nvSpPr>
        <p:spPr bwMode="auto">
          <a:xfrm>
            <a:off x="5393196" y="4611204"/>
            <a:ext cx="1479550" cy="304800"/>
          </a:xfrm>
          <a:prstGeom prst="roundRect">
            <a:avLst>
              <a:gd name="adj" fmla="val 50000"/>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r>
              <a:rPr lang="en-US" sz="1200" kern="0" dirty="0" smtClean="0">
                <a:solidFill>
                  <a:srgbClr val="000000"/>
                </a:solidFill>
                <a:latin typeface="Arial"/>
              </a:rPr>
              <a:t>Partition counter</a:t>
            </a:r>
            <a:endParaRPr lang="en-US" sz="1200" kern="0" dirty="0">
              <a:solidFill>
                <a:srgbClr val="000000"/>
              </a:solidFill>
              <a:latin typeface="Arial"/>
            </a:endParaRPr>
          </a:p>
        </p:txBody>
      </p:sp>
      <p:sp>
        <p:nvSpPr>
          <p:cNvPr id="45" name="AutoShape 73"/>
          <p:cNvSpPr>
            <a:spLocks noChangeArrowheads="1"/>
          </p:cNvSpPr>
          <p:nvPr/>
        </p:nvSpPr>
        <p:spPr bwMode="auto">
          <a:xfrm>
            <a:off x="1991715" y="4611204"/>
            <a:ext cx="1479550" cy="304800"/>
          </a:xfrm>
          <a:prstGeom prst="roundRect">
            <a:avLst>
              <a:gd name="adj" fmla="val 50000"/>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r>
              <a:rPr lang="en-US" sz="1200" kern="0" dirty="0" smtClean="0">
                <a:solidFill>
                  <a:srgbClr val="000000"/>
                </a:solidFill>
                <a:latin typeface="Arial"/>
              </a:rPr>
              <a:t>Shift counter</a:t>
            </a:r>
            <a:endParaRPr lang="en-US" sz="1200" kern="0" dirty="0">
              <a:solidFill>
                <a:srgbClr val="000000"/>
              </a:solidFill>
              <a:latin typeface="Arial"/>
            </a:endParaRPr>
          </a:p>
        </p:txBody>
      </p:sp>
      <p:sp>
        <p:nvSpPr>
          <p:cNvPr id="46" name="AutoShape 77"/>
          <p:cNvSpPr>
            <a:spLocks noChangeArrowheads="1"/>
          </p:cNvSpPr>
          <p:nvPr/>
        </p:nvSpPr>
        <p:spPr bwMode="auto">
          <a:xfrm>
            <a:off x="7598830" y="2599922"/>
            <a:ext cx="353723" cy="316552"/>
          </a:xfrm>
          <a:prstGeom prst="flowChartDelay">
            <a:avLst/>
          </a:prstGeom>
          <a:solidFill>
            <a:srgbClr val="FFFFFF"/>
          </a:solidFill>
          <a:ln w="19050" cap="flat" cmpd="sng" algn="ctr">
            <a:solidFill>
              <a:srgbClr val="000000"/>
            </a:solidFill>
            <a:prstDash val="solid"/>
            <a:miter lim="800000"/>
            <a:headEnd type="none" w="med" len="med"/>
            <a:tailEnd type="none" w="med" len="med"/>
          </a:ln>
          <a:effectLst/>
        </p:spPr>
        <p:txBody>
          <a:bodyPr wrap="none" anchor="ctr">
            <a:prstTxWarp prst="textNoShape">
              <a:avLst/>
            </a:prstTxWarp>
          </a:bodyPr>
          <a:lstStyle/>
          <a:p>
            <a:endParaRPr lang="en-US"/>
          </a:p>
        </p:txBody>
      </p:sp>
      <p:sp>
        <p:nvSpPr>
          <p:cNvPr id="47" name="TextBox 46"/>
          <p:cNvSpPr txBox="1"/>
          <p:nvPr/>
        </p:nvSpPr>
        <p:spPr>
          <a:xfrm>
            <a:off x="3496141" y="3937780"/>
            <a:ext cx="314321" cy="307777"/>
          </a:xfrm>
          <a:prstGeom prst="rect">
            <a:avLst/>
          </a:prstGeom>
          <a:noFill/>
        </p:spPr>
        <p:txBody>
          <a:bodyPr wrap="none" rtlCol="0">
            <a:spAutoFit/>
          </a:bodyPr>
          <a:lstStyle/>
          <a:p>
            <a:r>
              <a:rPr lang="en-US" sz="1400" dirty="0" smtClean="0">
                <a:solidFill>
                  <a:srgbClr val="000000"/>
                </a:solidFill>
              </a:rPr>
              <a:t>R</a:t>
            </a:r>
            <a:endParaRPr lang="en-US" sz="1400" dirty="0">
              <a:solidFill>
                <a:srgbClr val="000000"/>
              </a:solidFill>
            </a:endParaRPr>
          </a:p>
        </p:txBody>
      </p:sp>
      <p:sp>
        <p:nvSpPr>
          <p:cNvPr id="60" name="AutoShape 73"/>
          <p:cNvSpPr>
            <a:spLocks noChangeArrowheads="1"/>
          </p:cNvSpPr>
          <p:nvPr/>
        </p:nvSpPr>
        <p:spPr bwMode="auto">
          <a:xfrm rot="5400000" flipH="1">
            <a:off x="2602727" y="3042724"/>
            <a:ext cx="1305914" cy="304800"/>
          </a:xfrm>
          <a:prstGeom prst="roundRect">
            <a:avLst>
              <a:gd name="adj" fmla="val 50000"/>
            </a:avLst>
          </a:prstGeom>
          <a:solidFill>
            <a:srgbClr val="C48E66"/>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46800" anchor="ctr"/>
          <a:lstStyle/>
          <a:p>
            <a:pPr algn="ctr" defTabSz="914400" eaLnBrk="0" fontAlgn="auto" hangingPunct="0">
              <a:spcBef>
                <a:spcPts val="0"/>
              </a:spcBef>
              <a:spcAft>
                <a:spcPts val="0"/>
              </a:spcAft>
              <a:defRPr/>
            </a:pPr>
            <a:r>
              <a:rPr lang="en-US" sz="1200" kern="0" dirty="0" smtClean="0">
                <a:solidFill>
                  <a:srgbClr val="000000"/>
                </a:solidFill>
                <a:latin typeface="Arial"/>
              </a:rPr>
              <a:t>Polynomial</a:t>
            </a:r>
            <a:endParaRPr lang="en-US" sz="1200" kern="0" dirty="0">
              <a:solidFill>
                <a:srgbClr val="000000"/>
              </a:solidFill>
              <a:latin typeface="Arial"/>
            </a:endParaRPr>
          </a:p>
        </p:txBody>
      </p:sp>
      <p:grpSp>
        <p:nvGrpSpPr>
          <p:cNvPr id="73" name="Group 72"/>
          <p:cNvGrpSpPr/>
          <p:nvPr/>
        </p:nvGrpSpPr>
        <p:grpSpPr>
          <a:xfrm>
            <a:off x="6625340" y="2701522"/>
            <a:ext cx="681038" cy="293687"/>
            <a:chOff x="6506935" y="2162672"/>
            <a:chExt cx="681038" cy="293687"/>
          </a:xfrm>
        </p:grpSpPr>
        <p:grpSp>
          <p:nvGrpSpPr>
            <p:cNvPr id="74" name="Group 8"/>
            <p:cNvGrpSpPr>
              <a:grpSpLocks/>
            </p:cNvGrpSpPr>
            <p:nvPr/>
          </p:nvGrpSpPr>
          <p:grpSpPr bwMode="auto">
            <a:xfrm>
              <a:off x="6506953" y="2162672"/>
              <a:ext cx="615953" cy="293687"/>
              <a:chOff x="2308" y="2841"/>
              <a:chExt cx="388" cy="185"/>
            </a:xfrm>
            <a:solidFill>
              <a:srgbClr val="FFFFFF"/>
            </a:solidFill>
          </p:grpSpPr>
          <p:sp>
            <p:nvSpPr>
              <p:cNvPr id="76" name="Freeform 9"/>
              <p:cNvSpPr>
                <a:spLocks/>
              </p:cNvSpPr>
              <p:nvPr/>
            </p:nvSpPr>
            <p:spPr bwMode="auto">
              <a:xfrm>
                <a:off x="2469" y="2841"/>
                <a:ext cx="71" cy="183"/>
              </a:xfrm>
              <a:custGeom>
                <a:avLst/>
                <a:gdLst>
                  <a:gd name="T0" fmla="*/ 6 w 71"/>
                  <a:gd name="T1" fmla="*/ 182 h 183"/>
                  <a:gd name="T2" fmla="*/ 69 w 71"/>
                  <a:gd name="T3" fmla="*/ 183 h 183"/>
                  <a:gd name="T4" fmla="*/ 71 w 71"/>
                  <a:gd name="T5" fmla="*/ 2 h 183"/>
                  <a:gd name="T6" fmla="*/ 0 w 71"/>
                  <a:gd name="T7" fmla="*/ 0 h 183"/>
                  <a:gd name="T8" fmla="*/ 12 w 71"/>
                  <a:gd name="T9" fmla="*/ 32 h 183"/>
                  <a:gd name="T10" fmla="*/ 21 w 71"/>
                  <a:gd name="T11" fmla="*/ 69 h 183"/>
                  <a:gd name="T12" fmla="*/ 24 w 71"/>
                  <a:gd name="T13" fmla="*/ 102 h 183"/>
                  <a:gd name="T14" fmla="*/ 20 w 71"/>
                  <a:gd name="T15" fmla="*/ 131 h 183"/>
                  <a:gd name="T16" fmla="*/ 12 w 71"/>
                  <a:gd name="T17" fmla="*/ 155 h 183"/>
                  <a:gd name="T18" fmla="*/ 6 w 71"/>
                  <a:gd name="T19" fmla="*/ 164 h 183"/>
                  <a:gd name="T20" fmla="*/ 6 w 71"/>
                  <a:gd name="T21" fmla="*/ 182 h 183"/>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71"/>
                  <a:gd name="T34" fmla="*/ 0 h 183"/>
                  <a:gd name="T35" fmla="*/ 71 w 71"/>
                  <a:gd name="T36" fmla="*/ 183 h 183"/>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71" h="183">
                    <a:moveTo>
                      <a:pt x="6" y="182"/>
                    </a:moveTo>
                    <a:lnTo>
                      <a:pt x="69" y="183"/>
                    </a:lnTo>
                    <a:lnTo>
                      <a:pt x="71" y="2"/>
                    </a:lnTo>
                    <a:lnTo>
                      <a:pt x="0" y="0"/>
                    </a:lnTo>
                    <a:lnTo>
                      <a:pt x="12" y="32"/>
                    </a:lnTo>
                    <a:lnTo>
                      <a:pt x="21" y="69"/>
                    </a:lnTo>
                    <a:lnTo>
                      <a:pt x="24" y="102"/>
                    </a:lnTo>
                    <a:lnTo>
                      <a:pt x="20" y="131"/>
                    </a:lnTo>
                    <a:lnTo>
                      <a:pt x="12" y="155"/>
                    </a:lnTo>
                    <a:lnTo>
                      <a:pt x="6" y="164"/>
                    </a:lnTo>
                    <a:lnTo>
                      <a:pt x="6" y="182"/>
                    </a:lnTo>
                    <a:close/>
                  </a:path>
                </a:pathLst>
              </a:custGeom>
              <a:grpFill/>
              <a:ln w="28575">
                <a:noFill/>
                <a:round/>
                <a:headEnd/>
                <a:tailEnd/>
              </a:ln>
            </p:spPr>
            <p:txBody>
              <a:bodyPr>
                <a:prstTxWarp prst="textNoShape">
                  <a:avLst/>
                </a:prstTxWarp>
                <a:spAutoFit/>
              </a:bodyPr>
              <a:lstStyle/>
              <a:p>
                <a:endParaRPr lang="en-US"/>
              </a:p>
            </p:txBody>
          </p:sp>
          <p:sp>
            <p:nvSpPr>
              <p:cNvPr id="77" name="Line 10"/>
              <p:cNvSpPr>
                <a:spLocks noChangeAspect="1" noChangeShapeType="1"/>
              </p:cNvSpPr>
              <p:nvPr/>
            </p:nvSpPr>
            <p:spPr bwMode="auto">
              <a:xfrm>
                <a:off x="2467" y="3026"/>
                <a:ext cx="69" cy="0"/>
              </a:xfrm>
              <a:prstGeom prst="line">
                <a:avLst/>
              </a:prstGeom>
              <a:grpFill/>
              <a:ln w="19050">
                <a:solidFill>
                  <a:srgbClr val="000000"/>
                </a:solidFill>
                <a:round/>
                <a:headEnd/>
                <a:tailEnd/>
              </a:ln>
            </p:spPr>
            <p:txBody>
              <a:bodyPr anchor="ctr">
                <a:prstTxWarp prst="textNoShape">
                  <a:avLst/>
                </a:prstTxWarp>
              </a:bodyPr>
              <a:lstStyle/>
              <a:p>
                <a:endParaRPr lang="en-US"/>
              </a:p>
            </p:txBody>
          </p:sp>
          <p:sp>
            <p:nvSpPr>
              <p:cNvPr id="78" name="Arc 11"/>
              <p:cNvSpPr>
                <a:spLocks noChangeAspect="1"/>
              </p:cNvSpPr>
              <p:nvPr/>
            </p:nvSpPr>
            <p:spPr bwMode="auto">
              <a:xfrm rot="16200000" flipV="1">
                <a:off x="2524" y="2854"/>
                <a:ext cx="184" cy="160"/>
              </a:xfrm>
              <a:custGeom>
                <a:avLst/>
                <a:gdLst>
                  <a:gd name="T0" fmla="*/ 92 w 21600"/>
                  <a:gd name="T1" fmla="*/ 0 h 19073"/>
                  <a:gd name="T2" fmla="*/ 184 w 21600"/>
                  <a:gd name="T3" fmla="*/ 160 h 19073"/>
                  <a:gd name="T4" fmla="*/ 0 w 21600"/>
                  <a:gd name="T5" fmla="*/ 157 h 19073"/>
                  <a:gd name="T6" fmla="*/ 0 60000 65536"/>
                  <a:gd name="T7" fmla="*/ 0 60000 65536"/>
                  <a:gd name="T8" fmla="*/ 0 60000 65536"/>
                  <a:gd name="T9" fmla="*/ 0 w 21600"/>
                  <a:gd name="T10" fmla="*/ 0 h 19073"/>
                  <a:gd name="T11" fmla="*/ 21600 w 21600"/>
                  <a:gd name="T12" fmla="*/ 19073 h 19073"/>
                </a:gdLst>
                <a:ahLst/>
                <a:cxnLst>
                  <a:cxn ang="T6">
                    <a:pos x="T0" y="T1"/>
                  </a:cxn>
                  <a:cxn ang="T7">
                    <a:pos x="T2" y="T3"/>
                  </a:cxn>
                  <a:cxn ang="T8">
                    <a:pos x="T4" y="T5"/>
                  </a:cxn>
                </a:cxnLst>
                <a:rect l="T9" t="T10" r="T11" b="T12"/>
                <a:pathLst>
                  <a:path w="21600" h="19073" fill="none" extrusionOk="0">
                    <a:moveTo>
                      <a:pt x="10754" y="-1"/>
                    </a:moveTo>
                    <a:cubicBezTo>
                      <a:pt x="17463" y="3851"/>
                      <a:pt x="21600" y="10996"/>
                      <a:pt x="21600" y="18732"/>
                    </a:cubicBezTo>
                    <a:cubicBezTo>
                      <a:pt x="21600" y="18845"/>
                      <a:pt x="21599" y="18959"/>
                      <a:pt x="21597" y="19073"/>
                    </a:cubicBezTo>
                  </a:path>
                  <a:path w="21600" h="19073" stroke="0" extrusionOk="0">
                    <a:moveTo>
                      <a:pt x="10754" y="-1"/>
                    </a:moveTo>
                    <a:cubicBezTo>
                      <a:pt x="17463" y="3851"/>
                      <a:pt x="21600" y="10996"/>
                      <a:pt x="21600" y="18732"/>
                    </a:cubicBezTo>
                    <a:cubicBezTo>
                      <a:pt x="21600" y="18845"/>
                      <a:pt x="21599" y="18959"/>
                      <a:pt x="21597" y="19073"/>
                    </a:cubicBezTo>
                    <a:lnTo>
                      <a:pt x="0" y="18732"/>
                    </a:lnTo>
                    <a:close/>
                  </a:path>
                </a:pathLst>
              </a:custGeom>
              <a:grpFill/>
              <a:ln w="19050">
                <a:solidFill>
                  <a:srgbClr val="000000"/>
                </a:solidFill>
                <a:round/>
                <a:headEnd/>
                <a:tailEnd/>
              </a:ln>
            </p:spPr>
            <p:txBody>
              <a:bodyPr anchor="ctr">
                <a:prstTxWarp prst="textNoShape">
                  <a:avLst/>
                </a:prstTxWarp>
              </a:bodyPr>
              <a:lstStyle/>
              <a:p>
                <a:endParaRPr lang="en-US"/>
              </a:p>
            </p:txBody>
          </p:sp>
          <p:sp>
            <p:nvSpPr>
              <p:cNvPr id="79" name="Arc 12"/>
              <p:cNvSpPr>
                <a:spLocks noChangeAspect="1"/>
              </p:cNvSpPr>
              <p:nvPr/>
            </p:nvSpPr>
            <p:spPr bwMode="auto">
              <a:xfrm>
                <a:off x="2308" y="2842"/>
                <a:ext cx="184" cy="184"/>
              </a:xfrm>
              <a:custGeom>
                <a:avLst/>
                <a:gdLst>
                  <a:gd name="T0" fmla="*/ 159 w 21600"/>
                  <a:gd name="T1" fmla="*/ 0 h 21540"/>
                  <a:gd name="T2" fmla="*/ 160 w 21600"/>
                  <a:gd name="T3" fmla="*/ 184 h 21540"/>
                  <a:gd name="T4" fmla="*/ 0 w 21600"/>
                  <a:gd name="T5" fmla="*/ 92 h 21540"/>
                  <a:gd name="T6" fmla="*/ 0 60000 65536"/>
                  <a:gd name="T7" fmla="*/ 0 60000 65536"/>
                  <a:gd name="T8" fmla="*/ 0 60000 65536"/>
                  <a:gd name="T9" fmla="*/ 0 w 21600"/>
                  <a:gd name="T10" fmla="*/ 0 h 21540"/>
                  <a:gd name="T11" fmla="*/ 21600 w 21600"/>
                  <a:gd name="T12" fmla="*/ 21540 h 21540"/>
                </a:gdLst>
                <a:ahLst/>
                <a:cxnLst>
                  <a:cxn ang="T6">
                    <a:pos x="T0" y="T1"/>
                  </a:cxn>
                  <a:cxn ang="T7">
                    <a:pos x="T2" y="T3"/>
                  </a:cxn>
                  <a:cxn ang="T8">
                    <a:pos x="T4" y="T5"/>
                  </a:cxn>
                </a:cxnLst>
                <a:rect l="T9" t="T10" r="T11" b="T12"/>
                <a:pathLst>
                  <a:path w="21600" h="21540" fill="none" extrusionOk="0">
                    <a:moveTo>
                      <a:pt x="18713" y="0"/>
                    </a:moveTo>
                    <a:cubicBezTo>
                      <a:pt x="20604" y="3280"/>
                      <a:pt x="21600" y="7000"/>
                      <a:pt x="21600" y="10787"/>
                    </a:cubicBezTo>
                    <a:cubicBezTo>
                      <a:pt x="21600" y="14560"/>
                      <a:pt x="20611" y="18267"/>
                      <a:pt x="18733" y="21540"/>
                    </a:cubicBezTo>
                  </a:path>
                  <a:path w="21600" h="21540" stroke="0" extrusionOk="0">
                    <a:moveTo>
                      <a:pt x="18713" y="0"/>
                    </a:moveTo>
                    <a:cubicBezTo>
                      <a:pt x="20604" y="3280"/>
                      <a:pt x="21600" y="7000"/>
                      <a:pt x="21600" y="10787"/>
                    </a:cubicBezTo>
                    <a:cubicBezTo>
                      <a:pt x="21600" y="14560"/>
                      <a:pt x="20611" y="18267"/>
                      <a:pt x="18733" y="21540"/>
                    </a:cubicBezTo>
                    <a:lnTo>
                      <a:pt x="0" y="10787"/>
                    </a:lnTo>
                    <a:close/>
                  </a:path>
                </a:pathLst>
              </a:custGeom>
              <a:noFill/>
              <a:ln w="19050">
                <a:solidFill>
                  <a:srgbClr val="000000"/>
                </a:solidFill>
                <a:round/>
                <a:headEnd/>
                <a:tailEnd/>
              </a:ln>
            </p:spPr>
            <p:txBody>
              <a:bodyPr wrap="none" anchor="ctr">
                <a:prstTxWarp prst="textNoShape">
                  <a:avLst/>
                </a:prstTxWarp>
              </a:bodyPr>
              <a:lstStyle/>
              <a:p>
                <a:endParaRPr lang="en-US"/>
              </a:p>
            </p:txBody>
          </p:sp>
          <p:sp>
            <p:nvSpPr>
              <p:cNvPr id="80" name="Arc 13"/>
              <p:cNvSpPr>
                <a:spLocks noChangeAspect="1"/>
              </p:cNvSpPr>
              <p:nvPr/>
            </p:nvSpPr>
            <p:spPr bwMode="auto">
              <a:xfrm flipV="1">
                <a:off x="2536" y="2845"/>
                <a:ext cx="160" cy="181"/>
              </a:xfrm>
              <a:custGeom>
                <a:avLst/>
                <a:gdLst>
                  <a:gd name="T0" fmla="*/ 0 w 18762"/>
                  <a:gd name="T1" fmla="*/ 0 h 21600"/>
                  <a:gd name="T2" fmla="*/ 160 w 18762"/>
                  <a:gd name="T3" fmla="*/ 91 h 21600"/>
                  <a:gd name="T4" fmla="*/ 0 w 18762"/>
                  <a:gd name="T5" fmla="*/ 181 h 21600"/>
                  <a:gd name="T6" fmla="*/ 0 60000 65536"/>
                  <a:gd name="T7" fmla="*/ 0 60000 65536"/>
                  <a:gd name="T8" fmla="*/ 0 60000 65536"/>
                  <a:gd name="T9" fmla="*/ 0 w 18762"/>
                  <a:gd name="T10" fmla="*/ 0 h 21600"/>
                  <a:gd name="T11" fmla="*/ 18762 w 18762"/>
                  <a:gd name="T12" fmla="*/ 21600 h 21600"/>
                </a:gdLst>
                <a:ahLst/>
                <a:cxnLst>
                  <a:cxn ang="T6">
                    <a:pos x="T0" y="T1"/>
                  </a:cxn>
                  <a:cxn ang="T7">
                    <a:pos x="T2" y="T3"/>
                  </a:cxn>
                  <a:cxn ang="T8">
                    <a:pos x="T4" y="T5"/>
                  </a:cxn>
                </a:cxnLst>
                <a:rect l="T9" t="T10" r="T11" b="T12"/>
                <a:pathLst>
                  <a:path w="18762" h="21600" fill="none" extrusionOk="0">
                    <a:moveTo>
                      <a:pt x="0" y="-1"/>
                    </a:moveTo>
                    <a:cubicBezTo>
                      <a:pt x="7757" y="-1"/>
                      <a:pt x="14918" y="4159"/>
                      <a:pt x="18762" y="10897"/>
                    </a:cubicBezTo>
                  </a:path>
                  <a:path w="18762" h="21600" stroke="0" extrusionOk="0">
                    <a:moveTo>
                      <a:pt x="0" y="-1"/>
                    </a:moveTo>
                    <a:cubicBezTo>
                      <a:pt x="7757" y="-1"/>
                      <a:pt x="14918" y="4159"/>
                      <a:pt x="18762" y="10897"/>
                    </a:cubicBezTo>
                    <a:lnTo>
                      <a:pt x="0" y="21600"/>
                    </a:lnTo>
                    <a:close/>
                  </a:path>
                </a:pathLst>
              </a:custGeom>
              <a:grpFill/>
              <a:ln w="19050">
                <a:solidFill>
                  <a:srgbClr val="000000"/>
                </a:solidFill>
                <a:round/>
                <a:headEnd/>
                <a:tailEnd/>
              </a:ln>
            </p:spPr>
            <p:txBody>
              <a:bodyPr anchor="ctr">
                <a:prstTxWarp prst="textNoShape">
                  <a:avLst/>
                </a:prstTxWarp>
              </a:bodyPr>
              <a:lstStyle/>
              <a:p>
                <a:endParaRPr lang="en-US"/>
              </a:p>
            </p:txBody>
          </p:sp>
          <p:sp>
            <p:nvSpPr>
              <p:cNvPr id="81" name="Line 14"/>
              <p:cNvSpPr>
                <a:spLocks noChangeAspect="1" noChangeShapeType="1"/>
              </p:cNvSpPr>
              <p:nvPr/>
            </p:nvSpPr>
            <p:spPr bwMode="auto">
              <a:xfrm>
                <a:off x="2467" y="2842"/>
                <a:ext cx="69" cy="0"/>
              </a:xfrm>
              <a:prstGeom prst="line">
                <a:avLst/>
              </a:prstGeom>
              <a:grpFill/>
              <a:ln w="19050">
                <a:solidFill>
                  <a:srgbClr val="000000"/>
                </a:solidFill>
                <a:round/>
                <a:headEnd/>
                <a:tailEnd/>
              </a:ln>
            </p:spPr>
            <p:txBody>
              <a:bodyPr anchor="ctr">
                <a:prstTxWarp prst="textNoShape">
                  <a:avLst/>
                </a:prstTxWarp>
              </a:bodyPr>
              <a:lstStyle/>
              <a:p>
                <a:endParaRPr lang="en-US"/>
              </a:p>
            </p:txBody>
          </p:sp>
        </p:grpSp>
        <p:sp>
          <p:nvSpPr>
            <p:cNvPr id="75" name="Oval 24"/>
            <p:cNvSpPr>
              <a:spLocks noChangeArrowheads="1"/>
            </p:cNvSpPr>
            <p:nvPr/>
          </p:nvSpPr>
          <p:spPr bwMode="auto">
            <a:xfrm>
              <a:off x="7116535" y="2269674"/>
              <a:ext cx="71438" cy="73025"/>
            </a:xfrm>
            <a:prstGeom prst="ellipse">
              <a:avLst/>
            </a:prstGeom>
            <a:solidFill>
              <a:srgbClr val="FFFFFF"/>
            </a:solidFill>
            <a:ln w="12700">
              <a:solidFill>
                <a:srgbClr val="000000"/>
              </a:solidFill>
              <a:round/>
              <a:headEnd/>
              <a:tailEnd/>
            </a:ln>
          </p:spPr>
          <p:txBody>
            <a:bodyPr anchor="ctr">
              <a:prstTxWarp prst="textNoShape">
                <a:avLst/>
              </a:prstTxWarp>
            </a:bodyPr>
            <a:lstStyle/>
            <a:p>
              <a:endParaRPr lang="en-US"/>
            </a:p>
          </p:txBody>
        </p:sp>
      </p:grpSp>
      <p:grpSp>
        <p:nvGrpSpPr>
          <p:cNvPr id="82" name="Group 48"/>
          <p:cNvGrpSpPr/>
          <p:nvPr/>
        </p:nvGrpSpPr>
        <p:grpSpPr>
          <a:xfrm>
            <a:off x="5532708" y="2306631"/>
            <a:ext cx="252000" cy="252000"/>
            <a:chOff x="1371600" y="2235500"/>
            <a:chExt cx="304800" cy="304800"/>
          </a:xfrm>
        </p:grpSpPr>
        <p:sp>
          <p:nvSpPr>
            <p:cNvPr id="83" name="Oval 82"/>
            <p:cNvSpPr>
              <a:spLocks noChangeArrowheads="1"/>
            </p:cNvSpPr>
            <p:nvPr/>
          </p:nvSpPr>
          <p:spPr bwMode="auto">
            <a:xfrm>
              <a:off x="1371600" y="2235500"/>
              <a:ext cx="304800" cy="304800"/>
            </a:xfrm>
            <a:prstGeom prst="ellipse">
              <a:avLst/>
            </a:prstGeom>
            <a:solidFill>
              <a:srgbClr val="FFFFFF"/>
            </a:solidFill>
            <a:ln w="22225" cap="flat" cmpd="sng" algn="ctr">
              <a:solidFill>
                <a:schemeClr val="tx1"/>
              </a:solidFill>
              <a:prstDash val="solid"/>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84" name="Line 36"/>
            <p:cNvSpPr>
              <a:spLocks noChangeShapeType="1"/>
            </p:cNvSpPr>
            <p:nvPr/>
          </p:nvSpPr>
          <p:spPr bwMode="auto">
            <a:xfrm>
              <a:off x="1524000" y="2311700"/>
              <a:ext cx="0" cy="152400"/>
            </a:xfrm>
            <a:prstGeom prst="line">
              <a:avLst/>
            </a:prstGeom>
            <a:solidFill>
              <a:srgbClr val="FFFFFF"/>
            </a:solidFill>
            <a:ln w="22225" cap="flat" cmpd="sng" algn="ctr">
              <a:solidFill>
                <a:schemeClr val="tx1"/>
              </a:solidFill>
              <a:prstDash val="solid"/>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85" name="Line 37"/>
            <p:cNvSpPr>
              <a:spLocks noChangeShapeType="1"/>
            </p:cNvSpPr>
            <p:nvPr/>
          </p:nvSpPr>
          <p:spPr bwMode="auto">
            <a:xfrm>
              <a:off x="1447800" y="2387900"/>
              <a:ext cx="152400" cy="0"/>
            </a:xfrm>
            <a:prstGeom prst="line">
              <a:avLst/>
            </a:prstGeom>
            <a:solidFill>
              <a:srgbClr val="FFFFFF"/>
            </a:solidFill>
            <a:ln w="22225" cap="flat" cmpd="sng" algn="ctr">
              <a:solidFill>
                <a:schemeClr val="tx1"/>
              </a:solidFill>
              <a:prstDash val="solid"/>
              <a:round/>
              <a:headEnd type="none" w="sm" len="sm"/>
              <a:tailEnd type="none" w="sm" len="sm"/>
            </a:ln>
            <a:effectLst/>
          </p:spPr>
          <p:txBody>
            <a:bodyPr wrap="none" lIns="92075" tIns="46038" rIns="92075" bIns="46038" anchor="ctr">
              <a:prstTxWarp prst="textNoShape">
                <a:avLst/>
              </a:prstTxWarp>
            </a:bodyPr>
            <a:lstStyle/>
            <a:p>
              <a:endParaRPr lang="en-US"/>
            </a:p>
          </p:txBody>
        </p:sp>
      </p:grpSp>
      <p:grpSp>
        <p:nvGrpSpPr>
          <p:cNvPr id="86" name="Group 48"/>
          <p:cNvGrpSpPr/>
          <p:nvPr/>
        </p:nvGrpSpPr>
        <p:grpSpPr>
          <a:xfrm>
            <a:off x="5854438" y="2713026"/>
            <a:ext cx="252000" cy="252000"/>
            <a:chOff x="1371600" y="2235500"/>
            <a:chExt cx="304800" cy="304800"/>
          </a:xfrm>
        </p:grpSpPr>
        <p:sp>
          <p:nvSpPr>
            <p:cNvPr id="87" name="Oval 86"/>
            <p:cNvSpPr>
              <a:spLocks noChangeArrowheads="1"/>
            </p:cNvSpPr>
            <p:nvPr/>
          </p:nvSpPr>
          <p:spPr bwMode="auto">
            <a:xfrm>
              <a:off x="1371600" y="2235500"/>
              <a:ext cx="304800" cy="304800"/>
            </a:xfrm>
            <a:prstGeom prst="ellipse">
              <a:avLst/>
            </a:prstGeom>
            <a:solidFill>
              <a:srgbClr val="FFFFFF"/>
            </a:solidFill>
            <a:ln w="22225" cap="flat" cmpd="sng" algn="ctr">
              <a:solidFill>
                <a:schemeClr val="tx1"/>
              </a:solidFill>
              <a:prstDash val="solid"/>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88" name="Line 36"/>
            <p:cNvSpPr>
              <a:spLocks noChangeShapeType="1"/>
            </p:cNvSpPr>
            <p:nvPr/>
          </p:nvSpPr>
          <p:spPr bwMode="auto">
            <a:xfrm>
              <a:off x="1524000" y="2311700"/>
              <a:ext cx="0" cy="152400"/>
            </a:xfrm>
            <a:prstGeom prst="line">
              <a:avLst/>
            </a:prstGeom>
            <a:solidFill>
              <a:srgbClr val="FFFFFF"/>
            </a:solidFill>
            <a:ln w="22225" cap="flat" cmpd="sng" algn="ctr">
              <a:solidFill>
                <a:schemeClr val="tx1"/>
              </a:solidFill>
              <a:prstDash val="solid"/>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89" name="Line 37"/>
            <p:cNvSpPr>
              <a:spLocks noChangeShapeType="1"/>
            </p:cNvSpPr>
            <p:nvPr/>
          </p:nvSpPr>
          <p:spPr bwMode="auto">
            <a:xfrm>
              <a:off x="1447800" y="2387900"/>
              <a:ext cx="152400" cy="0"/>
            </a:xfrm>
            <a:prstGeom prst="line">
              <a:avLst/>
            </a:prstGeom>
            <a:solidFill>
              <a:srgbClr val="FFFFFF"/>
            </a:solidFill>
            <a:ln w="22225" cap="flat" cmpd="sng" algn="ctr">
              <a:solidFill>
                <a:schemeClr val="tx1"/>
              </a:solidFill>
              <a:prstDash val="solid"/>
              <a:round/>
              <a:headEnd type="none" w="sm" len="sm"/>
              <a:tailEnd type="none" w="sm" len="sm"/>
            </a:ln>
            <a:effectLst/>
          </p:spPr>
          <p:txBody>
            <a:bodyPr wrap="none" lIns="92075" tIns="46038" rIns="92075" bIns="46038" anchor="ctr">
              <a:prstTxWarp prst="textNoShape">
                <a:avLst/>
              </a:prstTxWarp>
            </a:bodyPr>
            <a:lstStyle/>
            <a:p>
              <a:endParaRPr lang="en-US"/>
            </a:p>
          </p:txBody>
        </p:sp>
      </p:grpSp>
      <p:grpSp>
        <p:nvGrpSpPr>
          <p:cNvPr id="90" name="Group 48"/>
          <p:cNvGrpSpPr/>
          <p:nvPr/>
        </p:nvGrpSpPr>
        <p:grpSpPr>
          <a:xfrm>
            <a:off x="6406964" y="3136476"/>
            <a:ext cx="252000" cy="252000"/>
            <a:chOff x="1371600" y="2235500"/>
            <a:chExt cx="304800" cy="304800"/>
          </a:xfrm>
        </p:grpSpPr>
        <p:sp>
          <p:nvSpPr>
            <p:cNvPr id="91" name="Oval 90"/>
            <p:cNvSpPr>
              <a:spLocks noChangeArrowheads="1"/>
            </p:cNvSpPr>
            <p:nvPr/>
          </p:nvSpPr>
          <p:spPr bwMode="auto">
            <a:xfrm>
              <a:off x="1371600" y="2235500"/>
              <a:ext cx="304800" cy="304800"/>
            </a:xfrm>
            <a:prstGeom prst="ellipse">
              <a:avLst/>
            </a:prstGeom>
            <a:solidFill>
              <a:srgbClr val="FFFFFF"/>
            </a:solidFill>
            <a:ln w="22225" cap="flat" cmpd="sng" algn="ctr">
              <a:solidFill>
                <a:schemeClr val="tx1"/>
              </a:solidFill>
              <a:prstDash val="solid"/>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92" name="Line 36"/>
            <p:cNvSpPr>
              <a:spLocks noChangeShapeType="1"/>
            </p:cNvSpPr>
            <p:nvPr/>
          </p:nvSpPr>
          <p:spPr bwMode="auto">
            <a:xfrm>
              <a:off x="1524000" y="2311700"/>
              <a:ext cx="0" cy="152400"/>
            </a:xfrm>
            <a:prstGeom prst="line">
              <a:avLst/>
            </a:prstGeom>
            <a:solidFill>
              <a:srgbClr val="FFFFFF"/>
            </a:solidFill>
            <a:ln w="22225" cap="flat" cmpd="sng" algn="ctr">
              <a:solidFill>
                <a:schemeClr val="tx1"/>
              </a:solidFill>
              <a:prstDash val="solid"/>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93" name="Line 37"/>
            <p:cNvSpPr>
              <a:spLocks noChangeShapeType="1"/>
            </p:cNvSpPr>
            <p:nvPr/>
          </p:nvSpPr>
          <p:spPr bwMode="auto">
            <a:xfrm>
              <a:off x="1447800" y="2387900"/>
              <a:ext cx="152400" cy="0"/>
            </a:xfrm>
            <a:prstGeom prst="line">
              <a:avLst/>
            </a:prstGeom>
            <a:solidFill>
              <a:srgbClr val="FFFFFF"/>
            </a:solidFill>
            <a:ln w="22225" cap="flat" cmpd="sng" algn="ctr">
              <a:solidFill>
                <a:schemeClr val="tx1"/>
              </a:solidFill>
              <a:prstDash val="solid"/>
              <a:round/>
              <a:headEnd type="none" w="sm" len="sm"/>
              <a:tailEnd type="none" w="sm" len="sm"/>
            </a:ln>
            <a:effectLst/>
          </p:spPr>
          <p:txBody>
            <a:bodyPr wrap="none" lIns="92075" tIns="46038" rIns="92075" bIns="46038" anchor="ctr">
              <a:prstTxWarp prst="textNoShape">
                <a:avLst/>
              </a:prstTxWarp>
            </a:bodyPr>
            <a:lstStyle/>
            <a:p>
              <a:endParaRPr lang="en-US"/>
            </a:p>
          </p:txBody>
        </p:sp>
      </p:grpSp>
      <p:grpSp>
        <p:nvGrpSpPr>
          <p:cNvPr id="61" name="Group 60"/>
          <p:cNvGrpSpPr/>
          <p:nvPr/>
        </p:nvGrpSpPr>
        <p:grpSpPr>
          <a:xfrm>
            <a:off x="113292" y="6390980"/>
            <a:ext cx="3435871" cy="381543"/>
            <a:chOff x="113292" y="6390980"/>
            <a:chExt cx="3435871" cy="381543"/>
          </a:xfrm>
        </p:grpSpPr>
        <p:pic>
          <p:nvPicPr>
            <p:cNvPr id="62" name="Picture 61"/>
            <p:cNvPicPr>
              <a:picLocks noChangeAspect="1"/>
            </p:cNvPicPr>
            <p:nvPr/>
          </p:nvPicPr>
          <p:blipFill>
            <a:blip r:embed="rId3"/>
            <a:stretch>
              <a:fillRect/>
            </a:stretch>
          </p:blipFill>
          <p:spPr>
            <a:xfrm>
              <a:off x="113292" y="6448404"/>
              <a:ext cx="645220" cy="324119"/>
            </a:xfrm>
            <a:prstGeom prst="rect">
              <a:avLst/>
            </a:prstGeom>
          </p:spPr>
        </p:pic>
        <p:sp>
          <p:nvSpPr>
            <p:cNvPr id="63" name="TextBox 62"/>
            <p:cNvSpPr txBox="1"/>
            <p:nvPr/>
          </p:nvSpPr>
          <p:spPr>
            <a:xfrm>
              <a:off x="709924" y="6390980"/>
              <a:ext cx="2839239" cy="338554"/>
            </a:xfrm>
            <a:prstGeom prst="rect">
              <a:avLst/>
            </a:prstGeom>
            <a:noFill/>
          </p:spPr>
          <p:txBody>
            <a:bodyPr wrap="none" rtlCol="0">
              <a:spAutoFit/>
            </a:bodyPr>
            <a:lstStyle/>
            <a:p>
              <a:r>
                <a:rPr lang="en-US" sz="1600" noProof="1" smtClean="0">
                  <a:latin typeface="Comic Sans MS"/>
                  <a:cs typeface="Comic Sans MS"/>
                </a:rPr>
                <a:t>J. Rajski, J. Tyszer, ITC’97</a:t>
              </a:r>
              <a:endParaRPr lang="en-US" sz="1600" noProof="1">
                <a:latin typeface="Comic Sans MS"/>
                <a:cs typeface="Comic Sans MS"/>
              </a:endParaRPr>
            </a:p>
          </p:txBody>
        </p:sp>
      </p:gr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 name="Freeform 14"/>
          <p:cNvSpPr>
            <a:spLocks/>
          </p:cNvSpPr>
          <p:nvPr/>
        </p:nvSpPr>
        <p:spPr bwMode="auto">
          <a:xfrm flipH="1" flipV="1">
            <a:off x="6449378" y="4930312"/>
            <a:ext cx="394108" cy="329510"/>
          </a:xfrm>
          <a:custGeom>
            <a:avLst/>
            <a:gdLst/>
            <a:ahLst/>
            <a:cxnLst>
              <a:cxn ang="0">
                <a:pos x="0" y="0"/>
              </a:cxn>
              <a:cxn ang="0">
                <a:pos x="1374" y="0"/>
              </a:cxn>
              <a:cxn ang="0">
                <a:pos x="1374" y="327"/>
              </a:cxn>
            </a:cxnLst>
            <a:rect l="0" t="0" r="r" b="b"/>
            <a:pathLst>
              <a:path w="1375" h="328">
                <a:moveTo>
                  <a:pt x="0" y="0"/>
                </a:moveTo>
                <a:lnTo>
                  <a:pt x="1374" y="0"/>
                </a:lnTo>
                <a:lnTo>
                  <a:pt x="1374" y="327"/>
                </a:lnTo>
              </a:path>
            </a:pathLst>
          </a:custGeom>
          <a:noFill/>
          <a:ln w="19050" cap="flat" cmpd="sng" algn="ctr">
            <a:solidFill>
              <a:srgbClr val="000000"/>
            </a:solidFill>
            <a:prstDash val="solid"/>
            <a:round/>
            <a:headEnd type="none" w="sm" len="sm"/>
            <a:tailEnd type="oval" w="med" len="med"/>
          </a:ln>
          <a:effectLst/>
        </p:spPr>
        <p:txBody>
          <a:bodyPr wrap="none" anchor="ctr">
            <a:prstTxWarp prst="textNoShape">
              <a:avLst/>
            </a:prstTxWarp>
          </a:bodyPr>
          <a:lstStyle/>
          <a:p>
            <a:endParaRPr lang="en-US"/>
          </a:p>
        </p:txBody>
      </p:sp>
      <p:sp>
        <p:nvSpPr>
          <p:cNvPr id="129" name="Line 12"/>
          <p:cNvSpPr>
            <a:spLocks noChangeShapeType="1"/>
          </p:cNvSpPr>
          <p:nvPr/>
        </p:nvSpPr>
        <p:spPr bwMode="auto">
          <a:xfrm>
            <a:off x="4432561" y="2983274"/>
            <a:ext cx="773164" cy="0"/>
          </a:xfrm>
          <a:prstGeom prst="line">
            <a:avLst/>
          </a:prstGeom>
          <a:noFill/>
          <a:ln w="19050" cap="flat" cmpd="sng" algn="ctr">
            <a:solidFill>
              <a:srgbClr val="000000"/>
            </a:solidFill>
            <a:prstDash val="solid"/>
            <a:round/>
            <a:headEnd type="none" w="sm" len="sm"/>
            <a:tailEnd type="none" w="med" len="lg"/>
          </a:ln>
          <a:effectLst/>
        </p:spPr>
        <p:txBody>
          <a:bodyPr wrap="none" anchor="ctr">
            <a:prstTxWarp prst="textNoShape">
              <a:avLst/>
            </a:prstTxWarp>
          </a:bodyPr>
          <a:lstStyle/>
          <a:p>
            <a:endParaRPr lang="en-US"/>
          </a:p>
        </p:txBody>
      </p:sp>
      <p:sp>
        <p:nvSpPr>
          <p:cNvPr id="130" name="Rectangle 21"/>
          <p:cNvSpPr>
            <a:spLocks noChangeArrowheads="1"/>
          </p:cNvSpPr>
          <p:nvPr/>
        </p:nvSpPr>
        <p:spPr bwMode="auto">
          <a:xfrm>
            <a:off x="4339300" y="2666848"/>
            <a:ext cx="493725" cy="339196"/>
          </a:xfrm>
          <a:prstGeom prst="rect">
            <a:avLst/>
          </a:prstGeom>
          <a:noFill/>
          <a:ln w="9525">
            <a:noFill/>
            <a:miter lim="800000"/>
            <a:headEnd/>
            <a:tailEnd/>
          </a:ln>
          <a:effectLst/>
        </p:spPr>
        <p:txBody>
          <a:bodyPr wrap="none" lIns="92075" tIns="46038" rIns="92075" bIns="46038">
            <a:prstTxWarp prst="textNoShape">
              <a:avLst/>
            </a:prstTxWarp>
            <a:spAutoFit/>
          </a:bodyPr>
          <a:lstStyle/>
          <a:p>
            <a:r>
              <a:rPr lang="en-US" sz="1600" dirty="0" smtClean="0">
                <a:solidFill>
                  <a:srgbClr val="000000"/>
                </a:solidFill>
                <a:latin typeface="Arial" charset="0"/>
              </a:rPr>
              <a:t>Clk</a:t>
            </a:r>
            <a:endParaRPr lang="en-US" sz="1600" dirty="0">
              <a:solidFill>
                <a:srgbClr val="000000"/>
              </a:solidFill>
              <a:latin typeface="Arial" charset="0"/>
            </a:endParaRPr>
          </a:p>
        </p:txBody>
      </p:sp>
      <p:sp>
        <p:nvSpPr>
          <p:cNvPr id="128" name="Freeform 6"/>
          <p:cNvSpPr>
            <a:spLocks/>
          </p:cNvSpPr>
          <p:nvPr/>
        </p:nvSpPr>
        <p:spPr bwMode="auto">
          <a:xfrm>
            <a:off x="4203600" y="4554543"/>
            <a:ext cx="2539743" cy="811988"/>
          </a:xfrm>
          <a:custGeom>
            <a:avLst/>
            <a:gdLst>
              <a:gd name="connsiteX0" fmla="*/ 0 w 241"/>
              <a:gd name="connsiteY0" fmla="*/ 0 h 885"/>
              <a:gd name="connsiteX1" fmla="*/ 47 w 241"/>
              <a:gd name="connsiteY1" fmla="*/ 0 h 885"/>
              <a:gd name="connsiteX2" fmla="*/ 47 w 241"/>
              <a:gd name="connsiteY2" fmla="*/ 885 h 885"/>
              <a:gd name="connsiteX3" fmla="*/ 241 w 241"/>
              <a:gd name="connsiteY3" fmla="*/ 885 h 885"/>
            </a:gdLst>
            <a:ahLst/>
            <a:cxnLst>
              <a:cxn ang="0">
                <a:pos x="connsiteX0" y="connsiteY0"/>
              </a:cxn>
              <a:cxn ang="0">
                <a:pos x="connsiteX1" y="connsiteY1"/>
              </a:cxn>
              <a:cxn ang="0">
                <a:pos x="connsiteX2" y="connsiteY2"/>
              </a:cxn>
              <a:cxn ang="0">
                <a:pos x="connsiteX3" y="connsiteY3"/>
              </a:cxn>
            </a:cxnLst>
            <a:rect l="l" t="t" r="r" b="b"/>
            <a:pathLst>
              <a:path w="241" h="885">
                <a:moveTo>
                  <a:pt x="0" y="0"/>
                </a:moveTo>
                <a:lnTo>
                  <a:pt x="47" y="0"/>
                </a:lnTo>
                <a:lnTo>
                  <a:pt x="47" y="885"/>
                </a:lnTo>
                <a:lnTo>
                  <a:pt x="241" y="885"/>
                </a:lnTo>
              </a:path>
            </a:pathLst>
          </a:custGeom>
          <a:noFill/>
          <a:ln w="19050" cap="rnd" cmpd="sng" algn="ctr">
            <a:solidFill>
              <a:srgbClr val="000000"/>
            </a:solidFill>
            <a:prstDash val="solid"/>
            <a:round/>
            <a:headEnd type="none" w="sm" len="sm"/>
            <a:tailEnd type="none" w="sm" len="sm"/>
          </a:ln>
          <a:effectLst/>
        </p:spPr>
        <p:txBody>
          <a:bodyPr>
            <a:prstTxWarp prst="textNoShape">
              <a:avLst/>
            </a:prstTxWarp>
          </a:bodyPr>
          <a:lstStyle/>
          <a:p>
            <a:endParaRPr lang="en-US"/>
          </a:p>
        </p:txBody>
      </p:sp>
      <p:sp>
        <p:nvSpPr>
          <p:cNvPr id="126" name="Line 12"/>
          <p:cNvSpPr>
            <a:spLocks noChangeShapeType="1"/>
          </p:cNvSpPr>
          <p:nvPr/>
        </p:nvSpPr>
        <p:spPr bwMode="auto">
          <a:xfrm>
            <a:off x="3236125" y="4486016"/>
            <a:ext cx="773164" cy="0"/>
          </a:xfrm>
          <a:prstGeom prst="line">
            <a:avLst/>
          </a:prstGeom>
          <a:noFill/>
          <a:ln w="19050" cap="flat" cmpd="sng" algn="ctr">
            <a:solidFill>
              <a:srgbClr val="000000"/>
            </a:solidFill>
            <a:prstDash val="solid"/>
            <a:round/>
            <a:headEnd type="none" w="sm" len="sm"/>
            <a:tailEnd type="none" w="med" len="lg"/>
          </a:ln>
          <a:effectLst/>
        </p:spPr>
        <p:txBody>
          <a:bodyPr wrap="none" anchor="ctr">
            <a:prstTxWarp prst="textNoShape">
              <a:avLst/>
            </a:prstTxWarp>
          </a:bodyPr>
          <a:lstStyle/>
          <a:p>
            <a:endParaRPr lang="en-US"/>
          </a:p>
        </p:txBody>
      </p:sp>
      <p:sp>
        <p:nvSpPr>
          <p:cNvPr id="119" name="Freeform 6"/>
          <p:cNvSpPr>
            <a:spLocks/>
          </p:cNvSpPr>
          <p:nvPr/>
        </p:nvSpPr>
        <p:spPr bwMode="auto">
          <a:xfrm>
            <a:off x="6823224" y="1850571"/>
            <a:ext cx="838200" cy="283029"/>
          </a:xfrm>
          <a:custGeom>
            <a:avLst/>
            <a:gdLst/>
            <a:ahLst/>
            <a:cxnLst>
              <a:cxn ang="0">
                <a:pos x="0" y="0"/>
              </a:cxn>
              <a:cxn ang="0">
                <a:pos x="333" y="0"/>
              </a:cxn>
              <a:cxn ang="0">
                <a:pos x="333" y="885"/>
              </a:cxn>
              <a:cxn ang="0">
                <a:pos x="527" y="885"/>
              </a:cxn>
            </a:cxnLst>
            <a:rect l="0" t="0" r="r" b="b"/>
            <a:pathLst>
              <a:path w="528" h="886">
                <a:moveTo>
                  <a:pt x="0" y="0"/>
                </a:moveTo>
                <a:lnTo>
                  <a:pt x="333" y="0"/>
                </a:lnTo>
                <a:lnTo>
                  <a:pt x="333" y="885"/>
                </a:lnTo>
                <a:lnTo>
                  <a:pt x="527" y="885"/>
                </a:lnTo>
              </a:path>
            </a:pathLst>
          </a:custGeom>
          <a:noFill/>
          <a:ln w="19050" cap="rnd" cmpd="sng" algn="ctr">
            <a:solidFill>
              <a:srgbClr val="000000"/>
            </a:solidFill>
            <a:prstDash val="solid"/>
            <a:round/>
            <a:headEnd type="none" w="sm" len="sm"/>
            <a:tailEnd type="none" w="sm" len="sm"/>
          </a:ln>
          <a:effectLst/>
        </p:spPr>
        <p:txBody>
          <a:bodyPr>
            <a:prstTxWarp prst="textNoShape">
              <a:avLst/>
            </a:prstTxWarp>
          </a:bodyPr>
          <a:lstStyle/>
          <a:p>
            <a:endParaRPr lang="en-US"/>
          </a:p>
        </p:txBody>
      </p:sp>
      <p:sp>
        <p:nvSpPr>
          <p:cNvPr id="116" name="Freeform 14"/>
          <p:cNvSpPr>
            <a:spLocks/>
          </p:cNvSpPr>
          <p:nvPr/>
        </p:nvSpPr>
        <p:spPr bwMode="auto">
          <a:xfrm rot="16200000">
            <a:off x="6231426" y="2395310"/>
            <a:ext cx="678403" cy="639825"/>
          </a:xfrm>
          <a:custGeom>
            <a:avLst/>
            <a:gdLst/>
            <a:ahLst/>
            <a:cxnLst>
              <a:cxn ang="0">
                <a:pos x="0" y="0"/>
              </a:cxn>
              <a:cxn ang="0">
                <a:pos x="1374" y="0"/>
              </a:cxn>
              <a:cxn ang="0">
                <a:pos x="1374" y="327"/>
              </a:cxn>
            </a:cxnLst>
            <a:rect l="0" t="0" r="r" b="b"/>
            <a:pathLst>
              <a:path w="1375" h="328">
                <a:moveTo>
                  <a:pt x="0" y="0"/>
                </a:moveTo>
                <a:lnTo>
                  <a:pt x="1374" y="0"/>
                </a:lnTo>
                <a:lnTo>
                  <a:pt x="1374" y="327"/>
                </a:lnTo>
              </a:path>
            </a:pathLst>
          </a:custGeom>
          <a:noFill/>
          <a:ln w="19050" cap="rnd" cmpd="sng" algn="ctr">
            <a:solidFill>
              <a:srgbClr val="000000"/>
            </a:solidFill>
            <a:prstDash val="solid"/>
            <a:round/>
            <a:headEnd type="none" w="sm" len="sm"/>
            <a:tailEnd type="none" w="sm" len="sm"/>
          </a:ln>
          <a:effectLst/>
        </p:spPr>
        <p:txBody>
          <a:bodyPr>
            <a:prstTxWarp prst="textNoShape">
              <a:avLst/>
            </a:prstTxWarp>
          </a:bodyPr>
          <a:lstStyle/>
          <a:p>
            <a:endParaRPr lang="en-US"/>
          </a:p>
        </p:txBody>
      </p:sp>
      <p:sp>
        <p:nvSpPr>
          <p:cNvPr id="115" name="Freeform 14"/>
          <p:cNvSpPr>
            <a:spLocks/>
          </p:cNvSpPr>
          <p:nvPr/>
        </p:nvSpPr>
        <p:spPr bwMode="auto">
          <a:xfrm rot="16200000">
            <a:off x="5756862" y="1824722"/>
            <a:ext cx="678403" cy="1476207"/>
          </a:xfrm>
          <a:custGeom>
            <a:avLst/>
            <a:gdLst/>
            <a:ahLst/>
            <a:cxnLst>
              <a:cxn ang="0">
                <a:pos x="0" y="0"/>
              </a:cxn>
              <a:cxn ang="0">
                <a:pos x="1374" y="0"/>
              </a:cxn>
              <a:cxn ang="0">
                <a:pos x="1374" y="327"/>
              </a:cxn>
            </a:cxnLst>
            <a:rect l="0" t="0" r="r" b="b"/>
            <a:pathLst>
              <a:path w="1375" h="328">
                <a:moveTo>
                  <a:pt x="0" y="0"/>
                </a:moveTo>
                <a:lnTo>
                  <a:pt x="1374" y="0"/>
                </a:lnTo>
                <a:lnTo>
                  <a:pt x="1374" y="327"/>
                </a:lnTo>
              </a:path>
            </a:pathLst>
          </a:custGeom>
          <a:noFill/>
          <a:ln w="19050" cap="rnd" cmpd="sng" algn="ctr">
            <a:solidFill>
              <a:srgbClr val="000000"/>
            </a:solidFill>
            <a:prstDash val="solid"/>
            <a:round/>
            <a:headEnd type="none" w="sm" len="sm"/>
            <a:tailEnd type="none" w="sm" len="sm"/>
          </a:ln>
          <a:effectLst/>
        </p:spPr>
        <p:txBody>
          <a:bodyPr>
            <a:prstTxWarp prst="textNoShape">
              <a:avLst/>
            </a:prstTxWarp>
          </a:bodyPr>
          <a:lstStyle/>
          <a:p>
            <a:endParaRPr lang="en-US"/>
          </a:p>
        </p:txBody>
      </p:sp>
      <p:sp>
        <p:nvSpPr>
          <p:cNvPr id="86" name="Line 4"/>
          <p:cNvSpPr>
            <a:spLocks noChangeShapeType="1"/>
          </p:cNvSpPr>
          <p:nvPr/>
        </p:nvSpPr>
        <p:spPr bwMode="auto">
          <a:xfrm rot="5400000" flipV="1">
            <a:off x="6526291" y="4792819"/>
            <a:ext cx="269721" cy="0"/>
          </a:xfrm>
          <a:prstGeom prst="line">
            <a:avLst/>
          </a:prstGeom>
          <a:noFill/>
          <a:ln w="19050" cap="flat" cmpd="sng" algn="ctr">
            <a:solidFill>
              <a:srgbClr val="000000"/>
            </a:solidFill>
            <a:prstDash val="solid"/>
            <a:round/>
            <a:headEnd type="none" w="sm" len="sm"/>
            <a:tailEnd type="oval" w="med" len="med"/>
          </a:ln>
          <a:effectLst/>
        </p:spPr>
        <p:txBody>
          <a:bodyPr wrap="none" anchor="ctr">
            <a:prstTxWarp prst="textNoShape">
              <a:avLst/>
            </a:prstTxWarp>
          </a:bodyPr>
          <a:lstStyle/>
          <a:p>
            <a:endParaRPr lang="en-US"/>
          </a:p>
        </p:txBody>
      </p:sp>
      <p:sp>
        <p:nvSpPr>
          <p:cNvPr id="84" name="Freeform 14"/>
          <p:cNvSpPr>
            <a:spLocks/>
          </p:cNvSpPr>
          <p:nvPr/>
        </p:nvSpPr>
        <p:spPr bwMode="auto">
          <a:xfrm>
            <a:off x="6237765" y="3562409"/>
            <a:ext cx="1582260" cy="1108016"/>
          </a:xfrm>
          <a:custGeom>
            <a:avLst/>
            <a:gdLst/>
            <a:ahLst/>
            <a:cxnLst>
              <a:cxn ang="0">
                <a:pos x="0" y="0"/>
              </a:cxn>
              <a:cxn ang="0">
                <a:pos x="1374" y="0"/>
              </a:cxn>
              <a:cxn ang="0">
                <a:pos x="1374" y="327"/>
              </a:cxn>
            </a:cxnLst>
            <a:rect l="0" t="0" r="r" b="b"/>
            <a:pathLst>
              <a:path w="1375" h="328">
                <a:moveTo>
                  <a:pt x="0" y="0"/>
                </a:moveTo>
                <a:lnTo>
                  <a:pt x="1374" y="0"/>
                </a:lnTo>
                <a:lnTo>
                  <a:pt x="1374" y="327"/>
                </a:lnTo>
              </a:path>
            </a:pathLst>
          </a:custGeom>
          <a:noFill/>
          <a:ln w="19050" cap="rnd" cmpd="sng" algn="ctr">
            <a:solidFill>
              <a:srgbClr val="000000"/>
            </a:solidFill>
            <a:prstDash val="solid"/>
            <a:round/>
            <a:headEnd type="none" w="sm" len="sm"/>
            <a:tailEnd type="none" w="sm" len="sm"/>
          </a:ln>
          <a:effectLst/>
        </p:spPr>
        <p:txBody>
          <a:bodyPr>
            <a:prstTxWarp prst="textNoShape">
              <a:avLst/>
            </a:prstTxWarp>
          </a:bodyPr>
          <a:lstStyle/>
          <a:p>
            <a:endParaRPr lang="en-US"/>
          </a:p>
        </p:txBody>
      </p:sp>
      <p:sp>
        <p:nvSpPr>
          <p:cNvPr id="83" name="Freeform 14"/>
          <p:cNvSpPr>
            <a:spLocks/>
          </p:cNvSpPr>
          <p:nvPr/>
        </p:nvSpPr>
        <p:spPr bwMode="auto">
          <a:xfrm>
            <a:off x="5701482" y="3927293"/>
            <a:ext cx="1421403" cy="779674"/>
          </a:xfrm>
          <a:custGeom>
            <a:avLst/>
            <a:gdLst/>
            <a:ahLst/>
            <a:cxnLst>
              <a:cxn ang="0">
                <a:pos x="0" y="0"/>
              </a:cxn>
              <a:cxn ang="0">
                <a:pos x="1374" y="0"/>
              </a:cxn>
              <a:cxn ang="0">
                <a:pos x="1374" y="327"/>
              </a:cxn>
            </a:cxnLst>
            <a:rect l="0" t="0" r="r" b="b"/>
            <a:pathLst>
              <a:path w="1375" h="328">
                <a:moveTo>
                  <a:pt x="0" y="0"/>
                </a:moveTo>
                <a:lnTo>
                  <a:pt x="1374" y="0"/>
                </a:lnTo>
                <a:lnTo>
                  <a:pt x="1374" y="327"/>
                </a:lnTo>
              </a:path>
            </a:pathLst>
          </a:custGeom>
          <a:noFill/>
          <a:ln w="19050" cap="rnd" cmpd="sng" algn="ctr">
            <a:solidFill>
              <a:srgbClr val="000000"/>
            </a:solidFill>
            <a:prstDash val="solid"/>
            <a:round/>
            <a:headEnd type="none" w="sm" len="sm"/>
            <a:tailEnd type="none" w="sm" len="sm"/>
          </a:ln>
          <a:effectLst/>
        </p:spPr>
        <p:txBody>
          <a:bodyPr>
            <a:prstTxWarp prst="textNoShape">
              <a:avLst/>
            </a:prstTxWarp>
          </a:bodyPr>
          <a:lstStyle/>
          <a:p>
            <a:endParaRPr lang="en-US"/>
          </a:p>
        </p:txBody>
      </p:sp>
      <p:sp>
        <p:nvSpPr>
          <p:cNvPr id="82" name="Freeform 14"/>
          <p:cNvSpPr>
            <a:spLocks/>
          </p:cNvSpPr>
          <p:nvPr/>
        </p:nvSpPr>
        <p:spPr bwMode="auto">
          <a:xfrm>
            <a:off x="5330847" y="4282144"/>
            <a:ext cx="1423034" cy="424823"/>
          </a:xfrm>
          <a:custGeom>
            <a:avLst/>
            <a:gdLst/>
            <a:ahLst/>
            <a:cxnLst>
              <a:cxn ang="0">
                <a:pos x="0" y="0"/>
              </a:cxn>
              <a:cxn ang="0">
                <a:pos x="1374" y="0"/>
              </a:cxn>
              <a:cxn ang="0">
                <a:pos x="1374" y="327"/>
              </a:cxn>
            </a:cxnLst>
            <a:rect l="0" t="0" r="r" b="b"/>
            <a:pathLst>
              <a:path w="1375" h="328">
                <a:moveTo>
                  <a:pt x="0" y="0"/>
                </a:moveTo>
                <a:lnTo>
                  <a:pt x="1374" y="0"/>
                </a:lnTo>
                <a:lnTo>
                  <a:pt x="1374" y="327"/>
                </a:lnTo>
              </a:path>
            </a:pathLst>
          </a:custGeom>
          <a:noFill/>
          <a:ln w="19050" cap="rnd" cmpd="sng" algn="ctr">
            <a:solidFill>
              <a:srgbClr val="000000"/>
            </a:solidFill>
            <a:prstDash val="solid"/>
            <a:round/>
            <a:headEnd type="none" w="sm" len="sm"/>
            <a:tailEnd type="none" w="sm" len="sm"/>
          </a:ln>
          <a:effectLst/>
        </p:spPr>
        <p:txBody>
          <a:bodyPr>
            <a:prstTxWarp prst="textNoShape">
              <a:avLst/>
            </a:prstTxWarp>
          </a:bodyPr>
          <a:lstStyle/>
          <a:p>
            <a:endParaRPr lang="en-US"/>
          </a:p>
        </p:txBody>
      </p:sp>
      <p:sp>
        <p:nvSpPr>
          <p:cNvPr id="74" name="Line 12"/>
          <p:cNvSpPr>
            <a:spLocks noChangeShapeType="1"/>
          </p:cNvSpPr>
          <p:nvPr/>
        </p:nvSpPr>
        <p:spPr bwMode="auto">
          <a:xfrm rot="16200000">
            <a:off x="6105132" y="3352409"/>
            <a:ext cx="291164" cy="0"/>
          </a:xfrm>
          <a:prstGeom prst="line">
            <a:avLst/>
          </a:prstGeom>
          <a:noFill/>
          <a:ln w="19050" cap="flat" cmpd="sng" algn="ctr">
            <a:solidFill>
              <a:srgbClr val="000000"/>
            </a:solidFill>
            <a:prstDash val="solid"/>
            <a:round/>
            <a:headEnd type="none" w="sm" len="sm"/>
            <a:tailEnd type="stealth" w="med" len="lg"/>
          </a:ln>
          <a:effectLst/>
        </p:spPr>
        <p:txBody>
          <a:bodyPr wrap="none" anchor="ctr">
            <a:prstTxWarp prst="textNoShape">
              <a:avLst/>
            </a:prstTxWarp>
          </a:bodyPr>
          <a:lstStyle/>
          <a:p>
            <a:endParaRPr lang="en-US"/>
          </a:p>
        </p:txBody>
      </p:sp>
      <p:sp>
        <p:nvSpPr>
          <p:cNvPr id="55" name="Line 12"/>
          <p:cNvSpPr>
            <a:spLocks noChangeShapeType="1"/>
          </p:cNvSpPr>
          <p:nvPr/>
        </p:nvSpPr>
        <p:spPr bwMode="auto">
          <a:xfrm rot="16200000">
            <a:off x="5284707" y="3578353"/>
            <a:ext cx="712412" cy="0"/>
          </a:xfrm>
          <a:prstGeom prst="line">
            <a:avLst/>
          </a:prstGeom>
          <a:noFill/>
          <a:ln w="19050" cap="flat" cmpd="sng" algn="ctr">
            <a:solidFill>
              <a:srgbClr val="000000"/>
            </a:solidFill>
            <a:prstDash val="solid"/>
            <a:round/>
            <a:headEnd type="none" w="sm" len="sm"/>
            <a:tailEnd type="stealth" w="med" len="lg"/>
          </a:ln>
          <a:effectLst/>
        </p:spPr>
        <p:txBody>
          <a:bodyPr wrap="none" anchor="ctr">
            <a:prstTxWarp prst="textNoShape">
              <a:avLst/>
            </a:prstTxWarp>
          </a:bodyPr>
          <a:lstStyle/>
          <a:p>
            <a:endParaRPr lang="en-US"/>
          </a:p>
        </p:txBody>
      </p:sp>
      <p:sp>
        <p:nvSpPr>
          <p:cNvPr id="56" name="Line 13"/>
          <p:cNvSpPr>
            <a:spLocks noChangeShapeType="1"/>
          </p:cNvSpPr>
          <p:nvPr/>
        </p:nvSpPr>
        <p:spPr bwMode="auto">
          <a:xfrm rot="16200000">
            <a:off x="4856964" y="3718147"/>
            <a:ext cx="1001992" cy="0"/>
          </a:xfrm>
          <a:prstGeom prst="line">
            <a:avLst/>
          </a:prstGeom>
          <a:noFill/>
          <a:ln w="19050" cap="flat" cmpd="sng" algn="ctr">
            <a:solidFill>
              <a:srgbClr val="000000"/>
            </a:solidFill>
            <a:prstDash val="solid"/>
            <a:round/>
            <a:headEnd type="none" w="sm" len="sm"/>
            <a:tailEnd type="stealth" w="med" len="lg"/>
          </a:ln>
          <a:effectLst/>
        </p:spPr>
        <p:txBody>
          <a:bodyPr wrap="none" anchor="ctr">
            <a:prstTxWarp prst="textNoShape">
              <a:avLst/>
            </a:prstTxWarp>
          </a:bodyPr>
          <a:lstStyle/>
          <a:p>
            <a:endParaRPr lang="en-US"/>
          </a:p>
        </p:txBody>
      </p:sp>
      <p:sp>
        <p:nvSpPr>
          <p:cNvPr id="2" name="Title 1"/>
          <p:cNvSpPr>
            <a:spLocks noGrp="1"/>
          </p:cNvSpPr>
          <p:nvPr>
            <p:ph type="title"/>
          </p:nvPr>
        </p:nvSpPr>
        <p:spPr/>
        <p:txBody>
          <a:bodyPr/>
          <a:lstStyle/>
          <a:p>
            <a:r>
              <a:rPr lang="en-US" dirty="0" smtClean="0"/>
              <a:t>Deterministic partitioning</a:t>
            </a:r>
            <a:endParaRPr lang="en-US" dirty="0"/>
          </a:p>
        </p:txBody>
      </p:sp>
      <p:sp>
        <p:nvSpPr>
          <p:cNvPr id="6" name="Line 3"/>
          <p:cNvSpPr>
            <a:spLocks noChangeShapeType="1"/>
          </p:cNvSpPr>
          <p:nvPr/>
        </p:nvSpPr>
        <p:spPr bwMode="auto">
          <a:xfrm>
            <a:off x="7825242" y="2216073"/>
            <a:ext cx="642937" cy="0"/>
          </a:xfrm>
          <a:prstGeom prst="line">
            <a:avLst/>
          </a:prstGeom>
          <a:noFill/>
          <a:ln w="19050" cmpd="sng" algn="ctr">
            <a:solidFill>
              <a:srgbClr val="000000"/>
            </a:solidFill>
            <a:prstDash val="solid"/>
            <a:round/>
            <a:headEnd type="none" w="sm" len="sm"/>
            <a:tailEnd type="none" w="sm" len="sm"/>
          </a:ln>
          <a:effectLst/>
        </p:spPr>
        <p:txBody>
          <a:bodyPr wrap="none" anchor="ctr">
            <a:prstTxWarp prst="textNoShape">
              <a:avLst/>
            </a:prstTxWarp>
          </a:bodyPr>
          <a:lstStyle/>
          <a:p>
            <a:endParaRPr lang="en-US"/>
          </a:p>
        </p:txBody>
      </p:sp>
      <p:sp>
        <p:nvSpPr>
          <p:cNvPr id="7" name="Line 4"/>
          <p:cNvSpPr>
            <a:spLocks noChangeShapeType="1"/>
          </p:cNvSpPr>
          <p:nvPr/>
        </p:nvSpPr>
        <p:spPr bwMode="auto">
          <a:xfrm rot="5400000" flipV="1">
            <a:off x="6889208" y="4792819"/>
            <a:ext cx="269721" cy="0"/>
          </a:xfrm>
          <a:prstGeom prst="line">
            <a:avLst/>
          </a:prstGeom>
          <a:noFill/>
          <a:ln w="19050" cap="flat" cmpd="sng" algn="ctr">
            <a:solidFill>
              <a:srgbClr val="000000"/>
            </a:solidFill>
            <a:prstDash val="solid"/>
            <a:round/>
            <a:headEnd type="none" w="sm" len="sm"/>
            <a:tailEnd type="oval" w="med" len="med"/>
          </a:ln>
          <a:effectLst/>
        </p:spPr>
        <p:txBody>
          <a:bodyPr wrap="none" anchor="ctr">
            <a:prstTxWarp prst="textNoShape">
              <a:avLst/>
            </a:prstTxWarp>
          </a:bodyPr>
          <a:lstStyle/>
          <a:p>
            <a:endParaRPr lang="en-US"/>
          </a:p>
        </p:txBody>
      </p:sp>
      <p:sp>
        <p:nvSpPr>
          <p:cNvPr id="8" name="Line 5"/>
          <p:cNvSpPr>
            <a:spLocks noChangeShapeType="1"/>
          </p:cNvSpPr>
          <p:nvPr/>
        </p:nvSpPr>
        <p:spPr bwMode="auto">
          <a:xfrm rot="16200000">
            <a:off x="2810387" y="5672987"/>
            <a:ext cx="513325" cy="0"/>
          </a:xfrm>
          <a:prstGeom prst="line">
            <a:avLst/>
          </a:prstGeom>
          <a:noFill/>
          <a:ln w="19050" cap="flat" cmpd="sng" algn="ctr">
            <a:solidFill>
              <a:srgbClr val="000000"/>
            </a:solidFill>
            <a:prstDash val="solid"/>
            <a:round/>
            <a:headEnd type="none" w="sm" len="sm"/>
            <a:tailEnd type="none" w="sm" len="sm"/>
          </a:ln>
          <a:effectLst/>
        </p:spPr>
        <p:txBody>
          <a:bodyPr wrap="none" anchor="ctr">
            <a:prstTxWarp prst="textNoShape">
              <a:avLst/>
            </a:prstTxWarp>
          </a:bodyPr>
          <a:lstStyle/>
          <a:p>
            <a:endParaRPr lang="en-US"/>
          </a:p>
        </p:txBody>
      </p:sp>
      <p:sp>
        <p:nvSpPr>
          <p:cNvPr id="9" name="Freeform 6"/>
          <p:cNvSpPr>
            <a:spLocks/>
          </p:cNvSpPr>
          <p:nvPr/>
        </p:nvSpPr>
        <p:spPr bwMode="auto">
          <a:xfrm rot="16200000">
            <a:off x="5153893" y="2715375"/>
            <a:ext cx="588814" cy="4572000"/>
          </a:xfrm>
          <a:custGeom>
            <a:avLst/>
            <a:gdLst/>
            <a:ahLst/>
            <a:cxnLst>
              <a:cxn ang="0">
                <a:pos x="0" y="0"/>
              </a:cxn>
              <a:cxn ang="0">
                <a:pos x="333" y="0"/>
              </a:cxn>
              <a:cxn ang="0">
                <a:pos x="333" y="885"/>
              </a:cxn>
              <a:cxn ang="0">
                <a:pos x="527" y="885"/>
              </a:cxn>
            </a:cxnLst>
            <a:rect l="0" t="0" r="r" b="b"/>
            <a:pathLst>
              <a:path w="528" h="886">
                <a:moveTo>
                  <a:pt x="0" y="0"/>
                </a:moveTo>
                <a:lnTo>
                  <a:pt x="333" y="0"/>
                </a:lnTo>
                <a:lnTo>
                  <a:pt x="333" y="885"/>
                </a:lnTo>
                <a:lnTo>
                  <a:pt x="527" y="885"/>
                </a:lnTo>
              </a:path>
            </a:pathLst>
          </a:custGeom>
          <a:noFill/>
          <a:ln w="19050" cap="rnd" cmpd="sng" algn="ctr">
            <a:solidFill>
              <a:srgbClr val="000000"/>
            </a:solidFill>
            <a:prstDash val="solid"/>
            <a:round/>
            <a:headEnd type="none" w="sm" len="sm"/>
            <a:tailEnd type="none" w="sm" len="sm"/>
          </a:ln>
          <a:effectLst/>
        </p:spPr>
        <p:txBody>
          <a:bodyPr>
            <a:prstTxWarp prst="textNoShape">
              <a:avLst/>
            </a:prstTxWarp>
          </a:bodyPr>
          <a:lstStyle/>
          <a:p>
            <a:endParaRPr lang="en-US"/>
          </a:p>
        </p:txBody>
      </p:sp>
      <p:sp>
        <p:nvSpPr>
          <p:cNvPr id="10" name="Line 7"/>
          <p:cNvSpPr>
            <a:spLocks noChangeShapeType="1"/>
          </p:cNvSpPr>
          <p:nvPr/>
        </p:nvSpPr>
        <p:spPr bwMode="auto">
          <a:xfrm>
            <a:off x="6977042" y="2310786"/>
            <a:ext cx="812950" cy="0"/>
          </a:xfrm>
          <a:prstGeom prst="line">
            <a:avLst/>
          </a:prstGeom>
          <a:noFill/>
          <a:ln w="19050" cmpd="sng" algn="ctr">
            <a:solidFill>
              <a:srgbClr val="000000"/>
            </a:solidFill>
            <a:prstDash val="solid"/>
            <a:round/>
            <a:headEnd type="none" w="sm" len="sm"/>
            <a:tailEnd type="none" w="sm" len="sm"/>
          </a:ln>
          <a:effectLst/>
        </p:spPr>
        <p:txBody>
          <a:bodyPr wrap="none" anchor="ctr">
            <a:prstTxWarp prst="textNoShape">
              <a:avLst/>
            </a:prstTxWarp>
          </a:bodyPr>
          <a:lstStyle/>
          <a:p>
            <a:endParaRPr lang="en-US"/>
          </a:p>
        </p:txBody>
      </p:sp>
      <p:sp>
        <p:nvSpPr>
          <p:cNvPr id="14" name="Rectangle 11"/>
          <p:cNvSpPr>
            <a:spLocks noChangeArrowheads="1"/>
          </p:cNvSpPr>
          <p:nvPr/>
        </p:nvSpPr>
        <p:spPr bwMode="auto">
          <a:xfrm>
            <a:off x="685800" y="6151640"/>
            <a:ext cx="1905000" cy="457200"/>
          </a:xfrm>
          <a:prstGeom prst="rect">
            <a:avLst/>
          </a:prstGeom>
          <a:noFill/>
          <a:ln w="9525">
            <a:noFill/>
            <a:miter lim="800000"/>
            <a:headEnd/>
            <a:tailEnd/>
          </a:ln>
          <a:effectLst/>
        </p:spPr>
        <p:txBody>
          <a:bodyPr wrap="none" anchor="ctr">
            <a:prstTxWarp prst="textNoShape">
              <a:avLst/>
            </a:prstTxWarp>
          </a:bodyPr>
          <a:lstStyle/>
          <a:p>
            <a:endParaRPr lang="en-US"/>
          </a:p>
        </p:txBody>
      </p:sp>
      <p:sp>
        <p:nvSpPr>
          <p:cNvPr id="17" name="Freeform 14"/>
          <p:cNvSpPr>
            <a:spLocks/>
          </p:cNvSpPr>
          <p:nvPr/>
        </p:nvSpPr>
        <p:spPr bwMode="auto">
          <a:xfrm rot="16200000">
            <a:off x="2671861" y="2717309"/>
            <a:ext cx="2182813" cy="2921262"/>
          </a:xfrm>
          <a:custGeom>
            <a:avLst/>
            <a:gdLst/>
            <a:ahLst/>
            <a:cxnLst>
              <a:cxn ang="0">
                <a:pos x="0" y="0"/>
              </a:cxn>
              <a:cxn ang="0">
                <a:pos x="1374" y="0"/>
              </a:cxn>
              <a:cxn ang="0">
                <a:pos x="1374" y="327"/>
              </a:cxn>
            </a:cxnLst>
            <a:rect l="0" t="0" r="r" b="b"/>
            <a:pathLst>
              <a:path w="1375" h="328">
                <a:moveTo>
                  <a:pt x="0" y="0"/>
                </a:moveTo>
                <a:lnTo>
                  <a:pt x="1374" y="0"/>
                </a:lnTo>
                <a:lnTo>
                  <a:pt x="1374" y="327"/>
                </a:lnTo>
              </a:path>
            </a:pathLst>
          </a:custGeom>
          <a:noFill/>
          <a:ln w="19050" cap="rnd" cmpd="sng" algn="ctr">
            <a:solidFill>
              <a:srgbClr val="000000"/>
            </a:solidFill>
            <a:prstDash val="solid"/>
            <a:round/>
            <a:headEnd type="none" w="sm" len="sm"/>
            <a:tailEnd type="none" w="sm" len="sm"/>
          </a:ln>
          <a:effectLst/>
        </p:spPr>
        <p:txBody>
          <a:bodyPr>
            <a:prstTxWarp prst="textNoShape">
              <a:avLst/>
            </a:prstTxWarp>
          </a:bodyPr>
          <a:lstStyle/>
          <a:p>
            <a:endParaRPr lang="en-US"/>
          </a:p>
        </p:txBody>
      </p:sp>
      <p:sp>
        <p:nvSpPr>
          <p:cNvPr id="23" name="Rectangle 20"/>
          <p:cNvSpPr>
            <a:spLocks noChangeArrowheads="1"/>
          </p:cNvSpPr>
          <p:nvPr/>
        </p:nvSpPr>
        <p:spPr bwMode="auto">
          <a:xfrm>
            <a:off x="7399337" y="1535945"/>
            <a:ext cx="1427163" cy="336550"/>
          </a:xfrm>
          <a:prstGeom prst="rect">
            <a:avLst/>
          </a:prstGeom>
          <a:noFill/>
          <a:ln w="9525">
            <a:noFill/>
            <a:miter lim="800000"/>
            <a:headEnd/>
            <a:tailEnd/>
          </a:ln>
          <a:effectLst/>
        </p:spPr>
        <p:txBody>
          <a:bodyPr wrap="none" lIns="92075" tIns="46038" rIns="92075" bIns="46038">
            <a:prstTxWarp prst="textNoShape">
              <a:avLst/>
            </a:prstTxWarp>
            <a:spAutoFit/>
          </a:bodyPr>
          <a:lstStyle/>
          <a:p>
            <a:r>
              <a:rPr lang="en-US" sz="1600" dirty="0">
                <a:solidFill>
                  <a:srgbClr val="000000"/>
                </a:solidFill>
                <a:latin typeface="Arial" charset="0"/>
              </a:rPr>
              <a:t>To compactor</a:t>
            </a:r>
            <a:endParaRPr lang="en-US" sz="1400" dirty="0">
              <a:solidFill>
                <a:srgbClr val="000000"/>
              </a:solidFill>
              <a:latin typeface="Arial" charset="0"/>
            </a:endParaRPr>
          </a:p>
        </p:txBody>
      </p:sp>
      <p:sp>
        <p:nvSpPr>
          <p:cNvPr id="24" name="Rectangle 21"/>
          <p:cNvSpPr>
            <a:spLocks noChangeArrowheads="1"/>
          </p:cNvSpPr>
          <p:nvPr/>
        </p:nvSpPr>
        <p:spPr bwMode="auto">
          <a:xfrm>
            <a:off x="1189632" y="5646812"/>
            <a:ext cx="493725" cy="339196"/>
          </a:xfrm>
          <a:prstGeom prst="rect">
            <a:avLst/>
          </a:prstGeom>
          <a:noFill/>
          <a:ln w="9525">
            <a:noFill/>
            <a:miter lim="800000"/>
            <a:headEnd/>
            <a:tailEnd/>
          </a:ln>
          <a:effectLst/>
        </p:spPr>
        <p:txBody>
          <a:bodyPr wrap="none" lIns="92075" tIns="46038" rIns="92075" bIns="46038">
            <a:prstTxWarp prst="textNoShape">
              <a:avLst/>
            </a:prstTxWarp>
            <a:spAutoFit/>
          </a:bodyPr>
          <a:lstStyle/>
          <a:p>
            <a:r>
              <a:rPr lang="en-US" sz="1600" dirty="0" smtClean="0">
                <a:solidFill>
                  <a:srgbClr val="000000"/>
                </a:solidFill>
                <a:latin typeface="Arial" charset="0"/>
              </a:rPr>
              <a:t>Clk</a:t>
            </a:r>
            <a:endParaRPr lang="en-US" sz="1600" dirty="0">
              <a:solidFill>
                <a:srgbClr val="000000"/>
              </a:solidFill>
              <a:latin typeface="Arial" charset="0"/>
            </a:endParaRPr>
          </a:p>
        </p:txBody>
      </p:sp>
      <p:sp>
        <p:nvSpPr>
          <p:cNvPr id="26" name="Rectangle 23"/>
          <p:cNvSpPr>
            <a:spLocks noChangeArrowheads="1"/>
          </p:cNvSpPr>
          <p:nvPr/>
        </p:nvSpPr>
        <p:spPr bwMode="auto">
          <a:xfrm>
            <a:off x="2781300" y="1704220"/>
            <a:ext cx="4236586" cy="293765"/>
          </a:xfrm>
          <a:prstGeom prst="rect">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endParaRPr lang="en-US" sz="1200" kern="0" dirty="0">
              <a:solidFill>
                <a:srgbClr val="000000"/>
              </a:solidFill>
              <a:latin typeface="Arial"/>
            </a:endParaRPr>
          </a:p>
        </p:txBody>
      </p:sp>
      <p:sp>
        <p:nvSpPr>
          <p:cNvPr id="39" name="Rectangle 36"/>
          <p:cNvSpPr>
            <a:spLocks noChangeArrowheads="1"/>
          </p:cNvSpPr>
          <p:nvPr/>
        </p:nvSpPr>
        <p:spPr bwMode="auto">
          <a:xfrm>
            <a:off x="7279417" y="5367448"/>
            <a:ext cx="542241" cy="400752"/>
          </a:xfrm>
          <a:prstGeom prst="rect">
            <a:avLst/>
          </a:prstGeom>
          <a:noFill/>
          <a:ln w="9525">
            <a:noFill/>
            <a:miter lim="800000"/>
            <a:headEnd/>
            <a:tailEnd/>
          </a:ln>
          <a:effectLst/>
        </p:spPr>
        <p:txBody>
          <a:bodyPr wrap="none" lIns="92075" tIns="46038" rIns="92075" bIns="46038">
            <a:prstTxWarp prst="textNoShape">
              <a:avLst/>
            </a:prstTxWarp>
            <a:spAutoFit/>
          </a:bodyPr>
          <a:lstStyle/>
          <a:p>
            <a:r>
              <a:rPr lang="en-US" sz="2000" dirty="0">
                <a:solidFill>
                  <a:srgbClr val="000000"/>
                </a:solidFill>
              </a:rPr>
              <a:t>. . .</a:t>
            </a:r>
          </a:p>
        </p:txBody>
      </p:sp>
      <p:sp>
        <p:nvSpPr>
          <p:cNvPr id="40" name="Rectangle 37"/>
          <p:cNvSpPr>
            <a:spLocks noChangeArrowheads="1"/>
          </p:cNvSpPr>
          <p:nvPr/>
        </p:nvSpPr>
        <p:spPr bwMode="auto">
          <a:xfrm>
            <a:off x="5496064" y="2376020"/>
            <a:ext cx="628650" cy="400752"/>
          </a:xfrm>
          <a:prstGeom prst="rect">
            <a:avLst/>
          </a:prstGeom>
          <a:noFill/>
          <a:ln w="9525">
            <a:noFill/>
            <a:miter lim="800000"/>
            <a:headEnd/>
            <a:tailEnd/>
          </a:ln>
          <a:effectLst/>
        </p:spPr>
        <p:txBody>
          <a:bodyPr lIns="92075" tIns="46038" rIns="92075" bIns="46038">
            <a:prstTxWarp prst="textNoShape">
              <a:avLst/>
            </a:prstTxWarp>
            <a:spAutoFit/>
          </a:bodyPr>
          <a:lstStyle/>
          <a:p>
            <a:pPr algn="ctr"/>
            <a:r>
              <a:rPr lang="en-US" sz="2000" dirty="0">
                <a:solidFill>
                  <a:srgbClr val="000000"/>
                </a:solidFill>
              </a:rPr>
              <a:t>. . .</a:t>
            </a:r>
          </a:p>
        </p:txBody>
      </p:sp>
      <p:grpSp>
        <p:nvGrpSpPr>
          <p:cNvPr id="16" name="Group 48"/>
          <p:cNvGrpSpPr/>
          <p:nvPr/>
        </p:nvGrpSpPr>
        <p:grpSpPr>
          <a:xfrm>
            <a:off x="6124714" y="3436409"/>
            <a:ext cx="252000" cy="252000"/>
            <a:chOff x="1371600" y="2235500"/>
            <a:chExt cx="304800" cy="304800"/>
          </a:xfrm>
        </p:grpSpPr>
        <p:sp>
          <p:nvSpPr>
            <p:cNvPr id="50" name="Oval 49"/>
            <p:cNvSpPr>
              <a:spLocks noChangeArrowheads="1"/>
            </p:cNvSpPr>
            <p:nvPr/>
          </p:nvSpPr>
          <p:spPr bwMode="auto">
            <a:xfrm>
              <a:off x="1371600" y="2235500"/>
              <a:ext cx="304800" cy="304800"/>
            </a:xfrm>
            <a:prstGeom prst="ellipse">
              <a:avLst/>
            </a:prstGeom>
            <a:solidFill>
              <a:srgbClr val="FFFFFF"/>
            </a:solidFill>
            <a:ln w="22225" cap="flat" cmpd="sng" algn="ctr">
              <a:solidFill>
                <a:schemeClr val="tx1"/>
              </a:solidFill>
              <a:prstDash val="solid"/>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51" name="Line 36"/>
            <p:cNvSpPr>
              <a:spLocks noChangeShapeType="1"/>
            </p:cNvSpPr>
            <p:nvPr/>
          </p:nvSpPr>
          <p:spPr bwMode="auto">
            <a:xfrm>
              <a:off x="1524000" y="2311700"/>
              <a:ext cx="0" cy="152400"/>
            </a:xfrm>
            <a:prstGeom prst="line">
              <a:avLst/>
            </a:prstGeom>
            <a:solidFill>
              <a:srgbClr val="FFFFFF"/>
            </a:solidFill>
            <a:ln w="22225" cap="flat" cmpd="sng" algn="ctr">
              <a:solidFill>
                <a:schemeClr val="tx1"/>
              </a:solidFill>
              <a:prstDash val="solid"/>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52" name="Line 37"/>
            <p:cNvSpPr>
              <a:spLocks noChangeShapeType="1"/>
            </p:cNvSpPr>
            <p:nvPr/>
          </p:nvSpPr>
          <p:spPr bwMode="auto">
            <a:xfrm>
              <a:off x="1447800" y="2387900"/>
              <a:ext cx="152400" cy="0"/>
            </a:xfrm>
            <a:prstGeom prst="line">
              <a:avLst/>
            </a:prstGeom>
            <a:solidFill>
              <a:srgbClr val="FFFFFF"/>
            </a:solidFill>
            <a:ln w="22225" cap="flat" cmpd="sng" algn="ctr">
              <a:solidFill>
                <a:schemeClr val="tx1"/>
              </a:solidFill>
              <a:prstDash val="solid"/>
              <a:round/>
              <a:headEnd type="none" w="sm" len="sm"/>
              <a:tailEnd type="none" w="sm" len="sm"/>
            </a:ln>
            <a:effectLst/>
          </p:spPr>
          <p:txBody>
            <a:bodyPr wrap="none" lIns="92075" tIns="46038" rIns="92075" bIns="46038" anchor="ctr">
              <a:prstTxWarp prst="textNoShape">
                <a:avLst/>
              </a:prstTxWarp>
            </a:bodyPr>
            <a:lstStyle/>
            <a:p>
              <a:endParaRPr lang="en-US"/>
            </a:p>
          </p:txBody>
        </p:sp>
      </p:grpSp>
      <p:cxnSp>
        <p:nvCxnSpPr>
          <p:cNvPr id="53" name="Straight Connector 52"/>
          <p:cNvCxnSpPr/>
          <p:nvPr/>
        </p:nvCxnSpPr>
        <p:spPr>
          <a:xfrm rot="10800000">
            <a:off x="1284521" y="5977013"/>
            <a:ext cx="5624511" cy="1588"/>
          </a:xfrm>
          <a:prstGeom prst="line">
            <a:avLst/>
          </a:prstGeom>
          <a:noFill/>
          <a:ln w="19050" cmpd="sng" algn="ctr">
            <a:solidFill>
              <a:srgbClr val="000000"/>
            </a:solidFill>
            <a:prstDash val="solid"/>
            <a:round/>
            <a:headEnd type="none" w="sm" len="sm"/>
            <a:tailEnd type="none" w="sm" len="sm"/>
          </a:ln>
          <a:effectLst/>
        </p:spPr>
      </p:cxnSp>
      <p:sp>
        <p:nvSpPr>
          <p:cNvPr id="42" name="AutoShape 73"/>
          <p:cNvSpPr>
            <a:spLocks noChangeArrowheads="1"/>
          </p:cNvSpPr>
          <p:nvPr/>
        </p:nvSpPr>
        <p:spPr bwMode="auto">
          <a:xfrm>
            <a:off x="3558342" y="5825733"/>
            <a:ext cx="1479550" cy="304800"/>
          </a:xfrm>
          <a:prstGeom prst="roundRect">
            <a:avLst>
              <a:gd name="adj" fmla="val 50000"/>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r>
              <a:rPr lang="en-US" sz="1200" kern="0" dirty="0" smtClean="0">
                <a:solidFill>
                  <a:srgbClr val="000000"/>
                </a:solidFill>
                <a:latin typeface="Arial"/>
              </a:rPr>
              <a:t>Pattern counter</a:t>
            </a:r>
            <a:endParaRPr lang="en-US" sz="1200" kern="0" dirty="0">
              <a:solidFill>
                <a:srgbClr val="000000"/>
              </a:solidFill>
              <a:latin typeface="Arial"/>
            </a:endParaRPr>
          </a:p>
        </p:txBody>
      </p:sp>
      <p:sp>
        <p:nvSpPr>
          <p:cNvPr id="54" name="AutoShape 73"/>
          <p:cNvSpPr>
            <a:spLocks noChangeArrowheads="1"/>
          </p:cNvSpPr>
          <p:nvPr/>
        </p:nvSpPr>
        <p:spPr bwMode="auto">
          <a:xfrm>
            <a:off x="5088684" y="2902027"/>
            <a:ext cx="1479550" cy="304800"/>
          </a:xfrm>
          <a:prstGeom prst="roundRect">
            <a:avLst>
              <a:gd name="adj" fmla="val 50000"/>
            </a:avLst>
          </a:prstGeom>
          <a:solidFill>
            <a:srgbClr val="C48E66"/>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r>
              <a:rPr lang="en-US" sz="1200" kern="0" dirty="0" smtClean="0">
                <a:solidFill>
                  <a:srgbClr val="000000"/>
                </a:solidFill>
                <a:latin typeface="Arial"/>
              </a:rPr>
              <a:t>Offset counter</a:t>
            </a:r>
            <a:endParaRPr lang="en-US" sz="1200" kern="0" dirty="0">
              <a:solidFill>
                <a:srgbClr val="000000"/>
              </a:solidFill>
              <a:latin typeface="Arial"/>
            </a:endParaRPr>
          </a:p>
        </p:txBody>
      </p:sp>
      <p:grpSp>
        <p:nvGrpSpPr>
          <p:cNvPr id="81" name="Group 80"/>
          <p:cNvGrpSpPr/>
          <p:nvPr/>
        </p:nvGrpSpPr>
        <p:grpSpPr>
          <a:xfrm>
            <a:off x="6834167" y="4796769"/>
            <a:ext cx="1063645" cy="1181834"/>
            <a:chOff x="6834167" y="4796768"/>
            <a:chExt cx="1063645" cy="1460015"/>
          </a:xfrm>
        </p:grpSpPr>
        <p:sp>
          <p:nvSpPr>
            <p:cNvPr id="12" name="Line 9"/>
            <p:cNvSpPr>
              <a:spLocks noChangeShapeType="1"/>
            </p:cNvSpPr>
            <p:nvPr/>
          </p:nvSpPr>
          <p:spPr bwMode="auto">
            <a:xfrm flipV="1">
              <a:off x="6834167" y="4796768"/>
              <a:ext cx="0" cy="1460015"/>
            </a:xfrm>
            <a:prstGeom prst="line">
              <a:avLst/>
            </a:prstGeom>
            <a:noFill/>
            <a:ln w="19050" cap="flat" cmpd="sng" algn="ctr">
              <a:solidFill>
                <a:srgbClr val="000000"/>
              </a:solidFill>
              <a:prstDash val="solid"/>
              <a:round/>
              <a:headEnd type="none" w="sm" len="sm"/>
              <a:tailEnd type="none" w="sm" len="sm"/>
            </a:ln>
            <a:effectLst/>
          </p:spPr>
          <p:txBody>
            <a:bodyPr wrap="none" anchor="ctr">
              <a:prstTxWarp prst="textNoShape">
                <a:avLst/>
              </a:prstTxWarp>
            </a:bodyPr>
            <a:lstStyle/>
            <a:p>
              <a:endParaRPr lang="en-US"/>
            </a:p>
          </p:txBody>
        </p:sp>
        <p:sp>
          <p:nvSpPr>
            <p:cNvPr id="61" name="Line 9"/>
            <p:cNvSpPr>
              <a:spLocks noChangeShapeType="1"/>
            </p:cNvSpPr>
            <p:nvPr/>
          </p:nvSpPr>
          <p:spPr bwMode="auto">
            <a:xfrm flipV="1">
              <a:off x="7208057" y="4796768"/>
              <a:ext cx="0" cy="1460015"/>
            </a:xfrm>
            <a:prstGeom prst="line">
              <a:avLst/>
            </a:prstGeom>
            <a:noFill/>
            <a:ln w="19050" cap="flat" cmpd="sng" algn="ctr">
              <a:solidFill>
                <a:srgbClr val="000000"/>
              </a:solidFill>
              <a:prstDash val="solid"/>
              <a:round/>
              <a:headEnd type="none" w="sm" len="sm"/>
              <a:tailEnd type="none" w="sm" len="sm"/>
            </a:ln>
            <a:effectLst/>
          </p:spPr>
          <p:txBody>
            <a:bodyPr wrap="none" anchor="ctr">
              <a:prstTxWarp prst="textNoShape">
                <a:avLst/>
              </a:prstTxWarp>
            </a:bodyPr>
            <a:lstStyle/>
            <a:p>
              <a:endParaRPr lang="en-US"/>
            </a:p>
          </p:txBody>
        </p:sp>
        <p:sp>
          <p:nvSpPr>
            <p:cNvPr id="64" name="Line 9"/>
            <p:cNvSpPr>
              <a:spLocks noChangeShapeType="1"/>
            </p:cNvSpPr>
            <p:nvPr/>
          </p:nvSpPr>
          <p:spPr bwMode="auto">
            <a:xfrm flipV="1">
              <a:off x="7897812" y="4796768"/>
              <a:ext cx="0" cy="1399540"/>
            </a:xfrm>
            <a:prstGeom prst="line">
              <a:avLst/>
            </a:prstGeom>
            <a:noFill/>
            <a:ln w="19050" cap="flat" cmpd="sng" algn="ctr">
              <a:solidFill>
                <a:srgbClr val="000000"/>
              </a:solidFill>
              <a:prstDash val="solid"/>
              <a:round/>
              <a:headEnd type="none" w="sm" len="sm"/>
              <a:tailEnd type="none" w="sm" len="sm"/>
            </a:ln>
            <a:effectLst/>
          </p:spPr>
          <p:txBody>
            <a:bodyPr wrap="none" anchor="ctr">
              <a:prstTxWarp prst="textNoShape">
                <a:avLst/>
              </a:prstTxWarp>
            </a:bodyPr>
            <a:lstStyle/>
            <a:p>
              <a:endParaRPr lang="en-US"/>
            </a:p>
          </p:txBody>
        </p:sp>
      </p:grpSp>
      <p:sp>
        <p:nvSpPr>
          <p:cNvPr id="44" name="AutoShape 73"/>
          <p:cNvSpPr>
            <a:spLocks noChangeArrowheads="1"/>
          </p:cNvSpPr>
          <p:nvPr/>
        </p:nvSpPr>
        <p:spPr bwMode="auto">
          <a:xfrm>
            <a:off x="6619027" y="5825733"/>
            <a:ext cx="1479550" cy="304800"/>
          </a:xfrm>
          <a:prstGeom prst="roundRect">
            <a:avLst>
              <a:gd name="adj" fmla="val 50000"/>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r>
              <a:rPr lang="en-US" sz="1200" kern="0" dirty="0" smtClean="0">
                <a:solidFill>
                  <a:srgbClr val="000000"/>
                </a:solidFill>
                <a:latin typeface="Arial"/>
              </a:rPr>
              <a:t>Group counter</a:t>
            </a:r>
            <a:endParaRPr lang="en-US" sz="1200" kern="0" dirty="0">
              <a:solidFill>
                <a:srgbClr val="000000"/>
              </a:solidFill>
              <a:latin typeface="Arial"/>
            </a:endParaRPr>
          </a:p>
        </p:txBody>
      </p:sp>
      <p:sp>
        <p:nvSpPr>
          <p:cNvPr id="57" name="AutoShape 73"/>
          <p:cNvSpPr>
            <a:spLocks noChangeArrowheads="1"/>
          </p:cNvSpPr>
          <p:nvPr/>
        </p:nvSpPr>
        <p:spPr bwMode="auto">
          <a:xfrm>
            <a:off x="6619027" y="5172585"/>
            <a:ext cx="1479550" cy="304800"/>
          </a:xfrm>
          <a:prstGeom prst="roundRect">
            <a:avLst>
              <a:gd name="adj" fmla="val 50000"/>
            </a:avLst>
          </a:prstGeom>
          <a:solidFill>
            <a:srgbClr val="C48E66"/>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r>
              <a:rPr lang="en-US" sz="1200" kern="0" dirty="0" smtClean="0">
                <a:solidFill>
                  <a:srgbClr val="000000"/>
                </a:solidFill>
                <a:latin typeface="Arial"/>
              </a:rPr>
              <a:t>Diffractor LFSR</a:t>
            </a:r>
            <a:endParaRPr lang="en-US" sz="1200" kern="0" dirty="0">
              <a:solidFill>
                <a:srgbClr val="000000"/>
              </a:solidFill>
              <a:latin typeface="Arial"/>
            </a:endParaRPr>
          </a:p>
        </p:txBody>
      </p:sp>
      <p:grpSp>
        <p:nvGrpSpPr>
          <p:cNvPr id="65" name="Group 48"/>
          <p:cNvGrpSpPr/>
          <p:nvPr/>
        </p:nvGrpSpPr>
        <p:grpSpPr>
          <a:xfrm>
            <a:off x="5524277" y="3805884"/>
            <a:ext cx="252000" cy="252000"/>
            <a:chOff x="1371600" y="2235500"/>
            <a:chExt cx="304800" cy="304800"/>
          </a:xfrm>
        </p:grpSpPr>
        <p:sp>
          <p:nvSpPr>
            <p:cNvPr id="66" name="Oval 65"/>
            <p:cNvSpPr>
              <a:spLocks noChangeArrowheads="1"/>
            </p:cNvSpPr>
            <p:nvPr/>
          </p:nvSpPr>
          <p:spPr bwMode="auto">
            <a:xfrm>
              <a:off x="1371600" y="2235500"/>
              <a:ext cx="304800" cy="304800"/>
            </a:xfrm>
            <a:prstGeom prst="ellipse">
              <a:avLst/>
            </a:prstGeom>
            <a:solidFill>
              <a:srgbClr val="FFFFFF"/>
            </a:solidFill>
            <a:ln w="22225" cap="flat" cmpd="sng" algn="ctr">
              <a:solidFill>
                <a:schemeClr val="tx1"/>
              </a:solidFill>
              <a:prstDash val="solid"/>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67" name="Line 36"/>
            <p:cNvSpPr>
              <a:spLocks noChangeShapeType="1"/>
            </p:cNvSpPr>
            <p:nvPr/>
          </p:nvSpPr>
          <p:spPr bwMode="auto">
            <a:xfrm>
              <a:off x="1524000" y="2311700"/>
              <a:ext cx="0" cy="152400"/>
            </a:xfrm>
            <a:prstGeom prst="line">
              <a:avLst/>
            </a:prstGeom>
            <a:solidFill>
              <a:srgbClr val="FFFFFF"/>
            </a:solidFill>
            <a:ln w="22225" cap="flat" cmpd="sng" algn="ctr">
              <a:solidFill>
                <a:schemeClr val="tx1"/>
              </a:solidFill>
              <a:prstDash val="solid"/>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68" name="Line 37"/>
            <p:cNvSpPr>
              <a:spLocks noChangeShapeType="1"/>
            </p:cNvSpPr>
            <p:nvPr/>
          </p:nvSpPr>
          <p:spPr bwMode="auto">
            <a:xfrm>
              <a:off x="1447800" y="2387900"/>
              <a:ext cx="152400" cy="0"/>
            </a:xfrm>
            <a:prstGeom prst="line">
              <a:avLst/>
            </a:prstGeom>
            <a:solidFill>
              <a:srgbClr val="FFFFFF"/>
            </a:solidFill>
            <a:ln w="22225" cap="flat" cmpd="sng" algn="ctr">
              <a:solidFill>
                <a:schemeClr val="tx1"/>
              </a:solidFill>
              <a:prstDash val="solid"/>
              <a:round/>
              <a:headEnd type="none" w="sm" len="sm"/>
              <a:tailEnd type="none" w="sm" len="sm"/>
            </a:ln>
            <a:effectLst/>
          </p:spPr>
          <p:txBody>
            <a:bodyPr wrap="none" lIns="92075" tIns="46038" rIns="92075" bIns="46038" anchor="ctr">
              <a:prstTxWarp prst="textNoShape">
                <a:avLst/>
              </a:prstTxWarp>
            </a:bodyPr>
            <a:lstStyle/>
            <a:p>
              <a:endParaRPr lang="en-US"/>
            </a:p>
          </p:txBody>
        </p:sp>
      </p:grpSp>
      <p:grpSp>
        <p:nvGrpSpPr>
          <p:cNvPr id="69" name="Group 48"/>
          <p:cNvGrpSpPr/>
          <p:nvPr/>
        </p:nvGrpSpPr>
        <p:grpSpPr>
          <a:xfrm>
            <a:off x="5223897" y="4156144"/>
            <a:ext cx="252000" cy="252000"/>
            <a:chOff x="1371600" y="2235500"/>
            <a:chExt cx="304800" cy="304800"/>
          </a:xfrm>
        </p:grpSpPr>
        <p:sp>
          <p:nvSpPr>
            <p:cNvPr id="70" name="Oval 69"/>
            <p:cNvSpPr>
              <a:spLocks noChangeArrowheads="1"/>
            </p:cNvSpPr>
            <p:nvPr/>
          </p:nvSpPr>
          <p:spPr bwMode="auto">
            <a:xfrm>
              <a:off x="1371600" y="2235500"/>
              <a:ext cx="304800" cy="304800"/>
            </a:xfrm>
            <a:prstGeom prst="ellipse">
              <a:avLst/>
            </a:prstGeom>
            <a:solidFill>
              <a:srgbClr val="FFFFFF"/>
            </a:solidFill>
            <a:ln w="22225" cap="flat" cmpd="sng" algn="ctr">
              <a:solidFill>
                <a:schemeClr val="tx1"/>
              </a:solidFill>
              <a:prstDash val="solid"/>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71" name="Line 36"/>
            <p:cNvSpPr>
              <a:spLocks noChangeShapeType="1"/>
            </p:cNvSpPr>
            <p:nvPr/>
          </p:nvSpPr>
          <p:spPr bwMode="auto">
            <a:xfrm>
              <a:off x="1524000" y="2311700"/>
              <a:ext cx="0" cy="152400"/>
            </a:xfrm>
            <a:prstGeom prst="line">
              <a:avLst/>
            </a:prstGeom>
            <a:solidFill>
              <a:srgbClr val="FFFFFF"/>
            </a:solidFill>
            <a:ln w="22225" cap="flat" cmpd="sng" algn="ctr">
              <a:solidFill>
                <a:schemeClr val="tx1"/>
              </a:solidFill>
              <a:prstDash val="solid"/>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72" name="Line 37"/>
            <p:cNvSpPr>
              <a:spLocks noChangeShapeType="1"/>
            </p:cNvSpPr>
            <p:nvPr/>
          </p:nvSpPr>
          <p:spPr bwMode="auto">
            <a:xfrm>
              <a:off x="1447800" y="2387900"/>
              <a:ext cx="152400" cy="0"/>
            </a:xfrm>
            <a:prstGeom prst="line">
              <a:avLst/>
            </a:prstGeom>
            <a:solidFill>
              <a:srgbClr val="FFFFFF"/>
            </a:solidFill>
            <a:ln w="22225" cap="flat" cmpd="sng" algn="ctr">
              <a:solidFill>
                <a:schemeClr val="tx1"/>
              </a:solidFill>
              <a:prstDash val="solid"/>
              <a:round/>
              <a:headEnd type="none" w="sm" len="sm"/>
              <a:tailEnd type="none" w="sm" len="sm"/>
            </a:ln>
            <a:effectLst/>
          </p:spPr>
          <p:txBody>
            <a:bodyPr wrap="none" lIns="92075" tIns="46038" rIns="92075" bIns="46038" anchor="ctr">
              <a:prstTxWarp prst="textNoShape">
                <a:avLst/>
              </a:prstTxWarp>
            </a:bodyPr>
            <a:lstStyle/>
            <a:p>
              <a:endParaRPr lang="en-US"/>
            </a:p>
          </p:txBody>
        </p:sp>
      </p:grpSp>
      <p:sp>
        <p:nvSpPr>
          <p:cNvPr id="75" name="Line 13"/>
          <p:cNvSpPr>
            <a:spLocks noChangeShapeType="1"/>
          </p:cNvSpPr>
          <p:nvPr/>
        </p:nvSpPr>
        <p:spPr bwMode="auto">
          <a:xfrm rot="16200000">
            <a:off x="4525146" y="5240957"/>
            <a:ext cx="1665628" cy="0"/>
          </a:xfrm>
          <a:prstGeom prst="line">
            <a:avLst/>
          </a:prstGeom>
          <a:noFill/>
          <a:ln w="19050" cap="flat" cmpd="sng" algn="ctr">
            <a:solidFill>
              <a:srgbClr val="000000"/>
            </a:solidFill>
            <a:prstDash val="solid"/>
            <a:round/>
            <a:headEnd type="none" w="sm" len="sm"/>
            <a:tailEnd type="stealth" w="med" len="lg"/>
          </a:ln>
          <a:effectLst/>
        </p:spPr>
        <p:txBody>
          <a:bodyPr wrap="none" anchor="ctr">
            <a:prstTxWarp prst="textNoShape">
              <a:avLst/>
            </a:prstTxWarp>
          </a:bodyPr>
          <a:lstStyle/>
          <a:p>
            <a:endParaRPr lang="en-US"/>
          </a:p>
        </p:txBody>
      </p:sp>
      <p:sp>
        <p:nvSpPr>
          <p:cNvPr id="76" name="Line 13"/>
          <p:cNvSpPr>
            <a:spLocks noChangeShapeType="1"/>
          </p:cNvSpPr>
          <p:nvPr/>
        </p:nvSpPr>
        <p:spPr bwMode="auto">
          <a:xfrm rot="16200000">
            <a:off x="4699886" y="5026620"/>
            <a:ext cx="1900783" cy="0"/>
          </a:xfrm>
          <a:prstGeom prst="line">
            <a:avLst/>
          </a:prstGeom>
          <a:noFill/>
          <a:ln w="19050" cap="flat" cmpd="sng" algn="ctr">
            <a:solidFill>
              <a:srgbClr val="000000"/>
            </a:solidFill>
            <a:prstDash val="solid"/>
            <a:round/>
            <a:headEnd type="none" w="sm" len="sm"/>
            <a:tailEnd type="stealth" w="med" len="lg"/>
          </a:ln>
          <a:effectLst/>
        </p:spPr>
        <p:txBody>
          <a:bodyPr wrap="none" anchor="ctr">
            <a:prstTxWarp prst="textNoShape">
              <a:avLst/>
            </a:prstTxWarp>
          </a:bodyPr>
          <a:lstStyle/>
          <a:p>
            <a:endParaRPr lang="en-US"/>
          </a:p>
        </p:txBody>
      </p:sp>
      <p:sp>
        <p:nvSpPr>
          <p:cNvPr id="77" name="Line 13"/>
          <p:cNvSpPr>
            <a:spLocks noChangeShapeType="1"/>
          </p:cNvSpPr>
          <p:nvPr/>
        </p:nvSpPr>
        <p:spPr bwMode="auto">
          <a:xfrm rot="16200000">
            <a:off x="5106413" y="4832710"/>
            <a:ext cx="2288604" cy="0"/>
          </a:xfrm>
          <a:prstGeom prst="line">
            <a:avLst/>
          </a:prstGeom>
          <a:noFill/>
          <a:ln w="19050" cap="flat" cmpd="sng" algn="ctr">
            <a:solidFill>
              <a:srgbClr val="000000"/>
            </a:solidFill>
            <a:prstDash val="solid"/>
            <a:round/>
            <a:headEnd type="none" w="sm" len="sm"/>
            <a:tailEnd type="stealth" w="med" len="lg"/>
          </a:ln>
          <a:effectLst/>
        </p:spPr>
        <p:txBody>
          <a:bodyPr wrap="none" anchor="ctr">
            <a:prstTxWarp prst="textNoShape">
              <a:avLst/>
            </a:prstTxWarp>
          </a:bodyPr>
          <a:lstStyle/>
          <a:p>
            <a:endParaRPr lang="en-US"/>
          </a:p>
        </p:txBody>
      </p:sp>
      <p:sp>
        <p:nvSpPr>
          <p:cNvPr id="48" name="AutoShape 73"/>
          <p:cNvSpPr>
            <a:spLocks noChangeArrowheads="1"/>
          </p:cNvSpPr>
          <p:nvPr/>
        </p:nvSpPr>
        <p:spPr bwMode="auto">
          <a:xfrm>
            <a:off x="5088684" y="5825733"/>
            <a:ext cx="1479550" cy="304800"/>
          </a:xfrm>
          <a:prstGeom prst="roundRect">
            <a:avLst>
              <a:gd name="adj" fmla="val 50000"/>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r>
              <a:rPr lang="en-US" sz="1200" kern="0" dirty="0" smtClean="0">
                <a:solidFill>
                  <a:srgbClr val="000000"/>
                </a:solidFill>
                <a:latin typeface="Arial"/>
              </a:rPr>
              <a:t>Partition counter</a:t>
            </a:r>
            <a:endParaRPr lang="en-US" sz="1200" kern="0" dirty="0">
              <a:solidFill>
                <a:srgbClr val="000000"/>
              </a:solidFill>
              <a:latin typeface="Arial"/>
            </a:endParaRPr>
          </a:p>
        </p:txBody>
      </p:sp>
      <p:sp>
        <p:nvSpPr>
          <p:cNvPr id="78" name="AutoShape 77"/>
          <p:cNvSpPr>
            <a:spLocks noChangeArrowheads="1"/>
          </p:cNvSpPr>
          <p:nvPr/>
        </p:nvSpPr>
        <p:spPr bwMode="auto">
          <a:xfrm rot="16200000">
            <a:off x="6591087" y="4486128"/>
            <a:ext cx="316059" cy="282846"/>
          </a:xfrm>
          <a:prstGeom prst="flowChartDelay">
            <a:avLst/>
          </a:prstGeom>
          <a:solidFill>
            <a:srgbClr val="FFFFFF"/>
          </a:solidFill>
          <a:ln w="25400" cap="flat" cmpd="sng" algn="ctr">
            <a:solidFill>
              <a:srgbClr val="000000"/>
            </a:solidFill>
            <a:prstDash val="solid"/>
            <a:miter lim="800000"/>
            <a:headEnd type="none" w="med" len="med"/>
            <a:tailEnd type="none" w="med" len="med"/>
          </a:ln>
          <a:effectLst/>
        </p:spPr>
        <p:txBody>
          <a:bodyPr wrap="none" anchor="ctr">
            <a:prstTxWarp prst="textNoShape">
              <a:avLst/>
            </a:prstTxWarp>
          </a:bodyPr>
          <a:lstStyle/>
          <a:p>
            <a:endParaRPr lang="en-US"/>
          </a:p>
        </p:txBody>
      </p:sp>
      <p:sp>
        <p:nvSpPr>
          <p:cNvPr id="79" name="AutoShape 77"/>
          <p:cNvSpPr>
            <a:spLocks noChangeArrowheads="1"/>
          </p:cNvSpPr>
          <p:nvPr/>
        </p:nvSpPr>
        <p:spPr bwMode="auto">
          <a:xfrm rot="16200000">
            <a:off x="6960436" y="4486128"/>
            <a:ext cx="316059" cy="282846"/>
          </a:xfrm>
          <a:prstGeom prst="flowChartDelay">
            <a:avLst/>
          </a:prstGeom>
          <a:solidFill>
            <a:srgbClr val="FFFFFF"/>
          </a:solidFill>
          <a:ln w="25400" cap="flat" cmpd="sng" algn="ctr">
            <a:solidFill>
              <a:srgbClr val="000000"/>
            </a:solidFill>
            <a:prstDash val="solid"/>
            <a:miter lim="800000"/>
            <a:headEnd type="none" w="med" len="med"/>
            <a:tailEnd type="none" w="med" len="med"/>
          </a:ln>
          <a:effectLst/>
        </p:spPr>
        <p:txBody>
          <a:bodyPr wrap="none" anchor="ctr">
            <a:prstTxWarp prst="textNoShape">
              <a:avLst/>
            </a:prstTxWarp>
          </a:bodyPr>
          <a:lstStyle/>
          <a:p>
            <a:endParaRPr lang="en-US"/>
          </a:p>
        </p:txBody>
      </p:sp>
      <p:sp>
        <p:nvSpPr>
          <p:cNvPr id="80" name="AutoShape 77"/>
          <p:cNvSpPr>
            <a:spLocks noChangeArrowheads="1"/>
          </p:cNvSpPr>
          <p:nvPr/>
        </p:nvSpPr>
        <p:spPr bwMode="auto">
          <a:xfrm rot="16200000">
            <a:off x="7661293" y="4486130"/>
            <a:ext cx="316059" cy="282846"/>
          </a:xfrm>
          <a:prstGeom prst="flowChartDelay">
            <a:avLst/>
          </a:prstGeom>
          <a:solidFill>
            <a:srgbClr val="FFFFFF"/>
          </a:solidFill>
          <a:ln w="25400" cap="flat" cmpd="sng" algn="ctr">
            <a:solidFill>
              <a:srgbClr val="000000"/>
            </a:solidFill>
            <a:prstDash val="solid"/>
            <a:miter lim="800000"/>
            <a:headEnd type="none" w="med" len="med"/>
            <a:tailEnd type="none" w="med" len="med"/>
          </a:ln>
          <a:effectLst/>
        </p:spPr>
        <p:txBody>
          <a:bodyPr wrap="none" anchor="ctr">
            <a:prstTxWarp prst="textNoShape">
              <a:avLst/>
            </a:prstTxWarp>
          </a:bodyPr>
          <a:lstStyle/>
          <a:p>
            <a:endParaRPr lang="en-US"/>
          </a:p>
        </p:txBody>
      </p:sp>
      <p:sp>
        <p:nvSpPr>
          <p:cNvPr id="117" name="Oval 24"/>
          <p:cNvSpPr>
            <a:spLocks noChangeArrowheads="1"/>
          </p:cNvSpPr>
          <p:nvPr/>
        </p:nvSpPr>
        <p:spPr bwMode="auto">
          <a:xfrm>
            <a:off x="2255388" y="5088749"/>
            <a:ext cx="71438" cy="73025"/>
          </a:xfrm>
          <a:prstGeom prst="ellipse">
            <a:avLst/>
          </a:prstGeom>
          <a:solidFill>
            <a:srgbClr val="FFFFFF"/>
          </a:solidFill>
          <a:ln w="12700">
            <a:solidFill>
              <a:srgbClr val="000000"/>
            </a:solidFill>
            <a:round/>
            <a:headEnd/>
            <a:tailEnd/>
          </a:ln>
        </p:spPr>
        <p:txBody>
          <a:bodyPr anchor="ctr">
            <a:prstTxWarp prst="textNoShape">
              <a:avLst/>
            </a:prstTxWarp>
          </a:bodyPr>
          <a:lstStyle/>
          <a:p>
            <a:endParaRPr lang="en-US"/>
          </a:p>
        </p:txBody>
      </p:sp>
      <p:grpSp>
        <p:nvGrpSpPr>
          <p:cNvPr id="163" name="Group 162"/>
          <p:cNvGrpSpPr/>
          <p:nvPr/>
        </p:nvGrpSpPr>
        <p:grpSpPr>
          <a:xfrm>
            <a:off x="6506935" y="2162672"/>
            <a:ext cx="681038" cy="293687"/>
            <a:chOff x="6506935" y="2162672"/>
            <a:chExt cx="681038" cy="293687"/>
          </a:xfrm>
        </p:grpSpPr>
        <p:grpSp>
          <p:nvGrpSpPr>
            <p:cNvPr id="108" name="Group 8"/>
            <p:cNvGrpSpPr>
              <a:grpSpLocks/>
            </p:cNvGrpSpPr>
            <p:nvPr/>
          </p:nvGrpSpPr>
          <p:grpSpPr bwMode="auto">
            <a:xfrm>
              <a:off x="6506935" y="2162672"/>
              <a:ext cx="615950" cy="293687"/>
              <a:chOff x="2308" y="2841"/>
              <a:chExt cx="388" cy="185"/>
            </a:xfrm>
            <a:solidFill>
              <a:srgbClr val="FFFFFF"/>
            </a:solidFill>
          </p:grpSpPr>
          <p:sp>
            <p:nvSpPr>
              <p:cNvPr id="109" name="Freeform 9"/>
              <p:cNvSpPr>
                <a:spLocks/>
              </p:cNvSpPr>
              <p:nvPr/>
            </p:nvSpPr>
            <p:spPr bwMode="auto">
              <a:xfrm>
                <a:off x="2469" y="2841"/>
                <a:ext cx="71" cy="183"/>
              </a:xfrm>
              <a:custGeom>
                <a:avLst/>
                <a:gdLst>
                  <a:gd name="T0" fmla="*/ 6 w 71"/>
                  <a:gd name="T1" fmla="*/ 182 h 183"/>
                  <a:gd name="T2" fmla="*/ 69 w 71"/>
                  <a:gd name="T3" fmla="*/ 183 h 183"/>
                  <a:gd name="T4" fmla="*/ 71 w 71"/>
                  <a:gd name="T5" fmla="*/ 2 h 183"/>
                  <a:gd name="T6" fmla="*/ 0 w 71"/>
                  <a:gd name="T7" fmla="*/ 0 h 183"/>
                  <a:gd name="T8" fmla="*/ 12 w 71"/>
                  <a:gd name="T9" fmla="*/ 32 h 183"/>
                  <a:gd name="T10" fmla="*/ 21 w 71"/>
                  <a:gd name="T11" fmla="*/ 69 h 183"/>
                  <a:gd name="T12" fmla="*/ 24 w 71"/>
                  <a:gd name="T13" fmla="*/ 102 h 183"/>
                  <a:gd name="T14" fmla="*/ 20 w 71"/>
                  <a:gd name="T15" fmla="*/ 131 h 183"/>
                  <a:gd name="T16" fmla="*/ 12 w 71"/>
                  <a:gd name="T17" fmla="*/ 155 h 183"/>
                  <a:gd name="T18" fmla="*/ 6 w 71"/>
                  <a:gd name="T19" fmla="*/ 164 h 183"/>
                  <a:gd name="T20" fmla="*/ 6 w 71"/>
                  <a:gd name="T21" fmla="*/ 182 h 183"/>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71"/>
                  <a:gd name="T34" fmla="*/ 0 h 183"/>
                  <a:gd name="T35" fmla="*/ 71 w 71"/>
                  <a:gd name="T36" fmla="*/ 183 h 183"/>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71" h="183">
                    <a:moveTo>
                      <a:pt x="6" y="182"/>
                    </a:moveTo>
                    <a:lnTo>
                      <a:pt x="69" y="183"/>
                    </a:lnTo>
                    <a:lnTo>
                      <a:pt x="71" y="2"/>
                    </a:lnTo>
                    <a:lnTo>
                      <a:pt x="0" y="0"/>
                    </a:lnTo>
                    <a:lnTo>
                      <a:pt x="12" y="32"/>
                    </a:lnTo>
                    <a:lnTo>
                      <a:pt x="21" y="69"/>
                    </a:lnTo>
                    <a:lnTo>
                      <a:pt x="24" y="102"/>
                    </a:lnTo>
                    <a:lnTo>
                      <a:pt x="20" y="131"/>
                    </a:lnTo>
                    <a:lnTo>
                      <a:pt x="12" y="155"/>
                    </a:lnTo>
                    <a:lnTo>
                      <a:pt x="6" y="164"/>
                    </a:lnTo>
                    <a:lnTo>
                      <a:pt x="6" y="182"/>
                    </a:lnTo>
                    <a:close/>
                  </a:path>
                </a:pathLst>
              </a:custGeom>
              <a:grpFill/>
              <a:ln w="28575">
                <a:noFill/>
                <a:round/>
                <a:headEnd/>
                <a:tailEnd/>
              </a:ln>
            </p:spPr>
            <p:txBody>
              <a:bodyPr>
                <a:prstTxWarp prst="textNoShape">
                  <a:avLst/>
                </a:prstTxWarp>
                <a:spAutoFit/>
              </a:bodyPr>
              <a:lstStyle/>
              <a:p>
                <a:endParaRPr lang="en-US"/>
              </a:p>
            </p:txBody>
          </p:sp>
          <p:sp>
            <p:nvSpPr>
              <p:cNvPr id="110" name="Line 10"/>
              <p:cNvSpPr>
                <a:spLocks noChangeAspect="1" noChangeShapeType="1"/>
              </p:cNvSpPr>
              <p:nvPr/>
            </p:nvSpPr>
            <p:spPr bwMode="auto">
              <a:xfrm>
                <a:off x="2467" y="3026"/>
                <a:ext cx="69" cy="0"/>
              </a:xfrm>
              <a:prstGeom prst="line">
                <a:avLst/>
              </a:prstGeom>
              <a:grpFill/>
              <a:ln w="19050">
                <a:solidFill>
                  <a:srgbClr val="000000"/>
                </a:solidFill>
                <a:round/>
                <a:headEnd/>
                <a:tailEnd/>
              </a:ln>
            </p:spPr>
            <p:txBody>
              <a:bodyPr anchor="ctr">
                <a:prstTxWarp prst="textNoShape">
                  <a:avLst/>
                </a:prstTxWarp>
              </a:bodyPr>
              <a:lstStyle/>
              <a:p>
                <a:endParaRPr lang="en-US"/>
              </a:p>
            </p:txBody>
          </p:sp>
          <p:sp>
            <p:nvSpPr>
              <p:cNvPr id="111" name="Arc 11"/>
              <p:cNvSpPr>
                <a:spLocks noChangeAspect="1"/>
              </p:cNvSpPr>
              <p:nvPr/>
            </p:nvSpPr>
            <p:spPr bwMode="auto">
              <a:xfrm rot="16200000" flipV="1">
                <a:off x="2524" y="2854"/>
                <a:ext cx="184" cy="160"/>
              </a:xfrm>
              <a:custGeom>
                <a:avLst/>
                <a:gdLst>
                  <a:gd name="T0" fmla="*/ 92 w 21600"/>
                  <a:gd name="T1" fmla="*/ 0 h 19073"/>
                  <a:gd name="T2" fmla="*/ 184 w 21600"/>
                  <a:gd name="T3" fmla="*/ 160 h 19073"/>
                  <a:gd name="T4" fmla="*/ 0 w 21600"/>
                  <a:gd name="T5" fmla="*/ 157 h 19073"/>
                  <a:gd name="T6" fmla="*/ 0 60000 65536"/>
                  <a:gd name="T7" fmla="*/ 0 60000 65536"/>
                  <a:gd name="T8" fmla="*/ 0 60000 65536"/>
                  <a:gd name="T9" fmla="*/ 0 w 21600"/>
                  <a:gd name="T10" fmla="*/ 0 h 19073"/>
                  <a:gd name="T11" fmla="*/ 21600 w 21600"/>
                  <a:gd name="T12" fmla="*/ 19073 h 19073"/>
                </a:gdLst>
                <a:ahLst/>
                <a:cxnLst>
                  <a:cxn ang="T6">
                    <a:pos x="T0" y="T1"/>
                  </a:cxn>
                  <a:cxn ang="T7">
                    <a:pos x="T2" y="T3"/>
                  </a:cxn>
                  <a:cxn ang="T8">
                    <a:pos x="T4" y="T5"/>
                  </a:cxn>
                </a:cxnLst>
                <a:rect l="T9" t="T10" r="T11" b="T12"/>
                <a:pathLst>
                  <a:path w="21600" h="19073" fill="none" extrusionOk="0">
                    <a:moveTo>
                      <a:pt x="10754" y="-1"/>
                    </a:moveTo>
                    <a:cubicBezTo>
                      <a:pt x="17463" y="3851"/>
                      <a:pt x="21600" y="10996"/>
                      <a:pt x="21600" y="18732"/>
                    </a:cubicBezTo>
                    <a:cubicBezTo>
                      <a:pt x="21600" y="18845"/>
                      <a:pt x="21599" y="18959"/>
                      <a:pt x="21597" y="19073"/>
                    </a:cubicBezTo>
                  </a:path>
                  <a:path w="21600" h="19073" stroke="0" extrusionOk="0">
                    <a:moveTo>
                      <a:pt x="10754" y="-1"/>
                    </a:moveTo>
                    <a:cubicBezTo>
                      <a:pt x="17463" y="3851"/>
                      <a:pt x="21600" y="10996"/>
                      <a:pt x="21600" y="18732"/>
                    </a:cubicBezTo>
                    <a:cubicBezTo>
                      <a:pt x="21600" y="18845"/>
                      <a:pt x="21599" y="18959"/>
                      <a:pt x="21597" y="19073"/>
                    </a:cubicBezTo>
                    <a:lnTo>
                      <a:pt x="0" y="18732"/>
                    </a:lnTo>
                    <a:close/>
                  </a:path>
                </a:pathLst>
              </a:custGeom>
              <a:grpFill/>
              <a:ln w="19050">
                <a:solidFill>
                  <a:srgbClr val="000000"/>
                </a:solidFill>
                <a:round/>
                <a:headEnd/>
                <a:tailEnd/>
              </a:ln>
            </p:spPr>
            <p:txBody>
              <a:bodyPr anchor="ctr">
                <a:prstTxWarp prst="textNoShape">
                  <a:avLst/>
                </a:prstTxWarp>
              </a:bodyPr>
              <a:lstStyle/>
              <a:p>
                <a:endParaRPr lang="en-US"/>
              </a:p>
            </p:txBody>
          </p:sp>
          <p:sp>
            <p:nvSpPr>
              <p:cNvPr id="112" name="Arc 12"/>
              <p:cNvSpPr>
                <a:spLocks noChangeAspect="1"/>
              </p:cNvSpPr>
              <p:nvPr/>
            </p:nvSpPr>
            <p:spPr bwMode="auto">
              <a:xfrm>
                <a:off x="2308" y="2842"/>
                <a:ext cx="184" cy="184"/>
              </a:xfrm>
              <a:custGeom>
                <a:avLst/>
                <a:gdLst>
                  <a:gd name="T0" fmla="*/ 159 w 21600"/>
                  <a:gd name="T1" fmla="*/ 0 h 21540"/>
                  <a:gd name="T2" fmla="*/ 160 w 21600"/>
                  <a:gd name="T3" fmla="*/ 184 h 21540"/>
                  <a:gd name="T4" fmla="*/ 0 w 21600"/>
                  <a:gd name="T5" fmla="*/ 92 h 21540"/>
                  <a:gd name="T6" fmla="*/ 0 60000 65536"/>
                  <a:gd name="T7" fmla="*/ 0 60000 65536"/>
                  <a:gd name="T8" fmla="*/ 0 60000 65536"/>
                  <a:gd name="T9" fmla="*/ 0 w 21600"/>
                  <a:gd name="T10" fmla="*/ 0 h 21540"/>
                  <a:gd name="T11" fmla="*/ 21600 w 21600"/>
                  <a:gd name="T12" fmla="*/ 21540 h 21540"/>
                </a:gdLst>
                <a:ahLst/>
                <a:cxnLst>
                  <a:cxn ang="T6">
                    <a:pos x="T0" y="T1"/>
                  </a:cxn>
                  <a:cxn ang="T7">
                    <a:pos x="T2" y="T3"/>
                  </a:cxn>
                  <a:cxn ang="T8">
                    <a:pos x="T4" y="T5"/>
                  </a:cxn>
                </a:cxnLst>
                <a:rect l="T9" t="T10" r="T11" b="T12"/>
                <a:pathLst>
                  <a:path w="21600" h="21540" fill="none" extrusionOk="0">
                    <a:moveTo>
                      <a:pt x="18713" y="0"/>
                    </a:moveTo>
                    <a:cubicBezTo>
                      <a:pt x="20604" y="3280"/>
                      <a:pt x="21600" y="7000"/>
                      <a:pt x="21600" y="10787"/>
                    </a:cubicBezTo>
                    <a:cubicBezTo>
                      <a:pt x="21600" y="14560"/>
                      <a:pt x="20611" y="18267"/>
                      <a:pt x="18733" y="21540"/>
                    </a:cubicBezTo>
                  </a:path>
                  <a:path w="21600" h="21540" stroke="0" extrusionOk="0">
                    <a:moveTo>
                      <a:pt x="18713" y="0"/>
                    </a:moveTo>
                    <a:cubicBezTo>
                      <a:pt x="20604" y="3280"/>
                      <a:pt x="21600" y="7000"/>
                      <a:pt x="21600" y="10787"/>
                    </a:cubicBezTo>
                    <a:cubicBezTo>
                      <a:pt x="21600" y="14560"/>
                      <a:pt x="20611" y="18267"/>
                      <a:pt x="18733" y="21540"/>
                    </a:cubicBezTo>
                    <a:lnTo>
                      <a:pt x="0" y="10787"/>
                    </a:lnTo>
                    <a:close/>
                  </a:path>
                </a:pathLst>
              </a:custGeom>
              <a:noFill/>
              <a:ln w="19050">
                <a:solidFill>
                  <a:srgbClr val="000000"/>
                </a:solidFill>
                <a:round/>
                <a:headEnd/>
                <a:tailEnd/>
              </a:ln>
            </p:spPr>
            <p:txBody>
              <a:bodyPr wrap="none" anchor="ctr">
                <a:prstTxWarp prst="textNoShape">
                  <a:avLst/>
                </a:prstTxWarp>
              </a:bodyPr>
              <a:lstStyle/>
              <a:p>
                <a:endParaRPr lang="en-US"/>
              </a:p>
            </p:txBody>
          </p:sp>
          <p:sp>
            <p:nvSpPr>
              <p:cNvPr id="113" name="Arc 13"/>
              <p:cNvSpPr>
                <a:spLocks noChangeAspect="1"/>
              </p:cNvSpPr>
              <p:nvPr/>
            </p:nvSpPr>
            <p:spPr bwMode="auto">
              <a:xfrm flipV="1">
                <a:off x="2536" y="2845"/>
                <a:ext cx="160" cy="181"/>
              </a:xfrm>
              <a:custGeom>
                <a:avLst/>
                <a:gdLst>
                  <a:gd name="T0" fmla="*/ 0 w 18762"/>
                  <a:gd name="T1" fmla="*/ 0 h 21600"/>
                  <a:gd name="T2" fmla="*/ 160 w 18762"/>
                  <a:gd name="T3" fmla="*/ 91 h 21600"/>
                  <a:gd name="T4" fmla="*/ 0 w 18762"/>
                  <a:gd name="T5" fmla="*/ 181 h 21600"/>
                  <a:gd name="T6" fmla="*/ 0 60000 65536"/>
                  <a:gd name="T7" fmla="*/ 0 60000 65536"/>
                  <a:gd name="T8" fmla="*/ 0 60000 65536"/>
                  <a:gd name="T9" fmla="*/ 0 w 18762"/>
                  <a:gd name="T10" fmla="*/ 0 h 21600"/>
                  <a:gd name="T11" fmla="*/ 18762 w 18762"/>
                  <a:gd name="T12" fmla="*/ 21600 h 21600"/>
                </a:gdLst>
                <a:ahLst/>
                <a:cxnLst>
                  <a:cxn ang="T6">
                    <a:pos x="T0" y="T1"/>
                  </a:cxn>
                  <a:cxn ang="T7">
                    <a:pos x="T2" y="T3"/>
                  </a:cxn>
                  <a:cxn ang="T8">
                    <a:pos x="T4" y="T5"/>
                  </a:cxn>
                </a:cxnLst>
                <a:rect l="T9" t="T10" r="T11" b="T12"/>
                <a:pathLst>
                  <a:path w="18762" h="21600" fill="none" extrusionOk="0">
                    <a:moveTo>
                      <a:pt x="0" y="-1"/>
                    </a:moveTo>
                    <a:cubicBezTo>
                      <a:pt x="7757" y="-1"/>
                      <a:pt x="14918" y="4159"/>
                      <a:pt x="18762" y="10897"/>
                    </a:cubicBezTo>
                  </a:path>
                  <a:path w="18762" h="21600" stroke="0" extrusionOk="0">
                    <a:moveTo>
                      <a:pt x="0" y="-1"/>
                    </a:moveTo>
                    <a:cubicBezTo>
                      <a:pt x="7757" y="-1"/>
                      <a:pt x="14918" y="4159"/>
                      <a:pt x="18762" y="10897"/>
                    </a:cubicBezTo>
                    <a:lnTo>
                      <a:pt x="0" y="21600"/>
                    </a:lnTo>
                    <a:close/>
                  </a:path>
                </a:pathLst>
              </a:custGeom>
              <a:grpFill/>
              <a:ln w="19050">
                <a:solidFill>
                  <a:srgbClr val="000000"/>
                </a:solidFill>
                <a:round/>
                <a:headEnd/>
                <a:tailEnd/>
              </a:ln>
            </p:spPr>
            <p:txBody>
              <a:bodyPr anchor="ctr">
                <a:prstTxWarp prst="textNoShape">
                  <a:avLst/>
                </a:prstTxWarp>
              </a:bodyPr>
              <a:lstStyle/>
              <a:p>
                <a:endParaRPr lang="en-US"/>
              </a:p>
            </p:txBody>
          </p:sp>
          <p:sp>
            <p:nvSpPr>
              <p:cNvPr id="114" name="Line 14"/>
              <p:cNvSpPr>
                <a:spLocks noChangeAspect="1" noChangeShapeType="1"/>
              </p:cNvSpPr>
              <p:nvPr/>
            </p:nvSpPr>
            <p:spPr bwMode="auto">
              <a:xfrm>
                <a:off x="2467" y="2842"/>
                <a:ext cx="69" cy="0"/>
              </a:xfrm>
              <a:prstGeom prst="line">
                <a:avLst/>
              </a:prstGeom>
              <a:grpFill/>
              <a:ln w="19050">
                <a:solidFill>
                  <a:srgbClr val="000000"/>
                </a:solidFill>
                <a:round/>
                <a:headEnd/>
                <a:tailEnd/>
              </a:ln>
            </p:spPr>
            <p:txBody>
              <a:bodyPr anchor="ctr">
                <a:prstTxWarp prst="textNoShape">
                  <a:avLst/>
                </a:prstTxWarp>
              </a:bodyPr>
              <a:lstStyle/>
              <a:p>
                <a:endParaRPr lang="en-US"/>
              </a:p>
            </p:txBody>
          </p:sp>
        </p:grpSp>
        <p:sp>
          <p:nvSpPr>
            <p:cNvPr id="118" name="Oval 24"/>
            <p:cNvSpPr>
              <a:spLocks noChangeArrowheads="1"/>
            </p:cNvSpPr>
            <p:nvPr/>
          </p:nvSpPr>
          <p:spPr bwMode="auto">
            <a:xfrm>
              <a:off x="7116535" y="2269674"/>
              <a:ext cx="71438" cy="73025"/>
            </a:xfrm>
            <a:prstGeom prst="ellipse">
              <a:avLst/>
            </a:prstGeom>
            <a:solidFill>
              <a:srgbClr val="FFFFFF"/>
            </a:solidFill>
            <a:ln w="12700">
              <a:solidFill>
                <a:srgbClr val="000000"/>
              </a:solidFill>
              <a:round/>
              <a:headEnd/>
              <a:tailEnd/>
            </a:ln>
          </p:spPr>
          <p:txBody>
            <a:bodyPr anchor="ctr">
              <a:prstTxWarp prst="textNoShape">
                <a:avLst/>
              </a:prstTxWarp>
            </a:bodyPr>
            <a:lstStyle/>
            <a:p>
              <a:endParaRPr lang="en-US"/>
            </a:p>
          </p:txBody>
        </p:sp>
      </p:grpSp>
      <p:sp>
        <p:nvSpPr>
          <p:cNvPr id="120" name="Line 5"/>
          <p:cNvSpPr>
            <a:spLocks noChangeShapeType="1"/>
          </p:cNvSpPr>
          <p:nvPr/>
        </p:nvSpPr>
        <p:spPr bwMode="auto">
          <a:xfrm rot="16200000">
            <a:off x="3007238" y="5677524"/>
            <a:ext cx="513325" cy="0"/>
          </a:xfrm>
          <a:prstGeom prst="line">
            <a:avLst/>
          </a:prstGeom>
          <a:noFill/>
          <a:ln w="19050" cap="flat" cmpd="sng" algn="ctr">
            <a:solidFill>
              <a:srgbClr val="000000"/>
            </a:solidFill>
            <a:prstDash val="solid"/>
            <a:round/>
            <a:headEnd type="none" w="sm" len="sm"/>
            <a:tailEnd type="none" w="sm" len="sm"/>
          </a:ln>
          <a:effectLst/>
        </p:spPr>
        <p:txBody>
          <a:bodyPr wrap="none" anchor="ctr">
            <a:prstTxWarp prst="textNoShape">
              <a:avLst/>
            </a:prstTxWarp>
          </a:bodyPr>
          <a:lstStyle/>
          <a:p>
            <a:endParaRPr lang="en-US"/>
          </a:p>
        </p:txBody>
      </p:sp>
      <p:grpSp>
        <p:nvGrpSpPr>
          <p:cNvPr id="101" name="Group 8"/>
          <p:cNvGrpSpPr>
            <a:grpSpLocks/>
          </p:cNvGrpSpPr>
          <p:nvPr/>
        </p:nvGrpSpPr>
        <p:grpSpPr bwMode="auto">
          <a:xfrm rot="-5400000">
            <a:off x="2853418" y="5313381"/>
            <a:ext cx="615950" cy="293687"/>
            <a:chOff x="2308" y="2841"/>
            <a:chExt cx="388" cy="185"/>
          </a:xfrm>
          <a:solidFill>
            <a:srgbClr val="FFFFFF"/>
          </a:solidFill>
        </p:grpSpPr>
        <p:sp>
          <p:nvSpPr>
            <p:cNvPr id="102" name="Freeform 9"/>
            <p:cNvSpPr>
              <a:spLocks/>
            </p:cNvSpPr>
            <p:nvPr/>
          </p:nvSpPr>
          <p:spPr bwMode="auto">
            <a:xfrm>
              <a:off x="2469" y="2841"/>
              <a:ext cx="71" cy="183"/>
            </a:xfrm>
            <a:custGeom>
              <a:avLst/>
              <a:gdLst>
                <a:gd name="T0" fmla="*/ 6 w 71"/>
                <a:gd name="T1" fmla="*/ 182 h 183"/>
                <a:gd name="T2" fmla="*/ 69 w 71"/>
                <a:gd name="T3" fmla="*/ 183 h 183"/>
                <a:gd name="T4" fmla="*/ 71 w 71"/>
                <a:gd name="T5" fmla="*/ 2 h 183"/>
                <a:gd name="T6" fmla="*/ 0 w 71"/>
                <a:gd name="T7" fmla="*/ 0 h 183"/>
                <a:gd name="T8" fmla="*/ 12 w 71"/>
                <a:gd name="T9" fmla="*/ 32 h 183"/>
                <a:gd name="T10" fmla="*/ 21 w 71"/>
                <a:gd name="T11" fmla="*/ 69 h 183"/>
                <a:gd name="T12" fmla="*/ 24 w 71"/>
                <a:gd name="T13" fmla="*/ 102 h 183"/>
                <a:gd name="T14" fmla="*/ 20 w 71"/>
                <a:gd name="T15" fmla="*/ 131 h 183"/>
                <a:gd name="T16" fmla="*/ 12 w 71"/>
                <a:gd name="T17" fmla="*/ 155 h 183"/>
                <a:gd name="T18" fmla="*/ 6 w 71"/>
                <a:gd name="T19" fmla="*/ 164 h 183"/>
                <a:gd name="T20" fmla="*/ 6 w 71"/>
                <a:gd name="T21" fmla="*/ 182 h 183"/>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71"/>
                <a:gd name="T34" fmla="*/ 0 h 183"/>
                <a:gd name="T35" fmla="*/ 71 w 71"/>
                <a:gd name="T36" fmla="*/ 183 h 183"/>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71" h="183">
                  <a:moveTo>
                    <a:pt x="6" y="182"/>
                  </a:moveTo>
                  <a:lnTo>
                    <a:pt x="69" y="183"/>
                  </a:lnTo>
                  <a:lnTo>
                    <a:pt x="71" y="2"/>
                  </a:lnTo>
                  <a:lnTo>
                    <a:pt x="0" y="0"/>
                  </a:lnTo>
                  <a:lnTo>
                    <a:pt x="12" y="32"/>
                  </a:lnTo>
                  <a:lnTo>
                    <a:pt x="21" y="69"/>
                  </a:lnTo>
                  <a:lnTo>
                    <a:pt x="24" y="102"/>
                  </a:lnTo>
                  <a:lnTo>
                    <a:pt x="20" y="131"/>
                  </a:lnTo>
                  <a:lnTo>
                    <a:pt x="12" y="155"/>
                  </a:lnTo>
                  <a:lnTo>
                    <a:pt x="6" y="164"/>
                  </a:lnTo>
                  <a:lnTo>
                    <a:pt x="6" y="182"/>
                  </a:lnTo>
                  <a:close/>
                </a:path>
              </a:pathLst>
            </a:custGeom>
            <a:grpFill/>
            <a:ln w="28575">
              <a:noFill/>
              <a:round/>
              <a:headEnd/>
              <a:tailEnd/>
            </a:ln>
          </p:spPr>
          <p:txBody>
            <a:bodyPr>
              <a:prstTxWarp prst="textNoShape">
                <a:avLst/>
              </a:prstTxWarp>
              <a:spAutoFit/>
            </a:bodyPr>
            <a:lstStyle/>
            <a:p>
              <a:endParaRPr lang="en-US"/>
            </a:p>
          </p:txBody>
        </p:sp>
        <p:sp>
          <p:nvSpPr>
            <p:cNvPr id="103" name="Line 10"/>
            <p:cNvSpPr>
              <a:spLocks noChangeAspect="1" noChangeShapeType="1"/>
            </p:cNvSpPr>
            <p:nvPr/>
          </p:nvSpPr>
          <p:spPr bwMode="auto">
            <a:xfrm>
              <a:off x="2467" y="3026"/>
              <a:ext cx="69" cy="0"/>
            </a:xfrm>
            <a:prstGeom prst="line">
              <a:avLst/>
            </a:prstGeom>
            <a:grpFill/>
            <a:ln w="19050">
              <a:solidFill>
                <a:srgbClr val="000000"/>
              </a:solidFill>
              <a:round/>
              <a:headEnd/>
              <a:tailEnd/>
            </a:ln>
          </p:spPr>
          <p:txBody>
            <a:bodyPr anchor="ctr">
              <a:prstTxWarp prst="textNoShape">
                <a:avLst/>
              </a:prstTxWarp>
            </a:bodyPr>
            <a:lstStyle/>
            <a:p>
              <a:endParaRPr lang="en-US"/>
            </a:p>
          </p:txBody>
        </p:sp>
        <p:sp>
          <p:nvSpPr>
            <p:cNvPr id="104" name="Arc 11"/>
            <p:cNvSpPr>
              <a:spLocks noChangeAspect="1"/>
            </p:cNvSpPr>
            <p:nvPr/>
          </p:nvSpPr>
          <p:spPr bwMode="auto">
            <a:xfrm rot="16200000" flipV="1">
              <a:off x="2524" y="2854"/>
              <a:ext cx="184" cy="160"/>
            </a:xfrm>
            <a:custGeom>
              <a:avLst/>
              <a:gdLst>
                <a:gd name="T0" fmla="*/ 92 w 21600"/>
                <a:gd name="T1" fmla="*/ 0 h 19073"/>
                <a:gd name="T2" fmla="*/ 184 w 21600"/>
                <a:gd name="T3" fmla="*/ 160 h 19073"/>
                <a:gd name="T4" fmla="*/ 0 w 21600"/>
                <a:gd name="T5" fmla="*/ 157 h 19073"/>
                <a:gd name="T6" fmla="*/ 0 60000 65536"/>
                <a:gd name="T7" fmla="*/ 0 60000 65536"/>
                <a:gd name="T8" fmla="*/ 0 60000 65536"/>
                <a:gd name="T9" fmla="*/ 0 w 21600"/>
                <a:gd name="T10" fmla="*/ 0 h 19073"/>
                <a:gd name="T11" fmla="*/ 21600 w 21600"/>
                <a:gd name="T12" fmla="*/ 19073 h 19073"/>
              </a:gdLst>
              <a:ahLst/>
              <a:cxnLst>
                <a:cxn ang="T6">
                  <a:pos x="T0" y="T1"/>
                </a:cxn>
                <a:cxn ang="T7">
                  <a:pos x="T2" y="T3"/>
                </a:cxn>
                <a:cxn ang="T8">
                  <a:pos x="T4" y="T5"/>
                </a:cxn>
              </a:cxnLst>
              <a:rect l="T9" t="T10" r="T11" b="T12"/>
              <a:pathLst>
                <a:path w="21600" h="19073" fill="none" extrusionOk="0">
                  <a:moveTo>
                    <a:pt x="10754" y="-1"/>
                  </a:moveTo>
                  <a:cubicBezTo>
                    <a:pt x="17463" y="3851"/>
                    <a:pt x="21600" y="10996"/>
                    <a:pt x="21600" y="18732"/>
                  </a:cubicBezTo>
                  <a:cubicBezTo>
                    <a:pt x="21600" y="18845"/>
                    <a:pt x="21599" y="18959"/>
                    <a:pt x="21597" y="19073"/>
                  </a:cubicBezTo>
                </a:path>
                <a:path w="21600" h="19073" stroke="0" extrusionOk="0">
                  <a:moveTo>
                    <a:pt x="10754" y="-1"/>
                  </a:moveTo>
                  <a:cubicBezTo>
                    <a:pt x="17463" y="3851"/>
                    <a:pt x="21600" y="10996"/>
                    <a:pt x="21600" y="18732"/>
                  </a:cubicBezTo>
                  <a:cubicBezTo>
                    <a:pt x="21600" y="18845"/>
                    <a:pt x="21599" y="18959"/>
                    <a:pt x="21597" y="19073"/>
                  </a:cubicBezTo>
                  <a:lnTo>
                    <a:pt x="0" y="18732"/>
                  </a:lnTo>
                  <a:close/>
                </a:path>
              </a:pathLst>
            </a:custGeom>
            <a:grpFill/>
            <a:ln w="19050">
              <a:solidFill>
                <a:srgbClr val="000000"/>
              </a:solidFill>
              <a:round/>
              <a:headEnd/>
              <a:tailEnd/>
            </a:ln>
          </p:spPr>
          <p:txBody>
            <a:bodyPr anchor="ctr">
              <a:prstTxWarp prst="textNoShape">
                <a:avLst/>
              </a:prstTxWarp>
            </a:bodyPr>
            <a:lstStyle/>
            <a:p>
              <a:endParaRPr lang="en-US"/>
            </a:p>
          </p:txBody>
        </p:sp>
        <p:sp>
          <p:nvSpPr>
            <p:cNvPr id="105" name="Arc 12"/>
            <p:cNvSpPr>
              <a:spLocks noChangeAspect="1"/>
            </p:cNvSpPr>
            <p:nvPr/>
          </p:nvSpPr>
          <p:spPr bwMode="auto">
            <a:xfrm>
              <a:off x="2308" y="2842"/>
              <a:ext cx="184" cy="184"/>
            </a:xfrm>
            <a:custGeom>
              <a:avLst/>
              <a:gdLst>
                <a:gd name="T0" fmla="*/ 159 w 21600"/>
                <a:gd name="T1" fmla="*/ 0 h 21540"/>
                <a:gd name="T2" fmla="*/ 160 w 21600"/>
                <a:gd name="T3" fmla="*/ 184 h 21540"/>
                <a:gd name="T4" fmla="*/ 0 w 21600"/>
                <a:gd name="T5" fmla="*/ 92 h 21540"/>
                <a:gd name="T6" fmla="*/ 0 60000 65536"/>
                <a:gd name="T7" fmla="*/ 0 60000 65536"/>
                <a:gd name="T8" fmla="*/ 0 60000 65536"/>
                <a:gd name="T9" fmla="*/ 0 w 21600"/>
                <a:gd name="T10" fmla="*/ 0 h 21540"/>
                <a:gd name="T11" fmla="*/ 21600 w 21600"/>
                <a:gd name="T12" fmla="*/ 21540 h 21540"/>
              </a:gdLst>
              <a:ahLst/>
              <a:cxnLst>
                <a:cxn ang="T6">
                  <a:pos x="T0" y="T1"/>
                </a:cxn>
                <a:cxn ang="T7">
                  <a:pos x="T2" y="T3"/>
                </a:cxn>
                <a:cxn ang="T8">
                  <a:pos x="T4" y="T5"/>
                </a:cxn>
              </a:cxnLst>
              <a:rect l="T9" t="T10" r="T11" b="T12"/>
              <a:pathLst>
                <a:path w="21600" h="21540" fill="none" extrusionOk="0">
                  <a:moveTo>
                    <a:pt x="18713" y="0"/>
                  </a:moveTo>
                  <a:cubicBezTo>
                    <a:pt x="20604" y="3280"/>
                    <a:pt x="21600" y="7000"/>
                    <a:pt x="21600" y="10787"/>
                  </a:cubicBezTo>
                  <a:cubicBezTo>
                    <a:pt x="21600" y="14560"/>
                    <a:pt x="20611" y="18267"/>
                    <a:pt x="18733" y="21540"/>
                  </a:cubicBezTo>
                </a:path>
                <a:path w="21600" h="21540" stroke="0" extrusionOk="0">
                  <a:moveTo>
                    <a:pt x="18713" y="0"/>
                  </a:moveTo>
                  <a:cubicBezTo>
                    <a:pt x="20604" y="3280"/>
                    <a:pt x="21600" y="7000"/>
                    <a:pt x="21600" y="10787"/>
                  </a:cubicBezTo>
                  <a:cubicBezTo>
                    <a:pt x="21600" y="14560"/>
                    <a:pt x="20611" y="18267"/>
                    <a:pt x="18733" y="21540"/>
                  </a:cubicBezTo>
                  <a:lnTo>
                    <a:pt x="0" y="10787"/>
                  </a:lnTo>
                  <a:close/>
                </a:path>
              </a:pathLst>
            </a:custGeom>
            <a:noFill/>
            <a:ln w="19050">
              <a:solidFill>
                <a:srgbClr val="000000"/>
              </a:solidFill>
              <a:round/>
              <a:headEnd/>
              <a:tailEnd/>
            </a:ln>
          </p:spPr>
          <p:txBody>
            <a:bodyPr wrap="none" anchor="ctr">
              <a:prstTxWarp prst="textNoShape">
                <a:avLst/>
              </a:prstTxWarp>
            </a:bodyPr>
            <a:lstStyle/>
            <a:p>
              <a:endParaRPr lang="en-US"/>
            </a:p>
          </p:txBody>
        </p:sp>
        <p:sp>
          <p:nvSpPr>
            <p:cNvPr id="106" name="Arc 13"/>
            <p:cNvSpPr>
              <a:spLocks noChangeAspect="1"/>
            </p:cNvSpPr>
            <p:nvPr/>
          </p:nvSpPr>
          <p:spPr bwMode="auto">
            <a:xfrm flipV="1">
              <a:off x="2536" y="2845"/>
              <a:ext cx="160" cy="181"/>
            </a:xfrm>
            <a:custGeom>
              <a:avLst/>
              <a:gdLst>
                <a:gd name="T0" fmla="*/ 0 w 18762"/>
                <a:gd name="T1" fmla="*/ 0 h 21600"/>
                <a:gd name="T2" fmla="*/ 160 w 18762"/>
                <a:gd name="T3" fmla="*/ 91 h 21600"/>
                <a:gd name="T4" fmla="*/ 0 w 18762"/>
                <a:gd name="T5" fmla="*/ 181 h 21600"/>
                <a:gd name="T6" fmla="*/ 0 60000 65536"/>
                <a:gd name="T7" fmla="*/ 0 60000 65536"/>
                <a:gd name="T8" fmla="*/ 0 60000 65536"/>
                <a:gd name="T9" fmla="*/ 0 w 18762"/>
                <a:gd name="T10" fmla="*/ 0 h 21600"/>
                <a:gd name="T11" fmla="*/ 18762 w 18762"/>
                <a:gd name="T12" fmla="*/ 21600 h 21600"/>
              </a:gdLst>
              <a:ahLst/>
              <a:cxnLst>
                <a:cxn ang="T6">
                  <a:pos x="T0" y="T1"/>
                </a:cxn>
                <a:cxn ang="T7">
                  <a:pos x="T2" y="T3"/>
                </a:cxn>
                <a:cxn ang="T8">
                  <a:pos x="T4" y="T5"/>
                </a:cxn>
              </a:cxnLst>
              <a:rect l="T9" t="T10" r="T11" b="T12"/>
              <a:pathLst>
                <a:path w="18762" h="21600" fill="none" extrusionOk="0">
                  <a:moveTo>
                    <a:pt x="0" y="-1"/>
                  </a:moveTo>
                  <a:cubicBezTo>
                    <a:pt x="7757" y="-1"/>
                    <a:pt x="14918" y="4159"/>
                    <a:pt x="18762" y="10897"/>
                  </a:cubicBezTo>
                </a:path>
                <a:path w="18762" h="21600" stroke="0" extrusionOk="0">
                  <a:moveTo>
                    <a:pt x="0" y="-1"/>
                  </a:moveTo>
                  <a:cubicBezTo>
                    <a:pt x="7757" y="-1"/>
                    <a:pt x="14918" y="4159"/>
                    <a:pt x="18762" y="10897"/>
                  </a:cubicBezTo>
                  <a:lnTo>
                    <a:pt x="0" y="21600"/>
                  </a:lnTo>
                  <a:close/>
                </a:path>
              </a:pathLst>
            </a:custGeom>
            <a:grpFill/>
            <a:ln w="19050">
              <a:solidFill>
                <a:srgbClr val="000000"/>
              </a:solidFill>
              <a:round/>
              <a:headEnd/>
              <a:tailEnd/>
            </a:ln>
          </p:spPr>
          <p:txBody>
            <a:bodyPr anchor="ctr">
              <a:prstTxWarp prst="textNoShape">
                <a:avLst/>
              </a:prstTxWarp>
            </a:bodyPr>
            <a:lstStyle/>
            <a:p>
              <a:endParaRPr lang="en-US"/>
            </a:p>
          </p:txBody>
        </p:sp>
        <p:sp>
          <p:nvSpPr>
            <p:cNvPr id="107" name="Line 14"/>
            <p:cNvSpPr>
              <a:spLocks noChangeAspect="1" noChangeShapeType="1"/>
            </p:cNvSpPr>
            <p:nvPr/>
          </p:nvSpPr>
          <p:spPr bwMode="auto">
            <a:xfrm>
              <a:off x="2467" y="2842"/>
              <a:ext cx="69" cy="0"/>
            </a:xfrm>
            <a:prstGeom prst="line">
              <a:avLst/>
            </a:prstGeom>
            <a:grpFill/>
            <a:ln w="19050">
              <a:solidFill>
                <a:srgbClr val="000000"/>
              </a:solidFill>
              <a:round/>
              <a:headEnd/>
              <a:tailEnd/>
            </a:ln>
          </p:spPr>
          <p:txBody>
            <a:bodyPr anchor="ctr">
              <a:prstTxWarp prst="textNoShape">
                <a:avLst/>
              </a:prstTxWarp>
            </a:bodyPr>
            <a:lstStyle/>
            <a:p>
              <a:endParaRPr lang="en-US"/>
            </a:p>
          </p:txBody>
        </p:sp>
      </p:grpSp>
      <p:sp>
        <p:nvSpPr>
          <p:cNvPr id="121" name="Line 5"/>
          <p:cNvSpPr>
            <a:spLocks noChangeShapeType="1"/>
          </p:cNvSpPr>
          <p:nvPr/>
        </p:nvSpPr>
        <p:spPr bwMode="auto">
          <a:xfrm rot="16200000">
            <a:off x="1945884" y="5668450"/>
            <a:ext cx="513325" cy="0"/>
          </a:xfrm>
          <a:prstGeom prst="line">
            <a:avLst/>
          </a:prstGeom>
          <a:noFill/>
          <a:ln w="19050" cap="flat" cmpd="sng" algn="ctr">
            <a:solidFill>
              <a:srgbClr val="000000"/>
            </a:solidFill>
            <a:prstDash val="solid"/>
            <a:round/>
            <a:headEnd type="none" w="sm" len="sm"/>
            <a:tailEnd type="none" w="sm" len="sm"/>
          </a:ln>
          <a:effectLst/>
        </p:spPr>
        <p:txBody>
          <a:bodyPr wrap="none" anchor="ctr">
            <a:prstTxWarp prst="textNoShape">
              <a:avLst/>
            </a:prstTxWarp>
          </a:bodyPr>
          <a:lstStyle/>
          <a:p>
            <a:endParaRPr lang="en-US"/>
          </a:p>
        </p:txBody>
      </p:sp>
      <p:sp>
        <p:nvSpPr>
          <p:cNvPr id="122" name="Line 5"/>
          <p:cNvSpPr>
            <a:spLocks noChangeShapeType="1"/>
          </p:cNvSpPr>
          <p:nvPr/>
        </p:nvSpPr>
        <p:spPr bwMode="auto">
          <a:xfrm rot="16200000">
            <a:off x="2142735" y="5672987"/>
            <a:ext cx="513325" cy="0"/>
          </a:xfrm>
          <a:prstGeom prst="line">
            <a:avLst/>
          </a:prstGeom>
          <a:noFill/>
          <a:ln w="19050" cap="flat" cmpd="sng" algn="ctr">
            <a:solidFill>
              <a:srgbClr val="000000"/>
            </a:solidFill>
            <a:prstDash val="solid"/>
            <a:round/>
            <a:headEnd type="none" w="sm" len="sm"/>
            <a:tailEnd type="none" w="sm" len="sm"/>
          </a:ln>
          <a:effectLst/>
        </p:spPr>
        <p:txBody>
          <a:bodyPr wrap="none" anchor="ctr">
            <a:prstTxWarp prst="textNoShape">
              <a:avLst/>
            </a:prstTxWarp>
          </a:bodyPr>
          <a:lstStyle/>
          <a:p>
            <a:endParaRPr lang="en-US"/>
          </a:p>
        </p:txBody>
      </p:sp>
      <p:grpSp>
        <p:nvGrpSpPr>
          <p:cNvPr id="87" name="Group 8"/>
          <p:cNvGrpSpPr>
            <a:grpSpLocks/>
          </p:cNvGrpSpPr>
          <p:nvPr/>
        </p:nvGrpSpPr>
        <p:grpSpPr bwMode="auto">
          <a:xfrm rot="-5400000">
            <a:off x="1984564" y="5323456"/>
            <a:ext cx="615950" cy="293687"/>
            <a:chOff x="2308" y="2841"/>
            <a:chExt cx="388" cy="185"/>
          </a:xfrm>
          <a:solidFill>
            <a:srgbClr val="FFFFFF"/>
          </a:solidFill>
        </p:grpSpPr>
        <p:sp>
          <p:nvSpPr>
            <p:cNvPr id="88" name="Freeform 9"/>
            <p:cNvSpPr>
              <a:spLocks/>
            </p:cNvSpPr>
            <p:nvPr/>
          </p:nvSpPr>
          <p:spPr bwMode="auto">
            <a:xfrm>
              <a:off x="2469" y="2841"/>
              <a:ext cx="71" cy="183"/>
            </a:xfrm>
            <a:custGeom>
              <a:avLst/>
              <a:gdLst>
                <a:gd name="T0" fmla="*/ 6 w 71"/>
                <a:gd name="T1" fmla="*/ 182 h 183"/>
                <a:gd name="T2" fmla="*/ 69 w 71"/>
                <a:gd name="T3" fmla="*/ 183 h 183"/>
                <a:gd name="T4" fmla="*/ 71 w 71"/>
                <a:gd name="T5" fmla="*/ 2 h 183"/>
                <a:gd name="T6" fmla="*/ 0 w 71"/>
                <a:gd name="T7" fmla="*/ 0 h 183"/>
                <a:gd name="T8" fmla="*/ 12 w 71"/>
                <a:gd name="T9" fmla="*/ 32 h 183"/>
                <a:gd name="T10" fmla="*/ 21 w 71"/>
                <a:gd name="T11" fmla="*/ 69 h 183"/>
                <a:gd name="T12" fmla="*/ 24 w 71"/>
                <a:gd name="T13" fmla="*/ 102 h 183"/>
                <a:gd name="T14" fmla="*/ 20 w 71"/>
                <a:gd name="T15" fmla="*/ 131 h 183"/>
                <a:gd name="T16" fmla="*/ 12 w 71"/>
                <a:gd name="T17" fmla="*/ 155 h 183"/>
                <a:gd name="T18" fmla="*/ 6 w 71"/>
                <a:gd name="T19" fmla="*/ 164 h 183"/>
                <a:gd name="T20" fmla="*/ 6 w 71"/>
                <a:gd name="T21" fmla="*/ 182 h 183"/>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71"/>
                <a:gd name="T34" fmla="*/ 0 h 183"/>
                <a:gd name="T35" fmla="*/ 71 w 71"/>
                <a:gd name="T36" fmla="*/ 183 h 183"/>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71" h="183">
                  <a:moveTo>
                    <a:pt x="6" y="182"/>
                  </a:moveTo>
                  <a:lnTo>
                    <a:pt x="69" y="183"/>
                  </a:lnTo>
                  <a:lnTo>
                    <a:pt x="71" y="2"/>
                  </a:lnTo>
                  <a:lnTo>
                    <a:pt x="0" y="0"/>
                  </a:lnTo>
                  <a:lnTo>
                    <a:pt x="12" y="32"/>
                  </a:lnTo>
                  <a:lnTo>
                    <a:pt x="21" y="69"/>
                  </a:lnTo>
                  <a:lnTo>
                    <a:pt x="24" y="102"/>
                  </a:lnTo>
                  <a:lnTo>
                    <a:pt x="20" y="131"/>
                  </a:lnTo>
                  <a:lnTo>
                    <a:pt x="12" y="155"/>
                  </a:lnTo>
                  <a:lnTo>
                    <a:pt x="6" y="164"/>
                  </a:lnTo>
                  <a:lnTo>
                    <a:pt x="6" y="182"/>
                  </a:lnTo>
                  <a:close/>
                </a:path>
              </a:pathLst>
            </a:custGeom>
            <a:grpFill/>
            <a:ln w="28575">
              <a:noFill/>
              <a:round/>
              <a:headEnd/>
              <a:tailEnd/>
            </a:ln>
          </p:spPr>
          <p:txBody>
            <a:bodyPr>
              <a:prstTxWarp prst="textNoShape">
                <a:avLst/>
              </a:prstTxWarp>
              <a:spAutoFit/>
            </a:bodyPr>
            <a:lstStyle/>
            <a:p>
              <a:endParaRPr lang="en-US"/>
            </a:p>
          </p:txBody>
        </p:sp>
        <p:sp>
          <p:nvSpPr>
            <p:cNvPr id="89" name="Line 10"/>
            <p:cNvSpPr>
              <a:spLocks noChangeAspect="1" noChangeShapeType="1"/>
            </p:cNvSpPr>
            <p:nvPr/>
          </p:nvSpPr>
          <p:spPr bwMode="auto">
            <a:xfrm>
              <a:off x="2467" y="3026"/>
              <a:ext cx="69" cy="0"/>
            </a:xfrm>
            <a:prstGeom prst="line">
              <a:avLst/>
            </a:prstGeom>
            <a:grpFill/>
            <a:ln w="19050">
              <a:solidFill>
                <a:srgbClr val="000000"/>
              </a:solidFill>
              <a:round/>
              <a:headEnd/>
              <a:tailEnd/>
            </a:ln>
          </p:spPr>
          <p:txBody>
            <a:bodyPr anchor="ctr">
              <a:prstTxWarp prst="textNoShape">
                <a:avLst/>
              </a:prstTxWarp>
            </a:bodyPr>
            <a:lstStyle/>
            <a:p>
              <a:endParaRPr lang="en-US"/>
            </a:p>
          </p:txBody>
        </p:sp>
        <p:sp>
          <p:nvSpPr>
            <p:cNvPr id="90" name="Arc 11"/>
            <p:cNvSpPr>
              <a:spLocks noChangeAspect="1"/>
            </p:cNvSpPr>
            <p:nvPr/>
          </p:nvSpPr>
          <p:spPr bwMode="auto">
            <a:xfrm rot="16200000" flipV="1">
              <a:off x="2524" y="2854"/>
              <a:ext cx="184" cy="160"/>
            </a:xfrm>
            <a:custGeom>
              <a:avLst/>
              <a:gdLst>
                <a:gd name="T0" fmla="*/ 92 w 21600"/>
                <a:gd name="T1" fmla="*/ 0 h 19073"/>
                <a:gd name="T2" fmla="*/ 184 w 21600"/>
                <a:gd name="T3" fmla="*/ 160 h 19073"/>
                <a:gd name="T4" fmla="*/ 0 w 21600"/>
                <a:gd name="T5" fmla="*/ 157 h 19073"/>
                <a:gd name="T6" fmla="*/ 0 60000 65536"/>
                <a:gd name="T7" fmla="*/ 0 60000 65536"/>
                <a:gd name="T8" fmla="*/ 0 60000 65536"/>
                <a:gd name="T9" fmla="*/ 0 w 21600"/>
                <a:gd name="T10" fmla="*/ 0 h 19073"/>
                <a:gd name="T11" fmla="*/ 21600 w 21600"/>
                <a:gd name="T12" fmla="*/ 19073 h 19073"/>
              </a:gdLst>
              <a:ahLst/>
              <a:cxnLst>
                <a:cxn ang="T6">
                  <a:pos x="T0" y="T1"/>
                </a:cxn>
                <a:cxn ang="T7">
                  <a:pos x="T2" y="T3"/>
                </a:cxn>
                <a:cxn ang="T8">
                  <a:pos x="T4" y="T5"/>
                </a:cxn>
              </a:cxnLst>
              <a:rect l="T9" t="T10" r="T11" b="T12"/>
              <a:pathLst>
                <a:path w="21600" h="19073" fill="none" extrusionOk="0">
                  <a:moveTo>
                    <a:pt x="10754" y="-1"/>
                  </a:moveTo>
                  <a:cubicBezTo>
                    <a:pt x="17463" y="3851"/>
                    <a:pt x="21600" y="10996"/>
                    <a:pt x="21600" y="18732"/>
                  </a:cubicBezTo>
                  <a:cubicBezTo>
                    <a:pt x="21600" y="18845"/>
                    <a:pt x="21599" y="18959"/>
                    <a:pt x="21597" y="19073"/>
                  </a:cubicBezTo>
                </a:path>
                <a:path w="21600" h="19073" stroke="0" extrusionOk="0">
                  <a:moveTo>
                    <a:pt x="10754" y="-1"/>
                  </a:moveTo>
                  <a:cubicBezTo>
                    <a:pt x="17463" y="3851"/>
                    <a:pt x="21600" y="10996"/>
                    <a:pt x="21600" y="18732"/>
                  </a:cubicBezTo>
                  <a:cubicBezTo>
                    <a:pt x="21600" y="18845"/>
                    <a:pt x="21599" y="18959"/>
                    <a:pt x="21597" y="19073"/>
                  </a:cubicBezTo>
                  <a:lnTo>
                    <a:pt x="0" y="18732"/>
                  </a:lnTo>
                  <a:close/>
                </a:path>
              </a:pathLst>
            </a:custGeom>
            <a:grpFill/>
            <a:ln w="19050">
              <a:solidFill>
                <a:srgbClr val="000000"/>
              </a:solidFill>
              <a:round/>
              <a:headEnd/>
              <a:tailEnd/>
            </a:ln>
          </p:spPr>
          <p:txBody>
            <a:bodyPr anchor="ctr">
              <a:prstTxWarp prst="textNoShape">
                <a:avLst/>
              </a:prstTxWarp>
            </a:bodyPr>
            <a:lstStyle/>
            <a:p>
              <a:endParaRPr lang="en-US"/>
            </a:p>
          </p:txBody>
        </p:sp>
        <p:sp>
          <p:nvSpPr>
            <p:cNvPr id="91" name="Arc 12"/>
            <p:cNvSpPr>
              <a:spLocks noChangeAspect="1"/>
            </p:cNvSpPr>
            <p:nvPr/>
          </p:nvSpPr>
          <p:spPr bwMode="auto">
            <a:xfrm>
              <a:off x="2308" y="2842"/>
              <a:ext cx="184" cy="184"/>
            </a:xfrm>
            <a:custGeom>
              <a:avLst/>
              <a:gdLst>
                <a:gd name="T0" fmla="*/ 159 w 21600"/>
                <a:gd name="T1" fmla="*/ 0 h 21540"/>
                <a:gd name="T2" fmla="*/ 160 w 21600"/>
                <a:gd name="T3" fmla="*/ 184 h 21540"/>
                <a:gd name="T4" fmla="*/ 0 w 21600"/>
                <a:gd name="T5" fmla="*/ 92 h 21540"/>
                <a:gd name="T6" fmla="*/ 0 60000 65536"/>
                <a:gd name="T7" fmla="*/ 0 60000 65536"/>
                <a:gd name="T8" fmla="*/ 0 60000 65536"/>
                <a:gd name="T9" fmla="*/ 0 w 21600"/>
                <a:gd name="T10" fmla="*/ 0 h 21540"/>
                <a:gd name="T11" fmla="*/ 21600 w 21600"/>
                <a:gd name="T12" fmla="*/ 21540 h 21540"/>
              </a:gdLst>
              <a:ahLst/>
              <a:cxnLst>
                <a:cxn ang="T6">
                  <a:pos x="T0" y="T1"/>
                </a:cxn>
                <a:cxn ang="T7">
                  <a:pos x="T2" y="T3"/>
                </a:cxn>
                <a:cxn ang="T8">
                  <a:pos x="T4" y="T5"/>
                </a:cxn>
              </a:cxnLst>
              <a:rect l="T9" t="T10" r="T11" b="T12"/>
              <a:pathLst>
                <a:path w="21600" h="21540" fill="none" extrusionOk="0">
                  <a:moveTo>
                    <a:pt x="18713" y="0"/>
                  </a:moveTo>
                  <a:cubicBezTo>
                    <a:pt x="20604" y="3280"/>
                    <a:pt x="21600" y="7000"/>
                    <a:pt x="21600" y="10787"/>
                  </a:cubicBezTo>
                  <a:cubicBezTo>
                    <a:pt x="21600" y="14560"/>
                    <a:pt x="20611" y="18267"/>
                    <a:pt x="18733" y="21540"/>
                  </a:cubicBezTo>
                </a:path>
                <a:path w="21600" h="21540" stroke="0" extrusionOk="0">
                  <a:moveTo>
                    <a:pt x="18713" y="0"/>
                  </a:moveTo>
                  <a:cubicBezTo>
                    <a:pt x="20604" y="3280"/>
                    <a:pt x="21600" y="7000"/>
                    <a:pt x="21600" y="10787"/>
                  </a:cubicBezTo>
                  <a:cubicBezTo>
                    <a:pt x="21600" y="14560"/>
                    <a:pt x="20611" y="18267"/>
                    <a:pt x="18733" y="21540"/>
                  </a:cubicBezTo>
                  <a:lnTo>
                    <a:pt x="0" y="10787"/>
                  </a:lnTo>
                  <a:close/>
                </a:path>
              </a:pathLst>
            </a:custGeom>
            <a:noFill/>
            <a:ln w="19050">
              <a:solidFill>
                <a:srgbClr val="000000"/>
              </a:solidFill>
              <a:round/>
              <a:headEnd/>
              <a:tailEnd/>
            </a:ln>
          </p:spPr>
          <p:txBody>
            <a:bodyPr wrap="none" anchor="ctr">
              <a:prstTxWarp prst="textNoShape">
                <a:avLst/>
              </a:prstTxWarp>
            </a:bodyPr>
            <a:lstStyle/>
            <a:p>
              <a:endParaRPr lang="en-US"/>
            </a:p>
          </p:txBody>
        </p:sp>
        <p:sp>
          <p:nvSpPr>
            <p:cNvPr id="92" name="Arc 13"/>
            <p:cNvSpPr>
              <a:spLocks noChangeAspect="1"/>
            </p:cNvSpPr>
            <p:nvPr/>
          </p:nvSpPr>
          <p:spPr bwMode="auto">
            <a:xfrm flipV="1">
              <a:off x="2536" y="2845"/>
              <a:ext cx="160" cy="181"/>
            </a:xfrm>
            <a:custGeom>
              <a:avLst/>
              <a:gdLst>
                <a:gd name="T0" fmla="*/ 0 w 18762"/>
                <a:gd name="T1" fmla="*/ 0 h 21600"/>
                <a:gd name="T2" fmla="*/ 160 w 18762"/>
                <a:gd name="T3" fmla="*/ 91 h 21600"/>
                <a:gd name="T4" fmla="*/ 0 w 18762"/>
                <a:gd name="T5" fmla="*/ 181 h 21600"/>
                <a:gd name="T6" fmla="*/ 0 60000 65536"/>
                <a:gd name="T7" fmla="*/ 0 60000 65536"/>
                <a:gd name="T8" fmla="*/ 0 60000 65536"/>
                <a:gd name="T9" fmla="*/ 0 w 18762"/>
                <a:gd name="T10" fmla="*/ 0 h 21600"/>
                <a:gd name="T11" fmla="*/ 18762 w 18762"/>
                <a:gd name="T12" fmla="*/ 21600 h 21600"/>
              </a:gdLst>
              <a:ahLst/>
              <a:cxnLst>
                <a:cxn ang="T6">
                  <a:pos x="T0" y="T1"/>
                </a:cxn>
                <a:cxn ang="T7">
                  <a:pos x="T2" y="T3"/>
                </a:cxn>
                <a:cxn ang="T8">
                  <a:pos x="T4" y="T5"/>
                </a:cxn>
              </a:cxnLst>
              <a:rect l="T9" t="T10" r="T11" b="T12"/>
              <a:pathLst>
                <a:path w="18762" h="21600" fill="none" extrusionOk="0">
                  <a:moveTo>
                    <a:pt x="0" y="-1"/>
                  </a:moveTo>
                  <a:cubicBezTo>
                    <a:pt x="7757" y="-1"/>
                    <a:pt x="14918" y="4159"/>
                    <a:pt x="18762" y="10897"/>
                  </a:cubicBezTo>
                </a:path>
                <a:path w="18762" h="21600" stroke="0" extrusionOk="0">
                  <a:moveTo>
                    <a:pt x="0" y="-1"/>
                  </a:moveTo>
                  <a:cubicBezTo>
                    <a:pt x="7757" y="-1"/>
                    <a:pt x="14918" y="4159"/>
                    <a:pt x="18762" y="10897"/>
                  </a:cubicBezTo>
                  <a:lnTo>
                    <a:pt x="0" y="21600"/>
                  </a:lnTo>
                  <a:close/>
                </a:path>
              </a:pathLst>
            </a:custGeom>
            <a:grpFill/>
            <a:ln w="19050">
              <a:solidFill>
                <a:srgbClr val="000000"/>
              </a:solidFill>
              <a:round/>
              <a:headEnd/>
              <a:tailEnd/>
            </a:ln>
          </p:spPr>
          <p:txBody>
            <a:bodyPr anchor="ctr">
              <a:prstTxWarp prst="textNoShape">
                <a:avLst/>
              </a:prstTxWarp>
            </a:bodyPr>
            <a:lstStyle/>
            <a:p>
              <a:endParaRPr lang="en-US"/>
            </a:p>
          </p:txBody>
        </p:sp>
        <p:sp>
          <p:nvSpPr>
            <p:cNvPr id="93" name="Line 14"/>
            <p:cNvSpPr>
              <a:spLocks noChangeAspect="1" noChangeShapeType="1"/>
            </p:cNvSpPr>
            <p:nvPr/>
          </p:nvSpPr>
          <p:spPr bwMode="auto">
            <a:xfrm>
              <a:off x="2467" y="2842"/>
              <a:ext cx="69" cy="0"/>
            </a:xfrm>
            <a:prstGeom prst="line">
              <a:avLst/>
            </a:prstGeom>
            <a:grpFill/>
            <a:ln w="19050">
              <a:solidFill>
                <a:srgbClr val="000000"/>
              </a:solidFill>
              <a:round/>
              <a:headEnd/>
              <a:tailEnd/>
            </a:ln>
          </p:spPr>
          <p:txBody>
            <a:bodyPr anchor="ctr">
              <a:prstTxWarp prst="textNoShape">
                <a:avLst/>
              </a:prstTxWarp>
            </a:bodyPr>
            <a:lstStyle/>
            <a:p>
              <a:endParaRPr lang="en-US"/>
            </a:p>
          </p:txBody>
        </p:sp>
      </p:grpSp>
      <p:sp>
        <p:nvSpPr>
          <p:cNvPr id="45" name="AutoShape 73"/>
          <p:cNvSpPr>
            <a:spLocks noChangeArrowheads="1"/>
          </p:cNvSpPr>
          <p:nvPr/>
        </p:nvSpPr>
        <p:spPr bwMode="auto">
          <a:xfrm>
            <a:off x="2028000" y="5823836"/>
            <a:ext cx="1479550" cy="304800"/>
          </a:xfrm>
          <a:prstGeom prst="roundRect">
            <a:avLst>
              <a:gd name="adj" fmla="val 50000"/>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r>
              <a:rPr lang="en-US" sz="1200" kern="0" dirty="0" smtClean="0">
                <a:solidFill>
                  <a:srgbClr val="000000"/>
                </a:solidFill>
                <a:latin typeface="Arial"/>
              </a:rPr>
              <a:t>Shift counter</a:t>
            </a:r>
            <a:endParaRPr lang="en-US" sz="1200" kern="0" dirty="0">
              <a:solidFill>
                <a:srgbClr val="000000"/>
              </a:solidFill>
              <a:latin typeface="Arial"/>
            </a:endParaRPr>
          </a:p>
        </p:txBody>
      </p:sp>
      <p:sp>
        <p:nvSpPr>
          <p:cNvPr id="123" name="Rectangle 21"/>
          <p:cNvSpPr>
            <a:spLocks noChangeArrowheads="1"/>
          </p:cNvSpPr>
          <p:nvPr/>
        </p:nvSpPr>
        <p:spPr bwMode="auto">
          <a:xfrm>
            <a:off x="4584093" y="3055420"/>
            <a:ext cx="585347" cy="308419"/>
          </a:xfrm>
          <a:prstGeom prst="rect">
            <a:avLst/>
          </a:prstGeom>
          <a:noFill/>
          <a:ln w="9525">
            <a:noFill/>
            <a:miter lim="800000"/>
            <a:headEnd/>
            <a:tailEnd/>
          </a:ln>
          <a:effectLst/>
        </p:spPr>
        <p:txBody>
          <a:bodyPr wrap="none" lIns="92075" tIns="46038" rIns="92075" bIns="46038">
            <a:prstTxWarp prst="textNoShape">
              <a:avLst/>
            </a:prstTxWarp>
            <a:spAutoFit/>
          </a:bodyPr>
          <a:lstStyle/>
          <a:p>
            <a:r>
              <a:rPr lang="en-US" sz="1400" dirty="0" smtClean="0">
                <a:solidFill>
                  <a:srgbClr val="000000"/>
                </a:solidFill>
                <a:latin typeface="Arial" charset="0"/>
              </a:rPr>
              <a:t>Load</a:t>
            </a:r>
            <a:endParaRPr lang="en-US" sz="1400" dirty="0">
              <a:solidFill>
                <a:srgbClr val="000000"/>
              </a:solidFill>
              <a:latin typeface="Arial" charset="0"/>
            </a:endParaRPr>
          </a:p>
        </p:txBody>
      </p:sp>
      <p:sp>
        <p:nvSpPr>
          <p:cNvPr id="124" name="Rectangle 21"/>
          <p:cNvSpPr>
            <a:spLocks noChangeArrowheads="1"/>
          </p:cNvSpPr>
          <p:nvPr/>
        </p:nvSpPr>
        <p:spPr bwMode="auto">
          <a:xfrm>
            <a:off x="3113230" y="4878833"/>
            <a:ext cx="585347" cy="308419"/>
          </a:xfrm>
          <a:prstGeom prst="rect">
            <a:avLst/>
          </a:prstGeom>
          <a:noFill/>
          <a:ln w="9525">
            <a:noFill/>
            <a:miter lim="800000"/>
            <a:headEnd/>
            <a:tailEnd/>
          </a:ln>
          <a:effectLst/>
        </p:spPr>
        <p:txBody>
          <a:bodyPr wrap="none" lIns="92075" tIns="46038" rIns="92075" bIns="46038">
            <a:prstTxWarp prst="textNoShape">
              <a:avLst/>
            </a:prstTxWarp>
            <a:spAutoFit/>
          </a:bodyPr>
          <a:lstStyle/>
          <a:p>
            <a:r>
              <a:rPr lang="en-US" sz="1400" dirty="0" smtClean="0">
                <a:solidFill>
                  <a:srgbClr val="000000"/>
                </a:solidFill>
                <a:latin typeface="Arial" charset="0"/>
              </a:rPr>
              <a:t>Load</a:t>
            </a:r>
            <a:endParaRPr lang="en-US" sz="1400" dirty="0">
              <a:solidFill>
                <a:srgbClr val="000000"/>
              </a:solidFill>
              <a:latin typeface="Arial" charset="0"/>
            </a:endParaRPr>
          </a:p>
        </p:txBody>
      </p:sp>
      <p:sp>
        <p:nvSpPr>
          <p:cNvPr id="125" name="Line 4"/>
          <p:cNvSpPr>
            <a:spLocks noChangeShapeType="1"/>
          </p:cNvSpPr>
          <p:nvPr/>
        </p:nvSpPr>
        <p:spPr bwMode="auto">
          <a:xfrm rot="10800000" flipV="1">
            <a:off x="2302542" y="4657958"/>
            <a:ext cx="1650030" cy="0"/>
          </a:xfrm>
          <a:prstGeom prst="line">
            <a:avLst/>
          </a:prstGeom>
          <a:noFill/>
          <a:ln w="19050" cap="flat" cmpd="sng" algn="ctr">
            <a:solidFill>
              <a:srgbClr val="000000"/>
            </a:solidFill>
            <a:prstDash val="solid"/>
            <a:round/>
            <a:headEnd type="none" w="sm" len="sm"/>
            <a:tailEnd type="oval" w="med" len="med"/>
          </a:ln>
          <a:effectLst/>
        </p:spPr>
        <p:txBody>
          <a:bodyPr wrap="none" anchor="ctr">
            <a:prstTxWarp prst="textNoShape">
              <a:avLst/>
            </a:prstTxWarp>
          </a:bodyPr>
          <a:lstStyle/>
          <a:p>
            <a:endParaRPr lang="en-US"/>
          </a:p>
        </p:txBody>
      </p:sp>
      <p:sp>
        <p:nvSpPr>
          <p:cNvPr id="85" name="AutoShape 77"/>
          <p:cNvSpPr>
            <a:spLocks noChangeArrowheads="1"/>
          </p:cNvSpPr>
          <p:nvPr/>
        </p:nvSpPr>
        <p:spPr bwMode="auto">
          <a:xfrm>
            <a:off x="3915690" y="4424121"/>
            <a:ext cx="316059" cy="282846"/>
          </a:xfrm>
          <a:prstGeom prst="flowChartDelay">
            <a:avLst/>
          </a:prstGeom>
          <a:solidFill>
            <a:srgbClr val="FFFFFF"/>
          </a:solidFill>
          <a:ln w="22225" cap="flat" cmpd="sng" algn="ctr">
            <a:solidFill>
              <a:srgbClr val="000000"/>
            </a:solidFill>
            <a:prstDash val="solid"/>
            <a:miter lim="800000"/>
            <a:headEnd type="none" w="med" len="med"/>
            <a:tailEnd type="none" w="med" len="med"/>
          </a:ln>
          <a:effectLst/>
        </p:spPr>
        <p:txBody>
          <a:bodyPr wrap="none" anchor="ctr">
            <a:prstTxWarp prst="textNoShape">
              <a:avLst/>
            </a:prstTxWarp>
          </a:bodyPr>
          <a:lstStyle/>
          <a:p>
            <a:endParaRPr lang="en-US"/>
          </a:p>
        </p:txBody>
      </p:sp>
      <p:sp>
        <p:nvSpPr>
          <p:cNvPr id="127" name="Rectangle 21"/>
          <p:cNvSpPr>
            <a:spLocks noChangeArrowheads="1"/>
          </p:cNvSpPr>
          <p:nvPr/>
        </p:nvSpPr>
        <p:spPr bwMode="auto">
          <a:xfrm>
            <a:off x="3142864" y="4169590"/>
            <a:ext cx="493725" cy="339196"/>
          </a:xfrm>
          <a:prstGeom prst="rect">
            <a:avLst/>
          </a:prstGeom>
          <a:noFill/>
          <a:ln w="9525">
            <a:noFill/>
            <a:miter lim="800000"/>
            <a:headEnd/>
            <a:tailEnd/>
          </a:ln>
          <a:effectLst/>
        </p:spPr>
        <p:txBody>
          <a:bodyPr wrap="none" lIns="92075" tIns="46038" rIns="92075" bIns="46038">
            <a:prstTxWarp prst="textNoShape">
              <a:avLst/>
            </a:prstTxWarp>
            <a:spAutoFit/>
          </a:bodyPr>
          <a:lstStyle/>
          <a:p>
            <a:r>
              <a:rPr lang="en-US" sz="1600" dirty="0" smtClean="0">
                <a:solidFill>
                  <a:srgbClr val="000000"/>
                </a:solidFill>
                <a:latin typeface="Arial" charset="0"/>
              </a:rPr>
              <a:t>Clk</a:t>
            </a:r>
            <a:endParaRPr lang="en-US" sz="1600" dirty="0">
              <a:solidFill>
                <a:srgbClr val="000000"/>
              </a:solidFill>
              <a:latin typeface="Arial" charset="0"/>
            </a:endParaRPr>
          </a:p>
        </p:txBody>
      </p:sp>
      <p:sp>
        <p:nvSpPr>
          <p:cNvPr id="132" name="Oval 131"/>
          <p:cNvSpPr/>
          <p:nvPr/>
        </p:nvSpPr>
        <p:spPr>
          <a:xfrm>
            <a:off x="6575942" y="5228071"/>
            <a:ext cx="63501" cy="63501"/>
          </a:xfrm>
          <a:prstGeom prst="ellipse">
            <a:avLst/>
          </a:prstGeom>
          <a:solidFill>
            <a:srgbClr val="FFFFFF"/>
          </a:solidFill>
          <a:ln w="15875" cap="flat" cmpd="sng" algn="ctr">
            <a:solidFill>
              <a:schemeClr val="tx1"/>
            </a:solidFill>
            <a:prstDash val="solid"/>
            <a:round/>
            <a:headEnd type="none" w="sm" len="sm"/>
            <a:tailEnd type="none" w="sm" len="sm"/>
          </a:ln>
          <a:effectLst/>
        </p:spPr>
        <p:txBody>
          <a:bodyPr wrap="none" lIns="92075" tIns="46038" rIns="92075" bIns="46038" anchor="ctr">
            <a:prstTxWarp prst="textNoShape">
              <a:avLst/>
            </a:prstTxWarp>
          </a:bodyPr>
          <a:lstStyle/>
          <a:p>
            <a:endParaRPr lang="en-US">
              <a:solidFill>
                <a:schemeClr val="tx1"/>
              </a:solidFill>
              <a:latin typeface="Arial" charset="0"/>
              <a:ea typeface="ＭＳ Ｐゴシック" charset="-128"/>
              <a:cs typeface="ＭＳ Ｐゴシック" charset="-128"/>
            </a:endParaRPr>
          </a:p>
        </p:txBody>
      </p:sp>
      <p:grpSp>
        <p:nvGrpSpPr>
          <p:cNvPr id="328" name="Group 327"/>
          <p:cNvGrpSpPr/>
          <p:nvPr/>
        </p:nvGrpSpPr>
        <p:grpSpPr>
          <a:xfrm>
            <a:off x="2891918" y="976570"/>
            <a:ext cx="4033042" cy="165600"/>
            <a:chOff x="2891918" y="976570"/>
            <a:chExt cx="4033042" cy="165600"/>
          </a:xfrm>
        </p:grpSpPr>
        <p:sp>
          <p:nvSpPr>
            <p:cNvPr id="257" name="Oval 256"/>
            <p:cNvSpPr/>
            <p:nvPr/>
          </p:nvSpPr>
          <p:spPr>
            <a:xfrm>
              <a:off x="6492260" y="976570"/>
              <a:ext cx="165600" cy="165600"/>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58" name="Oval 257"/>
            <p:cNvSpPr/>
            <p:nvPr/>
          </p:nvSpPr>
          <p:spPr>
            <a:xfrm>
              <a:off x="6759360" y="976570"/>
              <a:ext cx="165600" cy="165600"/>
            </a:xfrm>
            <a:prstGeom prst="ellipse">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en-US"/>
            </a:p>
          </p:txBody>
        </p:sp>
        <p:sp>
          <p:nvSpPr>
            <p:cNvPr id="259" name="Oval 258"/>
            <p:cNvSpPr/>
            <p:nvPr/>
          </p:nvSpPr>
          <p:spPr>
            <a:xfrm>
              <a:off x="6240260" y="976570"/>
              <a:ext cx="165600" cy="165600"/>
            </a:xfrm>
            <a:prstGeom prst="ellipse">
              <a:avLst/>
            </a:prstGeom>
            <a:solidFill>
              <a:srgbClr val="595959"/>
            </a:solidFill>
          </p:spPr>
          <p:style>
            <a:lnRef idx="0">
              <a:schemeClr val="accent3"/>
            </a:lnRef>
            <a:fillRef idx="3">
              <a:schemeClr val="accent3"/>
            </a:fillRef>
            <a:effectRef idx="3">
              <a:schemeClr val="accent3"/>
            </a:effectRef>
            <a:fontRef idx="minor">
              <a:schemeClr val="lt1"/>
            </a:fontRef>
          </p:style>
          <p:txBody>
            <a:bodyPr rtlCol="0" anchor="ctr"/>
            <a:lstStyle/>
            <a:p>
              <a:pPr algn="ctr"/>
              <a:endParaRPr lang="en-US"/>
            </a:p>
          </p:txBody>
        </p:sp>
        <p:sp>
          <p:nvSpPr>
            <p:cNvPr id="260" name="Oval 259"/>
            <p:cNvSpPr/>
            <p:nvPr/>
          </p:nvSpPr>
          <p:spPr>
            <a:xfrm>
              <a:off x="5974623" y="976570"/>
              <a:ext cx="165600" cy="165600"/>
            </a:xfrm>
            <a:prstGeom prst="ellipse">
              <a:avLst/>
            </a:prstGeom>
            <a:solidFill>
              <a:srgbClr val="FFFFFF">
                <a:lumMod val="95000"/>
              </a:srgb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endParaRPr lang="en-US" sz="1200" kern="0">
                <a:solidFill>
                  <a:srgbClr val="000000"/>
                </a:solidFill>
                <a:latin typeface="Arial"/>
              </a:endParaRPr>
            </a:p>
          </p:txBody>
        </p:sp>
        <p:sp>
          <p:nvSpPr>
            <p:cNvPr id="261" name="Oval 260"/>
            <p:cNvSpPr/>
            <p:nvPr/>
          </p:nvSpPr>
          <p:spPr>
            <a:xfrm>
              <a:off x="5455523" y="976570"/>
              <a:ext cx="165600" cy="165600"/>
            </a:xfrm>
            <a:prstGeom prst="ellipse">
              <a:avLst/>
            </a:prstGeom>
            <a:solidFill>
              <a:srgbClr val="595959"/>
            </a:solidFill>
          </p:spPr>
          <p:style>
            <a:lnRef idx="0">
              <a:schemeClr val="accent3"/>
            </a:lnRef>
            <a:fillRef idx="3">
              <a:schemeClr val="accent3"/>
            </a:fillRef>
            <a:effectRef idx="3">
              <a:schemeClr val="accent3"/>
            </a:effectRef>
            <a:fontRef idx="minor">
              <a:schemeClr val="lt1"/>
            </a:fontRef>
          </p:style>
          <p:txBody>
            <a:bodyPr rtlCol="0" anchor="ctr"/>
            <a:lstStyle/>
            <a:p>
              <a:pPr algn="ctr"/>
              <a:endParaRPr lang="en-US"/>
            </a:p>
          </p:txBody>
        </p:sp>
        <p:sp>
          <p:nvSpPr>
            <p:cNvPr id="262" name="Oval 261"/>
            <p:cNvSpPr/>
            <p:nvPr/>
          </p:nvSpPr>
          <p:spPr>
            <a:xfrm>
              <a:off x="5722623" y="976570"/>
              <a:ext cx="165600" cy="165600"/>
            </a:xfrm>
            <a:prstGeom prst="ellipse">
              <a:avLst/>
            </a:prstGeom>
            <a:solidFill>
              <a:srgbClr val="FFFFFF">
                <a:lumMod val="95000"/>
              </a:srgb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endParaRPr lang="en-US" sz="1200" kern="0">
                <a:solidFill>
                  <a:srgbClr val="000000"/>
                </a:solidFill>
                <a:latin typeface="Arial"/>
                <a:ea typeface="ＭＳ Ｐゴシック" charset="-128"/>
                <a:cs typeface="ＭＳ Ｐゴシック" charset="-128"/>
              </a:endParaRPr>
            </a:p>
          </p:txBody>
        </p:sp>
        <p:sp>
          <p:nvSpPr>
            <p:cNvPr id="263" name="Oval 262"/>
            <p:cNvSpPr/>
            <p:nvPr/>
          </p:nvSpPr>
          <p:spPr>
            <a:xfrm>
              <a:off x="5203523" y="976570"/>
              <a:ext cx="165600" cy="165600"/>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64" name="Oval 263"/>
            <p:cNvSpPr/>
            <p:nvPr/>
          </p:nvSpPr>
          <p:spPr>
            <a:xfrm>
              <a:off x="4937886" y="976570"/>
              <a:ext cx="165600" cy="165600"/>
            </a:xfrm>
            <a:prstGeom prst="ellipse">
              <a:avLst/>
            </a:prstGeom>
          </p:spPr>
          <p:style>
            <a:lnRef idx="1">
              <a:schemeClr val="accent2"/>
            </a:lnRef>
            <a:fillRef idx="3">
              <a:schemeClr val="accent2"/>
            </a:fillRef>
            <a:effectRef idx="2">
              <a:schemeClr val="accent2"/>
            </a:effectRef>
            <a:fontRef idx="minor">
              <a:schemeClr val="lt1"/>
            </a:fontRef>
          </p:style>
          <p:txBody>
            <a:bodyPr rtlCol="0" anchor="ctr"/>
            <a:lstStyle/>
            <a:p>
              <a:pPr algn="ctr" eaLnBrk="0" hangingPunct="0">
                <a:defRPr/>
              </a:pPr>
              <a:endParaRPr lang="en-US">
                <a:solidFill>
                  <a:schemeClr val="lt1"/>
                </a:solidFill>
                <a:latin typeface="+mn-lt"/>
                <a:ea typeface="+mn-ea"/>
                <a:cs typeface="+mn-cs"/>
              </a:endParaRPr>
            </a:p>
          </p:txBody>
        </p:sp>
        <p:sp>
          <p:nvSpPr>
            <p:cNvPr id="265" name="Oval 264"/>
            <p:cNvSpPr/>
            <p:nvPr/>
          </p:nvSpPr>
          <p:spPr>
            <a:xfrm>
              <a:off x="4432539" y="976570"/>
              <a:ext cx="165600" cy="165600"/>
            </a:xfrm>
            <a:prstGeom prst="ellipse">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en-US"/>
            </a:p>
          </p:txBody>
        </p:sp>
        <p:sp>
          <p:nvSpPr>
            <p:cNvPr id="266" name="Oval 265"/>
            <p:cNvSpPr/>
            <p:nvPr/>
          </p:nvSpPr>
          <p:spPr>
            <a:xfrm>
              <a:off x="4699639" y="976570"/>
              <a:ext cx="165600" cy="165600"/>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67" name="Oval 266"/>
            <p:cNvSpPr/>
            <p:nvPr/>
          </p:nvSpPr>
          <p:spPr>
            <a:xfrm>
              <a:off x="4180539" y="976570"/>
              <a:ext cx="165600" cy="165600"/>
            </a:xfrm>
            <a:prstGeom prst="ellipse">
              <a:avLst/>
            </a:prstGeom>
            <a:solidFill>
              <a:srgbClr val="FFFFFF">
                <a:lumMod val="95000"/>
              </a:srgb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endParaRPr lang="en-US" sz="1200" kern="0">
                <a:solidFill>
                  <a:srgbClr val="000000"/>
                </a:solidFill>
                <a:latin typeface="Arial"/>
                <a:ea typeface="ＭＳ Ｐゴシック" charset="-128"/>
                <a:cs typeface="ＭＳ Ｐゴシック" charset="-128"/>
              </a:endParaRPr>
            </a:p>
          </p:txBody>
        </p:sp>
        <p:sp>
          <p:nvSpPr>
            <p:cNvPr id="268" name="Oval 267"/>
            <p:cNvSpPr/>
            <p:nvPr/>
          </p:nvSpPr>
          <p:spPr>
            <a:xfrm>
              <a:off x="3914902" y="976570"/>
              <a:ext cx="165600" cy="165600"/>
            </a:xfrm>
            <a:prstGeom prst="ellipse">
              <a:avLst/>
            </a:prstGeom>
            <a:solidFill>
              <a:srgbClr val="595959"/>
            </a:solidFill>
          </p:spPr>
          <p:style>
            <a:lnRef idx="0">
              <a:schemeClr val="accent3"/>
            </a:lnRef>
            <a:fillRef idx="3">
              <a:schemeClr val="accent3"/>
            </a:fillRef>
            <a:effectRef idx="3">
              <a:schemeClr val="accent3"/>
            </a:effectRef>
            <a:fontRef idx="minor">
              <a:schemeClr val="lt1"/>
            </a:fontRef>
          </p:style>
          <p:txBody>
            <a:bodyPr rtlCol="0" anchor="ctr"/>
            <a:lstStyle/>
            <a:p>
              <a:pPr algn="ctr" eaLnBrk="0" hangingPunct="0">
                <a:defRPr/>
              </a:pPr>
              <a:endParaRPr lang="en-US">
                <a:solidFill>
                  <a:schemeClr val="lt1"/>
                </a:solidFill>
                <a:latin typeface="+mn-lt"/>
                <a:ea typeface="+mn-ea"/>
                <a:cs typeface="+mn-cs"/>
              </a:endParaRPr>
            </a:p>
          </p:txBody>
        </p:sp>
        <p:sp>
          <p:nvSpPr>
            <p:cNvPr id="269" name="Oval 268"/>
            <p:cNvSpPr/>
            <p:nvPr/>
          </p:nvSpPr>
          <p:spPr>
            <a:xfrm>
              <a:off x="3409555" y="976570"/>
              <a:ext cx="165600" cy="165600"/>
            </a:xfrm>
            <a:prstGeom prst="ellipse">
              <a:avLst/>
            </a:prstGeom>
            <a:solidFill>
              <a:srgbClr val="FFFFFF">
                <a:lumMod val="95000"/>
              </a:srgb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endParaRPr lang="en-US" sz="1200" kern="0">
                <a:solidFill>
                  <a:srgbClr val="000000"/>
                </a:solidFill>
                <a:latin typeface="Arial"/>
                <a:ea typeface="ＭＳ Ｐゴシック" charset="-128"/>
                <a:cs typeface="ＭＳ Ｐゴシック" charset="-128"/>
              </a:endParaRPr>
            </a:p>
          </p:txBody>
        </p:sp>
        <p:sp>
          <p:nvSpPr>
            <p:cNvPr id="270" name="Oval 269"/>
            <p:cNvSpPr/>
            <p:nvPr/>
          </p:nvSpPr>
          <p:spPr>
            <a:xfrm>
              <a:off x="3676655" y="976570"/>
              <a:ext cx="165600" cy="165600"/>
            </a:xfrm>
            <a:prstGeom prst="ellipse">
              <a:avLst/>
            </a:prstGeom>
            <a:solidFill>
              <a:srgbClr val="595959"/>
            </a:solidFill>
          </p:spPr>
          <p:style>
            <a:lnRef idx="0">
              <a:schemeClr val="accent3"/>
            </a:lnRef>
            <a:fillRef idx="3">
              <a:schemeClr val="accent3"/>
            </a:fillRef>
            <a:effectRef idx="3">
              <a:schemeClr val="accent3"/>
            </a:effectRef>
            <a:fontRef idx="minor">
              <a:schemeClr val="lt1"/>
            </a:fontRef>
          </p:style>
          <p:txBody>
            <a:bodyPr rtlCol="0" anchor="ctr"/>
            <a:lstStyle/>
            <a:p>
              <a:pPr algn="ctr"/>
              <a:endParaRPr lang="en-US"/>
            </a:p>
          </p:txBody>
        </p:sp>
        <p:sp>
          <p:nvSpPr>
            <p:cNvPr id="271" name="Oval 270"/>
            <p:cNvSpPr/>
            <p:nvPr/>
          </p:nvSpPr>
          <p:spPr>
            <a:xfrm>
              <a:off x="3157555" y="976570"/>
              <a:ext cx="165600" cy="165600"/>
            </a:xfrm>
            <a:prstGeom prst="ellipse">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en-US"/>
            </a:p>
          </p:txBody>
        </p:sp>
        <p:sp>
          <p:nvSpPr>
            <p:cNvPr id="272" name="Oval 271"/>
            <p:cNvSpPr/>
            <p:nvPr/>
          </p:nvSpPr>
          <p:spPr>
            <a:xfrm>
              <a:off x="2891918" y="976570"/>
              <a:ext cx="165600" cy="165600"/>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eaLnBrk="0" hangingPunct="0">
                <a:defRPr/>
              </a:pPr>
              <a:endParaRPr lang="en-US">
                <a:solidFill>
                  <a:schemeClr val="lt1"/>
                </a:solidFill>
                <a:latin typeface="+mn-lt"/>
                <a:ea typeface="+mn-ea"/>
                <a:cs typeface="+mn-cs"/>
              </a:endParaRPr>
            </a:p>
          </p:txBody>
        </p:sp>
      </p:grpSp>
      <p:grpSp>
        <p:nvGrpSpPr>
          <p:cNvPr id="327" name="Group 326"/>
          <p:cNvGrpSpPr/>
          <p:nvPr/>
        </p:nvGrpSpPr>
        <p:grpSpPr>
          <a:xfrm>
            <a:off x="2891918" y="1211770"/>
            <a:ext cx="4033042" cy="165600"/>
            <a:chOff x="2891918" y="1211770"/>
            <a:chExt cx="4033042" cy="165600"/>
          </a:xfrm>
        </p:grpSpPr>
        <p:sp>
          <p:nvSpPr>
            <p:cNvPr id="275" name="Oval 274"/>
            <p:cNvSpPr/>
            <p:nvPr/>
          </p:nvSpPr>
          <p:spPr>
            <a:xfrm>
              <a:off x="6492260" y="1211770"/>
              <a:ext cx="165600" cy="165600"/>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76" name="Oval 275"/>
            <p:cNvSpPr/>
            <p:nvPr/>
          </p:nvSpPr>
          <p:spPr>
            <a:xfrm>
              <a:off x="6759360" y="1211770"/>
              <a:ext cx="165600" cy="165600"/>
            </a:xfrm>
            <a:prstGeom prst="ellipse">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en-US"/>
            </a:p>
          </p:txBody>
        </p:sp>
        <p:sp>
          <p:nvSpPr>
            <p:cNvPr id="277" name="Oval 276"/>
            <p:cNvSpPr/>
            <p:nvPr/>
          </p:nvSpPr>
          <p:spPr>
            <a:xfrm>
              <a:off x="6240260" y="1211770"/>
              <a:ext cx="165600" cy="165600"/>
            </a:xfrm>
            <a:prstGeom prst="ellipse">
              <a:avLst/>
            </a:prstGeom>
            <a:solidFill>
              <a:srgbClr val="595959"/>
            </a:solidFill>
          </p:spPr>
          <p:style>
            <a:lnRef idx="0">
              <a:schemeClr val="accent3"/>
            </a:lnRef>
            <a:fillRef idx="3">
              <a:schemeClr val="accent3"/>
            </a:fillRef>
            <a:effectRef idx="3">
              <a:schemeClr val="accent3"/>
            </a:effectRef>
            <a:fontRef idx="minor">
              <a:schemeClr val="lt1"/>
            </a:fontRef>
          </p:style>
          <p:txBody>
            <a:bodyPr rtlCol="0" anchor="ctr"/>
            <a:lstStyle/>
            <a:p>
              <a:pPr algn="ctr"/>
              <a:endParaRPr lang="en-US"/>
            </a:p>
          </p:txBody>
        </p:sp>
        <p:sp>
          <p:nvSpPr>
            <p:cNvPr id="278" name="Oval 277"/>
            <p:cNvSpPr/>
            <p:nvPr/>
          </p:nvSpPr>
          <p:spPr>
            <a:xfrm>
              <a:off x="5974623" y="1211770"/>
              <a:ext cx="165600" cy="165600"/>
            </a:xfrm>
            <a:prstGeom prst="ellipse">
              <a:avLst/>
            </a:prstGeom>
            <a:solidFill>
              <a:srgbClr val="FFFFFF">
                <a:lumMod val="95000"/>
              </a:srgb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endParaRPr lang="en-US" sz="1200" kern="0">
                <a:solidFill>
                  <a:srgbClr val="000000"/>
                </a:solidFill>
                <a:latin typeface="Arial"/>
              </a:endParaRPr>
            </a:p>
          </p:txBody>
        </p:sp>
        <p:sp>
          <p:nvSpPr>
            <p:cNvPr id="279" name="Oval 278"/>
            <p:cNvSpPr/>
            <p:nvPr/>
          </p:nvSpPr>
          <p:spPr>
            <a:xfrm>
              <a:off x="5455523" y="1211770"/>
              <a:ext cx="165600" cy="165600"/>
            </a:xfrm>
            <a:prstGeom prst="ellipse">
              <a:avLst/>
            </a:prstGeom>
            <a:solidFill>
              <a:srgbClr val="FFFFFF">
                <a:lumMod val="95000"/>
              </a:srgb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endParaRPr lang="en-US" sz="1200" kern="0">
                <a:solidFill>
                  <a:srgbClr val="000000"/>
                </a:solidFill>
                <a:latin typeface="Arial"/>
                <a:ea typeface="ＭＳ Ｐゴシック" charset="-128"/>
                <a:cs typeface="ＭＳ Ｐゴシック" charset="-128"/>
              </a:endParaRPr>
            </a:p>
          </p:txBody>
        </p:sp>
        <p:sp>
          <p:nvSpPr>
            <p:cNvPr id="280" name="Oval 279"/>
            <p:cNvSpPr/>
            <p:nvPr/>
          </p:nvSpPr>
          <p:spPr>
            <a:xfrm>
              <a:off x="5722623" y="1211770"/>
              <a:ext cx="165600" cy="165600"/>
            </a:xfrm>
            <a:prstGeom prst="ellipse">
              <a:avLst/>
            </a:prstGeom>
            <a:solidFill>
              <a:srgbClr val="595959"/>
            </a:solidFill>
          </p:spPr>
          <p:style>
            <a:lnRef idx="0">
              <a:schemeClr val="accent3"/>
            </a:lnRef>
            <a:fillRef idx="3">
              <a:schemeClr val="accent3"/>
            </a:fillRef>
            <a:effectRef idx="3">
              <a:schemeClr val="accent3"/>
            </a:effectRef>
            <a:fontRef idx="minor">
              <a:schemeClr val="lt1"/>
            </a:fontRef>
          </p:style>
          <p:txBody>
            <a:bodyPr rtlCol="0" anchor="ctr"/>
            <a:lstStyle/>
            <a:p>
              <a:pPr algn="ctr"/>
              <a:endParaRPr lang="en-US"/>
            </a:p>
          </p:txBody>
        </p:sp>
        <p:sp>
          <p:nvSpPr>
            <p:cNvPr id="281" name="Oval 280"/>
            <p:cNvSpPr/>
            <p:nvPr/>
          </p:nvSpPr>
          <p:spPr>
            <a:xfrm>
              <a:off x="5203523" y="1211770"/>
              <a:ext cx="165600" cy="165600"/>
            </a:xfrm>
            <a:prstGeom prst="ellipse">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en-US"/>
            </a:p>
          </p:txBody>
        </p:sp>
        <p:sp>
          <p:nvSpPr>
            <p:cNvPr id="282" name="Oval 281"/>
            <p:cNvSpPr/>
            <p:nvPr/>
          </p:nvSpPr>
          <p:spPr>
            <a:xfrm>
              <a:off x="4937886" y="1211770"/>
              <a:ext cx="165600" cy="165600"/>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eaLnBrk="0" hangingPunct="0">
                <a:defRPr/>
              </a:pPr>
              <a:endParaRPr lang="en-US">
                <a:solidFill>
                  <a:schemeClr val="lt1"/>
                </a:solidFill>
                <a:latin typeface="+mn-lt"/>
                <a:ea typeface="+mn-ea"/>
                <a:cs typeface="+mn-cs"/>
              </a:endParaRPr>
            </a:p>
          </p:txBody>
        </p:sp>
        <p:sp>
          <p:nvSpPr>
            <p:cNvPr id="283" name="Oval 282"/>
            <p:cNvSpPr/>
            <p:nvPr/>
          </p:nvSpPr>
          <p:spPr>
            <a:xfrm>
              <a:off x="4432539" y="1211770"/>
              <a:ext cx="165600" cy="165600"/>
            </a:xfrm>
            <a:prstGeom prst="ellipse">
              <a:avLst/>
            </a:prstGeom>
            <a:solidFill>
              <a:srgbClr val="595959"/>
            </a:solidFill>
          </p:spPr>
          <p:style>
            <a:lnRef idx="0">
              <a:schemeClr val="accent3"/>
            </a:lnRef>
            <a:fillRef idx="3">
              <a:schemeClr val="accent3"/>
            </a:fillRef>
            <a:effectRef idx="3">
              <a:schemeClr val="accent3"/>
            </a:effectRef>
            <a:fontRef idx="minor">
              <a:schemeClr val="lt1"/>
            </a:fontRef>
          </p:style>
          <p:txBody>
            <a:bodyPr rtlCol="0" anchor="ctr"/>
            <a:lstStyle/>
            <a:p>
              <a:pPr algn="ctr"/>
              <a:endParaRPr lang="en-US"/>
            </a:p>
          </p:txBody>
        </p:sp>
        <p:sp>
          <p:nvSpPr>
            <p:cNvPr id="284" name="Oval 283"/>
            <p:cNvSpPr/>
            <p:nvPr/>
          </p:nvSpPr>
          <p:spPr>
            <a:xfrm>
              <a:off x="4699639" y="1211770"/>
              <a:ext cx="165600" cy="165600"/>
            </a:xfrm>
            <a:prstGeom prst="ellipse">
              <a:avLst/>
            </a:prstGeom>
            <a:solidFill>
              <a:srgbClr val="FFFFFF">
                <a:lumMod val="95000"/>
              </a:srgb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endParaRPr lang="en-US" sz="1200" kern="0">
                <a:solidFill>
                  <a:srgbClr val="000000"/>
                </a:solidFill>
                <a:latin typeface="Arial"/>
                <a:ea typeface="ＭＳ Ｐゴシック" charset="-128"/>
                <a:cs typeface="ＭＳ Ｐゴシック" charset="-128"/>
              </a:endParaRPr>
            </a:p>
          </p:txBody>
        </p:sp>
        <p:sp>
          <p:nvSpPr>
            <p:cNvPr id="285" name="Oval 284"/>
            <p:cNvSpPr/>
            <p:nvPr/>
          </p:nvSpPr>
          <p:spPr>
            <a:xfrm>
              <a:off x="4180539" y="1211770"/>
              <a:ext cx="165600" cy="165600"/>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86" name="Oval 285"/>
            <p:cNvSpPr/>
            <p:nvPr/>
          </p:nvSpPr>
          <p:spPr>
            <a:xfrm>
              <a:off x="3914902" y="1211770"/>
              <a:ext cx="165600" cy="165600"/>
            </a:xfrm>
            <a:prstGeom prst="ellipse">
              <a:avLst/>
            </a:prstGeom>
          </p:spPr>
          <p:style>
            <a:lnRef idx="1">
              <a:schemeClr val="accent2"/>
            </a:lnRef>
            <a:fillRef idx="3">
              <a:schemeClr val="accent2"/>
            </a:fillRef>
            <a:effectRef idx="2">
              <a:schemeClr val="accent2"/>
            </a:effectRef>
            <a:fontRef idx="minor">
              <a:schemeClr val="lt1"/>
            </a:fontRef>
          </p:style>
          <p:txBody>
            <a:bodyPr rtlCol="0" anchor="ctr"/>
            <a:lstStyle/>
            <a:p>
              <a:pPr algn="ctr" eaLnBrk="0" hangingPunct="0">
                <a:defRPr/>
              </a:pPr>
              <a:endParaRPr lang="en-US">
                <a:solidFill>
                  <a:schemeClr val="lt1"/>
                </a:solidFill>
                <a:latin typeface="+mn-lt"/>
                <a:ea typeface="+mn-ea"/>
                <a:cs typeface="+mn-cs"/>
              </a:endParaRPr>
            </a:p>
          </p:txBody>
        </p:sp>
        <p:sp>
          <p:nvSpPr>
            <p:cNvPr id="287" name="Oval 286"/>
            <p:cNvSpPr/>
            <p:nvPr/>
          </p:nvSpPr>
          <p:spPr>
            <a:xfrm>
              <a:off x="3409555" y="1211770"/>
              <a:ext cx="165600" cy="165600"/>
            </a:xfrm>
            <a:prstGeom prst="ellipse">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en-US"/>
            </a:p>
          </p:txBody>
        </p:sp>
        <p:sp>
          <p:nvSpPr>
            <p:cNvPr id="288" name="Oval 287"/>
            <p:cNvSpPr/>
            <p:nvPr/>
          </p:nvSpPr>
          <p:spPr>
            <a:xfrm>
              <a:off x="3676655" y="1211770"/>
              <a:ext cx="165600" cy="165600"/>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89" name="Oval 288"/>
            <p:cNvSpPr/>
            <p:nvPr/>
          </p:nvSpPr>
          <p:spPr>
            <a:xfrm>
              <a:off x="3157555" y="1211770"/>
              <a:ext cx="165600" cy="165600"/>
            </a:xfrm>
            <a:prstGeom prst="ellipse">
              <a:avLst/>
            </a:prstGeom>
            <a:solidFill>
              <a:srgbClr val="FFFFFF">
                <a:lumMod val="95000"/>
              </a:srgb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endParaRPr lang="en-US" sz="1200" kern="0">
                <a:solidFill>
                  <a:srgbClr val="000000"/>
                </a:solidFill>
                <a:latin typeface="Arial"/>
                <a:ea typeface="ＭＳ Ｐゴシック" charset="-128"/>
                <a:cs typeface="ＭＳ Ｐゴシック" charset="-128"/>
              </a:endParaRPr>
            </a:p>
          </p:txBody>
        </p:sp>
        <p:sp>
          <p:nvSpPr>
            <p:cNvPr id="290" name="Oval 289"/>
            <p:cNvSpPr/>
            <p:nvPr/>
          </p:nvSpPr>
          <p:spPr>
            <a:xfrm>
              <a:off x="2891918" y="1211770"/>
              <a:ext cx="165600" cy="165600"/>
            </a:xfrm>
            <a:prstGeom prst="ellipse">
              <a:avLst/>
            </a:prstGeom>
            <a:solidFill>
              <a:srgbClr val="595959"/>
            </a:solidFill>
          </p:spPr>
          <p:style>
            <a:lnRef idx="0">
              <a:schemeClr val="accent3"/>
            </a:lnRef>
            <a:fillRef idx="3">
              <a:schemeClr val="accent3"/>
            </a:fillRef>
            <a:effectRef idx="3">
              <a:schemeClr val="accent3"/>
            </a:effectRef>
            <a:fontRef idx="minor">
              <a:schemeClr val="lt1"/>
            </a:fontRef>
          </p:style>
          <p:txBody>
            <a:bodyPr rtlCol="0" anchor="ctr"/>
            <a:lstStyle/>
            <a:p>
              <a:pPr algn="ctr" eaLnBrk="0" hangingPunct="0">
                <a:defRPr/>
              </a:pPr>
              <a:endParaRPr lang="en-US">
                <a:solidFill>
                  <a:schemeClr val="lt1"/>
                </a:solidFill>
                <a:latin typeface="+mn-lt"/>
                <a:ea typeface="+mn-ea"/>
                <a:cs typeface="+mn-cs"/>
              </a:endParaRPr>
            </a:p>
          </p:txBody>
        </p:sp>
      </p:grpSp>
      <p:grpSp>
        <p:nvGrpSpPr>
          <p:cNvPr id="326" name="Group 325"/>
          <p:cNvGrpSpPr/>
          <p:nvPr/>
        </p:nvGrpSpPr>
        <p:grpSpPr>
          <a:xfrm>
            <a:off x="2891918" y="1446970"/>
            <a:ext cx="4033042" cy="165600"/>
            <a:chOff x="2891918" y="1446970"/>
            <a:chExt cx="4033042" cy="165600"/>
          </a:xfrm>
        </p:grpSpPr>
        <p:sp>
          <p:nvSpPr>
            <p:cNvPr id="292" name="Oval 291"/>
            <p:cNvSpPr/>
            <p:nvPr/>
          </p:nvSpPr>
          <p:spPr>
            <a:xfrm>
              <a:off x="6492260" y="1446970"/>
              <a:ext cx="165600" cy="165600"/>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93" name="Oval 292"/>
            <p:cNvSpPr/>
            <p:nvPr/>
          </p:nvSpPr>
          <p:spPr>
            <a:xfrm>
              <a:off x="6759360" y="1446970"/>
              <a:ext cx="165600" cy="165600"/>
            </a:xfrm>
            <a:prstGeom prst="ellipse">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en-US"/>
            </a:p>
          </p:txBody>
        </p:sp>
        <p:sp>
          <p:nvSpPr>
            <p:cNvPr id="294" name="Oval 293"/>
            <p:cNvSpPr/>
            <p:nvPr/>
          </p:nvSpPr>
          <p:spPr>
            <a:xfrm>
              <a:off x="6240260" y="1446970"/>
              <a:ext cx="165600" cy="165600"/>
            </a:xfrm>
            <a:prstGeom prst="ellipse">
              <a:avLst/>
            </a:prstGeom>
            <a:solidFill>
              <a:srgbClr val="595959"/>
            </a:solidFill>
          </p:spPr>
          <p:style>
            <a:lnRef idx="0">
              <a:schemeClr val="accent3"/>
            </a:lnRef>
            <a:fillRef idx="3">
              <a:schemeClr val="accent3"/>
            </a:fillRef>
            <a:effectRef idx="3">
              <a:schemeClr val="accent3"/>
            </a:effectRef>
            <a:fontRef idx="minor">
              <a:schemeClr val="lt1"/>
            </a:fontRef>
          </p:style>
          <p:txBody>
            <a:bodyPr rtlCol="0" anchor="ctr"/>
            <a:lstStyle/>
            <a:p>
              <a:pPr algn="ctr"/>
              <a:endParaRPr lang="en-US"/>
            </a:p>
          </p:txBody>
        </p:sp>
        <p:sp>
          <p:nvSpPr>
            <p:cNvPr id="295" name="Oval 294"/>
            <p:cNvSpPr/>
            <p:nvPr/>
          </p:nvSpPr>
          <p:spPr>
            <a:xfrm>
              <a:off x="5974623" y="1446970"/>
              <a:ext cx="165600" cy="165600"/>
            </a:xfrm>
            <a:prstGeom prst="ellipse">
              <a:avLst/>
            </a:prstGeom>
            <a:solidFill>
              <a:srgbClr val="FFFFFF">
                <a:lumMod val="95000"/>
              </a:srgb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endParaRPr lang="en-US" sz="1200" kern="0">
                <a:solidFill>
                  <a:srgbClr val="000000"/>
                </a:solidFill>
                <a:latin typeface="Arial"/>
              </a:endParaRPr>
            </a:p>
          </p:txBody>
        </p:sp>
        <p:sp>
          <p:nvSpPr>
            <p:cNvPr id="296" name="Oval 295"/>
            <p:cNvSpPr/>
            <p:nvPr/>
          </p:nvSpPr>
          <p:spPr>
            <a:xfrm>
              <a:off x="5455523" y="1446970"/>
              <a:ext cx="165600" cy="165600"/>
            </a:xfrm>
            <a:prstGeom prst="ellipse">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en-US"/>
            </a:p>
          </p:txBody>
        </p:sp>
        <p:sp>
          <p:nvSpPr>
            <p:cNvPr id="297" name="Oval 296"/>
            <p:cNvSpPr/>
            <p:nvPr/>
          </p:nvSpPr>
          <p:spPr>
            <a:xfrm>
              <a:off x="5722623" y="1446970"/>
              <a:ext cx="165600" cy="165600"/>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98" name="Oval 297"/>
            <p:cNvSpPr/>
            <p:nvPr/>
          </p:nvSpPr>
          <p:spPr>
            <a:xfrm>
              <a:off x="5203523" y="1446970"/>
              <a:ext cx="165600" cy="165600"/>
            </a:xfrm>
            <a:prstGeom prst="ellipse">
              <a:avLst/>
            </a:prstGeom>
            <a:solidFill>
              <a:srgbClr val="FFFFFF">
                <a:lumMod val="95000"/>
              </a:srgb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endParaRPr lang="en-US" sz="1200" kern="0">
                <a:solidFill>
                  <a:srgbClr val="000000"/>
                </a:solidFill>
                <a:latin typeface="Arial"/>
                <a:ea typeface="ＭＳ Ｐゴシック" charset="-128"/>
                <a:cs typeface="ＭＳ Ｐゴシック" charset="-128"/>
              </a:endParaRPr>
            </a:p>
          </p:txBody>
        </p:sp>
        <p:sp>
          <p:nvSpPr>
            <p:cNvPr id="299" name="Oval 298"/>
            <p:cNvSpPr/>
            <p:nvPr/>
          </p:nvSpPr>
          <p:spPr>
            <a:xfrm>
              <a:off x="4937886" y="1446970"/>
              <a:ext cx="165600" cy="165600"/>
            </a:xfrm>
            <a:prstGeom prst="ellipse">
              <a:avLst/>
            </a:prstGeom>
            <a:solidFill>
              <a:srgbClr val="595959"/>
            </a:solidFill>
          </p:spPr>
          <p:style>
            <a:lnRef idx="0">
              <a:schemeClr val="accent3"/>
            </a:lnRef>
            <a:fillRef idx="3">
              <a:schemeClr val="accent3"/>
            </a:fillRef>
            <a:effectRef idx="3">
              <a:schemeClr val="accent3"/>
            </a:effectRef>
            <a:fontRef idx="minor">
              <a:schemeClr val="lt1"/>
            </a:fontRef>
          </p:style>
          <p:txBody>
            <a:bodyPr rtlCol="0" anchor="ctr"/>
            <a:lstStyle/>
            <a:p>
              <a:pPr algn="ctr" eaLnBrk="0" hangingPunct="0">
                <a:defRPr/>
              </a:pPr>
              <a:endParaRPr lang="en-US">
                <a:solidFill>
                  <a:schemeClr val="lt1"/>
                </a:solidFill>
                <a:latin typeface="+mn-lt"/>
                <a:ea typeface="+mn-ea"/>
                <a:cs typeface="+mn-cs"/>
              </a:endParaRPr>
            </a:p>
          </p:txBody>
        </p:sp>
        <p:sp>
          <p:nvSpPr>
            <p:cNvPr id="300" name="Oval 299"/>
            <p:cNvSpPr/>
            <p:nvPr/>
          </p:nvSpPr>
          <p:spPr>
            <a:xfrm>
              <a:off x="4432539" y="1446970"/>
              <a:ext cx="165600" cy="165600"/>
            </a:xfrm>
            <a:prstGeom prst="ellipse">
              <a:avLst/>
            </a:prstGeom>
            <a:solidFill>
              <a:srgbClr val="FFFFFF">
                <a:lumMod val="95000"/>
              </a:srgb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endParaRPr lang="en-US" sz="1200" kern="0">
                <a:solidFill>
                  <a:srgbClr val="000000"/>
                </a:solidFill>
                <a:latin typeface="Arial"/>
                <a:ea typeface="ＭＳ Ｐゴシック" charset="-128"/>
                <a:cs typeface="ＭＳ Ｐゴシック" charset="-128"/>
              </a:endParaRPr>
            </a:p>
          </p:txBody>
        </p:sp>
        <p:sp>
          <p:nvSpPr>
            <p:cNvPr id="301" name="Oval 300"/>
            <p:cNvSpPr/>
            <p:nvPr/>
          </p:nvSpPr>
          <p:spPr>
            <a:xfrm>
              <a:off x="4699639" y="1446970"/>
              <a:ext cx="165600" cy="165600"/>
            </a:xfrm>
            <a:prstGeom prst="ellipse">
              <a:avLst/>
            </a:prstGeom>
            <a:solidFill>
              <a:srgbClr val="595959"/>
            </a:solidFill>
          </p:spPr>
          <p:style>
            <a:lnRef idx="0">
              <a:schemeClr val="accent3"/>
            </a:lnRef>
            <a:fillRef idx="3">
              <a:schemeClr val="accent3"/>
            </a:fillRef>
            <a:effectRef idx="3">
              <a:schemeClr val="accent3"/>
            </a:effectRef>
            <a:fontRef idx="minor">
              <a:schemeClr val="lt1"/>
            </a:fontRef>
          </p:style>
          <p:txBody>
            <a:bodyPr rtlCol="0" anchor="ctr"/>
            <a:lstStyle/>
            <a:p>
              <a:pPr algn="ctr"/>
              <a:endParaRPr lang="en-US"/>
            </a:p>
          </p:txBody>
        </p:sp>
        <p:sp>
          <p:nvSpPr>
            <p:cNvPr id="302" name="Oval 301"/>
            <p:cNvSpPr/>
            <p:nvPr/>
          </p:nvSpPr>
          <p:spPr>
            <a:xfrm>
              <a:off x="4180539" y="1446970"/>
              <a:ext cx="165600" cy="165600"/>
            </a:xfrm>
            <a:prstGeom prst="ellipse">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en-US"/>
            </a:p>
          </p:txBody>
        </p:sp>
        <p:sp>
          <p:nvSpPr>
            <p:cNvPr id="303" name="Oval 302"/>
            <p:cNvSpPr/>
            <p:nvPr/>
          </p:nvSpPr>
          <p:spPr>
            <a:xfrm>
              <a:off x="3914902" y="1446970"/>
              <a:ext cx="165600" cy="165600"/>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eaLnBrk="0" hangingPunct="0">
                <a:defRPr/>
              </a:pPr>
              <a:endParaRPr lang="en-US">
                <a:solidFill>
                  <a:schemeClr val="lt1"/>
                </a:solidFill>
                <a:latin typeface="+mn-lt"/>
                <a:ea typeface="+mn-ea"/>
                <a:cs typeface="+mn-cs"/>
              </a:endParaRPr>
            </a:p>
          </p:txBody>
        </p:sp>
        <p:sp>
          <p:nvSpPr>
            <p:cNvPr id="304" name="Oval 303"/>
            <p:cNvSpPr/>
            <p:nvPr/>
          </p:nvSpPr>
          <p:spPr>
            <a:xfrm>
              <a:off x="3409555" y="1446970"/>
              <a:ext cx="165600" cy="165600"/>
            </a:xfrm>
            <a:prstGeom prst="ellipse">
              <a:avLst/>
            </a:prstGeom>
            <a:solidFill>
              <a:srgbClr val="595959"/>
            </a:solidFill>
          </p:spPr>
          <p:style>
            <a:lnRef idx="0">
              <a:schemeClr val="accent3"/>
            </a:lnRef>
            <a:fillRef idx="3">
              <a:schemeClr val="accent3"/>
            </a:fillRef>
            <a:effectRef idx="3">
              <a:schemeClr val="accent3"/>
            </a:effectRef>
            <a:fontRef idx="minor">
              <a:schemeClr val="lt1"/>
            </a:fontRef>
          </p:style>
          <p:txBody>
            <a:bodyPr rtlCol="0" anchor="ctr"/>
            <a:lstStyle/>
            <a:p>
              <a:pPr algn="ctr"/>
              <a:endParaRPr lang="en-US"/>
            </a:p>
          </p:txBody>
        </p:sp>
        <p:sp>
          <p:nvSpPr>
            <p:cNvPr id="305" name="Oval 304"/>
            <p:cNvSpPr/>
            <p:nvPr/>
          </p:nvSpPr>
          <p:spPr>
            <a:xfrm>
              <a:off x="3676655" y="1446970"/>
              <a:ext cx="165600" cy="165600"/>
            </a:xfrm>
            <a:prstGeom prst="ellipse">
              <a:avLst/>
            </a:prstGeom>
            <a:solidFill>
              <a:srgbClr val="FFFFFF">
                <a:lumMod val="95000"/>
              </a:srgb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endParaRPr lang="en-US" sz="1200" kern="0">
                <a:solidFill>
                  <a:srgbClr val="000000"/>
                </a:solidFill>
                <a:latin typeface="Arial"/>
                <a:ea typeface="ＭＳ Ｐゴシック" charset="-128"/>
                <a:cs typeface="ＭＳ Ｐゴシック" charset="-128"/>
              </a:endParaRPr>
            </a:p>
          </p:txBody>
        </p:sp>
        <p:sp>
          <p:nvSpPr>
            <p:cNvPr id="306" name="Oval 305"/>
            <p:cNvSpPr/>
            <p:nvPr/>
          </p:nvSpPr>
          <p:spPr>
            <a:xfrm>
              <a:off x="3157555" y="1446970"/>
              <a:ext cx="165600" cy="165600"/>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07" name="Oval 306"/>
            <p:cNvSpPr/>
            <p:nvPr/>
          </p:nvSpPr>
          <p:spPr>
            <a:xfrm>
              <a:off x="2891918" y="1446970"/>
              <a:ext cx="165600" cy="165600"/>
            </a:xfrm>
            <a:prstGeom prst="ellipse">
              <a:avLst/>
            </a:prstGeom>
          </p:spPr>
          <p:style>
            <a:lnRef idx="1">
              <a:schemeClr val="accent2"/>
            </a:lnRef>
            <a:fillRef idx="3">
              <a:schemeClr val="accent2"/>
            </a:fillRef>
            <a:effectRef idx="2">
              <a:schemeClr val="accent2"/>
            </a:effectRef>
            <a:fontRef idx="minor">
              <a:schemeClr val="lt1"/>
            </a:fontRef>
          </p:style>
          <p:txBody>
            <a:bodyPr rtlCol="0" anchor="ctr"/>
            <a:lstStyle/>
            <a:p>
              <a:pPr algn="ctr" eaLnBrk="0" hangingPunct="0">
                <a:defRPr/>
              </a:pPr>
              <a:endParaRPr lang="en-US">
                <a:solidFill>
                  <a:schemeClr val="lt1"/>
                </a:solidFill>
                <a:latin typeface="+mn-lt"/>
                <a:ea typeface="+mn-ea"/>
                <a:cs typeface="+mn-cs"/>
              </a:endParaRPr>
            </a:p>
          </p:txBody>
        </p:sp>
      </p:grpSp>
      <p:grpSp>
        <p:nvGrpSpPr>
          <p:cNvPr id="308" name="Group 307"/>
          <p:cNvGrpSpPr/>
          <p:nvPr/>
        </p:nvGrpSpPr>
        <p:grpSpPr>
          <a:xfrm>
            <a:off x="2891918" y="1766835"/>
            <a:ext cx="4033042" cy="165600"/>
            <a:chOff x="2940298" y="976570"/>
            <a:chExt cx="4033042" cy="165600"/>
          </a:xfrm>
        </p:grpSpPr>
        <p:sp>
          <p:nvSpPr>
            <p:cNvPr id="309" name="Oval 308"/>
            <p:cNvSpPr/>
            <p:nvPr/>
          </p:nvSpPr>
          <p:spPr>
            <a:xfrm>
              <a:off x="6540640" y="976570"/>
              <a:ext cx="165600" cy="165600"/>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10" name="Oval 309"/>
            <p:cNvSpPr/>
            <p:nvPr/>
          </p:nvSpPr>
          <p:spPr>
            <a:xfrm>
              <a:off x="6807740" y="976570"/>
              <a:ext cx="165600" cy="165600"/>
            </a:xfrm>
            <a:prstGeom prst="ellipse">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en-US"/>
            </a:p>
          </p:txBody>
        </p:sp>
        <p:sp>
          <p:nvSpPr>
            <p:cNvPr id="311" name="Oval 310"/>
            <p:cNvSpPr/>
            <p:nvPr/>
          </p:nvSpPr>
          <p:spPr>
            <a:xfrm>
              <a:off x="6288640" y="976570"/>
              <a:ext cx="165600" cy="165600"/>
            </a:xfrm>
            <a:prstGeom prst="ellipse">
              <a:avLst/>
            </a:prstGeom>
            <a:solidFill>
              <a:srgbClr val="595959"/>
            </a:solidFill>
          </p:spPr>
          <p:style>
            <a:lnRef idx="0">
              <a:schemeClr val="accent3"/>
            </a:lnRef>
            <a:fillRef idx="3">
              <a:schemeClr val="accent3"/>
            </a:fillRef>
            <a:effectRef idx="3">
              <a:schemeClr val="accent3"/>
            </a:effectRef>
            <a:fontRef idx="minor">
              <a:schemeClr val="lt1"/>
            </a:fontRef>
          </p:style>
          <p:txBody>
            <a:bodyPr rtlCol="0" anchor="ctr"/>
            <a:lstStyle/>
            <a:p>
              <a:pPr algn="ctr"/>
              <a:endParaRPr lang="en-US"/>
            </a:p>
          </p:txBody>
        </p:sp>
        <p:sp>
          <p:nvSpPr>
            <p:cNvPr id="312" name="Oval 311"/>
            <p:cNvSpPr/>
            <p:nvPr/>
          </p:nvSpPr>
          <p:spPr>
            <a:xfrm>
              <a:off x="6023003" y="976570"/>
              <a:ext cx="165600" cy="165600"/>
            </a:xfrm>
            <a:prstGeom prst="ellipse">
              <a:avLst/>
            </a:prstGeom>
            <a:solidFill>
              <a:srgbClr val="FFFFFF">
                <a:lumMod val="95000"/>
              </a:srgb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endParaRPr lang="en-US" sz="1200" kern="0">
                <a:solidFill>
                  <a:srgbClr val="000000"/>
                </a:solidFill>
                <a:latin typeface="Arial"/>
              </a:endParaRPr>
            </a:p>
          </p:txBody>
        </p:sp>
        <p:sp>
          <p:nvSpPr>
            <p:cNvPr id="313" name="Oval 312"/>
            <p:cNvSpPr/>
            <p:nvPr/>
          </p:nvSpPr>
          <p:spPr>
            <a:xfrm>
              <a:off x="5503903" y="976570"/>
              <a:ext cx="165600" cy="165600"/>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14" name="Oval 313"/>
            <p:cNvSpPr/>
            <p:nvPr/>
          </p:nvSpPr>
          <p:spPr>
            <a:xfrm>
              <a:off x="5771003" y="976570"/>
              <a:ext cx="165600" cy="165600"/>
            </a:xfrm>
            <a:prstGeom prst="ellipse">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en-US"/>
            </a:p>
          </p:txBody>
        </p:sp>
        <p:sp>
          <p:nvSpPr>
            <p:cNvPr id="315" name="Oval 314"/>
            <p:cNvSpPr/>
            <p:nvPr/>
          </p:nvSpPr>
          <p:spPr>
            <a:xfrm>
              <a:off x="5251903" y="976570"/>
              <a:ext cx="165600" cy="165600"/>
            </a:xfrm>
            <a:prstGeom prst="ellipse">
              <a:avLst/>
            </a:prstGeom>
            <a:solidFill>
              <a:srgbClr val="595959"/>
            </a:solidFill>
          </p:spPr>
          <p:style>
            <a:lnRef idx="0">
              <a:schemeClr val="accent3"/>
            </a:lnRef>
            <a:fillRef idx="3">
              <a:schemeClr val="accent3"/>
            </a:fillRef>
            <a:effectRef idx="3">
              <a:schemeClr val="accent3"/>
            </a:effectRef>
            <a:fontRef idx="minor">
              <a:schemeClr val="lt1"/>
            </a:fontRef>
          </p:style>
          <p:txBody>
            <a:bodyPr rtlCol="0" anchor="ctr"/>
            <a:lstStyle/>
            <a:p>
              <a:pPr algn="ctr"/>
              <a:endParaRPr lang="en-US"/>
            </a:p>
          </p:txBody>
        </p:sp>
        <p:sp>
          <p:nvSpPr>
            <p:cNvPr id="316" name="Oval 315"/>
            <p:cNvSpPr/>
            <p:nvPr/>
          </p:nvSpPr>
          <p:spPr>
            <a:xfrm>
              <a:off x="4986266" y="976570"/>
              <a:ext cx="165600" cy="165600"/>
            </a:xfrm>
            <a:prstGeom prst="ellipse">
              <a:avLst/>
            </a:prstGeom>
            <a:solidFill>
              <a:srgbClr val="FFFFFF">
                <a:lumMod val="95000"/>
              </a:srgb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endParaRPr lang="en-US" sz="1200" kern="0">
                <a:solidFill>
                  <a:srgbClr val="000000"/>
                </a:solidFill>
                <a:latin typeface="Arial"/>
              </a:endParaRPr>
            </a:p>
          </p:txBody>
        </p:sp>
        <p:sp>
          <p:nvSpPr>
            <p:cNvPr id="317" name="Oval 316"/>
            <p:cNvSpPr/>
            <p:nvPr/>
          </p:nvSpPr>
          <p:spPr>
            <a:xfrm>
              <a:off x="4480919" y="976570"/>
              <a:ext cx="165600" cy="165600"/>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18" name="Oval 317"/>
            <p:cNvSpPr/>
            <p:nvPr/>
          </p:nvSpPr>
          <p:spPr>
            <a:xfrm>
              <a:off x="4748019" y="976570"/>
              <a:ext cx="165600" cy="165600"/>
            </a:xfrm>
            <a:prstGeom prst="ellipse">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en-US"/>
            </a:p>
          </p:txBody>
        </p:sp>
        <p:sp>
          <p:nvSpPr>
            <p:cNvPr id="319" name="Oval 318"/>
            <p:cNvSpPr/>
            <p:nvPr/>
          </p:nvSpPr>
          <p:spPr>
            <a:xfrm>
              <a:off x="4228919" y="976570"/>
              <a:ext cx="165600" cy="165600"/>
            </a:xfrm>
            <a:prstGeom prst="ellipse">
              <a:avLst/>
            </a:prstGeom>
            <a:solidFill>
              <a:srgbClr val="595959"/>
            </a:solidFill>
          </p:spPr>
          <p:style>
            <a:lnRef idx="0">
              <a:schemeClr val="accent3"/>
            </a:lnRef>
            <a:fillRef idx="3">
              <a:schemeClr val="accent3"/>
            </a:fillRef>
            <a:effectRef idx="3">
              <a:schemeClr val="accent3"/>
            </a:effectRef>
            <a:fontRef idx="minor">
              <a:schemeClr val="lt1"/>
            </a:fontRef>
          </p:style>
          <p:txBody>
            <a:bodyPr rtlCol="0" anchor="ctr"/>
            <a:lstStyle/>
            <a:p>
              <a:pPr algn="ctr"/>
              <a:endParaRPr lang="en-US"/>
            </a:p>
          </p:txBody>
        </p:sp>
        <p:sp>
          <p:nvSpPr>
            <p:cNvPr id="320" name="Oval 319"/>
            <p:cNvSpPr/>
            <p:nvPr/>
          </p:nvSpPr>
          <p:spPr>
            <a:xfrm>
              <a:off x="3963282" y="976570"/>
              <a:ext cx="165600" cy="165600"/>
            </a:xfrm>
            <a:prstGeom prst="ellipse">
              <a:avLst/>
            </a:prstGeom>
            <a:solidFill>
              <a:srgbClr val="FFFFFF">
                <a:lumMod val="95000"/>
              </a:srgb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endParaRPr lang="en-US" sz="1200" kern="0">
                <a:solidFill>
                  <a:srgbClr val="000000"/>
                </a:solidFill>
                <a:latin typeface="Arial"/>
              </a:endParaRPr>
            </a:p>
          </p:txBody>
        </p:sp>
        <p:sp>
          <p:nvSpPr>
            <p:cNvPr id="321" name="Oval 320"/>
            <p:cNvSpPr/>
            <p:nvPr/>
          </p:nvSpPr>
          <p:spPr>
            <a:xfrm>
              <a:off x="3457935" y="976570"/>
              <a:ext cx="165600" cy="165600"/>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22" name="Oval 321"/>
            <p:cNvSpPr/>
            <p:nvPr/>
          </p:nvSpPr>
          <p:spPr>
            <a:xfrm>
              <a:off x="3725035" y="976570"/>
              <a:ext cx="165600" cy="165600"/>
            </a:xfrm>
            <a:prstGeom prst="ellipse">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en-US"/>
            </a:p>
          </p:txBody>
        </p:sp>
        <p:sp>
          <p:nvSpPr>
            <p:cNvPr id="323" name="Oval 322"/>
            <p:cNvSpPr/>
            <p:nvPr/>
          </p:nvSpPr>
          <p:spPr>
            <a:xfrm>
              <a:off x="3205935" y="976570"/>
              <a:ext cx="165600" cy="165600"/>
            </a:xfrm>
            <a:prstGeom prst="ellipse">
              <a:avLst/>
            </a:prstGeom>
            <a:solidFill>
              <a:srgbClr val="595959"/>
            </a:solidFill>
          </p:spPr>
          <p:style>
            <a:lnRef idx="0">
              <a:schemeClr val="accent3"/>
            </a:lnRef>
            <a:fillRef idx="3">
              <a:schemeClr val="accent3"/>
            </a:fillRef>
            <a:effectRef idx="3">
              <a:schemeClr val="accent3"/>
            </a:effectRef>
            <a:fontRef idx="minor">
              <a:schemeClr val="lt1"/>
            </a:fontRef>
          </p:style>
          <p:txBody>
            <a:bodyPr rtlCol="0" anchor="ctr"/>
            <a:lstStyle/>
            <a:p>
              <a:pPr algn="ctr"/>
              <a:endParaRPr lang="en-US"/>
            </a:p>
          </p:txBody>
        </p:sp>
        <p:sp>
          <p:nvSpPr>
            <p:cNvPr id="324" name="Oval 323"/>
            <p:cNvSpPr/>
            <p:nvPr/>
          </p:nvSpPr>
          <p:spPr>
            <a:xfrm>
              <a:off x="2940298" y="976570"/>
              <a:ext cx="165600" cy="165600"/>
            </a:xfrm>
            <a:prstGeom prst="ellipse">
              <a:avLst/>
            </a:prstGeom>
            <a:solidFill>
              <a:srgbClr val="FFFFFF">
                <a:lumMod val="95000"/>
              </a:srgb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endParaRPr lang="en-US" sz="1200" kern="0">
                <a:solidFill>
                  <a:srgbClr val="000000"/>
                </a:solidFill>
                <a:latin typeface="Arial"/>
              </a:endParaRPr>
            </a:p>
          </p:txBody>
        </p:sp>
      </p:grpSp>
      <p:sp>
        <p:nvSpPr>
          <p:cNvPr id="325" name="Rectangle 21"/>
          <p:cNvSpPr>
            <a:spLocks noChangeArrowheads="1"/>
          </p:cNvSpPr>
          <p:nvPr/>
        </p:nvSpPr>
        <p:spPr bwMode="auto">
          <a:xfrm>
            <a:off x="2719625" y="1984272"/>
            <a:ext cx="1074250" cy="308419"/>
          </a:xfrm>
          <a:prstGeom prst="rect">
            <a:avLst/>
          </a:prstGeom>
          <a:noFill/>
          <a:ln w="9525">
            <a:noFill/>
            <a:miter lim="800000"/>
            <a:headEnd/>
            <a:tailEnd/>
          </a:ln>
          <a:effectLst/>
        </p:spPr>
        <p:txBody>
          <a:bodyPr wrap="none" lIns="92075" tIns="46038" rIns="92075" bIns="46038">
            <a:prstTxWarp prst="textNoShape">
              <a:avLst/>
            </a:prstTxWarp>
            <a:spAutoFit/>
          </a:bodyPr>
          <a:lstStyle/>
          <a:p>
            <a:r>
              <a:rPr lang="en-US" sz="1400" dirty="0" smtClean="0">
                <a:solidFill>
                  <a:srgbClr val="000000"/>
                </a:solidFill>
                <a:latin typeface="Arial" charset="0"/>
              </a:rPr>
              <a:t>Scan chain</a:t>
            </a:r>
            <a:endParaRPr lang="en-US" sz="1400" dirty="0">
              <a:solidFill>
                <a:srgbClr val="000000"/>
              </a:solidFill>
              <a:latin typeface="Arial" charset="0"/>
            </a:endParaRPr>
          </a:p>
        </p:txBody>
      </p:sp>
      <p:grpSp>
        <p:nvGrpSpPr>
          <p:cNvPr id="164" name="Group 163"/>
          <p:cNvGrpSpPr/>
          <p:nvPr/>
        </p:nvGrpSpPr>
        <p:grpSpPr>
          <a:xfrm>
            <a:off x="113292" y="6390980"/>
            <a:ext cx="6664920" cy="381543"/>
            <a:chOff x="113292" y="6390980"/>
            <a:chExt cx="6664920" cy="381543"/>
          </a:xfrm>
        </p:grpSpPr>
        <p:pic>
          <p:nvPicPr>
            <p:cNvPr id="165" name="Picture 164"/>
            <p:cNvPicPr>
              <a:picLocks noChangeAspect="1"/>
            </p:cNvPicPr>
            <p:nvPr/>
          </p:nvPicPr>
          <p:blipFill>
            <a:blip r:embed="rId3"/>
            <a:stretch>
              <a:fillRect/>
            </a:stretch>
          </p:blipFill>
          <p:spPr>
            <a:xfrm>
              <a:off x="113292" y="6448404"/>
              <a:ext cx="645220" cy="324119"/>
            </a:xfrm>
            <a:prstGeom prst="rect">
              <a:avLst/>
            </a:prstGeom>
          </p:spPr>
        </p:pic>
        <p:sp>
          <p:nvSpPr>
            <p:cNvPr id="166" name="TextBox 165"/>
            <p:cNvSpPr txBox="1"/>
            <p:nvPr/>
          </p:nvSpPr>
          <p:spPr>
            <a:xfrm>
              <a:off x="709924" y="6390980"/>
              <a:ext cx="6068288" cy="338554"/>
            </a:xfrm>
            <a:prstGeom prst="rect">
              <a:avLst/>
            </a:prstGeom>
            <a:noFill/>
          </p:spPr>
          <p:txBody>
            <a:bodyPr wrap="none" rtlCol="0">
              <a:spAutoFit/>
            </a:bodyPr>
            <a:lstStyle/>
            <a:p>
              <a:r>
                <a:rPr lang="en-US" sz="1600" dirty="0" smtClean="0">
                  <a:latin typeface="Comic Sans MS"/>
                  <a:cs typeface="Comic Sans MS"/>
                </a:rPr>
                <a:t>I. </a:t>
              </a:r>
              <a:r>
                <a:rPr lang="en-US" sz="1600" dirty="0" err="1" smtClean="0">
                  <a:latin typeface="Comic Sans MS"/>
                  <a:cs typeface="Comic Sans MS"/>
                </a:rPr>
                <a:t>Bayraktaroglu</a:t>
              </a:r>
              <a:r>
                <a:rPr lang="en-US" sz="1600" dirty="0" smtClean="0">
                  <a:latin typeface="Comic Sans MS"/>
                  <a:cs typeface="Comic Sans MS"/>
                </a:rPr>
                <a:t>, A. </a:t>
              </a:r>
              <a:r>
                <a:rPr lang="en-US" sz="1600" dirty="0" err="1" smtClean="0">
                  <a:latin typeface="Comic Sans MS"/>
                  <a:cs typeface="Comic Sans MS"/>
                </a:rPr>
                <a:t>Orailoglu</a:t>
              </a:r>
              <a:r>
                <a:rPr lang="en-US" sz="1600" noProof="1" smtClean="0">
                  <a:latin typeface="Comic Sans MS"/>
                  <a:cs typeface="Comic Sans MS"/>
                </a:rPr>
                <a:t>, IEEE Trans. Computers, 2005</a:t>
              </a:r>
              <a:endParaRPr lang="en-US" sz="1600" noProof="1">
                <a:latin typeface="Comic Sans MS"/>
                <a:cs typeface="Comic Sans MS"/>
              </a:endParaRPr>
            </a:p>
          </p:txBody>
        </p:sp>
      </p:grpSp>
      <p:sp>
        <p:nvSpPr>
          <p:cNvPr id="167" name="AutoShape 77"/>
          <p:cNvSpPr>
            <a:spLocks noChangeArrowheads="1"/>
          </p:cNvSpPr>
          <p:nvPr/>
        </p:nvSpPr>
        <p:spPr bwMode="auto">
          <a:xfrm>
            <a:off x="7598830" y="2062638"/>
            <a:ext cx="353723" cy="316552"/>
          </a:xfrm>
          <a:prstGeom prst="flowChartDelay">
            <a:avLst/>
          </a:prstGeom>
          <a:solidFill>
            <a:srgbClr val="FFFFFF"/>
          </a:solidFill>
          <a:ln w="22225" cap="flat" cmpd="sng" algn="ctr">
            <a:solidFill>
              <a:srgbClr val="000000"/>
            </a:solidFill>
            <a:prstDash val="solid"/>
            <a:miter lim="800000"/>
            <a:headEnd type="none" w="med" len="med"/>
            <a:tailEnd type="none" w="med" len="med"/>
          </a:ln>
          <a:effectLst/>
        </p:spPr>
        <p:txBody>
          <a:bodyPr wrap="none" anchor="ctr">
            <a:prstTxWarp prst="textNoShape">
              <a:avLst/>
            </a:prstTxWarp>
          </a:bodyPr>
          <a:lstStyle/>
          <a:p>
            <a:endParaRPr lang="en-US"/>
          </a:p>
        </p:txBody>
      </p:sp>
      <p:sp>
        <p:nvSpPr>
          <p:cNvPr id="3" name="PoleTekstowe 2"/>
          <p:cNvSpPr txBox="1"/>
          <p:nvPr/>
        </p:nvSpPr>
        <p:spPr>
          <a:xfrm>
            <a:off x="1821461" y="5232438"/>
            <a:ext cx="381384" cy="276999"/>
          </a:xfrm>
          <a:prstGeom prst="rect">
            <a:avLst/>
          </a:prstGeom>
          <a:noFill/>
        </p:spPr>
        <p:txBody>
          <a:bodyPr wrap="none" rtlCol="0">
            <a:spAutoFit/>
          </a:bodyPr>
          <a:lstStyle/>
          <a:p>
            <a:r>
              <a:rPr lang="en-US" sz="1200" dirty="0" smtClean="0"/>
              <a:t>N1</a:t>
            </a:r>
            <a:endParaRPr lang="en-US" sz="1200" dirty="0"/>
          </a:p>
        </p:txBody>
      </p:sp>
      <p:sp>
        <p:nvSpPr>
          <p:cNvPr id="168" name="PoleTekstowe 167"/>
          <p:cNvSpPr txBox="1"/>
          <p:nvPr/>
        </p:nvSpPr>
        <p:spPr>
          <a:xfrm>
            <a:off x="6781188" y="2464118"/>
            <a:ext cx="381384" cy="276999"/>
          </a:xfrm>
          <a:prstGeom prst="rect">
            <a:avLst/>
          </a:prstGeom>
          <a:noFill/>
        </p:spPr>
        <p:txBody>
          <a:bodyPr wrap="none" rtlCol="0">
            <a:spAutoFit/>
          </a:bodyPr>
          <a:lstStyle/>
          <a:p>
            <a:r>
              <a:rPr lang="en-US" sz="1200" dirty="0" smtClean="0"/>
              <a:t>N2</a:t>
            </a:r>
            <a:endParaRPr lang="en-US" sz="1200" dirty="0"/>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0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2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2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2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 name="Freeform 93"/>
          <p:cNvSpPr/>
          <p:nvPr/>
        </p:nvSpPr>
        <p:spPr>
          <a:xfrm>
            <a:off x="3219450" y="4254500"/>
            <a:ext cx="806450" cy="266700"/>
          </a:xfrm>
          <a:custGeom>
            <a:avLst/>
            <a:gdLst>
              <a:gd name="connsiteX0" fmla="*/ 0 w 806450"/>
              <a:gd name="connsiteY0" fmla="*/ 266700 h 266700"/>
              <a:gd name="connsiteX1" fmla="*/ 806450 w 806450"/>
              <a:gd name="connsiteY1" fmla="*/ 266700 h 266700"/>
              <a:gd name="connsiteX2" fmla="*/ 806450 w 806450"/>
              <a:gd name="connsiteY2" fmla="*/ 0 h 266700"/>
            </a:gdLst>
            <a:ahLst/>
            <a:cxnLst>
              <a:cxn ang="0">
                <a:pos x="connsiteX0" y="connsiteY0"/>
              </a:cxn>
              <a:cxn ang="0">
                <a:pos x="connsiteX1" y="connsiteY1"/>
              </a:cxn>
              <a:cxn ang="0">
                <a:pos x="connsiteX2" y="connsiteY2"/>
              </a:cxn>
            </a:cxnLst>
            <a:rect l="l" t="t" r="r" b="b"/>
            <a:pathLst>
              <a:path w="806450" h="266700">
                <a:moveTo>
                  <a:pt x="0" y="266700"/>
                </a:moveTo>
                <a:lnTo>
                  <a:pt x="806450" y="266700"/>
                </a:lnTo>
                <a:lnTo>
                  <a:pt x="806450" y="0"/>
                </a:lnTo>
              </a:path>
            </a:pathLst>
          </a:custGeom>
          <a:noFill/>
          <a:ln w="12700">
            <a:solidFill>
              <a:schemeClr val="tx1"/>
            </a:solidFill>
            <a:round/>
            <a:headEnd type="oval" w="med" len="med"/>
            <a:tailEnd/>
          </a:ln>
          <a:effectLst/>
        </p:spPr>
        <p:txBody>
          <a:bodyPr wrap="none" anchor="ctr">
            <a:prstTxWarp prst="textNoShape">
              <a:avLst/>
            </a:prstTxWarp>
          </a:bodyPr>
          <a:lstStyle/>
          <a:p>
            <a:endParaRPr lang="en-US">
              <a:latin typeface="Arial" charset="0"/>
              <a:ea typeface="ＭＳ Ｐゴシック" charset="-128"/>
              <a:cs typeface="ＭＳ Ｐゴシック" charset="-128"/>
            </a:endParaRPr>
          </a:p>
        </p:txBody>
      </p:sp>
      <p:sp>
        <p:nvSpPr>
          <p:cNvPr id="93" name="AutoShape 86"/>
          <p:cNvSpPr>
            <a:spLocks noChangeArrowheads="1"/>
          </p:cNvSpPr>
          <p:nvPr/>
        </p:nvSpPr>
        <p:spPr bwMode="auto">
          <a:xfrm>
            <a:off x="1677991" y="4845920"/>
            <a:ext cx="6235712" cy="1413778"/>
          </a:xfrm>
          <a:prstGeom prst="octagon">
            <a:avLst>
              <a:gd name="adj" fmla="val 5762"/>
            </a:avLst>
          </a:prstGeom>
          <a:solidFill>
            <a:schemeClr val="bg1">
              <a:lumMod val="65000"/>
              <a:alpha val="54901"/>
            </a:schemeClr>
          </a:solidFill>
          <a:ln w="9525">
            <a:solidFill>
              <a:srgbClr val="FFFFFF">
                <a:lumMod val="65000"/>
              </a:srgbClr>
            </a:solidFill>
            <a:miter lim="800000"/>
            <a:headEnd/>
            <a:tailEnd/>
          </a:ln>
        </p:spPr>
        <p:txBody>
          <a:bodyPr wrap="none" anchor="ctr">
            <a:prstTxWarp prst="textNoShape">
              <a:avLst/>
            </a:prstTxWarp>
          </a:bodyPr>
          <a:lstStyle/>
          <a:p>
            <a:pPr algn="ctr" defTabSz="914400" fontAlgn="auto">
              <a:spcBef>
                <a:spcPts val="0"/>
              </a:spcBef>
              <a:spcAft>
                <a:spcPts val="0"/>
              </a:spcAft>
              <a:defRPr/>
            </a:pPr>
            <a:endParaRPr lang="en-US" kern="0">
              <a:solidFill>
                <a:sysClr val="windowText" lastClr="000000"/>
              </a:solidFill>
              <a:latin typeface="+mn-lt"/>
              <a:ea typeface="+mn-ea"/>
              <a:cs typeface="+mn-cs"/>
            </a:endParaRPr>
          </a:p>
        </p:txBody>
      </p:sp>
      <p:sp>
        <p:nvSpPr>
          <p:cNvPr id="88" name="Line 23"/>
          <p:cNvSpPr>
            <a:spLocks noChangeShapeType="1"/>
          </p:cNvSpPr>
          <p:nvPr/>
        </p:nvSpPr>
        <p:spPr bwMode="auto">
          <a:xfrm rot="16200000" flipH="1">
            <a:off x="6230213" y="5446906"/>
            <a:ext cx="446088" cy="0"/>
          </a:xfrm>
          <a:prstGeom prst="line">
            <a:avLst/>
          </a:prstGeom>
          <a:noFill/>
          <a:ln w="12700">
            <a:solidFill>
              <a:schemeClr val="tx1"/>
            </a:solidFill>
            <a:round/>
            <a:headEnd/>
            <a:tailEnd/>
          </a:ln>
          <a:effectLst/>
        </p:spPr>
        <p:txBody>
          <a:bodyPr wrap="none" anchor="ctr">
            <a:prstTxWarp prst="textNoShape">
              <a:avLst/>
            </a:prstTxWarp>
          </a:bodyPr>
          <a:lstStyle/>
          <a:p>
            <a:endParaRPr lang="en-US" dirty="0"/>
          </a:p>
        </p:txBody>
      </p:sp>
      <p:sp>
        <p:nvSpPr>
          <p:cNvPr id="89" name="Line 23"/>
          <p:cNvSpPr>
            <a:spLocks noChangeShapeType="1"/>
          </p:cNvSpPr>
          <p:nvPr/>
        </p:nvSpPr>
        <p:spPr bwMode="auto">
          <a:xfrm rot="16200000" flipH="1">
            <a:off x="6693464" y="5443041"/>
            <a:ext cx="446088" cy="0"/>
          </a:xfrm>
          <a:prstGeom prst="line">
            <a:avLst/>
          </a:prstGeom>
          <a:noFill/>
          <a:ln w="12700">
            <a:solidFill>
              <a:schemeClr val="tx1"/>
            </a:solidFill>
            <a:round/>
            <a:headEnd/>
            <a:tailEnd/>
          </a:ln>
          <a:effectLst/>
        </p:spPr>
        <p:txBody>
          <a:bodyPr wrap="none" anchor="ctr">
            <a:prstTxWarp prst="textNoShape">
              <a:avLst/>
            </a:prstTxWarp>
          </a:bodyPr>
          <a:lstStyle/>
          <a:p>
            <a:endParaRPr lang="en-US" dirty="0"/>
          </a:p>
        </p:txBody>
      </p:sp>
      <p:sp>
        <p:nvSpPr>
          <p:cNvPr id="90" name="Line 23"/>
          <p:cNvSpPr>
            <a:spLocks noChangeShapeType="1"/>
          </p:cNvSpPr>
          <p:nvPr/>
        </p:nvSpPr>
        <p:spPr bwMode="auto">
          <a:xfrm rot="16200000" flipH="1">
            <a:off x="6380271" y="5446906"/>
            <a:ext cx="446088" cy="0"/>
          </a:xfrm>
          <a:prstGeom prst="line">
            <a:avLst/>
          </a:prstGeom>
          <a:noFill/>
          <a:ln w="12700">
            <a:solidFill>
              <a:schemeClr val="tx1"/>
            </a:solidFill>
            <a:round/>
            <a:headEnd/>
            <a:tailEnd/>
          </a:ln>
          <a:effectLst/>
        </p:spPr>
        <p:txBody>
          <a:bodyPr wrap="none" anchor="ctr">
            <a:prstTxWarp prst="textNoShape">
              <a:avLst/>
            </a:prstTxWarp>
          </a:bodyPr>
          <a:lstStyle/>
          <a:p>
            <a:endParaRPr lang="en-US" dirty="0"/>
          </a:p>
        </p:txBody>
      </p:sp>
      <p:sp>
        <p:nvSpPr>
          <p:cNvPr id="79" name="AutoShape 86"/>
          <p:cNvSpPr>
            <a:spLocks noChangeArrowheads="1"/>
          </p:cNvSpPr>
          <p:nvPr/>
        </p:nvSpPr>
        <p:spPr bwMode="auto">
          <a:xfrm>
            <a:off x="3766230" y="2318423"/>
            <a:ext cx="3402239" cy="2295526"/>
          </a:xfrm>
          <a:prstGeom prst="octagon">
            <a:avLst>
              <a:gd name="adj" fmla="val 5762"/>
            </a:avLst>
          </a:prstGeom>
          <a:noFill/>
          <a:ln w="9525">
            <a:solidFill>
              <a:srgbClr val="FFFFFF">
                <a:lumMod val="65000"/>
              </a:srgbClr>
            </a:solidFill>
            <a:miter lim="800000"/>
            <a:headEnd/>
            <a:tailEnd/>
          </a:ln>
        </p:spPr>
        <p:txBody>
          <a:bodyPr wrap="none" anchor="ctr">
            <a:prstTxWarp prst="textNoShape">
              <a:avLst/>
            </a:prstTxWarp>
          </a:bodyPr>
          <a:lstStyle/>
          <a:p>
            <a:pPr algn="ctr" defTabSz="914400" fontAlgn="auto">
              <a:spcBef>
                <a:spcPts val="0"/>
              </a:spcBef>
              <a:spcAft>
                <a:spcPts val="0"/>
              </a:spcAft>
              <a:defRPr/>
            </a:pPr>
            <a:endParaRPr lang="en-US" kern="0">
              <a:solidFill>
                <a:sysClr val="windowText" lastClr="000000"/>
              </a:solidFill>
              <a:latin typeface="+mn-lt"/>
              <a:ea typeface="+mn-ea"/>
              <a:cs typeface="+mn-cs"/>
            </a:endParaRPr>
          </a:p>
        </p:txBody>
      </p:sp>
      <p:sp>
        <p:nvSpPr>
          <p:cNvPr id="2" name="Title 1"/>
          <p:cNvSpPr>
            <a:spLocks noGrp="1"/>
          </p:cNvSpPr>
          <p:nvPr>
            <p:ph type="title"/>
          </p:nvPr>
        </p:nvSpPr>
        <p:spPr/>
        <p:txBody>
          <a:bodyPr/>
          <a:lstStyle/>
          <a:p>
            <a:r>
              <a:rPr lang="en-US" dirty="0" smtClean="0"/>
              <a:t>BIST controller</a:t>
            </a:r>
            <a:endParaRPr lang="en-US" dirty="0"/>
          </a:p>
        </p:txBody>
      </p:sp>
      <p:sp>
        <p:nvSpPr>
          <p:cNvPr id="6" name="Freeform 75"/>
          <p:cNvSpPr>
            <a:spLocks/>
          </p:cNvSpPr>
          <p:nvPr/>
        </p:nvSpPr>
        <p:spPr bwMode="auto">
          <a:xfrm>
            <a:off x="7681247" y="4369474"/>
            <a:ext cx="287337" cy="1204912"/>
          </a:xfrm>
          <a:custGeom>
            <a:avLst/>
            <a:gdLst/>
            <a:ahLst/>
            <a:cxnLst>
              <a:cxn ang="0">
                <a:pos x="181" y="0"/>
              </a:cxn>
              <a:cxn ang="0">
                <a:pos x="0" y="0"/>
              </a:cxn>
              <a:cxn ang="0">
                <a:pos x="0" y="635"/>
              </a:cxn>
            </a:cxnLst>
            <a:rect l="0" t="0" r="r" b="b"/>
            <a:pathLst>
              <a:path w="181" h="635">
                <a:moveTo>
                  <a:pt x="181" y="0"/>
                </a:moveTo>
                <a:lnTo>
                  <a:pt x="0" y="0"/>
                </a:lnTo>
                <a:lnTo>
                  <a:pt x="0" y="635"/>
                </a:lnTo>
              </a:path>
            </a:pathLst>
          </a:custGeom>
          <a:noFill/>
          <a:ln w="12700" cmpd="sng">
            <a:solidFill>
              <a:schemeClr val="tx1"/>
            </a:solidFill>
            <a:round/>
            <a:headEnd/>
            <a:tailEnd/>
          </a:ln>
          <a:effectLst/>
        </p:spPr>
        <p:txBody>
          <a:bodyPr>
            <a:prstTxWarp prst="textNoShape">
              <a:avLst/>
            </a:prstTxWarp>
          </a:bodyPr>
          <a:lstStyle/>
          <a:p>
            <a:endParaRPr lang="en-US"/>
          </a:p>
        </p:txBody>
      </p:sp>
      <p:sp>
        <p:nvSpPr>
          <p:cNvPr id="8" name="Line 5"/>
          <p:cNvSpPr>
            <a:spLocks noChangeShapeType="1"/>
          </p:cNvSpPr>
          <p:nvPr/>
        </p:nvSpPr>
        <p:spPr bwMode="auto">
          <a:xfrm flipH="1">
            <a:off x="1907412" y="4347249"/>
            <a:ext cx="614895" cy="0"/>
          </a:xfrm>
          <a:prstGeom prst="line">
            <a:avLst/>
          </a:prstGeom>
          <a:noFill/>
          <a:ln w="19050" cap="flat" cmpd="sng" algn="ctr">
            <a:solidFill>
              <a:schemeClr val="tx1"/>
            </a:solidFill>
            <a:prstDash val="solid"/>
            <a:round/>
            <a:headEnd type="none" w="med" len="med"/>
            <a:tailEnd type="none" w="med" len="med"/>
          </a:ln>
          <a:effectLst/>
        </p:spPr>
        <p:txBody>
          <a:bodyPr wrap="none" anchor="ctr">
            <a:prstTxWarp prst="textNoShape">
              <a:avLst/>
            </a:prstTxWarp>
          </a:bodyPr>
          <a:lstStyle/>
          <a:p>
            <a:endParaRPr lang="en-US"/>
          </a:p>
        </p:txBody>
      </p:sp>
      <p:sp>
        <p:nvSpPr>
          <p:cNvPr id="9" name="Line 6"/>
          <p:cNvSpPr>
            <a:spLocks noChangeShapeType="1"/>
          </p:cNvSpPr>
          <p:nvPr/>
        </p:nvSpPr>
        <p:spPr bwMode="auto">
          <a:xfrm>
            <a:off x="1916991" y="5538101"/>
            <a:ext cx="812800" cy="0"/>
          </a:xfrm>
          <a:prstGeom prst="line">
            <a:avLst/>
          </a:prstGeom>
          <a:noFill/>
          <a:ln w="12700">
            <a:solidFill>
              <a:schemeClr val="tx1"/>
            </a:solidFill>
            <a:round/>
            <a:headEnd type="oval" w="med" len="med"/>
            <a:tailEnd/>
          </a:ln>
          <a:effectLst/>
        </p:spPr>
        <p:txBody>
          <a:bodyPr wrap="none" anchor="ctr">
            <a:prstTxWarp prst="textNoShape">
              <a:avLst/>
            </a:prstTxWarp>
          </a:bodyPr>
          <a:lstStyle/>
          <a:p>
            <a:endParaRPr lang="en-US"/>
          </a:p>
        </p:txBody>
      </p:sp>
      <p:sp>
        <p:nvSpPr>
          <p:cNvPr id="12" name="Freeform 9"/>
          <p:cNvSpPr>
            <a:spLocks/>
          </p:cNvSpPr>
          <p:nvPr/>
        </p:nvSpPr>
        <p:spPr bwMode="auto">
          <a:xfrm>
            <a:off x="2731398" y="3597700"/>
            <a:ext cx="798835" cy="1743551"/>
          </a:xfrm>
          <a:custGeom>
            <a:avLst/>
            <a:gdLst>
              <a:gd name="connsiteX0" fmla="*/ 0 w 963"/>
              <a:gd name="connsiteY0" fmla="*/ 264 h 264"/>
              <a:gd name="connsiteX1" fmla="*/ 539 w 963"/>
              <a:gd name="connsiteY1" fmla="*/ 264 h 264"/>
              <a:gd name="connsiteX2" fmla="*/ 539 w 963"/>
              <a:gd name="connsiteY2" fmla="*/ 0 h 264"/>
              <a:gd name="connsiteX3" fmla="*/ 963 w 963"/>
              <a:gd name="connsiteY3" fmla="*/ 0 h 264"/>
              <a:gd name="connsiteX0" fmla="*/ 0 w 620"/>
              <a:gd name="connsiteY0" fmla="*/ 264 h 264"/>
              <a:gd name="connsiteX1" fmla="*/ 196 w 620"/>
              <a:gd name="connsiteY1" fmla="*/ 264 h 264"/>
              <a:gd name="connsiteX2" fmla="*/ 196 w 620"/>
              <a:gd name="connsiteY2" fmla="*/ 0 h 264"/>
              <a:gd name="connsiteX3" fmla="*/ 620 w 620"/>
              <a:gd name="connsiteY3" fmla="*/ 0 h 264"/>
              <a:gd name="connsiteX0" fmla="*/ 0 w 518"/>
              <a:gd name="connsiteY0" fmla="*/ 264 h 264"/>
              <a:gd name="connsiteX1" fmla="*/ 196 w 518"/>
              <a:gd name="connsiteY1" fmla="*/ 264 h 264"/>
              <a:gd name="connsiteX2" fmla="*/ 196 w 518"/>
              <a:gd name="connsiteY2" fmla="*/ 0 h 264"/>
              <a:gd name="connsiteX3" fmla="*/ 518 w 518"/>
              <a:gd name="connsiteY3" fmla="*/ 0 h 264"/>
            </a:gdLst>
            <a:ahLst/>
            <a:cxnLst>
              <a:cxn ang="0">
                <a:pos x="connsiteX0" y="connsiteY0"/>
              </a:cxn>
              <a:cxn ang="0">
                <a:pos x="connsiteX1" y="connsiteY1"/>
              </a:cxn>
              <a:cxn ang="0">
                <a:pos x="connsiteX2" y="connsiteY2"/>
              </a:cxn>
              <a:cxn ang="0">
                <a:pos x="connsiteX3" y="connsiteY3"/>
              </a:cxn>
            </a:cxnLst>
            <a:rect l="l" t="t" r="r" b="b"/>
            <a:pathLst>
              <a:path w="518" h="264">
                <a:moveTo>
                  <a:pt x="0" y="264"/>
                </a:moveTo>
                <a:lnTo>
                  <a:pt x="196" y="264"/>
                </a:lnTo>
                <a:lnTo>
                  <a:pt x="196" y="0"/>
                </a:lnTo>
                <a:lnTo>
                  <a:pt x="518" y="0"/>
                </a:lnTo>
              </a:path>
            </a:pathLst>
          </a:custGeom>
          <a:noFill/>
          <a:ln w="12700" cap="flat" cmpd="sng">
            <a:solidFill>
              <a:schemeClr val="tx1"/>
            </a:solidFill>
            <a:prstDash val="solid"/>
            <a:round/>
            <a:headEnd type="none" w="sm" len="sm"/>
            <a:tailEnd type="none" w="med" len="med"/>
          </a:ln>
          <a:effectLst/>
        </p:spPr>
        <p:txBody>
          <a:bodyPr wrap="none" anchor="ctr">
            <a:prstTxWarp prst="textNoShape">
              <a:avLst/>
            </a:prstTxWarp>
          </a:bodyPr>
          <a:lstStyle/>
          <a:p>
            <a:endParaRPr lang="en-US"/>
          </a:p>
        </p:txBody>
      </p:sp>
      <p:grpSp>
        <p:nvGrpSpPr>
          <p:cNvPr id="85" name="Group 84"/>
          <p:cNvGrpSpPr/>
          <p:nvPr/>
        </p:nvGrpSpPr>
        <p:grpSpPr>
          <a:xfrm>
            <a:off x="5195435" y="5341251"/>
            <a:ext cx="744005" cy="598420"/>
            <a:chOff x="4616450" y="4516665"/>
            <a:chExt cx="744005" cy="1752600"/>
          </a:xfrm>
        </p:grpSpPr>
        <p:sp>
          <p:nvSpPr>
            <p:cNvPr id="10" name="Freeform 7"/>
            <p:cNvSpPr>
              <a:spLocks/>
            </p:cNvSpPr>
            <p:nvPr/>
          </p:nvSpPr>
          <p:spPr bwMode="auto">
            <a:xfrm rot="5400000" flipH="1">
              <a:off x="4261905" y="5170715"/>
              <a:ext cx="1752600" cy="444500"/>
            </a:xfrm>
            <a:custGeom>
              <a:avLst/>
              <a:gdLst/>
              <a:ahLst/>
              <a:cxnLst>
                <a:cxn ang="0">
                  <a:pos x="0" y="176"/>
                </a:cxn>
                <a:cxn ang="0">
                  <a:pos x="528" y="176"/>
                </a:cxn>
                <a:cxn ang="0">
                  <a:pos x="528" y="0"/>
                </a:cxn>
              </a:cxnLst>
              <a:rect l="0" t="0" r="r" b="b"/>
              <a:pathLst>
                <a:path w="528" h="176">
                  <a:moveTo>
                    <a:pt x="0" y="176"/>
                  </a:moveTo>
                  <a:lnTo>
                    <a:pt x="528" y="176"/>
                  </a:lnTo>
                  <a:lnTo>
                    <a:pt x="528" y="0"/>
                  </a:lnTo>
                </a:path>
              </a:pathLst>
            </a:custGeom>
            <a:noFill/>
            <a:ln w="12700" cap="flat" cmpd="sng">
              <a:solidFill>
                <a:schemeClr val="tx1"/>
              </a:solidFill>
              <a:prstDash val="solid"/>
              <a:round/>
              <a:headEnd type="oval" w="med" len="med"/>
              <a:tailEnd/>
            </a:ln>
            <a:effectLst/>
          </p:spPr>
          <p:txBody>
            <a:bodyPr wrap="none" anchor="ctr">
              <a:prstTxWarp prst="textNoShape">
                <a:avLst/>
              </a:prstTxWarp>
            </a:bodyPr>
            <a:lstStyle/>
            <a:p>
              <a:endParaRPr lang="en-US"/>
            </a:p>
          </p:txBody>
        </p:sp>
        <p:sp>
          <p:nvSpPr>
            <p:cNvPr id="14" name="Line 11"/>
            <p:cNvSpPr>
              <a:spLocks noChangeShapeType="1"/>
            </p:cNvSpPr>
            <p:nvPr/>
          </p:nvSpPr>
          <p:spPr bwMode="auto">
            <a:xfrm flipH="1">
              <a:off x="4616450" y="4516665"/>
              <a:ext cx="298900" cy="0"/>
            </a:xfrm>
            <a:prstGeom prst="line">
              <a:avLst/>
            </a:prstGeom>
            <a:noFill/>
            <a:ln w="12700">
              <a:solidFill>
                <a:schemeClr val="tx1"/>
              </a:solidFill>
              <a:round/>
              <a:headEnd type="oval" w="med" len="med"/>
              <a:tailEnd/>
            </a:ln>
            <a:effectLst/>
          </p:spPr>
          <p:txBody>
            <a:bodyPr wrap="none" anchor="ctr">
              <a:prstTxWarp prst="textNoShape">
                <a:avLst/>
              </a:prstTxWarp>
            </a:bodyPr>
            <a:lstStyle/>
            <a:p>
              <a:endParaRPr lang="en-US"/>
            </a:p>
          </p:txBody>
        </p:sp>
      </p:grpSp>
      <p:sp>
        <p:nvSpPr>
          <p:cNvPr id="15" name="Line 12"/>
          <p:cNvSpPr>
            <a:spLocks noChangeShapeType="1"/>
          </p:cNvSpPr>
          <p:nvPr/>
        </p:nvSpPr>
        <p:spPr bwMode="auto">
          <a:xfrm>
            <a:off x="3214457" y="5217349"/>
            <a:ext cx="3049289" cy="0"/>
          </a:xfrm>
          <a:prstGeom prst="line">
            <a:avLst/>
          </a:prstGeom>
          <a:noFill/>
          <a:ln w="12700">
            <a:solidFill>
              <a:schemeClr val="tx1"/>
            </a:solidFill>
            <a:round/>
            <a:headEnd type="oval" w="sm" len="sm"/>
            <a:tailEnd/>
          </a:ln>
          <a:effectLst/>
        </p:spPr>
        <p:txBody>
          <a:bodyPr wrap="none" anchor="ctr">
            <a:prstTxWarp prst="textNoShape">
              <a:avLst/>
            </a:prstTxWarp>
          </a:bodyPr>
          <a:lstStyle/>
          <a:p>
            <a:endParaRPr lang="en-US"/>
          </a:p>
        </p:txBody>
      </p:sp>
      <p:sp>
        <p:nvSpPr>
          <p:cNvPr id="16" name="Freeform 13"/>
          <p:cNvSpPr>
            <a:spLocks/>
          </p:cNvSpPr>
          <p:nvPr/>
        </p:nvSpPr>
        <p:spPr bwMode="auto">
          <a:xfrm>
            <a:off x="3017385" y="1871487"/>
            <a:ext cx="609823" cy="1442827"/>
          </a:xfrm>
          <a:custGeom>
            <a:avLst/>
            <a:gdLst/>
            <a:ahLst/>
            <a:cxnLst>
              <a:cxn ang="0">
                <a:pos x="120" y="320"/>
              </a:cxn>
              <a:cxn ang="0">
                <a:pos x="0" y="320"/>
              </a:cxn>
              <a:cxn ang="0">
                <a:pos x="0" y="0"/>
              </a:cxn>
            </a:cxnLst>
            <a:rect l="0" t="0" r="r" b="b"/>
            <a:pathLst>
              <a:path w="120" h="320">
                <a:moveTo>
                  <a:pt x="120" y="320"/>
                </a:moveTo>
                <a:lnTo>
                  <a:pt x="0" y="320"/>
                </a:lnTo>
                <a:lnTo>
                  <a:pt x="0" y="0"/>
                </a:lnTo>
              </a:path>
            </a:pathLst>
          </a:custGeom>
          <a:noFill/>
          <a:ln w="12700" cap="flat" cmpd="sng">
            <a:solidFill>
              <a:schemeClr val="tx1"/>
            </a:solidFill>
            <a:prstDash val="solid"/>
            <a:round/>
            <a:headEnd/>
            <a:tailEnd/>
          </a:ln>
          <a:effectLst/>
        </p:spPr>
        <p:txBody>
          <a:bodyPr wrap="none" anchor="ctr">
            <a:prstTxWarp prst="textNoShape">
              <a:avLst/>
            </a:prstTxWarp>
          </a:bodyPr>
          <a:lstStyle/>
          <a:p>
            <a:endParaRPr lang="en-US"/>
          </a:p>
        </p:txBody>
      </p:sp>
      <p:sp>
        <p:nvSpPr>
          <p:cNvPr id="17" name="Line 14"/>
          <p:cNvSpPr>
            <a:spLocks noChangeShapeType="1"/>
          </p:cNvSpPr>
          <p:nvPr/>
        </p:nvSpPr>
        <p:spPr bwMode="auto">
          <a:xfrm>
            <a:off x="8020503" y="4271049"/>
            <a:ext cx="558800" cy="0"/>
          </a:xfrm>
          <a:prstGeom prst="line">
            <a:avLst/>
          </a:prstGeom>
          <a:noFill/>
          <a:ln w="19050" cap="flat" cmpd="sng" algn="ctr">
            <a:solidFill>
              <a:schemeClr val="tx1"/>
            </a:solidFill>
            <a:prstDash val="solid"/>
            <a:round/>
            <a:headEnd type="none" w="med" len="med"/>
            <a:tailEnd type="none" w="med" len="med"/>
          </a:ln>
          <a:effectLst/>
        </p:spPr>
        <p:txBody>
          <a:bodyPr wrap="none" anchor="ctr">
            <a:prstTxWarp prst="textNoShape">
              <a:avLst/>
            </a:prstTxWarp>
          </a:bodyPr>
          <a:lstStyle/>
          <a:p>
            <a:endParaRPr lang="en-US"/>
          </a:p>
        </p:txBody>
      </p:sp>
      <p:sp>
        <p:nvSpPr>
          <p:cNvPr id="18" name="Line 15"/>
          <p:cNvSpPr>
            <a:spLocks noChangeShapeType="1"/>
          </p:cNvSpPr>
          <p:nvPr/>
        </p:nvSpPr>
        <p:spPr bwMode="auto">
          <a:xfrm>
            <a:off x="2554058" y="1871487"/>
            <a:ext cx="0" cy="2060897"/>
          </a:xfrm>
          <a:prstGeom prst="line">
            <a:avLst/>
          </a:prstGeom>
          <a:noFill/>
          <a:ln w="12700">
            <a:solidFill>
              <a:schemeClr val="tx1"/>
            </a:solidFill>
            <a:round/>
            <a:headEnd/>
            <a:tailEnd type="triangle" w="med" len="med"/>
          </a:ln>
          <a:effectLst/>
        </p:spPr>
        <p:txBody>
          <a:bodyPr wrap="none" anchor="ctr">
            <a:prstTxWarp prst="textNoShape">
              <a:avLst/>
            </a:prstTxWarp>
          </a:bodyPr>
          <a:lstStyle/>
          <a:p>
            <a:endParaRPr lang="en-US"/>
          </a:p>
        </p:txBody>
      </p:sp>
      <p:sp>
        <p:nvSpPr>
          <p:cNvPr id="20" name="Freeform 18"/>
          <p:cNvSpPr>
            <a:spLocks/>
          </p:cNvSpPr>
          <p:nvPr/>
        </p:nvSpPr>
        <p:spPr bwMode="auto">
          <a:xfrm>
            <a:off x="7511820" y="2785149"/>
            <a:ext cx="441325" cy="2789237"/>
          </a:xfrm>
          <a:custGeom>
            <a:avLst/>
            <a:gdLst/>
            <a:ahLst/>
            <a:cxnLst>
              <a:cxn ang="0">
                <a:pos x="0" y="2240"/>
              </a:cxn>
              <a:cxn ang="0">
                <a:pos x="0" y="0"/>
              </a:cxn>
              <a:cxn ang="0">
                <a:pos x="278" y="0"/>
              </a:cxn>
            </a:cxnLst>
            <a:rect l="0" t="0" r="r" b="b"/>
            <a:pathLst>
              <a:path w="278" h="2240">
                <a:moveTo>
                  <a:pt x="0" y="2240"/>
                </a:moveTo>
                <a:lnTo>
                  <a:pt x="0" y="0"/>
                </a:lnTo>
                <a:lnTo>
                  <a:pt x="278" y="0"/>
                </a:lnTo>
              </a:path>
            </a:pathLst>
          </a:custGeom>
          <a:noFill/>
          <a:ln w="12700" cap="flat" cmpd="sng">
            <a:solidFill>
              <a:schemeClr val="tx1"/>
            </a:solidFill>
            <a:prstDash val="solid"/>
            <a:round/>
            <a:headEnd/>
            <a:tailEnd/>
          </a:ln>
          <a:effectLst/>
        </p:spPr>
        <p:txBody>
          <a:bodyPr wrap="none" anchor="ctr">
            <a:prstTxWarp prst="textNoShape">
              <a:avLst/>
            </a:prstTxWarp>
          </a:bodyPr>
          <a:lstStyle/>
          <a:p>
            <a:endParaRPr lang="en-US"/>
          </a:p>
        </p:txBody>
      </p:sp>
      <p:sp>
        <p:nvSpPr>
          <p:cNvPr id="21" name="Freeform 19"/>
          <p:cNvSpPr>
            <a:spLocks/>
          </p:cNvSpPr>
          <p:nvPr/>
        </p:nvSpPr>
        <p:spPr bwMode="auto">
          <a:xfrm flipH="1">
            <a:off x="1315580" y="4515525"/>
            <a:ext cx="7188205" cy="1424146"/>
          </a:xfrm>
          <a:custGeom>
            <a:avLst/>
            <a:gdLst/>
            <a:ahLst/>
            <a:cxnLst>
              <a:cxn ang="0">
                <a:pos x="764" y="1901"/>
              </a:cxn>
              <a:cxn ang="0">
                <a:pos x="0" y="1901"/>
              </a:cxn>
              <a:cxn ang="0">
                <a:pos x="0" y="0"/>
              </a:cxn>
            </a:cxnLst>
            <a:rect l="0" t="0" r="r" b="b"/>
            <a:pathLst>
              <a:path w="764" h="1901">
                <a:moveTo>
                  <a:pt x="764" y="1901"/>
                </a:moveTo>
                <a:lnTo>
                  <a:pt x="0" y="1901"/>
                </a:lnTo>
                <a:lnTo>
                  <a:pt x="0" y="0"/>
                </a:lnTo>
              </a:path>
            </a:pathLst>
          </a:custGeom>
          <a:noFill/>
          <a:ln w="12700" cap="flat" cmpd="sng">
            <a:solidFill>
              <a:schemeClr val="tx1"/>
            </a:solidFill>
            <a:prstDash val="solid"/>
            <a:round/>
            <a:headEnd type="none" w="med" len="med"/>
            <a:tailEnd type="triangle" w="med" len="med"/>
          </a:ln>
          <a:effectLst/>
        </p:spPr>
        <p:txBody>
          <a:bodyPr wrap="none" anchor="ctr">
            <a:prstTxWarp prst="textNoShape">
              <a:avLst/>
            </a:prstTxWarp>
          </a:bodyPr>
          <a:lstStyle/>
          <a:p>
            <a:endParaRPr lang="en-US"/>
          </a:p>
        </p:txBody>
      </p:sp>
      <p:sp>
        <p:nvSpPr>
          <p:cNvPr id="22" name="Text Box 20"/>
          <p:cNvSpPr txBox="1">
            <a:spLocks noChangeArrowheads="1"/>
          </p:cNvSpPr>
          <p:nvPr/>
        </p:nvSpPr>
        <p:spPr bwMode="auto">
          <a:xfrm>
            <a:off x="1041471" y="5622872"/>
            <a:ext cx="659155" cy="307777"/>
          </a:xfrm>
          <a:prstGeom prst="rect">
            <a:avLst/>
          </a:prstGeom>
          <a:noFill/>
          <a:ln w="9525">
            <a:noFill/>
            <a:miter lim="800000"/>
            <a:headEnd/>
            <a:tailEnd/>
          </a:ln>
          <a:effectLst/>
        </p:spPr>
        <p:txBody>
          <a:bodyPr wrap="none" anchor="ctr">
            <a:prstTxWarp prst="textNoShape">
              <a:avLst/>
            </a:prstTxWarp>
            <a:spAutoFit/>
          </a:bodyPr>
          <a:lstStyle/>
          <a:p>
            <a:pPr algn="l" eaLnBrk="0" hangingPunct="0"/>
            <a:r>
              <a:rPr lang="en-US" sz="1400" dirty="0" smtClean="0"/>
              <a:t>Reset</a:t>
            </a:r>
            <a:endParaRPr lang="en-US" sz="1400" dirty="0"/>
          </a:p>
        </p:txBody>
      </p:sp>
      <p:sp>
        <p:nvSpPr>
          <p:cNvPr id="24" name="Text Box 22"/>
          <p:cNvSpPr txBox="1">
            <a:spLocks noChangeArrowheads="1"/>
          </p:cNvSpPr>
          <p:nvPr/>
        </p:nvSpPr>
        <p:spPr bwMode="auto">
          <a:xfrm>
            <a:off x="2818742" y="1357380"/>
            <a:ext cx="723801" cy="523220"/>
          </a:xfrm>
          <a:prstGeom prst="rect">
            <a:avLst/>
          </a:prstGeom>
          <a:noFill/>
          <a:ln w="9525">
            <a:noFill/>
            <a:miter lim="800000"/>
            <a:headEnd/>
            <a:tailEnd/>
          </a:ln>
          <a:effectLst/>
        </p:spPr>
        <p:txBody>
          <a:bodyPr wrap="none" anchor="ctr">
            <a:prstTxWarp prst="textNoShape">
              <a:avLst/>
            </a:prstTxWarp>
            <a:spAutoFit/>
          </a:bodyPr>
          <a:lstStyle/>
          <a:p>
            <a:pPr algn="ctr" eaLnBrk="0" hangingPunct="0"/>
            <a:r>
              <a:rPr lang="en-US" sz="1400" dirty="0" smtClean="0"/>
              <a:t>Scan</a:t>
            </a:r>
            <a:br>
              <a:rPr lang="en-US" sz="1400" dirty="0" smtClean="0"/>
            </a:br>
            <a:r>
              <a:rPr lang="en-US" sz="1400" dirty="0" smtClean="0"/>
              <a:t>enable</a:t>
            </a:r>
            <a:endParaRPr lang="en-US" sz="1400" dirty="0"/>
          </a:p>
        </p:txBody>
      </p:sp>
      <p:sp>
        <p:nvSpPr>
          <p:cNvPr id="25" name="Line 23"/>
          <p:cNvSpPr>
            <a:spLocks noChangeShapeType="1"/>
          </p:cNvSpPr>
          <p:nvPr/>
        </p:nvSpPr>
        <p:spPr bwMode="auto">
          <a:xfrm flipH="1">
            <a:off x="1792658" y="2734349"/>
            <a:ext cx="742350" cy="0"/>
          </a:xfrm>
          <a:prstGeom prst="line">
            <a:avLst/>
          </a:prstGeom>
          <a:noFill/>
          <a:ln w="19050" cap="flat" cmpd="sng" algn="ctr">
            <a:solidFill>
              <a:schemeClr val="tx1"/>
            </a:solidFill>
            <a:prstDash val="solid"/>
            <a:round/>
            <a:headEnd type="none" w="med" len="med"/>
            <a:tailEnd type="none" w="med" len="med"/>
          </a:ln>
          <a:effectLst/>
        </p:spPr>
        <p:txBody>
          <a:bodyPr wrap="none" anchor="ctr">
            <a:prstTxWarp prst="textNoShape">
              <a:avLst/>
            </a:prstTxWarp>
          </a:bodyPr>
          <a:lstStyle/>
          <a:p>
            <a:endParaRPr lang="en-US"/>
          </a:p>
        </p:txBody>
      </p:sp>
      <p:sp>
        <p:nvSpPr>
          <p:cNvPr id="28" name="Line 27"/>
          <p:cNvSpPr>
            <a:spLocks noChangeShapeType="1"/>
          </p:cNvSpPr>
          <p:nvPr/>
        </p:nvSpPr>
        <p:spPr bwMode="auto">
          <a:xfrm>
            <a:off x="6857310" y="5215762"/>
            <a:ext cx="1526043" cy="0"/>
          </a:xfrm>
          <a:prstGeom prst="line">
            <a:avLst/>
          </a:prstGeom>
          <a:noFill/>
          <a:ln w="12700">
            <a:solidFill>
              <a:schemeClr val="tx1"/>
            </a:solidFill>
            <a:round/>
            <a:headEnd/>
            <a:tailEnd type="triangle" w="med" len="med"/>
          </a:ln>
          <a:effectLst/>
        </p:spPr>
        <p:txBody>
          <a:bodyPr wrap="none" anchor="ctr">
            <a:prstTxWarp prst="textNoShape">
              <a:avLst/>
            </a:prstTxWarp>
          </a:bodyPr>
          <a:lstStyle/>
          <a:p>
            <a:endParaRPr lang="en-US"/>
          </a:p>
        </p:txBody>
      </p:sp>
      <p:sp>
        <p:nvSpPr>
          <p:cNvPr id="29" name="Text Box 28"/>
          <p:cNvSpPr txBox="1">
            <a:spLocks noChangeArrowheads="1"/>
          </p:cNvSpPr>
          <p:nvPr/>
        </p:nvSpPr>
        <p:spPr bwMode="auto">
          <a:xfrm>
            <a:off x="7872726" y="4906396"/>
            <a:ext cx="613870" cy="307777"/>
          </a:xfrm>
          <a:prstGeom prst="rect">
            <a:avLst/>
          </a:prstGeom>
          <a:noFill/>
          <a:ln w="9525">
            <a:noFill/>
            <a:miter lim="800000"/>
            <a:headEnd/>
            <a:tailEnd/>
          </a:ln>
          <a:effectLst/>
        </p:spPr>
        <p:txBody>
          <a:bodyPr wrap="none" anchor="ctr">
            <a:prstTxWarp prst="textNoShape">
              <a:avLst/>
            </a:prstTxWarp>
            <a:spAutoFit/>
          </a:bodyPr>
          <a:lstStyle/>
          <a:p>
            <a:pPr algn="ctr" eaLnBrk="0" hangingPunct="0"/>
            <a:r>
              <a:rPr lang="en-US" sz="1400" dirty="0" smtClean="0"/>
              <a:t>Done</a:t>
            </a:r>
            <a:endParaRPr lang="en-US" sz="1400" dirty="0"/>
          </a:p>
        </p:txBody>
      </p:sp>
      <p:sp>
        <p:nvSpPr>
          <p:cNvPr id="30" name="Text Box 29"/>
          <p:cNvSpPr txBox="1">
            <a:spLocks noChangeArrowheads="1"/>
          </p:cNvSpPr>
          <p:nvPr/>
        </p:nvSpPr>
        <p:spPr bwMode="auto">
          <a:xfrm>
            <a:off x="2309219" y="1459504"/>
            <a:ext cx="514020" cy="307777"/>
          </a:xfrm>
          <a:prstGeom prst="rect">
            <a:avLst/>
          </a:prstGeom>
          <a:noFill/>
          <a:ln w="9525">
            <a:noFill/>
            <a:miter lim="800000"/>
            <a:headEnd/>
            <a:tailEnd/>
          </a:ln>
          <a:effectLst/>
        </p:spPr>
        <p:txBody>
          <a:bodyPr wrap="none" anchor="ctr">
            <a:prstTxWarp prst="textNoShape">
              <a:avLst/>
            </a:prstTxWarp>
            <a:spAutoFit/>
          </a:bodyPr>
          <a:lstStyle/>
          <a:p>
            <a:pPr algn="ctr" eaLnBrk="0" hangingPunct="0"/>
            <a:r>
              <a:rPr lang="en-US" sz="1400" dirty="0" smtClean="0"/>
              <a:t>Run</a:t>
            </a:r>
            <a:endParaRPr lang="en-US" sz="1400" dirty="0"/>
          </a:p>
        </p:txBody>
      </p:sp>
      <p:sp>
        <p:nvSpPr>
          <p:cNvPr id="31" name="Freeform 30"/>
          <p:cNvSpPr>
            <a:spLocks/>
          </p:cNvSpPr>
          <p:nvPr/>
        </p:nvSpPr>
        <p:spPr bwMode="auto">
          <a:xfrm>
            <a:off x="2166156" y="1871487"/>
            <a:ext cx="283582" cy="2196362"/>
          </a:xfrm>
          <a:custGeom>
            <a:avLst/>
            <a:gdLst/>
            <a:ahLst/>
            <a:cxnLst>
              <a:cxn ang="0">
                <a:pos x="0" y="0"/>
              </a:cxn>
              <a:cxn ang="0">
                <a:pos x="0" y="1552"/>
              </a:cxn>
              <a:cxn ang="0">
                <a:pos x="296" y="1552"/>
              </a:cxn>
            </a:cxnLst>
            <a:rect l="0" t="0" r="r" b="b"/>
            <a:pathLst>
              <a:path w="296" h="1552">
                <a:moveTo>
                  <a:pt x="0" y="0"/>
                </a:moveTo>
                <a:lnTo>
                  <a:pt x="0" y="1552"/>
                </a:lnTo>
                <a:lnTo>
                  <a:pt x="296" y="1552"/>
                </a:lnTo>
              </a:path>
            </a:pathLst>
          </a:custGeom>
          <a:noFill/>
          <a:ln w="19050" cap="flat" cmpd="sng" algn="ctr">
            <a:solidFill>
              <a:schemeClr val="tx1"/>
            </a:solidFill>
            <a:prstDash val="solid"/>
            <a:round/>
            <a:headEnd type="none" w="med" len="med"/>
            <a:tailEnd type="none" w="med" len="med"/>
          </a:ln>
          <a:effectLst/>
        </p:spPr>
        <p:txBody>
          <a:bodyPr wrap="none" anchor="ctr">
            <a:prstTxWarp prst="textNoShape">
              <a:avLst/>
            </a:prstTxWarp>
          </a:bodyPr>
          <a:lstStyle/>
          <a:p>
            <a:endParaRPr lang="en-US"/>
          </a:p>
        </p:txBody>
      </p:sp>
      <p:sp>
        <p:nvSpPr>
          <p:cNvPr id="32" name="Freeform 31"/>
          <p:cNvSpPr>
            <a:spLocks/>
          </p:cNvSpPr>
          <p:nvPr/>
        </p:nvSpPr>
        <p:spPr bwMode="auto">
          <a:xfrm>
            <a:off x="2282823" y="1871487"/>
            <a:ext cx="190500" cy="545362"/>
          </a:xfrm>
          <a:custGeom>
            <a:avLst/>
            <a:gdLst/>
            <a:ahLst/>
            <a:cxnLst>
              <a:cxn ang="0">
                <a:pos x="120" y="320"/>
              </a:cxn>
              <a:cxn ang="0">
                <a:pos x="0" y="320"/>
              </a:cxn>
              <a:cxn ang="0">
                <a:pos x="0" y="0"/>
              </a:cxn>
            </a:cxnLst>
            <a:rect l="0" t="0" r="r" b="b"/>
            <a:pathLst>
              <a:path w="120" h="320">
                <a:moveTo>
                  <a:pt x="120" y="320"/>
                </a:moveTo>
                <a:lnTo>
                  <a:pt x="0" y="320"/>
                </a:lnTo>
                <a:lnTo>
                  <a:pt x="0" y="0"/>
                </a:lnTo>
              </a:path>
            </a:pathLst>
          </a:custGeom>
          <a:noFill/>
          <a:ln w="19050" cap="flat" cmpd="sng" algn="ctr">
            <a:solidFill>
              <a:schemeClr val="tx1"/>
            </a:solidFill>
            <a:prstDash val="solid"/>
            <a:round/>
            <a:headEnd type="none" w="med" len="med"/>
            <a:tailEnd type="none" w="med" len="med"/>
          </a:ln>
          <a:effectLst/>
        </p:spPr>
        <p:txBody>
          <a:bodyPr wrap="none" anchor="ctr">
            <a:prstTxWarp prst="textNoShape">
              <a:avLst/>
            </a:prstTxWarp>
          </a:bodyPr>
          <a:lstStyle/>
          <a:p>
            <a:endParaRPr lang="en-US"/>
          </a:p>
        </p:txBody>
      </p:sp>
      <p:sp>
        <p:nvSpPr>
          <p:cNvPr id="33" name="Line 32"/>
          <p:cNvSpPr>
            <a:spLocks noChangeShapeType="1"/>
          </p:cNvSpPr>
          <p:nvPr/>
        </p:nvSpPr>
        <p:spPr bwMode="auto">
          <a:xfrm>
            <a:off x="2592158" y="2585124"/>
            <a:ext cx="5429250" cy="3175"/>
          </a:xfrm>
          <a:prstGeom prst="line">
            <a:avLst/>
          </a:prstGeom>
          <a:noFill/>
          <a:ln w="19050" cap="flat" cmpd="sng" algn="ctr">
            <a:solidFill>
              <a:schemeClr val="tx1"/>
            </a:solidFill>
            <a:prstDash val="solid"/>
            <a:round/>
            <a:headEnd type="none" w="med" len="med"/>
            <a:tailEnd type="none" w="med" len="med"/>
          </a:ln>
          <a:effectLst/>
        </p:spPr>
        <p:txBody>
          <a:bodyPr wrap="none" anchor="ctr">
            <a:prstTxWarp prst="textNoShape">
              <a:avLst/>
            </a:prstTxWarp>
          </a:bodyPr>
          <a:lstStyle/>
          <a:p>
            <a:endParaRPr lang="en-US"/>
          </a:p>
        </p:txBody>
      </p:sp>
      <p:sp>
        <p:nvSpPr>
          <p:cNvPr id="34" name="Line 33"/>
          <p:cNvSpPr>
            <a:spLocks noChangeShapeType="1"/>
          </p:cNvSpPr>
          <p:nvPr/>
        </p:nvSpPr>
        <p:spPr bwMode="auto">
          <a:xfrm>
            <a:off x="2585808" y="4175799"/>
            <a:ext cx="5378450" cy="0"/>
          </a:xfrm>
          <a:prstGeom prst="line">
            <a:avLst/>
          </a:prstGeom>
          <a:noFill/>
          <a:ln w="19050" cap="flat" cmpd="sng" algn="ctr">
            <a:solidFill>
              <a:schemeClr val="tx1"/>
            </a:solidFill>
            <a:prstDash val="solid"/>
            <a:round/>
            <a:headEnd type="none" w="med" len="med"/>
            <a:tailEnd type="none" w="med" len="med"/>
          </a:ln>
          <a:effectLst/>
        </p:spPr>
        <p:txBody>
          <a:bodyPr wrap="none" anchor="ctr">
            <a:prstTxWarp prst="textNoShape">
              <a:avLst/>
            </a:prstTxWarp>
          </a:bodyPr>
          <a:lstStyle/>
          <a:p>
            <a:endParaRPr lang="en-US"/>
          </a:p>
        </p:txBody>
      </p:sp>
      <p:sp>
        <p:nvSpPr>
          <p:cNvPr id="35" name="Freeform 34"/>
          <p:cNvSpPr>
            <a:spLocks/>
          </p:cNvSpPr>
          <p:nvPr/>
        </p:nvSpPr>
        <p:spPr bwMode="auto">
          <a:xfrm flipH="1">
            <a:off x="7365619" y="1880600"/>
            <a:ext cx="148158" cy="706111"/>
          </a:xfrm>
          <a:custGeom>
            <a:avLst/>
            <a:gdLst/>
            <a:ahLst/>
            <a:cxnLst>
              <a:cxn ang="0">
                <a:pos x="0" y="344"/>
              </a:cxn>
              <a:cxn ang="0">
                <a:pos x="0" y="0"/>
              </a:cxn>
            </a:cxnLst>
            <a:rect l="0" t="0" r="r" b="b"/>
            <a:pathLst>
              <a:path w="1" h="344">
                <a:moveTo>
                  <a:pt x="0" y="344"/>
                </a:moveTo>
                <a:lnTo>
                  <a:pt x="0" y="0"/>
                </a:lnTo>
              </a:path>
            </a:pathLst>
          </a:custGeom>
          <a:noFill/>
          <a:ln w="19050" cap="flat" cmpd="sng" algn="ctr">
            <a:solidFill>
              <a:schemeClr val="tx1"/>
            </a:solidFill>
            <a:prstDash val="solid"/>
            <a:round/>
            <a:headEnd type="oval" w="med" len="med"/>
            <a:tailEnd type="none" w="med" len="med"/>
          </a:ln>
          <a:effectLst/>
        </p:spPr>
        <p:txBody>
          <a:bodyPr wrap="none" anchor="ctr">
            <a:prstTxWarp prst="textNoShape">
              <a:avLst/>
            </a:prstTxWarp>
          </a:bodyPr>
          <a:lstStyle/>
          <a:p>
            <a:endParaRPr lang="en-US"/>
          </a:p>
        </p:txBody>
      </p:sp>
      <p:sp>
        <p:nvSpPr>
          <p:cNvPr id="36" name="AutoShape 35"/>
          <p:cNvSpPr>
            <a:spLocks noChangeArrowheads="1"/>
          </p:cNvSpPr>
          <p:nvPr/>
        </p:nvSpPr>
        <p:spPr bwMode="auto">
          <a:xfrm rot="16200000">
            <a:off x="2267514" y="2497018"/>
            <a:ext cx="561975" cy="204787"/>
          </a:xfrm>
          <a:custGeom>
            <a:avLst/>
            <a:gdLst>
              <a:gd name="G0" fmla="+- 2750 0 0"/>
              <a:gd name="G1" fmla="+- 21600 0 2750"/>
              <a:gd name="G2" fmla="*/ 2750 1 2"/>
              <a:gd name="G3" fmla="+- 21600 0 G2"/>
              <a:gd name="G4" fmla="+/ 2750 21600 2"/>
              <a:gd name="G5" fmla="+/ G1 0 2"/>
              <a:gd name="G6" fmla="*/ 21600 21600 2750"/>
              <a:gd name="G7" fmla="*/ G6 1 2"/>
              <a:gd name="G8" fmla="+- 21600 0 G7"/>
              <a:gd name="G9" fmla="*/ 21600 1 2"/>
              <a:gd name="G10" fmla="+- 2750 0 G9"/>
              <a:gd name="G11" fmla="?: G10 G8 0"/>
              <a:gd name="G12" fmla="?: G10 G7 21600"/>
              <a:gd name="T0" fmla="*/ 20225 w 21600"/>
              <a:gd name="T1" fmla="*/ 10800 h 21600"/>
              <a:gd name="T2" fmla="*/ 10800 w 21600"/>
              <a:gd name="T3" fmla="*/ 21600 h 21600"/>
              <a:gd name="T4" fmla="*/ 1375 w 21600"/>
              <a:gd name="T5" fmla="*/ 10800 h 21600"/>
              <a:gd name="T6" fmla="*/ 10800 w 21600"/>
              <a:gd name="T7" fmla="*/ 0 h 21600"/>
              <a:gd name="T8" fmla="*/ 3175 w 21600"/>
              <a:gd name="T9" fmla="*/ 3175 h 21600"/>
              <a:gd name="T10" fmla="*/ 18425 w 21600"/>
              <a:gd name="T11" fmla="*/ 18425 h 21600"/>
            </a:gdLst>
            <a:ahLst/>
            <a:cxnLst>
              <a:cxn ang="0">
                <a:pos x="T0" y="T1"/>
              </a:cxn>
              <a:cxn ang="0">
                <a:pos x="T2" y="T3"/>
              </a:cxn>
              <a:cxn ang="0">
                <a:pos x="T4" y="T5"/>
              </a:cxn>
              <a:cxn ang="0">
                <a:pos x="T6" y="T7"/>
              </a:cxn>
            </a:cxnLst>
            <a:rect l="T8" t="T9" r="T10" b="T11"/>
            <a:pathLst>
              <a:path w="21600" h="21600">
                <a:moveTo>
                  <a:pt x="0" y="0"/>
                </a:moveTo>
                <a:lnTo>
                  <a:pt x="2750" y="21600"/>
                </a:lnTo>
                <a:lnTo>
                  <a:pt x="18850" y="21600"/>
                </a:lnTo>
                <a:lnTo>
                  <a:pt x="21600" y="0"/>
                </a:lnTo>
                <a:close/>
              </a:path>
            </a:pathLst>
          </a:custGeom>
          <a:solidFill>
            <a:srgbClr val="C6D9F1"/>
          </a:solidFill>
          <a:ln w="19050" cap="flat" cmpd="sng" algn="ctr">
            <a:solidFill>
              <a:schemeClr val="tx1"/>
            </a:solidFill>
            <a:prstDash val="solid"/>
            <a:miter lim="800000"/>
            <a:headEnd type="none" w="med" len="med"/>
            <a:tailEnd type="none" w="med" len="med"/>
          </a:ln>
          <a:effectLst/>
        </p:spPr>
        <p:txBody>
          <a:bodyPr wrap="none" anchor="ctr">
            <a:prstTxWarp prst="textNoShape">
              <a:avLst/>
            </a:prstTxWarp>
          </a:bodyPr>
          <a:lstStyle/>
          <a:p>
            <a:endParaRPr lang="en-US"/>
          </a:p>
        </p:txBody>
      </p:sp>
      <p:sp>
        <p:nvSpPr>
          <p:cNvPr id="37" name="AutoShape 36"/>
          <p:cNvSpPr>
            <a:spLocks noChangeArrowheads="1"/>
          </p:cNvSpPr>
          <p:nvPr/>
        </p:nvSpPr>
        <p:spPr bwMode="auto">
          <a:xfrm rot="16200000">
            <a:off x="2267514" y="4078168"/>
            <a:ext cx="561975" cy="204787"/>
          </a:xfrm>
          <a:custGeom>
            <a:avLst/>
            <a:gdLst>
              <a:gd name="G0" fmla="+- 2750 0 0"/>
              <a:gd name="G1" fmla="+- 21600 0 2750"/>
              <a:gd name="G2" fmla="*/ 2750 1 2"/>
              <a:gd name="G3" fmla="+- 21600 0 G2"/>
              <a:gd name="G4" fmla="+/ 2750 21600 2"/>
              <a:gd name="G5" fmla="+/ G1 0 2"/>
              <a:gd name="G6" fmla="*/ 21600 21600 2750"/>
              <a:gd name="G7" fmla="*/ G6 1 2"/>
              <a:gd name="G8" fmla="+- 21600 0 G7"/>
              <a:gd name="G9" fmla="*/ 21600 1 2"/>
              <a:gd name="G10" fmla="+- 2750 0 G9"/>
              <a:gd name="G11" fmla="?: G10 G8 0"/>
              <a:gd name="G12" fmla="?: G10 G7 21600"/>
              <a:gd name="T0" fmla="*/ 20225 w 21600"/>
              <a:gd name="T1" fmla="*/ 10800 h 21600"/>
              <a:gd name="T2" fmla="*/ 10800 w 21600"/>
              <a:gd name="T3" fmla="*/ 21600 h 21600"/>
              <a:gd name="T4" fmla="*/ 1375 w 21600"/>
              <a:gd name="T5" fmla="*/ 10800 h 21600"/>
              <a:gd name="T6" fmla="*/ 10800 w 21600"/>
              <a:gd name="T7" fmla="*/ 0 h 21600"/>
              <a:gd name="T8" fmla="*/ 3175 w 21600"/>
              <a:gd name="T9" fmla="*/ 3175 h 21600"/>
              <a:gd name="T10" fmla="*/ 18425 w 21600"/>
              <a:gd name="T11" fmla="*/ 18425 h 21600"/>
            </a:gdLst>
            <a:ahLst/>
            <a:cxnLst>
              <a:cxn ang="0">
                <a:pos x="T0" y="T1"/>
              </a:cxn>
              <a:cxn ang="0">
                <a:pos x="T2" y="T3"/>
              </a:cxn>
              <a:cxn ang="0">
                <a:pos x="T4" y="T5"/>
              </a:cxn>
              <a:cxn ang="0">
                <a:pos x="T6" y="T7"/>
              </a:cxn>
            </a:cxnLst>
            <a:rect l="T8" t="T9" r="T10" b="T11"/>
            <a:pathLst>
              <a:path w="21600" h="21600">
                <a:moveTo>
                  <a:pt x="0" y="0"/>
                </a:moveTo>
                <a:lnTo>
                  <a:pt x="2750" y="21600"/>
                </a:lnTo>
                <a:lnTo>
                  <a:pt x="18850" y="21600"/>
                </a:lnTo>
                <a:lnTo>
                  <a:pt x="21600" y="0"/>
                </a:lnTo>
                <a:close/>
              </a:path>
            </a:pathLst>
          </a:custGeom>
          <a:solidFill>
            <a:srgbClr val="C6D9F1"/>
          </a:solidFill>
          <a:ln w="19050" cap="flat" cmpd="sng" algn="ctr">
            <a:solidFill>
              <a:schemeClr val="tx1"/>
            </a:solidFill>
            <a:prstDash val="solid"/>
            <a:miter lim="800000"/>
            <a:headEnd type="none" w="med" len="med"/>
            <a:tailEnd type="none" w="med" len="med"/>
          </a:ln>
          <a:effectLst/>
        </p:spPr>
        <p:txBody>
          <a:bodyPr wrap="none" anchor="ctr">
            <a:prstTxWarp prst="textNoShape">
              <a:avLst/>
            </a:prstTxWarp>
          </a:bodyPr>
          <a:lstStyle/>
          <a:p>
            <a:endParaRPr lang="en-US"/>
          </a:p>
        </p:txBody>
      </p:sp>
      <p:sp>
        <p:nvSpPr>
          <p:cNvPr id="38" name="Text Box 37"/>
          <p:cNvSpPr txBox="1">
            <a:spLocks noChangeArrowheads="1"/>
          </p:cNvSpPr>
          <p:nvPr/>
        </p:nvSpPr>
        <p:spPr bwMode="auto">
          <a:xfrm rot="16200000">
            <a:off x="5063165" y="3197255"/>
            <a:ext cx="441197" cy="461665"/>
          </a:xfrm>
          <a:prstGeom prst="rect">
            <a:avLst/>
          </a:prstGeom>
          <a:noFill/>
          <a:ln w="9525">
            <a:noFill/>
            <a:miter lim="800000"/>
            <a:headEnd/>
            <a:tailEnd/>
          </a:ln>
          <a:effectLst/>
        </p:spPr>
        <p:txBody>
          <a:bodyPr wrap="none" anchor="ctr">
            <a:prstTxWarp prst="textNoShape">
              <a:avLst/>
            </a:prstTxWarp>
            <a:spAutoFit/>
          </a:bodyPr>
          <a:lstStyle/>
          <a:p>
            <a:pPr eaLnBrk="0" hangingPunct="0"/>
            <a:r>
              <a:rPr lang="en-US" sz="2400" dirty="0"/>
              <a:t>...</a:t>
            </a:r>
          </a:p>
        </p:txBody>
      </p:sp>
      <p:sp>
        <p:nvSpPr>
          <p:cNvPr id="39" name="Text Box 38"/>
          <p:cNvSpPr txBox="1">
            <a:spLocks noChangeArrowheads="1"/>
          </p:cNvSpPr>
          <p:nvPr/>
        </p:nvSpPr>
        <p:spPr bwMode="auto">
          <a:xfrm>
            <a:off x="1046873" y="6024491"/>
            <a:ext cx="646331" cy="307777"/>
          </a:xfrm>
          <a:prstGeom prst="rect">
            <a:avLst/>
          </a:prstGeom>
          <a:noFill/>
          <a:ln w="9525">
            <a:noFill/>
            <a:miter lim="800000"/>
            <a:headEnd/>
            <a:tailEnd/>
          </a:ln>
          <a:effectLst/>
        </p:spPr>
        <p:txBody>
          <a:bodyPr wrap="none" anchor="ctr">
            <a:prstTxWarp prst="textNoShape">
              <a:avLst/>
            </a:prstTxWarp>
            <a:spAutoFit/>
          </a:bodyPr>
          <a:lstStyle/>
          <a:p>
            <a:pPr eaLnBrk="0" hangingPunct="0"/>
            <a:r>
              <a:rPr lang="en-US" sz="1400" dirty="0"/>
              <a:t>Clock</a:t>
            </a:r>
          </a:p>
        </p:txBody>
      </p:sp>
      <p:sp>
        <p:nvSpPr>
          <p:cNvPr id="40" name="Freeform 39"/>
          <p:cNvSpPr>
            <a:spLocks/>
          </p:cNvSpPr>
          <p:nvPr/>
        </p:nvSpPr>
        <p:spPr bwMode="auto">
          <a:xfrm flipH="1">
            <a:off x="1279296" y="4502825"/>
            <a:ext cx="7336973" cy="1579850"/>
          </a:xfrm>
          <a:custGeom>
            <a:avLst/>
            <a:gdLst/>
            <a:ahLst/>
            <a:cxnLst>
              <a:cxn ang="0">
                <a:pos x="764" y="1901"/>
              </a:cxn>
              <a:cxn ang="0">
                <a:pos x="0" y="1901"/>
              </a:cxn>
              <a:cxn ang="0">
                <a:pos x="0" y="0"/>
              </a:cxn>
            </a:cxnLst>
            <a:rect l="0" t="0" r="r" b="b"/>
            <a:pathLst>
              <a:path w="764" h="1901">
                <a:moveTo>
                  <a:pt x="764" y="1901"/>
                </a:moveTo>
                <a:lnTo>
                  <a:pt x="0" y="1901"/>
                </a:lnTo>
                <a:lnTo>
                  <a:pt x="0" y="0"/>
                </a:lnTo>
              </a:path>
            </a:pathLst>
          </a:custGeom>
          <a:noFill/>
          <a:ln w="12700" cap="flat" cmpd="sng">
            <a:solidFill>
              <a:schemeClr val="tx1"/>
            </a:solidFill>
            <a:prstDash val="solid"/>
            <a:round/>
            <a:headEnd type="none" w="med" len="med"/>
            <a:tailEnd type="triangle" w="med" len="med"/>
          </a:ln>
          <a:effectLst/>
        </p:spPr>
        <p:txBody>
          <a:bodyPr wrap="none" anchor="ctr">
            <a:prstTxWarp prst="textNoShape">
              <a:avLst/>
            </a:prstTxWarp>
          </a:bodyPr>
          <a:lstStyle/>
          <a:p>
            <a:endParaRPr lang="en-US"/>
          </a:p>
        </p:txBody>
      </p:sp>
      <p:sp>
        <p:nvSpPr>
          <p:cNvPr id="41" name="Line 40"/>
          <p:cNvSpPr>
            <a:spLocks noChangeShapeType="1"/>
          </p:cNvSpPr>
          <p:nvPr/>
        </p:nvSpPr>
        <p:spPr bwMode="auto">
          <a:xfrm>
            <a:off x="8083398" y="2683549"/>
            <a:ext cx="533400" cy="0"/>
          </a:xfrm>
          <a:prstGeom prst="line">
            <a:avLst/>
          </a:prstGeom>
          <a:noFill/>
          <a:ln w="19050" cap="flat" cmpd="sng" algn="ctr">
            <a:solidFill>
              <a:schemeClr val="tx1"/>
            </a:solidFill>
            <a:prstDash val="solid"/>
            <a:round/>
            <a:headEnd type="none" w="med" len="med"/>
            <a:tailEnd type="none" w="med" len="med"/>
          </a:ln>
          <a:effectLst/>
        </p:spPr>
        <p:txBody>
          <a:bodyPr wrap="none" anchor="ctr">
            <a:prstTxWarp prst="textNoShape">
              <a:avLst/>
            </a:prstTxWarp>
          </a:bodyPr>
          <a:lstStyle/>
          <a:p>
            <a:endParaRPr lang="en-US"/>
          </a:p>
        </p:txBody>
      </p:sp>
      <p:sp>
        <p:nvSpPr>
          <p:cNvPr id="42" name="AutoShape 41"/>
          <p:cNvSpPr>
            <a:spLocks noChangeArrowheads="1"/>
          </p:cNvSpPr>
          <p:nvPr/>
        </p:nvSpPr>
        <p:spPr bwMode="auto">
          <a:xfrm>
            <a:off x="7813009" y="2523211"/>
            <a:ext cx="368300" cy="330200"/>
          </a:xfrm>
          <a:prstGeom prst="flowChartDelay">
            <a:avLst/>
          </a:prstGeom>
          <a:solidFill>
            <a:srgbClr val="FFFFFF"/>
          </a:solidFill>
          <a:ln w="22225" cap="flat" cmpd="sng" algn="ctr">
            <a:solidFill>
              <a:schemeClr val="tx1"/>
            </a:solidFill>
            <a:prstDash val="solid"/>
            <a:miter lim="800000"/>
            <a:headEnd type="none" w="med" len="med"/>
            <a:tailEnd type="none" w="med" len="med"/>
          </a:ln>
          <a:effectLst/>
        </p:spPr>
        <p:txBody>
          <a:bodyPr wrap="none" anchor="ctr">
            <a:prstTxWarp prst="textNoShape">
              <a:avLst/>
            </a:prstTxWarp>
          </a:bodyPr>
          <a:lstStyle/>
          <a:p>
            <a:endParaRPr lang="en-US"/>
          </a:p>
        </p:txBody>
      </p:sp>
      <p:sp>
        <p:nvSpPr>
          <p:cNvPr id="43" name="AutoShape 42"/>
          <p:cNvSpPr>
            <a:spLocks noChangeArrowheads="1"/>
          </p:cNvSpPr>
          <p:nvPr/>
        </p:nvSpPr>
        <p:spPr bwMode="auto">
          <a:xfrm>
            <a:off x="7813009" y="4104361"/>
            <a:ext cx="368300" cy="330200"/>
          </a:xfrm>
          <a:prstGeom prst="flowChartDelay">
            <a:avLst/>
          </a:prstGeom>
          <a:solidFill>
            <a:srgbClr val="FFFFFF"/>
          </a:solidFill>
          <a:ln w="22225" cap="flat" cmpd="sng" algn="ctr">
            <a:solidFill>
              <a:schemeClr val="tx1"/>
            </a:solidFill>
            <a:prstDash val="solid"/>
            <a:miter lim="800000"/>
            <a:headEnd type="none" w="med" len="med"/>
            <a:tailEnd type="none" w="med" len="med"/>
          </a:ln>
          <a:effectLst/>
        </p:spPr>
        <p:txBody>
          <a:bodyPr wrap="none" anchor="ctr">
            <a:prstTxWarp prst="textNoShape">
              <a:avLst/>
            </a:prstTxWarp>
          </a:bodyPr>
          <a:lstStyle/>
          <a:p>
            <a:endParaRPr lang="en-US"/>
          </a:p>
        </p:txBody>
      </p:sp>
      <p:sp>
        <p:nvSpPr>
          <p:cNvPr id="44" name="Text Box 43"/>
          <p:cNvSpPr txBox="1">
            <a:spLocks noChangeArrowheads="1"/>
          </p:cNvSpPr>
          <p:nvPr/>
        </p:nvSpPr>
        <p:spPr bwMode="auto">
          <a:xfrm rot="5400000">
            <a:off x="7926951" y="3200281"/>
            <a:ext cx="479425" cy="519112"/>
          </a:xfrm>
          <a:prstGeom prst="rect">
            <a:avLst/>
          </a:prstGeom>
          <a:noFill/>
          <a:ln w="9525">
            <a:noFill/>
            <a:miter lim="800000"/>
            <a:headEnd/>
            <a:tailEnd/>
          </a:ln>
          <a:effectLst/>
        </p:spPr>
        <p:txBody>
          <a:bodyPr wrap="none" anchor="ctr">
            <a:prstTxWarp prst="textNoShape">
              <a:avLst/>
            </a:prstTxWarp>
            <a:spAutoFit/>
          </a:bodyPr>
          <a:lstStyle/>
          <a:p>
            <a:pPr eaLnBrk="0" hangingPunct="0"/>
            <a:r>
              <a:rPr lang="en-US" sz="2800"/>
              <a:t>...</a:t>
            </a:r>
          </a:p>
        </p:txBody>
      </p:sp>
      <p:sp>
        <p:nvSpPr>
          <p:cNvPr id="51" name="Freeform 50"/>
          <p:cNvSpPr>
            <a:spLocks/>
          </p:cNvSpPr>
          <p:nvPr/>
        </p:nvSpPr>
        <p:spPr bwMode="auto">
          <a:xfrm>
            <a:off x="7381645" y="1871487"/>
            <a:ext cx="74613" cy="2304312"/>
          </a:xfrm>
          <a:custGeom>
            <a:avLst/>
            <a:gdLst/>
            <a:ahLst/>
            <a:cxnLst>
              <a:cxn ang="0">
                <a:pos x="0" y="344"/>
              </a:cxn>
              <a:cxn ang="0">
                <a:pos x="0" y="0"/>
              </a:cxn>
            </a:cxnLst>
            <a:rect l="0" t="0" r="r" b="b"/>
            <a:pathLst>
              <a:path w="1" h="344">
                <a:moveTo>
                  <a:pt x="0" y="344"/>
                </a:moveTo>
                <a:lnTo>
                  <a:pt x="0" y="0"/>
                </a:lnTo>
              </a:path>
            </a:pathLst>
          </a:custGeom>
          <a:noFill/>
          <a:ln w="19050" cap="flat" cmpd="sng" algn="ctr">
            <a:solidFill>
              <a:schemeClr val="tx1"/>
            </a:solidFill>
            <a:prstDash val="solid"/>
            <a:round/>
            <a:headEnd type="oval" w="med" len="med"/>
            <a:tailEnd type="none" w="med" len="med"/>
          </a:ln>
          <a:effectLst/>
        </p:spPr>
        <p:txBody>
          <a:bodyPr wrap="none" anchor="ctr">
            <a:prstTxWarp prst="textNoShape">
              <a:avLst/>
            </a:prstTxWarp>
          </a:bodyPr>
          <a:lstStyle/>
          <a:p>
            <a:endParaRPr lang="en-US"/>
          </a:p>
        </p:txBody>
      </p:sp>
      <p:sp>
        <p:nvSpPr>
          <p:cNvPr id="53" name="Freeform 52"/>
          <p:cNvSpPr>
            <a:spLocks/>
          </p:cNvSpPr>
          <p:nvPr/>
        </p:nvSpPr>
        <p:spPr bwMode="auto">
          <a:xfrm>
            <a:off x="4208233" y="2594649"/>
            <a:ext cx="74612" cy="1644650"/>
          </a:xfrm>
          <a:custGeom>
            <a:avLst/>
            <a:gdLst/>
            <a:ahLst/>
            <a:cxnLst>
              <a:cxn ang="0">
                <a:pos x="0" y="344"/>
              </a:cxn>
              <a:cxn ang="0">
                <a:pos x="0" y="0"/>
              </a:cxn>
            </a:cxnLst>
            <a:rect l="0" t="0" r="r" b="b"/>
            <a:pathLst>
              <a:path w="1" h="344">
                <a:moveTo>
                  <a:pt x="0" y="344"/>
                </a:moveTo>
                <a:lnTo>
                  <a:pt x="0" y="0"/>
                </a:lnTo>
              </a:path>
            </a:pathLst>
          </a:custGeom>
          <a:noFill/>
          <a:ln w="12700" cap="flat" cmpd="sng">
            <a:solidFill>
              <a:schemeClr val="tx1"/>
            </a:solidFill>
            <a:prstDash val="solid"/>
            <a:round/>
            <a:headEnd type="none" w="sm" len="sm"/>
            <a:tailEnd type="none" w="med" len="med"/>
          </a:ln>
          <a:effectLst/>
        </p:spPr>
        <p:txBody>
          <a:bodyPr wrap="none" anchor="ctr">
            <a:prstTxWarp prst="textNoShape">
              <a:avLst/>
            </a:prstTxWarp>
          </a:bodyPr>
          <a:lstStyle/>
          <a:p>
            <a:endParaRPr lang="en-US"/>
          </a:p>
        </p:txBody>
      </p:sp>
      <p:sp>
        <p:nvSpPr>
          <p:cNvPr id="54" name="Line 53"/>
          <p:cNvSpPr>
            <a:spLocks noChangeShapeType="1"/>
          </p:cNvSpPr>
          <p:nvPr/>
        </p:nvSpPr>
        <p:spPr bwMode="auto">
          <a:xfrm>
            <a:off x="3542543" y="3466714"/>
            <a:ext cx="662515" cy="0"/>
          </a:xfrm>
          <a:prstGeom prst="line">
            <a:avLst/>
          </a:prstGeom>
          <a:noFill/>
          <a:ln w="12700">
            <a:solidFill>
              <a:schemeClr val="tx1"/>
            </a:solidFill>
            <a:round/>
            <a:headEnd/>
            <a:tailEnd type="oval" w="med" len="med"/>
          </a:ln>
          <a:effectLst/>
        </p:spPr>
        <p:txBody>
          <a:bodyPr wrap="none" anchor="ctr">
            <a:prstTxWarp prst="textNoShape">
              <a:avLst/>
            </a:prstTxWarp>
          </a:bodyPr>
          <a:lstStyle/>
          <a:p>
            <a:endParaRPr lang="en-US"/>
          </a:p>
        </p:txBody>
      </p:sp>
      <p:sp>
        <p:nvSpPr>
          <p:cNvPr id="56" name="Freeform 55"/>
          <p:cNvSpPr>
            <a:spLocks/>
          </p:cNvSpPr>
          <p:nvPr/>
        </p:nvSpPr>
        <p:spPr bwMode="auto">
          <a:xfrm flipV="1">
            <a:off x="2557233" y="2160802"/>
            <a:ext cx="985310" cy="1215811"/>
          </a:xfrm>
          <a:custGeom>
            <a:avLst/>
            <a:gdLst/>
            <a:ahLst/>
            <a:cxnLst>
              <a:cxn ang="0">
                <a:pos x="0" y="176"/>
              </a:cxn>
              <a:cxn ang="0">
                <a:pos x="528" y="176"/>
              </a:cxn>
              <a:cxn ang="0">
                <a:pos x="528" y="0"/>
              </a:cxn>
            </a:cxnLst>
            <a:rect l="0" t="0" r="r" b="b"/>
            <a:pathLst>
              <a:path w="528" h="176">
                <a:moveTo>
                  <a:pt x="0" y="176"/>
                </a:moveTo>
                <a:lnTo>
                  <a:pt x="528" y="176"/>
                </a:lnTo>
                <a:lnTo>
                  <a:pt x="528" y="0"/>
                </a:lnTo>
              </a:path>
            </a:pathLst>
          </a:custGeom>
          <a:noFill/>
          <a:ln w="12700" cap="flat" cmpd="sng">
            <a:solidFill>
              <a:schemeClr val="tx1"/>
            </a:solidFill>
            <a:prstDash val="solid"/>
            <a:round/>
            <a:headEnd type="oval" w="med" len="med"/>
            <a:tailEnd/>
          </a:ln>
          <a:effectLst/>
        </p:spPr>
        <p:txBody>
          <a:bodyPr wrap="none" anchor="ctr">
            <a:prstTxWarp prst="textNoShape">
              <a:avLst/>
            </a:prstTxWarp>
          </a:bodyPr>
          <a:lstStyle/>
          <a:p>
            <a:endParaRPr lang="en-US"/>
          </a:p>
        </p:txBody>
      </p:sp>
      <p:sp>
        <p:nvSpPr>
          <p:cNvPr id="57" name="AutoShape 56"/>
          <p:cNvSpPr>
            <a:spLocks noChangeArrowheads="1"/>
          </p:cNvSpPr>
          <p:nvPr/>
        </p:nvSpPr>
        <p:spPr bwMode="auto">
          <a:xfrm rot="16200000">
            <a:off x="3241789" y="3369083"/>
            <a:ext cx="561975" cy="204787"/>
          </a:xfrm>
          <a:custGeom>
            <a:avLst/>
            <a:gdLst>
              <a:gd name="G0" fmla="+- 2750 0 0"/>
              <a:gd name="G1" fmla="+- 21600 0 2750"/>
              <a:gd name="G2" fmla="*/ 2750 1 2"/>
              <a:gd name="G3" fmla="+- 21600 0 G2"/>
              <a:gd name="G4" fmla="+/ 2750 21600 2"/>
              <a:gd name="G5" fmla="+/ G1 0 2"/>
              <a:gd name="G6" fmla="*/ 21600 21600 2750"/>
              <a:gd name="G7" fmla="*/ G6 1 2"/>
              <a:gd name="G8" fmla="+- 21600 0 G7"/>
              <a:gd name="G9" fmla="*/ 21600 1 2"/>
              <a:gd name="G10" fmla="+- 2750 0 G9"/>
              <a:gd name="G11" fmla="?: G10 G8 0"/>
              <a:gd name="G12" fmla="?: G10 G7 21600"/>
              <a:gd name="T0" fmla="*/ 20225 w 21600"/>
              <a:gd name="T1" fmla="*/ 10800 h 21600"/>
              <a:gd name="T2" fmla="*/ 10800 w 21600"/>
              <a:gd name="T3" fmla="*/ 21600 h 21600"/>
              <a:gd name="T4" fmla="*/ 1375 w 21600"/>
              <a:gd name="T5" fmla="*/ 10800 h 21600"/>
              <a:gd name="T6" fmla="*/ 10800 w 21600"/>
              <a:gd name="T7" fmla="*/ 0 h 21600"/>
              <a:gd name="T8" fmla="*/ 3175 w 21600"/>
              <a:gd name="T9" fmla="*/ 3175 h 21600"/>
              <a:gd name="T10" fmla="*/ 18425 w 21600"/>
              <a:gd name="T11" fmla="*/ 18425 h 21600"/>
            </a:gdLst>
            <a:ahLst/>
            <a:cxnLst>
              <a:cxn ang="0">
                <a:pos x="T0" y="T1"/>
              </a:cxn>
              <a:cxn ang="0">
                <a:pos x="T2" y="T3"/>
              </a:cxn>
              <a:cxn ang="0">
                <a:pos x="T4" y="T5"/>
              </a:cxn>
              <a:cxn ang="0">
                <a:pos x="T6" y="T7"/>
              </a:cxn>
            </a:cxnLst>
            <a:rect l="T8" t="T9" r="T10" b="T11"/>
            <a:pathLst>
              <a:path w="21600" h="21600">
                <a:moveTo>
                  <a:pt x="0" y="0"/>
                </a:moveTo>
                <a:lnTo>
                  <a:pt x="2750" y="21600"/>
                </a:lnTo>
                <a:lnTo>
                  <a:pt x="18850" y="21600"/>
                </a:lnTo>
                <a:lnTo>
                  <a:pt x="21600" y="0"/>
                </a:lnTo>
                <a:close/>
              </a:path>
            </a:pathLst>
          </a:custGeom>
          <a:solidFill>
            <a:srgbClr val="C6D9F1"/>
          </a:solidFill>
          <a:ln w="19050" cap="flat" cmpd="sng" algn="ctr">
            <a:solidFill>
              <a:schemeClr val="tx1"/>
            </a:solidFill>
            <a:prstDash val="solid"/>
            <a:miter lim="800000"/>
            <a:headEnd type="none" w="med" len="med"/>
            <a:tailEnd type="none" w="med" len="med"/>
          </a:ln>
          <a:effectLst/>
        </p:spPr>
        <p:txBody>
          <a:bodyPr wrap="none" anchor="ctr">
            <a:prstTxWarp prst="textNoShape">
              <a:avLst/>
            </a:prstTxWarp>
          </a:bodyPr>
          <a:lstStyle/>
          <a:p>
            <a:endParaRPr lang="en-US"/>
          </a:p>
        </p:txBody>
      </p:sp>
      <p:sp>
        <p:nvSpPr>
          <p:cNvPr id="58" name="Freeform 57"/>
          <p:cNvSpPr>
            <a:spLocks/>
          </p:cNvSpPr>
          <p:nvPr/>
        </p:nvSpPr>
        <p:spPr bwMode="auto">
          <a:xfrm>
            <a:off x="3214459" y="2694102"/>
            <a:ext cx="824141" cy="3388572"/>
          </a:xfrm>
          <a:custGeom>
            <a:avLst/>
            <a:gdLst>
              <a:gd name="connsiteX0" fmla="*/ 520 w 520"/>
              <a:gd name="connsiteY0" fmla="*/ 7 h 2703"/>
              <a:gd name="connsiteX1" fmla="*/ 391 w 520"/>
              <a:gd name="connsiteY1" fmla="*/ 0 h 2703"/>
              <a:gd name="connsiteX2" fmla="*/ 0 w 520"/>
              <a:gd name="connsiteY2" fmla="*/ 7 h 2703"/>
              <a:gd name="connsiteX3" fmla="*/ 0 w 520"/>
              <a:gd name="connsiteY3" fmla="*/ 2703 h 2703"/>
              <a:gd name="connsiteX0" fmla="*/ 520 w 520"/>
              <a:gd name="connsiteY0" fmla="*/ 0 h 2829"/>
              <a:gd name="connsiteX1" fmla="*/ 391 w 520"/>
              <a:gd name="connsiteY1" fmla="*/ 126 h 2829"/>
              <a:gd name="connsiteX2" fmla="*/ 0 w 520"/>
              <a:gd name="connsiteY2" fmla="*/ 133 h 2829"/>
              <a:gd name="connsiteX3" fmla="*/ 0 w 520"/>
              <a:gd name="connsiteY3" fmla="*/ 2829 h 2829"/>
              <a:gd name="connsiteX0" fmla="*/ 520 w 523"/>
              <a:gd name="connsiteY0" fmla="*/ 0 h 2829"/>
              <a:gd name="connsiteX1" fmla="*/ 523 w 523"/>
              <a:gd name="connsiteY1" fmla="*/ 126 h 2829"/>
              <a:gd name="connsiteX2" fmla="*/ 0 w 523"/>
              <a:gd name="connsiteY2" fmla="*/ 133 h 2829"/>
              <a:gd name="connsiteX3" fmla="*/ 0 w 523"/>
              <a:gd name="connsiteY3" fmla="*/ 2829 h 2829"/>
              <a:gd name="connsiteX0" fmla="*/ 520 w 523"/>
              <a:gd name="connsiteY0" fmla="*/ 0 h 2829"/>
              <a:gd name="connsiteX1" fmla="*/ 523 w 523"/>
              <a:gd name="connsiteY1" fmla="*/ 159 h 2829"/>
              <a:gd name="connsiteX2" fmla="*/ 0 w 523"/>
              <a:gd name="connsiteY2" fmla="*/ 133 h 2829"/>
              <a:gd name="connsiteX3" fmla="*/ 0 w 523"/>
              <a:gd name="connsiteY3" fmla="*/ 2829 h 2829"/>
              <a:gd name="connsiteX0" fmla="*/ 520 w 523"/>
              <a:gd name="connsiteY0" fmla="*/ 0 h 2829"/>
              <a:gd name="connsiteX1" fmla="*/ 523 w 523"/>
              <a:gd name="connsiteY1" fmla="*/ 159 h 2829"/>
              <a:gd name="connsiteX2" fmla="*/ 0 w 523"/>
              <a:gd name="connsiteY2" fmla="*/ 133 h 2829"/>
              <a:gd name="connsiteX3" fmla="*/ 0 w 523"/>
              <a:gd name="connsiteY3" fmla="*/ 2829 h 2829"/>
              <a:gd name="connsiteX0" fmla="*/ 520 w 523"/>
              <a:gd name="connsiteY0" fmla="*/ 0 h 2829"/>
              <a:gd name="connsiteX1" fmla="*/ 523 w 523"/>
              <a:gd name="connsiteY1" fmla="*/ 159 h 2829"/>
              <a:gd name="connsiteX2" fmla="*/ 0 w 523"/>
              <a:gd name="connsiteY2" fmla="*/ 133 h 2829"/>
              <a:gd name="connsiteX3" fmla="*/ 0 w 523"/>
              <a:gd name="connsiteY3" fmla="*/ 2829 h 2829"/>
              <a:gd name="connsiteX0" fmla="*/ 520 w 523"/>
              <a:gd name="connsiteY0" fmla="*/ 0 h 2829"/>
              <a:gd name="connsiteX1" fmla="*/ 523 w 523"/>
              <a:gd name="connsiteY1" fmla="*/ 127 h 2829"/>
              <a:gd name="connsiteX2" fmla="*/ 0 w 523"/>
              <a:gd name="connsiteY2" fmla="*/ 133 h 2829"/>
              <a:gd name="connsiteX3" fmla="*/ 0 w 523"/>
              <a:gd name="connsiteY3" fmla="*/ 2829 h 2829"/>
            </a:gdLst>
            <a:ahLst/>
            <a:cxnLst>
              <a:cxn ang="0">
                <a:pos x="connsiteX0" y="connsiteY0"/>
              </a:cxn>
              <a:cxn ang="0">
                <a:pos x="connsiteX1" y="connsiteY1"/>
              </a:cxn>
              <a:cxn ang="0">
                <a:pos x="connsiteX2" y="connsiteY2"/>
              </a:cxn>
              <a:cxn ang="0">
                <a:pos x="connsiteX3" y="connsiteY3"/>
              </a:cxn>
            </a:cxnLst>
            <a:rect l="l" t="t" r="r" b="b"/>
            <a:pathLst>
              <a:path w="523" h="2829">
                <a:moveTo>
                  <a:pt x="520" y="0"/>
                </a:moveTo>
                <a:cubicBezTo>
                  <a:pt x="521" y="53"/>
                  <a:pt x="520" y="1"/>
                  <a:pt x="523" y="127"/>
                </a:cubicBezTo>
                <a:lnTo>
                  <a:pt x="0" y="133"/>
                </a:lnTo>
                <a:lnTo>
                  <a:pt x="0" y="2829"/>
                </a:lnTo>
              </a:path>
            </a:pathLst>
          </a:custGeom>
          <a:noFill/>
          <a:ln w="12700" cap="flat" cmpd="sng">
            <a:solidFill>
              <a:schemeClr val="tx1"/>
            </a:solidFill>
            <a:prstDash val="solid"/>
            <a:round/>
            <a:headEnd type="none" w="sm" len="sm"/>
            <a:tailEnd type="oval" w="sm" len="sm"/>
          </a:ln>
          <a:effectLst/>
        </p:spPr>
        <p:txBody>
          <a:bodyPr wrap="none" anchor="ctr">
            <a:prstTxWarp prst="textNoShape">
              <a:avLst/>
            </a:prstTxWarp>
          </a:bodyPr>
          <a:lstStyle/>
          <a:p>
            <a:endParaRPr lang="en-US"/>
          </a:p>
        </p:txBody>
      </p:sp>
      <p:sp>
        <p:nvSpPr>
          <p:cNvPr id="59" name="Line 58"/>
          <p:cNvSpPr>
            <a:spLocks noChangeShapeType="1"/>
          </p:cNvSpPr>
          <p:nvPr/>
        </p:nvSpPr>
        <p:spPr bwMode="auto">
          <a:xfrm flipV="1">
            <a:off x="1913608" y="4613949"/>
            <a:ext cx="0" cy="1468726"/>
          </a:xfrm>
          <a:prstGeom prst="line">
            <a:avLst/>
          </a:prstGeom>
          <a:noFill/>
          <a:ln w="12700">
            <a:solidFill>
              <a:schemeClr val="tx1"/>
            </a:solidFill>
            <a:round/>
            <a:headEnd type="oval" w="sm" len="sm"/>
            <a:tailEnd type="triangle" w="med" len="med"/>
          </a:ln>
          <a:effectLst/>
        </p:spPr>
        <p:txBody>
          <a:bodyPr wrap="none" anchor="ctr">
            <a:prstTxWarp prst="textNoShape">
              <a:avLst/>
            </a:prstTxWarp>
          </a:bodyPr>
          <a:lstStyle/>
          <a:p>
            <a:endParaRPr lang="en-US"/>
          </a:p>
        </p:txBody>
      </p:sp>
      <p:sp>
        <p:nvSpPr>
          <p:cNvPr id="60" name="Rectangle 60"/>
          <p:cNvSpPr>
            <a:spLocks noChangeArrowheads="1"/>
          </p:cNvSpPr>
          <p:nvPr/>
        </p:nvSpPr>
        <p:spPr bwMode="auto">
          <a:xfrm>
            <a:off x="3898670" y="2489874"/>
            <a:ext cx="3017838" cy="244475"/>
          </a:xfrm>
          <a:prstGeom prst="rect">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r>
              <a:rPr lang="en-US" sz="1200" kern="0" dirty="0" smtClean="0">
                <a:solidFill>
                  <a:srgbClr val="000000"/>
                </a:solidFill>
                <a:latin typeface="Arial"/>
              </a:rPr>
              <a:t>Scan chain</a:t>
            </a:r>
            <a:endParaRPr lang="en-US" sz="1200" kern="0" dirty="0">
              <a:solidFill>
                <a:srgbClr val="000000"/>
              </a:solidFill>
              <a:latin typeface="Arial"/>
            </a:endParaRPr>
          </a:p>
        </p:txBody>
      </p:sp>
      <p:sp>
        <p:nvSpPr>
          <p:cNvPr id="70" name="Text Box 70"/>
          <p:cNvSpPr txBox="1">
            <a:spLocks noChangeArrowheads="1"/>
          </p:cNvSpPr>
          <p:nvPr/>
        </p:nvSpPr>
        <p:spPr bwMode="auto">
          <a:xfrm>
            <a:off x="1665895" y="1563710"/>
            <a:ext cx="783500" cy="307777"/>
          </a:xfrm>
          <a:prstGeom prst="rect">
            <a:avLst/>
          </a:prstGeom>
          <a:noFill/>
          <a:ln w="9525">
            <a:noFill/>
            <a:miter lim="800000"/>
            <a:headEnd/>
            <a:tailEnd/>
          </a:ln>
          <a:effectLst/>
        </p:spPr>
        <p:txBody>
          <a:bodyPr wrap="none" anchor="ctr">
            <a:prstTxWarp prst="textNoShape">
              <a:avLst/>
            </a:prstTxWarp>
            <a:spAutoFit/>
          </a:bodyPr>
          <a:lstStyle/>
          <a:p>
            <a:pPr eaLnBrk="0" hangingPunct="0"/>
            <a:r>
              <a:rPr lang="en-US" sz="1400" dirty="0" smtClean="0"/>
              <a:t>Scan in</a:t>
            </a:r>
            <a:endParaRPr lang="en-US" sz="1400" dirty="0"/>
          </a:p>
        </p:txBody>
      </p:sp>
      <p:sp>
        <p:nvSpPr>
          <p:cNvPr id="71" name="Text Box 71"/>
          <p:cNvSpPr txBox="1">
            <a:spLocks noChangeArrowheads="1"/>
          </p:cNvSpPr>
          <p:nvPr/>
        </p:nvSpPr>
        <p:spPr bwMode="auto">
          <a:xfrm>
            <a:off x="7189558" y="1563710"/>
            <a:ext cx="893343" cy="307777"/>
          </a:xfrm>
          <a:prstGeom prst="rect">
            <a:avLst/>
          </a:prstGeom>
          <a:noFill/>
          <a:ln w="9525">
            <a:noFill/>
            <a:miter lim="800000"/>
            <a:headEnd/>
            <a:tailEnd/>
          </a:ln>
          <a:effectLst/>
        </p:spPr>
        <p:txBody>
          <a:bodyPr wrap="none" anchor="ctr">
            <a:prstTxWarp prst="textNoShape">
              <a:avLst/>
            </a:prstTxWarp>
            <a:spAutoFit/>
          </a:bodyPr>
          <a:lstStyle/>
          <a:p>
            <a:pPr eaLnBrk="0" hangingPunct="0"/>
            <a:r>
              <a:rPr lang="en-US" sz="1400" dirty="0" smtClean="0"/>
              <a:t>Scan out</a:t>
            </a:r>
            <a:endParaRPr lang="en-US" sz="1400" dirty="0"/>
          </a:p>
        </p:txBody>
      </p:sp>
      <p:sp>
        <p:nvSpPr>
          <p:cNvPr id="72" name="Line 72"/>
          <p:cNvSpPr>
            <a:spLocks noChangeShapeType="1"/>
          </p:cNvSpPr>
          <p:nvPr/>
        </p:nvSpPr>
        <p:spPr bwMode="auto">
          <a:xfrm flipV="1">
            <a:off x="1802060" y="4621239"/>
            <a:ext cx="0" cy="1325722"/>
          </a:xfrm>
          <a:prstGeom prst="line">
            <a:avLst/>
          </a:prstGeom>
          <a:noFill/>
          <a:ln w="12700">
            <a:solidFill>
              <a:schemeClr val="tx1"/>
            </a:solidFill>
            <a:round/>
            <a:headEnd type="oval" w="sm" len="sm"/>
            <a:tailEnd type="triangle" w="med" len="med"/>
          </a:ln>
          <a:effectLst/>
        </p:spPr>
        <p:txBody>
          <a:bodyPr wrap="none" anchor="ctr">
            <a:prstTxWarp prst="textNoShape">
              <a:avLst/>
            </a:prstTxWarp>
          </a:bodyPr>
          <a:lstStyle/>
          <a:p>
            <a:endParaRPr lang="en-US"/>
          </a:p>
        </p:txBody>
      </p:sp>
      <p:sp>
        <p:nvSpPr>
          <p:cNvPr id="75" name="AutoShape 73"/>
          <p:cNvSpPr>
            <a:spLocks noChangeArrowheads="1"/>
          </p:cNvSpPr>
          <p:nvPr/>
        </p:nvSpPr>
        <p:spPr bwMode="auto">
          <a:xfrm rot="5400000" flipH="1">
            <a:off x="774281" y="3372146"/>
            <a:ext cx="2193385" cy="304800"/>
          </a:xfrm>
          <a:prstGeom prst="roundRect">
            <a:avLst>
              <a:gd name="adj" fmla="val 50000"/>
            </a:avLst>
          </a:prstGeom>
          <a:solidFill>
            <a:srgbClr val="C48E66"/>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46800" anchor="ctr"/>
          <a:lstStyle/>
          <a:p>
            <a:pPr algn="ctr" defTabSz="914400" eaLnBrk="0" fontAlgn="auto" hangingPunct="0">
              <a:spcBef>
                <a:spcPts val="0"/>
              </a:spcBef>
              <a:spcAft>
                <a:spcPts val="0"/>
              </a:spcAft>
              <a:defRPr/>
            </a:pPr>
            <a:r>
              <a:rPr lang="en-US" sz="1200" kern="0" dirty="0" smtClean="0">
                <a:solidFill>
                  <a:srgbClr val="000000"/>
                </a:solidFill>
                <a:latin typeface="Arial"/>
              </a:rPr>
              <a:t>Test generator</a:t>
            </a:r>
            <a:endParaRPr lang="en-US" sz="1200" kern="0" dirty="0">
              <a:solidFill>
                <a:srgbClr val="000000"/>
              </a:solidFill>
              <a:latin typeface="Arial"/>
            </a:endParaRPr>
          </a:p>
        </p:txBody>
      </p:sp>
      <p:sp>
        <p:nvSpPr>
          <p:cNvPr id="76" name="AutoShape 73"/>
          <p:cNvSpPr>
            <a:spLocks noChangeArrowheads="1"/>
          </p:cNvSpPr>
          <p:nvPr/>
        </p:nvSpPr>
        <p:spPr bwMode="auto">
          <a:xfrm>
            <a:off x="3391207" y="5072736"/>
            <a:ext cx="1985963" cy="304800"/>
          </a:xfrm>
          <a:prstGeom prst="roundRect">
            <a:avLst>
              <a:gd name="adj" fmla="val 50000"/>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r>
              <a:rPr lang="en-US" sz="1200" kern="0" dirty="0" smtClean="0">
                <a:solidFill>
                  <a:srgbClr val="000000"/>
                </a:solidFill>
                <a:latin typeface="Arial"/>
              </a:rPr>
              <a:t>Shift counter</a:t>
            </a:r>
            <a:endParaRPr lang="en-US" sz="1200" kern="0" dirty="0">
              <a:solidFill>
                <a:srgbClr val="000000"/>
              </a:solidFill>
              <a:latin typeface="Arial"/>
            </a:endParaRPr>
          </a:p>
        </p:txBody>
      </p:sp>
      <p:sp>
        <p:nvSpPr>
          <p:cNvPr id="77" name="AutoShape 73"/>
          <p:cNvSpPr>
            <a:spLocks noChangeArrowheads="1"/>
          </p:cNvSpPr>
          <p:nvPr/>
        </p:nvSpPr>
        <p:spPr bwMode="auto">
          <a:xfrm>
            <a:off x="5606976" y="5072736"/>
            <a:ext cx="1581150" cy="304800"/>
          </a:xfrm>
          <a:prstGeom prst="roundRect">
            <a:avLst>
              <a:gd name="adj" fmla="val 50000"/>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r>
              <a:rPr lang="en-US" sz="1200" kern="0" dirty="0" smtClean="0">
                <a:solidFill>
                  <a:srgbClr val="000000"/>
                </a:solidFill>
                <a:latin typeface="Arial"/>
              </a:rPr>
              <a:t>Pattern counter</a:t>
            </a:r>
            <a:endParaRPr lang="en-US" sz="1200" kern="0" dirty="0">
              <a:solidFill>
                <a:srgbClr val="000000"/>
              </a:solidFill>
              <a:latin typeface="Arial"/>
            </a:endParaRPr>
          </a:p>
        </p:txBody>
      </p:sp>
      <p:sp>
        <p:nvSpPr>
          <p:cNvPr id="80" name="AutoShape 73"/>
          <p:cNvSpPr>
            <a:spLocks noChangeArrowheads="1"/>
          </p:cNvSpPr>
          <p:nvPr/>
        </p:nvSpPr>
        <p:spPr bwMode="auto">
          <a:xfrm rot="5400000" flipH="1">
            <a:off x="7461067" y="3285786"/>
            <a:ext cx="2193385" cy="304800"/>
          </a:xfrm>
          <a:prstGeom prst="roundRect">
            <a:avLst>
              <a:gd name="adj" fmla="val 50000"/>
            </a:avLst>
          </a:prstGeom>
          <a:solidFill>
            <a:srgbClr val="C48E66"/>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46800" anchor="ctr"/>
          <a:lstStyle/>
          <a:p>
            <a:pPr algn="ctr" defTabSz="914400" eaLnBrk="0" fontAlgn="auto" hangingPunct="0">
              <a:spcBef>
                <a:spcPts val="0"/>
              </a:spcBef>
              <a:spcAft>
                <a:spcPts val="0"/>
              </a:spcAft>
              <a:defRPr/>
            </a:pPr>
            <a:r>
              <a:rPr lang="en-US" sz="1200" kern="0" dirty="0" smtClean="0">
                <a:solidFill>
                  <a:srgbClr val="000000"/>
                </a:solidFill>
                <a:latin typeface="Arial"/>
              </a:rPr>
              <a:t>Test response compactor</a:t>
            </a:r>
            <a:endParaRPr lang="en-US" sz="1200" kern="0" dirty="0">
              <a:solidFill>
                <a:srgbClr val="000000"/>
              </a:solidFill>
              <a:latin typeface="Arial"/>
            </a:endParaRPr>
          </a:p>
        </p:txBody>
      </p:sp>
      <p:sp>
        <p:nvSpPr>
          <p:cNvPr id="83" name="Rectangle 60"/>
          <p:cNvSpPr>
            <a:spLocks noChangeArrowheads="1"/>
          </p:cNvSpPr>
          <p:nvPr/>
        </p:nvSpPr>
        <p:spPr bwMode="auto">
          <a:xfrm>
            <a:off x="3898670" y="4103229"/>
            <a:ext cx="3017838" cy="244475"/>
          </a:xfrm>
          <a:prstGeom prst="rect">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r>
              <a:rPr lang="en-US" sz="1200" kern="0" dirty="0" smtClean="0">
                <a:solidFill>
                  <a:srgbClr val="000000"/>
                </a:solidFill>
                <a:latin typeface="Arial"/>
              </a:rPr>
              <a:t>Scan chain</a:t>
            </a:r>
            <a:endParaRPr lang="en-US" sz="1200" kern="0" dirty="0">
              <a:solidFill>
                <a:srgbClr val="000000"/>
              </a:solidFill>
              <a:latin typeface="Arial"/>
            </a:endParaRPr>
          </a:p>
        </p:txBody>
      </p:sp>
      <p:sp>
        <p:nvSpPr>
          <p:cNvPr id="87" name="AutoShape 73"/>
          <p:cNvSpPr>
            <a:spLocks noChangeArrowheads="1"/>
          </p:cNvSpPr>
          <p:nvPr/>
        </p:nvSpPr>
        <p:spPr bwMode="auto">
          <a:xfrm>
            <a:off x="6227461" y="5485486"/>
            <a:ext cx="1631799" cy="304800"/>
          </a:xfrm>
          <a:prstGeom prst="roundRect">
            <a:avLst>
              <a:gd name="adj" fmla="val 50000"/>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r>
              <a:rPr lang="en-US" sz="1200" kern="0" dirty="0" smtClean="0">
                <a:solidFill>
                  <a:srgbClr val="000000"/>
                </a:solidFill>
                <a:latin typeface="Arial"/>
              </a:rPr>
              <a:t>Mask generator</a:t>
            </a:r>
            <a:endParaRPr lang="en-US" sz="1200" kern="0" dirty="0">
              <a:solidFill>
                <a:srgbClr val="000000"/>
              </a:solidFill>
              <a:latin typeface="Arial"/>
            </a:endParaRPr>
          </a:p>
        </p:txBody>
      </p:sp>
      <p:sp>
        <p:nvSpPr>
          <p:cNvPr id="92" name="Freeform 91"/>
          <p:cNvSpPr/>
          <p:nvPr/>
        </p:nvSpPr>
        <p:spPr>
          <a:xfrm>
            <a:off x="2139270" y="4936967"/>
            <a:ext cx="3350381" cy="362857"/>
          </a:xfrm>
          <a:custGeom>
            <a:avLst/>
            <a:gdLst>
              <a:gd name="connsiteX0" fmla="*/ 3350381 w 3350381"/>
              <a:gd name="connsiteY0" fmla="*/ 278190 h 362857"/>
              <a:gd name="connsiteX1" fmla="*/ 3350381 w 3350381"/>
              <a:gd name="connsiteY1" fmla="*/ 0 h 362857"/>
              <a:gd name="connsiteX2" fmla="*/ 0 w 3350381"/>
              <a:gd name="connsiteY2" fmla="*/ 24190 h 362857"/>
              <a:gd name="connsiteX3" fmla="*/ 0 w 3350381"/>
              <a:gd name="connsiteY3" fmla="*/ 362857 h 362857"/>
              <a:gd name="connsiteX4" fmla="*/ 374953 w 3350381"/>
              <a:gd name="connsiteY4" fmla="*/ 362857 h 3628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50381" h="362857">
                <a:moveTo>
                  <a:pt x="3350381" y="278190"/>
                </a:moveTo>
                <a:lnTo>
                  <a:pt x="3350381" y="0"/>
                </a:lnTo>
                <a:lnTo>
                  <a:pt x="0" y="24190"/>
                </a:lnTo>
                <a:lnTo>
                  <a:pt x="0" y="362857"/>
                </a:lnTo>
                <a:lnTo>
                  <a:pt x="374953" y="362857"/>
                </a:lnTo>
              </a:path>
            </a:pathLst>
          </a:custGeom>
          <a:noFill/>
          <a:ln w="12700" cap="flat" cmpd="sng">
            <a:solidFill>
              <a:schemeClr val="tx1"/>
            </a:solidFill>
            <a:prstDash val="solid"/>
            <a:round/>
            <a:headEnd type="oval" w="med" len="med"/>
            <a:tailEnd/>
          </a:ln>
          <a:effectLst/>
        </p:spPr>
        <p:txBody>
          <a:bodyPr wrap="none" anchor="ctr">
            <a:prstTxWarp prst="textNoShape">
              <a:avLst/>
            </a:prstTxWarp>
          </a:bodyPr>
          <a:lstStyle/>
          <a:p>
            <a:endParaRPr lang="en-US">
              <a:latin typeface="Arial" charset="0"/>
              <a:ea typeface="ＭＳ Ｐゴシック" charset="-128"/>
              <a:cs typeface="ＭＳ Ｐゴシック" charset="-128"/>
            </a:endParaRPr>
          </a:p>
        </p:txBody>
      </p:sp>
      <p:grpSp>
        <p:nvGrpSpPr>
          <p:cNvPr id="78" name="Group 77"/>
          <p:cNvGrpSpPr/>
          <p:nvPr/>
        </p:nvGrpSpPr>
        <p:grpSpPr>
          <a:xfrm>
            <a:off x="2394207" y="5214173"/>
            <a:ext cx="386326" cy="447675"/>
            <a:chOff x="6055972" y="4189413"/>
            <a:chExt cx="386326" cy="447675"/>
          </a:xfrm>
          <a:solidFill>
            <a:schemeClr val="tx2">
              <a:lumMod val="20000"/>
              <a:lumOff val="80000"/>
            </a:schemeClr>
          </a:solidFill>
        </p:grpSpPr>
        <p:sp>
          <p:nvSpPr>
            <p:cNvPr id="66" name="Rectangle 66"/>
            <p:cNvSpPr>
              <a:spLocks noChangeArrowheads="1"/>
            </p:cNvSpPr>
            <p:nvPr/>
          </p:nvSpPr>
          <p:spPr bwMode="auto">
            <a:xfrm>
              <a:off x="6124798" y="4189413"/>
              <a:ext cx="317500" cy="447675"/>
            </a:xfrm>
            <a:prstGeom prst="rect">
              <a:avLst/>
            </a:prstGeom>
            <a:grpFill/>
            <a:ln w="19050">
              <a:solidFill>
                <a:schemeClr val="tx1"/>
              </a:solidFill>
              <a:miter lim="800000"/>
              <a:headEnd/>
              <a:tailEnd/>
            </a:ln>
            <a:effectLst/>
          </p:spPr>
          <p:txBody>
            <a:bodyPr wrap="none" lIns="92075" tIns="46038" rIns="92075" bIns="46038" anchor="ctr">
              <a:prstTxWarp prst="textNoShape">
                <a:avLst/>
              </a:prstTxWarp>
            </a:bodyPr>
            <a:lstStyle/>
            <a:p>
              <a:endParaRPr lang="en-US"/>
            </a:p>
          </p:txBody>
        </p:sp>
        <p:sp>
          <p:nvSpPr>
            <p:cNvPr id="67" name="AutoShape 67"/>
            <p:cNvSpPr>
              <a:spLocks noChangeArrowheads="1"/>
            </p:cNvSpPr>
            <p:nvPr/>
          </p:nvSpPr>
          <p:spPr bwMode="auto">
            <a:xfrm rot="5400000">
              <a:off x="6114479" y="4468019"/>
              <a:ext cx="139700" cy="106362"/>
            </a:xfrm>
            <a:prstGeom prst="triangle">
              <a:avLst>
                <a:gd name="adj" fmla="val 50000"/>
              </a:avLst>
            </a:prstGeom>
            <a:grpFill/>
            <a:ln w="12700">
              <a:solidFill>
                <a:schemeClr val="tx1"/>
              </a:solidFill>
              <a:miter lim="800000"/>
              <a:headEnd/>
              <a:tailEnd/>
            </a:ln>
            <a:effectLst/>
          </p:spPr>
          <p:txBody>
            <a:bodyPr wrap="none" anchor="ctr">
              <a:prstTxWarp prst="textNoShape">
                <a:avLst/>
              </a:prstTxWarp>
            </a:bodyPr>
            <a:lstStyle/>
            <a:p>
              <a:endParaRPr lang="en-US"/>
            </a:p>
          </p:txBody>
        </p:sp>
        <p:sp>
          <p:nvSpPr>
            <p:cNvPr id="68" name="AutoShape 68"/>
            <p:cNvSpPr>
              <a:spLocks noChangeArrowheads="1"/>
            </p:cNvSpPr>
            <p:nvPr/>
          </p:nvSpPr>
          <p:spPr bwMode="auto">
            <a:xfrm rot="5400000">
              <a:off x="6055972" y="4232275"/>
              <a:ext cx="72000" cy="72000"/>
            </a:xfrm>
            <a:prstGeom prst="flowChartConnector">
              <a:avLst/>
            </a:prstGeom>
            <a:grpFill/>
            <a:ln w="9525">
              <a:solidFill>
                <a:schemeClr val="tx1"/>
              </a:solidFill>
              <a:round/>
              <a:headEnd/>
              <a:tailEnd/>
            </a:ln>
            <a:effectLst/>
          </p:spPr>
          <p:txBody>
            <a:bodyPr wrap="none" anchor="ctr">
              <a:prstTxWarp prst="textNoShape">
                <a:avLst/>
              </a:prstTxWarp>
            </a:bodyPr>
            <a:lstStyle/>
            <a:p>
              <a:endParaRPr lang="en-US"/>
            </a:p>
          </p:txBody>
        </p:sp>
        <p:sp>
          <p:nvSpPr>
            <p:cNvPr id="69" name="AutoShape 69"/>
            <p:cNvSpPr>
              <a:spLocks noChangeArrowheads="1"/>
            </p:cNvSpPr>
            <p:nvPr/>
          </p:nvSpPr>
          <p:spPr bwMode="auto">
            <a:xfrm rot="5400000">
              <a:off x="6055973" y="4465637"/>
              <a:ext cx="72000" cy="72000"/>
            </a:xfrm>
            <a:prstGeom prst="flowChartConnector">
              <a:avLst/>
            </a:prstGeom>
            <a:grpFill/>
            <a:ln w="9525">
              <a:solidFill>
                <a:schemeClr val="tx1"/>
              </a:solidFill>
              <a:round/>
              <a:headEnd/>
              <a:tailEnd/>
            </a:ln>
            <a:effectLst/>
          </p:spPr>
          <p:txBody>
            <a:bodyPr wrap="none" anchor="ctr">
              <a:prstTxWarp prst="textNoShape">
                <a:avLst/>
              </a:prstTxWarp>
            </a:bodyPr>
            <a:lstStyle/>
            <a:p>
              <a:endParaRPr lang="en-US"/>
            </a:p>
          </p:txBody>
        </p:sp>
      </p:grpSp>
      <p:sp>
        <p:nvSpPr>
          <p:cNvPr id="73" name="Text Box 29"/>
          <p:cNvSpPr txBox="1">
            <a:spLocks noChangeArrowheads="1"/>
          </p:cNvSpPr>
          <p:nvPr/>
        </p:nvSpPr>
        <p:spPr bwMode="auto">
          <a:xfrm>
            <a:off x="4161699" y="2722268"/>
            <a:ext cx="389951" cy="276999"/>
          </a:xfrm>
          <a:prstGeom prst="rect">
            <a:avLst/>
          </a:prstGeom>
          <a:noFill/>
          <a:ln w="9525">
            <a:noFill/>
            <a:miter lim="800000"/>
            <a:headEnd/>
            <a:tailEnd/>
          </a:ln>
          <a:effectLst/>
        </p:spPr>
        <p:txBody>
          <a:bodyPr wrap="none" anchor="ctr">
            <a:prstTxWarp prst="textNoShape">
              <a:avLst/>
            </a:prstTxWarp>
            <a:spAutoFit/>
          </a:bodyPr>
          <a:lstStyle/>
          <a:p>
            <a:pPr algn="ctr" eaLnBrk="0" hangingPunct="0"/>
            <a:r>
              <a:rPr lang="en-US" sz="1200" dirty="0" smtClean="0"/>
              <a:t>SE</a:t>
            </a:r>
            <a:endParaRPr lang="en-US" sz="1200" dirty="0"/>
          </a:p>
        </p:txBody>
      </p:sp>
      <p:sp>
        <p:nvSpPr>
          <p:cNvPr id="74" name="Text Box 29"/>
          <p:cNvSpPr txBox="1">
            <a:spLocks noChangeArrowheads="1"/>
          </p:cNvSpPr>
          <p:nvPr/>
        </p:nvSpPr>
        <p:spPr bwMode="auto">
          <a:xfrm>
            <a:off x="4149487" y="3830517"/>
            <a:ext cx="389951" cy="276999"/>
          </a:xfrm>
          <a:prstGeom prst="rect">
            <a:avLst/>
          </a:prstGeom>
          <a:noFill/>
          <a:ln w="9525">
            <a:noFill/>
            <a:miter lim="800000"/>
            <a:headEnd/>
            <a:tailEnd/>
          </a:ln>
          <a:effectLst/>
        </p:spPr>
        <p:txBody>
          <a:bodyPr wrap="none" anchor="ctr">
            <a:prstTxWarp prst="textNoShape">
              <a:avLst/>
            </a:prstTxWarp>
            <a:spAutoFit/>
          </a:bodyPr>
          <a:lstStyle/>
          <a:p>
            <a:pPr algn="ctr" eaLnBrk="0" hangingPunct="0"/>
            <a:r>
              <a:rPr lang="en-US" sz="1200" dirty="0" smtClean="0"/>
              <a:t>SE</a:t>
            </a:r>
            <a:endParaRPr lang="en-US" sz="1200" dirty="0"/>
          </a:p>
        </p:txBody>
      </p:sp>
      <p:sp>
        <p:nvSpPr>
          <p:cNvPr id="84" name="Isosceles Triangle 83"/>
          <p:cNvSpPr/>
          <p:nvPr/>
        </p:nvSpPr>
        <p:spPr>
          <a:xfrm>
            <a:off x="3988771" y="2629574"/>
            <a:ext cx="89287" cy="101600"/>
          </a:xfrm>
          <a:prstGeom prst="triangle">
            <a:avLst/>
          </a:prstGeom>
          <a:solidFill>
            <a:srgbClr val="FFFFFF"/>
          </a:solidFill>
          <a:ln w="12700" cap="flat" cmpd="sng" algn="ctr">
            <a:solidFill>
              <a:srgbClr val="000000"/>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1" name="Isosceles Triangle 80"/>
          <p:cNvSpPr/>
          <p:nvPr/>
        </p:nvSpPr>
        <p:spPr>
          <a:xfrm>
            <a:off x="3982421" y="4246104"/>
            <a:ext cx="89287" cy="101600"/>
          </a:xfrm>
          <a:prstGeom prst="triangle">
            <a:avLst/>
          </a:prstGeom>
          <a:solidFill>
            <a:srgbClr val="FFFFFF"/>
          </a:solidFill>
          <a:ln w="12700" cap="flat" cmpd="sng" algn="ctr">
            <a:solidFill>
              <a:srgbClr val="000000"/>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 name="AutoShape 86"/>
          <p:cNvSpPr>
            <a:spLocks noChangeArrowheads="1"/>
          </p:cNvSpPr>
          <p:nvPr/>
        </p:nvSpPr>
        <p:spPr bwMode="auto">
          <a:xfrm>
            <a:off x="3265714" y="4978965"/>
            <a:ext cx="4547295" cy="1413778"/>
          </a:xfrm>
          <a:prstGeom prst="octagon">
            <a:avLst>
              <a:gd name="adj" fmla="val 5762"/>
            </a:avLst>
          </a:prstGeom>
          <a:solidFill>
            <a:schemeClr val="bg1">
              <a:lumMod val="75000"/>
            </a:schemeClr>
          </a:solidFill>
          <a:ln w="9525">
            <a:solidFill>
              <a:srgbClr val="FFFFFF">
                <a:lumMod val="65000"/>
              </a:srgbClr>
            </a:solidFill>
            <a:miter lim="800000"/>
            <a:headEnd/>
            <a:tailEnd/>
          </a:ln>
        </p:spPr>
        <p:txBody>
          <a:bodyPr wrap="none" anchor="ctr">
            <a:prstTxWarp prst="textNoShape">
              <a:avLst/>
            </a:prstTxWarp>
          </a:bodyPr>
          <a:lstStyle/>
          <a:p>
            <a:pPr algn="ctr" defTabSz="914400" fontAlgn="auto">
              <a:spcBef>
                <a:spcPts val="0"/>
              </a:spcBef>
              <a:spcAft>
                <a:spcPts val="0"/>
              </a:spcAft>
              <a:defRPr/>
            </a:pPr>
            <a:endParaRPr lang="en-US" kern="0">
              <a:solidFill>
                <a:sysClr val="windowText" lastClr="000000"/>
              </a:solidFill>
              <a:latin typeface="+mn-lt"/>
              <a:ea typeface="+mn-ea"/>
              <a:cs typeface="+mn-cs"/>
            </a:endParaRPr>
          </a:p>
        </p:txBody>
      </p:sp>
      <p:sp>
        <p:nvSpPr>
          <p:cNvPr id="73" name="Line 6"/>
          <p:cNvSpPr>
            <a:spLocks noChangeShapeType="1"/>
          </p:cNvSpPr>
          <p:nvPr/>
        </p:nvSpPr>
        <p:spPr bwMode="auto">
          <a:xfrm>
            <a:off x="7511820" y="4480749"/>
            <a:ext cx="452438" cy="0"/>
          </a:xfrm>
          <a:prstGeom prst="line">
            <a:avLst/>
          </a:prstGeom>
          <a:noFill/>
          <a:ln w="19050" cap="flat" cmpd="sng" algn="ctr">
            <a:solidFill>
              <a:schemeClr val="tx1"/>
            </a:solidFill>
            <a:prstDash val="solid"/>
            <a:round/>
            <a:headEnd type="oval" w="med" len="med"/>
            <a:tailEnd type="none" w="med" len="med"/>
          </a:ln>
          <a:effectLst/>
        </p:spPr>
        <p:txBody>
          <a:bodyPr wrap="none" anchor="ctr">
            <a:prstTxWarp prst="textNoShape">
              <a:avLst/>
            </a:prstTxWarp>
          </a:bodyPr>
          <a:lstStyle/>
          <a:p>
            <a:endParaRPr lang="en-US"/>
          </a:p>
        </p:txBody>
      </p:sp>
      <p:sp>
        <p:nvSpPr>
          <p:cNvPr id="79" name="AutoShape 86"/>
          <p:cNvSpPr>
            <a:spLocks noChangeArrowheads="1"/>
          </p:cNvSpPr>
          <p:nvPr/>
        </p:nvSpPr>
        <p:spPr bwMode="auto">
          <a:xfrm>
            <a:off x="3766230" y="2415183"/>
            <a:ext cx="3402239" cy="2295526"/>
          </a:xfrm>
          <a:prstGeom prst="octagon">
            <a:avLst>
              <a:gd name="adj" fmla="val 5762"/>
            </a:avLst>
          </a:prstGeom>
          <a:noFill/>
          <a:ln w="9525">
            <a:solidFill>
              <a:srgbClr val="FFFFFF">
                <a:lumMod val="65000"/>
              </a:srgbClr>
            </a:solidFill>
            <a:miter lim="800000"/>
            <a:headEnd/>
            <a:tailEnd/>
          </a:ln>
        </p:spPr>
        <p:txBody>
          <a:bodyPr wrap="none" anchor="ctr">
            <a:prstTxWarp prst="textNoShape">
              <a:avLst/>
            </a:prstTxWarp>
          </a:bodyPr>
          <a:lstStyle/>
          <a:p>
            <a:pPr algn="ctr" defTabSz="914400" fontAlgn="auto">
              <a:spcBef>
                <a:spcPts val="0"/>
              </a:spcBef>
              <a:spcAft>
                <a:spcPts val="0"/>
              </a:spcAft>
              <a:defRPr/>
            </a:pPr>
            <a:endParaRPr lang="en-US" kern="0">
              <a:solidFill>
                <a:sysClr val="windowText" lastClr="000000"/>
              </a:solidFill>
              <a:latin typeface="+mn-lt"/>
              <a:ea typeface="+mn-ea"/>
              <a:cs typeface="+mn-cs"/>
            </a:endParaRPr>
          </a:p>
        </p:txBody>
      </p:sp>
      <p:sp>
        <p:nvSpPr>
          <p:cNvPr id="2" name="Title 1"/>
          <p:cNvSpPr>
            <a:spLocks noGrp="1"/>
          </p:cNvSpPr>
          <p:nvPr>
            <p:ph type="title"/>
          </p:nvPr>
        </p:nvSpPr>
        <p:spPr/>
        <p:txBody>
          <a:bodyPr/>
          <a:lstStyle/>
          <a:p>
            <a:r>
              <a:rPr lang="en-US" dirty="0" smtClean="0"/>
              <a:t>BIST session</a:t>
            </a:r>
            <a:endParaRPr lang="en-US" dirty="0"/>
          </a:p>
        </p:txBody>
      </p:sp>
      <p:sp>
        <p:nvSpPr>
          <p:cNvPr id="15" name="Line 12"/>
          <p:cNvSpPr>
            <a:spLocks noChangeShapeType="1"/>
          </p:cNvSpPr>
          <p:nvPr/>
        </p:nvSpPr>
        <p:spPr bwMode="auto">
          <a:xfrm>
            <a:off x="3898670" y="5374584"/>
            <a:ext cx="2365076" cy="0"/>
          </a:xfrm>
          <a:prstGeom prst="line">
            <a:avLst/>
          </a:prstGeom>
          <a:noFill/>
          <a:ln w="12700">
            <a:solidFill>
              <a:schemeClr val="tx1"/>
            </a:solidFill>
            <a:round/>
            <a:headEnd type="none" w="sm" len="sm"/>
            <a:tailEnd/>
          </a:ln>
          <a:effectLst/>
        </p:spPr>
        <p:txBody>
          <a:bodyPr wrap="none" anchor="ctr">
            <a:prstTxWarp prst="textNoShape">
              <a:avLst/>
            </a:prstTxWarp>
          </a:bodyPr>
          <a:lstStyle/>
          <a:p>
            <a:endParaRPr lang="en-US"/>
          </a:p>
        </p:txBody>
      </p:sp>
      <p:sp>
        <p:nvSpPr>
          <p:cNvPr id="17" name="Line 14"/>
          <p:cNvSpPr>
            <a:spLocks noChangeShapeType="1"/>
          </p:cNvSpPr>
          <p:nvPr/>
        </p:nvSpPr>
        <p:spPr bwMode="auto">
          <a:xfrm>
            <a:off x="8020503" y="4404094"/>
            <a:ext cx="558800" cy="0"/>
          </a:xfrm>
          <a:prstGeom prst="line">
            <a:avLst/>
          </a:prstGeom>
          <a:noFill/>
          <a:ln w="12700">
            <a:solidFill>
              <a:schemeClr val="tx1"/>
            </a:solidFill>
            <a:round/>
            <a:headEnd/>
            <a:tailEnd/>
          </a:ln>
          <a:effectLst/>
        </p:spPr>
        <p:txBody>
          <a:bodyPr wrap="none" anchor="ctr">
            <a:prstTxWarp prst="textNoShape">
              <a:avLst/>
            </a:prstTxWarp>
          </a:bodyPr>
          <a:lstStyle/>
          <a:p>
            <a:endParaRPr lang="en-US"/>
          </a:p>
        </p:txBody>
      </p:sp>
      <p:sp>
        <p:nvSpPr>
          <p:cNvPr id="20" name="Freeform 18"/>
          <p:cNvSpPr>
            <a:spLocks/>
          </p:cNvSpPr>
          <p:nvPr/>
        </p:nvSpPr>
        <p:spPr bwMode="auto">
          <a:xfrm>
            <a:off x="7511820" y="2918194"/>
            <a:ext cx="441325" cy="2789237"/>
          </a:xfrm>
          <a:custGeom>
            <a:avLst/>
            <a:gdLst/>
            <a:ahLst/>
            <a:cxnLst>
              <a:cxn ang="0">
                <a:pos x="0" y="2240"/>
              </a:cxn>
              <a:cxn ang="0">
                <a:pos x="0" y="0"/>
              </a:cxn>
              <a:cxn ang="0">
                <a:pos x="278" y="0"/>
              </a:cxn>
            </a:cxnLst>
            <a:rect l="0" t="0" r="r" b="b"/>
            <a:pathLst>
              <a:path w="278" h="2240">
                <a:moveTo>
                  <a:pt x="0" y="2240"/>
                </a:moveTo>
                <a:lnTo>
                  <a:pt x="0" y="0"/>
                </a:lnTo>
                <a:lnTo>
                  <a:pt x="278" y="0"/>
                </a:lnTo>
              </a:path>
            </a:pathLst>
          </a:custGeom>
          <a:noFill/>
          <a:ln w="19050" cap="flat" cmpd="sng" algn="ctr">
            <a:solidFill>
              <a:schemeClr val="tx1"/>
            </a:solidFill>
            <a:prstDash val="solid"/>
            <a:round/>
            <a:headEnd/>
            <a:tailEnd type="none" w="med" len="med"/>
          </a:ln>
          <a:effectLst/>
        </p:spPr>
        <p:txBody>
          <a:bodyPr wrap="none" anchor="ctr">
            <a:prstTxWarp prst="textNoShape">
              <a:avLst/>
            </a:prstTxWarp>
          </a:bodyPr>
          <a:lstStyle/>
          <a:p>
            <a:endParaRPr lang="en-US"/>
          </a:p>
        </p:txBody>
      </p:sp>
      <p:sp>
        <p:nvSpPr>
          <p:cNvPr id="21" name="Freeform 19"/>
          <p:cNvSpPr>
            <a:spLocks/>
          </p:cNvSpPr>
          <p:nvPr/>
        </p:nvSpPr>
        <p:spPr bwMode="auto">
          <a:xfrm flipH="1">
            <a:off x="7813008" y="4628845"/>
            <a:ext cx="849599" cy="1586874"/>
          </a:xfrm>
          <a:custGeom>
            <a:avLst/>
            <a:gdLst/>
            <a:ahLst/>
            <a:cxnLst>
              <a:cxn ang="0">
                <a:pos x="764" y="1901"/>
              </a:cxn>
              <a:cxn ang="0">
                <a:pos x="0" y="1901"/>
              </a:cxn>
              <a:cxn ang="0">
                <a:pos x="0" y="0"/>
              </a:cxn>
            </a:cxnLst>
            <a:rect l="0" t="0" r="r" b="b"/>
            <a:pathLst>
              <a:path w="764" h="1901">
                <a:moveTo>
                  <a:pt x="764" y="1901"/>
                </a:moveTo>
                <a:lnTo>
                  <a:pt x="0" y="1901"/>
                </a:lnTo>
                <a:lnTo>
                  <a:pt x="0" y="0"/>
                </a:lnTo>
              </a:path>
            </a:pathLst>
          </a:custGeom>
          <a:noFill/>
          <a:ln w="19050" cap="flat" cmpd="sng" algn="ctr">
            <a:solidFill>
              <a:schemeClr val="tx1"/>
            </a:solidFill>
            <a:prstDash val="solid"/>
            <a:round/>
            <a:headEnd type="none" w="med" len="med"/>
            <a:tailEnd type="triangle" w="med" len="med"/>
          </a:ln>
          <a:effectLst/>
        </p:spPr>
        <p:txBody>
          <a:bodyPr wrap="none" anchor="ctr">
            <a:prstTxWarp prst="textNoShape">
              <a:avLst/>
            </a:prstTxWarp>
          </a:bodyPr>
          <a:lstStyle/>
          <a:p>
            <a:endParaRPr lang="en-US"/>
          </a:p>
        </p:txBody>
      </p:sp>
      <p:sp>
        <p:nvSpPr>
          <p:cNvPr id="22" name="Text Box 20"/>
          <p:cNvSpPr txBox="1">
            <a:spLocks noChangeArrowheads="1"/>
          </p:cNvSpPr>
          <p:nvPr/>
        </p:nvSpPr>
        <p:spPr bwMode="auto">
          <a:xfrm>
            <a:off x="3220609" y="6077220"/>
            <a:ext cx="586669" cy="276999"/>
          </a:xfrm>
          <a:prstGeom prst="rect">
            <a:avLst/>
          </a:prstGeom>
          <a:noFill/>
          <a:ln w="9525">
            <a:noFill/>
            <a:miter lim="800000"/>
            <a:headEnd/>
            <a:tailEnd/>
          </a:ln>
          <a:effectLst/>
        </p:spPr>
        <p:txBody>
          <a:bodyPr wrap="none" anchor="ctr">
            <a:prstTxWarp prst="textNoShape">
              <a:avLst/>
            </a:prstTxWarp>
            <a:spAutoFit/>
          </a:bodyPr>
          <a:lstStyle/>
          <a:p>
            <a:pPr algn="l" eaLnBrk="0" hangingPunct="0"/>
            <a:r>
              <a:rPr lang="en-US" sz="1200" dirty="0" smtClean="0"/>
              <a:t>Reset</a:t>
            </a:r>
            <a:endParaRPr lang="en-US" sz="1200" dirty="0"/>
          </a:p>
        </p:txBody>
      </p:sp>
      <p:sp>
        <p:nvSpPr>
          <p:cNvPr id="24" name="Text Box 22"/>
          <p:cNvSpPr txBox="1">
            <a:spLocks noChangeArrowheads="1"/>
          </p:cNvSpPr>
          <p:nvPr/>
        </p:nvSpPr>
        <p:spPr bwMode="auto">
          <a:xfrm>
            <a:off x="3402034" y="4951367"/>
            <a:ext cx="1040294" cy="276999"/>
          </a:xfrm>
          <a:prstGeom prst="rect">
            <a:avLst/>
          </a:prstGeom>
          <a:noFill/>
          <a:ln w="9525">
            <a:noFill/>
            <a:miter lim="800000"/>
            <a:headEnd/>
            <a:tailEnd/>
          </a:ln>
          <a:effectLst/>
        </p:spPr>
        <p:txBody>
          <a:bodyPr wrap="none" anchor="ctr">
            <a:prstTxWarp prst="textNoShape">
              <a:avLst/>
            </a:prstTxWarp>
            <a:spAutoFit/>
          </a:bodyPr>
          <a:lstStyle/>
          <a:p>
            <a:pPr algn="ctr" eaLnBrk="0" hangingPunct="0"/>
            <a:r>
              <a:rPr lang="en-US" sz="1200" dirty="0" smtClean="0"/>
              <a:t>Scan enable</a:t>
            </a:r>
            <a:endParaRPr lang="en-US" sz="1200" dirty="0"/>
          </a:p>
        </p:txBody>
      </p:sp>
      <p:grpSp>
        <p:nvGrpSpPr>
          <p:cNvPr id="81" name="Group 80"/>
          <p:cNvGrpSpPr/>
          <p:nvPr/>
        </p:nvGrpSpPr>
        <p:grpSpPr>
          <a:xfrm>
            <a:off x="3048000" y="2718169"/>
            <a:ext cx="4876648" cy="1590675"/>
            <a:chOff x="2585808" y="2585124"/>
            <a:chExt cx="5435600" cy="1590675"/>
          </a:xfrm>
        </p:grpSpPr>
        <p:sp>
          <p:nvSpPr>
            <p:cNvPr id="33" name="Line 32"/>
            <p:cNvSpPr>
              <a:spLocks noChangeShapeType="1"/>
            </p:cNvSpPr>
            <p:nvPr/>
          </p:nvSpPr>
          <p:spPr bwMode="auto">
            <a:xfrm>
              <a:off x="2592158" y="2585124"/>
              <a:ext cx="5429250" cy="3175"/>
            </a:xfrm>
            <a:prstGeom prst="line">
              <a:avLst/>
            </a:prstGeom>
            <a:noFill/>
            <a:ln w="19050" cap="flat" cmpd="sng" algn="ctr">
              <a:solidFill>
                <a:schemeClr val="tx1"/>
              </a:solidFill>
              <a:prstDash val="solid"/>
              <a:round/>
              <a:headEnd type="none" w="med" len="med"/>
              <a:tailEnd type="none" w="med" len="med"/>
            </a:ln>
            <a:effectLst/>
          </p:spPr>
          <p:txBody>
            <a:bodyPr wrap="none" anchor="ctr">
              <a:prstTxWarp prst="textNoShape">
                <a:avLst/>
              </a:prstTxWarp>
            </a:bodyPr>
            <a:lstStyle/>
            <a:p>
              <a:endParaRPr lang="en-US"/>
            </a:p>
          </p:txBody>
        </p:sp>
        <p:sp>
          <p:nvSpPr>
            <p:cNvPr id="34" name="Line 33"/>
            <p:cNvSpPr>
              <a:spLocks noChangeShapeType="1"/>
            </p:cNvSpPr>
            <p:nvPr/>
          </p:nvSpPr>
          <p:spPr bwMode="auto">
            <a:xfrm>
              <a:off x="2585808" y="4175799"/>
              <a:ext cx="5378450" cy="0"/>
            </a:xfrm>
            <a:prstGeom prst="line">
              <a:avLst/>
            </a:prstGeom>
            <a:noFill/>
            <a:ln w="19050" cap="flat" cmpd="sng" algn="ctr">
              <a:solidFill>
                <a:schemeClr val="tx1"/>
              </a:solidFill>
              <a:prstDash val="solid"/>
              <a:round/>
              <a:headEnd type="none" w="med" len="med"/>
              <a:tailEnd type="none" w="med" len="med"/>
            </a:ln>
            <a:effectLst/>
          </p:spPr>
          <p:txBody>
            <a:bodyPr wrap="none" anchor="ctr">
              <a:prstTxWarp prst="textNoShape">
                <a:avLst/>
              </a:prstTxWarp>
            </a:bodyPr>
            <a:lstStyle/>
            <a:p>
              <a:endParaRPr lang="en-US"/>
            </a:p>
          </p:txBody>
        </p:sp>
      </p:grpSp>
      <p:sp>
        <p:nvSpPr>
          <p:cNvPr id="38" name="Text Box 37"/>
          <p:cNvSpPr txBox="1">
            <a:spLocks noChangeArrowheads="1"/>
          </p:cNvSpPr>
          <p:nvPr/>
        </p:nvSpPr>
        <p:spPr bwMode="auto">
          <a:xfrm rot="16200000">
            <a:off x="5063165" y="3330300"/>
            <a:ext cx="441197" cy="461665"/>
          </a:xfrm>
          <a:prstGeom prst="rect">
            <a:avLst/>
          </a:prstGeom>
          <a:noFill/>
          <a:ln w="9525">
            <a:noFill/>
            <a:miter lim="800000"/>
            <a:headEnd/>
            <a:tailEnd/>
          </a:ln>
          <a:effectLst/>
        </p:spPr>
        <p:txBody>
          <a:bodyPr wrap="none" anchor="ctr">
            <a:prstTxWarp prst="textNoShape">
              <a:avLst/>
            </a:prstTxWarp>
            <a:spAutoFit/>
          </a:bodyPr>
          <a:lstStyle/>
          <a:p>
            <a:pPr eaLnBrk="0" hangingPunct="0"/>
            <a:r>
              <a:rPr lang="en-US" sz="2400" dirty="0"/>
              <a:t>...</a:t>
            </a:r>
          </a:p>
        </p:txBody>
      </p:sp>
      <p:sp>
        <p:nvSpPr>
          <p:cNvPr id="41" name="Line 40"/>
          <p:cNvSpPr>
            <a:spLocks noChangeShapeType="1"/>
          </p:cNvSpPr>
          <p:nvPr/>
        </p:nvSpPr>
        <p:spPr bwMode="auto">
          <a:xfrm>
            <a:off x="8083398" y="2816594"/>
            <a:ext cx="533400" cy="0"/>
          </a:xfrm>
          <a:prstGeom prst="line">
            <a:avLst/>
          </a:prstGeom>
          <a:noFill/>
          <a:ln w="12700">
            <a:solidFill>
              <a:schemeClr val="tx1"/>
            </a:solidFill>
            <a:round/>
            <a:headEnd/>
            <a:tailEnd/>
          </a:ln>
          <a:effectLst/>
        </p:spPr>
        <p:txBody>
          <a:bodyPr wrap="none" anchor="ctr">
            <a:prstTxWarp prst="textNoShape">
              <a:avLst/>
            </a:prstTxWarp>
          </a:bodyPr>
          <a:lstStyle/>
          <a:p>
            <a:endParaRPr lang="en-US"/>
          </a:p>
        </p:txBody>
      </p:sp>
      <p:sp>
        <p:nvSpPr>
          <p:cNvPr id="42" name="AutoShape 41"/>
          <p:cNvSpPr>
            <a:spLocks noChangeArrowheads="1"/>
          </p:cNvSpPr>
          <p:nvPr/>
        </p:nvSpPr>
        <p:spPr bwMode="auto">
          <a:xfrm>
            <a:off x="7813009" y="2656256"/>
            <a:ext cx="368300" cy="330200"/>
          </a:xfrm>
          <a:prstGeom prst="flowChartDelay">
            <a:avLst/>
          </a:prstGeom>
          <a:solidFill>
            <a:srgbClr val="FFFFFF"/>
          </a:solidFill>
          <a:ln w="22225" cap="flat" cmpd="sng" algn="ctr">
            <a:solidFill>
              <a:schemeClr val="tx1"/>
            </a:solidFill>
            <a:prstDash val="solid"/>
            <a:miter lim="800000"/>
            <a:headEnd type="none" w="med" len="med"/>
            <a:tailEnd type="none" w="med" len="med"/>
          </a:ln>
          <a:effectLst/>
        </p:spPr>
        <p:txBody>
          <a:bodyPr wrap="none" anchor="ctr">
            <a:prstTxWarp prst="textNoShape">
              <a:avLst/>
            </a:prstTxWarp>
          </a:bodyPr>
          <a:lstStyle/>
          <a:p>
            <a:endParaRPr lang="en-US"/>
          </a:p>
        </p:txBody>
      </p:sp>
      <p:sp>
        <p:nvSpPr>
          <p:cNvPr id="43" name="AutoShape 42"/>
          <p:cNvSpPr>
            <a:spLocks noChangeArrowheads="1"/>
          </p:cNvSpPr>
          <p:nvPr/>
        </p:nvSpPr>
        <p:spPr bwMode="auto">
          <a:xfrm>
            <a:off x="7813009" y="4237406"/>
            <a:ext cx="368300" cy="330200"/>
          </a:xfrm>
          <a:prstGeom prst="flowChartDelay">
            <a:avLst/>
          </a:prstGeom>
          <a:solidFill>
            <a:srgbClr val="FFFFFF"/>
          </a:solidFill>
          <a:ln w="22225" cap="flat" cmpd="sng" algn="ctr">
            <a:solidFill>
              <a:schemeClr val="tx1"/>
            </a:solidFill>
            <a:prstDash val="solid"/>
            <a:miter lim="800000"/>
            <a:headEnd type="none" w="med" len="med"/>
            <a:tailEnd type="none" w="med" len="med"/>
          </a:ln>
          <a:effectLst/>
        </p:spPr>
        <p:txBody>
          <a:bodyPr wrap="none" anchor="ctr">
            <a:prstTxWarp prst="textNoShape">
              <a:avLst/>
            </a:prstTxWarp>
          </a:bodyPr>
          <a:lstStyle/>
          <a:p>
            <a:endParaRPr lang="en-US"/>
          </a:p>
        </p:txBody>
      </p:sp>
      <p:sp>
        <p:nvSpPr>
          <p:cNvPr id="44" name="Text Box 43"/>
          <p:cNvSpPr txBox="1">
            <a:spLocks noChangeArrowheads="1"/>
          </p:cNvSpPr>
          <p:nvPr/>
        </p:nvSpPr>
        <p:spPr bwMode="auto">
          <a:xfrm rot="5400000">
            <a:off x="7926951" y="3333326"/>
            <a:ext cx="479425" cy="519112"/>
          </a:xfrm>
          <a:prstGeom prst="rect">
            <a:avLst/>
          </a:prstGeom>
          <a:noFill/>
          <a:ln w="9525">
            <a:noFill/>
            <a:miter lim="800000"/>
            <a:headEnd/>
            <a:tailEnd/>
          </a:ln>
          <a:effectLst/>
        </p:spPr>
        <p:txBody>
          <a:bodyPr wrap="none" anchor="ctr">
            <a:prstTxWarp prst="textNoShape">
              <a:avLst/>
            </a:prstTxWarp>
            <a:spAutoFit/>
          </a:bodyPr>
          <a:lstStyle/>
          <a:p>
            <a:pPr eaLnBrk="0" hangingPunct="0"/>
            <a:r>
              <a:rPr lang="en-US" sz="2800"/>
              <a:t>...</a:t>
            </a:r>
          </a:p>
        </p:txBody>
      </p:sp>
      <p:sp>
        <p:nvSpPr>
          <p:cNvPr id="53" name="Freeform 52"/>
          <p:cNvSpPr>
            <a:spLocks/>
          </p:cNvSpPr>
          <p:nvPr/>
        </p:nvSpPr>
        <p:spPr bwMode="auto">
          <a:xfrm>
            <a:off x="4208233" y="2691409"/>
            <a:ext cx="74612" cy="1644650"/>
          </a:xfrm>
          <a:custGeom>
            <a:avLst/>
            <a:gdLst/>
            <a:ahLst/>
            <a:cxnLst>
              <a:cxn ang="0">
                <a:pos x="0" y="344"/>
              </a:cxn>
              <a:cxn ang="0">
                <a:pos x="0" y="0"/>
              </a:cxn>
            </a:cxnLst>
            <a:rect l="0" t="0" r="r" b="b"/>
            <a:pathLst>
              <a:path w="1" h="344">
                <a:moveTo>
                  <a:pt x="0" y="344"/>
                </a:moveTo>
                <a:lnTo>
                  <a:pt x="0" y="0"/>
                </a:lnTo>
              </a:path>
            </a:pathLst>
          </a:custGeom>
          <a:noFill/>
          <a:ln w="19050" cap="flat" cmpd="sng" algn="ctr">
            <a:solidFill>
              <a:schemeClr val="tx1"/>
            </a:solidFill>
            <a:prstDash val="solid"/>
            <a:round/>
            <a:headEnd type="none" w="sm" len="sm"/>
            <a:tailEnd type="none" w="med" len="med"/>
          </a:ln>
          <a:effectLst/>
        </p:spPr>
        <p:txBody>
          <a:bodyPr wrap="none" anchor="ctr">
            <a:prstTxWarp prst="textNoShape">
              <a:avLst/>
            </a:prstTxWarp>
          </a:bodyPr>
          <a:lstStyle/>
          <a:p>
            <a:endParaRPr lang="en-US"/>
          </a:p>
        </p:txBody>
      </p:sp>
      <p:sp>
        <p:nvSpPr>
          <p:cNvPr id="60" name="Rectangle 60"/>
          <p:cNvSpPr>
            <a:spLocks noChangeArrowheads="1"/>
          </p:cNvSpPr>
          <p:nvPr/>
        </p:nvSpPr>
        <p:spPr bwMode="auto">
          <a:xfrm>
            <a:off x="3898670" y="2586633"/>
            <a:ext cx="3017838" cy="252000"/>
          </a:xfrm>
          <a:prstGeom prst="rect">
            <a:avLst/>
          </a:prstGeom>
          <a:solidFill>
            <a:srgbClr val="FFFFFF"/>
          </a:solidFill>
          <a:ln w="15875" cap="flat" cmpd="sng" algn="ctr">
            <a:solidFill>
              <a:schemeClr val="tx1"/>
            </a:solidFill>
            <a:prstDash val="solid"/>
            <a:miter lim="800000"/>
            <a:headEnd type="none" w="med" len="med"/>
            <a:tailEnd type="none" w="med" len="med"/>
          </a:ln>
          <a:effectLst/>
        </p:spPr>
        <p:txBody>
          <a:bodyPr wrap="none" anchor="ctr">
            <a:prstTxWarp prst="textNoShape">
              <a:avLst/>
            </a:prstTxWarp>
          </a:bodyPr>
          <a:lstStyle/>
          <a:p>
            <a:pPr algn="ctr" eaLnBrk="0" hangingPunct="0"/>
            <a:r>
              <a:rPr lang="en-US" sz="1200" dirty="0" smtClean="0"/>
              <a:t>Scan chain</a:t>
            </a:r>
            <a:endParaRPr lang="en-US" sz="1200" b="1" i="1" dirty="0"/>
          </a:p>
        </p:txBody>
      </p:sp>
      <p:sp>
        <p:nvSpPr>
          <p:cNvPr id="75" name="AutoShape 73"/>
          <p:cNvSpPr>
            <a:spLocks noChangeArrowheads="1"/>
          </p:cNvSpPr>
          <p:nvPr/>
        </p:nvSpPr>
        <p:spPr bwMode="auto">
          <a:xfrm rot="5400000" flipH="1">
            <a:off x="1863151" y="3418831"/>
            <a:ext cx="2193385" cy="304800"/>
          </a:xfrm>
          <a:prstGeom prst="roundRect">
            <a:avLst>
              <a:gd name="adj" fmla="val 50000"/>
            </a:avLst>
          </a:prstGeom>
          <a:solidFill>
            <a:srgbClr val="C48E66"/>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r>
              <a:rPr lang="en-US" sz="1200" kern="0" dirty="0" smtClean="0">
                <a:solidFill>
                  <a:srgbClr val="000000"/>
                </a:solidFill>
                <a:latin typeface="Arial"/>
              </a:rPr>
              <a:t>Test generator</a:t>
            </a:r>
            <a:endParaRPr lang="en-US" sz="1200" kern="0" dirty="0">
              <a:solidFill>
                <a:srgbClr val="000000"/>
              </a:solidFill>
              <a:latin typeface="Arial"/>
            </a:endParaRPr>
          </a:p>
        </p:txBody>
      </p:sp>
      <p:sp>
        <p:nvSpPr>
          <p:cNvPr id="76" name="AutoShape 73"/>
          <p:cNvSpPr>
            <a:spLocks noChangeArrowheads="1"/>
          </p:cNvSpPr>
          <p:nvPr/>
        </p:nvSpPr>
        <p:spPr bwMode="auto">
          <a:xfrm>
            <a:off x="3512157" y="5229971"/>
            <a:ext cx="1985963" cy="304800"/>
          </a:xfrm>
          <a:prstGeom prst="roundRect">
            <a:avLst>
              <a:gd name="adj" fmla="val 50000"/>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r>
              <a:rPr lang="en-US" sz="1200" kern="0" dirty="0" smtClean="0">
                <a:solidFill>
                  <a:srgbClr val="000000"/>
                </a:solidFill>
                <a:latin typeface="Arial"/>
              </a:rPr>
              <a:t>Shift counter</a:t>
            </a:r>
            <a:endParaRPr lang="en-US" sz="1200" kern="0" dirty="0">
              <a:solidFill>
                <a:srgbClr val="000000"/>
              </a:solidFill>
              <a:latin typeface="Arial"/>
            </a:endParaRPr>
          </a:p>
        </p:txBody>
      </p:sp>
      <p:sp>
        <p:nvSpPr>
          <p:cNvPr id="77" name="AutoShape 73"/>
          <p:cNvSpPr>
            <a:spLocks noChangeArrowheads="1"/>
          </p:cNvSpPr>
          <p:nvPr/>
        </p:nvSpPr>
        <p:spPr bwMode="auto">
          <a:xfrm>
            <a:off x="5606976" y="5229971"/>
            <a:ext cx="1581150" cy="304800"/>
          </a:xfrm>
          <a:prstGeom prst="roundRect">
            <a:avLst>
              <a:gd name="adj" fmla="val 50000"/>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r>
              <a:rPr lang="en-US" sz="1200" kern="0" dirty="0" smtClean="0">
                <a:solidFill>
                  <a:srgbClr val="000000"/>
                </a:solidFill>
                <a:latin typeface="Arial"/>
              </a:rPr>
              <a:t>Pattern counter</a:t>
            </a:r>
            <a:endParaRPr lang="en-US" sz="1200" kern="0" dirty="0">
              <a:solidFill>
                <a:srgbClr val="000000"/>
              </a:solidFill>
              <a:latin typeface="Arial"/>
            </a:endParaRPr>
          </a:p>
        </p:txBody>
      </p:sp>
      <p:sp>
        <p:nvSpPr>
          <p:cNvPr id="80" name="AutoShape 73"/>
          <p:cNvSpPr>
            <a:spLocks noChangeArrowheads="1"/>
          </p:cNvSpPr>
          <p:nvPr/>
        </p:nvSpPr>
        <p:spPr bwMode="auto">
          <a:xfrm rot="5400000" flipH="1">
            <a:off x="7461067" y="3418831"/>
            <a:ext cx="2193385" cy="304800"/>
          </a:xfrm>
          <a:prstGeom prst="roundRect">
            <a:avLst>
              <a:gd name="adj" fmla="val 50000"/>
            </a:avLst>
          </a:prstGeom>
          <a:solidFill>
            <a:srgbClr val="C48E66"/>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r>
              <a:rPr lang="en-US" sz="1200" kern="0" dirty="0" smtClean="0">
                <a:solidFill>
                  <a:srgbClr val="000000"/>
                </a:solidFill>
                <a:latin typeface="Arial"/>
              </a:rPr>
              <a:t>Test response compactor</a:t>
            </a:r>
            <a:endParaRPr lang="en-US" sz="1200" kern="0" dirty="0">
              <a:solidFill>
                <a:srgbClr val="000000"/>
              </a:solidFill>
              <a:latin typeface="Arial"/>
            </a:endParaRPr>
          </a:p>
        </p:txBody>
      </p:sp>
      <p:sp>
        <p:nvSpPr>
          <p:cNvPr id="83" name="Rectangle 60"/>
          <p:cNvSpPr>
            <a:spLocks noChangeArrowheads="1"/>
          </p:cNvSpPr>
          <p:nvPr/>
        </p:nvSpPr>
        <p:spPr bwMode="auto">
          <a:xfrm>
            <a:off x="3898670" y="4199988"/>
            <a:ext cx="3017838" cy="252000"/>
          </a:xfrm>
          <a:prstGeom prst="rect">
            <a:avLst/>
          </a:prstGeom>
          <a:solidFill>
            <a:srgbClr val="FFFFFF"/>
          </a:solidFill>
          <a:ln w="15875" cap="flat" cmpd="sng" algn="ctr">
            <a:solidFill>
              <a:schemeClr val="tx1"/>
            </a:solidFill>
            <a:prstDash val="solid"/>
            <a:miter lim="800000"/>
            <a:headEnd type="none" w="med" len="med"/>
            <a:tailEnd type="none" w="med" len="med"/>
          </a:ln>
          <a:effectLst/>
        </p:spPr>
        <p:txBody>
          <a:bodyPr wrap="none" anchor="ctr">
            <a:prstTxWarp prst="textNoShape">
              <a:avLst/>
            </a:prstTxWarp>
          </a:bodyPr>
          <a:lstStyle/>
          <a:p>
            <a:pPr algn="ctr" eaLnBrk="0" hangingPunct="0"/>
            <a:r>
              <a:rPr lang="en-US" sz="1200" dirty="0" smtClean="0"/>
              <a:t>Scan chain</a:t>
            </a:r>
            <a:endParaRPr lang="en-US" sz="1200" b="1" i="1" dirty="0"/>
          </a:p>
        </p:txBody>
      </p:sp>
      <p:sp>
        <p:nvSpPr>
          <p:cNvPr id="74" name="Text Box 20"/>
          <p:cNvSpPr txBox="1">
            <a:spLocks noChangeArrowheads="1"/>
          </p:cNvSpPr>
          <p:nvPr/>
        </p:nvSpPr>
        <p:spPr bwMode="auto">
          <a:xfrm>
            <a:off x="3232704" y="5769391"/>
            <a:ext cx="501159" cy="276999"/>
          </a:xfrm>
          <a:prstGeom prst="rect">
            <a:avLst/>
          </a:prstGeom>
          <a:noFill/>
          <a:ln w="9525">
            <a:noFill/>
            <a:miter lim="800000"/>
            <a:headEnd/>
            <a:tailEnd/>
          </a:ln>
          <a:effectLst/>
        </p:spPr>
        <p:txBody>
          <a:bodyPr wrap="none" anchor="ctr">
            <a:prstTxWarp prst="textNoShape">
              <a:avLst/>
            </a:prstTxWarp>
            <a:spAutoFit/>
          </a:bodyPr>
          <a:lstStyle/>
          <a:p>
            <a:pPr algn="l" eaLnBrk="0" hangingPunct="0"/>
            <a:r>
              <a:rPr lang="en-US" sz="1200" dirty="0" smtClean="0"/>
              <a:t>Hold</a:t>
            </a:r>
            <a:endParaRPr lang="en-US" sz="1200" dirty="0"/>
          </a:p>
        </p:txBody>
      </p:sp>
      <p:sp>
        <p:nvSpPr>
          <p:cNvPr id="78" name="AutoShape 73"/>
          <p:cNvSpPr>
            <a:spLocks noChangeArrowheads="1"/>
          </p:cNvSpPr>
          <p:nvPr/>
        </p:nvSpPr>
        <p:spPr bwMode="auto">
          <a:xfrm rot="5400000" flipH="1">
            <a:off x="6996970" y="5593386"/>
            <a:ext cx="1034841" cy="304800"/>
          </a:xfrm>
          <a:prstGeom prst="roundRect">
            <a:avLst>
              <a:gd name="adj" fmla="val 50000"/>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46800" anchor="ctr"/>
          <a:lstStyle/>
          <a:p>
            <a:pPr algn="ctr" defTabSz="914400" eaLnBrk="0" fontAlgn="auto" hangingPunct="0">
              <a:spcBef>
                <a:spcPts val="0"/>
              </a:spcBef>
              <a:spcAft>
                <a:spcPts val="0"/>
              </a:spcAft>
              <a:defRPr/>
            </a:pPr>
            <a:r>
              <a:rPr lang="en-US" sz="1200" kern="0" dirty="0" smtClean="0">
                <a:solidFill>
                  <a:srgbClr val="000000"/>
                </a:solidFill>
                <a:latin typeface="Arial"/>
              </a:rPr>
              <a:t>Mask</a:t>
            </a:r>
            <a:endParaRPr lang="en-US" sz="1200" kern="0" dirty="0">
              <a:solidFill>
                <a:srgbClr val="000000"/>
              </a:solidFill>
              <a:latin typeface="Arial"/>
            </a:endParaRPr>
          </a:p>
        </p:txBody>
      </p:sp>
      <p:sp>
        <p:nvSpPr>
          <p:cNvPr id="82" name="Freeform 19"/>
          <p:cNvSpPr>
            <a:spLocks/>
          </p:cNvSpPr>
          <p:nvPr/>
        </p:nvSpPr>
        <p:spPr bwMode="auto">
          <a:xfrm>
            <a:off x="3052638" y="4628464"/>
            <a:ext cx="212016" cy="1305306"/>
          </a:xfrm>
          <a:custGeom>
            <a:avLst/>
            <a:gdLst/>
            <a:ahLst/>
            <a:cxnLst>
              <a:cxn ang="0">
                <a:pos x="764" y="1901"/>
              </a:cxn>
              <a:cxn ang="0">
                <a:pos x="0" y="1901"/>
              </a:cxn>
              <a:cxn ang="0">
                <a:pos x="0" y="0"/>
              </a:cxn>
            </a:cxnLst>
            <a:rect l="0" t="0" r="r" b="b"/>
            <a:pathLst>
              <a:path w="764" h="1901">
                <a:moveTo>
                  <a:pt x="764" y="1901"/>
                </a:moveTo>
                <a:lnTo>
                  <a:pt x="0" y="1901"/>
                </a:lnTo>
                <a:lnTo>
                  <a:pt x="0" y="0"/>
                </a:lnTo>
              </a:path>
            </a:pathLst>
          </a:custGeom>
          <a:noFill/>
          <a:ln w="19050" cap="flat" cmpd="sng" algn="ctr">
            <a:solidFill>
              <a:schemeClr val="tx1"/>
            </a:solidFill>
            <a:prstDash val="solid"/>
            <a:round/>
            <a:headEnd type="none" w="med" len="med"/>
            <a:tailEnd type="triangle" w="med" len="med"/>
          </a:ln>
          <a:effectLst/>
        </p:spPr>
        <p:txBody>
          <a:bodyPr wrap="none" anchor="ctr">
            <a:prstTxWarp prst="textNoShape">
              <a:avLst/>
            </a:prstTxWarp>
          </a:bodyPr>
          <a:lstStyle/>
          <a:p>
            <a:endParaRPr lang="en-US"/>
          </a:p>
        </p:txBody>
      </p:sp>
      <p:sp>
        <p:nvSpPr>
          <p:cNvPr id="84" name="Freeform 19"/>
          <p:cNvSpPr>
            <a:spLocks/>
          </p:cNvSpPr>
          <p:nvPr/>
        </p:nvSpPr>
        <p:spPr bwMode="auto">
          <a:xfrm flipV="1">
            <a:off x="3530602" y="3571071"/>
            <a:ext cx="671704" cy="1407894"/>
          </a:xfrm>
          <a:custGeom>
            <a:avLst/>
            <a:gdLst/>
            <a:ahLst/>
            <a:cxnLst>
              <a:cxn ang="0">
                <a:pos x="764" y="1901"/>
              </a:cxn>
              <a:cxn ang="0">
                <a:pos x="0" y="1901"/>
              </a:cxn>
              <a:cxn ang="0">
                <a:pos x="0" y="0"/>
              </a:cxn>
            </a:cxnLst>
            <a:rect l="0" t="0" r="r" b="b"/>
            <a:pathLst>
              <a:path w="764" h="1901">
                <a:moveTo>
                  <a:pt x="764" y="1901"/>
                </a:moveTo>
                <a:lnTo>
                  <a:pt x="0" y="1901"/>
                </a:lnTo>
                <a:lnTo>
                  <a:pt x="0" y="0"/>
                </a:lnTo>
              </a:path>
            </a:pathLst>
          </a:custGeom>
          <a:noFill/>
          <a:ln w="19050" cap="flat" cmpd="sng" algn="ctr">
            <a:solidFill>
              <a:schemeClr val="tx1"/>
            </a:solidFill>
            <a:prstDash val="solid"/>
            <a:round/>
            <a:headEnd type="oval" w="med" len="med"/>
            <a:tailEnd type="none" w="med" len="med"/>
          </a:ln>
          <a:effectLst/>
        </p:spPr>
        <p:txBody>
          <a:bodyPr wrap="none" anchor="ctr">
            <a:prstTxWarp prst="textNoShape">
              <a:avLst/>
            </a:prstTxWarp>
          </a:bodyPr>
          <a:lstStyle/>
          <a:p>
            <a:endParaRPr lang="en-US"/>
          </a:p>
        </p:txBody>
      </p:sp>
      <p:sp>
        <p:nvSpPr>
          <p:cNvPr id="85" name="Freeform 19"/>
          <p:cNvSpPr>
            <a:spLocks/>
          </p:cNvSpPr>
          <p:nvPr/>
        </p:nvSpPr>
        <p:spPr bwMode="auto">
          <a:xfrm>
            <a:off x="2855342" y="4614708"/>
            <a:ext cx="410371" cy="1601011"/>
          </a:xfrm>
          <a:custGeom>
            <a:avLst/>
            <a:gdLst/>
            <a:ahLst/>
            <a:cxnLst>
              <a:cxn ang="0">
                <a:pos x="764" y="1901"/>
              </a:cxn>
              <a:cxn ang="0">
                <a:pos x="0" y="1901"/>
              </a:cxn>
              <a:cxn ang="0">
                <a:pos x="0" y="0"/>
              </a:cxn>
            </a:cxnLst>
            <a:rect l="0" t="0" r="r" b="b"/>
            <a:pathLst>
              <a:path w="764" h="1901">
                <a:moveTo>
                  <a:pt x="764" y="1901"/>
                </a:moveTo>
                <a:lnTo>
                  <a:pt x="0" y="1901"/>
                </a:lnTo>
                <a:lnTo>
                  <a:pt x="0" y="0"/>
                </a:lnTo>
              </a:path>
            </a:pathLst>
          </a:custGeom>
          <a:noFill/>
          <a:ln w="19050" cap="flat" cmpd="sng" algn="ctr">
            <a:solidFill>
              <a:schemeClr val="tx1"/>
            </a:solidFill>
            <a:prstDash val="solid"/>
            <a:round/>
            <a:headEnd type="none" w="med" len="med"/>
            <a:tailEnd type="triangle" w="med" len="med"/>
          </a:ln>
          <a:effectLst/>
        </p:spPr>
        <p:txBody>
          <a:bodyPr wrap="none" anchor="ctr">
            <a:prstTxWarp prst="textNoShape">
              <a:avLst/>
            </a:prstTxWarp>
          </a:bodyPr>
          <a:lstStyle/>
          <a:p>
            <a:endParaRPr lang="en-US"/>
          </a:p>
        </p:txBody>
      </p:sp>
      <p:sp>
        <p:nvSpPr>
          <p:cNvPr id="86" name="Freeform 19"/>
          <p:cNvSpPr>
            <a:spLocks/>
          </p:cNvSpPr>
          <p:nvPr/>
        </p:nvSpPr>
        <p:spPr bwMode="auto">
          <a:xfrm flipH="1">
            <a:off x="7811730" y="4628464"/>
            <a:ext cx="646470" cy="1305306"/>
          </a:xfrm>
          <a:custGeom>
            <a:avLst/>
            <a:gdLst/>
            <a:ahLst/>
            <a:cxnLst>
              <a:cxn ang="0">
                <a:pos x="764" y="1901"/>
              </a:cxn>
              <a:cxn ang="0">
                <a:pos x="0" y="1901"/>
              </a:cxn>
              <a:cxn ang="0">
                <a:pos x="0" y="0"/>
              </a:cxn>
            </a:cxnLst>
            <a:rect l="0" t="0" r="r" b="b"/>
            <a:pathLst>
              <a:path w="764" h="1901">
                <a:moveTo>
                  <a:pt x="764" y="1901"/>
                </a:moveTo>
                <a:lnTo>
                  <a:pt x="0" y="1901"/>
                </a:lnTo>
                <a:lnTo>
                  <a:pt x="0" y="0"/>
                </a:lnTo>
              </a:path>
            </a:pathLst>
          </a:custGeom>
          <a:noFill/>
          <a:ln w="19050" cap="flat" cmpd="sng" algn="ctr">
            <a:solidFill>
              <a:schemeClr val="tx1"/>
            </a:solidFill>
            <a:prstDash val="solid"/>
            <a:round/>
            <a:headEnd type="none" w="med" len="med"/>
            <a:tailEnd type="triangle" w="med" len="med"/>
          </a:ln>
          <a:effectLst/>
        </p:spPr>
        <p:txBody>
          <a:bodyPr wrap="none" anchor="ctr">
            <a:prstTxWarp prst="textNoShape">
              <a:avLst/>
            </a:prstTxWarp>
          </a:bodyPr>
          <a:lstStyle/>
          <a:p>
            <a:endParaRPr lang="en-US"/>
          </a:p>
        </p:txBody>
      </p:sp>
      <p:sp>
        <p:nvSpPr>
          <p:cNvPr id="91" name="Text Box 38"/>
          <p:cNvSpPr txBox="1">
            <a:spLocks noChangeArrowheads="1"/>
          </p:cNvSpPr>
          <p:nvPr/>
        </p:nvSpPr>
        <p:spPr bwMode="auto">
          <a:xfrm>
            <a:off x="2529113" y="1229560"/>
            <a:ext cx="736600" cy="336550"/>
          </a:xfrm>
          <a:prstGeom prst="rect">
            <a:avLst/>
          </a:prstGeom>
          <a:noFill/>
          <a:ln w="9525">
            <a:noFill/>
            <a:miter lim="800000"/>
            <a:headEnd/>
            <a:tailEnd/>
          </a:ln>
          <a:effectLst/>
        </p:spPr>
        <p:txBody>
          <a:bodyPr wrap="none" anchor="ctr">
            <a:prstTxWarp prst="textNoShape">
              <a:avLst/>
            </a:prstTxWarp>
            <a:spAutoFit/>
          </a:bodyPr>
          <a:lstStyle/>
          <a:p>
            <a:pPr eaLnBrk="0" hangingPunct="0"/>
            <a:r>
              <a:rPr lang="en-US" sz="1600" dirty="0"/>
              <a:t>Clock</a:t>
            </a:r>
          </a:p>
        </p:txBody>
      </p:sp>
      <p:sp>
        <p:nvSpPr>
          <p:cNvPr id="94" name="Text Box 39"/>
          <p:cNvSpPr txBox="1">
            <a:spLocks noChangeArrowheads="1"/>
          </p:cNvSpPr>
          <p:nvPr/>
        </p:nvSpPr>
        <p:spPr bwMode="auto">
          <a:xfrm>
            <a:off x="2614838" y="1800058"/>
            <a:ext cx="458379" cy="338554"/>
          </a:xfrm>
          <a:prstGeom prst="rect">
            <a:avLst/>
          </a:prstGeom>
          <a:noFill/>
          <a:ln w="9525">
            <a:noFill/>
            <a:miter lim="800000"/>
            <a:headEnd/>
            <a:tailEnd/>
          </a:ln>
          <a:effectLst/>
        </p:spPr>
        <p:txBody>
          <a:bodyPr wrap="none" anchor="ctr">
            <a:prstTxWarp prst="textNoShape">
              <a:avLst/>
            </a:prstTxWarp>
            <a:spAutoFit/>
          </a:bodyPr>
          <a:lstStyle/>
          <a:p>
            <a:pPr eaLnBrk="0" hangingPunct="0"/>
            <a:r>
              <a:rPr lang="en-US" sz="1600" dirty="0" smtClean="0"/>
              <a:t>SE</a:t>
            </a:r>
            <a:endParaRPr lang="en-US" sz="1600" dirty="0"/>
          </a:p>
        </p:txBody>
      </p:sp>
      <p:sp>
        <p:nvSpPr>
          <p:cNvPr id="98" name="Freeform 98"/>
          <p:cNvSpPr>
            <a:spLocks/>
          </p:cNvSpPr>
          <p:nvPr/>
        </p:nvSpPr>
        <p:spPr bwMode="auto">
          <a:xfrm>
            <a:off x="3220608" y="1823061"/>
            <a:ext cx="5361417" cy="378049"/>
          </a:xfrm>
          <a:custGeom>
            <a:avLst/>
            <a:gdLst/>
            <a:ahLst/>
            <a:cxnLst>
              <a:cxn ang="0">
                <a:pos x="0" y="0"/>
              </a:cxn>
              <a:cxn ang="0">
                <a:pos x="1760" y="8"/>
              </a:cxn>
              <a:cxn ang="0">
                <a:pos x="1760" y="308"/>
              </a:cxn>
              <a:cxn ang="0">
                <a:pos x="2353" y="306"/>
              </a:cxn>
              <a:cxn ang="0">
                <a:pos x="2353" y="24"/>
              </a:cxn>
              <a:cxn ang="0">
                <a:pos x="4368" y="24"/>
              </a:cxn>
            </a:cxnLst>
            <a:rect l="0" t="0" r="r" b="b"/>
            <a:pathLst>
              <a:path w="4368" h="308">
                <a:moveTo>
                  <a:pt x="0" y="0"/>
                </a:moveTo>
                <a:lnTo>
                  <a:pt x="1760" y="8"/>
                </a:lnTo>
                <a:lnTo>
                  <a:pt x="1760" y="308"/>
                </a:lnTo>
                <a:lnTo>
                  <a:pt x="2353" y="306"/>
                </a:lnTo>
                <a:lnTo>
                  <a:pt x="2353" y="24"/>
                </a:lnTo>
                <a:lnTo>
                  <a:pt x="4368" y="24"/>
                </a:lnTo>
              </a:path>
            </a:pathLst>
          </a:custGeom>
          <a:noFill/>
          <a:ln w="28575" cap="flat" cmpd="sng">
            <a:solidFill>
              <a:schemeClr val="tx1"/>
            </a:solidFill>
            <a:prstDash val="solid"/>
            <a:round/>
            <a:headEnd type="none" w="med" len="med"/>
            <a:tailEnd type="none" w="med" len="med"/>
          </a:ln>
          <a:effectLst/>
        </p:spPr>
        <p:txBody>
          <a:bodyPr wrap="none" anchor="ctr">
            <a:prstTxWarp prst="textNoShape">
              <a:avLst/>
            </a:prstTxWarp>
          </a:bodyPr>
          <a:lstStyle/>
          <a:p>
            <a:endParaRPr lang="en-US"/>
          </a:p>
        </p:txBody>
      </p:sp>
      <p:sp>
        <p:nvSpPr>
          <p:cNvPr id="99" name="Freeform 99"/>
          <p:cNvSpPr>
            <a:spLocks/>
          </p:cNvSpPr>
          <p:nvPr/>
        </p:nvSpPr>
        <p:spPr bwMode="auto">
          <a:xfrm>
            <a:off x="3220609" y="1197881"/>
            <a:ext cx="5361416" cy="368229"/>
          </a:xfrm>
          <a:custGeom>
            <a:avLst/>
            <a:gdLst/>
            <a:ahLst/>
            <a:cxnLst>
              <a:cxn ang="0">
                <a:pos x="0" y="300"/>
              </a:cxn>
              <a:cxn ang="0">
                <a:pos x="300" y="300"/>
              </a:cxn>
              <a:cxn ang="0">
                <a:pos x="300" y="0"/>
              </a:cxn>
              <a:cxn ang="0">
                <a:pos x="588" y="0"/>
              </a:cxn>
              <a:cxn ang="0">
                <a:pos x="588" y="300"/>
              </a:cxn>
              <a:cxn ang="0">
                <a:pos x="882" y="300"/>
              </a:cxn>
              <a:cxn ang="0">
                <a:pos x="882" y="0"/>
              </a:cxn>
              <a:cxn ang="0">
                <a:pos x="1170" y="0"/>
              </a:cxn>
              <a:cxn ang="0">
                <a:pos x="1170" y="300"/>
              </a:cxn>
              <a:cxn ang="0">
                <a:pos x="1458" y="300"/>
              </a:cxn>
              <a:cxn ang="0">
                <a:pos x="1458" y="0"/>
              </a:cxn>
              <a:cxn ang="0">
                <a:pos x="1752" y="0"/>
              </a:cxn>
              <a:cxn ang="0">
                <a:pos x="1752" y="300"/>
              </a:cxn>
              <a:cxn ang="0">
                <a:pos x="2040" y="300"/>
              </a:cxn>
              <a:cxn ang="0">
                <a:pos x="2040" y="0"/>
              </a:cxn>
              <a:cxn ang="0">
                <a:pos x="2334" y="0"/>
              </a:cxn>
              <a:cxn ang="0">
                <a:pos x="2334" y="300"/>
              </a:cxn>
              <a:cxn ang="0">
                <a:pos x="2622" y="300"/>
              </a:cxn>
              <a:cxn ang="0">
                <a:pos x="2622" y="0"/>
              </a:cxn>
              <a:cxn ang="0">
                <a:pos x="2916" y="0"/>
              </a:cxn>
              <a:cxn ang="0">
                <a:pos x="2916" y="300"/>
              </a:cxn>
              <a:cxn ang="0">
                <a:pos x="3204" y="300"/>
              </a:cxn>
              <a:cxn ang="0">
                <a:pos x="3204" y="0"/>
              </a:cxn>
              <a:cxn ang="0">
                <a:pos x="3498" y="0"/>
              </a:cxn>
              <a:cxn ang="0">
                <a:pos x="3498" y="300"/>
              </a:cxn>
              <a:cxn ang="0">
                <a:pos x="3786" y="300"/>
              </a:cxn>
              <a:cxn ang="0">
                <a:pos x="3786" y="0"/>
              </a:cxn>
              <a:cxn ang="0">
                <a:pos x="4080" y="0"/>
              </a:cxn>
              <a:cxn ang="0">
                <a:pos x="4080" y="300"/>
              </a:cxn>
              <a:cxn ang="0">
                <a:pos x="4368" y="300"/>
              </a:cxn>
            </a:cxnLst>
            <a:rect l="0" t="0" r="r" b="b"/>
            <a:pathLst>
              <a:path w="4368" h="300">
                <a:moveTo>
                  <a:pt x="0" y="300"/>
                </a:moveTo>
                <a:lnTo>
                  <a:pt x="300" y="300"/>
                </a:lnTo>
                <a:lnTo>
                  <a:pt x="300" y="0"/>
                </a:lnTo>
                <a:lnTo>
                  <a:pt x="588" y="0"/>
                </a:lnTo>
                <a:lnTo>
                  <a:pt x="588" y="300"/>
                </a:lnTo>
                <a:lnTo>
                  <a:pt x="882" y="300"/>
                </a:lnTo>
                <a:lnTo>
                  <a:pt x="882" y="0"/>
                </a:lnTo>
                <a:lnTo>
                  <a:pt x="1170" y="0"/>
                </a:lnTo>
                <a:lnTo>
                  <a:pt x="1170" y="300"/>
                </a:lnTo>
                <a:lnTo>
                  <a:pt x="1458" y="300"/>
                </a:lnTo>
                <a:lnTo>
                  <a:pt x="1458" y="0"/>
                </a:lnTo>
                <a:lnTo>
                  <a:pt x="1752" y="0"/>
                </a:lnTo>
                <a:lnTo>
                  <a:pt x="1752" y="300"/>
                </a:lnTo>
                <a:lnTo>
                  <a:pt x="2040" y="300"/>
                </a:lnTo>
                <a:lnTo>
                  <a:pt x="2040" y="0"/>
                </a:lnTo>
                <a:lnTo>
                  <a:pt x="2334" y="0"/>
                </a:lnTo>
                <a:lnTo>
                  <a:pt x="2334" y="300"/>
                </a:lnTo>
                <a:lnTo>
                  <a:pt x="2622" y="300"/>
                </a:lnTo>
                <a:lnTo>
                  <a:pt x="2622" y="0"/>
                </a:lnTo>
                <a:lnTo>
                  <a:pt x="2916" y="0"/>
                </a:lnTo>
                <a:lnTo>
                  <a:pt x="2916" y="300"/>
                </a:lnTo>
                <a:lnTo>
                  <a:pt x="3204" y="300"/>
                </a:lnTo>
                <a:lnTo>
                  <a:pt x="3204" y="0"/>
                </a:lnTo>
                <a:lnTo>
                  <a:pt x="3498" y="0"/>
                </a:lnTo>
                <a:lnTo>
                  <a:pt x="3498" y="300"/>
                </a:lnTo>
                <a:lnTo>
                  <a:pt x="3786" y="300"/>
                </a:lnTo>
                <a:lnTo>
                  <a:pt x="3786" y="0"/>
                </a:lnTo>
                <a:lnTo>
                  <a:pt x="4080" y="0"/>
                </a:lnTo>
                <a:lnTo>
                  <a:pt x="4080" y="300"/>
                </a:lnTo>
                <a:lnTo>
                  <a:pt x="4368" y="300"/>
                </a:lnTo>
              </a:path>
            </a:pathLst>
          </a:custGeom>
          <a:noFill/>
          <a:ln w="28575" cap="flat" cmpd="sng">
            <a:solidFill>
              <a:schemeClr val="tx1"/>
            </a:solidFill>
            <a:prstDash val="solid"/>
            <a:round/>
            <a:headEnd type="none" w="med" len="med"/>
            <a:tailEnd type="none" w="med" len="med"/>
          </a:ln>
          <a:effectLst/>
        </p:spPr>
        <p:txBody>
          <a:bodyPr wrap="none" anchor="ctr">
            <a:prstTxWarp prst="textNoShape">
              <a:avLst/>
            </a:prstTxWarp>
          </a:bodyPr>
          <a:lstStyle/>
          <a:p>
            <a:endParaRPr lang="en-US"/>
          </a:p>
        </p:txBody>
      </p:sp>
      <p:sp>
        <p:nvSpPr>
          <p:cNvPr id="100" name="Line 100"/>
          <p:cNvSpPr>
            <a:spLocks noChangeShapeType="1"/>
          </p:cNvSpPr>
          <p:nvPr/>
        </p:nvSpPr>
        <p:spPr bwMode="auto">
          <a:xfrm>
            <a:off x="3220608" y="2004261"/>
            <a:ext cx="635660" cy="0"/>
          </a:xfrm>
          <a:prstGeom prst="line">
            <a:avLst/>
          </a:prstGeom>
          <a:noFill/>
          <a:ln w="12700">
            <a:solidFill>
              <a:schemeClr val="tx1"/>
            </a:solidFill>
            <a:round/>
            <a:headEnd type="triangle" w="med" len="med"/>
            <a:tailEnd/>
          </a:ln>
          <a:effectLst/>
        </p:spPr>
        <p:txBody>
          <a:bodyPr wrap="none" anchor="ctr">
            <a:prstTxWarp prst="textNoShape">
              <a:avLst/>
            </a:prstTxWarp>
          </a:bodyPr>
          <a:lstStyle/>
          <a:p>
            <a:endParaRPr lang="en-US"/>
          </a:p>
        </p:txBody>
      </p:sp>
      <p:sp>
        <p:nvSpPr>
          <p:cNvPr id="101" name="Text Box 101"/>
          <p:cNvSpPr txBox="1">
            <a:spLocks noChangeArrowheads="1"/>
          </p:cNvSpPr>
          <p:nvPr/>
        </p:nvSpPr>
        <p:spPr bwMode="auto">
          <a:xfrm>
            <a:off x="3807278" y="1838773"/>
            <a:ext cx="680971" cy="276999"/>
          </a:xfrm>
          <a:prstGeom prst="rect">
            <a:avLst/>
          </a:prstGeom>
          <a:noFill/>
          <a:ln w="9525">
            <a:noFill/>
            <a:miter lim="800000"/>
            <a:headEnd/>
            <a:tailEnd/>
          </a:ln>
          <a:effectLst/>
        </p:spPr>
        <p:txBody>
          <a:bodyPr wrap="none" anchor="ctr">
            <a:prstTxWarp prst="textNoShape">
              <a:avLst/>
            </a:prstTxWarp>
            <a:spAutoFit/>
          </a:bodyPr>
          <a:lstStyle/>
          <a:p>
            <a:pPr eaLnBrk="0" hangingPunct="0"/>
            <a:r>
              <a:rPr lang="en-US" sz="1200" dirty="0"/>
              <a:t>loading</a:t>
            </a:r>
          </a:p>
        </p:txBody>
      </p:sp>
      <p:sp>
        <p:nvSpPr>
          <p:cNvPr id="102" name="Line 102"/>
          <p:cNvSpPr>
            <a:spLocks noChangeShapeType="1"/>
          </p:cNvSpPr>
          <p:nvPr/>
        </p:nvSpPr>
        <p:spPr bwMode="auto">
          <a:xfrm>
            <a:off x="6108095" y="2016961"/>
            <a:ext cx="846888" cy="0"/>
          </a:xfrm>
          <a:prstGeom prst="line">
            <a:avLst/>
          </a:prstGeom>
          <a:noFill/>
          <a:ln w="12700">
            <a:solidFill>
              <a:schemeClr val="tx1"/>
            </a:solidFill>
            <a:round/>
            <a:headEnd type="triangle" w="med" len="med"/>
            <a:tailEnd/>
          </a:ln>
          <a:effectLst/>
        </p:spPr>
        <p:txBody>
          <a:bodyPr wrap="none" anchor="ctr">
            <a:prstTxWarp prst="textNoShape">
              <a:avLst/>
            </a:prstTxWarp>
          </a:bodyPr>
          <a:lstStyle/>
          <a:p>
            <a:endParaRPr lang="en-US"/>
          </a:p>
        </p:txBody>
      </p:sp>
      <p:sp>
        <p:nvSpPr>
          <p:cNvPr id="103" name="Text Box 103"/>
          <p:cNvSpPr txBox="1">
            <a:spLocks noChangeArrowheads="1"/>
          </p:cNvSpPr>
          <p:nvPr/>
        </p:nvSpPr>
        <p:spPr bwMode="auto">
          <a:xfrm>
            <a:off x="6931171" y="1851473"/>
            <a:ext cx="852141" cy="276999"/>
          </a:xfrm>
          <a:prstGeom prst="rect">
            <a:avLst/>
          </a:prstGeom>
          <a:noFill/>
          <a:ln w="9525">
            <a:noFill/>
            <a:miter lim="800000"/>
            <a:headEnd/>
            <a:tailEnd/>
          </a:ln>
          <a:effectLst/>
        </p:spPr>
        <p:txBody>
          <a:bodyPr wrap="none" anchor="ctr">
            <a:prstTxWarp prst="textNoShape">
              <a:avLst/>
            </a:prstTxWarp>
            <a:spAutoFit/>
          </a:bodyPr>
          <a:lstStyle/>
          <a:p>
            <a:pPr eaLnBrk="0" hangingPunct="0"/>
            <a:r>
              <a:rPr lang="en-US" sz="1200" dirty="0"/>
              <a:t>unloading</a:t>
            </a:r>
          </a:p>
        </p:txBody>
      </p:sp>
      <p:sp>
        <p:nvSpPr>
          <p:cNvPr id="104" name="Line 105"/>
          <p:cNvSpPr>
            <a:spLocks noChangeShapeType="1"/>
          </p:cNvSpPr>
          <p:nvPr/>
        </p:nvSpPr>
        <p:spPr bwMode="auto">
          <a:xfrm flipH="1">
            <a:off x="4427538" y="2004261"/>
            <a:ext cx="942975" cy="0"/>
          </a:xfrm>
          <a:prstGeom prst="line">
            <a:avLst/>
          </a:prstGeom>
          <a:noFill/>
          <a:ln w="12700">
            <a:solidFill>
              <a:schemeClr val="tx1"/>
            </a:solidFill>
            <a:round/>
            <a:headEnd type="triangle" w="med" len="med"/>
            <a:tailEnd/>
          </a:ln>
          <a:effectLst/>
        </p:spPr>
        <p:txBody>
          <a:bodyPr wrap="none" anchor="ctr">
            <a:prstTxWarp prst="textNoShape">
              <a:avLst/>
            </a:prstTxWarp>
          </a:bodyPr>
          <a:lstStyle/>
          <a:p>
            <a:endParaRPr lang="en-US"/>
          </a:p>
        </p:txBody>
      </p:sp>
      <p:sp>
        <p:nvSpPr>
          <p:cNvPr id="105" name="Line 106"/>
          <p:cNvSpPr>
            <a:spLocks noChangeShapeType="1"/>
          </p:cNvSpPr>
          <p:nvPr/>
        </p:nvSpPr>
        <p:spPr bwMode="auto">
          <a:xfrm flipH="1">
            <a:off x="7720013" y="2016961"/>
            <a:ext cx="874713" cy="0"/>
          </a:xfrm>
          <a:prstGeom prst="line">
            <a:avLst/>
          </a:prstGeom>
          <a:noFill/>
          <a:ln w="12700">
            <a:solidFill>
              <a:schemeClr val="tx1"/>
            </a:solidFill>
            <a:round/>
            <a:headEnd type="triangle" w="med" len="med"/>
            <a:tailEnd/>
          </a:ln>
          <a:effectLst/>
        </p:spPr>
        <p:txBody>
          <a:bodyPr wrap="none" anchor="ctr">
            <a:prstTxWarp prst="textNoShape">
              <a:avLst/>
            </a:prstTxWarp>
          </a:bodyPr>
          <a:lstStyle/>
          <a:p>
            <a:endParaRPr lang="en-US"/>
          </a:p>
        </p:txBody>
      </p:sp>
      <p:sp>
        <p:nvSpPr>
          <p:cNvPr id="108" name="TextBox 107"/>
          <p:cNvSpPr txBox="1"/>
          <p:nvPr/>
        </p:nvSpPr>
        <p:spPr>
          <a:xfrm>
            <a:off x="4235501" y="5612468"/>
            <a:ext cx="783763" cy="523220"/>
          </a:xfrm>
          <a:prstGeom prst="rect">
            <a:avLst/>
          </a:prstGeom>
          <a:noFill/>
        </p:spPr>
        <p:txBody>
          <a:bodyPr wrap="none" rtlCol="0">
            <a:spAutoFit/>
          </a:bodyPr>
          <a:lstStyle/>
          <a:p>
            <a:r>
              <a:rPr lang="en-US" sz="2800" dirty="0" smtClean="0"/>
              <a:t>128</a:t>
            </a:r>
            <a:endParaRPr lang="en-US" sz="2800" dirty="0"/>
          </a:p>
        </p:txBody>
      </p:sp>
      <p:sp>
        <p:nvSpPr>
          <p:cNvPr id="109" name="TextBox 108"/>
          <p:cNvSpPr txBox="1"/>
          <p:nvPr/>
        </p:nvSpPr>
        <p:spPr>
          <a:xfrm>
            <a:off x="5771822" y="5612468"/>
            <a:ext cx="1183161" cy="523220"/>
          </a:xfrm>
          <a:prstGeom prst="rect">
            <a:avLst/>
          </a:prstGeom>
          <a:noFill/>
        </p:spPr>
        <p:txBody>
          <a:bodyPr wrap="none" rtlCol="0">
            <a:spAutoFit/>
          </a:bodyPr>
          <a:lstStyle/>
          <a:p>
            <a:r>
              <a:rPr lang="en-US" sz="2800" dirty="0" smtClean="0"/>
              <a:t>16000</a:t>
            </a:r>
            <a:endParaRPr lang="en-US" sz="2800" dirty="0"/>
          </a:p>
        </p:txBody>
      </p:sp>
      <p:grpSp>
        <p:nvGrpSpPr>
          <p:cNvPr id="112" name="Group 111"/>
          <p:cNvGrpSpPr/>
          <p:nvPr/>
        </p:nvGrpSpPr>
        <p:grpSpPr>
          <a:xfrm>
            <a:off x="7528494" y="2869814"/>
            <a:ext cx="284515" cy="1879428"/>
            <a:chOff x="7528494" y="2869814"/>
            <a:chExt cx="284515" cy="1879428"/>
          </a:xfrm>
        </p:grpSpPr>
        <p:sp>
          <p:nvSpPr>
            <p:cNvPr id="110" name="TextBox 109"/>
            <p:cNvSpPr txBox="1"/>
            <p:nvPr/>
          </p:nvSpPr>
          <p:spPr>
            <a:xfrm>
              <a:off x="7528494" y="2869814"/>
              <a:ext cx="284515" cy="307777"/>
            </a:xfrm>
            <a:prstGeom prst="rect">
              <a:avLst/>
            </a:prstGeom>
            <a:noFill/>
          </p:spPr>
          <p:txBody>
            <a:bodyPr wrap="none" rtlCol="0">
              <a:spAutoFit/>
            </a:bodyPr>
            <a:lstStyle/>
            <a:p>
              <a:r>
                <a:rPr lang="en-US" sz="1400" dirty="0" smtClean="0"/>
                <a:t>0</a:t>
              </a:r>
              <a:endParaRPr lang="en-US" sz="1400" dirty="0"/>
            </a:p>
          </p:txBody>
        </p:sp>
        <p:sp>
          <p:nvSpPr>
            <p:cNvPr id="111" name="TextBox 110"/>
            <p:cNvSpPr txBox="1"/>
            <p:nvPr/>
          </p:nvSpPr>
          <p:spPr>
            <a:xfrm>
              <a:off x="7528494" y="4441465"/>
              <a:ext cx="284515" cy="307777"/>
            </a:xfrm>
            <a:prstGeom prst="rect">
              <a:avLst/>
            </a:prstGeom>
            <a:noFill/>
          </p:spPr>
          <p:txBody>
            <a:bodyPr wrap="none" rtlCol="0">
              <a:spAutoFit/>
            </a:bodyPr>
            <a:lstStyle/>
            <a:p>
              <a:r>
                <a:rPr lang="en-US" sz="1400" dirty="0" smtClean="0"/>
                <a:t>0</a:t>
              </a:r>
              <a:endParaRPr lang="en-US" sz="1400" dirty="0"/>
            </a:p>
          </p:txBody>
        </p:sp>
      </p:grpSp>
      <p:grpSp>
        <p:nvGrpSpPr>
          <p:cNvPr id="116" name="Group 115"/>
          <p:cNvGrpSpPr/>
          <p:nvPr/>
        </p:nvGrpSpPr>
        <p:grpSpPr>
          <a:xfrm>
            <a:off x="3898670" y="2591260"/>
            <a:ext cx="3017838" cy="1857830"/>
            <a:chOff x="-488725" y="2656256"/>
            <a:chExt cx="3017838" cy="1857830"/>
          </a:xfrm>
        </p:grpSpPr>
        <p:sp>
          <p:nvSpPr>
            <p:cNvPr id="114" name="Rectangle 60"/>
            <p:cNvSpPr>
              <a:spLocks noChangeArrowheads="1"/>
            </p:cNvSpPr>
            <p:nvPr/>
          </p:nvSpPr>
          <p:spPr bwMode="auto">
            <a:xfrm>
              <a:off x="-488725" y="2656256"/>
              <a:ext cx="3017838" cy="244475"/>
            </a:xfrm>
            <a:prstGeom prst="rect">
              <a:avLst/>
            </a:prstGeom>
            <a:solidFill>
              <a:schemeClr val="tx2">
                <a:lumMod val="20000"/>
                <a:lumOff val="80000"/>
              </a:schemeClr>
            </a:solidFill>
            <a:ln w="15875" cap="flat" cmpd="sng" algn="ctr">
              <a:noFill/>
              <a:prstDash val="solid"/>
              <a:miter lim="800000"/>
              <a:headEnd type="none" w="med" len="med"/>
              <a:tailEnd type="none" w="med" len="med"/>
            </a:ln>
            <a:effectLst/>
          </p:spPr>
          <p:txBody>
            <a:bodyPr wrap="none" anchor="ctr">
              <a:prstTxWarp prst="textNoShape">
                <a:avLst/>
              </a:prstTxWarp>
            </a:bodyPr>
            <a:lstStyle/>
            <a:p>
              <a:pPr algn="ctr" eaLnBrk="0" hangingPunct="0"/>
              <a:r>
                <a:rPr lang="en-US" sz="1200" dirty="0" smtClean="0"/>
                <a:t>Scan chain</a:t>
              </a:r>
              <a:endParaRPr lang="en-US" sz="1200" b="1" i="1" dirty="0"/>
            </a:p>
          </p:txBody>
        </p:sp>
        <p:sp>
          <p:nvSpPr>
            <p:cNvPr id="115" name="Rectangle 60"/>
            <p:cNvSpPr>
              <a:spLocks noChangeArrowheads="1"/>
            </p:cNvSpPr>
            <p:nvPr/>
          </p:nvSpPr>
          <p:spPr bwMode="auto">
            <a:xfrm>
              <a:off x="-488725" y="4269611"/>
              <a:ext cx="3017838" cy="244475"/>
            </a:xfrm>
            <a:prstGeom prst="rect">
              <a:avLst/>
            </a:prstGeom>
            <a:solidFill>
              <a:schemeClr val="tx2">
                <a:lumMod val="20000"/>
                <a:lumOff val="80000"/>
              </a:schemeClr>
            </a:solidFill>
            <a:ln w="15875" cap="flat" cmpd="sng" algn="ctr">
              <a:noFill/>
              <a:prstDash val="solid"/>
              <a:miter lim="800000"/>
              <a:headEnd type="none" w="med" len="med"/>
              <a:tailEnd type="none" w="med" len="med"/>
            </a:ln>
            <a:effectLst/>
          </p:spPr>
          <p:txBody>
            <a:bodyPr wrap="none" anchor="ctr">
              <a:prstTxWarp prst="textNoShape">
                <a:avLst/>
              </a:prstTxWarp>
            </a:bodyPr>
            <a:lstStyle/>
            <a:p>
              <a:pPr algn="ctr" eaLnBrk="0" hangingPunct="0"/>
              <a:r>
                <a:rPr lang="en-US" sz="1200" dirty="0" smtClean="0"/>
                <a:t>Scan chain</a:t>
              </a:r>
              <a:endParaRPr lang="en-US" sz="1200" b="1" i="1" dirty="0"/>
            </a:p>
          </p:txBody>
        </p:sp>
      </p:grpSp>
      <p:sp>
        <p:nvSpPr>
          <p:cNvPr id="118" name="TextBox 117"/>
          <p:cNvSpPr txBox="1"/>
          <p:nvPr/>
        </p:nvSpPr>
        <p:spPr>
          <a:xfrm>
            <a:off x="4303624" y="5612468"/>
            <a:ext cx="647516" cy="523220"/>
          </a:xfrm>
          <a:prstGeom prst="rect">
            <a:avLst/>
          </a:prstGeom>
          <a:solidFill>
            <a:srgbClr val="BFBFBF"/>
          </a:solidFill>
        </p:spPr>
        <p:txBody>
          <a:bodyPr wrap="square" rtlCol="0">
            <a:spAutoFit/>
          </a:bodyPr>
          <a:lstStyle/>
          <a:p>
            <a:pPr algn="ctr"/>
            <a:r>
              <a:rPr lang="en-US" sz="2800" dirty="0" smtClean="0"/>
              <a:t>0</a:t>
            </a:r>
            <a:endParaRPr lang="en-US" sz="2800" dirty="0"/>
          </a:p>
        </p:txBody>
      </p:sp>
      <p:sp>
        <p:nvSpPr>
          <p:cNvPr id="119" name="Rectangle 97"/>
          <p:cNvSpPr>
            <a:spLocks noChangeArrowheads="1"/>
          </p:cNvSpPr>
          <p:nvPr/>
        </p:nvSpPr>
        <p:spPr bwMode="auto">
          <a:xfrm>
            <a:off x="5743247" y="1216860"/>
            <a:ext cx="321003" cy="349250"/>
          </a:xfrm>
          <a:prstGeom prst="rect">
            <a:avLst/>
          </a:prstGeom>
          <a:solidFill>
            <a:srgbClr val="FF3300"/>
          </a:solidFill>
          <a:ln w="9525">
            <a:noFill/>
            <a:miter lim="800000"/>
            <a:headEnd/>
            <a:tailEnd/>
          </a:ln>
          <a:effectLst/>
        </p:spPr>
        <p:txBody>
          <a:bodyPr wrap="none" anchor="ctr">
            <a:prstTxWarp prst="textNoShape">
              <a:avLst/>
            </a:prstTxWarp>
          </a:bodyPr>
          <a:lstStyle/>
          <a:p>
            <a:pPr algn="ctr" eaLnBrk="0" hangingPunct="0"/>
            <a:r>
              <a:rPr lang="en-US" sz="2000" dirty="0">
                <a:solidFill>
                  <a:srgbClr val="FFFFFF"/>
                </a:solidFill>
              </a:rPr>
              <a:t>C</a:t>
            </a:r>
          </a:p>
        </p:txBody>
      </p:sp>
      <p:grpSp>
        <p:nvGrpSpPr>
          <p:cNvPr id="120" name="Group 119"/>
          <p:cNvGrpSpPr/>
          <p:nvPr/>
        </p:nvGrpSpPr>
        <p:grpSpPr>
          <a:xfrm>
            <a:off x="3898670" y="2589354"/>
            <a:ext cx="3017838" cy="1857830"/>
            <a:chOff x="-488725" y="2656256"/>
            <a:chExt cx="3017838" cy="1857830"/>
          </a:xfrm>
          <a:solidFill>
            <a:srgbClr val="FF0000"/>
          </a:solidFill>
        </p:grpSpPr>
        <p:sp>
          <p:nvSpPr>
            <p:cNvPr id="121" name="Rectangle 60"/>
            <p:cNvSpPr>
              <a:spLocks noChangeArrowheads="1"/>
            </p:cNvSpPr>
            <p:nvPr/>
          </p:nvSpPr>
          <p:spPr bwMode="auto">
            <a:xfrm>
              <a:off x="-488725" y="2656256"/>
              <a:ext cx="3017838" cy="244475"/>
            </a:xfrm>
            <a:prstGeom prst="rect">
              <a:avLst/>
            </a:prstGeom>
            <a:grpFill/>
            <a:ln w="15875" cap="flat" cmpd="sng" algn="ctr">
              <a:noFill/>
              <a:prstDash val="solid"/>
              <a:miter lim="800000"/>
              <a:headEnd type="none" w="med" len="med"/>
              <a:tailEnd type="none" w="med" len="med"/>
            </a:ln>
            <a:effectLst/>
          </p:spPr>
          <p:txBody>
            <a:bodyPr wrap="none" anchor="ctr">
              <a:prstTxWarp prst="textNoShape">
                <a:avLst/>
              </a:prstTxWarp>
            </a:bodyPr>
            <a:lstStyle/>
            <a:p>
              <a:pPr algn="ctr" eaLnBrk="0" hangingPunct="0"/>
              <a:r>
                <a:rPr lang="en-US" sz="1200" dirty="0" smtClean="0">
                  <a:solidFill>
                    <a:schemeClr val="bg1"/>
                  </a:solidFill>
                </a:rPr>
                <a:t>Scan chain</a:t>
              </a:r>
              <a:endParaRPr lang="en-US" sz="1200" b="1" i="1" dirty="0">
                <a:solidFill>
                  <a:schemeClr val="bg1"/>
                </a:solidFill>
              </a:endParaRPr>
            </a:p>
          </p:txBody>
        </p:sp>
        <p:sp>
          <p:nvSpPr>
            <p:cNvPr id="122" name="Rectangle 60"/>
            <p:cNvSpPr>
              <a:spLocks noChangeArrowheads="1"/>
            </p:cNvSpPr>
            <p:nvPr/>
          </p:nvSpPr>
          <p:spPr bwMode="auto">
            <a:xfrm>
              <a:off x="-488725" y="4269611"/>
              <a:ext cx="3017838" cy="244475"/>
            </a:xfrm>
            <a:prstGeom prst="rect">
              <a:avLst/>
            </a:prstGeom>
            <a:grpFill/>
            <a:ln w="15875" cap="flat" cmpd="sng" algn="ctr">
              <a:noFill/>
              <a:prstDash val="solid"/>
              <a:miter lim="800000"/>
              <a:headEnd type="none" w="med" len="med"/>
              <a:tailEnd type="none" w="med" len="med"/>
            </a:ln>
            <a:effectLst/>
          </p:spPr>
          <p:txBody>
            <a:bodyPr wrap="none" anchor="ctr">
              <a:prstTxWarp prst="textNoShape">
                <a:avLst/>
              </a:prstTxWarp>
            </a:bodyPr>
            <a:lstStyle/>
            <a:p>
              <a:pPr algn="ctr" eaLnBrk="0" hangingPunct="0"/>
              <a:r>
                <a:rPr lang="en-US" sz="1200" dirty="0" smtClean="0">
                  <a:solidFill>
                    <a:schemeClr val="bg1"/>
                  </a:solidFill>
                </a:rPr>
                <a:t>Scan chain</a:t>
              </a:r>
              <a:endParaRPr lang="en-US" sz="1200" b="1" i="1" dirty="0">
                <a:solidFill>
                  <a:schemeClr val="bg1"/>
                </a:solidFill>
              </a:endParaRPr>
            </a:p>
          </p:txBody>
        </p:sp>
      </p:grpSp>
      <p:grpSp>
        <p:nvGrpSpPr>
          <p:cNvPr id="123" name="Group 122"/>
          <p:cNvGrpSpPr/>
          <p:nvPr/>
        </p:nvGrpSpPr>
        <p:grpSpPr>
          <a:xfrm>
            <a:off x="7519031" y="2872790"/>
            <a:ext cx="284515" cy="1879428"/>
            <a:chOff x="7528494" y="2869814"/>
            <a:chExt cx="284515" cy="1879428"/>
          </a:xfrm>
        </p:grpSpPr>
        <p:sp>
          <p:nvSpPr>
            <p:cNvPr id="124" name="TextBox 123"/>
            <p:cNvSpPr txBox="1"/>
            <p:nvPr/>
          </p:nvSpPr>
          <p:spPr>
            <a:xfrm>
              <a:off x="7528494" y="2869814"/>
              <a:ext cx="284515" cy="307777"/>
            </a:xfrm>
            <a:prstGeom prst="rect">
              <a:avLst/>
            </a:prstGeom>
            <a:noFill/>
          </p:spPr>
          <p:txBody>
            <a:bodyPr wrap="none" rtlCol="0">
              <a:spAutoFit/>
            </a:bodyPr>
            <a:lstStyle/>
            <a:p>
              <a:r>
                <a:rPr lang="en-US" sz="1400" dirty="0" smtClean="0"/>
                <a:t>1</a:t>
              </a:r>
              <a:endParaRPr lang="en-US" sz="1400" dirty="0"/>
            </a:p>
          </p:txBody>
        </p:sp>
        <p:sp>
          <p:nvSpPr>
            <p:cNvPr id="125" name="TextBox 124"/>
            <p:cNvSpPr txBox="1"/>
            <p:nvPr/>
          </p:nvSpPr>
          <p:spPr>
            <a:xfrm>
              <a:off x="7528494" y="4441465"/>
              <a:ext cx="284515" cy="307777"/>
            </a:xfrm>
            <a:prstGeom prst="rect">
              <a:avLst/>
            </a:prstGeom>
            <a:noFill/>
          </p:spPr>
          <p:txBody>
            <a:bodyPr wrap="none" rtlCol="0">
              <a:spAutoFit/>
            </a:bodyPr>
            <a:lstStyle/>
            <a:p>
              <a:r>
                <a:rPr lang="en-US" sz="1400" dirty="0" smtClean="0"/>
                <a:t>1</a:t>
              </a:r>
              <a:endParaRPr lang="en-US" sz="1400" dirty="0"/>
            </a:p>
          </p:txBody>
        </p:sp>
      </p:grpSp>
      <p:sp>
        <p:nvSpPr>
          <p:cNvPr id="126" name="TextBox 125"/>
          <p:cNvSpPr txBox="1"/>
          <p:nvPr/>
        </p:nvSpPr>
        <p:spPr>
          <a:xfrm>
            <a:off x="5771822" y="5612468"/>
            <a:ext cx="1183161" cy="523220"/>
          </a:xfrm>
          <a:prstGeom prst="rect">
            <a:avLst/>
          </a:prstGeom>
          <a:solidFill>
            <a:srgbClr val="BFBFBF"/>
          </a:solidFill>
        </p:spPr>
        <p:txBody>
          <a:bodyPr wrap="square" rtlCol="0">
            <a:spAutoFit/>
          </a:bodyPr>
          <a:lstStyle/>
          <a:p>
            <a:pPr algn="ctr"/>
            <a:r>
              <a:rPr lang="en-US" sz="2800" dirty="0" smtClean="0"/>
              <a:t>15999</a:t>
            </a:r>
          </a:p>
        </p:txBody>
      </p:sp>
      <p:sp>
        <p:nvSpPr>
          <p:cNvPr id="61" name="Text Box 29"/>
          <p:cNvSpPr txBox="1">
            <a:spLocks noChangeArrowheads="1"/>
          </p:cNvSpPr>
          <p:nvPr/>
        </p:nvSpPr>
        <p:spPr bwMode="auto">
          <a:xfrm>
            <a:off x="4161699" y="2807745"/>
            <a:ext cx="389951" cy="276999"/>
          </a:xfrm>
          <a:prstGeom prst="rect">
            <a:avLst/>
          </a:prstGeom>
          <a:noFill/>
          <a:ln w="9525">
            <a:noFill/>
            <a:miter lim="800000"/>
            <a:headEnd/>
            <a:tailEnd/>
          </a:ln>
          <a:effectLst/>
        </p:spPr>
        <p:txBody>
          <a:bodyPr wrap="none" anchor="ctr">
            <a:prstTxWarp prst="textNoShape">
              <a:avLst/>
            </a:prstTxWarp>
            <a:spAutoFit/>
          </a:bodyPr>
          <a:lstStyle/>
          <a:p>
            <a:pPr algn="ctr" eaLnBrk="0" hangingPunct="0"/>
            <a:r>
              <a:rPr lang="en-US" sz="1200" dirty="0" smtClean="0"/>
              <a:t>SE</a:t>
            </a:r>
            <a:endParaRPr lang="en-US" sz="1200" dirty="0"/>
          </a:p>
        </p:txBody>
      </p:sp>
      <p:sp>
        <p:nvSpPr>
          <p:cNvPr id="62" name="Text Box 29"/>
          <p:cNvSpPr txBox="1">
            <a:spLocks noChangeArrowheads="1"/>
          </p:cNvSpPr>
          <p:nvPr/>
        </p:nvSpPr>
        <p:spPr bwMode="auto">
          <a:xfrm>
            <a:off x="4149487" y="3915994"/>
            <a:ext cx="389951" cy="276999"/>
          </a:xfrm>
          <a:prstGeom prst="rect">
            <a:avLst/>
          </a:prstGeom>
          <a:noFill/>
          <a:ln w="9525">
            <a:noFill/>
            <a:miter lim="800000"/>
            <a:headEnd/>
            <a:tailEnd/>
          </a:ln>
          <a:effectLst/>
        </p:spPr>
        <p:txBody>
          <a:bodyPr wrap="none" anchor="ctr">
            <a:prstTxWarp prst="textNoShape">
              <a:avLst/>
            </a:prstTxWarp>
            <a:spAutoFit/>
          </a:bodyPr>
          <a:lstStyle/>
          <a:p>
            <a:pPr algn="ctr" eaLnBrk="0" hangingPunct="0"/>
            <a:r>
              <a:rPr lang="en-US" sz="1200" dirty="0" smtClean="0"/>
              <a:t>SE</a:t>
            </a:r>
            <a:endParaRPr lang="en-US" sz="1200" dirty="0"/>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7" presetClass="emph" presetSubtype="2" fill="hold" nodeType="clickEffect">
                                  <p:stCondLst>
                                    <p:cond delay="0"/>
                                  </p:stCondLst>
                                  <p:childTnLst>
                                    <p:animClr clrSpc="rgb" dir="cw">
                                      <p:cBhvr>
                                        <p:cTn id="6" dur="500" fill="hold"/>
                                        <p:tgtEl>
                                          <p:spTgt spid="85"/>
                                        </p:tgtEl>
                                        <p:attrNameLst>
                                          <p:attrName>stroke.color</p:attrName>
                                        </p:attrNameLst>
                                      </p:cBhvr>
                                      <p:to>
                                        <a:srgbClr val="FF0000"/>
                                      </p:to>
                                    </p:animClr>
                                    <p:set>
                                      <p:cBhvr>
                                        <p:cTn id="7" dur="500" fill="hold"/>
                                        <p:tgtEl>
                                          <p:spTgt spid="85"/>
                                        </p:tgtEl>
                                        <p:attrNameLst>
                                          <p:attrName>stroke.on</p:attrName>
                                        </p:attrNameLst>
                                      </p:cBhvr>
                                      <p:to>
                                        <p:strVal val="true"/>
                                      </p:to>
                                    </p:set>
                                  </p:childTnLst>
                                </p:cTn>
                              </p:par>
                              <p:par>
                                <p:cTn id="8" presetID="7" presetClass="emph" presetSubtype="2" fill="hold" nodeType="withEffect">
                                  <p:stCondLst>
                                    <p:cond delay="0"/>
                                  </p:stCondLst>
                                  <p:childTnLst>
                                    <p:animClr clrSpc="rgb" dir="cw">
                                      <p:cBhvr>
                                        <p:cTn id="9" dur="500" fill="hold"/>
                                        <p:tgtEl>
                                          <p:spTgt spid="21"/>
                                        </p:tgtEl>
                                        <p:attrNameLst>
                                          <p:attrName>stroke.color</p:attrName>
                                        </p:attrNameLst>
                                      </p:cBhvr>
                                      <p:to>
                                        <a:srgbClr val="FF0000"/>
                                      </p:to>
                                    </p:animClr>
                                    <p:set>
                                      <p:cBhvr>
                                        <p:cTn id="10" dur="500" fill="hold"/>
                                        <p:tgtEl>
                                          <p:spTgt spid="21"/>
                                        </p:tgtEl>
                                        <p:attrNameLst>
                                          <p:attrName>stroke.on</p:attrName>
                                        </p:attrNameLst>
                                      </p:cBhvr>
                                      <p:to>
                                        <p:strVal val="true"/>
                                      </p:to>
                                    </p:set>
                                  </p:childTnLst>
                                </p:cTn>
                              </p:par>
                            </p:childTnLst>
                          </p:cTn>
                        </p:par>
                        <p:par>
                          <p:cTn id="11" fill="hold">
                            <p:stCondLst>
                              <p:cond delay="500"/>
                            </p:stCondLst>
                            <p:childTnLst>
                              <p:par>
                                <p:cTn id="12" presetID="7" presetClass="emph" presetSubtype="2" fill="hold" nodeType="afterEffect">
                                  <p:stCondLst>
                                    <p:cond delay="0"/>
                                  </p:stCondLst>
                                  <p:childTnLst>
                                    <p:animClr clrSpc="rgb" dir="cw">
                                      <p:cBhvr>
                                        <p:cTn id="13" dur="500" fill="hold"/>
                                        <p:tgtEl>
                                          <p:spTgt spid="20"/>
                                        </p:tgtEl>
                                        <p:attrNameLst>
                                          <p:attrName>stroke.color</p:attrName>
                                        </p:attrNameLst>
                                      </p:cBhvr>
                                      <p:to>
                                        <a:srgbClr val="FF0000"/>
                                      </p:to>
                                    </p:animClr>
                                    <p:set>
                                      <p:cBhvr>
                                        <p:cTn id="14" dur="500" fill="hold"/>
                                        <p:tgtEl>
                                          <p:spTgt spid="20"/>
                                        </p:tgtEl>
                                        <p:attrNameLst>
                                          <p:attrName>stroke.on</p:attrName>
                                        </p:attrNameLst>
                                      </p:cBhvr>
                                      <p:to>
                                        <p:strVal val="true"/>
                                      </p:to>
                                    </p:set>
                                  </p:childTnLst>
                                </p:cTn>
                              </p:par>
                              <p:par>
                                <p:cTn id="15" presetID="7" presetClass="emph" presetSubtype="2" fill="hold" nodeType="withEffect">
                                  <p:stCondLst>
                                    <p:cond delay="0"/>
                                  </p:stCondLst>
                                  <p:childTnLst>
                                    <p:animClr clrSpc="rgb" dir="cw">
                                      <p:cBhvr>
                                        <p:cTn id="16" dur="500" fill="hold"/>
                                        <p:tgtEl>
                                          <p:spTgt spid="73"/>
                                        </p:tgtEl>
                                        <p:attrNameLst>
                                          <p:attrName>stroke.color</p:attrName>
                                        </p:attrNameLst>
                                      </p:cBhvr>
                                      <p:to>
                                        <a:srgbClr val="FF0000"/>
                                      </p:to>
                                    </p:animClr>
                                    <p:set>
                                      <p:cBhvr>
                                        <p:cTn id="17" dur="500" fill="hold"/>
                                        <p:tgtEl>
                                          <p:spTgt spid="73"/>
                                        </p:tgtEl>
                                        <p:attrNameLst>
                                          <p:attrName>stroke.on</p:attrName>
                                        </p:attrNameLst>
                                      </p:cBhvr>
                                      <p:to>
                                        <p:strVal val="true"/>
                                      </p:to>
                                    </p:set>
                                  </p:childTnLst>
                                </p:cTn>
                              </p:par>
                              <p:par>
                                <p:cTn id="18" presetID="1" presetClass="entr" presetSubtype="0" fill="hold" nodeType="withEffect">
                                  <p:stCondLst>
                                    <p:cond delay="0"/>
                                  </p:stCondLst>
                                  <p:childTnLst>
                                    <p:set>
                                      <p:cBhvr>
                                        <p:cTn id="19" dur="1" fill="hold">
                                          <p:stCondLst>
                                            <p:cond delay="0"/>
                                          </p:stCondLst>
                                        </p:cTn>
                                        <p:tgtEl>
                                          <p:spTgt spid="112"/>
                                        </p:tgtEl>
                                        <p:attrNameLst>
                                          <p:attrName>style.visibility</p:attrName>
                                        </p:attrNameLst>
                                      </p:cBhvr>
                                      <p:to>
                                        <p:strVal val="visible"/>
                                      </p:to>
                                    </p:set>
                                  </p:childTnLst>
                                </p:cTn>
                              </p:par>
                            </p:childTnLst>
                          </p:cTn>
                        </p:par>
                      </p:childTnLst>
                    </p:cTn>
                  </p:par>
                  <p:par>
                    <p:cTn id="20" fill="hold">
                      <p:stCondLst>
                        <p:cond delay="indefinite"/>
                      </p:stCondLst>
                      <p:childTnLst>
                        <p:par>
                          <p:cTn id="21" fill="hold">
                            <p:stCondLst>
                              <p:cond delay="0"/>
                            </p:stCondLst>
                            <p:childTnLst>
                              <p:par>
                                <p:cTn id="22" presetID="7" presetClass="emph" presetSubtype="2" fill="hold" nodeType="clickEffect">
                                  <p:stCondLst>
                                    <p:cond delay="0"/>
                                  </p:stCondLst>
                                  <p:childTnLst>
                                    <p:animClr clrSpc="rgb" dir="cw">
                                      <p:cBhvr>
                                        <p:cTn id="23" dur="500" fill="hold"/>
                                        <p:tgtEl>
                                          <p:spTgt spid="85"/>
                                        </p:tgtEl>
                                        <p:attrNameLst>
                                          <p:attrName>stroke.color</p:attrName>
                                        </p:attrNameLst>
                                      </p:cBhvr>
                                      <p:to>
                                        <a:schemeClr val="tx1"/>
                                      </p:to>
                                    </p:animClr>
                                    <p:set>
                                      <p:cBhvr>
                                        <p:cTn id="24" dur="500" fill="hold"/>
                                        <p:tgtEl>
                                          <p:spTgt spid="85"/>
                                        </p:tgtEl>
                                        <p:attrNameLst>
                                          <p:attrName>stroke.on</p:attrName>
                                        </p:attrNameLst>
                                      </p:cBhvr>
                                      <p:to>
                                        <p:strVal val="true"/>
                                      </p:to>
                                    </p:set>
                                  </p:childTnLst>
                                </p:cTn>
                              </p:par>
                              <p:par>
                                <p:cTn id="25" presetID="7" presetClass="emph" presetSubtype="2" fill="hold" nodeType="withEffect">
                                  <p:stCondLst>
                                    <p:cond delay="0"/>
                                  </p:stCondLst>
                                  <p:childTnLst>
                                    <p:animClr clrSpc="rgb" dir="cw">
                                      <p:cBhvr>
                                        <p:cTn id="26" dur="2000" fill="hold"/>
                                        <p:tgtEl>
                                          <p:spTgt spid="21"/>
                                        </p:tgtEl>
                                        <p:attrNameLst>
                                          <p:attrName>stroke.color</p:attrName>
                                        </p:attrNameLst>
                                      </p:cBhvr>
                                      <p:to>
                                        <a:schemeClr val="tx1"/>
                                      </p:to>
                                    </p:animClr>
                                    <p:set>
                                      <p:cBhvr>
                                        <p:cTn id="27" dur="2000" fill="hold"/>
                                        <p:tgtEl>
                                          <p:spTgt spid="21"/>
                                        </p:tgtEl>
                                        <p:attrNameLst>
                                          <p:attrName>stroke.on</p:attrName>
                                        </p:attrNameLst>
                                      </p:cBhvr>
                                      <p:to>
                                        <p:strVal val="true"/>
                                      </p:to>
                                    </p:set>
                                  </p:childTnLst>
                                </p:cTn>
                              </p:par>
                            </p:childTnLst>
                          </p:cTn>
                        </p:par>
                      </p:childTnLst>
                    </p:cTn>
                  </p:par>
                  <p:par>
                    <p:cTn id="28" fill="hold">
                      <p:stCondLst>
                        <p:cond delay="indefinite"/>
                      </p:stCondLst>
                      <p:childTnLst>
                        <p:par>
                          <p:cTn id="29" fill="hold">
                            <p:stCondLst>
                              <p:cond delay="0"/>
                            </p:stCondLst>
                            <p:childTnLst>
                              <p:par>
                                <p:cTn id="30" presetID="7" presetClass="emph" presetSubtype="2" fill="hold" nodeType="clickEffect">
                                  <p:stCondLst>
                                    <p:cond delay="0"/>
                                  </p:stCondLst>
                                  <p:childTnLst>
                                    <p:animClr clrSpc="rgb" dir="cw">
                                      <p:cBhvr>
                                        <p:cTn id="31" dur="500" fill="hold"/>
                                        <p:tgtEl>
                                          <p:spTgt spid="84"/>
                                        </p:tgtEl>
                                        <p:attrNameLst>
                                          <p:attrName>stroke.color</p:attrName>
                                        </p:attrNameLst>
                                      </p:cBhvr>
                                      <p:to>
                                        <a:srgbClr val="FF0000"/>
                                      </p:to>
                                    </p:animClr>
                                    <p:set>
                                      <p:cBhvr>
                                        <p:cTn id="32" dur="500" fill="hold"/>
                                        <p:tgtEl>
                                          <p:spTgt spid="84"/>
                                        </p:tgtEl>
                                        <p:attrNameLst>
                                          <p:attrName>stroke.on</p:attrName>
                                        </p:attrNameLst>
                                      </p:cBhvr>
                                      <p:to>
                                        <p:strVal val="true"/>
                                      </p:to>
                                    </p:set>
                                  </p:childTnLst>
                                </p:cTn>
                              </p:par>
                              <p:par>
                                <p:cTn id="33" presetID="7" presetClass="emph" presetSubtype="2" fill="hold" nodeType="withEffect">
                                  <p:stCondLst>
                                    <p:cond delay="0"/>
                                  </p:stCondLst>
                                  <p:childTnLst>
                                    <p:animClr clrSpc="rgb" dir="cw">
                                      <p:cBhvr>
                                        <p:cTn id="34" dur="500" fill="hold"/>
                                        <p:tgtEl>
                                          <p:spTgt spid="53"/>
                                        </p:tgtEl>
                                        <p:attrNameLst>
                                          <p:attrName>stroke.color</p:attrName>
                                        </p:attrNameLst>
                                      </p:cBhvr>
                                      <p:to>
                                        <a:srgbClr val="FF0000"/>
                                      </p:to>
                                    </p:animClr>
                                    <p:set>
                                      <p:cBhvr>
                                        <p:cTn id="35" dur="500" fill="hold"/>
                                        <p:tgtEl>
                                          <p:spTgt spid="53"/>
                                        </p:tgtEl>
                                        <p:attrNameLst>
                                          <p:attrName>stroke.on</p:attrName>
                                        </p:attrNameLst>
                                      </p:cBhvr>
                                      <p:to>
                                        <p:strVal val="true"/>
                                      </p:to>
                                    </p:set>
                                  </p:childTnLst>
                                </p:cTn>
                              </p:par>
                            </p:childTnLst>
                          </p:cTn>
                        </p:par>
                      </p:childTnLst>
                    </p:cTn>
                  </p:par>
                  <p:par>
                    <p:cTn id="36" fill="hold">
                      <p:stCondLst>
                        <p:cond delay="indefinite"/>
                      </p:stCondLst>
                      <p:childTnLst>
                        <p:par>
                          <p:cTn id="37" fill="hold">
                            <p:stCondLst>
                              <p:cond delay="0"/>
                            </p:stCondLst>
                            <p:childTnLst>
                              <p:par>
                                <p:cTn id="38" presetID="22" presetClass="entr" presetSubtype="8" fill="hold" nodeType="clickEffect">
                                  <p:stCondLst>
                                    <p:cond delay="0"/>
                                  </p:stCondLst>
                                  <p:childTnLst>
                                    <p:set>
                                      <p:cBhvr>
                                        <p:cTn id="39" dur="1" fill="hold">
                                          <p:stCondLst>
                                            <p:cond delay="0"/>
                                          </p:stCondLst>
                                        </p:cTn>
                                        <p:tgtEl>
                                          <p:spTgt spid="116"/>
                                        </p:tgtEl>
                                        <p:attrNameLst>
                                          <p:attrName>style.visibility</p:attrName>
                                        </p:attrNameLst>
                                      </p:cBhvr>
                                      <p:to>
                                        <p:strVal val="visible"/>
                                      </p:to>
                                    </p:set>
                                    <p:animEffect transition="in" filter="wipe(left)">
                                      <p:cBhvr>
                                        <p:cTn id="40" dur="1000"/>
                                        <p:tgtEl>
                                          <p:spTgt spid="116"/>
                                        </p:tgtEl>
                                      </p:cBhvr>
                                    </p:animEffect>
                                  </p:childTnLst>
                                </p:cTn>
                              </p:par>
                            </p:childTnLst>
                          </p:cTn>
                        </p:par>
                        <p:par>
                          <p:cTn id="41" fill="hold">
                            <p:stCondLst>
                              <p:cond delay="1000"/>
                            </p:stCondLst>
                            <p:childTnLst>
                              <p:par>
                                <p:cTn id="42" presetID="1" presetClass="entr" presetSubtype="0" fill="hold" grpId="0" nodeType="afterEffect">
                                  <p:stCondLst>
                                    <p:cond delay="0"/>
                                  </p:stCondLst>
                                  <p:childTnLst>
                                    <p:set>
                                      <p:cBhvr>
                                        <p:cTn id="43" dur="1" fill="hold">
                                          <p:stCondLst>
                                            <p:cond delay="0"/>
                                          </p:stCondLst>
                                        </p:cTn>
                                        <p:tgtEl>
                                          <p:spTgt spid="118"/>
                                        </p:tgtEl>
                                        <p:attrNameLst>
                                          <p:attrName>style.visibility</p:attrName>
                                        </p:attrNameLst>
                                      </p:cBhvr>
                                      <p:to>
                                        <p:strVal val="visible"/>
                                      </p:to>
                                    </p:set>
                                  </p:childTnLst>
                                </p:cTn>
                              </p:par>
                            </p:childTnLst>
                          </p:cTn>
                        </p:par>
                      </p:childTnLst>
                    </p:cTn>
                  </p:par>
                  <p:par>
                    <p:cTn id="44" fill="hold">
                      <p:stCondLst>
                        <p:cond delay="indefinite"/>
                      </p:stCondLst>
                      <p:childTnLst>
                        <p:par>
                          <p:cTn id="45" fill="hold">
                            <p:stCondLst>
                              <p:cond delay="0"/>
                            </p:stCondLst>
                            <p:childTnLst>
                              <p:par>
                                <p:cTn id="46" presetID="7" presetClass="emph" presetSubtype="2" fill="hold" nodeType="clickEffect">
                                  <p:stCondLst>
                                    <p:cond delay="0"/>
                                  </p:stCondLst>
                                  <p:childTnLst>
                                    <p:animClr clrSpc="rgb" dir="cw">
                                      <p:cBhvr>
                                        <p:cTn id="47" dur="500" fill="hold"/>
                                        <p:tgtEl>
                                          <p:spTgt spid="82"/>
                                        </p:tgtEl>
                                        <p:attrNameLst>
                                          <p:attrName>stroke.color</p:attrName>
                                        </p:attrNameLst>
                                      </p:cBhvr>
                                      <p:to>
                                        <a:srgbClr val="FF0000"/>
                                      </p:to>
                                    </p:animClr>
                                    <p:set>
                                      <p:cBhvr>
                                        <p:cTn id="48" dur="500" fill="hold"/>
                                        <p:tgtEl>
                                          <p:spTgt spid="82"/>
                                        </p:tgtEl>
                                        <p:attrNameLst>
                                          <p:attrName>stroke.on</p:attrName>
                                        </p:attrNameLst>
                                      </p:cBhvr>
                                      <p:to>
                                        <p:strVal val="true"/>
                                      </p:to>
                                    </p:set>
                                  </p:childTnLst>
                                </p:cTn>
                              </p:par>
                              <p:par>
                                <p:cTn id="49" presetID="7" presetClass="emph" presetSubtype="2" fill="hold" nodeType="withEffect">
                                  <p:stCondLst>
                                    <p:cond delay="0"/>
                                  </p:stCondLst>
                                  <p:childTnLst>
                                    <p:animClr clrSpc="rgb" dir="cw">
                                      <p:cBhvr>
                                        <p:cTn id="50" dur="500" fill="hold"/>
                                        <p:tgtEl>
                                          <p:spTgt spid="84"/>
                                        </p:tgtEl>
                                        <p:attrNameLst>
                                          <p:attrName>stroke.color</p:attrName>
                                        </p:attrNameLst>
                                      </p:cBhvr>
                                      <p:to>
                                        <a:schemeClr val="tx1"/>
                                      </p:to>
                                    </p:animClr>
                                    <p:set>
                                      <p:cBhvr>
                                        <p:cTn id="51" dur="500" fill="hold"/>
                                        <p:tgtEl>
                                          <p:spTgt spid="84"/>
                                        </p:tgtEl>
                                        <p:attrNameLst>
                                          <p:attrName>stroke.on</p:attrName>
                                        </p:attrNameLst>
                                      </p:cBhvr>
                                      <p:to>
                                        <p:strVal val="true"/>
                                      </p:to>
                                    </p:set>
                                  </p:childTnLst>
                                </p:cTn>
                              </p:par>
                              <p:par>
                                <p:cTn id="52" presetID="7" presetClass="emph" presetSubtype="2" fill="hold" nodeType="withEffect">
                                  <p:stCondLst>
                                    <p:cond delay="0"/>
                                  </p:stCondLst>
                                  <p:childTnLst>
                                    <p:animClr clrSpc="rgb" dir="cw">
                                      <p:cBhvr>
                                        <p:cTn id="53" dur="500" fill="hold"/>
                                        <p:tgtEl>
                                          <p:spTgt spid="53"/>
                                        </p:tgtEl>
                                        <p:attrNameLst>
                                          <p:attrName>stroke.color</p:attrName>
                                        </p:attrNameLst>
                                      </p:cBhvr>
                                      <p:to>
                                        <a:schemeClr val="tx1"/>
                                      </p:to>
                                    </p:animClr>
                                    <p:set>
                                      <p:cBhvr>
                                        <p:cTn id="54" dur="500" fill="hold"/>
                                        <p:tgtEl>
                                          <p:spTgt spid="53"/>
                                        </p:tgtEl>
                                        <p:attrNameLst>
                                          <p:attrName>stroke.on</p:attrName>
                                        </p:attrNameLst>
                                      </p:cBhvr>
                                      <p:to>
                                        <p:strVal val="true"/>
                                      </p:to>
                                    </p:set>
                                  </p:childTnLst>
                                </p:cTn>
                              </p:par>
                            </p:childTnLst>
                          </p:cTn>
                        </p:par>
                      </p:childTnLst>
                    </p:cTn>
                  </p:par>
                  <p:par>
                    <p:cTn id="55" fill="hold">
                      <p:stCondLst>
                        <p:cond delay="indefinite"/>
                      </p:stCondLst>
                      <p:childTnLst>
                        <p:par>
                          <p:cTn id="56" fill="hold">
                            <p:stCondLst>
                              <p:cond delay="0"/>
                            </p:stCondLst>
                            <p:childTnLst>
                              <p:par>
                                <p:cTn id="57" presetID="3" presetClass="entr" presetSubtype="10" fill="hold" nodeType="clickEffect">
                                  <p:stCondLst>
                                    <p:cond delay="0"/>
                                  </p:stCondLst>
                                  <p:childTnLst>
                                    <p:set>
                                      <p:cBhvr>
                                        <p:cTn id="58" dur="1" fill="hold">
                                          <p:stCondLst>
                                            <p:cond delay="0"/>
                                          </p:stCondLst>
                                        </p:cTn>
                                        <p:tgtEl>
                                          <p:spTgt spid="120"/>
                                        </p:tgtEl>
                                        <p:attrNameLst>
                                          <p:attrName>style.visibility</p:attrName>
                                        </p:attrNameLst>
                                      </p:cBhvr>
                                      <p:to>
                                        <p:strVal val="visible"/>
                                      </p:to>
                                    </p:set>
                                    <p:animEffect transition="in" filter="blinds(horizontal)">
                                      <p:cBhvr>
                                        <p:cTn id="59" dur="500"/>
                                        <p:tgtEl>
                                          <p:spTgt spid="120"/>
                                        </p:tgtEl>
                                      </p:cBhvr>
                                    </p:animEffect>
                                  </p:childTnLst>
                                </p:cTn>
                              </p:par>
                            </p:childTnLst>
                          </p:cTn>
                        </p:par>
                      </p:childTnLst>
                    </p:cTn>
                  </p:par>
                  <p:par>
                    <p:cTn id="60" fill="hold">
                      <p:stCondLst>
                        <p:cond delay="indefinite"/>
                      </p:stCondLst>
                      <p:childTnLst>
                        <p:par>
                          <p:cTn id="61" fill="hold">
                            <p:stCondLst>
                              <p:cond delay="0"/>
                            </p:stCondLst>
                            <p:childTnLst>
                              <p:par>
                                <p:cTn id="62" presetID="7" presetClass="emph" presetSubtype="2" fill="hold" nodeType="clickEffect">
                                  <p:stCondLst>
                                    <p:cond delay="0"/>
                                  </p:stCondLst>
                                  <p:childTnLst>
                                    <p:animClr clrSpc="rgb" dir="cw">
                                      <p:cBhvr>
                                        <p:cTn id="63" dur="500" fill="hold"/>
                                        <p:tgtEl>
                                          <p:spTgt spid="82"/>
                                        </p:tgtEl>
                                        <p:attrNameLst>
                                          <p:attrName>stroke.color</p:attrName>
                                        </p:attrNameLst>
                                      </p:cBhvr>
                                      <p:to>
                                        <a:schemeClr val="tx1"/>
                                      </p:to>
                                    </p:animClr>
                                    <p:set>
                                      <p:cBhvr>
                                        <p:cTn id="64" dur="500" fill="hold"/>
                                        <p:tgtEl>
                                          <p:spTgt spid="82"/>
                                        </p:tgtEl>
                                        <p:attrNameLst>
                                          <p:attrName>stroke.on</p:attrName>
                                        </p:attrNameLst>
                                      </p:cBhvr>
                                      <p:to>
                                        <p:strVal val="true"/>
                                      </p:to>
                                    </p:set>
                                  </p:childTnLst>
                                </p:cTn>
                              </p:par>
                            </p:childTnLst>
                          </p:cTn>
                        </p:par>
                      </p:childTnLst>
                    </p:cTn>
                  </p:par>
                  <p:par>
                    <p:cTn id="65" fill="hold">
                      <p:stCondLst>
                        <p:cond delay="indefinite"/>
                      </p:stCondLst>
                      <p:childTnLst>
                        <p:par>
                          <p:cTn id="66" fill="hold">
                            <p:stCondLst>
                              <p:cond delay="0"/>
                            </p:stCondLst>
                            <p:childTnLst>
                              <p:par>
                                <p:cTn id="67" presetID="7" presetClass="emph" presetSubtype="2" fill="hold" nodeType="clickEffect">
                                  <p:stCondLst>
                                    <p:cond delay="0"/>
                                  </p:stCondLst>
                                  <p:childTnLst>
                                    <p:animClr clrSpc="rgb" dir="cw">
                                      <p:cBhvr>
                                        <p:cTn id="68" dur="500" fill="hold"/>
                                        <p:tgtEl>
                                          <p:spTgt spid="84"/>
                                        </p:tgtEl>
                                        <p:attrNameLst>
                                          <p:attrName>stroke.color</p:attrName>
                                        </p:attrNameLst>
                                      </p:cBhvr>
                                      <p:to>
                                        <a:srgbClr val="FF0000"/>
                                      </p:to>
                                    </p:animClr>
                                    <p:set>
                                      <p:cBhvr>
                                        <p:cTn id="69" dur="500" fill="hold"/>
                                        <p:tgtEl>
                                          <p:spTgt spid="84"/>
                                        </p:tgtEl>
                                        <p:attrNameLst>
                                          <p:attrName>stroke.on</p:attrName>
                                        </p:attrNameLst>
                                      </p:cBhvr>
                                      <p:to>
                                        <p:strVal val="true"/>
                                      </p:to>
                                    </p:set>
                                  </p:childTnLst>
                                </p:cTn>
                              </p:par>
                              <p:par>
                                <p:cTn id="70" presetID="7" presetClass="emph" presetSubtype="2" fill="hold" nodeType="withEffect">
                                  <p:stCondLst>
                                    <p:cond delay="0"/>
                                  </p:stCondLst>
                                  <p:childTnLst>
                                    <p:animClr clrSpc="rgb" dir="cw">
                                      <p:cBhvr>
                                        <p:cTn id="71" dur="500" fill="hold"/>
                                        <p:tgtEl>
                                          <p:spTgt spid="53"/>
                                        </p:tgtEl>
                                        <p:attrNameLst>
                                          <p:attrName>stroke.color</p:attrName>
                                        </p:attrNameLst>
                                      </p:cBhvr>
                                      <p:to>
                                        <a:srgbClr val="FF0000"/>
                                      </p:to>
                                    </p:animClr>
                                    <p:set>
                                      <p:cBhvr>
                                        <p:cTn id="72" dur="500" fill="hold"/>
                                        <p:tgtEl>
                                          <p:spTgt spid="53"/>
                                        </p:tgtEl>
                                        <p:attrNameLst>
                                          <p:attrName>stroke.on</p:attrName>
                                        </p:attrNameLst>
                                      </p:cBhvr>
                                      <p:to>
                                        <p:strVal val="true"/>
                                      </p:to>
                                    </p:set>
                                  </p:childTnLst>
                                </p:cTn>
                              </p:par>
                            </p:childTnLst>
                          </p:cTn>
                        </p:par>
                      </p:childTnLst>
                    </p:cTn>
                  </p:par>
                  <p:par>
                    <p:cTn id="73" fill="hold">
                      <p:stCondLst>
                        <p:cond delay="indefinite"/>
                      </p:stCondLst>
                      <p:childTnLst>
                        <p:par>
                          <p:cTn id="74" fill="hold">
                            <p:stCondLst>
                              <p:cond delay="0"/>
                            </p:stCondLst>
                            <p:childTnLst>
                              <p:par>
                                <p:cTn id="75" presetID="1" presetClass="exit" presetSubtype="0" fill="hold" nodeType="clickEffect">
                                  <p:stCondLst>
                                    <p:cond delay="0"/>
                                  </p:stCondLst>
                                  <p:childTnLst>
                                    <p:set>
                                      <p:cBhvr>
                                        <p:cTn id="76" dur="1" fill="hold">
                                          <p:stCondLst>
                                            <p:cond delay="0"/>
                                          </p:stCondLst>
                                        </p:cTn>
                                        <p:tgtEl>
                                          <p:spTgt spid="112"/>
                                        </p:tgtEl>
                                        <p:attrNameLst>
                                          <p:attrName>style.visibility</p:attrName>
                                        </p:attrNameLst>
                                      </p:cBhvr>
                                      <p:to>
                                        <p:strVal val="hidden"/>
                                      </p:to>
                                    </p:set>
                                  </p:childTnLst>
                                </p:cTn>
                              </p:par>
                              <p:par>
                                <p:cTn id="77" presetID="1" presetClass="entr" presetSubtype="0" fill="hold" nodeType="withEffect">
                                  <p:stCondLst>
                                    <p:cond delay="0"/>
                                  </p:stCondLst>
                                  <p:childTnLst>
                                    <p:set>
                                      <p:cBhvr>
                                        <p:cTn id="78" dur="1" fill="hold">
                                          <p:stCondLst>
                                            <p:cond delay="0"/>
                                          </p:stCondLst>
                                        </p:cTn>
                                        <p:tgtEl>
                                          <p:spTgt spid="123"/>
                                        </p:tgtEl>
                                        <p:attrNameLst>
                                          <p:attrName>style.visibility</p:attrName>
                                        </p:attrNameLst>
                                      </p:cBhvr>
                                      <p:to>
                                        <p:strVal val="visible"/>
                                      </p:to>
                                    </p:set>
                                  </p:childTnLst>
                                </p:cTn>
                              </p:par>
                            </p:childTnLst>
                          </p:cTn>
                        </p:par>
                      </p:childTnLst>
                    </p:cTn>
                  </p:par>
                  <p:par>
                    <p:cTn id="79" fill="hold">
                      <p:stCondLst>
                        <p:cond delay="indefinite"/>
                      </p:stCondLst>
                      <p:childTnLst>
                        <p:par>
                          <p:cTn id="80" fill="hold">
                            <p:stCondLst>
                              <p:cond delay="0"/>
                            </p:stCondLst>
                            <p:childTnLst>
                              <p:par>
                                <p:cTn id="81" presetID="1" presetClass="exit" presetSubtype="0" fill="hold" grpId="1" nodeType="clickEffect">
                                  <p:stCondLst>
                                    <p:cond delay="0"/>
                                  </p:stCondLst>
                                  <p:childTnLst>
                                    <p:set>
                                      <p:cBhvr>
                                        <p:cTn id="82" dur="1" fill="hold">
                                          <p:stCondLst>
                                            <p:cond delay="0"/>
                                          </p:stCondLst>
                                        </p:cTn>
                                        <p:tgtEl>
                                          <p:spTgt spid="118"/>
                                        </p:tgtEl>
                                        <p:attrNameLst>
                                          <p:attrName>style.visibility</p:attrName>
                                        </p:attrNameLst>
                                      </p:cBhvr>
                                      <p:to>
                                        <p:strVal val="hidden"/>
                                      </p:to>
                                    </p:set>
                                  </p:childTnLst>
                                </p:cTn>
                              </p:par>
                            </p:childTnLst>
                          </p:cTn>
                        </p:par>
                      </p:childTnLst>
                    </p:cTn>
                  </p:par>
                  <p:par>
                    <p:cTn id="83" fill="hold">
                      <p:stCondLst>
                        <p:cond delay="indefinite"/>
                      </p:stCondLst>
                      <p:childTnLst>
                        <p:par>
                          <p:cTn id="84" fill="hold">
                            <p:stCondLst>
                              <p:cond delay="0"/>
                            </p:stCondLst>
                            <p:childTnLst>
                              <p:par>
                                <p:cTn id="85" presetID="22" presetClass="exit" presetSubtype="8" fill="hold" nodeType="clickEffect">
                                  <p:stCondLst>
                                    <p:cond delay="0"/>
                                  </p:stCondLst>
                                  <p:childTnLst>
                                    <p:animEffect transition="out" filter="wipe(left)">
                                      <p:cBhvr>
                                        <p:cTn id="86" dur="1000"/>
                                        <p:tgtEl>
                                          <p:spTgt spid="120"/>
                                        </p:tgtEl>
                                      </p:cBhvr>
                                    </p:animEffect>
                                    <p:set>
                                      <p:cBhvr>
                                        <p:cTn id="87" dur="1" fill="hold">
                                          <p:stCondLst>
                                            <p:cond delay="999"/>
                                          </p:stCondLst>
                                        </p:cTn>
                                        <p:tgtEl>
                                          <p:spTgt spid="120"/>
                                        </p:tgtEl>
                                        <p:attrNameLst>
                                          <p:attrName>style.visibility</p:attrName>
                                        </p:attrNameLst>
                                      </p:cBhvr>
                                      <p:to>
                                        <p:strVal val="hidden"/>
                                      </p:to>
                                    </p:set>
                                  </p:childTnLst>
                                </p:cTn>
                              </p:par>
                            </p:childTnLst>
                          </p:cTn>
                        </p:par>
                        <p:par>
                          <p:cTn id="88" fill="hold">
                            <p:stCondLst>
                              <p:cond delay="1000"/>
                            </p:stCondLst>
                            <p:childTnLst>
                              <p:par>
                                <p:cTn id="89" presetID="1" presetClass="entr" presetSubtype="0" fill="hold" grpId="0" nodeType="afterEffect">
                                  <p:stCondLst>
                                    <p:cond delay="0"/>
                                  </p:stCondLst>
                                  <p:childTnLst>
                                    <p:set>
                                      <p:cBhvr>
                                        <p:cTn id="90" dur="1" fill="hold">
                                          <p:stCondLst>
                                            <p:cond delay="0"/>
                                          </p:stCondLst>
                                        </p:cTn>
                                        <p:tgtEl>
                                          <p:spTgt spid="12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8" grpId="0" animBg="1"/>
      <p:bldP spid="118" grpId="1" animBg="1"/>
      <p:bldP spid="126" grpId="0" animBg="1"/>
    </p:bld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 name="Freeform 77"/>
          <p:cNvSpPr>
            <a:spLocks/>
          </p:cNvSpPr>
          <p:nvPr/>
        </p:nvSpPr>
        <p:spPr bwMode="auto">
          <a:xfrm>
            <a:off x="4549311" y="2833688"/>
            <a:ext cx="1428150" cy="1471610"/>
          </a:xfrm>
          <a:custGeom>
            <a:avLst/>
            <a:gdLst/>
            <a:ahLst/>
            <a:cxnLst>
              <a:cxn ang="0">
                <a:pos x="0" y="0"/>
              </a:cxn>
              <a:cxn ang="0">
                <a:pos x="1554" y="0"/>
              </a:cxn>
              <a:cxn ang="0">
                <a:pos x="1554" y="1828"/>
              </a:cxn>
            </a:cxnLst>
            <a:rect l="0" t="0" r="r" b="b"/>
            <a:pathLst>
              <a:path w="1554" h="1828">
                <a:moveTo>
                  <a:pt x="0" y="0"/>
                </a:moveTo>
                <a:lnTo>
                  <a:pt x="1554" y="0"/>
                </a:lnTo>
                <a:lnTo>
                  <a:pt x="1554" y="1828"/>
                </a:lnTo>
              </a:path>
            </a:pathLst>
          </a:custGeom>
          <a:noFill/>
          <a:ln w="19050" cap="flat" cmpd="sng" algn="ctr">
            <a:solidFill>
              <a:schemeClr val="tx1"/>
            </a:solidFill>
            <a:prstDash val="solid"/>
            <a:round/>
            <a:headEnd type="none" w="med" len="med"/>
            <a:tailEnd type="triangle" w="med" len="med"/>
          </a:ln>
          <a:effectLst/>
        </p:spPr>
        <p:txBody>
          <a:bodyPr wrap="none" anchor="ctr">
            <a:prstTxWarp prst="textNoShape">
              <a:avLst/>
            </a:prstTxWarp>
          </a:bodyPr>
          <a:lstStyle/>
          <a:p>
            <a:endParaRPr lang="en-US"/>
          </a:p>
        </p:txBody>
      </p:sp>
      <p:sp>
        <p:nvSpPr>
          <p:cNvPr id="2" name="Title 1"/>
          <p:cNvSpPr>
            <a:spLocks noGrp="1"/>
          </p:cNvSpPr>
          <p:nvPr>
            <p:ph type="title"/>
          </p:nvPr>
        </p:nvSpPr>
        <p:spPr/>
        <p:txBody>
          <a:bodyPr/>
          <a:lstStyle/>
          <a:p>
            <a:r>
              <a:rPr lang="en-US" dirty="0" smtClean="0"/>
              <a:t>Boundary scan and BIST</a:t>
            </a:r>
            <a:endParaRPr lang="en-US" dirty="0"/>
          </a:p>
        </p:txBody>
      </p:sp>
      <p:sp>
        <p:nvSpPr>
          <p:cNvPr id="6" name="Slide Number Placeholder 3"/>
          <p:cNvSpPr txBox="1">
            <a:spLocks/>
          </p:cNvSpPr>
          <p:nvPr/>
        </p:nvSpPr>
        <p:spPr>
          <a:xfrm>
            <a:off x="6553200" y="6356350"/>
            <a:ext cx="2133600" cy="365125"/>
          </a:xfrm>
          <a:prstGeom prst="rect">
            <a:avLst/>
          </a:prstGeom>
        </p:spPr>
        <p:txBody>
          <a:bodyPr vert="horz" lIns="91440" tIns="45720" rIns="91440" bIns="45720" rtlCol="0" anchor="ctr"/>
          <a:lstStyle/>
          <a:p>
            <a:pPr marL="0" marR="0" lvl="0" indent="0" algn="r" defTabSz="457200" rtl="0" eaLnBrk="1" fontAlgn="auto" latinLnBrk="0" hangingPunct="1">
              <a:lnSpc>
                <a:spcPct val="100000"/>
              </a:lnSpc>
              <a:spcBef>
                <a:spcPts val="0"/>
              </a:spcBef>
              <a:spcAft>
                <a:spcPts val="0"/>
              </a:spcAft>
              <a:buClrTx/>
              <a:buSzTx/>
              <a:buFontTx/>
              <a:buNone/>
              <a:tabLst/>
              <a:defRPr/>
            </a:pPr>
            <a:fld id="{776542D6-181F-9745-B4EC-7A5F8D10A52D}" type="slidenum">
              <a:rPr kumimoji="0" lang="en-US" sz="1200" b="0" i="0" u="none" strike="noStrike" kern="1200" cap="none" spc="0" normalizeH="0" baseline="0" noProof="0" smtClean="0">
                <a:ln>
                  <a:noFill/>
                </a:ln>
                <a:solidFill>
                  <a:schemeClr val="tx1">
                    <a:tint val="75000"/>
                  </a:schemeClr>
                </a:solidFill>
                <a:effectLst/>
                <a:uLnTx/>
                <a:uFillTx/>
                <a:latin typeface="+mn-lt"/>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74</a:t>
            </a:fld>
            <a:endParaRPr kumimoji="0" 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7" name="Line 4"/>
          <p:cNvSpPr>
            <a:spLocks noChangeShapeType="1"/>
          </p:cNvSpPr>
          <p:nvPr/>
        </p:nvSpPr>
        <p:spPr bwMode="auto">
          <a:xfrm rot="16200000" flipH="1">
            <a:off x="2937736" y="5745957"/>
            <a:ext cx="779463" cy="0"/>
          </a:xfrm>
          <a:prstGeom prst="line">
            <a:avLst/>
          </a:prstGeom>
          <a:noFill/>
          <a:ln w="12700">
            <a:solidFill>
              <a:schemeClr val="tx1"/>
            </a:solidFill>
            <a:round/>
            <a:headEnd/>
            <a:tailEnd/>
          </a:ln>
          <a:effectLst/>
        </p:spPr>
        <p:txBody>
          <a:bodyPr wrap="none" anchor="ctr">
            <a:prstTxWarp prst="textNoShape">
              <a:avLst/>
            </a:prstTxWarp>
          </a:bodyPr>
          <a:lstStyle/>
          <a:p>
            <a:endParaRPr lang="en-US"/>
          </a:p>
        </p:txBody>
      </p:sp>
      <p:sp>
        <p:nvSpPr>
          <p:cNvPr id="8" name="Line 5"/>
          <p:cNvSpPr>
            <a:spLocks noChangeShapeType="1"/>
          </p:cNvSpPr>
          <p:nvPr/>
        </p:nvSpPr>
        <p:spPr bwMode="auto">
          <a:xfrm rot="16200000" flipH="1">
            <a:off x="2632936" y="5809457"/>
            <a:ext cx="779463" cy="0"/>
          </a:xfrm>
          <a:prstGeom prst="line">
            <a:avLst/>
          </a:prstGeom>
          <a:noFill/>
          <a:ln w="12700">
            <a:solidFill>
              <a:schemeClr val="tx1"/>
            </a:solidFill>
            <a:round/>
            <a:headEnd/>
            <a:tailEnd/>
          </a:ln>
          <a:effectLst/>
        </p:spPr>
        <p:txBody>
          <a:bodyPr wrap="none" anchor="ctr">
            <a:prstTxWarp prst="textNoShape">
              <a:avLst/>
            </a:prstTxWarp>
          </a:bodyPr>
          <a:lstStyle/>
          <a:p>
            <a:endParaRPr lang="en-US"/>
          </a:p>
        </p:txBody>
      </p:sp>
      <p:sp>
        <p:nvSpPr>
          <p:cNvPr id="9" name="Line 6"/>
          <p:cNvSpPr>
            <a:spLocks noChangeShapeType="1"/>
          </p:cNvSpPr>
          <p:nvPr/>
        </p:nvSpPr>
        <p:spPr bwMode="auto">
          <a:xfrm rot="16200000" flipH="1">
            <a:off x="2734536" y="5834857"/>
            <a:ext cx="779463" cy="0"/>
          </a:xfrm>
          <a:prstGeom prst="line">
            <a:avLst/>
          </a:prstGeom>
          <a:noFill/>
          <a:ln w="12700">
            <a:solidFill>
              <a:schemeClr val="tx1"/>
            </a:solidFill>
            <a:round/>
            <a:headEnd/>
            <a:tailEnd/>
          </a:ln>
          <a:effectLst/>
        </p:spPr>
        <p:txBody>
          <a:bodyPr wrap="none" anchor="ctr">
            <a:prstTxWarp prst="textNoShape">
              <a:avLst/>
            </a:prstTxWarp>
          </a:bodyPr>
          <a:lstStyle/>
          <a:p>
            <a:endParaRPr lang="en-US"/>
          </a:p>
        </p:txBody>
      </p:sp>
      <p:sp>
        <p:nvSpPr>
          <p:cNvPr id="10" name="Line 7"/>
          <p:cNvSpPr>
            <a:spLocks noChangeShapeType="1"/>
          </p:cNvSpPr>
          <p:nvPr/>
        </p:nvSpPr>
        <p:spPr bwMode="auto">
          <a:xfrm rot="16200000" flipH="1">
            <a:off x="2836136" y="5847557"/>
            <a:ext cx="779463" cy="0"/>
          </a:xfrm>
          <a:prstGeom prst="line">
            <a:avLst/>
          </a:prstGeom>
          <a:noFill/>
          <a:ln w="12700">
            <a:solidFill>
              <a:schemeClr val="tx1"/>
            </a:solidFill>
            <a:round/>
            <a:headEnd/>
            <a:tailEnd/>
          </a:ln>
          <a:effectLst/>
        </p:spPr>
        <p:txBody>
          <a:bodyPr wrap="none" anchor="ctr">
            <a:prstTxWarp prst="textNoShape">
              <a:avLst/>
            </a:prstTxWarp>
          </a:bodyPr>
          <a:lstStyle/>
          <a:p>
            <a:endParaRPr lang="en-US"/>
          </a:p>
        </p:txBody>
      </p:sp>
      <p:sp>
        <p:nvSpPr>
          <p:cNvPr id="11" name="Line 8"/>
          <p:cNvSpPr>
            <a:spLocks noChangeShapeType="1"/>
          </p:cNvSpPr>
          <p:nvPr/>
        </p:nvSpPr>
        <p:spPr bwMode="auto">
          <a:xfrm rot="16200000" flipH="1">
            <a:off x="3802924" y="1721644"/>
            <a:ext cx="779462" cy="0"/>
          </a:xfrm>
          <a:prstGeom prst="line">
            <a:avLst/>
          </a:prstGeom>
          <a:noFill/>
          <a:ln w="12700">
            <a:solidFill>
              <a:schemeClr val="tx1"/>
            </a:solidFill>
            <a:round/>
            <a:headEnd/>
            <a:tailEnd/>
          </a:ln>
          <a:effectLst/>
        </p:spPr>
        <p:txBody>
          <a:bodyPr wrap="none" anchor="ctr">
            <a:prstTxWarp prst="textNoShape">
              <a:avLst/>
            </a:prstTxWarp>
          </a:bodyPr>
          <a:lstStyle/>
          <a:p>
            <a:endParaRPr lang="en-US"/>
          </a:p>
        </p:txBody>
      </p:sp>
      <p:sp>
        <p:nvSpPr>
          <p:cNvPr id="12" name="Line 9"/>
          <p:cNvSpPr>
            <a:spLocks noChangeShapeType="1"/>
          </p:cNvSpPr>
          <p:nvPr/>
        </p:nvSpPr>
        <p:spPr bwMode="auto">
          <a:xfrm rot="16200000" flipH="1">
            <a:off x="3933099" y="1721644"/>
            <a:ext cx="779462" cy="0"/>
          </a:xfrm>
          <a:prstGeom prst="line">
            <a:avLst/>
          </a:prstGeom>
          <a:noFill/>
          <a:ln w="12700">
            <a:solidFill>
              <a:schemeClr val="tx1"/>
            </a:solidFill>
            <a:round/>
            <a:headEnd/>
            <a:tailEnd/>
          </a:ln>
          <a:effectLst/>
        </p:spPr>
        <p:txBody>
          <a:bodyPr wrap="none" anchor="ctr">
            <a:prstTxWarp prst="textNoShape">
              <a:avLst/>
            </a:prstTxWarp>
          </a:bodyPr>
          <a:lstStyle/>
          <a:p>
            <a:endParaRPr lang="en-US"/>
          </a:p>
        </p:txBody>
      </p:sp>
      <p:sp>
        <p:nvSpPr>
          <p:cNvPr id="20" name="Line 17"/>
          <p:cNvSpPr>
            <a:spLocks noChangeShapeType="1"/>
          </p:cNvSpPr>
          <p:nvPr/>
        </p:nvSpPr>
        <p:spPr bwMode="auto">
          <a:xfrm rot="16200000" flipH="1">
            <a:off x="2558323" y="1815307"/>
            <a:ext cx="779463" cy="0"/>
          </a:xfrm>
          <a:prstGeom prst="line">
            <a:avLst/>
          </a:prstGeom>
          <a:noFill/>
          <a:ln w="12700">
            <a:solidFill>
              <a:schemeClr val="tx1"/>
            </a:solidFill>
            <a:round/>
            <a:headEnd/>
            <a:tailEnd/>
          </a:ln>
          <a:effectLst/>
        </p:spPr>
        <p:txBody>
          <a:bodyPr wrap="none" anchor="ctr">
            <a:prstTxWarp prst="textNoShape">
              <a:avLst/>
            </a:prstTxWarp>
          </a:bodyPr>
          <a:lstStyle/>
          <a:p>
            <a:endParaRPr lang="en-US"/>
          </a:p>
        </p:txBody>
      </p:sp>
      <p:sp>
        <p:nvSpPr>
          <p:cNvPr id="21" name="Line 18"/>
          <p:cNvSpPr>
            <a:spLocks noChangeShapeType="1"/>
          </p:cNvSpPr>
          <p:nvPr/>
        </p:nvSpPr>
        <p:spPr bwMode="auto">
          <a:xfrm rot="16200000" flipH="1">
            <a:off x="2686911" y="1815307"/>
            <a:ext cx="779463" cy="0"/>
          </a:xfrm>
          <a:prstGeom prst="line">
            <a:avLst/>
          </a:prstGeom>
          <a:noFill/>
          <a:ln w="12700">
            <a:solidFill>
              <a:schemeClr val="tx1"/>
            </a:solidFill>
            <a:round/>
            <a:headEnd/>
            <a:tailEnd/>
          </a:ln>
          <a:effectLst/>
        </p:spPr>
        <p:txBody>
          <a:bodyPr wrap="none" anchor="ctr">
            <a:prstTxWarp prst="textNoShape">
              <a:avLst/>
            </a:prstTxWarp>
          </a:bodyPr>
          <a:lstStyle/>
          <a:p>
            <a:endParaRPr lang="en-US"/>
          </a:p>
        </p:txBody>
      </p:sp>
      <p:sp>
        <p:nvSpPr>
          <p:cNvPr id="22" name="Line 19"/>
          <p:cNvSpPr>
            <a:spLocks noChangeShapeType="1"/>
          </p:cNvSpPr>
          <p:nvPr/>
        </p:nvSpPr>
        <p:spPr bwMode="auto">
          <a:xfrm rot="16200000" flipH="1">
            <a:off x="2817086" y="1815307"/>
            <a:ext cx="779463" cy="0"/>
          </a:xfrm>
          <a:prstGeom prst="line">
            <a:avLst/>
          </a:prstGeom>
          <a:noFill/>
          <a:ln w="12700">
            <a:solidFill>
              <a:schemeClr val="tx1"/>
            </a:solidFill>
            <a:round/>
            <a:headEnd/>
            <a:tailEnd/>
          </a:ln>
          <a:effectLst/>
        </p:spPr>
        <p:txBody>
          <a:bodyPr wrap="none" anchor="ctr">
            <a:prstTxWarp prst="textNoShape">
              <a:avLst/>
            </a:prstTxWarp>
          </a:bodyPr>
          <a:lstStyle/>
          <a:p>
            <a:endParaRPr lang="en-US"/>
          </a:p>
        </p:txBody>
      </p:sp>
      <p:sp>
        <p:nvSpPr>
          <p:cNvPr id="23" name="Line 20"/>
          <p:cNvSpPr>
            <a:spLocks noChangeShapeType="1"/>
          </p:cNvSpPr>
          <p:nvPr/>
        </p:nvSpPr>
        <p:spPr bwMode="auto">
          <a:xfrm rot="16200000" flipH="1">
            <a:off x="2945673" y="1815307"/>
            <a:ext cx="779463" cy="0"/>
          </a:xfrm>
          <a:prstGeom prst="line">
            <a:avLst/>
          </a:prstGeom>
          <a:noFill/>
          <a:ln w="12700">
            <a:solidFill>
              <a:schemeClr val="tx1"/>
            </a:solidFill>
            <a:round/>
            <a:headEnd/>
            <a:tailEnd/>
          </a:ln>
          <a:effectLst/>
        </p:spPr>
        <p:txBody>
          <a:bodyPr wrap="none" anchor="ctr">
            <a:prstTxWarp prst="textNoShape">
              <a:avLst/>
            </a:prstTxWarp>
          </a:bodyPr>
          <a:lstStyle/>
          <a:p>
            <a:endParaRPr lang="en-US"/>
          </a:p>
        </p:txBody>
      </p:sp>
      <p:sp>
        <p:nvSpPr>
          <p:cNvPr id="24" name="Line 21"/>
          <p:cNvSpPr>
            <a:spLocks noChangeShapeType="1"/>
          </p:cNvSpPr>
          <p:nvPr/>
        </p:nvSpPr>
        <p:spPr bwMode="auto">
          <a:xfrm rot="16200000" flipH="1">
            <a:off x="3074261" y="1815307"/>
            <a:ext cx="779463" cy="0"/>
          </a:xfrm>
          <a:prstGeom prst="line">
            <a:avLst/>
          </a:prstGeom>
          <a:noFill/>
          <a:ln w="12700">
            <a:solidFill>
              <a:schemeClr val="tx1"/>
            </a:solidFill>
            <a:round/>
            <a:headEnd/>
            <a:tailEnd/>
          </a:ln>
          <a:effectLst/>
        </p:spPr>
        <p:txBody>
          <a:bodyPr wrap="none" anchor="ctr">
            <a:prstTxWarp prst="textNoShape">
              <a:avLst/>
            </a:prstTxWarp>
          </a:bodyPr>
          <a:lstStyle/>
          <a:p>
            <a:endParaRPr lang="en-US"/>
          </a:p>
        </p:txBody>
      </p:sp>
      <p:sp>
        <p:nvSpPr>
          <p:cNvPr id="25" name="Line 22"/>
          <p:cNvSpPr>
            <a:spLocks noChangeShapeType="1"/>
          </p:cNvSpPr>
          <p:nvPr/>
        </p:nvSpPr>
        <p:spPr bwMode="auto">
          <a:xfrm rot="16200000" flipH="1">
            <a:off x="3204436" y="1815307"/>
            <a:ext cx="779463" cy="0"/>
          </a:xfrm>
          <a:prstGeom prst="line">
            <a:avLst/>
          </a:prstGeom>
          <a:noFill/>
          <a:ln w="12700">
            <a:solidFill>
              <a:schemeClr val="tx1"/>
            </a:solidFill>
            <a:round/>
            <a:headEnd/>
            <a:tailEnd/>
          </a:ln>
          <a:effectLst/>
        </p:spPr>
        <p:txBody>
          <a:bodyPr wrap="none" anchor="ctr">
            <a:prstTxWarp prst="textNoShape">
              <a:avLst/>
            </a:prstTxWarp>
          </a:bodyPr>
          <a:lstStyle/>
          <a:p>
            <a:endParaRPr lang="en-US"/>
          </a:p>
        </p:txBody>
      </p:sp>
      <p:sp>
        <p:nvSpPr>
          <p:cNvPr id="26" name="Line 23"/>
          <p:cNvSpPr>
            <a:spLocks noChangeShapeType="1"/>
          </p:cNvSpPr>
          <p:nvPr/>
        </p:nvSpPr>
        <p:spPr bwMode="auto">
          <a:xfrm rot="16200000" flipH="1">
            <a:off x="2280511" y="5650707"/>
            <a:ext cx="779463" cy="0"/>
          </a:xfrm>
          <a:prstGeom prst="line">
            <a:avLst/>
          </a:prstGeom>
          <a:noFill/>
          <a:ln w="12700">
            <a:solidFill>
              <a:schemeClr val="tx1"/>
            </a:solidFill>
            <a:round/>
            <a:headEnd/>
            <a:tailEnd/>
          </a:ln>
          <a:effectLst/>
        </p:spPr>
        <p:txBody>
          <a:bodyPr wrap="none" anchor="ctr">
            <a:prstTxWarp prst="textNoShape">
              <a:avLst/>
            </a:prstTxWarp>
          </a:bodyPr>
          <a:lstStyle/>
          <a:p>
            <a:endParaRPr lang="en-US"/>
          </a:p>
        </p:txBody>
      </p:sp>
      <p:sp>
        <p:nvSpPr>
          <p:cNvPr id="27" name="Line 24"/>
          <p:cNvSpPr>
            <a:spLocks noChangeShapeType="1"/>
          </p:cNvSpPr>
          <p:nvPr/>
        </p:nvSpPr>
        <p:spPr bwMode="auto">
          <a:xfrm>
            <a:off x="6883400" y="5183188"/>
            <a:ext cx="1587500" cy="0"/>
          </a:xfrm>
          <a:prstGeom prst="line">
            <a:avLst/>
          </a:prstGeom>
          <a:noFill/>
          <a:ln w="19050" cap="flat" cmpd="sng" algn="ctr">
            <a:solidFill>
              <a:schemeClr val="tx1"/>
            </a:solidFill>
            <a:prstDash val="solid"/>
            <a:round/>
            <a:headEnd type="none" w="med" len="med"/>
            <a:tailEnd type="triangle" w="med" len="med"/>
          </a:ln>
          <a:effectLst/>
        </p:spPr>
        <p:txBody>
          <a:bodyPr wrap="none" anchor="ctr">
            <a:prstTxWarp prst="textNoShape">
              <a:avLst/>
            </a:prstTxWarp>
          </a:bodyPr>
          <a:lstStyle/>
          <a:p>
            <a:endParaRPr lang="en-US"/>
          </a:p>
        </p:txBody>
      </p:sp>
      <p:sp>
        <p:nvSpPr>
          <p:cNvPr id="28" name="Freeform 27"/>
          <p:cNvSpPr>
            <a:spLocks/>
          </p:cNvSpPr>
          <p:nvPr/>
        </p:nvSpPr>
        <p:spPr bwMode="auto">
          <a:xfrm flipV="1">
            <a:off x="3163129" y="5510213"/>
            <a:ext cx="4432682" cy="862012"/>
          </a:xfrm>
          <a:custGeom>
            <a:avLst/>
            <a:gdLst/>
            <a:ahLst/>
            <a:cxnLst>
              <a:cxn ang="0">
                <a:pos x="0" y="0"/>
              </a:cxn>
              <a:cxn ang="0">
                <a:pos x="1554" y="0"/>
              </a:cxn>
              <a:cxn ang="0">
                <a:pos x="1554" y="1828"/>
              </a:cxn>
            </a:cxnLst>
            <a:rect l="0" t="0" r="r" b="b"/>
            <a:pathLst>
              <a:path w="1554" h="1828">
                <a:moveTo>
                  <a:pt x="0" y="0"/>
                </a:moveTo>
                <a:lnTo>
                  <a:pt x="1554" y="0"/>
                </a:lnTo>
                <a:lnTo>
                  <a:pt x="1554" y="1828"/>
                </a:lnTo>
              </a:path>
            </a:pathLst>
          </a:custGeom>
          <a:noFill/>
          <a:ln w="19050" cap="flat" cmpd="sng" algn="ctr">
            <a:solidFill>
              <a:schemeClr val="tx1"/>
            </a:solidFill>
            <a:prstDash val="solid"/>
            <a:round/>
            <a:headEnd type="none" w="med" len="med"/>
            <a:tailEnd type="triangle" w="med" len="med"/>
          </a:ln>
          <a:effectLst/>
        </p:spPr>
        <p:txBody>
          <a:bodyPr wrap="none" anchor="ctr">
            <a:prstTxWarp prst="textNoShape">
              <a:avLst/>
            </a:prstTxWarp>
          </a:bodyPr>
          <a:lstStyle/>
          <a:p>
            <a:endParaRPr lang="en-US"/>
          </a:p>
        </p:txBody>
      </p:sp>
      <p:sp>
        <p:nvSpPr>
          <p:cNvPr id="29" name="Freeform 28"/>
          <p:cNvSpPr>
            <a:spLocks/>
          </p:cNvSpPr>
          <p:nvPr/>
        </p:nvSpPr>
        <p:spPr bwMode="auto">
          <a:xfrm flipV="1">
            <a:off x="3153604" y="5483225"/>
            <a:ext cx="3728588" cy="428624"/>
          </a:xfrm>
          <a:custGeom>
            <a:avLst/>
            <a:gdLst/>
            <a:ahLst/>
            <a:cxnLst>
              <a:cxn ang="0">
                <a:pos x="0" y="0"/>
              </a:cxn>
              <a:cxn ang="0">
                <a:pos x="1554" y="0"/>
              </a:cxn>
              <a:cxn ang="0">
                <a:pos x="1554" y="1828"/>
              </a:cxn>
            </a:cxnLst>
            <a:rect l="0" t="0" r="r" b="b"/>
            <a:pathLst>
              <a:path w="1554" h="1828">
                <a:moveTo>
                  <a:pt x="0" y="0"/>
                </a:moveTo>
                <a:lnTo>
                  <a:pt x="1554" y="0"/>
                </a:lnTo>
                <a:lnTo>
                  <a:pt x="1554" y="1828"/>
                </a:lnTo>
              </a:path>
            </a:pathLst>
          </a:custGeom>
          <a:noFill/>
          <a:ln w="19050" cap="flat" cmpd="sng" algn="ctr">
            <a:solidFill>
              <a:schemeClr val="tx1"/>
            </a:solidFill>
            <a:prstDash val="solid"/>
            <a:round/>
            <a:headEnd type="none" w="med" len="med"/>
            <a:tailEnd type="triangle" w="med" len="med"/>
          </a:ln>
          <a:effectLst/>
        </p:spPr>
        <p:txBody>
          <a:bodyPr wrap="none" anchor="ctr">
            <a:prstTxWarp prst="textNoShape">
              <a:avLst/>
            </a:prstTxWarp>
          </a:bodyPr>
          <a:lstStyle/>
          <a:p>
            <a:endParaRPr lang="en-US"/>
          </a:p>
        </p:txBody>
      </p:sp>
      <p:grpSp>
        <p:nvGrpSpPr>
          <p:cNvPr id="3" name="Group 29"/>
          <p:cNvGrpSpPr/>
          <p:nvPr/>
        </p:nvGrpSpPr>
        <p:grpSpPr>
          <a:xfrm>
            <a:off x="2975043" y="4408105"/>
            <a:ext cx="1208087" cy="549275"/>
            <a:chOff x="2975043" y="4178300"/>
            <a:chExt cx="1208087" cy="549275"/>
          </a:xfrm>
        </p:grpSpPr>
        <p:sp>
          <p:nvSpPr>
            <p:cNvPr id="31" name="Line 27"/>
            <p:cNvSpPr>
              <a:spLocks noChangeShapeType="1"/>
            </p:cNvSpPr>
            <p:nvPr/>
          </p:nvSpPr>
          <p:spPr bwMode="auto">
            <a:xfrm rot="16200000">
              <a:off x="3908492" y="4452938"/>
              <a:ext cx="549275" cy="0"/>
            </a:xfrm>
            <a:prstGeom prst="line">
              <a:avLst/>
            </a:prstGeom>
            <a:noFill/>
            <a:ln w="19050" cap="flat" cmpd="sng" algn="ctr">
              <a:solidFill>
                <a:schemeClr val="tx1"/>
              </a:solidFill>
              <a:prstDash val="solid"/>
              <a:round/>
              <a:headEnd type="none" w="med" len="med"/>
              <a:tailEnd type="triangle" w="med" len="med"/>
            </a:ln>
            <a:effectLst/>
          </p:spPr>
          <p:txBody>
            <a:bodyPr wrap="none" anchor="ctr">
              <a:prstTxWarp prst="textNoShape">
                <a:avLst/>
              </a:prstTxWarp>
            </a:bodyPr>
            <a:lstStyle/>
            <a:p>
              <a:endParaRPr lang="en-US"/>
            </a:p>
          </p:txBody>
        </p:sp>
        <p:sp>
          <p:nvSpPr>
            <p:cNvPr id="32" name="Line 28"/>
            <p:cNvSpPr>
              <a:spLocks noChangeShapeType="1"/>
            </p:cNvSpPr>
            <p:nvPr/>
          </p:nvSpPr>
          <p:spPr bwMode="auto">
            <a:xfrm rot="16200000">
              <a:off x="3729105" y="4452938"/>
              <a:ext cx="549275" cy="0"/>
            </a:xfrm>
            <a:prstGeom prst="line">
              <a:avLst/>
            </a:prstGeom>
            <a:noFill/>
            <a:ln w="19050" cap="flat" cmpd="sng" algn="ctr">
              <a:solidFill>
                <a:schemeClr val="tx1"/>
              </a:solidFill>
              <a:prstDash val="solid"/>
              <a:round/>
              <a:headEnd type="none" w="med" len="med"/>
              <a:tailEnd type="triangle" w="med" len="med"/>
            </a:ln>
            <a:effectLst/>
          </p:spPr>
          <p:txBody>
            <a:bodyPr wrap="none" anchor="ctr">
              <a:prstTxWarp prst="textNoShape">
                <a:avLst/>
              </a:prstTxWarp>
            </a:bodyPr>
            <a:lstStyle/>
            <a:p>
              <a:endParaRPr lang="en-US"/>
            </a:p>
          </p:txBody>
        </p:sp>
        <p:sp>
          <p:nvSpPr>
            <p:cNvPr id="33" name="Line 29"/>
            <p:cNvSpPr>
              <a:spLocks noChangeShapeType="1"/>
            </p:cNvSpPr>
            <p:nvPr/>
          </p:nvSpPr>
          <p:spPr bwMode="auto">
            <a:xfrm rot="16200000">
              <a:off x="3117917" y="4452938"/>
              <a:ext cx="549275" cy="0"/>
            </a:xfrm>
            <a:prstGeom prst="line">
              <a:avLst/>
            </a:prstGeom>
            <a:noFill/>
            <a:ln w="19050" cap="flat" cmpd="sng" algn="ctr">
              <a:solidFill>
                <a:schemeClr val="tx1"/>
              </a:solidFill>
              <a:prstDash val="solid"/>
              <a:round/>
              <a:headEnd type="none" w="med" len="med"/>
              <a:tailEnd type="triangle" w="med" len="med"/>
            </a:ln>
            <a:effectLst/>
          </p:spPr>
          <p:txBody>
            <a:bodyPr wrap="none" anchor="ctr">
              <a:prstTxWarp prst="textNoShape">
                <a:avLst/>
              </a:prstTxWarp>
            </a:bodyPr>
            <a:lstStyle/>
            <a:p>
              <a:endParaRPr lang="en-US"/>
            </a:p>
          </p:txBody>
        </p:sp>
        <p:sp>
          <p:nvSpPr>
            <p:cNvPr id="34" name="Line 30"/>
            <p:cNvSpPr>
              <a:spLocks noChangeShapeType="1"/>
            </p:cNvSpPr>
            <p:nvPr/>
          </p:nvSpPr>
          <p:spPr bwMode="auto">
            <a:xfrm rot="16200000">
              <a:off x="2936942" y="4452938"/>
              <a:ext cx="549275" cy="0"/>
            </a:xfrm>
            <a:prstGeom prst="line">
              <a:avLst/>
            </a:prstGeom>
            <a:noFill/>
            <a:ln w="19050" cap="flat" cmpd="sng" algn="ctr">
              <a:solidFill>
                <a:schemeClr val="tx1"/>
              </a:solidFill>
              <a:prstDash val="solid"/>
              <a:round/>
              <a:headEnd type="none" w="med" len="med"/>
              <a:tailEnd type="triangle" w="med" len="med"/>
            </a:ln>
            <a:effectLst/>
          </p:spPr>
          <p:txBody>
            <a:bodyPr wrap="none" anchor="ctr">
              <a:prstTxWarp prst="textNoShape">
                <a:avLst/>
              </a:prstTxWarp>
            </a:bodyPr>
            <a:lstStyle/>
            <a:p>
              <a:endParaRPr lang="en-US"/>
            </a:p>
          </p:txBody>
        </p:sp>
        <p:sp>
          <p:nvSpPr>
            <p:cNvPr id="35" name="Line 31"/>
            <p:cNvSpPr>
              <a:spLocks noChangeShapeType="1"/>
            </p:cNvSpPr>
            <p:nvPr/>
          </p:nvSpPr>
          <p:spPr bwMode="auto">
            <a:xfrm rot="16200000">
              <a:off x="2700405" y="4452938"/>
              <a:ext cx="549275" cy="0"/>
            </a:xfrm>
            <a:prstGeom prst="line">
              <a:avLst/>
            </a:prstGeom>
            <a:noFill/>
            <a:ln w="19050" cap="flat" cmpd="sng" algn="ctr">
              <a:solidFill>
                <a:schemeClr val="tx1"/>
              </a:solidFill>
              <a:prstDash val="solid"/>
              <a:round/>
              <a:headEnd type="none" w="med" len="med"/>
              <a:tailEnd type="triangle" w="med" len="med"/>
            </a:ln>
            <a:effectLst/>
          </p:spPr>
          <p:txBody>
            <a:bodyPr wrap="none" anchor="ctr">
              <a:prstTxWarp prst="textNoShape">
                <a:avLst/>
              </a:prstTxWarp>
            </a:bodyPr>
            <a:lstStyle/>
            <a:p>
              <a:endParaRPr lang="en-US"/>
            </a:p>
          </p:txBody>
        </p:sp>
      </p:grpSp>
      <p:sp>
        <p:nvSpPr>
          <p:cNvPr id="36" name="Freeform 35"/>
          <p:cNvSpPr>
            <a:spLocks/>
          </p:cNvSpPr>
          <p:nvPr/>
        </p:nvSpPr>
        <p:spPr bwMode="auto">
          <a:xfrm rot="16200000">
            <a:off x="4650311" y="4154032"/>
            <a:ext cx="451526" cy="1049338"/>
          </a:xfrm>
          <a:custGeom>
            <a:avLst/>
            <a:gdLst/>
            <a:ahLst/>
            <a:cxnLst>
              <a:cxn ang="0">
                <a:pos x="0" y="0"/>
              </a:cxn>
              <a:cxn ang="0">
                <a:pos x="1554" y="0"/>
              </a:cxn>
              <a:cxn ang="0">
                <a:pos x="1554" y="1828"/>
              </a:cxn>
            </a:cxnLst>
            <a:rect l="0" t="0" r="r" b="b"/>
            <a:pathLst>
              <a:path w="1554" h="1828">
                <a:moveTo>
                  <a:pt x="0" y="0"/>
                </a:moveTo>
                <a:lnTo>
                  <a:pt x="1554" y="0"/>
                </a:lnTo>
                <a:lnTo>
                  <a:pt x="1554" y="1828"/>
                </a:lnTo>
              </a:path>
            </a:pathLst>
          </a:custGeom>
          <a:noFill/>
          <a:ln w="19050" cap="flat" cmpd="sng" algn="ctr">
            <a:solidFill>
              <a:schemeClr val="tx1"/>
            </a:solidFill>
            <a:prstDash val="solid"/>
            <a:round/>
            <a:headEnd type="none" w="med" len="med"/>
            <a:tailEnd type="triangle" w="med" len="med"/>
          </a:ln>
          <a:effectLst/>
        </p:spPr>
        <p:txBody>
          <a:bodyPr wrap="none" anchor="ctr">
            <a:prstTxWarp prst="textNoShape">
              <a:avLst/>
            </a:prstTxWarp>
          </a:bodyPr>
          <a:lstStyle/>
          <a:p>
            <a:endParaRPr lang="en-US"/>
          </a:p>
        </p:txBody>
      </p:sp>
      <p:sp>
        <p:nvSpPr>
          <p:cNvPr id="37" name="Line 33"/>
          <p:cNvSpPr>
            <a:spLocks noChangeShapeType="1"/>
          </p:cNvSpPr>
          <p:nvPr/>
        </p:nvSpPr>
        <p:spPr bwMode="auto">
          <a:xfrm>
            <a:off x="4163030" y="5354638"/>
            <a:ext cx="2627313" cy="0"/>
          </a:xfrm>
          <a:prstGeom prst="line">
            <a:avLst/>
          </a:prstGeom>
          <a:noFill/>
          <a:ln w="19050" cap="flat" cmpd="sng" algn="ctr">
            <a:solidFill>
              <a:schemeClr val="tx1"/>
            </a:solidFill>
            <a:prstDash val="solid"/>
            <a:round/>
            <a:headEnd type="none" w="med" len="med"/>
            <a:tailEnd type="triangle" w="med" len="med"/>
          </a:ln>
          <a:effectLst/>
        </p:spPr>
        <p:txBody>
          <a:bodyPr wrap="none" anchor="ctr">
            <a:prstTxWarp prst="textNoShape">
              <a:avLst/>
            </a:prstTxWarp>
          </a:bodyPr>
          <a:lstStyle/>
          <a:p>
            <a:endParaRPr lang="en-US"/>
          </a:p>
        </p:txBody>
      </p:sp>
      <p:sp>
        <p:nvSpPr>
          <p:cNvPr id="38" name="Freeform 37"/>
          <p:cNvSpPr>
            <a:spLocks/>
          </p:cNvSpPr>
          <p:nvPr/>
        </p:nvSpPr>
        <p:spPr bwMode="auto">
          <a:xfrm rot="5400000" flipV="1">
            <a:off x="6129749" y="4317436"/>
            <a:ext cx="503238" cy="821865"/>
          </a:xfrm>
          <a:custGeom>
            <a:avLst/>
            <a:gdLst/>
            <a:ahLst/>
            <a:cxnLst>
              <a:cxn ang="0">
                <a:pos x="0" y="0"/>
              </a:cxn>
              <a:cxn ang="0">
                <a:pos x="1554" y="0"/>
              </a:cxn>
              <a:cxn ang="0">
                <a:pos x="1554" y="1828"/>
              </a:cxn>
            </a:cxnLst>
            <a:rect l="0" t="0" r="r" b="b"/>
            <a:pathLst>
              <a:path w="1554" h="1828">
                <a:moveTo>
                  <a:pt x="0" y="0"/>
                </a:moveTo>
                <a:lnTo>
                  <a:pt x="1554" y="0"/>
                </a:lnTo>
                <a:lnTo>
                  <a:pt x="1554" y="1828"/>
                </a:lnTo>
              </a:path>
            </a:pathLst>
          </a:custGeom>
          <a:noFill/>
          <a:ln w="19050" cap="flat" cmpd="sng" algn="ctr">
            <a:solidFill>
              <a:schemeClr val="tx1"/>
            </a:solidFill>
            <a:prstDash val="solid"/>
            <a:round/>
            <a:headEnd type="none" w="med" len="med"/>
            <a:tailEnd type="triangle" w="med" len="med"/>
          </a:ln>
          <a:effectLst/>
        </p:spPr>
        <p:txBody>
          <a:bodyPr wrap="none" anchor="ctr">
            <a:prstTxWarp prst="textNoShape">
              <a:avLst/>
            </a:prstTxWarp>
          </a:bodyPr>
          <a:lstStyle/>
          <a:p>
            <a:endParaRPr lang="en-US"/>
          </a:p>
        </p:txBody>
      </p:sp>
      <p:sp>
        <p:nvSpPr>
          <p:cNvPr id="39" name="Freeform 38"/>
          <p:cNvSpPr>
            <a:spLocks/>
          </p:cNvSpPr>
          <p:nvPr/>
        </p:nvSpPr>
        <p:spPr bwMode="auto">
          <a:xfrm>
            <a:off x="2846455" y="4043435"/>
            <a:ext cx="2566988" cy="261864"/>
          </a:xfrm>
          <a:custGeom>
            <a:avLst/>
            <a:gdLst/>
            <a:ahLst/>
            <a:cxnLst>
              <a:cxn ang="0">
                <a:pos x="0" y="0"/>
              </a:cxn>
              <a:cxn ang="0">
                <a:pos x="1554" y="0"/>
              </a:cxn>
              <a:cxn ang="0">
                <a:pos x="1554" y="1828"/>
              </a:cxn>
            </a:cxnLst>
            <a:rect l="0" t="0" r="r" b="b"/>
            <a:pathLst>
              <a:path w="1554" h="1828">
                <a:moveTo>
                  <a:pt x="0" y="0"/>
                </a:moveTo>
                <a:lnTo>
                  <a:pt x="1554" y="0"/>
                </a:lnTo>
                <a:lnTo>
                  <a:pt x="1554" y="1828"/>
                </a:lnTo>
              </a:path>
            </a:pathLst>
          </a:custGeom>
          <a:noFill/>
          <a:ln w="19050" cap="flat" cmpd="sng" algn="ctr">
            <a:solidFill>
              <a:schemeClr val="tx1"/>
            </a:solidFill>
            <a:prstDash val="solid"/>
            <a:round/>
            <a:headEnd type="none" w="med" len="med"/>
            <a:tailEnd type="triangle" w="med" len="med"/>
          </a:ln>
          <a:effectLst/>
        </p:spPr>
        <p:txBody>
          <a:bodyPr wrap="none" anchor="ctr">
            <a:prstTxWarp prst="textNoShape">
              <a:avLst/>
            </a:prstTxWarp>
          </a:bodyPr>
          <a:lstStyle/>
          <a:p>
            <a:endParaRPr lang="en-US"/>
          </a:p>
        </p:txBody>
      </p:sp>
      <p:sp>
        <p:nvSpPr>
          <p:cNvPr id="40" name="Freeform 39"/>
          <p:cNvSpPr>
            <a:spLocks/>
          </p:cNvSpPr>
          <p:nvPr/>
        </p:nvSpPr>
        <p:spPr bwMode="auto">
          <a:xfrm>
            <a:off x="4307484" y="3640667"/>
            <a:ext cx="1280512" cy="664632"/>
          </a:xfrm>
          <a:custGeom>
            <a:avLst/>
            <a:gdLst/>
            <a:ahLst/>
            <a:cxnLst>
              <a:cxn ang="0">
                <a:pos x="0" y="0"/>
              </a:cxn>
              <a:cxn ang="0">
                <a:pos x="1554" y="0"/>
              </a:cxn>
              <a:cxn ang="0">
                <a:pos x="1554" y="1828"/>
              </a:cxn>
            </a:cxnLst>
            <a:rect l="0" t="0" r="r" b="b"/>
            <a:pathLst>
              <a:path w="1554" h="1828">
                <a:moveTo>
                  <a:pt x="0" y="0"/>
                </a:moveTo>
                <a:lnTo>
                  <a:pt x="1554" y="0"/>
                </a:lnTo>
                <a:lnTo>
                  <a:pt x="1554" y="1828"/>
                </a:lnTo>
              </a:path>
            </a:pathLst>
          </a:custGeom>
          <a:noFill/>
          <a:ln w="19050" cap="flat" cmpd="sng" algn="ctr">
            <a:solidFill>
              <a:schemeClr val="tx1"/>
            </a:solidFill>
            <a:prstDash val="solid"/>
            <a:round/>
            <a:headEnd type="none" w="med" len="med"/>
            <a:tailEnd type="triangle" w="med" len="med"/>
          </a:ln>
          <a:effectLst/>
        </p:spPr>
        <p:txBody>
          <a:bodyPr wrap="none" anchor="ctr">
            <a:prstTxWarp prst="textNoShape">
              <a:avLst/>
            </a:prstTxWarp>
          </a:bodyPr>
          <a:lstStyle/>
          <a:p>
            <a:endParaRPr lang="en-US"/>
          </a:p>
        </p:txBody>
      </p:sp>
      <p:sp>
        <p:nvSpPr>
          <p:cNvPr id="41" name="Freeform 40"/>
          <p:cNvSpPr>
            <a:spLocks/>
          </p:cNvSpPr>
          <p:nvPr/>
        </p:nvSpPr>
        <p:spPr bwMode="auto">
          <a:xfrm>
            <a:off x="4336436" y="3251809"/>
            <a:ext cx="1428150" cy="1053489"/>
          </a:xfrm>
          <a:custGeom>
            <a:avLst/>
            <a:gdLst/>
            <a:ahLst/>
            <a:cxnLst>
              <a:cxn ang="0">
                <a:pos x="0" y="0"/>
              </a:cxn>
              <a:cxn ang="0">
                <a:pos x="1554" y="0"/>
              </a:cxn>
              <a:cxn ang="0">
                <a:pos x="1554" y="1828"/>
              </a:cxn>
            </a:cxnLst>
            <a:rect l="0" t="0" r="r" b="b"/>
            <a:pathLst>
              <a:path w="1554" h="1828">
                <a:moveTo>
                  <a:pt x="0" y="0"/>
                </a:moveTo>
                <a:lnTo>
                  <a:pt x="1554" y="0"/>
                </a:lnTo>
                <a:lnTo>
                  <a:pt x="1554" y="1828"/>
                </a:lnTo>
              </a:path>
            </a:pathLst>
          </a:custGeom>
          <a:noFill/>
          <a:ln w="19050" cap="flat" cmpd="sng" algn="ctr">
            <a:solidFill>
              <a:schemeClr val="tx1"/>
            </a:solidFill>
            <a:prstDash val="solid"/>
            <a:round/>
            <a:headEnd type="none" w="med" len="med"/>
            <a:tailEnd type="triangle" w="med" len="med"/>
          </a:ln>
          <a:effectLst/>
        </p:spPr>
        <p:txBody>
          <a:bodyPr wrap="none" anchor="ctr">
            <a:prstTxWarp prst="textNoShape">
              <a:avLst/>
            </a:prstTxWarp>
          </a:bodyPr>
          <a:lstStyle/>
          <a:p>
            <a:endParaRPr lang="en-US"/>
          </a:p>
        </p:txBody>
      </p:sp>
      <p:sp>
        <p:nvSpPr>
          <p:cNvPr id="42" name="Freeform 41"/>
          <p:cNvSpPr>
            <a:spLocks/>
          </p:cNvSpPr>
          <p:nvPr/>
        </p:nvSpPr>
        <p:spPr bwMode="auto">
          <a:xfrm>
            <a:off x="4449830" y="1327150"/>
            <a:ext cx="1924357" cy="2978149"/>
          </a:xfrm>
          <a:custGeom>
            <a:avLst/>
            <a:gdLst/>
            <a:ahLst/>
            <a:cxnLst>
              <a:cxn ang="0">
                <a:pos x="0" y="0"/>
              </a:cxn>
              <a:cxn ang="0">
                <a:pos x="1554" y="0"/>
              </a:cxn>
              <a:cxn ang="0">
                <a:pos x="1554" y="1828"/>
              </a:cxn>
            </a:cxnLst>
            <a:rect l="0" t="0" r="r" b="b"/>
            <a:pathLst>
              <a:path w="1554" h="1828">
                <a:moveTo>
                  <a:pt x="0" y="0"/>
                </a:moveTo>
                <a:lnTo>
                  <a:pt x="1554" y="0"/>
                </a:lnTo>
                <a:lnTo>
                  <a:pt x="1554" y="1828"/>
                </a:lnTo>
              </a:path>
            </a:pathLst>
          </a:custGeom>
          <a:noFill/>
          <a:ln w="19050" cap="flat" cmpd="sng" algn="ctr">
            <a:solidFill>
              <a:schemeClr val="tx1"/>
            </a:solidFill>
            <a:prstDash val="solid"/>
            <a:round/>
            <a:headEnd type="none" w="med" len="med"/>
            <a:tailEnd type="triangle" w="med" len="med"/>
          </a:ln>
          <a:effectLst/>
        </p:spPr>
        <p:txBody>
          <a:bodyPr wrap="none" anchor="ctr">
            <a:prstTxWarp prst="textNoShape">
              <a:avLst/>
            </a:prstTxWarp>
          </a:bodyPr>
          <a:lstStyle/>
          <a:p>
            <a:endParaRPr lang="en-US"/>
          </a:p>
        </p:txBody>
      </p:sp>
      <p:grpSp>
        <p:nvGrpSpPr>
          <p:cNvPr id="5" name="Group 79"/>
          <p:cNvGrpSpPr/>
          <p:nvPr/>
        </p:nvGrpSpPr>
        <p:grpSpPr>
          <a:xfrm>
            <a:off x="2949643" y="2111375"/>
            <a:ext cx="1403350" cy="1529291"/>
            <a:chOff x="2949643" y="2528591"/>
            <a:chExt cx="1403350" cy="1112075"/>
          </a:xfrm>
        </p:grpSpPr>
        <p:sp>
          <p:nvSpPr>
            <p:cNvPr id="13" name="Line 10"/>
            <p:cNvSpPr>
              <a:spLocks noChangeShapeType="1"/>
            </p:cNvSpPr>
            <p:nvPr/>
          </p:nvSpPr>
          <p:spPr bwMode="auto">
            <a:xfrm rot="16200000" flipH="1">
              <a:off x="2393605" y="3084629"/>
              <a:ext cx="1112075" cy="0"/>
            </a:xfrm>
            <a:prstGeom prst="line">
              <a:avLst/>
            </a:prstGeom>
            <a:noFill/>
            <a:ln w="12700">
              <a:solidFill>
                <a:schemeClr val="tx1"/>
              </a:solidFill>
              <a:round/>
              <a:headEnd/>
              <a:tailEnd/>
            </a:ln>
            <a:effectLst/>
          </p:spPr>
          <p:txBody>
            <a:bodyPr wrap="none" anchor="ctr">
              <a:prstTxWarp prst="textNoShape">
                <a:avLst/>
              </a:prstTxWarp>
            </a:bodyPr>
            <a:lstStyle/>
            <a:p>
              <a:endParaRPr lang="en-US"/>
            </a:p>
          </p:txBody>
        </p:sp>
        <p:sp>
          <p:nvSpPr>
            <p:cNvPr id="14" name="Line 11"/>
            <p:cNvSpPr>
              <a:spLocks noChangeShapeType="1"/>
            </p:cNvSpPr>
            <p:nvPr/>
          </p:nvSpPr>
          <p:spPr bwMode="auto">
            <a:xfrm rot="16200000" flipH="1">
              <a:off x="2522192" y="3084629"/>
              <a:ext cx="1112075" cy="0"/>
            </a:xfrm>
            <a:prstGeom prst="line">
              <a:avLst/>
            </a:prstGeom>
            <a:noFill/>
            <a:ln w="12700">
              <a:solidFill>
                <a:schemeClr val="tx1"/>
              </a:solidFill>
              <a:round/>
              <a:headEnd/>
              <a:tailEnd/>
            </a:ln>
            <a:effectLst/>
          </p:spPr>
          <p:txBody>
            <a:bodyPr wrap="none" anchor="ctr">
              <a:prstTxWarp prst="textNoShape">
                <a:avLst/>
              </a:prstTxWarp>
            </a:bodyPr>
            <a:lstStyle/>
            <a:p>
              <a:endParaRPr lang="en-US"/>
            </a:p>
          </p:txBody>
        </p:sp>
        <p:sp>
          <p:nvSpPr>
            <p:cNvPr id="15" name="Line 12"/>
            <p:cNvSpPr>
              <a:spLocks noChangeShapeType="1"/>
            </p:cNvSpPr>
            <p:nvPr/>
          </p:nvSpPr>
          <p:spPr bwMode="auto">
            <a:xfrm rot="16200000" flipH="1">
              <a:off x="3409605" y="3084629"/>
              <a:ext cx="1112075" cy="0"/>
            </a:xfrm>
            <a:prstGeom prst="line">
              <a:avLst/>
            </a:prstGeom>
            <a:noFill/>
            <a:ln w="12700">
              <a:solidFill>
                <a:schemeClr val="tx1"/>
              </a:solidFill>
              <a:round/>
              <a:headEnd/>
              <a:tailEnd/>
            </a:ln>
            <a:effectLst/>
          </p:spPr>
          <p:txBody>
            <a:bodyPr wrap="none" anchor="ctr">
              <a:prstTxWarp prst="textNoShape">
                <a:avLst/>
              </a:prstTxWarp>
            </a:bodyPr>
            <a:lstStyle/>
            <a:p>
              <a:endParaRPr lang="en-US"/>
            </a:p>
          </p:txBody>
        </p:sp>
        <p:sp>
          <p:nvSpPr>
            <p:cNvPr id="16" name="Line 13"/>
            <p:cNvSpPr>
              <a:spLocks noChangeShapeType="1"/>
            </p:cNvSpPr>
            <p:nvPr/>
          </p:nvSpPr>
          <p:spPr bwMode="auto">
            <a:xfrm rot="16200000" flipH="1">
              <a:off x="3538192" y="3084629"/>
              <a:ext cx="1112075" cy="0"/>
            </a:xfrm>
            <a:prstGeom prst="line">
              <a:avLst/>
            </a:prstGeom>
            <a:noFill/>
            <a:ln w="12700">
              <a:solidFill>
                <a:schemeClr val="tx1"/>
              </a:solidFill>
              <a:round/>
              <a:headEnd/>
              <a:tailEnd/>
            </a:ln>
            <a:effectLst/>
          </p:spPr>
          <p:txBody>
            <a:bodyPr wrap="none" anchor="ctr">
              <a:prstTxWarp prst="textNoShape">
                <a:avLst/>
              </a:prstTxWarp>
            </a:bodyPr>
            <a:lstStyle/>
            <a:p>
              <a:endParaRPr lang="en-US"/>
            </a:p>
          </p:txBody>
        </p:sp>
        <p:sp>
          <p:nvSpPr>
            <p:cNvPr id="17" name="Line 14"/>
            <p:cNvSpPr>
              <a:spLocks noChangeShapeType="1"/>
            </p:cNvSpPr>
            <p:nvPr/>
          </p:nvSpPr>
          <p:spPr bwMode="auto">
            <a:xfrm rot="16200000" flipH="1">
              <a:off x="3666780" y="3084629"/>
              <a:ext cx="1112075" cy="0"/>
            </a:xfrm>
            <a:prstGeom prst="line">
              <a:avLst/>
            </a:prstGeom>
            <a:noFill/>
            <a:ln w="12700">
              <a:solidFill>
                <a:schemeClr val="tx1"/>
              </a:solidFill>
              <a:round/>
              <a:headEnd/>
              <a:tailEnd/>
            </a:ln>
            <a:effectLst/>
          </p:spPr>
          <p:txBody>
            <a:bodyPr wrap="none" anchor="ctr">
              <a:prstTxWarp prst="textNoShape">
                <a:avLst/>
              </a:prstTxWarp>
            </a:bodyPr>
            <a:lstStyle/>
            <a:p>
              <a:endParaRPr lang="en-US"/>
            </a:p>
          </p:txBody>
        </p:sp>
        <p:sp>
          <p:nvSpPr>
            <p:cNvPr id="18" name="Line 15"/>
            <p:cNvSpPr>
              <a:spLocks noChangeShapeType="1"/>
            </p:cNvSpPr>
            <p:nvPr/>
          </p:nvSpPr>
          <p:spPr bwMode="auto">
            <a:xfrm rot="16200000" flipH="1">
              <a:off x="3796955" y="3084629"/>
              <a:ext cx="1112075" cy="0"/>
            </a:xfrm>
            <a:prstGeom prst="line">
              <a:avLst/>
            </a:prstGeom>
            <a:noFill/>
            <a:ln w="12700">
              <a:solidFill>
                <a:schemeClr val="tx1"/>
              </a:solidFill>
              <a:round/>
              <a:headEnd/>
              <a:tailEnd/>
            </a:ln>
            <a:effectLst/>
          </p:spPr>
          <p:txBody>
            <a:bodyPr wrap="none" anchor="ctr">
              <a:prstTxWarp prst="textNoShape">
                <a:avLst/>
              </a:prstTxWarp>
            </a:bodyPr>
            <a:lstStyle/>
            <a:p>
              <a:endParaRPr lang="en-US"/>
            </a:p>
          </p:txBody>
        </p:sp>
      </p:grpSp>
      <p:sp>
        <p:nvSpPr>
          <p:cNvPr id="19" name="Line 16"/>
          <p:cNvSpPr>
            <a:spLocks noChangeShapeType="1"/>
          </p:cNvSpPr>
          <p:nvPr/>
        </p:nvSpPr>
        <p:spPr bwMode="auto">
          <a:xfrm>
            <a:off x="2819468" y="1425575"/>
            <a:ext cx="0" cy="2215092"/>
          </a:xfrm>
          <a:prstGeom prst="line">
            <a:avLst/>
          </a:prstGeom>
          <a:noFill/>
          <a:ln w="12700">
            <a:solidFill>
              <a:schemeClr val="tx1"/>
            </a:solidFill>
            <a:round/>
            <a:headEnd/>
            <a:tailEnd/>
          </a:ln>
          <a:effectLst/>
        </p:spPr>
        <p:txBody>
          <a:bodyPr wrap="none" anchor="ctr">
            <a:prstTxWarp prst="textNoShape">
              <a:avLst/>
            </a:prstTxWarp>
          </a:bodyPr>
          <a:lstStyle/>
          <a:p>
            <a:endParaRPr lang="en-US"/>
          </a:p>
        </p:txBody>
      </p:sp>
      <p:sp>
        <p:nvSpPr>
          <p:cNvPr id="43" name="Line 39"/>
          <p:cNvSpPr>
            <a:spLocks noChangeShapeType="1"/>
          </p:cNvSpPr>
          <p:nvPr/>
        </p:nvSpPr>
        <p:spPr bwMode="auto">
          <a:xfrm>
            <a:off x="4443480" y="1450872"/>
            <a:ext cx="0" cy="2135819"/>
          </a:xfrm>
          <a:prstGeom prst="line">
            <a:avLst/>
          </a:prstGeom>
          <a:noFill/>
          <a:ln w="12700">
            <a:solidFill>
              <a:schemeClr val="tx1"/>
            </a:solidFill>
            <a:round/>
            <a:headEnd/>
            <a:tailEnd/>
          </a:ln>
          <a:effectLst/>
        </p:spPr>
        <p:txBody>
          <a:bodyPr wrap="none" anchor="ctr">
            <a:prstTxWarp prst="textNoShape">
              <a:avLst/>
            </a:prstTxWarp>
          </a:bodyPr>
          <a:lstStyle/>
          <a:p>
            <a:endParaRPr lang="en-US"/>
          </a:p>
        </p:txBody>
      </p:sp>
      <p:sp>
        <p:nvSpPr>
          <p:cNvPr id="44" name="AutoShape 48"/>
          <p:cNvSpPr>
            <a:spLocks noChangeArrowheads="1"/>
          </p:cNvSpPr>
          <p:nvPr/>
        </p:nvSpPr>
        <p:spPr bwMode="auto">
          <a:xfrm>
            <a:off x="5326130" y="4305300"/>
            <a:ext cx="1286636" cy="254000"/>
          </a:xfrm>
          <a:custGeom>
            <a:avLst/>
            <a:gdLst>
              <a:gd name="G0" fmla="+- 2273 0 0"/>
              <a:gd name="G1" fmla="+- 21600 0 2273"/>
              <a:gd name="G2" fmla="*/ 2273 1 2"/>
              <a:gd name="G3" fmla="+- 21600 0 G2"/>
              <a:gd name="G4" fmla="+/ 2273 21600 2"/>
              <a:gd name="G5" fmla="+/ G1 0 2"/>
              <a:gd name="G6" fmla="*/ 21600 21600 2273"/>
              <a:gd name="G7" fmla="*/ G6 1 2"/>
              <a:gd name="G8" fmla="+- 21600 0 G7"/>
              <a:gd name="G9" fmla="*/ 21600 1 2"/>
              <a:gd name="G10" fmla="+- 2273 0 G9"/>
              <a:gd name="G11" fmla="?: G10 G8 0"/>
              <a:gd name="G12" fmla="?: G10 G7 21600"/>
              <a:gd name="T0" fmla="*/ 20463 w 21600"/>
              <a:gd name="T1" fmla="*/ 10800 h 21600"/>
              <a:gd name="T2" fmla="*/ 10800 w 21600"/>
              <a:gd name="T3" fmla="*/ 21600 h 21600"/>
              <a:gd name="T4" fmla="*/ 1137 w 21600"/>
              <a:gd name="T5" fmla="*/ 10800 h 21600"/>
              <a:gd name="T6" fmla="*/ 10800 w 21600"/>
              <a:gd name="T7" fmla="*/ 0 h 21600"/>
              <a:gd name="T8" fmla="*/ 2937 w 21600"/>
              <a:gd name="T9" fmla="*/ 2937 h 21600"/>
              <a:gd name="T10" fmla="*/ 18663 w 21600"/>
              <a:gd name="T11" fmla="*/ 18663 h 21600"/>
            </a:gdLst>
            <a:ahLst/>
            <a:cxnLst>
              <a:cxn ang="0">
                <a:pos x="T0" y="T1"/>
              </a:cxn>
              <a:cxn ang="0">
                <a:pos x="T2" y="T3"/>
              </a:cxn>
              <a:cxn ang="0">
                <a:pos x="T4" y="T5"/>
              </a:cxn>
              <a:cxn ang="0">
                <a:pos x="T6" y="T7"/>
              </a:cxn>
            </a:cxnLst>
            <a:rect l="T8" t="T9" r="T10" b="T11"/>
            <a:pathLst>
              <a:path w="21600" h="21600">
                <a:moveTo>
                  <a:pt x="0" y="0"/>
                </a:moveTo>
                <a:lnTo>
                  <a:pt x="2273" y="21600"/>
                </a:lnTo>
                <a:lnTo>
                  <a:pt x="19327" y="21600"/>
                </a:lnTo>
                <a:lnTo>
                  <a:pt x="21600" y="0"/>
                </a:lnTo>
                <a:close/>
              </a:path>
            </a:pathLst>
          </a:custGeom>
          <a:solidFill>
            <a:srgbClr val="FFFFFF"/>
          </a:solidFill>
          <a:ln w="22225" cap="flat" cmpd="sng" algn="ctr">
            <a:solidFill>
              <a:srgbClr val="000000"/>
            </a:solidFill>
            <a:prstDash val="solid"/>
            <a:miter lim="800000"/>
            <a:headEnd type="none" w="med" len="med"/>
            <a:tailEnd type="none" w="med" len="med"/>
          </a:ln>
        </p:spPr>
        <p:txBody>
          <a:bodyPr wrap="none" anchor="ctr">
            <a:prstTxWarp prst="textNoShape">
              <a:avLst/>
            </a:prstTxWarp>
          </a:bodyPr>
          <a:lstStyle/>
          <a:p>
            <a:pPr algn="ctr" defTabSz="914400" fontAlgn="auto">
              <a:spcBef>
                <a:spcPts val="0"/>
              </a:spcBef>
              <a:spcAft>
                <a:spcPts val="0"/>
              </a:spcAft>
              <a:defRPr/>
            </a:pPr>
            <a:endParaRPr lang="en-US" kern="0">
              <a:solidFill>
                <a:sysClr val="windowText" lastClr="000000"/>
              </a:solidFill>
              <a:latin typeface="+mn-lt"/>
              <a:ea typeface="+mn-ea"/>
              <a:cs typeface="+mn-cs"/>
            </a:endParaRPr>
          </a:p>
        </p:txBody>
      </p:sp>
      <p:sp>
        <p:nvSpPr>
          <p:cNvPr id="45" name="Line 50"/>
          <p:cNvSpPr>
            <a:spLocks noChangeShapeType="1"/>
          </p:cNvSpPr>
          <p:nvPr/>
        </p:nvSpPr>
        <p:spPr bwMode="auto">
          <a:xfrm>
            <a:off x="1727268" y="5842000"/>
            <a:ext cx="765175" cy="0"/>
          </a:xfrm>
          <a:prstGeom prst="line">
            <a:avLst/>
          </a:prstGeom>
          <a:noFill/>
          <a:ln w="19050" cap="flat" cmpd="sng" algn="ctr">
            <a:solidFill>
              <a:schemeClr val="tx1"/>
            </a:solidFill>
            <a:prstDash val="solid"/>
            <a:round/>
            <a:headEnd type="none" w="med" len="med"/>
            <a:tailEnd type="triangle" w="med" len="med"/>
          </a:ln>
          <a:effectLst/>
        </p:spPr>
        <p:txBody>
          <a:bodyPr wrap="none" anchor="ctr">
            <a:prstTxWarp prst="textNoShape">
              <a:avLst/>
            </a:prstTxWarp>
          </a:bodyPr>
          <a:lstStyle/>
          <a:p>
            <a:endParaRPr lang="en-US"/>
          </a:p>
        </p:txBody>
      </p:sp>
      <p:sp>
        <p:nvSpPr>
          <p:cNvPr id="46" name="Line 51"/>
          <p:cNvSpPr>
            <a:spLocks noChangeShapeType="1"/>
          </p:cNvSpPr>
          <p:nvPr/>
        </p:nvSpPr>
        <p:spPr bwMode="auto">
          <a:xfrm>
            <a:off x="1727268" y="6122988"/>
            <a:ext cx="765175" cy="0"/>
          </a:xfrm>
          <a:prstGeom prst="line">
            <a:avLst/>
          </a:prstGeom>
          <a:noFill/>
          <a:ln w="19050" cap="flat" cmpd="sng" algn="ctr">
            <a:solidFill>
              <a:schemeClr val="tx1"/>
            </a:solidFill>
            <a:prstDash val="solid"/>
            <a:round/>
            <a:headEnd type="none" w="med" len="med"/>
            <a:tailEnd type="triangle" w="med" len="med"/>
          </a:ln>
          <a:effectLst/>
        </p:spPr>
        <p:txBody>
          <a:bodyPr wrap="none" anchor="ctr">
            <a:prstTxWarp prst="textNoShape">
              <a:avLst/>
            </a:prstTxWarp>
          </a:bodyPr>
          <a:lstStyle/>
          <a:p>
            <a:endParaRPr lang="en-US"/>
          </a:p>
        </p:txBody>
      </p:sp>
      <p:sp>
        <p:nvSpPr>
          <p:cNvPr id="47" name="Line 52"/>
          <p:cNvSpPr>
            <a:spLocks noChangeShapeType="1"/>
          </p:cNvSpPr>
          <p:nvPr/>
        </p:nvSpPr>
        <p:spPr bwMode="auto">
          <a:xfrm>
            <a:off x="1727268" y="6405563"/>
            <a:ext cx="765175" cy="0"/>
          </a:xfrm>
          <a:prstGeom prst="line">
            <a:avLst/>
          </a:prstGeom>
          <a:noFill/>
          <a:ln w="28575">
            <a:solidFill>
              <a:schemeClr val="tx1"/>
            </a:solidFill>
            <a:prstDash val="sysDot"/>
            <a:round/>
            <a:headEnd/>
            <a:tailEnd type="triangle" w="med" len="med"/>
          </a:ln>
          <a:effectLst/>
        </p:spPr>
        <p:txBody>
          <a:bodyPr wrap="none" anchor="ctr">
            <a:prstTxWarp prst="textNoShape">
              <a:avLst/>
            </a:prstTxWarp>
          </a:bodyPr>
          <a:lstStyle/>
          <a:p>
            <a:endParaRPr lang="en-US"/>
          </a:p>
        </p:txBody>
      </p:sp>
      <p:sp>
        <p:nvSpPr>
          <p:cNvPr id="48" name="Freeform 53"/>
          <p:cNvSpPr>
            <a:spLocks/>
          </p:cNvSpPr>
          <p:nvPr/>
        </p:nvSpPr>
        <p:spPr bwMode="auto">
          <a:xfrm>
            <a:off x="1982855" y="1341438"/>
            <a:ext cx="519113" cy="3998912"/>
          </a:xfrm>
          <a:custGeom>
            <a:avLst/>
            <a:gdLst/>
            <a:ahLst/>
            <a:cxnLst>
              <a:cxn ang="0">
                <a:pos x="318" y="2519"/>
              </a:cxn>
              <a:cxn ang="0">
                <a:pos x="0" y="2519"/>
              </a:cxn>
              <a:cxn ang="0">
                <a:pos x="0" y="0"/>
              </a:cxn>
              <a:cxn ang="0">
                <a:pos x="327" y="0"/>
              </a:cxn>
            </a:cxnLst>
            <a:rect l="0" t="0" r="r" b="b"/>
            <a:pathLst>
              <a:path w="327" h="2519">
                <a:moveTo>
                  <a:pt x="318" y="2519"/>
                </a:moveTo>
                <a:lnTo>
                  <a:pt x="0" y="2519"/>
                </a:lnTo>
                <a:lnTo>
                  <a:pt x="0" y="0"/>
                </a:lnTo>
                <a:lnTo>
                  <a:pt x="327" y="0"/>
                </a:lnTo>
              </a:path>
            </a:pathLst>
          </a:custGeom>
          <a:noFill/>
          <a:ln w="19050" cap="flat" cmpd="sng" algn="ctr">
            <a:solidFill>
              <a:schemeClr val="tx1"/>
            </a:solidFill>
            <a:prstDash val="solid"/>
            <a:round/>
            <a:headEnd type="triangle" w="med" len="med"/>
            <a:tailEnd type="triangle" w="med" len="med"/>
          </a:ln>
          <a:effectLst/>
        </p:spPr>
        <p:txBody>
          <a:bodyPr wrap="none" anchor="ctr">
            <a:prstTxWarp prst="textNoShape">
              <a:avLst/>
            </a:prstTxWarp>
          </a:bodyPr>
          <a:lstStyle/>
          <a:p>
            <a:endParaRPr lang="en-US"/>
          </a:p>
        </p:txBody>
      </p:sp>
      <p:sp>
        <p:nvSpPr>
          <p:cNvPr id="49" name="Line 54"/>
          <p:cNvSpPr>
            <a:spLocks noChangeShapeType="1"/>
          </p:cNvSpPr>
          <p:nvPr/>
        </p:nvSpPr>
        <p:spPr bwMode="auto">
          <a:xfrm>
            <a:off x="1981268" y="4043435"/>
            <a:ext cx="533400" cy="0"/>
          </a:xfrm>
          <a:prstGeom prst="line">
            <a:avLst/>
          </a:prstGeom>
          <a:noFill/>
          <a:ln w="19050" cap="flat" cmpd="sng" algn="ctr">
            <a:solidFill>
              <a:schemeClr val="tx1"/>
            </a:solidFill>
            <a:prstDash val="solid"/>
            <a:round/>
            <a:headEnd type="oval" w="med" len="med"/>
            <a:tailEnd type="triangle" w="med" len="med"/>
          </a:ln>
          <a:effectLst/>
        </p:spPr>
        <p:txBody>
          <a:bodyPr wrap="none" anchor="ctr">
            <a:prstTxWarp prst="textNoShape">
              <a:avLst/>
            </a:prstTxWarp>
          </a:bodyPr>
          <a:lstStyle/>
          <a:p>
            <a:endParaRPr lang="en-US"/>
          </a:p>
        </p:txBody>
      </p:sp>
      <p:sp>
        <p:nvSpPr>
          <p:cNvPr id="50" name="Line 55"/>
          <p:cNvSpPr>
            <a:spLocks noChangeShapeType="1"/>
          </p:cNvSpPr>
          <p:nvPr/>
        </p:nvSpPr>
        <p:spPr bwMode="auto">
          <a:xfrm>
            <a:off x="1974918" y="2843213"/>
            <a:ext cx="533400" cy="0"/>
          </a:xfrm>
          <a:prstGeom prst="line">
            <a:avLst/>
          </a:prstGeom>
          <a:noFill/>
          <a:ln w="19050" cap="flat" cmpd="sng" algn="ctr">
            <a:solidFill>
              <a:schemeClr val="tx1"/>
            </a:solidFill>
            <a:prstDash val="solid"/>
            <a:round/>
            <a:headEnd type="oval" w="med" len="med"/>
            <a:tailEnd type="triangle" w="med" len="med"/>
          </a:ln>
          <a:effectLst/>
        </p:spPr>
        <p:txBody>
          <a:bodyPr wrap="none" anchor="ctr">
            <a:prstTxWarp prst="textNoShape">
              <a:avLst/>
            </a:prstTxWarp>
          </a:bodyPr>
          <a:lstStyle/>
          <a:p>
            <a:endParaRPr lang="en-US"/>
          </a:p>
        </p:txBody>
      </p:sp>
      <p:sp>
        <p:nvSpPr>
          <p:cNvPr id="51" name="Line 56"/>
          <p:cNvSpPr>
            <a:spLocks noChangeShapeType="1"/>
          </p:cNvSpPr>
          <p:nvPr/>
        </p:nvSpPr>
        <p:spPr bwMode="auto">
          <a:xfrm>
            <a:off x="1982855" y="3619495"/>
            <a:ext cx="533400" cy="0"/>
          </a:xfrm>
          <a:prstGeom prst="line">
            <a:avLst/>
          </a:prstGeom>
          <a:noFill/>
          <a:ln w="19050" cap="flat" cmpd="sng" algn="ctr">
            <a:solidFill>
              <a:schemeClr val="tx1"/>
            </a:solidFill>
            <a:prstDash val="solid"/>
            <a:round/>
            <a:headEnd type="oval" w="med" len="med"/>
            <a:tailEnd type="triangle" w="med" len="med"/>
          </a:ln>
          <a:effectLst/>
        </p:spPr>
        <p:txBody>
          <a:bodyPr wrap="none" anchor="ctr">
            <a:prstTxWarp prst="textNoShape">
              <a:avLst/>
            </a:prstTxWarp>
          </a:bodyPr>
          <a:lstStyle/>
          <a:p>
            <a:endParaRPr lang="en-US"/>
          </a:p>
        </p:txBody>
      </p:sp>
      <p:sp>
        <p:nvSpPr>
          <p:cNvPr id="52" name="Line 57"/>
          <p:cNvSpPr>
            <a:spLocks noChangeShapeType="1"/>
          </p:cNvSpPr>
          <p:nvPr/>
        </p:nvSpPr>
        <p:spPr bwMode="auto">
          <a:xfrm flipH="1">
            <a:off x="1217680" y="2844800"/>
            <a:ext cx="779463" cy="0"/>
          </a:xfrm>
          <a:prstGeom prst="line">
            <a:avLst/>
          </a:prstGeom>
          <a:noFill/>
          <a:ln w="19050" cap="flat" cmpd="sng" algn="ctr">
            <a:solidFill>
              <a:schemeClr val="tx1"/>
            </a:solidFill>
            <a:prstDash val="solid"/>
            <a:round/>
            <a:headEnd type="none" w="med" len="med"/>
            <a:tailEnd type="none" w="med" len="med"/>
          </a:ln>
          <a:effectLst/>
        </p:spPr>
        <p:txBody>
          <a:bodyPr wrap="none" anchor="ctr">
            <a:prstTxWarp prst="textNoShape">
              <a:avLst/>
            </a:prstTxWarp>
          </a:bodyPr>
          <a:lstStyle/>
          <a:p>
            <a:endParaRPr lang="en-US"/>
          </a:p>
        </p:txBody>
      </p:sp>
      <p:sp>
        <p:nvSpPr>
          <p:cNvPr id="53" name="Text Box 58"/>
          <p:cNvSpPr txBox="1">
            <a:spLocks noChangeArrowheads="1"/>
          </p:cNvSpPr>
          <p:nvPr/>
        </p:nvSpPr>
        <p:spPr bwMode="auto">
          <a:xfrm>
            <a:off x="1098618" y="2528888"/>
            <a:ext cx="469900" cy="304800"/>
          </a:xfrm>
          <a:prstGeom prst="rect">
            <a:avLst/>
          </a:prstGeom>
          <a:noFill/>
          <a:ln w="9525">
            <a:noFill/>
            <a:miter lim="800000"/>
            <a:headEnd/>
            <a:tailEnd/>
          </a:ln>
          <a:effectLst/>
        </p:spPr>
        <p:txBody>
          <a:bodyPr wrap="none" anchor="ctr">
            <a:prstTxWarp prst="textNoShape">
              <a:avLst/>
            </a:prstTxWarp>
            <a:spAutoFit/>
          </a:bodyPr>
          <a:lstStyle/>
          <a:p>
            <a:pPr algn="ctr" eaLnBrk="0" hangingPunct="0"/>
            <a:r>
              <a:rPr lang="en-US" sz="1400"/>
              <a:t>TDI</a:t>
            </a:r>
          </a:p>
        </p:txBody>
      </p:sp>
      <p:sp>
        <p:nvSpPr>
          <p:cNvPr id="54" name="Text Box 59"/>
          <p:cNvSpPr txBox="1">
            <a:spLocks noChangeArrowheads="1"/>
          </p:cNvSpPr>
          <p:nvPr/>
        </p:nvSpPr>
        <p:spPr bwMode="auto">
          <a:xfrm>
            <a:off x="865255" y="6245225"/>
            <a:ext cx="717550" cy="304800"/>
          </a:xfrm>
          <a:prstGeom prst="rect">
            <a:avLst/>
          </a:prstGeom>
          <a:noFill/>
          <a:ln w="9525">
            <a:noFill/>
            <a:miter lim="800000"/>
            <a:headEnd/>
            <a:tailEnd/>
          </a:ln>
          <a:effectLst/>
        </p:spPr>
        <p:txBody>
          <a:bodyPr wrap="none" anchor="ctr">
            <a:prstTxWarp prst="textNoShape">
              <a:avLst/>
            </a:prstTxWarp>
            <a:spAutoFit/>
          </a:bodyPr>
          <a:lstStyle/>
          <a:p>
            <a:pPr algn="ctr" eaLnBrk="0" hangingPunct="0"/>
            <a:r>
              <a:rPr lang="en-US" sz="1400"/>
              <a:t>TRST*</a:t>
            </a:r>
          </a:p>
        </p:txBody>
      </p:sp>
      <p:sp>
        <p:nvSpPr>
          <p:cNvPr id="55" name="Text Box 60"/>
          <p:cNvSpPr txBox="1">
            <a:spLocks noChangeArrowheads="1"/>
          </p:cNvSpPr>
          <p:nvPr/>
        </p:nvSpPr>
        <p:spPr bwMode="auto">
          <a:xfrm>
            <a:off x="1026711" y="5950050"/>
            <a:ext cx="556563" cy="307777"/>
          </a:xfrm>
          <a:prstGeom prst="rect">
            <a:avLst/>
          </a:prstGeom>
          <a:noFill/>
          <a:ln w="9525">
            <a:noFill/>
            <a:miter lim="800000"/>
            <a:headEnd/>
            <a:tailEnd/>
          </a:ln>
          <a:effectLst/>
        </p:spPr>
        <p:txBody>
          <a:bodyPr wrap="none" anchor="ctr">
            <a:prstTxWarp prst="textNoShape">
              <a:avLst/>
            </a:prstTxWarp>
            <a:spAutoFit/>
          </a:bodyPr>
          <a:lstStyle/>
          <a:p>
            <a:pPr algn="ctr" eaLnBrk="0" hangingPunct="0"/>
            <a:r>
              <a:rPr lang="en-US" sz="1400"/>
              <a:t>TCK</a:t>
            </a:r>
          </a:p>
        </p:txBody>
      </p:sp>
      <p:sp>
        <p:nvSpPr>
          <p:cNvPr id="56" name="Text Box 61"/>
          <p:cNvSpPr txBox="1">
            <a:spLocks noChangeArrowheads="1"/>
          </p:cNvSpPr>
          <p:nvPr/>
        </p:nvSpPr>
        <p:spPr bwMode="auto">
          <a:xfrm>
            <a:off x="1022418" y="5668963"/>
            <a:ext cx="558800" cy="304800"/>
          </a:xfrm>
          <a:prstGeom prst="rect">
            <a:avLst/>
          </a:prstGeom>
          <a:noFill/>
          <a:ln w="9525">
            <a:noFill/>
            <a:miter lim="800000"/>
            <a:headEnd/>
            <a:tailEnd/>
          </a:ln>
          <a:effectLst/>
        </p:spPr>
        <p:txBody>
          <a:bodyPr wrap="none" anchor="ctr">
            <a:prstTxWarp prst="textNoShape">
              <a:avLst/>
            </a:prstTxWarp>
            <a:spAutoFit/>
          </a:bodyPr>
          <a:lstStyle/>
          <a:p>
            <a:pPr algn="ctr" eaLnBrk="0" hangingPunct="0"/>
            <a:r>
              <a:rPr lang="en-US" sz="1400"/>
              <a:t>TMS</a:t>
            </a:r>
          </a:p>
        </p:txBody>
      </p:sp>
      <p:sp>
        <p:nvSpPr>
          <p:cNvPr id="57" name="Text Box 62"/>
          <p:cNvSpPr txBox="1">
            <a:spLocks noChangeArrowheads="1"/>
          </p:cNvSpPr>
          <p:nvPr/>
        </p:nvSpPr>
        <p:spPr bwMode="auto">
          <a:xfrm>
            <a:off x="8124220" y="4799013"/>
            <a:ext cx="558800" cy="304800"/>
          </a:xfrm>
          <a:prstGeom prst="rect">
            <a:avLst/>
          </a:prstGeom>
          <a:noFill/>
          <a:ln w="9525">
            <a:noFill/>
            <a:miter lim="800000"/>
            <a:headEnd/>
            <a:tailEnd/>
          </a:ln>
          <a:effectLst/>
        </p:spPr>
        <p:txBody>
          <a:bodyPr wrap="none" anchor="ctr">
            <a:prstTxWarp prst="textNoShape">
              <a:avLst/>
            </a:prstTxWarp>
            <a:spAutoFit/>
          </a:bodyPr>
          <a:lstStyle/>
          <a:p>
            <a:pPr algn="ctr" eaLnBrk="0" hangingPunct="0"/>
            <a:r>
              <a:rPr lang="en-US" sz="1400" dirty="0"/>
              <a:t>TDO</a:t>
            </a:r>
          </a:p>
        </p:txBody>
      </p:sp>
      <p:sp>
        <p:nvSpPr>
          <p:cNvPr id="62" name="AutoShape 73"/>
          <p:cNvSpPr>
            <a:spLocks noChangeArrowheads="1"/>
          </p:cNvSpPr>
          <p:nvPr/>
        </p:nvSpPr>
        <p:spPr bwMode="auto">
          <a:xfrm>
            <a:off x="2501968" y="4848448"/>
            <a:ext cx="2078037" cy="304800"/>
          </a:xfrm>
          <a:prstGeom prst="roundRect">
            <a:avLst>
              <a:gd name="adj" fmla="val 50000"/>
            </a:avLst>
          </a:prstGeom>
          <a:solidFill>
            <a:schemeClr val="bg1">
              <a:lumMod val="65000"/>
            </a:schemeClr>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r>
              <a:rPr lang="en-US" sz="1200" kern="0" dirty="0" smtClean="0">
                <a:solidFill>
                  <a:srgbClr val="000000"/>
                </a:solidFill>
                <a:latin typeface="Arial"/>
              </a:rPr>
              <a:t>Instruction decoder</a:t>
            </a:r>
          </a:p>
        </p:txBody>
      </p:sp>
      <p:sp>
        <p:nvSpPr>
          <p:cNvPr id="63" name="AutoShape 73"/>
          <p:cNvSpPr>
            <a:spLocks noChangeArrowheads="1"/>
          </p:cNvSpPr>
          <p:nvPr/>
        </p:nvSpPr>
        <p:spPr bwMode="auto">
          <a:xfrm>
            <a:off x="2501968" y="5205413"/>
            <a:ext cx="2078037" cy="304800"/>
          </a:xfrm>
          <a:prstGeom prst="roundRect">
            <a:avLst>
              <a:gd name="adj" fmla="val 50000"/>
            </a:avLst>
          </a:prstGeom>
          <a:solidFill>
            <a:schemeClr val="bg1">
              <a:lumMod val="65000"/>
            </a:schemeClr>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r>
              <a:rPr lang="en-US" sz="1200" kern="0" dirty="0" smtClean="0">
                <a:solidFill>
                  <a:srgbClr val="000000"/>
                </a:solidFill>
                <a:latin typeface="Arial"/>
              </a:rPr>
              <a:t>Instruction register</a:t>
            </a:r>
          </a:p>
        </p:txBody>
      </p:sp>
      <p:sp>
        <p:nvSpPr>
          <p:cNvPr id="64" name="AutoShape 73"/>
          <p:cNvSpPr>
            <a:spLocks noChangeArrowheads="1"/>
          </p:cNvSpPr>
          <p:nvPr/>
        </p:nvSpPr>
        <p:spPr bwMode="auto">
          <a:xfrm>
            <a:off x="2552768" y="1600280"/>
            <a:ext cx="2027237" cy="610959"/>
          </a:xfrm>
          <a:prstGeom prst="roundRect">
            <a:avLst>
              <a:gd name="adj" fmla="val 22688"/>
            </a:avLst>
          </a:prstGeom>
          <a:solidFill>
            <a:schemeClr val="tx2">
              <a:lumMod val="60000"/>
              <a:lumOff val="40000"/>
            </a:schemeClr>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r>
              <a:rPr lang="en-US" sz="1600" kern="0" dirty="0" smtClean="0">
                <a:solidFill>
                  <a:srgbClr val="000000"/>
                </a:solidFill>
                <a:latin typeface="Arial"/>
              </a:rPr>
              <a:t>Application logic</a:t>
            </a:r>
          </a:p>
        </p:txBody>
      </p:sp>
      <p:sp>
        <p:nvSpPr>
          <p:cNvPr id="65" name="AutoShape 73"/>
          <p:cNvSpPr>
            <a:spLocks noChangeArrowheads="1"/>
          </p:cNvSpPr>
          <p:nvPr/>
        </p:nvSpPr>
        <p:spPr bwMode="auto">
          <a:xfrm>
            <a:off x="2517231" y="1174750"/>
            <a:ext cx="2358426" cy="304800"/>
          </a:xfrm>
          <a:prstGeom prst="roundRect">
            <a:avLst>
              <a:gd name="adj" fmla="val 50000"/>
            </a:avLst>
          </a:prstGeom>
          <a:solidFill>
            <a:schemeClr val="bg1">
              <a:lumMod val="65000"/>
            </a:schemeClr>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r>
              <a:rPr lang="en-US" sz="1200" kern="0" dirty="0" smtClean="0">
                <a:solidFill>
                  <a:srgbClr val="000000"/>
                </a:solidFill>
                <a:latin typeface="Arial"/>
              </a:rPr>
              <a:t>Boundary scan register</a:t>
            </a:r>
          </a:p>
        </p:txBody>
      </p:sp>
      <p:sp>
        <p:nvSpPr>
          <p:cNvPr id="66" name="AutoShape 73"/>
          <p:cNvSpPr>
            <a:spLocks noChangeArrowheads="1"/>
          </p:cNvSpPr>
          <p:nvPr/>
        </p:nvSpPr>
        <p:spPr bwMode="auto">
          <a:xfrm>
            <a:off x="7156001" y="4946578"/>
            <a:ext cx="863145" cy="515939"/>
          </a:xfrm>
          <a:prstGeom prst="roundRect">
            <a:avLst>
              <a:gd name="adj" fmla="val 23408"/>
            </a:avLst>
          </a:prstGeom>
          <a:solidFill>
            <a:schemeClr val="bg1">
              <a:lumMod val="65000"/>
            </a:schemeClr>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r>
              <a:rPr lang="en-US" sz="1200" kern="0" dirty="0" smtClean="0">
                <a:solidFill>
                  <a:srgbClr val="000000"/>
                </a:solidFill>
                <a:latin typeface="Arial"/>
              </a:rPr>
              <a:t>Output</a:t>
            </a:r>
            <a:br>
              <a:rPr lang="en-US" sz="1200" kern="0" dirty="0" smtClean="0">
                <a:solidFill>
                  <a:srgbClr val="000000"/>
                </a:solidFill>
                <a:latin typeface="Arial"/>
              </a:rPr>
            </a:br>
            <a:r>
              <a:rPr lang="en-US" sz="1200" kern="0" dirty="0" smtClean="0">
                <a:solidFill>
                  <a:srgbClr val="000000"/>
                </a:solidFill>
                <a:latin typeface="Arial"/>
              </a:rPr>
              <a:t>buffer</a:t>
            </a:r>
          </a:p>
        </p:txBody>
      </p:sp>
      <p:sp>
        <p:nvSpPr>
          <p:cNvPr id="68" name="AutoShape 73"/>
          <p:cNvSpPr>
            <a:spLocks noChangeArrowheads="1"/>
          </p:cNvSpPr>
          <p:nvPr/>
        </p:nvSpPr>
        <p:spPr bwMode="auto">
          <a:xfrm>
            <a:off x="2522000" y="3491285"/>
            <a:ext cx="2249488" cy="304800"/>
          </a:xfrm>
          <a:prstGeom prst="roundRect">
            <a:avLst>
              <a:gd name="adj" fmla="val 50000"/>
            </a:avLst>
          </a:prstGeom>
          <a:solidFill>
            <a:schemeClr val="bg1">
              <a:lumMod val="65000"/>
            </a:schemeClr>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r>
              <a:rPr lang="en-US" sz="1200" kern="0" dirty="0" smtClean="0">
                <a:solidFill>
                  <a:srgbClr val="000000"/>
                </a:solidFill>
                <a:latin typeface="Arial"/>
              </a:rPr>
              <a:t>Device ID register</a:t>
            </a:r>
          </a:p>
        </p:txBody>
      </p:sp>
      <p:sp>
        <p:nvSpPr>
          <p:cNvPr id="69" name="AutoShape 73"/>
          <p:cNvSpPr>
            <a:spLocks noChangeArrowheads="1"/>
          </p:cNvSpPr>
          <p:nvPr/>
        </p:nvSpPr>
        <p:spPr bwMode="auto">
          <a:xfrm>
            <a:off x="2544903" y="3891035"/>
            <a:ext cx="531739" cy="304800"/>
          </a:xfrm>
          <a:prstGeom prst="roundRect">
            <a:avLst>
              <a:gd name="adj" fmla="val 26191"/>
            </a:avLst>
          </a:prstGeom>
          <a:solidFill>
            <a:schemeClr val="bg1">
              <a:lumMod val="65000"/>
            </a:schemeClr>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r>
              <a:rPr lang="en-US" sz="1200" kern="0" dirty="0" smtClean="0">
                <a:solidFill>
                  <a:srgbClr val="000000"/>
                </a:solidFill>
                <a:latin typeface="Arial"/>
              </a:rPr>
              <a:t>BR</a:t>
            </a:r>
          </a:p>
        </p:txBody>
      </p:sp>
      <p:sp>
        <p:nvSpPr>
          <p:cNvPr id="70" name="AutoShape 73"/>
          <p:cNvSpPr>
            <a:spLocks noChangeArrowheads="1"/>
          </p:cNvSpPr>
          <p:nvPr/>
        </p:nvSpPr>
        <p:spPr bwMode="auto">
          <a:xfrm>
            <a:off x="2492443" y="5709106"/>
            <a:ext cx="973514" cy="804634"/>
          </a:xfrm>
          <a:prstGeom prst="roundRect">
            <a:avLst>
              <a:gd name="adj" fmla="val 22688"/>
            </a:avLst>
          </a:prstGeom>
          <a:solidFill>
            <a:schemeClr val="bg1">
              <a:lumMod val="65000"/>
            </a:schemeClr>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r>
              <a:rPr lang="en-US" sz="1200" kern="0" dirty="0" smtClean="0">
                <a:solidFill>
                  <a:srgbClr val="000000"/>
                </a:solidFill>
                <a:latin typeface="Arial"/>
              </a:rPr>
              <a:t>TAP</a:t>
            </a:r>
          </a:p>
        </p:txBody>
      </p:sp>
      <p:sp>
        <p:nvSpPr>
          <p:cNvPr id="72" name="Trapezoid 71"/>
          <p:cNvSpPr/>
          <p:nvPr/>
        </p:nvSpPr>
        <p:spPr>
          <a:xfrm rot="5400000">
            <a:off x="6542461" y="5093300"/>
            <a:ext cx="679674" cy="180000"/>
          </a:xfrm>
          <a:prstGeom prst="trapezoid">
            <a:avLst>
              <a:gd name="adj" fmla="val 44601"/>
            </a:avLst>
          </a:prstGeom>
          <a:solidFill>
            <a:srgbClr val="FFFFFF"/>
          </a:solidFill>
          <a:ln w="22225" cap="flat" cmpd="sng" algn="ctr">
            <a:solidFill>
              <a:srgbClr val="000000"/>
            </a:solidFill>
            <a:prstDash val="solid"/>
            <a:miter lim="800000"/>
            <a:headEnd type="none" w="med" len="med"/>
            <a:tailEnd type="none" w="med" len="med"/>
          </a:ln>
        </p:spPr>
        <p:txBody>
          <a:bodyPr wrap="none" anchor="ctr">
            <a:prstTxWarp prst="textNoShape">
              <a:avLst/>
            </a:prstTxWarp>
          </a:bodyPr>
          <a:lstStyle/>
          <a:p>
            <a:pPr algn="ctr" defTabSz="914400" fontAlgn="auto">
              <a:spcBef>
                <a:spcPts val="0"/>
              </a:spcBef>
              <a:spcAft>
                <a:spcPts val="0"/>
              </a:spcAft>
              <a:defRPr/>
            </a:pPr>
            <a:endParaRPr lang="en-US" kern="0">
              <a:solidFill>
                <a:sysClr val="windowText" lastClr="000000"/>
              </a:solidFill>
            </a:endParaRPr>
          </a:p>
        </p:txBody>
      </p:sp>
      <p:sp>
        <p:nvSpPr>
          <p:cNvPr id="73" name="AutoShape 73"/>
          <p:cNvSpPr>
            <a:spLocks noChangeArrowheads="1"/>
          </p:cNvSpPr>
          <p:nvPr/>
        </p:nvSpPr>
        <p:spPr bwMode="auto">
          <a:xfrm>
            <a:off x="2522000" y="2699207"/>
            <a:ext cx="2249488" cy="304800"/>
          </a:xfrm>
          <a:prstGeom prst="roundRect">
            <a:avLst>
              <a:gd name="adj" fmla="val 50000"/>
            </a:avLst>
          </a:prstGeom>
          <a:solidFill>
            <a:srgbClr val="C48E66"/>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r>
              <a:rPr lang="en-US" sz="1200" kern="0" dirty="0" smtClean="0">
                <a:solidFill>
                  <a:srgbClr val="000000"/>
                </a:solidFill>
                <a:latin typeface="Arial"/>
              </a:rPr>
              <a:t>Pattern counter</a:t>
            </a:r>
            <a:endParaRPr lang="en-US" sz="1200" kern="0" dirty="0">
              <a:solidFill>
                <a:srgbClr val="000000"/>
              </a:solidFill>
              <a:latin typeface="Arial"/>
            </a:endParaRPr>
          </a:p>
        </p:txBody>
      </p:sp>
      <p:sp>
        <p:nvSpPr>
          <p:cNvPr id="74" name="AutoShape 73"/>
          <p:cNvSpPr>
            <a:spLocks noChangeArrowheads="1"/>
          </p:cNvSpPr>
          <p:nvPr/>
        </p:nvSpPr>
        <p:spPr bwMode="auto">
          <a:xfrm>
            <a:off x="2522000" y="3095246"/>
            <a:ext cx="2249488" cy="304800"/>
          </a:xfrm>
          <a:prstGeom prst="roundRect">
            <a:avLst>
              <a:gd name="adj" fmla="val 50000"/>
            </a:avLst>
          </a:prstGeom>
          <a:solidFill>
            <a:srgbClr val="C48E66"/>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r>
              <a:rPr lang="en-US" sz="1200" kern="0" dirty="0" smtClean="0">
                <a:solidFill>
                  <a:srgbClr val="000000"/>
                </a:solidFill>
                <a:latin typeface="Arial"/>
              </a:rPr>
              <a:t>Shift counter</a:t>
            </a:r>
          </a:p>
        </p:txBody>
      </p:sp>
      <p:sp>
        <p:nvSpPr>
          <p:cNvPr id="76" name="Line 56"/>
          <p:cNvSpPr>
            <a:spLocks noChangeShapeType="1"/>
          </p:cNvSpPr>
          <p:nvPr/>
        </p:nvSpPr>
        <p:spPr bwMode="auto">
          <a:xfrm>
            <a:off x="1982855" y="3251810"/>
            <a:ext cx="533400" cy="0"/>
          </a:xfrm>
          <a:prstGeom prst="line">
            <a:avLst/>
          </a:prstGeom>
          <a:noFill/>
          <a:ln w="19050" cap="flat" cmpd="sng" algn="ctr">
            <a:solidFill>
              <a:schemeClr val="tx1"/>
            </a:solidFill>
            <a:prstDash val="solid"/>
            <a:round/>
            <a:headEnd type="oval" w="med" len="med"/>
            <a:tailEnd type="triangle" w="med" len="med"/>
          </a:ln>
          <a:effectLst/>
        </p:spPr>
        <p:txBody>
          <a:bodyPr wrap="none" anchor="ctr">
            <a:prstTxWarp prst="textNoShape">
              <a:avLst/>
            </a:prstTxWarp>
          </a:bodyPr>
          <a:lstStyle/>
          <a:p>
            <a:endParaRPr lang="en-US"/>
          </a:p>
        </p:txBody>
      </p:sp>
      <p:sp>
        <p:nvSpPr>
          <p:cNvPr id="77" name="Line 56"/>
          <p:cNvSpPr>
            <a:spLocks noChangeShapeType="1"/>
          </p:cNvSpPr>
          <p:nvPr/>
        </p:nvSpPr>
        <p:spPr bwMode="auto">
          <a:xfrm>
            <a:off x="1982855" y="2460800"/>
            <a:ext cx="533400" cy="0"/>
          </a:xfrm>
          <a:prstGeom prst="line">
            <a:avLst/>
          </a:prstGeom>
          <a:noFill/>
          <a:ln w="19050" cap="flat" cmpd="sng" algn="ctr">
            <a:solidFill>
              <a:schemeClr val="tx1"/>
            </a:solidFill>
            <a:prstDash val="solid"/>
            <a:round/>
            <a:headEnd type="oval" w="med" len="med"/>
            <a:tailEnd type="triangle" w="med" len="med"/>
          </a:ln>
          <a:effectLst/>
        </p:spPr>
        <p:txBody>
          <a:bodyPr wrap="none" anchor="ctr">
            <a:prstTxWarp prst="textNoShape">
              <a:avLst/>
            </a:prstTxWarp>
          </a:bodyPr>
          <a:lstStyle/>
          <a:p>
            <a:endParaRPr lang="en-US"/>
          </a:p>
        </p:txBody>
      </p:sp>
      <p:sp>
        <p:nvSpPr>
          <p:cNvPr id="79" name="Freeform 78"/>
          <p:cNvSpPr>
            <a:spLocks/>
          </p:cNvSpPr>
          <p:nvPr/>
        </p:nvSpPr>
        <p:spPr bwMode="auto">
          <a:xfrm>
            <a:off x="4449829" y="2460800"/>
            <a:ext cx="1730837" cy="1844498"/>
          </a:xfrm>
          <a:custGeom>
            <a:avLst/>
            <a:gdLst/>
            <a:ahLst/>
            <a:cxnLst>
              <a:cxn ang="0">
                <a:pos x="0" y="0"/>
              </a:cxn>
              <a:cxn ang="0">
                <a:pos x="1554" y="0"/>
              </a:cxn>
              <a:cxn ang="0">
                <a:pos x="1554" y="1828"/>
              </a:cxn>
            </a:cxnLst>
            <a:rect l="0" t="0" r="r" b="b"/>
            <a:pathLst>
              <a:path w="1554" h="1828">
                <a:moveTo>
                  <a:pt x="0" y="0"/>
                </a:moveTo>
                <a:lnTo>
                  <a:pt x="1554" y="0"/>
                </a:lnTo>
                <a:lnTo>
                  <a:pt x="1554" y="1828"/>
                </a:lnTo>
              </a:path>
            </a:pathLst>
          </a:custGeom>
          <a:noFill/>
          <a:ln w="19050" cap="flat" cmpd="sng" algn="ctr">
            <a:solidFill>
              <a:schemeClr val="tx1"/>
            </a:solidFill>
            <a:prstDash val="solid"/>
            <a:round/>
            <a:headEnd type="none" w="med" len="med"/>
            <a:tailEnd type="triangle" w="med" len="med"/>
          </a:ln>
          <a:effectLst/>
        </p:spPr>
        <p:txBody>
          <a:bodyPr wrap="none" anchor="ctr">
            <a:prstTxWarp prst="textNoShape">
              <a:avLst/>
            </a:prstTxWarp>
          </a:bodyPr>
          <a:lstStyle/>
          <a:p>
            <a:endParaRPr lang="en-US"/>
          </a:p>
        </p:txBody>
      </p:sp>
      <p:sp>
        <p:nvSpPr>
          <p:cNvPr id="67" name="AutoShape 73"/>
          <p:cNvSpPr>
            <a:spLocks noChangeArrowheads="1"/>
          </p:cNvSpPr>
          <p:nvPr/>
        </p:nvSpPr>
        <p:spPr bwMode="auto">
          <a:xfrm>
            <a:off x="2522000" y="2303168"/>
            <a:ext cx="2249488" cy="304800"/>
          </a:xfrm>
          <a:prstGeom prst="roundRect">
            <a:avLst>
              <a:gd name="adj" fmla="val 50000"/>
            </a:avLst>
          </a:prstGeom>
          <a:solidFill>
            <a:srgbClr val="C48E66"/>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r>
              <a:rPr lang="en-US" sz="1200" kern="0" dirty="0" smtClean="0">
                <a:solidFill>
                  <a:srgbClr val="000000"/>
                </a:solidFill>
                <a:latin typeface="Arial"/>
              </a:rPr>
              <a:t>PRPG / MISR</a:t>
            </a:r>
            <a:endParaRPr lang="en-US" sz="1200" kern="0" dirty="0">
              <a:solidFill>
                <a:srgbClr val="000000"/>
              </a:solidFill>
              <a:latin typeface="Arial"/>
            </a:endParaRPr>
          </a:p>
        </p:txBody>
      </p:sp>
      <p:sp>
        <p:nvSpPr>
          <p:cNvPr id="81" name="Rectangle 137"/>
          <p:cNvSpPr txBox="1">
            <a:spLocks noChangeArrowheads="1"/>
          </p:cNvSpPr>
          <p:nvPr/>
        </p:nvSpPr>
        <p:spPr bwMode="auto">
          <a:xfrm>
            <a:off x="6662738" y="2442707"/>
            <a:ext cx="2163762" cy="1305077"/>
          </a:xfrm>
          <a:prstGeom prst="rect">
            <a:avLst/>
          </a:prstGeom>
          <a:noFill/>
          <a:ln w="9525">
            <a:noFill/>
            <a:miter lim="800000"/>
            <a:headEnd/>
            <a:tailEnd/>
          </a:ln>
          <a:effectLst/>
        </p:spPr>
        <p:txBody>
          <a:bodyPr vert="horz" wrap="square" lIns="85725" tIns="42862" rIns="85725" bIns="42862" numCol="1" anchor="t" anchorCtr="0" compatLnSpc="1">
            <a:prstTxWarp prst="textNoShape">
              <a:avLst/>
            </a:prstTxWarp>
          </a:bodyPr>
          <a:lstStyle/>
          <a:p>
            <a:pPr marL="317500" marR="0" lvl="0" indent="-317500" algn="l" defTabSz="769938" rtl="0" eaLnBrk="0" fontAlgn="base" latinLnBrk="0" hangingPunct="0">
              <a:lnSpc>
                <a:spcPct val="100000"/>
              </a:lnSpc>
              <a:spcBef>
                <a:spcPct val="20000"/>
              </a:spcBef>
              <a:spcAft>
                <a:spcPct val="0"/>
              </a:spcAft>
              <a:buClr>
                <a:schemeClr val="bg1"/>
              </a:buClr>
              <a:buSzPct val="75000"/>
              <a:tabLst/>
              <a:defRPr/>
            </a:pPr>
            <a:r>
              <a:rPr kumimoji="0" lang="en-US" sz="2000" b="0" i="0" u="none" strike="noStrike" kern="0" cap="none" spc="0" normalizeH="0" baseline="0" noProof="0" dirty="0" smtClean="0">
                <a:ln>
                  <a:noFill/>
                </a:ln>
                <a:uLnTx/>
                <a:uFillTx/>
                <a:latin typeface="+mn-lt"/>
                <a:ea typeface="+mn-ea"/>
                <a:cs typeface="+mn-cs"/>
              </a:rPr>
              <a:t>Load BIST registers</a:t>
            </a:r>
          </a:p>
          <a:p>
            <a:pPr marL="317500" marR="0" lvl="0" indent="-317500" algn="l" defTabSz="769938" rtl="0" eaLnBrk="0" fontAlgn="base" latinLnBrk="0" hangingPunct="0">
              <a:lnSpc>
                <a:spcPct val="100000"/>
              </a:lnSpc>
              <a:spcBef>
                <a:spcPct val="20000"/>
              </a:spcBef>
              <a:spcAft>
                <a:spcPct val="0"/>
              </a:spcAft>
              <a:buClr>
                <a:schemeClr val="bg1"/>
              </a:buClr>
              <a:buSzPct val="75000"/>
              <a:tabLst/>
              <a:defRPr/>
            </a:pPr>
            <a:r>
              <a:rPr kumimoji="0" lang="en-US" sz="2000" b="0" i="0" u="none" strike="noStrike" kern="0" cap="none" spc="0" normalizeH="0" baseline="0" noProof="0" dirty="0" smtClean="0">
                <a:ln>
                  <a:noFill/>
                </a:ln>
                <a:uLnTx/>
                <a:uFillTx/>
                <a:latin typeface="+mn-lt"/>
                <a:ea typeface="+mn-ea"/>
                <a:cs typeface="+mn-cs"/>
              </a:rPr>
              <a:t>RUNBIST</a:t>
            </a:r>
          </a:p>
          <a:p>
            <a:pPr marL="317500" marR="0" lvl="0" indent="-317500" algn="l" defTabSz="769938" rtl="0" eaLnBrk="0" fontAlgn="base" latinLnBrk="0" hangingPunct="0">
              <a:lnSpc>
                <a:spcPct val="100000"/>
              </a:lnSpc>
              <a:spcBef>
                <a:spcPct val="20000"/>
              </a:spcBef>
              <a:spcAft>
                <a:spcPct val="0"/>
              </a:spcAft>
              <a:buClr>
                <a:schemeClr val="bg1"/>
              </a:buClr>
              <a:buSzPct val="75000"/>
              <a:tabLst/>
              <a:defRPr/>
            </a:pPr>
            <a:r>
              <a:rPr kumimoji="0" lang="en-US" sz="2000" b="0" i="0" u="none" strike="noStrike" kern="0" cap="none" spc="0" normalizeH="0" baseline="0" noProof="0" dirty="0" smtClean="0">
                <a:ln>
                  <a:noFill/>
                </a:ln>
                <a:uLnTx/>
                <a:uFillTx/>
                <a:latin typeface="+mn-lt"/>
                <a:ea typeface="+mn-ea"/>
                <a:cs typeface="+mn-cs"/>
              </a:rPr>
              <a:t>Unload MISR</a:t>
            </a:r>
            <a:endParaRPr kumimoji="0" lang="en-US" sz="2400" b="1" i="0" u="none" strike="noStrike" kern="0" cap="none" spc="0" normalizeH="0" baseline="0" noProof="0" dirty="0">
              <a:ln>
                <a:noFill/>
              </a:ln>
              <a:uLnTx/>
              <a:uFillTx/>
              <a:latin typeface="+mn-lt"/>
              <a:ea typeface="+mn-ea"/>
              <a:cs typeface="+mn-cs"/>
            </a:endParaRP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BIST-ready designs</a:t>
            </a:r>
            <a:endParaRPr lang="en-US" dirty="0"/>
          </a:p>
        </p:txBody>
      </p:sp>
      <p:sp>
        <p:nvSpPr>
          <p:cNvPr id="3" name="Content Placeholder 2"/>
          <p:cNvSpPr>
            <a:spLocks noGrp="1"/>
          </p:cNvSpPr>
          <p:nvPr>
            <p:ph idx="1"/>
          </p:nvPr>
        </p:nvSpPr>
        <p:spPr>
          <a:xfrm>
            <a:off x="676275" y="2517204"/>
            <a:ext cx="8229600" cy="3501496"/>
          </a:xfrm>
        </p:spPr>
        <p:txBody>
          <a:bodyPr/>
          <a:lstStyle/>
          <a:p>
            <a:r>
              <a:rPr lang="en-US" dirty="0" smtClean="0"/>
              <a:t>BIST-ready designs should have</a:t>
            </a:r>
          </a:p>
          <a:p>
            <a:pPr marL="765175" lvl="1">
              <a:spcBef>
                <a:spcPts val="0"/>
              </a:spcBef>
            </a:pPr>
            <a:r>
              <a:rPr lang="en-US" dirty="0" smtClean="0"/>
              <a:t>scan</a:t>
            </a:r>
          </a:p>
          <a:p>
            <a:pPr marL="765175" lvl="1">
              <a:spcBef>
                <a:spcPts val="0"/>
              </a:spcBef>
            </a:pPr>
            <a:r>
              <a:rPr lang="en-US" dirty="0" smtClean="0"/>
              <a:t>no internal bus conflicts or floating buses</a:t>
            </a:r>
          </a:p>
          <a:p>
            <a:pPr marL="765175" lvl="1">
              <a:spcBef>
                <a:spcPts val="0"/>
              </a:spcBef>
            </a:pPr>
            <a:r>
              <a:rPr lang="en-US" dirty="0" smtClean="0"/>
              <a:t>no X states propagating to observable outputs</a:t>
            </a:r>
          </a:p>
          <a:p>
            <a:pPr marL="365125"/>
            <a:r>
              <a:rPr lang="en-US" dirty="0" smtClean="0"/>
              <a:t>Should be random-pattern testable</a:t>
            </a:r>
          </a:p>
          <a:p>
            <a:r>
              <a:rPr lang="en-US" dirty="0" smtClean="0"/>
              <a:t>X states are bounded by test logic</a:t>
            </a:r>
          </a:p>
          <a:p>
            <a:r>
              <a:rPr lang="en-US" dirty="0" smtClean="0"/>
              <a:t>Random pattern testability improved by test points</a:t>
            </a:r>
            <a:endParaRPr lang="en-US" dirty="0" smtClean="0">
              <a:solidFill>
                <a:schemeClr val="accent2"/>
              </a:solidFill>
            </a:endParaRPr>
          </a:p>
          <a:p>
            <a:r>
              <a:rPr lang="en-US" dirty="0" smtClean="0">
                <a:solidFill>
                  <a:srgbClr val="000000"/>
                </a:solidFill>
              </a:rPr>
              <a:t>ATPG patterns used to achieve the highest possible coverage </a:t>
            </a:r>
          </a:p>
          <a:p>
            <a:endParaRPr lang="en-US" dirty="0"/>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4" name="Straight Connector 43"/>
          <p:cNvCxnSpPr/>
          <p:nvPr/>
        </p:nvCxnSpPr>
        <p:spPr>
          <a:xfrm rot="10800000" flipH="1" flipV="1">
            <a:off x="7238788" y="3458716"/>
            <a:ext cx="762481" cy="438121"/>
          </a:xfrm>
          <a:prstGeom prst="line">
            <a:avLst/>
          </a:prstGeom>
          <a:ln>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41" name="Straight Connector 40"/>
          <p:cNvCxnSpPr/>
          <p:nvPr/>
        </p:nvCxnSpPr>
        <p:spPr>
          <a:xfrm rot="10800000" flipV="1">
            <a:off x="4861258" y="3458716"/>
            <a:ext cx="762481" cy="438121"/>
          </a:xfrm>
          <a:prstGeom prst="line">
            <a:avLst/>
          </a:prstGeom>
          <a:ln>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40" name="Straight Connector 39"/>
          <p:cNvCxnSpPr/>
          <p:nvPr/>
        </p:nvCxnSpPr>
        <p:spPr>
          <a:xfrm rot="5400000">
            <a:off x="2340706" y="4360295"/>
            <a:ext cx="883986" cy="1588"/>
          </a:xfrm>
          <a:prstGeom prst="line">
            <a:avLst/>
          </a:prstGeom>
          <a:ln>
            <a:solidFill>
              <a:schemeClr val="tx1"/>
            </a:solidFill>
            <a:tailEnd type="triangle"/>
          </a:ln>
          <a:effectLst/>
        </p:spPr>
        <p:style>
          <a:lnRef idx="2">
            <a:schemeClr val="accent1"/>
          </a:lnRef>
          <a:fillRef idx="0">
            <a:schemeClr val="accent1"/>
          </a:fillRef>
          <a:effectRef idx="1">
            <a:schemeClr val="accent1"/>
          </a:effectRef>
          <a:fontRef idx="minor">
            <a:schemeClr val="tx1"/>
          </a:fontRef>
        </p:style>
      </p:cxnSp>
      <p:sp>
        <p:nvSpPr>
          <p:cNvPr id="39" name="Freeform 38"/>
          <p:cNvSpPr/>
          <p:nvPr/>
        </p:nvSpPr>
        <p:spPr>
          <a:xfrm>
            <a:off x="7317619" y="5128381"/>
            <a:ext cx="1173238" cy="1227969"/>
          </a:xfrm>
          <a:custGeom>
            <a:avLst/>
            <a:gdLst>
              <a:gd name="connsiteX0" fmla="*/ 12095 w 1173238"/>
              <a:gd name="connsiteY0" fmla="*/ 955524 h 1342571"/>
              <a:gd name="connsiteX1" fmla="*/ 0 w 1173238"/>
              <a:gd name="connsiteY1" fmla="*/ 1342571 h 1342571"/>
              <a:gd name="connsiteX2" fmla="*/ 1173238 w 1173238"/>
              <a:gd name="connsiteY2" fmla="*/ 1342571 h 1342571"/>
              <a:gd name="connsiteX3" fmla="*/ 1173238 w 1173238"/>
              <a:gd name="connsiteY3" fmla="*/ 0 h 1342571"/>
            </a:gdLst>
            <a:ahLst/>
            <a:cxnLst>
              <a:cxn ang="0">
                <a:pos x="connsiteX0" y="connsiteY0"/>
              </a:cxn>
              <a:cxn ang="0">
                <a:pos x="connsiteX1" y="connsiteY1"/>
              </a:cxn>
              <a:cxn ang="0">
                <a:pos x="connsiteX2" y="connsiteY2"/>
              </a:cxn>
              <a:cxn ang="0">
                <a:pos x="connsiteX3" y="connsiteY3"/>
              </a:cxn>
            </a:cxnLst>
            <a:rect l="l" t="t" r="r" b="b"/>
            <a:pathLst>
              <a:path w="1173238" h="1342571">
                <a:moveTo>
                  <a:pt x="12095" y="955524"/>
                </a:moveTo>
                <a:lnTo>
                  <a:pt x="0" y="1342571"/>
                </a:lnTo>
                <a:lnTo>
                  <a:pt x="1173238" y="1342571"/>
                </a:lnTo>
                <a:lnTo>
                  <a:pt x="1173238" y="0"/>
                </a:lnTo>
              </a:path>
            </a:pathLst>
          </a:custGeom>
          <a:ln>
            <a:solidFill>
              <a:schemeClr val="tx1"/>
            </a:solidFill>
            <a:tailEnd type="triangle"/>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solidFill>
                <a:srgbClr val="000000"/>
              </a:solidFill>
            </a:endParaRPr>
          </a:p>
        </p:txBody>
      </p:sp>
      <p:cxnSp>
        <p:nvCxnSpPr>
          <p:cNvPr id="38" name="Straight Connector 37"/>
          <p:cNvCxnSpPr/>
          <p:nvPr/>
        </p:nvCxnSpPr>
        <p:spPr>
          <a:xfrm rot="10800000">
            <a:off x="3185672" y="4974136"/>
            <a:ext cx="883986" cy="1588"/>
          </a:xfrm>
          <a:prstGeom prst="line">
            <a:avLst/>
          </a:prstGeom>
          <a:ln>
            <a:solidFill>
              <a:schemeClr val="tx1"/>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36" name="Straight Connector 35"/>
          <p:cNvCxnSpPr/>
          <p:nvPr/>
        </p:nvCxnSpPr>
        <p:spPr>
          <a:xfrm rot="10800000">
            <a:off x="5356306" y="4972547"/>
            <a:ext cx="883986" cy="1588"/>
          </a:xfrm>
          <a:prstGeom prst="line">
            <a:avLst/>
          </a:prstGeom>
          <a:ln>
            <a:solidFill>
              <a:schemeClr val="tx1"/>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34" name="Straight Connector 33"/>
          <p:cNvCxnSpPr/>
          <p:nvPr/>
        </p:nvCxnSpPr>
        <p:spPr>
          <a:xfrm rot="5400000">
            <a:off x="6758609" y="5594498"/>
            <a:ext cx="1161691" cy="17725"/>
          </a:xfrm>
          <a:prstGeom prst="line">
            <a:avLst/>
          </a:prstGeom>
          <a:ln>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33" name="Straight Connector 32"/>
          <p:cNvCxnSpPr/>
          <p:nvPr/>
        </p:nvCxnSpPr>
        <p:spPr>
          <a:xfrm rot="5400000">
            <a:off x="7639762" y="4383246"/>
            <a:ext cx="883986" cy="1588"/>
          </a:xfrm>
          <a:prstGeom prst="line">
            <a:avLst/>
          </a:prstGeom>
          <a:ln>
            <a:solidFill>
              <a:schemeClr val="tx1"/>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31" name="Straight Connector 30"/>
          <p:cNvCxnSpPr/>
          <p:nvPr/>
        </p:nvCxnSpPr>
        <p:spPr>
          <a:xfrm rot="5400000">
            <a:off x="5869939" y="4142771"/>
            <a:ext cx="1368111" cy="1588"/>
          </a:xfrm>
          <a:prstGeom prst="line">
            <a:avLst/>
          </a:prstGeom>
          <a:ln>
            <a:solidFill>
              <a:schemeClr val="tx1"/>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30" name="Straight Connector 29"/>
          <p:cNvCxnSpPr/>
          <p:nvPr/>
        </p:nvCxnSpPr>
        <p:spPr>
          <a:xfrm rot="5400000">
            <a:off x="1454095" y="4181764"/>
            <a:ext cx="1447684" cy="1588"/>
          </a:xfrm>
          <a:prstGeom prst="line">
            <a:avLst/>
          </a:prstGeom>
          <a:ln>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29" name="Freeform 28"/>
          <p:cNvSpPr/>
          <p:nvPr/>
        </p:nvSpPr>
        <p:spPr>
          <a:xfrm flipH="1">
            <a:off x="4646316" y="2866571"/>
            <a:ext cx="1739969" cy="423334"/>
          </a:xfrm>
          <a:custGeom>
            <a:avLst/>
            <a:gdLst>
              <a:gd name="connsiteX0" fmla="*/ 1257905 w 1257905"/>
              <a:gd name="connsiteY0" fmla="*/ 12096 h 423334"/>
              <a:gd name="connsiteX1" fmla="*/ 0 w 1257905"/>
              <a:gd name="connsiteY1" fmla="*/ 0 h 423334"/>
              <a:gd name="connsiteX2" fmla="*/ 0 w 1257905"/>
              <a:gd name="connsiteY2" fmla="*/ 423334 h 423334"/>
            </a:gdLst>
            <a:ahLst/>
            <a:cxnLst>
              <a:cxn ang="0">
                <a:pos x="connsiteX0" y="connsiteY0"/>
              </a:cxn>
              <a:cxn ang="0">
                <a:pos x="connsiteX1" y="connsiteY1"/>
              </a:cxn>
              <a:cxn ang="0">
                <a:pos x="connsiteX2" y="connsiteY2"/>
              </a:cxn>
            </a:cxnLst>
            <a:rect l="l" t="t" r="r" b="b"/>
            <a:pathLst>
              <a:path w="1257905" h="423334">
                <a:moveTo>
                  <a:pt x="1257905" y="12096"/>
                </a:moveTo>
                <a:lnTo>
                  <a:pt x="0" y="0"/>
                </a:lnTo>
                <a:lnTo>
                  <a:pt x="0" y="423334"/>
                </a:lnTo>
              </a:path>
            </a:pathLst>
          </a:custGeom>
          <a:ln>
            <a:solidFill>
              <a:srgbClr val="000000"/>
            </a:solidFill>
            <a:tailEnd type="triangle"/>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solidFill>
                <a:srgbClr val="000000"/>
              </a:solidFill>
            </a:endParaRPr>
          </a:p>
        </p:txBody>
      </p:sp>
      <p:sp>
        <p:nvSpPr>
          <p:cNvPr id="28" name="Freeform 27"/>
          <p:cNvSpPr/>
          <p:nvPr/>
        </p:nvSpPr>
        <p:spPr>
          <a:xfrm>
            <a:off x="2177143" y="2866571"/>
            <a:ext cx="1257905" cy="423334"/>
          </a:xfrm>
          <a:custGeom>
            <a:avLst/>
            <a:gdLst>
              <a:gd name="connsiteX0" fmla="*/ 1257905 w 1257905"/>
              <a:gd name="connsiteY0" fmla="*/ 12096 h 423334"/>
              <a:gd name="connsiteX1" fmla="*/ 0 w 1257905"/>
              <a:gd name="connsiteY1" fmla="*/ 0 h 423334"/>
              <a:gd name="connsiteX2" fmla="*/ 0 w 1257905"/>
              <a:gd name="connsiteY2" fmla="*/ 423334 h 423334"/>
            </a:gdLst>
            <a:ahLst/>
            <a:cxnLst>
              <a:cxn ang="0">
                <a:pos x="connsiteX0" y="connsiteY0"/>
              </a:cxn>
              <a:cxn ang="0">
                <a:pos x="connsiteX1" y="connsiteY1"/>
              </a:cxn>
              <a:cxn ang="0">
                <a:pos x="connsiteX2" y="connsiteY2"/>
              </a:cxn>
            </a:cxnLst>
            <a:rect l="l" t="t" r="r" b="b"/>
            <a:pathLst>
              <a:path w="1257905" h="423334">
                <a:moveTo>
                  <a:pt x="1257905" y="12096"/>
                </a:moveTo>
                <a:lnTo>
                  <a:pt x="0" y="0"/>
                </a:lnTo>
                <a:lnTo>
                  <a:pt x="0" y="423334"/>
                </a:lnTo>
              </a:path>
            </a:pathLst>
          </a:custGeom>
          <a:ln>
            <a:solidFill>
              <a:srgbClr val="000000"/>
            </a:solidFill>
            <a:tailEnd type="triangle"/>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solidFill>
                <a:srgbClr val="000000"/>
              </a:solidFill>
            </a:endParaRPr>
          </a:p>
        </p:txBody>
      </p:sp>
      <p:cxnSp>
        <p:nvCxnSpPr>
          <p:cNvPr id="27" name="Straight Connector 26"/>
          <p:cNvCxnSpPr>
            <a:stCxn id="12" idx="2"/>
            <a:endCxn id="17" idx="0"/>
          </p:cNvCxnSpPr>
          <p:nvPr/>
        </p:nvCxnSpPr>
        <p:spPr>
          <a:xfrm rot="5400000">
            <a:off x="3316698" y="2000332"/>
            <a:ext cx="1447684" cy="1588"/>
          </a:xfrm>
          <a:prstGeom prst="line">
            <a:avLst/>
          </a:prstGeom>
          <a:ln>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n-US" dirty="0" smtClean="0"/>
              <a:t>Logic BIST flow</a:t>
            </a:r>
            <a:endParaRPr lang="en-US" dirty="0"/>
          </a:p>
        </p:txBody>
      </p:sp>
      <p:sp>
        <p:nvSpPr>
          <p:cNvPr id="12" name="Rectangle 11"/>
          <p:cNvSpPr>
            <a:spLocks noChangeArrowheads="1"/>
          </p:cNvSpPr>
          <p:nvPr/>
        </p:nvSpPr>
        <p:spPr bwMode="auto">
          <a:xfrm>
            <a:off x="3338714" y="971690"/>
            <a:ext cx="1403652" cy="304800"/>
          </a:xfrm>
          <a:prstGeom prst="rect">
            <a:avLst/>
          </a:prstGeom>
          <a:solidFill>
            <a:srgbClr val="FFFFFF"/>
          </a:solidFill>
          <a:ln w="12700">
            <a:solidFill>
              <a:srgbClr val="000000"/>
            </a:solidFill>
            <a:miter lim="800000"/>
            <a:headEnd/>
            <a:tailEnd/>
          </a:ln>
          <a:effectLst>
            <a:outerShdw blurRad="50800" dist="38100" dir="2700000">
              <a:srgbClr val="000000">
                <a:alpha val="43000"/>
              </a:srgbClr>
            </a:outerShdw>
          </a:effectLst>
        </p:spPr>
        <p:txBody>
          <a:bodyPr wrap="none" lIns="92075" tIns="46038" rIns="92075" bIns="46038" anchor="ctr">
            <a:prstTxWarp prst="textNoShape">
              <a:avLst/>
            </a:prstTxWarp>
          </a:bodyPr>
          <a:lstStyle/>
          <a:p>
            <a:pPr algn="ctr">
              <a:spcBef>
                <a:spcPct val="0"/>
              </a:spcBef>
              <a:buClrTx/>
              <a:buSzTx/>
            </a:pPr>
            <a:r>
              <a:rPr lang="en-US" sz="1200" dirty="0">
                <a:solidFill>
                  <a:srgbClr val="000000"/>
                </a:solidFill>
              </a:rPr>
              <a:t>Gate level </a:t>
            </a:r>
            <a:r>
              <a:rPr lang="en-US" sz="1200" dirty="0" err="1">
                <a:solidFill>
                  <a:srgbClr val="000000"/>
                </a:solidFill>
              </a:rPr>
              <a:t>netlist</a:t>
            </a:r>
            <a:endParaRPr lang="en-US" sz="1200" i="1" dirty="0">
              <a:solidFill>
                <a:srgbClr val="000000"/>
              </a:solidFill>
            </a:endParaRPr>
          </a:p>
        </p:txBody>
      </p:sp>
      <p:sp>
        <p:nvSpPr>
          <p:cNvPr id="17" name="Rectangle 18"/>
          <p:cNvSpPr>
            <a:spLocks noChangeArrowheads="1"/>
          </p:cNvSpPr>
          <p:nvPr/>
        </p:nvSpPr>
        <p:spPr bwMode="auto">
          <a:xfrm>
            <a:off x="3374584" y="2724174"/>
            <a:ext cx="1331912" cy="296862"/>
          </a:xfrm>
          <a:prstGeom prst="rect">
            <a:avLst/>
          </a:prstGeom>
          <a:solidFill>
            <a:srgbClr val="FFFFFF"/>
          </a:solidFill>
          <a:ln w="12700">
            <a:solidFill>
              <a:schemeClr val="tx1"/>
            </a:solidFill>
            <a:miter lim="800000"/>
            <a:headEnd/>
            <a:tailEnd/>
          </a:ln>
          <a:effectLst>
            <a:outerShdw blurRad="50800" dist="38100" dir="2700000">
              <a:srgbClr val="000000">
                <a:alpha val="43000"/>
              </a:srgbClr>
            </a:outerShdw>
          </a:effectLst>
        </p:spPr>
        <p:txBody>
          <a:bodyPr wrap="none" lIns="92075" tIns="46038" rIns="92075" bIns="46038" anchor="ctr">
            <a:prstTxWarp prst="textNoShape">
              <a:avLst/>
            </a:prstTxWarp>
          </a:bodyPr>
          <a:lstStyle/>
          <a:p>
            <a:pPr algn="ctr">
              <a:spcBef>
                <a:spcPct val="0"/>
              </a:spcBef>
              <a:buClrTx/>
              <a:buSzTx/>
            </a:pPr>
            <a:r>
              <a:rPr lang="en-US" sz="1200" dirty="0">
                <a:solidFill>
                  <a:srgbClr val="000000"/>
                </a:solidFill>
              </a:rPr>
              <a:t>F</a:t>
            </a:r>
            <a:r>
              <a:rPr lang="en-US" sz="1200" dirty="0" smtClean="0">
                <a:solidFill>
                  <a:srgbClr val="000000"/>
                </a:solidFill>
              </a:rPr>
              <a:t>inal </a:t>
            </a:r>
            <a:r>
              <a:rPr lang="en-US" sz="1200" dirty="0">
                <a:solidFill>
                  <a:srgbClr val="000000"/>
                </a:solidFill>
              </a:rPr>
              <a:t>core </a:t>
            </a:r>
            <a:r>
              <a:rPr lang="en-US" sz="1200" dirty="0" err="1">
                <a:solidFill>
                  <a:srgbClr val="000000"/>
                </a:solidFill>
              </a:rPr>
              <a:t>netlist</a:t>
            </a:r>
            <a:endParaRPr lang="en-US" sz="1200" dirty="0">
              <a:solidFill>
                <a:srgbClr val="000000"/>
              </a:solidFill>
            </a:endParaRPr>
          </a:p>
        </p:txBody>
      </p:sp>
      <p:sp>
        <p:nvSpPr>
          <p:cNvPr id="23" name="Rectangle 27"/>
          <p:cNvSpPr>
            <a:spLocks noChangeArrowheads="1"/>
          </p:cNvSpPr>
          <p:nvPr/>
        </p:nvSpPr>
        <p:spPr bwMode="auto">
          <a:xfrm>
            <a:off x="1339220" y="3784096"/>
            <a:ext cx="1649110" cy="398462"/>
          </a:xfrm>
          <a:prstGeom prst="rect">
            <a:avLst/>
          </a:prstGeom>
          <a:solidFill>
            <a:srgbClr val="FFFFFF"/>
          </a:solidFill>
          <a:ln w="12700">
            <a:solidFill>
              <a:srgbClr val="000000"/>
            </a:solidFill>
            <a:miter lim="800000"/>
            <a:headEnd/>
            <a:tailEnd/>
          </a:ln>
          <a:effectLst>
            <a:outerShdw blurRad="50800" dist="38100" dir="2700000">
              <a:srgbClr val="000000">
                <a:alpha val="43000"/>
              </a:srgbClr>
            </a:outerShdw>
          </a:effectLst>
        </p:spPr>
        <p:txBody>
          <a:bodyPr wrap="none" lIns="92075" tIns="46038" rIns="92075" bIns="46038" anchor="ctr">
            <a:prstTxWarp prst="textNoShape">
              <a:avLst/>
            </a:prstTxWarp>
          </a:bodyPr>
          <a:lstStyle/>
          <a:p>
            <a:pPr algn="ctr">
              <a:spcBef>
                <a:spcPct val="0"/>
              </a:spcBef>
              <a:buClrTx/>
              <a:buSzTx/>
            </a:pPr>
            <a:r>
              <a:rPr lang="en-US" sz="1200" dirty="0">
                <a:solidFill>
                  <a:srgbClr val="000000"/>
                </a:solidFill>
              </a:rPr>
              <a:t>RTL for controller</a:t>
            </a:r>
          </a:p>
          <a:p>
            <a:pPr algn="ctr">
              <a:spcBef>
                <a:spcPct val="0"/>
              </a:spcBef>
              <a:buClrTx/>
              <a:buSzTx/>
            </a:pPr>
            <a:r>
              <a:rPr lang="en-US" sz="1200" dirty="0">
                <a:solidFill>
                  <a:srgbClr val="000000"/>
                </a:solidFill>
              </a:rPr>
              <a:t>top level wrapper</a:t>
            </a:r>
            <a:endParaRPr lang="en-US" sz="1200" i="1" dirty="0">
              <a:solidFill>
                <a:srgbClr val="000000"/>
              </a:solidFill>
            </a:endParaRPr>
          </a:p>
        </p:txBody>
      </p:sp>
      <p:sp>
        <p:nvSpPr>
          <p:cNvPr id="24" name="Rectangle 28"/>
          <p:cNvSpPr>
            <a:spLocks noChangeArrowheads="1"/>
          </p:cNvSpPr>
          <p:nvPr/>
        </p:nvSpPr>
        <p:spPr bwMode="auto">
          <a:xfrm>
            <a:off x="4139427" y="3784096"/>
            <a:ext cx="1484312" cy="398462"/>
          </a:xfrm>
          <a:prstGeom prst="rect">
            <a:avLst/>
          </a:prstGeom>
          <a:solidFill>
            <a:srgbClr val="FFFFFF"/>
          </a:solidFill>
          <a:ln w="12700">
            <a:solidFill>
              <a:srgbClr val="000000"/>
            </a:solidFill>
            <a:miter lim="800000"/>
            <a:headEnd/>
            <a:tailEnd/>
          </a:ln>
          <a:effectLst>
            <a:outerShdw blurRad="50800" dist="38100" dir="2700000">
              <a:srgbClr val="000000">
                <a:alpha val="43000"/>
              </a:srgbClr>
            </a:outerShdw>
          </a:effectLst>
        </p:spPr>
        <p:txBody>
          <a:bodyPr wrap="none" lIns="92075" tIns="46038" rIns="92075" bIns="46038" anchor="ctr">
            <a:prstTxWarp prst="textNoShape">
              <a:avLst/>
            </a:prstTxWarp>
          </a:bodyPr>
          <a:lstStyle/>
          <a:p>
            <a:pPr algn="ctr">
              <a:spcBef>
                <a:spcPct val="0"/>
              </a:spcBef>
              <a:buClrTx/>
              <a:buSzTx/>
            </a:pPr>
            <a:r>
              <a:rPr lang="en-US" sz="1200" dirty="0">
                <a:solidFill>
                  <a:srgbClr val="000000"/>
                </a:solidFill>
              </a:rPr>
              <a:t>Fault coverage</a:t>
            </a:r>
          </a:p>
          <a:p>
            <a:pPr algn="ctr">
              <a:spcBef>
                <a:spcPct val="0"/>
              </a:spcBef>
              <a:buClrTx/>
              <a:buSzTx/>
            </a:pPr>
            <a:r>
              <a:rPr lang="en-US" sz="1200" dirty="0">
                <a:solidFill>
                  <a:srgbClr val="000000"/>
                </a:solidFill>
              </a:rPr>
              <a:t>reports</a:t>
            </a:r>
            <a:endParaRPr lang="en-US" sz="1200" i="1" dirty="0">
              <a:solidFill>
                <a:srgbClr val="000000"/>
              </a:solidFill>
            </a:endParaRPr>
          </a:p>
        </p:txBody>
      </p:sp>
      <p:sp>
        <p:nvSpPr>
          <p:cNvPr id="25" name="Rectangle 29"/>
          <p:cNvSpPr>
            <a:spLocks noChangeArrowheads="1"/>
          </p:cNvSpPr>
          <p:nvPr/>
        </p:nvSpPr>
        <p:spPr bwMode="auto">
          <a:xfrm>
            <a:off x="5754476" y="3784096"/>
            <a:ext cx="1484312" cy="398462"/>
          </a:xfrm>
          <a:prstGeom prst="rect">
            <a:avLst/>
          </a:prstGeom>
          <a:solidFill>
            <a:srgbClr val="FFFFFF"/>
          </a:solidFill>
          <a:ln w="12700">
            <a:solidFill>
              <a:srgbClr val="000000"/>
            </a:solidFill>
            <a:miter lim="800000"/>
            <a:headEnd/>
            <a:tailEnd/>
          </a:ln>
          <a:effectLst>
            <a:outerShdw blurRad="50800" dist="38100" dir="2700000">
              <a:srgbClr val="000000">
                <a:alpha val="43000"/>
              </a:srgbClr>
            </a:outerShdw>
          </a:effectLst>
        </p:spPr>
        <p:txBody>
          <a:bodyPr wrap="none" lIns="92075" tIns="46038" rIns="92075" bIns="46038" anchor="ctr">
            <a:prstTxWarp prst="textNoShape">
              <a:avLst/>
            </a:prstTxWarp>
          </a:bodyPr>
          <a:lstStyle/>
          <a:p>
            <a:pPr algn="ctr">
              <a:spcBef>
                <a:spcPct val="0"/>
              </a:spcBef>
              <a:buClrTx/>
              <a:buSzTx/>
            </a:pPr>
            <a:r>
              <a:rPr lang="en-US" sz="1200" dirty="0">
                <a:solidFill>
                  <a:srgbClr val="000000"/>
                </a:solidFill>
              </a:rPr>
              <a:t>PRPG and MISR</a:t>
            </a:r>
          </a:p>
          <a:p>
            <a:pPr algn="ctr">
              <a:spcBef>
                <a:spcPct val="0"/>
              </a:spcBef>
              <a:buClrTx/>
              <a:buSzTx/>
            </a:pPr>
            <a:r>
              <a:rPr lang="en-US" sz="1200" dirty="0">
                <a:solidFill>
                  <a:srgbClr val="000000"/>
                </a:solidFill>
              </a:rPr>
              <a:t>values per pattern</a:t>
            </a:r>
            <a:endParaRPr lang="en-US" sz="1200" i="1" dirty="0">
              <a:solidFill>
                <a:srgbClr val="000000"/>
              </a:solidFill>
            </a:endParaRPr>
          </a:p>
        </p:txBody>
      </p:sp>
      <p:sp>
        <p:nvSpPr>
          <p:cNvPr id="26" name="Rectangle 30"/>
          <p:cNvSpPr>
            <a:spLocks noChangeArrowheads="1"/>
          </p:cNvSpPr>
          <p:nvPr/>
        </p:nvSpPr>
        <p:spPr bwMode="auto">
          <a:xfrm>
            <a:off x="7346728" y="3784096"/>
            <a:ext cx="1484312" cy="398462"/>
          </a:xfrm>
          <a:prstGeom prst="rect">
            <a:avLst/>
          </a:prstGeom>
          <a:solidFill>
            <a:srgbClr val="FFFFFF"/>
          </a:solidFill>
          <a:ln w="12700">
            <a:solidFill>
              <a:srgbClr val="000000"/>
            </a:solidFill>
            <a:miter lim="800000"/>
            <a:headEnd/>
            <a:tailEnd/>
          </a:ln>
          <a:effectLst>
            <a:outerShdw blurRad="50800" dist="38100" dir="2700000">
              <a:srgbClr val="000000">
                <a:alpha val="43000"/>
              </a:srgbClr>
            </a:outerShdw>
          </a:effectLst>
        </p:spPr>
        <p:txBody>
          <a:bodyPr wrap="none" lIns="92075" tIns="46038" rIns="92075" bIns="46038" anchor="ctr">
            <a:prstTxWarp prst="textNoShape">
              <a:avLst/>
            </a:prstTxWarp>
          </a:bodyPr>
          <a:lstStyle/>
          <a:p>
            <a:pPr algn="ctr">
              <a:spcBef>
                <a:spcPct val="0"/>
              </a:spcBef>
              <a:buClrTx/>
              <a:buSzTx/>
            </a:pPr>
            <a:r>
              <a:rPr lang="en-US" sz="1200" dirty="0">
                <a:solidFill>
                  <a:srgbClr val="000000"/>
                </a:solidFill>
              </a:rPr>
              <a:t>Scan chain load/</a:t>
            </a:r>
          </a:p>
          <a:p>
            <a:pPr algn="ctr">
              <a:spcBef>
                <a:spcPct val="0"/>
              </a:spcBef>
              <a:buClrTx/>
              <a:buSzTx/>
            </a:pPr>
            <a:r>
              <a:rPr lang="en-US" sz="1200" dirty="0">
                <a:solidFill>
                  <a:srgbClr val="000000"/>
                </a:solidFill>
              </a:rPr>
              <a:t>unload data</a:t>
            </a:r>
            <a:endParaRPr lang="en-US" sz="1200" i="1" dirty="0">
              <a:solidFill>
                <a:srgbClr val="000000"/>
              </a:solidFill>
            </a:endParaRPr>
          </a:p>
        </p:txBody>
      </p:sp>
      <p:sp>
        <p:nvSpPr>
          <p:cNvPr id="37" name="Rectangle 48"/>
          <p:cNvSpPr>
            <a:spLocks noChangeArrowheads="1"/>
          </p:cNvSpPr>
          <p:nvPr/>
        </p:nvSpPr>
        <p:spPr bwMode="auto">
          <a:xfrm>
            <a:off x="3909045" y="4759755"/>
            <a:ext cx="1447261" cy="437356"/>
          </a:xfrm>
          <a:prstGeom prst="rect">
            <a:avLst/>
          </a:prstGeom>
          <a:solidFill>
            <a:srgbClr val="FFFFFF"/>
          </a:solidFill>
          <a:ln w="12700">
            <a:solidFill>
              <a:srgbClr val="000000"/>
            </a:solidFill>
            <a:miter lim="800000"/>
            <a:headEnd/>
            <a:tailEnd/>
          </a:ln>
          <a:effectLst>
            <a:outerShdw blurRad="50800" dist="38100" dir="2700000">
              <a:srgbClr val="000000">
                <a:alpha val="43000"/>
              </a:srgbClr>
            </a:outerShdw>
          </a:effectLst>
        </p:spPr>
        <p:txBody>
          <a:bodyPr wrap="none" lIns="92075" tIns="46038" rIns="92075" bIns="46038" anchor="ctr">
            <a:prstTxWarp prst="textNoShape">
              <a:avLst/>
            </a:prstTxWarp>
          </a:bodyPr>
          <a:lstStyle/>
          <a:p>
            <a:pPr algn="ctr">
              <a:spcBef>
                <a:spcPct val="0"/>
              </a:spcBef>
              <a:buClrTx/>
              <a:buSzTx/>
            </a:pPr>
            <a:r>
              <a:rPr lang="en-US" sz="1200" dirty="0" err="1">
                <a:solidFill>
                  <a:srgbClr val="000000"/>
                </a:solidFill>
              </a:rPr>
              <a:t>Verilog</a:t>
            </a:r>
            <a:r>
              <a:rPr lang="en-US" sz="1200" dirty="0">
                <a:solidFill>
                  <a:srgbClr val="000000"/>
                </a:solidFill>
              </a:rPr>
              <a:t> / </a:t>
            </a:r>
            <a:r>
              <a:rPr lang="en-US" sz="1200" dirty="0" smtClean="0">
                <a:solidFill>
                  <a:srgbClr val="000000"/>
                </a:solidFill>
              </a:rPr>
              <a:t>VHDL</a:t>
            </a:r>
            <a:endParaRPr lang="en-US" sz="1200" dirty="0">
              <a:solidFill>
                <a:srgbClr val="000000"/>
              </a:solidFill>
            </a:endParaRPr>
          </a:p>
          <a:p>
            <a:pPr algn="ctr">
              <a:spcBef>
                <a:spcPct val="0"/>
              </a:spcBef>
              <a:buClrTx/>
              <a:buSzTx/>
            </a:pPr>
            <a:r>
              <a:rPr lang="en-US" sz="1200" dirty="0" err="1">
                <a:solidFill>
                  <a:srgbClr val="000000"/>
                </a:solidFill>
              </a:rPr>
              <a:t>testbench</a:t>
            </a:r>
            <a:endParaRPr lang="en-US" sz="1200" i="1" dirty="0">
              <a:solidFill>
                <a:srgbClr val="000000"/>
              </a:solidFill>
            </a:endParaRPr>
          </a:p>
        </p:txBody>
      </p:sp>
      <p:sp>
        <p:nvSpPr>
          <p:cNvPr id="42" name="Rectangle 57"/>
          <p:cNvSpPr>
            <a:spLocks noChangeArrowheads="1"/>
          </p:cNvSpPr>
          <p:nvPr/>
        </p:nvSpPr>
        <p:spPr bwMode="auto">
          <a:xfrm>
            <a:off x="6779731" y="5226294"/>
            <a:ext cx="1101721" cy="265112"/>
          </a:xfrm>
          <a:prstGeom prst="rect">
            <a:avLst/>
          </a:prstGeom>
          <a:solidFill>
            <a:srgbClr val="FFFFFF"/>
          </a:solidFill>
          <a:ln w="12700">
            <a:solidFill>
              <a:srgbClr val="000000"/>
            </a:solidFill>
            <a:miter lim="800000"/>
            <a:headEnd/>
            <a:tailEnd/>
          </a:ln>
          <a:effectLst>
            <a:outerShdw blurRad="50800" dist="38100" dir="2700000">
              <a:srgbClr val="000000">
                <a:alpha val="43000"/>
              </a:srgbClr>
            </a:outerShdw>
          </a:effectLst>
        </p:spPr>
        <p:txBody>
          <a:bodyPr wrap="none" lIns="92075" tIns="46038" rIns="92075" bIns="46038" anchor="ctr">
            <a:prstTxWarp prst="textNoShape">
              <a:avLst/>
            </a:prstTxWarp>
          </a:bodyPr>
          <a:lstStyle/>
          <a:p>
            <a:pPr algn="ctr">
              <a:spcBef>
                <a:spcPct val="0"/>
              </a:spcBef>
              <a:buClrTx/>
              <a:buSzTx/>
            </a:pPr>
            <a:r>
              <a:rPr lang="en-US" sz="1200" dirty="0">
                <a:solidFill>
                  <a:srgbClr val="000000"/>
                </a:solidFill>
              </a:rPr>
              <a:t>WGL vectors</a:t>
            </a:r>
            <a:endParaRPr lang="en-US" sz="1200" i="1" dirty="0">
              <a:solidFill>
                <a:srgbClr val="000000"/>
              </a:solidFill>
            </a:endParaRPr>
          </a:p>
        </p:txBody>
      </p:sp>
      <p:sp>
        <p:nvSpPr>
          <p:cNvPr id="47" name="Rectangle 61"/>
          <p:cNvSpPr>
            <a:spLocks noChangeArrowheads="1"/>
          </p:cNvSpPr>
          <p:nvPr/>
        </p:nvSpPr>
        <p:spPr bwMode="auto">
          <a:xfrm>
            <a:off x="7001185" y="5987129"/>
            <a:ext cx="658812" cy="233362"/>
          </a:xfrm>
          <a:prstGeom prst="rect">
            <a:avLst/>
          </a:prstGeom>
          <a:solidFill>
            <a:srgbClr val="FFFFFF"/>
          </a:solidFill>
          <a:ln w="12700">
            <a:solidFill>
              <a:srgbClr val="000000"/>
            </a:solidFill>
            <a:miter lim="800000"/>
            <a:headEnd/>
            <a:tailEnd/>
          </a:ln>
          <a:effectLst>
            <a:outerShdw blurRad="50800" dist="38100" dir="2700000">
              <a:srgbClr val="000000">
                <a:alpha val="43000"/>
              </a:srgbClr>
            </a:outerShdw>
          </a:effectLst>
        </p:spPr>
        <p:txBody>
          <a:bodyPr wrap="none" lIns="92075" tIns="46038" rIns="92075" bIns="46038" anchor="ctr">
            <a:prstTxWarp prst="textNoShape">
              <a:avLst/>
            </a:prstTxWarp>
          </a:bodyPr>
          <a:lstStyle/>
          <a:p>
            <a:pPr algn="ctr">
              <a:spcBef>
                <a:spcPct val="0"/>
              </a:spcBef>
              <a:buClrTx/>
              <a:buSzTx/>
            </a:pPr>
            <a:r>
              <a:rPr lang="en-US" sz="1200" dirty="0">
                <a:solidFill>
                  <a:srgbClr val="000000"/>
                </a:solidFill>
              </a:rPr>
              <a:t>R</a:t>
            </a:r>
            <a:r>
              <a:rPr lang="en-US" sz="1200" dirty="0" smtClean="0">
                <a:solidFill>
                  <a:srgbClr val="000000"/>
                </a:solidFill>
              </a:rPr>
              <a:t>esults</a:t>
            </a:r>
            <a:endParaRPr lang="en-US" sz="1200" i="1" dirty="0">
              <a:solidFill>
                <a:srgbClr val="000000"/>
              </a:solidFill>
            </a:endParaRPr>
          </a:p>
        </p:txBody>
      </p:sp>
      <p:sp>
        <p:nvSpPr>
          <p:cNvPr id="51" name="AutoShape 73"/>
          <p:cNvSpPr>
            <a:spLocks noChangeArrowheads="1"/>
          </p:cNvSpPr>
          <p:nvPr/>
        </p:nvSpPr>
        <p:spPr bwMode="auto">
          <a:xfrm>
            <a:off x="3338865" y="1409811"/>
            <a:ext cx="1403350" cy="304800"/>
          </a:xfrm>
          <a:prstGeom prst="roundRect">
            <a:avLst>
              <a:gd name="adj" fmla="val 50000"/>
            </a:avLst>
          </a:prstGeom>
          <a:solidFill>
            <a:schemeClr val="bg1">
              <a:lumMod val="65000"/>
            </a:schemeClr>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r>
              <a:rPr lang="en-US" sz="1200" kern="0" dirty="0" smtClean="0">
                <a:solidFill>
                  <a:srgbClr val="000000"/>
                </a:solidFill>
                <a:latin typeface="Arial"/>
              </a:rPr>
              <a:t>Scan insertion</a:t>
            </a:r>
            <a:endParaRPr lang="en-US" sz="1200" kern="0" dirty="0">
              <a:solidFill>
                <a:srgbClr val="000000"/>
              </a:solidFill>
              <a:latin typeface="Arial"/>
            </a:endParaRPr>
          </a:p>
        </p:txBody>
      </p:sp>
      <p:sp>
        <p:nvSpPr>
          <p:cNvPr id="52" name="AutoShape 73"/>
          <p:cNvSpPr>
            <a:spLocks noChangeArrowheads="1"/>
          </p:cNvSpPr>
          <p:nvPr/>
        </p:nvSpPr>
        <p:spPr bwMode="auto">
          <a:xfrm>
            <a:off x="3338865" y="1847932"/>
            <a:ext cx="1403350" cy="304800"/>
          </a:xfrm>
          <a:prstGeom prst="roundRect">
            <a:avLst>
              <a:gd name="adj" fmla="val 50000"/>
            </a:avLst>
          </a:prstGeom>
          <a:solidFill>
            <a:schemeClr val="bg1">
              <a:lumMod val="65000"/>
            </a:schemeClr>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r>
              <a:rPr lang="en-US" sz="1200" kern="0" dirty="0" smtClean="0">
                <a:solidFill>
                  <a:srgbClr val="000000"/>
                </a:solidFill>
                <a:latin typeface="Arial"/>
              </a:rPr>
              <a:t>X-Bounding</a:t>
            </a:r>
            <a:endParaRPr lang="en-US" sz="1200" kern="0" dirty="0">
              <a:solidFill>
                <a:srgbClr val="000000"/>
              </a:solidFill>
              <a:latin typeface="Arial"/>
            </a:endParaRPr>
          </a:p>
        </p:txBody>
      </p:sp>
      <p:sp>
        <p:nvSpPr>
          <p:cNvPr id="53" name="AutoShape 73"/>
          <p:cNvSpPr>
            <a:spLocks noChangeArrowheads="1"/>
          </p:cNvSpPr>
          <p:nvPr/>
        </p:nvSpPr>
        <p:spPr bwMode="auto">
          <a:xfrm>
            <a:off x="3338865" y="2286053"/>
            <a:ext cx="1403350" cy="304800"/>
          </a:xfrm>
          <a:prstGeom prst="roundRect">
            <a:avLst>
              <a:gd name="adj" fmla="val 50000"/>
            </a:avLst>
          </a:prstGeom>
          <a:solidFill>
            <a:schemeClr val="bg1">
              <a:lumMod val="65000"/>
            </a:schemeClr>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r>
              <a:rPr lang="en-US" sz="1200" kern="0" dirty="0" smtClean="0">
                <a:solidFill>
                  <a:srgbClr val="000000"/>
                </a:solidFill>
                <a:latin typeface="Arial"/>
              </a:rPr>
              <a:t>Test points</a:t>
            </a:r>
            <a:endParaRPr lang="en-US" sz="1200" kern="0" dirty="0">
              <a:solidFill>
                <a:srgbClr val="000000"/>
              </a:solidFill>
              <a:latin typeface="Arial"/>
            </a:endParaRPr>
          </a:p>
        </p:txBody>
      </p:sp>
      <p:sp>
        <p:nvSpPr>
          <p:cNvPr id="54" name="AutoShape 73"/>
          <p:cNvSpPr>
            <a:spLocks noChangeArrowheads="1"/>
          </p:cNvSpPr>
          <p:nvPr/>
        </p:nvSpPr>
        <p:spPr bwMode="auto">
          <a:xfrm>
            <a:off x="1031888" y="3300765"/>
            <a:ext cx="2263775" cy="304800"/>
          </a:xfrm>
          <a:prstGeom prst="roundRect">
            <a:avLst>
              <a:gd name="adj" fmla="val 50000"/>
            </a:avLst>
          </a:prstGeom>
          <a:solidFill>
            <a:schemeClr val="bg1">
              <a:lumMod val="65000"/>
            </a:schemeClr>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r>
              <a:rPr lang="en-US" sz="1200" kern="0" dirty="0" smtClean="0">
                <a:solidFill>
                  <a:srgbClr val="000000"/>
                </a:solidFill>
                <a:latin typeface="Arial"/>
              </a:rPr>
              <a:t>BIST controller synthesis</a:t>
            </a:r>
            <a:endParaRPr lang="en-US" sz="1200" kern="0" dirty="0">
              <a:solidFill>
                <a:srgbClr val="000000"/>
              </a:solidFill>
              <a:latin typeface="Arial"/>
            </a:endParaRPr>
          </a:p>
        </p:txBody>
      </p:sp>
      <p:sp>
        <p:nvSpPr>
          <p:cNvPr id="55" name="AutoShape 73"/>
          <p:cNvSpPr>
            <a:spLocks noChangeArrowheads="1"/>
          </p:cNvSpPr>
          <p:nvPr/>
        </p:nvSpPr>
        <p:spPr bwMode="auto">
          <a:xfrm>
            <a:off x="5307927" y="3300765"/>
            <a:ext cx="2263775" cy="304800"/>
          </a:xfrm>
          <a:prstGeom prst="roundRect">
            <a:avLst>
              <a:gd name="adj" fmla="val 50000"/>
            </a:avLst>
          </a:prstGeom>
          <a:solidFill>
            <a:schemeClr val="bg1">
              <a:lumMod val="65000"/>
            </a:schemeClr>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r>
              <a:rPr lang="en-US" sz="1200" kern="0" dirty="0" smtClean="0">
                <a:solidFill>
                  <a:srgbClr val="000000"/>
                </a:solidFill>
                <a:latin typeface="Arial"/>
              </a:rPr>
              <a:t>Parallel pattern simulator</a:t>
            </a:r>
            <a:endParaRPr lang="en-US" sz="1200" kern="0" dirty="0">
              <a:solidFill>
                <a:srgbClr val="000000"/>
              </a:solidFill>
              <a:latin typeface="Arial"/>
            </a:endParaRPr>
          </a:p>
        </p:txBody>
      </p:sp>
      <p:sp>
        <p:nvSpPr>
          <p:cNvPr id="56" name="AutoShape 73"/>
          <p:cNvSpPr>
            <a:spLocks noChangeArrowheads="1"/>
          </p:cNvSpPr>
          <p:nvPr/>
        </p:nvSpPr>
        <p:spPr bwMode="auto">
          <a:xfrm>
            <a:off x="1141879" y="4361089"/>
            <a:ext cx="1403350" cy="304800"/>
          </a:xfrm>
          <a:prstGeom prst="roundRect">
            <a:avLst>
              <a:gd name="adj" fmla="val 50000"/>
            </a:avLst>
          </a:prstGeom>
          <a:solidFill>
            <a:schemeClr val="bg1">
              <a:lumMod val="65000"/>
            </a:schemeClr>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r>
              <a:rPr lang="en-US" sz="1200" kern="0" dirty="0" smtClean="0">
                <a:solidFill>
                  <a:srgbClr val="000000"/>
                </a:solidFill>
                <a:latin typeface="Arial"/>
              </a:rPr>
              <a:t>RTL to gates</a:t>
            </a:r>
            <a:endParaRPr lang="en-US" sz="1200" kern="0" dirty="0">
              <a:solidFill>
                <a:srgbClr val="000000"/>
              </a:solidFill>
              <a:latin typeface="Arial"/>
            </a:endParaRPr>
          </a:p>
        </p:txBody>
      </p:sp>
      <p:sp>
        <p:nvSpPr>
          <p:cNvPr id="57" name="AutoShape 73"/>
          <p:cNvSpPr>
            <a:spLocks noChangeArrowheads="1"/>
          </p:cNvSpPr>
          <p:nvPr/>
        </p:nvSpPr>
        <p:spPr bwMode="auto">
          <a:xfrm>
            <a:off x="1141879" y="4826033"/>
            <a:ext cx="2043793" cy="304800"/>
          </a:xfrm>
          <a:prstGeom prst="roundRect">
            <a:avLst>
              <a:gd name="adj" fmla="val 50000"/>
            </a:avLst>
          </a:prstGeom>
          <a:solidFill>
            <a:schemeClr val="bg1">
              <a:lumMod val="65000"/>
            </a:schemeClr>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r>
              <a:rPr lang="en-US" sz="1200" kern="0" dirty="0" smtClean="0">
                <a:solidFill>
                  <a:srgbClr val="000000"/>
                </a:solidFill>
                <a:latin typeface="Arial"/>
              </a:rPr>
              <a:t>Time-based simulations</a:t>
            </a:r>
            <a:endParaRPr lang="en-US" sz="1200" kern="0" dirty="0">
              <a:solidFill>
                <a:srgbClr val="000000"/>
              </a:solidFill>
              <a:latin typeface="Arial"/>
            </a:endParaRPr>
          </a:p>
        </p:txBody>
      </p:sp>
      <p:sp>
        <p:nvSpPr>
          <p:cNvPr id="58" name="AutoShape 73"/>
          <p:cNvSpPr>
            <a:spLocks noChangeArrowheads="1"/>
          </p:cNvSpPr>
          <p:nvPr/>
        </p:nvSpPr>
        <p:spPr bwMode="auto">
          <a:xfrm>
            <a:off x="5904222" y="4826033"/>
            <a:ext cx="2852738" cy="304800"/>
          </a:xfrm>
          <a:prstGeom prst="roundRect">
            <a:avLst>
              <a:gd name="adj" fmla="val 50000"/>
            </a:avLst>
          </a:prstGeom>
          <a:solidFill>
            <a:schemeClr val="bg1">
              <a:lumMod val="65000"/>
            </a:schemeClr>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r>
              <a:rPr lang="en-US" sz="1200" kern="0" dirty="0" err="1" smtClean="0">
                <a:solidFill>
                  <a:srgbClr val="000000"/>
                </a:solidFill>
                <a:latin typeface="Arial"/>
              </a:rPr>
              <a:t>Testbench</a:t>
            </a:r>
            <a:r>
              <a:rPr lang="en-US" sz="1200" kern="0" dirty="0" smtClean="0">
                <a:solidFill>
                  <a:srgbClr val="000000"/>
                </a:solidFill>
                <a:latin typeface="Arial"/>
              </a:rPr>
              <a:t> &amp; test vector generation</a:t>
            </a:r>
            <a:endParaRPr lang="en-US" sz="1200" kern="0" dirty="0">
              <a:solidFill>
                <a:srgbClr val="000000"/>
              </a:solidFill>
              <a:latin typeface="Arial"/>
            </a:endParaRPr>
          </a:p>
        </p:txBody>
      </p:sp>
      <p:sp>
        <p:nvSpPr>
          <p:cNvPr id="59" name="AutoShape 73"/>
          <p:cNvSpPr>
            <a:spLocks noChangeArrowheads="1"/>
          </p:cNvSpPr>
          <p:nvPr/>
        </p:nvSpPr>
        <p:spPr bwMode="auto">
          <a:xfrm>
            <a:off x="6951179" y="5586867"/>
            <a:ext cx="758825" cy="304800"/>
          </a:xfrm>
          <a:prstGeom prst="roundRect">
            <a:avLst>
              <a:gd name="adj" fmla="val 50000"/>
            </a:avLst>
          </a:prstGeom>
          <a:solidFill>
            <a:schemeClr val="bg1">
              <a:lumMod val="65000"/>
            </a:schemeClr>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r>
              <a:rPr lang="en-US" sz="1200" kern="0" dirty="0" smtClean="0">
                <a:solidFill>
                  <a:srgbClr val="000000"/>
                </a:solidFill>
                <a:latin typeface="Arial"/>
              </a:rPr>
              <a:t>ATE</a:t>
            </a:r>
            <a:endParaRPr lang="en-US" sz="1200" kern="0" dirty="0">
              <a:solidFill>
                <a:srgbClr val="000000"/>
              </a:solidFill>
              <a:latin typeface="Arial"/>
            </a:endParaRP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Logic BIST summary</a:t>
            </a:r>
            <a:endParaRPr lang="en-US" dirty="0"/>
          </a:p>
        </p:txBody>
      </p:sp>
      <p:sp>
        <p:nvSpPr>
          <p:cNvPr id="3" name="Content Placeholder 2"/>
          <p:cNvSpPr>
            <a:spLocks noGrp="1"/>
          </p:cNvSpPr>
          <p:nvPr>
            <p:ph idx="1"/>
          </p:nvPr>
        </p:nvSpPr>
        <p:spPr>
          <a:xfrm>
            <a:off x="676275" y="1981201"/>
            <a:ext cx="8229600" cy="4082068"/>
          </a:xfrm>
        </p:spPr>
        <p:txBody>
          <a:bodyPr/>
          <a:lstStyle/>
          <a:p>
            <a:r>
              <a:rPr lang="en-US" sz="2400" dirty="0" smtClean="0"/>
              <a:t>Ideally suited for applications where stored patterns are prohibitive, i.e., system test</a:t>
            </a:r>
          </a:p>
          <a:p>
            <a:r>
              <a:rPr lang="en-US" sz="2400" dirty="0" smtClean="0"/>
              <a:t>Test coverage objectives are achieved by pseudorandom patterns and test points</a:t>
            </a:r>
          </a:p>
          <a:p>
            <a:r>
              <a:rPr lang="en-US" sz="2400" dirty="0" smtClean="0"/>
              <a:t>Unknown states have to be eliminated to allow signature based compaction</a:t>
            </a:r>
          </a:p>
          <a:p>
            <a:r>
              <a:rPr lang="en-US" sz="2400" dirty="0" smtClean="0"/>
              <a:t>For manufacturing test ATPG top up patterns are required to achieve the desirable test quality</a:t>
            </a:r>
          </a:p>
          <a:p>
            <a:r>
              <a:rPr lang="en-US" sz="2400" dirty="0" smtClean="0"/>
              <a:t>For very long test experiments some </a:t>
            </a:r>
            <a:r>
              <a:rPr lang="en-US" sz="2400" dirty="0" err="1" smtClean="0"/>
              <a:t>unmodeled</a:t>
            </a:r>
            <a:r>
              <a:rPr lang="en-US" sz="2400" dirty="0" smtClean="0"/>
              <a:t> defects can be detected</a:t>
            </a:r>
          </a:p>
          <a:p>
            <a:endParaRPr lang="en-US" sz="2400" dirty="0"/>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Test generators</a:t>
            </a:r>
            <a:endParaRPr lang="en-US" dirty="0"/>
          </a:p>
        </p:txBody>
      </p:sp>
      <p:sp>
        <p:nvSpPr>
          <p:cNvPr id="3" name="Content Placeholder 2"/>
          <p:cNvSpPr>
            <a:spLocks noGrp="1"/>
          </p:cNvSpPr>
          <p:nvPr>
            <p:ph idx="1"/>
          </p:nvPr>
        </p:nvSpPr>
        <p:spPr>
          <a:xfrm>
            <a:off x="676275" y="2903534"/>
            <a:ext cx="8229600" cy="3408363"/>
          </a:xfrm>
        </p:spPr>
        <p:txBody>
          <a:bodyPr/>
          <a:lstStyle/>
          <a:p>
            <a:r>
              <a:rPr lang="en-US" dirty="0" smtClean="0"/>
              <a:t>Capable of generating “good” pseudorandom patterns</a:t>
            </a:r>
          </a:p>
          <a:p>
            <a:pPr lvl="1">
              <a:spcBef>
                <a:spcPts val="0"/>
              </a:spcBef>
            </a:pPr>
            <a:r>
              <a:rPr lang="en-US" dirty="0" smtClean="0"/>
              <a:t>long aperiodic sequences</a:t>
            </a:r>
          </a:p>
          <a:p>
            <a:pPr lvl="1">
              <a:spcBef>
                <a:spcPts val="0"/>
              </a:spcBef>
            </a:pPr>
            <a:r>
              <a:rPr lang="en-US" dirty="0" smtClean="0"/>
              <a:t>no structural dependencies</a:t>
            </a:r>
          </a:p>
          <a:p>
            <a:pPr lvl="1">
              <a:spcBef>
                <a:spcPts val="0"/>
              </a:spcBef>
            </a:pPr>
            <a:r>
              <a:rPr lang="en-US" dirty="0" smtClean="0"/>
              <a:t>low linear dependencies</a:t>
            </a:r>
          </a:p>
          <a:p>
            <a:r>
              <a:rPr lang="en-US" dirty="0" smtClean="0"/>
              <a:t>Capable of driving large number of scan chains</a:t>
            </a:r>
          </a:p>
          <a:p>
            <a:r>
              <a:rPr lang="en-US" dirty="0" smtClean="0"/>
              <a:t>Very simple hardware, small area</a:t>
            </a:r>
          </a:p>
          <a:p>
            <a:r>
              <a:rPr lang="en-US" dirty="0" smtClean="0"/>
              <a:t>Fast operational speed</a:t>
            </a:r>
          </a:p>
          <a:p>
            <a:r>
              <a:rPr lang="en-US" dirty="0" smtClean="0"/>
              <a:t>Easy to synthesize and analyze</a:t>
            </a:r>
            <a:endParaRPr lang="en-US" dirty="0"/>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Linear feedback shift register (LFSR)</a:t>
            </a:r>
            <a:endParaRPr lang="en-US" dirty="0"/>
          </a:p>
        </p:txBody>
      </p:sp>
      <p:grpSp>
        <p:nvGrpSpPr>
          <p:cNvPr id="3" name="Group 2"/>
          <p:cNvGrpSpPr/>
          <p:nvPr/>
        </p:nvGrpSpPr>
        <p:grpSpPr>
          <a:xfrm>
            <a:off x="1449605" y="1859484"/>
            <a:ext cx="7155245" cy="1222370"/>
            <a:chOff x="1449605" y="1859484"/>
            <a:chExt cx="7155245" cy="1222370"/>
          </a:xfrm>
        </p:grpSpPr>
        <p:sp>
          <p:nvSpPr>
            <p:cNvPr id="41" name="Line 1232"/>
            <p:cNvSpPr>
              <a:spLocks noChangeShapeType="1"/>
            </p:cNvSpPr>
            <p:nvPr/>
          </p:nvSpPr>
          <p:spPr bwMode="auto">
            <a:xfrm rot="16200000" flipV="1">
              <a:off x="4884030" y="1470546"/>
              <a:ext cx="0" cy="1079500"/>
            </a:xfrm>
            <a:prstGeom prst="line">
              <a:avLst/>
            </a:prstGeom>
            <a:noFill/>
            <a:ln w="28575">
              <a:solidFill>
                <a:schemeClr val="tx1"/>
              </a:solidFill>
              <a:round/>
              <a:headEnd type="none" w="sm" len="sm"/>
              <a:tailEnd type="stealth" w="lg" len="med"/>
            </a:ln>
            <a:effectLst/>
          </p:spPr>
          <p:txBody>
            <a:bodyPr wrap="none" lIns="92075" tIns="46038" rIns="92075" bIns="46038" anchor="ctr">
              <a:prstTxWarp prst="textNoShape">
                <a:avLst/>
              </a:prstTxWarp>
            </a:bodyPr>
            <a:lstStyle/>
            <a:p>
              <a:endParaRPr lang="en-US"/>
            </a:p>
          </p:txBody>
        </p:sp>
        <p:sp>
          <p:nvSpPr>
            <p:cNvPr id="42" name="Freeform 1229"/>
            <p:cNvSpPr>
              <a:spLocks/>
            </p:cNvSpPr>
            <p:nvPr/>
          </p:nvSpPr>
          <p:spPr bwMode="auto">
            <a:xfrm>
              <a:off x="1699070" y="2010296"/>
              <a:ext cx="6905780" cy="812800"/>
            </a:xfrm>
            <a:custGeom>
              <a:avLst/>
              <a:gdLst>
                <a:gd name="connsiteX0" fmla="*/ 0 w 4360"/>
                <a:gd name="connsiteY0" fmla="*/ 512 h 512"/>
                <a:gd name="connsiteX1" fmla="*/ 4360 w 4360"/>
                <a:gd name="connsiteY1" fmla="*/ 512 h 512"/>
                <a:gd name="connsiteX2" fmla="*/ 4360 w 4360"/>
                <a:gd name="connsiteY2" fmla="*/ 0 h 512"/>
                <a:gd name="connsiteX3" fmla="*/ 3303 w 4360"/>
                <a:gd name="connsiteY3" fmla="*/ 0 h 512"/>
                <a:gd name="connsiteX0" fmla="*/ 0 w 4360"/>
                <a:gd name="connsiteY0" fmla="*/ 512 h 512"/>
                <a:gd name="connsiteX1" fmla="*/ 4360 w 4360"/>
                <a:gd name="connsiteY1" fmla="*/ 512 h 512"/>
                <a:gd name="connsiteX2" fmla="*/ 4360 w 4360"/>
                <a:gd name="connsiteY2" fmla="*/ 0 h 512"/>
                <a:gd name="connsiteX3" fmla="*/ 3303 w 4360"/>
                <a:gd name="connsiteY3" fmla="*/ 0 h 512"/>
                <a:gd name="connsiteX0" fmla="*/ 0 w 4360"/>
                <a:gd name="connsiteY0" fmla="*/ 512 h 512"/>
                <a:gd name="connsiteX1" fmla="*/ 4360 w 4360"/>
                <a:gd name="connsiteY1" fmla="*/ 512 h 512"/>
                <a:gd name="connsiteX2" fmla="*/ 4360 w 4360"/>
                <a:gd name="connsiteY2" fmla="*/ 0 h 512"/>
                <a:gd name="connsiteX3" fmla="*/ 3327 w 4360"/>
                <a:gd name="connsiteY3" fmla="*/ 0 h 512"/>
              </a:gdLst>
              <a:ahLst/>
              <a:cxnLst>
                <a:cxn ang="0">
                  <a:pos x="connsiteX0" y="connsiteY0"/>
                </a:cxn>
                <a:cxn ang="0">
                  <a:pos x="connsiteX1" y="connsiteY1"/>
                </a:cxn>
                <a:cxn ang="0">
                  <a:pos x="connsiteX2" y="connsiteY2"/>
                </a:cxn>
                <a:cxn ang="0">
                  <a:pos x="connsiteX3" y="connsiteY3"/>
                </a:cxn>
              </a:cxnLst>
              <a:rect l="l" t="t" r="r" b="b"/>
              <a:pathLst>
                <a:path w="4360" h="512">
                  <a:moveTo>
                    <a:pt x="0" y="512"/>
                  </a:moveTo>
                  <a:lnTo>
                    <a:pt x="4360" y="512"/>
                  </a:lnTo>
                  <a:lnTo>
                    <a:pt x="4360" y="0"/>
                  </a:lnTo>
                  <a:lnTo>
                    <a:pt x="3327" y="0"/>
                  </a:lnTo>
                </a:path>
              </a:pathLst>
            </a:custGeom>
            <a:noFill/>
            <a:ln w="28575">
              <a:solidFill>
                <a:schemeClr val="tx1"/>
              </a:solidFill>
              <a:round/>
              <a:headEnd type="none" w="sm" len="sm"/>
              <a:tailEnd type="stealth" w="lg" len="med"/>
            </a:ln>
            <a:effectLst/>
          </p:spPr>
          <p:txBody>
            <a:bodyPr wrap="none" lIns="92075" tIns="46038" rIns="92075" bIns="46038" anchor="ctr">
              <a:prstTxWarp prst="textNoShape">
                <a:avLst/>
              </a:prstTxWarp>
            </a:bodyPr>
            <a:lstStyle/>
            <a:p>
              <a:endParaRPr lang="en-US"/>
            </a:p>
          </p:txBody>
        </p:sp>
        <p:sp>
          <p:nvSpPr>
            <p:cNvPr id="43" name="Freeform 1164"/>
            <p:cNvSpPr>
              <a:spLocks/>
            </p:cNvSpPr>
            <p:nvPr/>
          </p:nvSpPr>
          <p:spPr bwMode="auto">
            <a:xfrm>
              <a:off x="1449605" y="2010296"/>
              <a:ext cx="2628900" cy="800100"/>
            </a:xfrm>
            <a:custGeom>
              <a:avLst/>
              <a:gdLst>
                <a:gd name="connsiteX0" fmla="*/ 1656 w 1656"/>
                <a:gd name="connsiteY0" fmla="*/ 0 h 504"/>
                <a:gd name="connsiteX1" fmla="*/ 0 w 1656"/>
                <a:gd name="connsiteY1" fmla="*/ 0 h 504"/>
                <a:gd name="connsiteX2" fmla="*/ 0 w 1656"/>
                <a:gd name="connsiteY2" fmla="*/ 504 h 504"/>
                <a:gd name="connsiteX3" fmla="*/ 135 w 1656"/>
                <a:gd name="connsiteY3" fmla="*/ 504 h 504"/>
              </a:gdLst>
              <a:ahLst/>
              <a:cxnLst>
                <a:cxn ang="0">
                  <a:pos x="connsiteX0" y="connsiteY0"/>
                </a:cxn>
                <a:cxn ang="0">
                  <a:pos x="connsiteX1" y="connsiteY1"/>
                </a:cxn>
                <a:cxn ang="0">
                  <a:pos x="connsiteX2" y="connsiteY2"/>
                </a:cxn>
                <a:cxn ang="0">
                  <a:pos x="connsiteX3" y="connsiteY3"/>
                </a:cxn>
              </a:cxnLst>
              <a:rect l="l" t="t" r="r" b="b"/>
              <a:pathLst>
                <a:path w="1656" h="504">
                  <a:moveTo>
                    <a:pt x="1656" y="0"/>
                  </a:moveTo>
                  <a:lnTo>
                    <a:pt x="0" y="0"/>
                  </a:lnTo>
                  <a:lnTo>
                    <a:pt x="0" y="504"/>
                  </a:lnTo>
                  <a:lnTo>
                    <a:pt x="135" y="504"/>
                  </a:lnTo>
                </a:path>
              </a:pathLst>
            </a:custGeom>
            <a:noFill/>
            <a:ln w="28575">
              <a:solidFill>
                <a:schemeClr val="tx1"/>
              </a:solidFill>
              <a:round/>
              <a:headEnd type="none" w="sm" len="sm"/>
              <a:tailEnd type="stealth" w="lg" len="med"/>
            </a:ln>
            <a:effectLst/>
          </p:spPr>
          <p:txBody>
            <a:bodyPr wrap="none" lIns="92075" tIns="46038" rIns="92075" bIns="46038" anchor="ctr">
              <a:prstTxWarp prst="textNoShape">
                <a:avLst/>
              </a:prstTxWarp>
            </a:bodyPr>
            <a:lstStyle/>
            <a:p>
              <a:endParaRPr lang="en-US"/>
            </a:p>
          </p:txBody>
        </p:sp>
        <p:grpSp>
          <p:nvGrpSpPr>
            <p:cNvPr id="60" name="Group 1181"/>
            <p:cNvGrpSpPr>
              <a:grpSpLocks/>
            </p:cNvGrpSpPr>
            <p:nvPr/>
          </p:nvGrpSpPr>
          <p:grpSpPr bwMode="auto">
            <a:xfrm>
              <a:off x="5344028" y="1859484"/>
              <a:ext cx="304800" cy="304800"/>
              <a:chOff x="2544" y="1584"/>
              <a:chExt cx="192" cy="192"/>
            </a:xfrm>
            <a:solidFill>
              <a:srgbClr val="FFFFFF"/>
            </a:solidFill>
          </p:grpSpPr>
          <p:sp>
            <p:nvSpPr>
              <p:cNvPr id="73" name="Oval 1182"/>
              <p:cNvSpPr>
                <a:spLocks noChangeArrowheads="1"/>
              </p:cNvSpPr>
              <p:nvPr/>
            </p:nvSpPr>
            <p:spPr bwMode="auto">
              <a:xfrm>
                <a:off x="2544" y="1584"/>
                <a:ext cx="192" cy="192"/>
              </a:xfrm>
              <a:prstGeom prst="ellipse">
                <a:avLst/>
              </a:prstGeom>
              <a:grpFill/>
              <a:ln w="25400" cap="flat" cmpd="sng" algn="ctr">
                <a:solidFill>
                  <a:schemeClr val="tx1"/>
                </a:solidFill>
                <a:prstDash val="solid"/>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74" name="Line 1183"/>
              <p:cNvSpPr>
                <a:spLocks noChangeShapeType="1"/>
              </p:cNvSpPr>
              <p:nvPr/>
            </p:nvSpPr>
            <p:spPr bwMode="auto">
              <a:xfrm>
                <a:off x="2640" y="1632"/>
                <a:ext cx="0" cy="96"/>
              </a:xfrm>
              <a:prstGeom prst="line">
                <a:avLst/>
              </a:prstGeom>
              <a:grpFill/>
              <a:ln w="25400" cap="flat" cmpd="sng" algn="ctr">
                <a:solidFill>
                  <a:schemeClr val="tx1"/>
                </a:solidFill>
                <a:prstDash val="solid"/>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75" name="Line 1184"/>
              <p:cNvSpPr>
                <a:spLocks noChangeShapeType="1"/>
              </p:cNvSpPr>
              <p:nvPr/>
            </p:nvSpPr>
            <p:spPr bwMode="auto">
              <a:xfrm>
                <a:off x="2592" y="1680"/>
                <a:ext cx="96" cy="0"/>
              </a:xfrm>
              <a:prstGeom prst="line">
                <a:avLst/>
              </a:prstGeom>
              <a:grpFill/>
              <a:ln w="25400" cap="flat" cmpd="sng" algn="ctr">
                <a:solidFill>
                  <a:schemeClr val="tx1"/>
                </a:solidFill>
                <a:prstDash val="solid"/>
                <a:round/>
                <a:headEnd type="none" w="sm" len="sm"/>
                <a:tailEnd type="none" w="sm" len="sm"/>
              </a:ln>
              <a:effectLst/>
            </p:spPr>
            <p:txBody>
              <a:bodyPr wrap="none" lIns="92075" tIns="46038" rIns="92075" bIns="46038" anchor="ctr">
                <a:prstTxWarp prst="textNoShape">
                  <a:avLst/>
                </a:prstTxWarp>
              </a:bodyPr>
              <a:lstStyle/>
              <a:p>
                <a:endParaRPr lang="en-US"/>
              </a:p>
            </p:txBody>
          </p:sp>
        </p:grpSp>
        <p:grpSp>
          <p:nvGrpSpPr>
            <p:cNvPr id="62" name="Group 1189"/>
            <p:cNvGrpSpPr>
              <a:grpSpLocks/>
            </p:cNvGrpSpPr>
            <p:nvPr/>
          </p:nvGrpSpPr>
          <p:grpSpPr bwMode="auto">
            <a:xfrm>
              <a:off x="4033130" y="1865834"/>
              <a:ext cx="304800" cy="304800"/>
              <a:chOff x="2544" y="1584"/>
              <a:chExt cx="192" cy="192"/>
            </a:xfrm>
            <a:solidFill>
              <a:schemeClr val="bg1"/>
            </a:solidFill>
          </p:grpSpPr>
          <p:sp>
            <p:nvSpPr>
              <p:cNvPr id="67" name="Oval 1190"/>
              <p:cNvSpPr>
                <a:spLocks noChangeArrowheads="1"/>
              </p:cNvSpPr>
              <p:nvPr/>
            </p:nvSpPr>
            <p:spPr bwMode="auto">
              <a:xfrm>
                <a:off x="2544" y="1584"/>
                <a:ext cx="192" cy="192"/>
              </a:xfrm>
              <a:prstGeom prst="ellipse">
                <a:avLst/>
              </a:prstGeom>
              <a:grpFill/>
              <a:ln w="25400" cap="flat" cmpd="sng" algn="ctr">
                <a:solidFill>
                  <a:schemeClr val="tx1"/>
                </a:solidFill>
                <a:prstDash val="solid"/>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68" name="Line 1191"/>
              <p:cNvSpPr>
                <a:spLocks noChangeShapeType="1"/>
              </p:cNvSpPr>
              <p:nvPr/>
            </p:nvSpPr>
            <p:spPr bwMode="auto">
              <a:xfrm>
                <a:off x="2640" y="1632"/>
                <a:ext cx="0" cy="96"/>
              </a:xfrm>
              <a:prstGeom prst="line">
                <a:avLst/>
              </a:prstGeom>
              <a:grpFill/>
              <a:ln w="25400" cap="flat" cmpd="sng" algn="ctr">
                <a:solidFill>
                  <a:schemeClr val="tx1"/>
                </a:solidFill>
                <a:prstDash val="solid"/>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69" name="Line 1192"/>
              <p:cNvSpPr>
                <a:spLocks noChangeShapeType="1"/>
              </p:cNvSpPr>
              <p:nvPr/>
            </p:nvSpPr>
            <p:spPr bwMode="auto">
              <a:xfrm>
                <a:off x="2592" y="1680"/>
                <a:ext cx="96" cy="0"/>
              </a:xfrm>
              <a:prstGeom prst="line">
                <a:avLst/>
              </a:prstGeom>
              <a:grpFill/>
              <a:ln w="25400" cap="flat" cmpd="sng" algn="ctr">
                <a:solidFill>
                  <a:schemeClr val="tx1"/>
                </a:solidFill>
                <a:prstDash val="solid"/>
                <a:round/>
                <a:headEnd type="none" w="sm" len="sm"/>
                <a:tailEnd type="none" w="sm" len="sm"/>
              </a:ln>
              <a:effectLst/>
            </p:spPr>
            <p:txBody>
              <a:bodyPr wrap="none" lIns="92075" tIns="46038" rIns="92075" bIns="46038" anchor="ctr">
                <a:prstTxWarp prst="textNoShape">
                  <a:avLst/>
                </a:prstTxWarp>
              </a:bodyPr>
              <a:lstStyle/>
              <a:p>
                <a:endParaRPr lang="en-US"/>
              </a:p>
            </p:txBody>
          </p:sp>
        </p:grpSp>
        <p:sp>
          <p:nvSpPr>
            <p:cNvPr id="63" name="Line 1193"/>
            <p:cNvSpPr>
              <a:spLocks noChangeShapeType="1"/>
            </p:cNvSpPr>
            <p:nvPr/>
          </p:nvSpPr>
          <p:spPr bwMode="auto">
            <a:xfrm flipV="1">
              <a:off x="4197625" y="2180159"/>
              <a:ext cx="0" cy="647700"/>
            </a:xfrm>
            <a:prstGeom prst="line">
              <a:avLst/>
            </a:prstGeom>
            <a:noFill/>
            <a:ln w="28575">
              <a:solidFill>
                <a:schemeClr val="tx1"/>
              </a:solidFill>
              <a:round/>
              <a:headEnd type="oval" w="med" len="med"/>
              <a:tailEnd type="stealth" w="lg" len="med"/>
            </a:ln>
            <a:effectLst/>
          </p:spPr>
          <p:txBody>
            <a:bodyPr wrap="none" lIns="92075" tIns="46038" rIns="92075" bIns="46038" anchor="ctr">
              <a:prstTxWarp prst="textNoShape">
                <a:avLst/>
              </a:prstTxWarp>
            </a:bodyPr>
            <a:lstStyle/>
            <a:p>
              <a:endParaRPr lang="en-US"/>
            </a:p>
          </p:txBody>
        </p:sp>
        <p:sp>
          <p:nvSpPr>
            <p:cNvPr id="64" name="Line 1194"/>
            <p:cNvSpPr>
              <a:spLocks noChangeShapeType="1"/>
            </p:cNvSpPr>
            <p:nvPr/>
          </p:nvSpPr>
          <p:spPr bwMode="auto">
            <a:xfrm flipV="1">
              <a:off x="5505348" y="2180159"/>
              <a:ext cx="0" cy="647700"/>
            </a:xfrm>
            <a:prstGeom prst="line">
              <a:avLst/>
            </a:prstGeom>
            <a:noFill/>
            <a:ln w="28575">
              <a:solidFill>
                <a:schemeClr val="tx1"/>
              </a:solidFill>
              <a:round/>
              <a:headEnd type="oval" w="med" len="med"/>
              <a:tailEnd type="stealth" w="lg" len="med"/>
            </a:ln>
            <a:effectLst/>
          </p:spPr>
          <p:txBody>
            <a:bodyPr wrap="none" lIns="92075" tIns="46038" rIns="92075" bIns="46038" anchor="ctr">
              <a:prstTxWarp prst="textNoShape">
                <a:avLst/>
              </a:prstTxWarp>
            </a:bodyPr>
            <a:lstStyle/>
            <a:p>
              <a:endParaRPr lang="en-US"/>
            </a:p>
          </p:txBody>
        </p:sp>
        <p:sp>
          <p:nvSpPr>
            <p:cNvPr id="65" name="Line 1195"/>
            <p:cNvSpPr>
              <a:spLocks noChangeShapeType="1"/>
            </p:cNvSpPr>
            <p:nvPr/>
          </p:nvSpPr>
          <p:spPr bwMode="auto">
            <a:xfrm flipV="1">
              <a:off x="6818060" y="2180159"/>
              <a:ext cx="0" cy="647700"/>
            </a:xfrm>
            <a:prstGeom prst="line">
              <a:avLst/>
            </a:prstGeom>
            <a:noFill/>
            <a:ln w="28575">
              <a:solidFill>
                <a:schemeClr val="tx1"/>
              </a:solidFill>
              <a:round/>
              <a:headEnd type="oval" w="med" len="med"/>
              <a:tailEnd type="stealth" w="lg" len="med"/>
            </a:ln>
            <a:effectLst/>
          </p:spPr>
          <p:txBody>
            <a:bodyPr wrap="none" lIns="92075" tIns="46038" rIns="92075" bIns="46038" anchor="ctr">
              <a:prstTxWarp prst="textNoShape">
                <a:avLst/>
              </a:prstTxWarp>
            </a:bodyPr>
            <a:lstStyle/>
            <a:p>
              <a:endParaRPr lang="en-US"/>
            </a:p>
          </p:txBody>
        </p:sp>
        <p:sp>
          <p:nvSpPr>
            <p:cNvPr id="66" name="Line 1231"/>
            <p:cNvSpPr>
              <a:spLocks noChangeShapeType="1"/>
            </p:cNvSpPr>
            <p:nvPr/>
          </p:nvSpPr>
          <p:spPr bwMode="auto">
            <a:xfrm rot="16200000" flipV="1">
              <a:off x="6193340" y="1470546"/>
              <a:ext cx="0" cy="1079500"/>
            </a:xfrm>
            <a:prstGeom prst="line">
              <a:avLst/>
            </a:prstGeom>
            <a:noFill/>
            <a:ln w="28575">
              <a:solidFill>
                <a:schemeClr val="tx1"/>
              </a:solidFill>
              <a:round/>
              <a:headEnd type="none" w="sm" len="sm"/>
              <a:tailEnd type="stealth" w="lg" len="med"/>
            </a:ln>
            <a:effectLst/>
          </p:spPr>
          <p:txBody>
            <a:bodyPr wrap="none" lIns="92075" tIns="46038" rIns="92075" bIns="46038" anchor="ctr">
              <a:prstTxWarp prst="textNoShape">
                <a:avLst/>
              </a:prstTxWarp>
            </a:bodyPr>
            <a:lstStyle/>
            <a:p>
              <a:endParaRPr lang="en-US"/>
            </a:p>
          </p:txBody>
        </p:sp>
        <p:sp>
          <p:nvSpPr>
            <p:cNvPr id="76" name="AutoShape 73"/>
            <p:cNvSpPr>
              <a:spLocks noChangeArrowheads="1"/>
            </p:cNvSpPr>
            <p:nvPr/>
          </p:nvSpPr>
          <p:spPr bwMode="auto">
            <a:xfrm>
              <a:off x="1672422" y="2548454"/>
              <a:ext cx="254000" cy="533400"/>
            </a:xfrm>
            <a:prstGeom prst="roundRect">
              <a:avLst>
                <a:gd name="adj" fmla="val 26191"/>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endParaRPr lang="en-US" sz="1200" kern="0" dirty="0">
                <a:solidFill>
                  <a:srgbClr val="000000"/>
                </a:solidFill>
                <a:latin typeface="Arial"/>
              </a:endParaRPr>
            </a:p>
          </p:txBody>
        </p:sp>
        <p:sp>
          <p:nvSpPr>
            <p:cNvPr id="78" name="AutoShape 73"/>
            <p:cNvSpPr>
              <a:spLocks noChangeArrowheads="1"/>
            </p:cNvSpPr>
            <p:nvPr/>
          </p:nvSpPr>
          <p:spPr bwMode="auto">
            <a:xfrm>
              <a:off x="2109186" y="2548454"/>
              <a:ext cx="254000" cy="533400"/>
            </a:xfrm>
            <a:prstGeom prst="roundRect">
              <a:avLst>
                <a:gd name="adj" fmla="val 26191"/>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endParaRPr lang="en-US" sz="1200" kern="0" dirty="0">
                <a:solidFill>
                  <a:srgbClr val="000000"/>
                </a:solidFill>
                <a:latin typeface="Arial"/>
              </a:endParaRPr>
            </a:p>
          </p:txBody>
        </p:sp>
        <p:sp>
          <p:nvSpPr>
            <p:cNvPr id="79" name="AutoShape 73"/>
            <p:cNvSpPr>
              <a:spLocks noChangeArrowheads="1"/>
            </p:cNvSpPr>
            <p:nvPr/>
          </p:nvSpPr>
          <p:spPr bwMode="auto">
            <a:xfrm>
              <a:off x="2545950" y="2548454"/>
              <a:ext cx="254000" cy="533400"/>
            </a:xfrm>
            <a:prstGeom prst="roundRect">
              <a:avLst>
                <a:gd name="adj" fmla="val 26191"/>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endParaRPr lang="en-US" sz="1200" kern="0" dirty="0">
                <a:solidFill>
                  <a:srgbClr val="000000"/>
                </a:solidFill>
                <a:latin typeface="Arial"/>
              </a:endParaRPr>
            </a:p>
          </p:txBody>
        </p:sp>
        <p:sp>
          <p:nvSpPr>
            <p:cNvPr id="80" name="AutoShape 73"/>
            <p:cNvSpPr>
              <a:spLocks noChangeArrowheads="1"/>
            </p:cNvSpPr>
            <p:nvPr/>
          </p:nvSpPr>
          <p:spPr bwMode="auto">
            <a:xfrm>
              <a:off x="2982714" y="2548454"/>
              <a:ext cx="254000" cy="533400"/>
            </a:xfrm>
            <a:prstGeom prst="roundRect">
              <a:avLst>
                <a:gd name="adj" fmla="val 26191"/>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endParaRPr lang="en-US" sz="1200" kern="0" dirty="0">
                <a:solidFill>
                  <a:srgbClr val="000000"/>
                </a:solidFill>
                <a:latin typeface="Arial"/>
              </a:endParaRPr>
            </a:p>
          </p:txBody>
        </p:sp>
        <p:sp>
          <p:nvSpPr>
            <p:cNvPr id="81" name="AutoShape 73"/>
            <p:cNvSpPr>
              <a:spLocks noChangeArrowheads="1"/>
            </p:cNvSpPr>
            <p:nvPr/>
          </p:nvSpPr>
          <p:spPr bwMode="auto">
            <a:xfrm>
              <a:off x="3419478" y="2548454"/>
              <a:ext cx="254000" cy="533400"/>
            </a:xfrm>
            <a:prstGeom prst="roundRect">
              <a:avLst>
                <a:gd name="adj" fmla="val 26191"/>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endParaRPr lang="en-US" sz="1200" kern="0" dirty="0">
                <a:solidFill>
                  <a:srgbClr val="000000"/>
                </a:solidFill>
                <a:latin typeface="Arial"/>
              </a:endParaRPr>
            </a:p>
          </p:txBody>
        </p:sp>
        <p:sp>
          <p:nvSpPr>
            <p:cNvPr id="82" name="AutoShape 73"/>
            <p:cNvSpPr>
              <a:spLocks noChangeArrowheads="1"/>
            </p:cNvSpPr>
            <p:nvPr/>
          </p:nvSpPr>
          <p:spPr bwMode="auto">
            <a:xfrm>
              <a:off x="3856242" y="2548454"/>
              <a:ext cx="254000" cy="533400"/>
            </a:xfrm>
            <a:prstGeom prst="roundRect">
              <a:avLst>
                <a:gd name="adj" fmla="val 26191"/>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endParaRPr lang="en-US" sz="1200" kern="0" dirty="0">
                <a:solidFill>
                  <a:srgbClr val="000000"/>
                </a:solidFill>
                <a:latin typeface="Arial"/>
              </a:endParaRPr>
            </a:p>
          </p:txBody>
        </p:sp>
        <p:sp>
          <p:nvSpPr>
            <p:cNvPr id="83" name="AutoShape 73"/>
            <p:cNvSpPr>
              <a:spLocks noChangeArrowheads="1"/>
            </p:cNvSpPr>
            <p:nvPr/>
          </p:nvSpPr>
          <p:spPr bwMode="auto">
            <a:xfrm>
              <a:off x="4293006" y="2548454"/>
              <a:ext cx="254000" cy="533400"/>
            </a:xfrm>
            <a:prstGeom prst="roundRect">
              <a:avLst>
                <a:gd name="adj" fmla="val 26191"/>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endParaRPr lang="en-US" sz="1200" kern="0" dirty="0">
                <a:solidFill>
                  <a:srgbClr val="000000"/>
                </a:solidFill>
                <a:latin typeface="Arial"/>
              </a:endParaRPr>
            </a:p>
          </p:txBody>
        </p:sp>
        <p:sp>
          <p:nvSpPr>
            <p:cNvPr id="84" name="AutoShape 73"/>
            <p:cNvSpPr>
              <a:spLocks noChangeArrowheads="1"/>
            </p:cNvSpPr>
            <p:nvPr/>
          </p:nvSpPr>
          <p:spPr bwMode="auto">
            <a:xfrm>
              <a:off x="4729770" y="2548454"/>
              <a:ext cx="254000" cy="533400"/>
            </a:xfrm>
            <a:prstGeom prst="roundRect">
              <a:avLst>
                <a:gd name="adj" fmla="val 26191"/>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endParaRPr lang="en-US" sz="1200" kern="0" dirty="0">
                <a:solidFill>
                  <a:srgbClr val="000000"/>
                </a:solidFill>
                <a:latin typeface="Arial"/>
              </a:endParaRPr>
            </a:p>
          </p:txBody>
        </p:sp>
        <p:sp>
          <p:nvSpPr>
            <p:cNvPr id="85" name="AutoShape 73"/>
            <p:cNvSpPr>
              <a:spLocks noChangeArrowheads="1"/>
            </p:cNvSpPr>
            <p:nvPr/>
          </p:nvSpPr>
          <p:spPr bwMode="auto">
            <a:xfrm>
              <a:off x="5166534" y="2548454"/>
              <a:ext cx="254000" cy="533400"/>
            </a:xfrm>
            <a:prstGeom prst="roundRect">
              <a:avLst>
                <a:gd name="adj" fmla="val 26191"/>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endParaRPr lang="en-US" sz="1200" kern="0" dirty="0">
                <a:solidFill>
                  <a:srgbClr val="000000"/>
                </a:solidFill>
                <a:latin typeface="Arial"/>
              </a:endParaRPr>
            </a:p>
          </p:txBody>
        </p:sp>
        <p:sp>
          <p:nvSpPr>
            <p:cNvPr id="86" name="AutoShape 73"/>
            <p:cNvSpPr>
              <a:spLocks noChangeArrowheads="1"/>
            </p:cNvSpPr>
            <p:nvPr/>
          </p:nvSpPr>
          <p:spPr bwMode="auto">
            <a:xfrm>
              <a:off x="5603298" y="2548454"/>
              <a:ext cx="254000" cy="533400"/>
            </a:xfrm>
            <a:prstGeom prst="roundRect">
              <a:avLst>
                <a:gd name="adj" fmla="val 26191"/>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endParaRPr lang="en-US" sz="1200" kern="0" dirty="0">
                <a:solidFill>
                  <a:srgbClr val="000000"/>
                </a:solidFill>
                <a:latin typeface="Arial"/>
              </a:endParaRPr>
            </a:p>
          </p:txBody>
        </p:sp>
        <p:sp>
          <p:nvSpPr>
            <p:cNvPr id="87" name="AutoShape 73"/>
            <p:cNvSpPr>
              <a:spLocks noChangeArrowheads="1"/>
            </p:cNvSpPr>
            <p:nvPr/>
          </p:nvSpPr>
          <p:spPr bwMode="auto">
            <a:xfrm>
              <a:off x="6040062" y="2548454"/>
              <a:ext cx="254000" cy="533400"/>
            </a:xfrm>
            <a:prstGeom prst="roundRect">
              <a:avLst>
                <a:gd name="adj" fmla="val 26191"/>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endParaRPr lang="en-US" sz="1200" kern="0" dirty="0">
                <a:solidFill>
                  <a:srgbClr val="000000"/>
                </a:solidFill>
                <a:latin typeface="Arial"/>
              </a:endParaRPr>
            </a:p>
          </p:txBody>
        </p:sp>
        <p:sp>
          <p:nvSpPr>
            <p:cNvPr id="88" name="AutoShape 73"/>
            <p:cNvSpPr>
              <a:spLocks noChangeArrowheads="1"/>
            </p:cNvSpPr>
            <p:nvPr/>
          </p:nvSpPr>
          <p:spPr bwMode="auto">
            <a:xfrm>
              <a:off x="6476826" y="2548454"/>
              <a:ext cx="254000" cy="533400"/>
            </a:xfrm>
            <a:prstGeom prst="roundRect">
              <a:avLst>
                <a:gd name="adj" fmla="val 26191"/>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endParaRPr lang="en-US" sz="1200" kern="0" dirty="0">
                <a:solidFill>
                  <a:srgbClr val="000000"/>
                </a:solidFill>
                <a:latin typeface="Arial"/>
              </a:endParaRPr>
            </a:p>
          </p:txBody>
        </p:sp>
        <p:sp>
          <p:nvSpPr>
            <p:cNvPr id="89" name="AutoShape 73"/>
            <p:cNvSpPr>
              <a:spLocks noChangeArrowheads="1"/>
            </p:cNvSpPr>
            <p:nvPr/>
          </p:nvSpPr>
          <p:spPr bwMode="auto">
            <a:xfrm>
              <a:off x="6913590" y="2548454"/>
              <a:ext cx="254000" cy="533400"/>
            </a:xfrm>
            <a:prstGeom prst="roundRect">
              <a:avLst>
                <a:gd name="adj" fmla="val 26191"/>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endParaRPr lang="en-US" sz="1200" kern="0" dirty="0">
                <a:solidFill>
                  <a:srgbClr val="000000"/>
                </a:solidFill>
                <a:latin typeface="Arial"/>
              </a:endParaRPr>
            </a:p>
          </p:txBody>
        </p:sp>
        <p:sp>
          <p:nvSpPr>
            <p:cNvPr id="90" name="AutoShape 73"/>
            <p:cNvSpPr>
              <a:spLocks noChangeArrowheads="1"/>
            </p:cNvSpPr>
            <p:nvPr/>
          </p:nvSpPr>
          <p:spPr bwMode="auto">
            <a:xfrm>
              <a:off x="7350354" y="2548454"/>
              <a:ext cx="254000" cy="533400"/>
            </a:xfrm>
            <a:prstGeom prst="roundRect">
              <a:avLst>
                <a:gd name="adj" fmla="val 26191"/>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endParaRPr lang="en-US" sz="1200" kern="0" dirty="0">
                <a:solidFill>
                  <a:srgbClr val="000000"/>
                </a:solidFill>
                <a:latin typeface="Arial"/>
              </a:endParaRPr>
            </a:p>
          </p:txBody>
        </p:sp>
        <p:sp>
          <p:nvSpPr>
            <p:cNvPr id="91" name="AutoShape 73"/>
            <p:cNvSpPr>
              <a:spLocks noChangeArrowheads="1"/>
            </p:cNvSpPr>
            <p:nvPr/>
          </p:nvSpPr>
          <p:spPr bwMode="auto">
            <a:xfrm>
              <a:off x="7787118" y="2548454"/>
              <a:ext cx="254000" cy="533400"/>
            </a:xfrm>
            <a:prstGeom prst="roundRect">
              <a:avLst>
                <a:gd name="adj" fmla="val 26191"/>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endParaRPr lang="en-US" sz="1200" kern="0" dirty="0">
                <a:solidFill>
                  <a:srgbClr val="000000"/>
                </a:solidFill>
                <a:latin typeface="Arial"/>
              </a:endParaRPr>
            </a:p>
          </p:txBody>
        </p:sp>
        <p:sp>
          <p:nvSpPr>
            <p:cNvPr id="92" name="AutoShape 73"/>
            <p:cNvSpPr>
              <a:spLocks noChangeArrowheads="1"/>
            </p:cNvSpPr>
            <p:nvPr/>
          </p:nvSpPr>
          <p:spPr bwMode="auto">
            <a:xfrm>
              <a:off x="8223887" y="2548454"/>
              <a:ext cx="254000" cy="533400"/>
            </a:xfrm>
            <a:prstGeom prst="roundRect">
              <a:avLst>
                <a:gd name="adj" fmla="val 26191"/>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endParaRPr lang="en-US" sz="1200" kern="0" dirty="0">
                <a:solidFill>
                  <a:srgbClr val="000000"/>
                </a:solidFill>
                <a:latin typeface="Arial"/>
              </a:endParaRPr>
            </a:p>
          </p:txBody>
        </p:sp>
        <p:grpSp>
          <p:nvGrpSpPr>
            <p:cNvPr id="61" name="Group 1185"/>
            <p:cNvGrpSpPr>
              <a:grpSpLocks/>
            </p:cNvGrpSpPr>
            <p:nvPr/>
          </p:nvGrpSpPr>
          <p:grpSpPr bwMode="auto">
            <a:xfrm flipV="1">
              <a:off x="6653565" y="1861071"/>
              <a:ext cx="304800" cy="304800"/>
              <a:chOff x="2544" y="1584"/>
              <a:chExt cx="192" cy="192"/>
            </a:xfrm>
            <a:solidFill>
              <a:srgbClr val="FFFFFF"/>
            </a:solidFill>
          </p:grpSpPr>
          <p:sp>
            <p:nvSpPr>
              <p:cNvPr id="70" name="Oval 1186"/>
              <p:cNvSpPr>
                <a:spLocks noChangeArrowheads="1"/>
              </p:cNvSpPr>
              <p:nvPr/>
            </p:nvSpPr>
            <p:spPr bwMode="auto">
              <a:xfrm>
                <a:off x="2544" y="1584"/>
                <a:ext cx="192" cy="192"/>
              </a:xfrm>
              <a:prstGeom prst="ellipse">
                <a:avLst/>
              </a:prstGeom>
              <a:grpFill/>
              <a:ln w="25400" cap="flat" cmpd="sng" algn="ctr">
                <a:solidFill>
                  <a:schemeClr val="tx1"/>
                </a:solidFill>
                <a:prstDash val="solid"/>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71" name="Line 1187"/>
              <p:cNvSpPr>
                <a:spLocks noChangeShapeType="1"/>
              </p:cNvSpPr>
              <p:nvPr/>
            </p:nvSpPr>
            <p:spPr bwMode="auto">
              <a:xfrm>
                <a:off x="2640" y="1632"/>
                <a:ext cx="0" cy="96"/>
              </a:xfrm>
              <a:prstGeom prst="line">
                <a:avLst/>
              </a:prstGeom>
              <a:grpFill/>
              <a:ln w="25400" cap="flat" cmpd="sng" algn="ctr">
                <a:solidFill>
                  <a:schemeClr val="tx1"/>
                </a:solidFill>
                <a:prstDash val="solid"/>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72" name="Line 1188"/>
              <p:cNvSpPr>
                <a:spLocks noChangeShapeType="1"/>
              </p:cNvSpPr>
              <p:nvPr/>
            </p:nvSpPr>
            <p:spPr bwMode="auto">
              <a:xfrm>
                <a:off x="2592" y="1680"/>
                <a:ext cx="96" cy="0"/>
              </a:xfrm>
              <a:prstGeom prst="line">
                <a:avLst/>
              </a:prstGeom>
              <a:grpFill/>
              <a:ln w="25400" cap="flat" cmpd="sng" algn="ctr">
                <a:solidFill>
                  <a:schemeClr val="tx1"/>
                </a:solidFill>
                <a:prstDash val="solid"/>
                <a:round/>
                <a:headEnd type="none" w="sm" len="sm"/>
                <a:tailEnd type="none" w="sm" len="sm"/>
              </a:ln>
              <a:effectLst/>
            </p:spPr>
            <p:txBody>
              <a:bodyPr wrap="none" lIns="92075" tIns="46038" rIns="92075" bIns="46038" anchor="ctr">
                <a:prstTxWarp prst="textNoShape">
                  <a:avLst/>
                </a:prstTxWarp>
              </a:bodyPr>
              <a:lstStyle/>
              <a:p>
                <a:endParaRPr lang="en-US"/>
              </a:p>
            </p:txBody>
          </p:sp>
        </p:grpSp>
        <p:grpSp>
          <p:nvGrpSpPr>
            <p:cNvPr id="167" name="Group 166"/>
            <p:cNvGrpSpPr/>
            <p:nvPr/>
          </p:nvGrpSpPr>
          <p:grpSpPr>
            <a:xfrm>
              <a:off x="1598739" y="2642392"/>
              <a:ext cx="6894115" cy="307777"/>
              <a:chOff x="1320554" y="3648491"/>
              <a:chExt cx="6894115" cy="307777"/>
            </a:xfrm>
          </p:grpSpPr>
          <p:sp>
            <p:nvSpPr>
              <p:cNvPr id="116" name="TextBox 115"/>
              <p:cNvSpPr txBox="1"/>
              <p:nvPr/>
            </p:nvSpPr>
            <p:spPr>
              <a:xfrm>
                <a:off x="7057494" y="3648491"/>
                <a:ext cx="284515" cy="307777"/>
              </a:xfrm>
              <a:prstGeom prst="rect">
                <a:avLst/>
              </a:prstGeom>
              <a:noFill/>
            </p:spPr>
            <p:txBody>
              <a:bodyPr wrap="none" rtlCol="0">
                <a:spAutoFit/>
              </a:bodyPr>
              <a:lstStyle/>
              <a:p>
                <a:r>
                  <a:rPr lang="en-US" sz="1400" dirty="0" smtClean="0"/>
                  <a:t>2</a:t>
                </a:r>
                <a:endParaRPr lang="en-US" sz="1400" dirty="0"/>
              </a:p>
            </p:txBody>
          </p:sp>
          <p:sp>
            <p:nvSpPr>
              <p:cNvPr id="135" name="TextBox 134"/>
              <p:cNvSpPr txBox="1"/>
              <p:nvPr/>
            </p:nvSpPr>
            <p:spPr>
              <a:xfrm>
                <a:off x="7490649" y="3648491"/>
                <a:ext cx="284515" cy="307777"/>
              </a:xfrm>
              <a:prstGeom prst="rect">
                <a:avLst/>
              </a:prstGeom>
              <a:noFill/>
            </p:spPr>
            <p:txBody>
              <a:bodyPr wrap="none" rtlCol="0">
                <a:spAutoFit/>
              </a:bodyPr>
              <a:lstStyle/>
              <a:p>
                <a:r>
                  <a:rPr lang="en-US" sz="1400" dirty="0" smtClean="0"/>
                  <a:t>1</a:t>
                </a:r>
                <a:endParaRPr lang="en-US" sz="1400" dirty="0"/>
              </a:p>
            </p:txBody>
          </p:sp>
          <p:sp>
            <p:nvSpPr>
              <p:cNvPr id="136" name="TextBox 135"/>
              <p:cNvSpPr txBox="1"/>
              <p:nvPr/>
            </p:nvSpPr>
            <p:spPr>
              <a:xfrm>
                <a:off x="7930154" y="3648491"/>
                <a:ext cx="284515" cy="307777"/>
              </a:xfrm>
              <a:prstGeom prst="rect">
                <a:avLst/>
              </a:prstGeom>
              <a:noFill/>
            </p:spPr>
            <p:txBody>
              <a:bodyPr wrap="none" rtlCol="0">
                <a:spAutoFit/>
              </a:bodyPr>
              <a:lstStyle/>
              <a:p>
                <a:r>
                  <a:rPr lang="en-US" sz="1400" dirty="0" smtClean="0"/>
                  <a:t>0</a:t>
                </a:r>
                <a:endParaRPr lang="en-US" sz="1400" dirty="0"/>
              </a:p>
            </p:txBody>
          </p:sp>
          <p:sp>
            <p:nvSpPr>
              <p:cNvPr id="137" name="TextBox 136"/>
              <p:cNvSpPr txBox="1"/>
              <p:nvPr/>
            </p:nvSpPr>
            <p:spPr>
              <a:xfrm>
                <a:off x="6619664" y="3648491"/>
                <a:ext cx="284515" cy="307777"/>
              </a:xfrm>
              <a:prstGeom prst="rect">
                <a:avLst/>
              </a:prstGeom>
              <a:noFill/>
            </p:spPr>
            <p:txBody>
              <a:bodyPr wrap="none" rtlCol="0">
                <a:spAutoFit/>
              </a:bodyPr>
              <a:lstStyle/>
              <a:p>
                <a:r>
                  <a:rPr lang="en-US" sz="1400" dirty="0" smtClean="0"/>
                  <a:t>3</a:t>
                </a:r>
                <a:endParaRPr lang="en-US" sz="1400" dirty="0"/>
              </a:p>
            </p:txBody>
          </p:sp>
          <p:sp>
            <p:nvSpPr>
              <p:cNvPr id="138" name="TextBox 137"/>
              <p:cNvSpPr txBox="1"/>
              <p:nvPr/>
            </p:nvSpPr>
            <p:spPr>
              <a:xfrm>
                <a:off x="5315524" y="3648491"/>
                <a:ext cx="284515" cy="307777"/>
              </a:xfrm>
              <a:prstGeom prst="rect">
                <a:avLst/>
              </a:prstGeom>
              <a:noFill/>
            </p:spPr>
            <p:txBody>
              <a:bodyPr wrap="none" rtlCol="0">
                <a:spAutoFit/>
              </a:bodyPr>
              <a:lstStyle/>
              <a:p>
                <a:r>
                  <a:rPr lang="en-US" sz="1400" dirty="0" smtClean="0"/>
                  <a:t>6</a:t>
                </a:r>
                <a:endParaRPr lang="en-US" sz="1400" dirty="0"/>
              </a:p>
            </p:txBody>
          </p:sp>
          <p:sp>
            <p:nvSpPr>
              <p:cNvPr id="139" name="TextBox 138"/>
              <p:cNvSpPr txBox="1"/>
              <p:nvPr/>
            </p:nvSpPr>
            <p:spPr>
              <a:xfrm>
                <a:off x="4000044" y="3648491"/>
                <a:ext cx="284515" cy="307777"/>
              </a:xfrm>
              <a:prstGeom prst="rect">
                <a:avLst/>
              </a:prstGeom>
              <a:noFill/>
            </p:spPr>
            <p:txBody>
              <a:bodyPr wrap="none" rtlCol="0">
                <a:spAutoFit/>
              </a:bodyPr>
              <a:lstStyle/>
              <a:p>
                <a:r>
                  <a:rPr lang="en-US" sz="1400" dirty="0" smtClean="0"/>
                  <a:t>9</a:t>
                </a:r>
                <a:endParaRPr lang="en-US" sz="1400" dirty="0"/>
              </a:p>
            </p:txBody>
          </p:sp>
          <p:sp>
            <p:nvSpPr>
              <p:cNvPr id="140" name="TextBox 139"/>
              <p:cNvSpPr txBox="1"/>
              <p:nvPr/>
            </p:nvSpPr>
            <p:spPr>
              <a:xfrm>
                <a:off x="2629079" y="3648491"/>
                <a:ext cx="384365" cy="307777"/>
              </a:xfrm>
              <a:prstGeom prst="rect">
                <a:avLst/>
              </a:prstGeom>
              <a:noFill/>
            </p:spPr>
            <p:txBody>
              <a:bodyPr wrap="none" rtlCol="0">
                <a:spAutoFit/>
              </a:bodyPr>
              <a:lstStyle/>
              <a:p>
                <a:r>
                  <a:rPr lang="en-US" sz="1400" dirty="0" smtClean="0"/>
                  <a:t>12</a:t>
                </a:r>
                <a:endParaRPr lang="en-US" sz="1400" dirty="0"/>
              </a:p>
            </p:txBody>
          </p:sp>
          <p:sp>
            <p:nvSpPr>
              <p:cNvPr id="141" name="TextBox 140"/>
              <p:cNvSpPr txBox="1"/>
              <p:nvPr/>
            </p:nvSpPr>
            <p:spPr>
              <a:xfrm>
                <a:off x="1320554" y="3648491"/>
                <a:ext cx="384365" cy="307777"/>
              </a:xfrm>
              <a:prstGeom prst="rect">
                <a:avLst/>
              </a:prstGeom>
              <a:noFill/>
            </p:spPr>
            <p:txBody>
              <a:bodyPr wrap="none" rtlCol="0">
                <a:spAutoFit/>
              </a:bodyPr>
              <a:lstStyle/>
              <a:p>
                <a:r>
                  <a:rPr lang="en-US" sz="1400" dirty="0" smtClean="0"/>
                  <a:t>15</a:t>
                </a:r>
                <a:endParaRPr lang="en-US" sz="1400" dirty="0"/>
              </a:p>
            </p:txBody>
          </p:sp>
          <p:sp>
            <p:nvSpPr>
              <p:cNvPr id="142" name="TextBox 141"/>
              <p:cNvSpPr txBox="1"/>
              <p:nvPr/>
            </p:nvSpPr>
            <p:spPr>
              <a:xfrm>
                <a:off x="6182584" y="3648491"/>
                <a:ext cx="284515" cy="307777"/>
              </a:xfrm>
              <a:prstGeom prst="rect">
                <a:avLst/>
              </a:prstGeom>
              <a:noFill/>
            </p:spPr>
            <p:txBody>
              <a:bodyPr wrap="none" rtlCol="0">
                <a:spAutoFit/>
              </a:bodyPr>
              <a:lstStyle/>
              <a:p>
                <a:r>
                  <a:rPr lang="en-US" sz="1400" dirty="0" smtClean="0"/>
                  <a:t>4</a:t>
                </a:r>
                <a:endParaRPr lang="en-US" sz="1400" dirty="0"/>
              </a:p>
            </p:txBody>
          </p:sp>
          <p:sp>
            <p:nvSpPr>
              <p:cNvPr id="143" name="TextBox 142"/>
              <p:cNvSpPr txBox="1"/>
              <p:nvPr/>
            </p:nvSpPr>
            <p:spPr>
              <a:xfrm>
                <a:off x="5748679" y="3648491"/>
                <a:ext cx="284515" cy="307777"/>
              </a:xfrm>
              <a:prstGeom prst="rect">
                <a:avLst/>
              </a:prstGeom>
              <a:noFill/>
            </p:spPr>
            <p:txBody>
              <a:bodyPr wrap="none" rtlCol="0">
                <a:spAutoFit/>
              </a:bodyPr>
              <a:lstStyle/>
              <a:p>
                <a:r>
                  <a:rPr lang="en-US" sz="1400" dirty="0" smtClean="0"/>
                  <a:t>5</a:t>
                </a:r>
                <a:endParaRPr lang="en-US" sz="1400" dirty="0"/>
              </a:p>
            </p:txBody>
          </p:sp>
          <p:sp>
            <p:nvSpPr>
              <p:cNvPr id="144" name="TextBox 143"/>
              <p:cNvSpPr txBox="1"/>
              <p:nvPr/>
            </p:nvSpPr>
            <p:spPr>
              <a:xfrm>
                <a:off x="4875574" y="3648491"/>
                <a:ext cx="284515" cy="307777"/>
              </a:xfrm>
              <a:prstGeom prst="rect">
                <a:avLst/>
              </a:prstGeom>
              <a:noFill/>
            </p:spPr>
            <p:txBody>
              <a:bodyPr wrap="none" rtlCol="0">
                <a:spAutoFit/>
              </a:bodyPr>
              <a:lstStyle/>
              <a:p>
                <a:r>
                  <a:rPr lang="en-US" sz="1400" dirty="0" smtClean="0"/>
                  <a:t>7</a:t>
                </a:r>
                <a:endParaRPr lang="en-US" sz="1400" dirty="0"/>
              </a:p>
            </p:txBody>
          </p:sp>
          <p:sp>
            <p:nvSpPr>
              <p:cNvPr id="145" name="TextBox 144"/>
              <p:cNvSpPr txBox="1"/>
              <p:nvPr/>
            </p:nvSpPr>
            <p:spPr>
              <a:xfrm>
                <a:off x="4437284" y="3648491"/>
                <a:ext cx="284515" cy="307777"/>
              </a:xfrm>
              <a:prstGeom prst="rect">
                <a:avLst/>
              </a:prstGeom>
              <a:noFill/>
            </p:spPr>
            <p:txBody>
              <a:bodyPr wrap="none" rtlCol="0">
                <a:spAutoFit/>
              </a:bodyPr>
              <a:lstStyle/>
              <a:p>
                <a:r>
                  <a:rPr lang="en-US" sz="1400" dirty="0" smtClean="0"/>
                  <a:t>8</a:t>
                </a:r>
                <a:endParaRPr lang="en-US" sz="1400" dirty="0"/>
              </a:p>
            </p:txBody>
          </p:sp>
          <p:sp>
            <p:nvSpPr>
              <p:cNvPr id="146" name="TextBox 145"/>
              <p:cNvSpPr txBox="1"/>
              <p:nvPr/>
            </p:nvSpPr>
            <p:spPr>
              <a:xfrm>
                <a:off x="3508089" y="3648491"/>
                <a:ext cx="384365" cy="307777"/>
              </a:xfrm>
              <a:prstGeom prst="rect">
                <a:avLst/>
              </a:prstGeom>
              <a:noFill/>
            </p:spPr>
            <p:txBody>
              <a:bodyPr wrap="none" rtlCol="0">
                <a:spAutoFit/>
              </a:bodyPr>
              <a:lstStyle/>
              <a:p>
                <a:r>
                  <a:rPr lang="en-US" sz="1400" dirty="0" smtClean="0"/>
                  <a:t>10</a:t>
                </a:r>
                <a:endParaRPr lang="en-US" sz="1400" dirty="0"/>
              </a:p>
            </p:txBody>
          </p:sp>
          <p:sp>
            <p:nvSpPr>
              <p:cNvPr id="147" name="TextBox 146"/>
              <p:cNvSpPr txBox="1"/>
              <p:nvPr/>
            </p:nvSpPr>
            <p:spPr>
              <a:xfrm>
                <a:off x="3083104" y="3648491"/>
                <a:ext cx="371040" cy="307777"/>
              </a:xfrm>
              <a:prstGeom prst="rect">
                <a:avLst/>
              </a:prstGeom>
              <a:noFill/>
            </p:spPr>
            <p:txBody>
              <a:bodyPr wrap="none" rtlCol="0">
                <a:spAutoFit/>
              </a:bodyPr>
              <a:lstStyle/>
              <a:p>
                <a:r>
                  <a:rPr lang="en-US" sz="1400" dirty="0" smtClean="0"/>
                  <a:t>11</a:t>
                </a:r>
                <a:endParaRPr lang="en-US" sz="1400" dirty="0"/>
              </a:p>
            </p:txBody>
          </p:sp>
          <p:sp>
            <p:nvSpPr>
              <p:cNvPr id="148" name="TextBox 147"/>
              <p:cNvSpPr txBox="1"/>
              <p:nvPr/>
            </p:nvSpPr>
            <p:spPr>
              <a:xfrm>
                <a:off x="2195334" y="3648491"/>
                <a:ext cx="384365" cy="307777"/>
              </a:xfrm>
              <a:prstGeom prst="rect">
                <a:avLst/>
              </a:prstGeom>
              <a:noFill/>
            </p:spPr>
            <p:txBody>
              <a:bodyPr wrap="none" rtlCol="0">
                <a:spAutoFit/>
              </a:bodyPr>
              <a:lstStyle/>
              <a:p>
                <a:r>
                  <a:rPr lang="en-US" sz="1400" dirty="0" smtClean="0"/>
                  <a:t>13</a:t>
                </a:r>
                <a:endParaRPr lang="en-US" sz="1400" dirty="0"/>
              </a:p>
            </p:txBody>
          </p:sp>
          <p:sp>
            <p:nvSpPr>
              <p:cNvPr id="149" name="TextBox 148"/>
              <p:cNvSpPr txBox="1"/>
              <p:nvPr/>
            </p:nvSpPr>
            <p:spPr>
              <a:xfrm>
                <a:off x="1761429" y="3648491"/>
                <a:ext cx="384365" cy="307777"/>
              </a:xfrm>
              <a:prstGeom prst="rect">
                <a:avLst/>
              </a:prstGeom>
              <a:noFill/>
            </p:spPr>
            <p:txBody>
              <a:bodyPr wrap="none" rtlCol="0">
                <a:spAutoFit/>
              </a:bodyPr>
              <a:lstStyle/>
              <a:p>
                <a:r>
                  <a:rPr lang="en-US" sz="1400" dirty="0" smtClean="0"/>
                  <a:t>14</a:t>
                </a:r>
                <a:endParaRPr lang="en-US" sz="1400" dirty="0"/>
              </a:p>
            </p:txBody>
          </p:sp>
        </p:grpSp>
      </p:grpSp>
      <p:grpSp>
        <p:nvGrpSpPr>
          <p:cNvPr id="4" name="Group 3"/>
          <p:cNvGrpSpPr/>
          <p:nvPr/>
        </p:nvGrpSpPr>
        <p:grpSpPr>
          <a:xfrm>
            <a:off x="1272410" y="3440106"/>
            <a:ext cx="7365584" cy="1087965"/>
            <a:chOff x="1272410" y="3440106"/>
            <a:chExt cx="7365584" cy="1087965"/>
          </a:xfrm>
        </p:grpSpPr>
        <p:sp>
          <p:nvSpPr>
            <p:cNvPr id="8" name="Freeform 1157"/>
            <p:cNvSpPr>
              <a:spLocks/>
            </p:cNvSpPr>
            <p:nvPr/>
          </p:nvSpPr>
          <p:spPr bwMode="auto">
            <a:xfrm>
              <a:off x="1272410" y="3440106"/>
              <a:ext cx="7365584" cy="812800"/>
            </a:xfrm>
            <a:custGeom>
              <a:avLst/>
              <a:gdLst/>
              <a:ahLst/>
              <a:cxnLst>
                <a:cxn ang="0">
                  <a:pos x="248" y="504"/>
                </a:cxn>
                <a:cxn ang="0">
                  <a:pos x="4752" y="504"/>
                </a:cxn>
                <a:cxn ang="0">
                  <a:pos x="4752" y="0"/>
                </a:cxn>
                <a:cxn ang="0">
                  <a:pos x="0" y="0"/>
                </a:cxn>
                <a:cxn ang="0">
                  <a:pos x="0" y="496"/>
                </a:cxn>
                <a:cxn ang="0">
                  <a:pos x="141" y="496"/>
                </a:cxn>
              </a:cxnLst>
              <a:rect l="0" t="0" r="r" b="b"/>
              <a:pathLst>
                <a:path w="4752" h="504">
                  <a:moveTo>
                    <a:pt x="248" y="504"/>
                  </a:moveTo>
                  <a:lnTo>
                    <a:pt x="4752" y="504"/>
                  </a:lnTo>
                  <a:lnTo>
                    <a:pt x="4752" y="0"/>
                  </a:lnTo>
                  <a:lnTo>
                    <a:pt x="0" y="0"/>
                  </a:lnTo>
                  <a:lnTo>
                    <a:pt x="0" y="496"/>
                  </a:lnTo>
                  <a:lnTo>
                    <a:pt x="141" y="496"/>
                  </a:lnTo>
                </a:path>
              </a:pathLst>
            </a:custGeom>
            <a:noFill/>
            <a:ln w="28575">
              <a:solidFill>
                <a:schemeClr val="tx1"/>
              </a:solidFill>
              <a:round/>
              <a:headEnd type="none" w="sm" len="sm"/>
              <a:tailEnd type="stealth" w="lg" len="med"/>
            </a:ln>
            <a:effectLst/>
          </p:spPr>
          <p:txBody>
            <a:bodyPr wrap="none" lIns="92075" tIns="46038" rIns="92075" bIns="46038" anchor="ctr">
              <a:prstTxWarp prst="textNoShape">
                <a:avLst/>
              </a:prstTxWarp>
            </a:bodyPr>
            <a:lstStyle/>
            <a:p>
              <a:endParaRPr lang="en-US"/>
            </a:p>
          </p:txBody>
        </p:sp>
        <p:sp>
          <p:nvSpPr>
            <p:cNvPr id="28" name="Line 1159"/>
            <p:cNvSpPr>
              <a:spLocks noChangeShapeType="1"/>
            </p:cNvSpPr>
            <p:nvPr/>
          </p:nvSpPr>
          <p:spPr bwMode="auto">
            <a:xfrm>
              <a:off x="3799710" y="3440106"/>
              <a:ext cx="0" cy="647700"/>
            </a:xfrm>
            <a:prstGeom prst="line">
              <a:avLst/>
            </a:prstGeom>
            <a:noFill/>
            <a:ln w="28575">
              <a:solidFill>
                <a:schemeClr val="tx1"/>
              </a:solidFill>
              <a:round/>
              <a:headEnd type="oval" w="med" len="med"/>
              <a:tailEnd type="stealth" w="lg" len="med"/>
            </a:ln>
            <a:effectLst/>
          </p:spPr>
          <p:txBody>
            <a:bodyPr wrap="none" lIns="92075" tIns="46038" rIns="92075" bIns="46038" anchor="ctr">
              <a:prstTxWarp prst="textNoShape">
                <a:avLst/>
              </a:prstTxWarp>
            </a:bodyPr>
            <a:lstStyle/>
            <a:p>
              <a:endParaRPr lang="en-US"/>
            </a:p>
          </p:txBody>
        </p:sp>
        <p:sp>
          <p:nvSpPr>
            <p:cNvPr id="29" name="Line 1160"/>
            <p:cNvSpPr>
              <a:spLocks noChangeShapeType="1"/>
            </p:cNvSpPr>
            <p:nvPr/>
          </p:nvSpPr>
          <p:spPr bwMode="auto">
            <a:xfrm>
              <a:off x="5334823" y="3440106"/>
              <a:ext cx="0" cy="647700"/>
            </a:xfrm>
            <a:prstGeom prst="line">
              <a:avLst/>
            </a:prstGeom>
            <a:noFill/>
            <a:ln w="28575">
              <a:solidFill>
                <a:schemeClr val="tx1"/>
              </a:solidFill>
              <a:round/>
              <a:headEnd type="oval" w="med" len="med"/>
              <a:tailEnd type="stealth" w="lg" len="med"/>
            </a:ln>
            <a:effectLst/>
          </p:spPr>
          <p:txBody>
            <a:bodyPr wrap="none" lIns="92075" tIns="46038" rIns="92075" bIns="46038" anchor="ctr">
              <a:prstTxWarp prst="textNoShape">
                <a:avLst/>
              </a:prstTxWarp>
            </a:bodyPr>
            <a:lstStyle/>
            <a:p>
              <a:endParaRPr lang="en-US"/>
            </a:p>
          </p:txBody>
        </p:sp>
        <p:sp>
          <p:nvSpPr>
            <p:cNvPr id="30" name="Line 1161"/>
            <p:cNvSpPr>
              <a:spLocks noChangeShapeType="1"/>
            </p:cNvSpPr>
            <p:nvPr/>
          </p:nvSpPr>
          <p:spPr bwMode="auto">
            <a:xfrm>
              <a:off x="6885810" y="3440106"/>
              <a:ext cx="0" cy="647700"/>
            </a:xfrm>
            <a:prstGeom prst="line">
              <a:avLst/>
            </a:prstGeom>
            <a:noFill/>
            <a:ln w="28575">
              <a:solidFill>
                <a:schemeClr val="tx1"/>
              </a:solidFill>
              <a:round/>
              <a:headEnd type="oval" w="med" len="med"/>
              <a:tailEnd type="stealth" w="lg" len="med"/>
            </a:ln>
            <a:effectLst/>
          </p:spPr>
          <p:txBody>
            <a:bodyPr wrap="none" lIns="92075" tIns="46038" rIns="92075" bIns="46038" anchor="ctr">
              <a:prstTxWarp prst="textNoShape">
                <a:avLst/>
              </a:prstTxWarp>
            </a:bodyPr>
            <a:lstStyle/>
            <a:p>
              <a:endParaRPr lang="en-US"/>
            </a:p>
          </p:txBody>
        </p:sp>
        <p:sp>
          <p:nvSpPr>
            <p:cNvPr id="118" name="AutoShape 73"/>
            <p:cNvSpPr>
              <a:spLocks noChangeArrowheads="1"/>
            </p:cNvSpPr>
            <p:nvPr/>
          </p:nvSpPr>
          <p:spPr bwMode="auto">
            <a:xfrm>
              <a:off x="1500405" y="3994671"/>
              <a:ext cx="254000" cy="533400"/>
            </a:xfrm>
            <a:prstGeom prst="roundRect">
              <a:avLst>
                <a:gd name="adj" fmla="val 26191"/>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endParaRPr lang="en-US" sz="1200" kern="0" dirty="0">
                <a:solidFill>
                  <a:srgbClr val="000000"/>
                </a:solidFill>
                <a:latin typeface="Arial"/>
              </a:endParaRPr>
            </a:p>
          </p:txBody>
        </p:sp>
        <p:sp>
          <p:nvSpPr>
            <p:cNvPr id="119" name="AutoShape 73"/>
            <p:cNvSpPr>
              <a:spLocks noChangeArrowheads="1"/>
            </p:cNvSpPr>
            <p:nvPr/>
          </p:nvSpPr>
          <p:spPr bwMode="auto">
            <a:xfrm>
              <a:off x="1857669" y="3994671"/>
              <a:ext cx="254000" cy="533400"/>
            </a:xfrm>
            <a:prstGeom prst="roundRect">
              <a:avLst>
                <a:gd name="adj" fmla="val 26191"/>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endParaRPr lang="en-US" sz="1200" kern="0" dirty="0">
                <a:solidFill>
                  <a:srgbClr val="000000"/>
                </a:solidFill>
                <a:latin typeface="Arial"/>
              </a:endParaRPr>
            </a:p>
          </p:txBody>
        </p:sp>
        <p:sp>
          <p:nvSpPr>
            <p:cNvPr id="120" name="AutoShape 73"/>
            <p:cNvSpPr>
              <a:spLocks noChangeArrowheads="1"/>
            </p:cNvSpPr>
            <p:nvPr/>
          </p:nvSpPr>
          <p:spPr bwMode="auto">
            <a:xfrm>
              <a:off x="2572197" y="3994671"/>
              <a:ext cx="254000" cy="533400"/>
            </a:xfrm>
            <a:prstGeom prst="roundRect">
              <a:avLst>
                <a:gd name="adj" fmla="val 26191"/>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endParaRPr lang="en-US" sz="1200" kern="0" dirty="0">
                <a:solidFill>
                  <a:srgbClr val="000000"/>
                </a:solidFill>
                <a:latin typeface="Arial"/>
              </a:endParaRPr>
            </a:p>
          </p:txBody>
        </p:sp>
        <p:sp>
          <p:nvSpPr>
            <p:cNvPr id="121" name="AutoShape 73"/>
            <p:cNvSpPr>
              <a:spLocks noChangeArrowheads="1"/>
            </p:cNvSpPr>
            <p:nvPr/>
          </p:nvSpPr>
          <p:spPr bwMode="auto">
            <a:xfrm>
              <a:off x="2929461" y="3994671"/>
              <a:ext cx="254000" cy="533400"/>
            </a:xfrm>
            <a:prstGeom prst="roundRect">
              <a:avLst>
                <a:gd name="adj" fmla="val 26191"/>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endParaRPr lang="en-US" sz="1200" kern="0" dirty="0">
                <a:solidFill>
                  <a:srgbClr val="000000"/>
                </a:solidFill>
                <a:latin typeface="Arial"/>
              </a:endParaRPr>
            </a:p>
          </p:txBody>
        </p:sp>
        <p:sp>
          <p:nvSpPr>
            <p:cNvPr id="122" name="AutoShape 73"/>
            <p:cNvSpPr>
              <a:spLocks noChangeArrowheads="1"/>
            </p:cNvSpPr>
            <p:nvPr/>
          </p:nvSpPr>
          <p:spPr bwMode="auto">
            <a:xfrm>
              <a:off x="3286725" y="3994671"/>
              <a:ext cx="254000" cy="533400"/>
            </a:xfrm>
            <a:prstGeom prst="roundRect">
              <a:avLst>
                <a:gd name="adj" fmla="val 26191"/>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endParaRPr lang="en-US" sz="1200" kern="0" dirty="0">
                <a:solidFill>
                  <a:srgbClr val="000000"/>
                </a:solidFill>
                <a:latin typeface="Arial"/>
              </a:endParaRPr>
            </a:p>
          </p:txBody>
        </p:sp>
        <p:sp>
          <p:nvSpPr>
            <p:cNvPr id="123" name="AutoShape 73"/>
            <p:cNvSpPr>
              <a:spLocks noChangeArrowheads="1"/>
            </p:cNvSpPr>
            <p:nvPr/>
          </p:nvSpPr>
          <p:spPr bwMode="auto">
            <a:xfrm>
              <a:off x="4090000" y="3994671"/>
              <a:ext cx="254000" cy="533400"/>
            </a:xfrm>
            <a:prstGeom prst="roundRect">
              <a:avLst>
                <a:gd name="adj" fmla="val 26191"/>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endParaRPr lang="en-US" sz="1200" kern="0" dirty="0">
                <a:solidFill>
                  <a:srgbClr val="000000"/>
                </a:solidFill>
                <a:latin typeface="Arial"/>
              </a:endParaRPr>
            </a:p>
          </p:txBody>
        </p:sp>
        <p:sp>
          <p:nvSpPr>
            <p:cNvPr id="124" name="AutoShape 73"/>
            <p:cNvSpPr>
              <a:spLocks noChangeArrowheads="1"/>
            </p:cNvSpPr>
            <p:nvPr/>
          </p:nvSpPr>
          <p:spPr bwMode="auto">
            <a:xfrm>
              <a:off x="4444845" y="3994671"/>
              <a:ext cx="254000" cy="533400"/>
            </a:xfrm>
            <a:prstGeom prst="roundRect">
              <a:avLst>
                <a:gd name="adj" fmla="val 26191"/>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endParaRPr lang="en-US" sz="1200" kern="0" dirty="0">
                <a:solidFill>
                  <a:srgbClr val="000000"/>
                </a:solidFill>
                <a:latin typeface="Arial"/>
              </a:endParaRPr>
            </a:p>
          </p:txBody>
        </p:sp>
        <p:sp>
          <p:nvSpPr>
            <p:cNvPr id="125" name="AutoShape 73"/>
            <p:cNvSpPr>
              <a:spLocks noChangeArrowheads="1"/>
            </p:cNvSpPr>
            <p:nvPr/>
          </p:nvSpPr>
          <p:spPr bwMode="auto">
            <a:xfrm>
              <a:off x="4799690" y="3994671"/>
              <a:ext cx="254000" cy="533400"/>
            </a:xfrm>
            <a:prstGeom prst="roundRect">
              <a:avLst>
                <a:gd name="adj" fmla="val 26191"/>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endParaRPr lang="en-US" sz="1200" kern="0" dirty="0">
                <a:solidFill>
                  <a:srgbClr val="000000"/>
                </a:solidFill>
                <a:latin typeface="Arial"/>
              </a:endParaRPr>
            </a:p>
          </p:txBody>
        </p:sp>
        <p:sp>
          <p:nvSpPr>
            <p:cNvPr id="126" name="AutoShape 73"/>
            <p:cNvSpPr>
              <a:spLocks noChangeArrowheads="1"/>
            </p:cNvSpPr>
            <p:nvPr/>
          </p:nvSpPr>
          <p:spPr bwMode="auto">
            <a:xfrm>
              <a:off x="2214933" y="3994671"/>
              <a:ext cx="254000" cy="533400"/>
            </a:xfrm>
            <a:prstGeom prst="roundRect">
              <a:avLst>
                <a:gd name="adj" fmla="val 26191"/>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endParaRPr lang="en-US" sz="1200" kern="0" dirty="0">
                <a:solidFill>
                  <a:srgbClr val="000000"/>
                </a:solidFill>
                <a:latin typeface="Arial"/>
              </a:endParaRPr>
            </a:p>
          </p:txBody>
        </p:sp>
        <p:sp>
          <p:nvSpPr>
            <p:cNvPr id="127" name="AutoShape 73"/>
            <p:cNvSpPr>
              <a:spLocks noChangeArrowheads="1"/>
            </p:cNvSpPr>
            <p:nvPr/>
          </p:nvSpPr>
          <p:spPr bwMode="auto">
            <a:xfrm>
              <a:off x="5655500" y="3994671"/>
              <a:ext cx="254000" cy="533400"/>
            </a:xfrm>
            <a:prstGeom prst="roundRect">
              <a:avLst>
                <a:gd name="adj" fmla="val 26191"/>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endParaRPr lang="en-US" sz="1200" kern="0" dirty="0">
                <a:solidFill>
                  <a:srgbClr val="000000"/>
                </a:solidFill>
                <a:latin typeface="Arial"/>
              </a:endParaRPr>
            </a:p>
          </p:txBody>
        </p:sp>
        <p:sp>
          <p:nvSpPr>
            <p:cNvPr id="128" name="AutoShape 73"/>
            <p:cNvSpPr>
              <a:spLocks noChangeArrowheads="1"/>
            </p:cNvSpPr>
            <p:nvPr/>
          </p:nvSpPr>
          <p:spPr bwMode="auto">
            <a:xfrm>
              <a:off x="6005395" y="3994671"/>
              <a:ext cx="254000" cy="533400"/>
            </a:xfrm>
            <a:prstGeom prst="roundRect">
              <a:avLst>
                <a:gd name="adj" fmla="val 26191"/>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endParaRPr lang="en-US" sz="1200" kern="0" dirty="0">
                <a:solidFill>
                  <a:srgbClr val="000000"/>
                </a:solidFill>
                <a:latin typeface="Arial"/>
              </a:endParaRPr>
            </a:p>
          </p:txBody>
        </p:sp>
        <p:sp>
          <p:nvSpPr>
            <p:cNvPr id="129" name="AutoShape 73"/>
            <p:cNvSpPr>
              <a:spLocks noChangeArrowheads="1"/>
            </p:cNvSpPr>
            <p:nvPr/>
          </p:nvSpPr>
          <p:spPr bwMode="auto">
            <a:xfrm>
              <a:off x="6355290" y="3994671"/>
              <a:ext cx="254000" cy="533400"/>
            </a:xfrm>
            <a:prstGeom prst="roundRect">
              <a:avLst>
                <a:gd name="adj" fmla="val 26191"/>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endParaRPr lang="en-US" sz="1200" kern="0" dirty="0">
                <a:solidFill>
                  <a:srgbClr val="000000"/>
                </a:solidFill>
                <a:latin typeface="Arial"/>
              </a:endParaRPr>
            </a:p>
          </p:txBody>
        </p:sp>
        <p:sp>
          <p:nvSpPr>
            <p:cNvPr id="130" name="AutoShape 73"/>
            <p:cNvSpPr>
              <a:spLocks noChangeArrowheads="1"/>
            </p:cNvSpPr>
            <p:nvPr/>
          </p:nvSpPr>
          <p:spPr bwMode="auto">
            <a:xfrm>
              <a:off x="7170660" y="3994671"/>
              <a:ext cx="254000" cy="533400"/>
            </a:xfrm>
            <a:prstGeom prst="roundRect">
              <a:avLst>
                <a:gd name="adj" fmla="val 26191"/>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endParaRPr lang="en-US" sz="1200" kern="0" dirty="0">
                <a:solidFill>
                  <a:srgbClr val="000000"/>
                </a:solidFill>
                <a:latin typeface="Arial"/>
              </a:endParaRPr>
            </a:p>
          </p:txBody>
        </p:sp>
        <p:sp>
          <p:nvSpPr>
            <p:cNvPr id="131" name="AutoShape 73"/>
            <p:cNvSpPr>
              <a:spLocks noChangeArrowheads="1"/>
            </p:cNvSpPr>
            <p:nvPr/>
          </p:nvSpPr>
          <p:spPr bwMode="auto">
            <a:xfrm>
              <a:off x="7539136" y="3994671"/>
              <a:ext cx="254000" cy="533400"/>
            </a:xfrm>
            <a:prstGeom prst="roundRect">
              <a:avLst>
                <a:gd name="adj" fmla="val 26191"/>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endParaRPr lang="en-US" sz="1200" kern="0" dirty="0">
                <a:solidFill>
                  <a:srgbClr val="000000"/>
                </a:solidFill>
                <a:latin typeface="Arial"/>
              </a:endParaRPr>
            </a:p>
          </p:txBody>
        </p:sp>
        <p:sp>
          <p:nvSpPr>
            <p:cNvPr id="132" name="AutoShape 73"/>
            <p:cNvSpPr>
              <a:spLocks noChangeArrowheads="1"/>
            </p:cNvSpPr>
            <p:nvPr/>
          </p:nvSpPr>
          <p:spPr bwMode="auto">
            <a:xfrm>
              <a:off x="7907612" y="3994671"/>
              <a:ext cx="254000" cy="533400"/>
            </a:xfrm>
            <a:prstGeom prst="roundRect">
              <a:avLst>
                <a:gd name="adj" fmla="val 26191"/>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endParaRPr lang="en-US" sz="1200" kern="0" dirty="0">
                <a:solidFill>
                  <a:srgbClr val="000000"/>
                </a:solidFill>
                <a:latin typeface="Arial"/>
              </a:endParaRPr>
            </a:p>
          </p:txBody>
        </p:sp>
        <p:sp>
          <p:nvSpPr>
            <p:cNvPr id="133" name="AutoShape 73"/>
            <p:cNvSpPr>
              <a:spLocks noChangeArrowheads="1"/>
            </p:cNvSpPr>
            <p:nvPr/>
          </p:nvSpPr>
          <p:spPr bwMode="auto">
            <a:xfrm>
              <a:off x="8276089" y="3994671"/>
              <a:ext cx="254000" cy="533400"/>
            </a:xfrm>
            <a:prstGeom prst="roundRect">
              <a:avLst>
                <a:gd name="adj" fmla="val 26191"/>
              </a:avLst>
            </a:prstGeom>
            <a:solidFill>
              <a:schemeClr val="bg1"/>
            </a:solidFill>
            <a:ln w="22225" cap="flat" cmpd="sng" algn="ctr">
              <a:solidFill>
                <a:schemeClr val="tx1"/>
              </a:solidFill>
              <a:prstDash val="solid"/>
              <a:round/>
              <a:headEnd type="none" w="med" len="med"/>
              <a:tailEnd type="none" w="med" len="med"/>
            </a:ln>
            <a:effectLst>
              <a:outerShdw blurRad="50800" dist="38100" dir="2700000">
                <a:srgbClr val="000000">
                  <a:alpha val="43000"/>
                </a:srgbClr>
              </a:outerShdw>
            </a:effectLst>
            <a:scene3d>
              <a:camera prst="orthographicFront">
                <a:rot lat="0" lon="0" rev="0"/>
              </a:camera>
              <a:lightRig rig="threePt" dir="t">
                <a:rot lat="0" lon="0" rev="1200000"/>
              </a:lightRig>
            </a:scene3d>
            <a:sp3d>
              <a:bevelT w="63500" h="25400"/>
            </a:sp3d>
          </p:spPr>
          <p:txBody>
            <a:bodyPr bIns="93600" anchor="ctr"/>
            <a:lstStyle/>
            <a:p>
              <a:pPr algn="ctr" defTabSz="914400" eaLnBrk="0" fontAlgn="auto" hangingPunct="0">
                <a:spcBef>
                  <a:spcPts val="0"/>
                </a:spcBef>
                <a:spcAft>
                  <a:spcPts val="0"/>
                </a:spcAft>
                <a:defRPr/>
              </a:pPr>
              <a:endParaRPr lang="en-US" sz="1200" kern="0" dirty="0">
                <a:solidFill>
                  <a:srgbClr val="000000"/>
                </a:solidFill>
                <a:latin typeface="Arial"/>
              </a:endParaRPr>
            </a:p>
          </p:txBody>
        </p:sp>
        <p:grpSp>
          <p:nvGrpSpPr>
            <p:cNvPr id="166" name="Group 165"/>
            <p:cNvGrpSpPr/>
            <p:nvPr/>
          </p:nvGrpSpPr>
          <p:grpSpPr>
            <a:xfrm>
              <a:off x="1426989" y="4100506"/>
              <a:ext cx="7119540" cy="308323"/>
              <a:chOff x="1160899" y="5300125"/>
              <a:chExt cx="7119540" cy="308323"/>
            </a:xfrm>
          </p:grpSpPr>
          <p:grpSp>
            <p:nvGrpSpPr>
              <p:cNvPr id="25" name="Group 1145"/>
              <p:cNvGrpSpPr>
                <a:grpSpLocks/>
              </p:cNvGrpSpPr>
              <p:nvPr/>
            </p:nvGrpSpPr>
            <p:grpSpPr bwMode="auto">
              <a:xfrm>
                <a:off x="4917920" y="5300125"/>
                <a:ext cx="304800" cy="304800"/>
                <a:chOff x="2544" y="1584"/>
                <a:chExt cx="192" cy="192"/>
              </a:xfrm>
              <a:solidFill>
                <a:srgbClr val="FFFFFF"/>
              </a:solidFill>
            </p:grpSpPr>
            <p:sp>
              <p:nvSpPr>
                <p:cNvPr id="37" name="Oval 1146"/>
                <p:cNvSpPr>
                  <a:spLocks noChangeArrowheads="1"/>
                </p:cNvSpPr>
                <p:nvPr/>
              </p:nvSpPr>
              <p:spPr bwMode="auto">
                <a:xfrm>
                  <a:off x="2544" y="1584"/>
                  <a:ext cx="192" cy="192"/>
                </a:xfrm>
                <a:prstGeom prst="ellipse">
                  <a:avLst/>
                </a:prstGeom>
                <a:grpFill/>
                <a:ln w="25400" cap="flat" cmpd="sng" algn="ctr">
                  <a:solidFill>
                    <a:schemeClr val="tx1"/>
                  </a:solidFill>
                  <a:prstDash val="solid"/>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38" name="Line 1147"/>
                <p:cNvSpPr>
                  <a:spLocks noChangeShapeType="1"/>
                </p:cNvSpPr>
                <p:nvPr/>
              </p:nvSpPr>
              <p:spPr bwMode="auto">
                <a:xfrm>
                  <a:off x="2640" y="1632"/>
                  <a:ext cx="0" cy="96"/>
                </a:xfrm>
                <a:prstGeom prst="line">
                  <a:avLst/>
                </a:prstGeom>
                <a:grpFill/>
                <a:ln w="28575">
                  <a:solidFill>
                    <a:schemeClr val="tx1"/>
                  </a:solidFill>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39" name="Line 1148"/>
                <p:cNvSpPr>
                  <a:spLocks noChangeShapeType="1"/>
                </p:cNvSpPr>
                <p:nvPr/>
              </p:nvSpPr>
              <p:spPr bwMode="auto">
                <a:xfrm>
                  <a:off x="2592" y="1680"/>
                  <a:ext cx="96" cy="0"/>
                </a:xfrm>
                <a:prstGeom prst="line">
                  <a:avLst/>
                </a:prstGeom>
                <a:grpFill/>
                <a:ln w="28575">
                  <a:solidFill>
                    <a:schemeClr val="tx1"/>
                  </a:solidFill>
                  <a:round/>
                  <a:headEnd type="none" w="sm" len="sm"/>
                  <a:tailEnd type="none" w="sm" len="sm"/>
                </a:ln>
                <a:effectLst/>
              </p:spPr>
              <p:txBody>
                <a:bodyPr wrap="none" lIns="92075" tIns="46038" rIns="92075" bIns="46038" anchor="ctr">
                  <a:prstTxWarp prst="textNoShape">
                    <a:avLst/>
                  </a:prstTxWarp>
                </a:bodyPr>
                <a:lstStyle/>
                <a:p>
                  <a:endParaRPr lang="en-US"/>
                </a:p>
              </p:txBody>
            </p:sp>
          </p:grpSp>
          <p:grpSp>
            <p:nvGrpSpPr>
              <p:cNvPr id="26" name="Group 1149"/>
              <p:cNvGrpSpPr>
                <a:grpSpLocks/>
              </p:cNvGrpSpPr>
              <p:nvPr/>
            </p:nvGrpSpPr>
            <p:grpSpPr bwMode="auto">
              <a:xfrm>
                <a:off x="6467320" y="5300125"/>
                <a:ext cx="304800" cy="304800"/>
                <a:chOff x="2544" y="1584"/>
                <a:chExt cx="192" cy="192"/>
              </a:xfrm>
              <a:solidFill>
                <a:srgbClr val="FFFFFF"/>
              </a:solidFill>
            </p:grpSpPr>
            <p:sp>
              <p:nvSpPr>
                <p:cNvPr id="34" name="Oval 1150"/>
                <p:cNvSpPr>
                  <a:spLocks noChangeArrowheads="1"/>
                </p:cNvSpPr>
                <p:nvPr/>
              </p:nvSpPr>
              <p:spPr bwMode="auto">
                <a:xfrm>
                  <a:off x="2544" y="1584"/>
                  <a:ext cx="192" cy="192"/>
                </a:xfrm>
                <a:prstGeom prst="ellipse">
                  <a:avLst/>
                </a:prstGeom>
                <a:grpFill/>
                <a:ln w="25400" cap="flat" cmpd="sng" algn="ctr">
                  <a:solidFill>
                    <a:schemeClr val="tx1"/>
                  </a:solidFill>
                  <a:prstDash val="solid"/>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35" name="Line 1151"/>
                <p:cNvSpPr>
                  <a:spLocks noChangeShapeType="1"/>
                </p:cNvSpPr>
                <p:nvPr/>
              </p:nvSpPr>
              <p:spPr bwMode="auto">
                <a:xfrm>
                  <a:off x="2640" y="1632"/>
                  <a:ext cx="0" cy="96"/>
                </a:xfrm>
                <a:prstGeom prst="line">
                  <a:avLst/>
                </a:prstGeom>
                <a:grpFill/>
                <a:ln w="28575">
                  <a:solidFill>
                    <a:schemeClr val="tx1"/>
                  </a:solidFill>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36" name="Line 1152"/>
                <p:cNvSpPr>
                  <a:spLocks noChangeShapeType="1"/>
                </p:cNvSpPr>
                <p:nvPr/>
              </p:nvSpPr>
              <p:spPr bwMode="auto">
                <a:xfrm>
                  <a:off x="2592" y="1680"/>
                  <a:ext cx="96" cy="0"/>
                </a:xfrm>
                <a:prstGeom prst="line">
                  <a:avLst/>
                </a:prstGeom>
                <a:grpFill/>
                <a:ln w="28575">
                  <a:solidFill>
                    <a:schemeClr val="tx1"/>
                  </a:solidFill>
                  <a:round/>
                  <a:headEnd type="none" w="sm" len="sm"/>
                  <a:tailEnd type="none" w="sm" len="sm"/>
                </a:ln>
                <a:effectLst/>
              </p:spPr>
              <p:txBody>
                <a:bodyPr wrap="none" lIns="92075" tIns="46038" rIns="92075" bIns="46038" anchor="ctr">
                  <a:prstTxWarp prst="textNoShape">
                    <a:avLst/>
                  </a:prstTxWarp>
                </a:bodyPr>
                <a:lstStyle/>
                <a:p>
                  <a:endParaRPr lang="en-US"/>
                </a:p>
              </p:txBody>
            </p:sp>
          </p:grpSp>
          <p:grpSp>
            <p:nvGrpSpPr>
              <p:cNvPr id="27" name="Group 1153"/>
              <p:cNvGrpSpPr>
                <a:grpSpLocks/>
              </p:cNvGrpSpPr>
              <p:nvPr/>
            </p:nvGrpSpPr>
            <p:grpSpPr bwMode="auto">
              <a:xfrm>
                <a:off x="3378045" y="5300125"/>
                <a:ext cx="304800" cy="304800"/>
                <a:chOff x="2544" y="1584"/>
                <a:chExt cx="192" cy="192"/>
              </a:xfrm>
              <a:solidFill>
                <a:srgbClr val="FFFFFF"/>
              </a:solidFill>
            </p:grpSpPr>
            <p:sp>
              <p:nvSpPr>
                <p:cNvPr id="31" name="Oval 1154"/>
                <p:cNvSpPr>
                  <a:spLocks noChangeArrowheads="1"/>
                </p:cNvSpPr>
                <p:nvPr/>
              </p:nvSpPr>
              <p:spPr bwMode="auto">
                <a:xfrm>
                  <a:off x="2544" y="1584"/>
                  <a:ext cx="192" cy="192"/>
                </a:xfrm>
                <a:prstGeom prst="ellipse">
                  <a:avLst/>
                </a:prstGeom>
                <a:grpFill/>
                <a:ln w="25400" cap="flat" cmpd="sng" algn="ctr">
                  <a:solidFill>
                    <a:schemeClr val="tx1"/>
                  </a:solidFill>
                  <a:prstDash val="solid"/>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32" name="Line 1155"/>
                <p:cNvSpPr>
                  <a:spLocks noChangeShapeType="1"/>
                </p:cNvSpPr>
                <p:nvPr/>
              </p:nvSpPr>
              <p:spPr bwMode="auto">
                <a:xfrm>
                  <a:off x="2640" y="1632"/>
                  <a:ext cx="0" cy="96"/>
                </a:xfrm>
                <a:prstGeom prst="line">
                  <a:avLst/>
                </a:prstGeom>
                <a:grpFill/>
                <a:ln w="28575">
                  <a:solidFill>
                    <a:schemeClr val="tx1"/>
                  </a:solidFill>
                  <a:round/>
                  <a:headEnd type="none" w="sm" len="sm"/>
                  <a:tailEnd type="none" w="sm" len="sm"/>
                </a:ln>
                <a:effectLst/>
              </p:spPr>
              <p:txBody>
                <a:bodyPr wrap="none" lIns="92075" tIns="46038" rIns="92075" bIns="46038" anchor="ctr">
                  <a:prstTxWarp prst="textNoShape">
                    <a:avLst/>
                  </a:prstTxWarp>
                </a:bodyPr>
                <a:lstStyle/>
                <a:p>
                  <a:endParaRPr lang="en-US"/>
                </a:p>
              </p:txBody>
            </p:sp>
            <p:sp>
              <p:nvSpPr>
                <p:cNvPr id="33" name="Line 1156"/>
                <p:cNvSpPr>
                  <a:spLocks noChangeShapeType="1"/>
                </p:cNvSpPr>
                <p:nvPr/>
              </p:nvSpPr>
              <p:spPr bwMode="auto">
                <a:xfrm>
                  <a:off x="2592" y="1680"/>
                  <a:ext cx="96" cy="0"/>
                </a:xfrm>
                <a:prstGeom prst="line">
                  <a:avLst/>
                </a:prstGeom>
                <a:grpFill/>
                <a:ln w="28575">
                  <a:solidFill>
                    <a:schemeClr val="tx1"/>
                  </a:solidFill>
                  <a:round/>
                  <a:headEnd type="none" w="sm" len="sm"/>
                  <a:tailEnd type="none" w="sm" len="sm"/>
                </a:ln>
                <a:effectLst/>
              </p:spPr>
              <p:txBody>
                <a:bodyPr wrap="none" lIns="92075" tIns="46038" rIns="92075" bIns="46038" anchor="ctr">
                  <a:prstTxWarp prst="textNoShape">
                    <a:avLst/>
                  </a:prstTxWarp>
                </a:bodyPr>
                <a:lstStyle/>
                <a:p>
                  <a:endParaRPr lang="en-US"/>
                </a:p>
              </p:txBody>
            </p:sp>
          </p:grpSp>
          <p:sp>
            <p:nvSpPr>
              <p:cNvPr id="150" name="TextBox 149"/>
              <p:cNvSpPr txBox="1"/>
              <p:nvPr/>
            </p:nvSpPr>
            <p:spPr>
              <a:xfrm>
                <a:off x="7256614" y="5300671"/>
                <a:ext cx="284515" cy="307777"/>
              </a:xfrm>
              <a:prstGeom prst="rect">
                <a:avLst/>
              </a:prstGeom>
              <a:noFill/>
            </p:spPr>
            <p:txBody>
              <a:bodyPr wrap="none" rtlCol="0">
                <a:spAutoFit/>
              </a:bodyPr>
              <a:lstStyle/>
              <a:p>
                <a:r>
                  <a:rPr lang="en-US" sz="1400" dirty="0" smtClean="0"/>
                  <a:t>2</a:t>
                </a:r>
                <a:endParaRPr lang="en-US" sz="1400" dirty="0"/>
              </a:p>
            </p:txBody>
          </p:sp>
          <p:sp>
            <p:nvSpPr>
              <p:cNvPr id="151" name="TextBox 150"/>
              <p:cNvSpPr txBox="1"/>
              <p:nvPr/>
            </p:nvSpPr>
            <p:spPr>
              <a:xfrm>
                <a:off x="7626269" y="5300671"/>
                <a:ext cx="284515" cy="307777"/>
              </a:xfrm>
              <a:prstGeom prst="rect">
                <a:avLst/>
              </a:prstGeom>
              <a:noFill/>
            </p:spPr>
            <p:txBody>
              <a:bodyPr wrap="none" rtlCol="0">
                <a:spAutoFit/>
              </a:bodyPr>
              <a:lstStyle/>
              <a:p>
                <a:r>
                  <a:rPr lang="en-US" sz="1400" dirty="0" smtClean="0"/>
                  <a:t>1</a:t>
                </a:r>
                <a:endParaRPr lang="en-US" sz="1400" dirty="0"/>
              </a:p>
            </p:txBody>
          </p:sp>
          <p:sp>
            <p:nvSpPr>
              <p:cNvPr id="152" name="TextBox 151"/>
              <p:cNvSpPr txBox="1"/>
              <p:nvPr/>
            </p:nvSpPr>
            <p:spPr>
              <a:xfrm>
                <a:off x="7995924" y="5300671"/>
                <a:ext cx="284515" cy="307777"/>
              </a:xfrm>
              <a:prstGeom prst="rect">
                <a:avLst/>
              </a:prstGeom>
              <a:noFill/>
            </p:spPr>
            <p:txBody>
              <a:bodyPr wrap="none" rtlCol="0">
                <a:spAutoFit/>
              </a:bodyPr>
              <a:lstStyle/>
              <a:p>
                <a:r>
                  <a:rPr lang="en-US" sz="1400" dirty="0" smtClean="0"/>
                  <a:t>0</a:t>
                </a:r>
                <a:endParaRPr lang="en-US" sz="1400" dirty="0"/>
              </a:p>
            </p:txBody>
          </p:sp>
          <p:sp>
            <p:nvSpPr>
              <p:cNvPr id="153" name="TextBox 152"/>
              <p:cNvSpPr txBox="1"/>
              <p:nvPr/>
            </p:nvSpPr>
            <p:spPr>
              <a:xfrm>
                <a:off x="6888634" y="5300671"/>
                <a:ext cx="284515" cy="307777"/>
              </a:xfrm>
              <a:prstGeom prst="rect">
                <a:avLst/>
              </a:prstGeom>
              <a:noFill/>
            </p:spPr>
            <p:txBody>
              <a:bodyPr wrap="none" rtlCol="0">
                <a:spAutoFit/>
              </a:bodyPr>
              <a:lstStyle/>
              <a:p>
                <a:r>
                  <a:rPr lang="en-US" sz="1400" dirty="0" smtClean="0"/>
                  <a:t>3</a:t>
                </a:r>
                <a:endParaRPr lang="en-US" sz="1400" dirty="0"/>
              </a:p>
            </p:txBody>
          </p:sp>
          <p:sp>
            <p:nvSpPr>
              <p:cNvPr id="154" name="TextBox 153"/>
              <p:cNvSpPr txBox="1"/>
              <p:nvPr/>
            </p:nvSpPr>
            <p:spPr>
              <a:xfrm>
                <a:off x="5378119" y="5300671"/>
                <a:ext cx="284515" cy="307777"/>
              </a:xfrm>
              <a:prstGeom prst="rect">
                <a:avLst/>
              </a:prstGeom>
              <a:noFill/>
            </p:spPr>
            <p:txBody>
              <a:bodyPr wrap="none" rtlCol="0">
                <a:spAutoFit/>
              </a:bodyPr>
              <a:lstStyle/>
              <a:p>
                <a:r>
                  <a:rPr lang="en-US" sz="1400" dirty="0" smtClean="0"/>
                  <a:t>6</a:t>
                </a:r>
                <a:endParaRPr lang="en-US" sz="1400" dirty="0"/>
              </a:p>
            </p:txBody>
          </p:sp>
          <p:sp>
            <p:nvSpPr>
              <p:cNvPr id="155" name="TextBox 154"/>
              <p:cNvSpPr txBox="1"/>
              <p:nvPr/>
            </p:nvSpPr>
            <p:spPr>
              <a:xfrm>
                <a:off x="3805464" y="5300671"/>
                <a:ext cx="284515" cy="307777"/>
              </a:xfrm>
              <a:prstGeom prst="rect">
                <a:avLst/>
              </a:prstGeom>
              <a:noFill/>
            </p:spPr>
            <p:txBody>
              <a:bodyPr wrap="none" rtlCol="0">
                <a:spAutoFit/>
              </a:bodyPr>
              <a:lstStyle/>
              <a:p>
                <a:r>
                  <a:rPr lang="en-US" sz="1400" dirty="0" smtClean="0"/>
                  <a:t>9</a:t>
                </a:r>
                <a:endParaRPr lang="en-US" sz="1400" dirty="0"/>
              </a:p>
            </p:txBody>
          </p:sp>
          <p:sp>
            <p:nvSpPr>
              <p:cNvPr id="156" name="TextBox 155"/>
              <p:cNvSpPr txBox="1"/>
              <p:nvPr/>
            </p:nvSpPr>
            <p:spPr>
              <a:xfrm>
                <a:off x="2231418" y="5300671"/>
                <a:ext cx="384365" cy="307777"/>
              </a:xfrm>
              <a:prstGeom prst="rect">
                <a:avLst/>
              </a:prstGeom>
              <a:noFill/>
            </p:spPr>
            <p:txBody>
              <a:bodyPr wrap="none" rtlCol="0">
                <a:spAutoFit/>
              </a:bodyPr>
              <a:lstStyle/>
              <a:p>
                <a:r>
                  <a:rPr lang="en-US" sz="1400" dirty="0" smtClean="0"/>
                  <a:t>12</a:t>
                </a:r>
                <a:endParaRPr lang="en-US" sz="1400" dirty="0"/>
              </a:p>
            </p:txBody>
          </p:sp>
          <p:sp>
            <p:nvSpPr>
              <p:cNvPr id="157" name="TextBox 156"/>
              <p:cNvSpPr txBox="1"/>
              <p:nvPr/>
            </p:nvSpPr>
            <p:spPr>
              <a:xfrm>
                <a:off x="1160899" y="5300671"/>
                <a:ext cx="384365" cy="307777"/>
              </a:xfrm>
              <a:prstGeom prst="rect">
                <a:avLst/>
              </a:prstGeom>
              <a:noFill/>
            </p:spPr>
            <p:txBody>
              <a:bodyPr wrap="none" rtlCol="0">
                <a:spAutoFit/>
              </a:bodyPr>
              <a:lstStyle/>
              <a:p>
                <a:r>
                  <a:rPr lang="en-US" sz="1400" dirty="0" smtClean="0"/>
                  <a:t>15</a:t>
                </a:r>
                <a:endParaRPr lang="en-US" sz="1400" dirty="0"/>
              </a:p>
            </p:txBody>
          </p:sp>
          <p:sp>
            <p:nvSpPr>
              <p:cNvPr id="158" name="TextBox 157"/>
              <p:cNvSpPr txBox="1"/>
              <p:nvPr/>
            </p:nvSpPr>
            <p:spPr>
              <a:xfrm>
                <a:off x="6070554" y="5300671"/>
                <a:ext cx="284515" cy="307777"/>
              </a:xfrm>
              <a:prstGeom prst="rect">
                <a:avLst/>
              </a:prstGeom>
              <a:noFill/>
            </p:spPr>
            <p:txBody>
              <a:bodyPr wrap="none" rtlCol="0">
                <a:spAutoFit/>
              </a:bodyPr>
              <a:lstStyle/>
              <a:p>
                <a:r>
                  <a:rPr lang="en-US" sz="1400" dirty="0" smtClean="0"/>
                  <a:t>4</a:t>
                </a:r>
                <a:endParaRPr lang="en-US" sz="1400" dirty="0"/>
              </a:p>
            </p:txBody>
          </p:sp>
          <p:sp>
            <p:nvSpPr>
              <p:cNvPr id="159" name="TextBox 158"/>
              <p:cNvSpPr txBox="1"/>
              <p:nvPr/>
            </p:nvSpPr>
            <p:spPr>
              <a:xfrm>
                <a:off x="5722374" y="5300671"/>
                <a:ext cx="284515" cy="307777"/>
              </a:xfrm>
              <a:prstGeom prst="rect">
                <a:avLst/>
              </a:prstGeom>
              <a:noFill/>
            </p:spPr>
            <p:txBody>
              <a:bodyPr wrap="none" rtlCol="0">
                <a:spAutoFit/>
              </a:bodyPr>
              <a:lstStyle/>
              <a:p>
                <a:r>
                  <a:rPr lang="en-US" sz="1400" dirty="0" smtClean="0"/>
                  <a:t>5</a:t>
                </a:r>
                <a:endParaRPr lang="en-US" sz="1400" dirty="0"/>
              </a:p>
            </p:txBody>
          </p:sp>
          <p:sp>
            <p:nvSpPr>
              <p:cNvPr id="160" name="TextBox 159"/>
              <p:cNvSpPr txBox="1"/>
              <p:nvPr/>
            </p:nvSpPr>
            <p:spPr>
              <a:xfrm>
                <a:off x="4515894" y="5300671"/>
                <a:ext cx="284515" cy="307777"/>
              </a:xfrm>
              <a:prstGeom prst="rect">
                <a:avLst/>
              </a:prstGeom>
              <a:noFill/>
            </p:spPr>
            <p:txBody>
              <a:bodyPr wrap="none" rtlCol="0">
                <a:spAutoFit/>
              </a:bodyPr>
              <a:lstStyle/>
              <a:p>
                <a:r>
                  <a:rPr lang="en-US" sz="1400" dirty="0" smtClean="0"/>
                  <a:t>7</a:t>
                </a:r>
                <a:endParaRPr lang="en-US" sz="1400" dirty="0"/>
              </a:p>
            </p:txBody>
          </p:sp>
          <p:sp>
            <p:nvSpPr>
              <p:cNvPr id="161" name="TextBox 160"/>
              <p:cNvSpPr txBox="1"/>
              <p:nvPr/>
            </p:nvSpPr>
            <p:spPr>
              <a:xfrm>
                <a:off x="4160154" y="5300671"/>
                <a:ext cx="284515" cy="307777"/>
              </a:xfrm>
              <a:prstGeom prst="rect">
                <a:avLst/>
              </a:prstGeom>
              <a:noFill/>
            </p:spPr>
            <p:txBody>
              <a:bodyPr wrap="none" rtlCol="0">
                <a:spAutoFit/>
              </a:bodyPr>
              <a:lstStyle/>
              <a:p>
                <a:r>
                  <a:rPr lang="en-US" sz="1400" dirty="0" smtClean="0"/>
                  <a:t>8</a:t>
                </a:r>
                <a:endParaRPr lang="en-US" sz="1400" dirty="0"/>
              </a:p>
            </p:txBody>
          </p:sp>
          <p:sp>
            <p:nvSpPr>
              <p:cNvPr id="162" name="TextBox 161"/>
              <p:cNvSpPr txBox="1"/>
              <p:nvPr/>
            </p:nvSpPr>
            <p:spPr>
              <a:xfrm>
                <a:off x="2949754" y="5300671"/>
                <a:ext cx="384365" cy="307777"/>
              </a:xfrm>
              <a:prstGeom prst="rect">
                <a:avLst/>
              </a:prstGeom>
              <a:noFill/>
            </p:spPr>
            <p:txBody>
              <a:bodyPr wrap="none" rtlCol="0">
                <a:spAutoFit/>
              </a:bodyPr>
              <a:lstStyle/>
              <a:p>
                <a:r>
                  <a:rPr lang="en-US" sz="1400" dirty="0" smtClean="0"/>
                  <a:t>10</a:t>
                </a:r>
                <a:endParaRPr lang="en-US" sz="1400" dirty="0"/>
              </a:p>
            </p:txBody>
          </p:sp>
          <p:sp>
            <p:nvSpPr>
              <p:cNvPr id="163" name="TextBox 162"/>
              <p:cNvSpPr txBox="1"/>
              <p:nvPr/>
            </p:nvSpPr>
            <p:spPr>
              <a:xfrm>
                <a:off x="2607479" y="5300671"/>
                <a:ext cx="371040" cy="307777"/>
              </a:xfrm>
              <a:prstGeom prst="rect">
                <a:avLst/>
              </a:prstGeom>
              <a:noFill/>
            </p:spPr>
            <p:txBody>
              <a:bodyPr wrap="none" rtlCol="0">
                <a:spAutoFit/>
              </a:bodyPr>
              <a:lstStyle/>
              <a:p>
                <a:r>
                  <a:rPr lang="en-US" sz="1400" dirty="0" smtClean="0"/>
                  <a:t>11</a:t>
                </a:r>
                <a:endParaRPr lang="en-US" sz="1400" dirty="0"/>
              </a:p>
            </p:txBody>
          </p:sp>
          <p:sp>
            <p:nvSpPr>
              <p:cNvPr id="164" name="TextBox 163"/>
              <p:cNvSpPr txBox="1"/>
              <p:nvPr/>
            </p:nvSpPr>
            <p:spPr>
              <a:xfrm>
                <a:off x="1876943" y="5300671"/>
                <a:ext cx="384365" cy="307777"/>
              </a:xfrm>
              <a:prstGeom prst="rect">
                <a:avLst/>
              </a:prstGeom>
              <a:noFill/>
            </p:spPr>
            <p:txBody>
              <a:bodyPr wrap="none" rtlCol="0">
                <a:spAutoFit/>
              </a:bodyPr>
              <a:lstStyle/>
              <a:p>
                <a:r>
                  <a:rPr lang="en-US" sz="1400" dirty="0" smtClean="0"/>
                  <a:t>13</a:t>
                </a:r>
                <a:endParaRPr lang="en-US" sz="1400" dirty="0"/>
              </a:p>
            </p:txBody>
          </p:sp>
          <p:sp>
            <p:nvSpPr>
              <p:cNvPr id="165" name="TextBox 164"/>
              <p:cNvSpPr txBox="1"/>
              <p:nvPr/>
            </p:nvSpPr>
            <p:spPr>
              <a:xfrm>
                <a:off x="1522399" y="5300671"/>
                <a:ext cx="384365" cy="307777"/>
              </a:xfrm>
              <a:prstGeom prst="rect">
                <a:avLst/>
              </a:prstGeom>
              <a:noFill/>
            </p:spPr>
            <p:txBody>
              <a:bodyPr wrap="none" rtlCol="0">
                <a:spAutoFit/>
              </a:bodyPr>
              <a:lstStyle/>
              <a:p>
                <a:r>
                  <a:rPr lang="en-US" sz="1400" dirty="0" smtClean="0"/>
                  <a:t>14</a:t>
                </a:r>
                <a:endParaRPr lang="en-US" sz="1400" dirty="0"/>
              </a:p>
            </p:txBody>
          </p:sp>
        </p:grpSp>
      </p:grpSp>
      <p:sp>
        <p:nvSpPr>
          <p:cNvPr id="169" name="Rectangle 1121"/>
          <p:cNvSpPr>
            <a:spLocks noChangeArrowheads="1"/>
          </p:cNvSpPr>
          <p:nvPr/>
        </p:nvSpPr>
        <p:spPr bwMode="auto">
          <a:xfrm>
            <a:off x="682508" y="4970773"/>
            <a:ext cx="8029575" cy="1303187"/>
          </a:xfrm>
          <a:prstGeom prst="rect">
            <a:avLst/>
          </a:prstGeom>
          <a:noFill/>
          <a:ln w="9525">
            <a:noFill/>
            <a:miter lim="800000"/>
            <a:headEnd/>
            <a:tailEnd/>
          </a:ln>
          <a:effectLst/>
        </p:spPr>
        <p:txBody>
          <a:bodyPr lIns="85725" tIns="42862" rIns="85725" bIns="42862">
            <a:prstTxWarp prst="textNoShape">
              <a:avLst/>
            </a:prstTxWarp>
          </a:bodyPr>
          <a:lstStyle/>
          <a:p>
            <a:pPr marL="342900" indent="-342900" algn="l">
              <a:buClr>
                <a:schemeClr val="tx1"/>
              </a:buClr>
              <a:buSzPct val="80000"/>
              <a:buFont typeface="Arial"/>
              <a:buChar char="•"/>
            </a:pPr>
            <a:r>
              <a:rPr lang="en-US" sz="2200" b="0" dirty="0" smtClean="0"/>
              <a:t>Feedback </a:t>
            </a:r>
            <a:r>
              <a:rPr lang="en-US" sz="2200" b="0" dirty="0"/>
              <a:t>provided by</a:t>
            </a:r>
            <a:r>
              <a:rPr lang="en-US" sz="2200" b="0" dirty="0" smtClean="0"/>
              <a:t> XOR </a:t>
            </a:r>
            <a:r>
              <a:rPr lang="en-US" sz="2200" b="0" dirty="0"/>
              <a:t>gates</a:t>
            </a:r>
          </a:p>
          <a:p>
            <a:pPr marL="342900" indent="-342900" algn="l">
              <a:buClr>
                <a:schemeClr val="tx1"/>
              </a:buClr>
              <a:buSzPct val="80000"/>
              <a:buFont typeface="Arial"/>
              <a:buChar char="•"/>
            </a:pPr>
            <a:r>
              <a:rPr lang="en-US" sz="2200" b="0" dirty="0"/>
              <a:t>The characteristic polynomial: </a:t>
            </a:r>
            <a:r>
              <a:rPr lang="en-US" sz="2200" b="0" i="1" dirty="0">
                <a:latin typeface="Times New Roman"/>
                <a:cs typeface="Times New Roman"/>
              </a:rPr>
              <a:t>x</a:t>
            </a:r>
            <a:r>
              <a:rPr lang="en-US" sz="2200" b="0" baseline="42000" dirty="0">
                <a:latin typeface="Times New Roman"/>
                <a:cs typeface="Times New Roman"/>
              </a:rPr>
              <a:t>16</a:t>
            </a:r>
            <a:r>
              <a:rPr lang="en-US" sz="2200" b="0" dirty="0">
                <a:latin typeface="Times New Roman"/>
                <a:cs typeface="Times New Roman"/>
              </a:rPr>
              <a:t> + </a:t>
            </a:r>
            <a:r>
              <a:rPr lang="en-US" sz="2200" b="0" i="1" dirty="0">
                <a:latin typeface="Times New Roman"/>
                <a:cs typeface="Times New Roman"/>
              </a:rPr>
              <a:t>x</a:t>
            </a:r>
            <a:r>
              <a:rPr lang="en-US" sz="2200" b="0" baseline="42000" dirty="0">
                <a:latin typeface="Times New Roman"/>
                <a:cs typeface="Times New Roman"/>
              </a:rPr>
              <a:t>10</a:t>
            </a:r>
            <a:r>
              <a:rPr lang="en-US" sz="2200" b="0" dirty="0">
                <a:latin typeface="Times New Roman"/>
                <a:cs typeface="Times New Roman"/>
              </a:rPr>
              <a:t> + </a:t>
            </a:r>
            <a:r>
              <a:rPr lang="en-US" sz="2200" b="0" i="1" dirty="0">
                <a:latin typeface="Times New Roman"/>
                <a:cs typeface="Times New Roman"/>
              </a:rPr>
              <a:t>x</a:t>
            </a:r>
            <a:r>
              <a:rPr lang="en-US" sz="2200" b="0" baseline="42000" dirty="0">
                <a:latin typeface="Times New Roman"/>
                <a:cs typeface="Times New Roman"/>
              </a:rPr>
              <a:t>7</a:t>
            </a:r>
            <a:r>
              <a:rPr lang="en-US" sz="2200" b="0" dirty="0">
                <a:latin typeface="Times New Roman"/>
                <a:cs typeface="Times New Roman"/>
              </a:rPr>
              <a:t> + </a:t>
            </a:r>
            <a:r>
              <a:rPr lang="en-US" sz="2200" b="0" i="1" dirty="0">
                <a:latin typeface="Times New Roman"/>
                <a:cs typeface="Times New Roman"/>
              </a:rPr>
              <a:t>x</a:t>
            </a:r>
            <a:r>
              <a:rPr lang="en-US" sz="2200" b="0" baseline="42000" dirty="0">
                <a:latin typeface="Times New Roman"/>
                <a:cs typeface="Times New Roman"/>
              </a:rPr>
              <a:t>4</a:t>
            </a:r>
            <a:r>
              <a:rPr lang="en-US" sz="2200" b="0" dirty="0">
                <a:latin typeface="Times New Roman"/>
                <a:cs typeface="Times New Roman"/>
              </a:rPr>
              <a:t> + 1</a:t>
            </a:r>
            <a:endParaRPr lang="en-US" sz="2200" b="0" dirty="0" smtClean="0">
              <a:latin typeface="Times New Roman"/>
              <a:cs typeface="Times New Roman"/>
            </a:endParaRPr>
          </a:p>
          <a:p>
            <a:pPr marL="342900" indent="-342900" algn="l">
              <a:buClr>
                <a:schemeClr val="tx1"/>
              </a:buClr>
              <a:buSzPct val="80000"/>
              <a:buFont typeface="Arial"/>
              <a:buChar char="•"/>
            </a:pPr>
            <a:r>
              <a:rPr lang="en-US" sz="2200" b="0" dirty="0" smtClean="0"/>
              <a:t>Fibonacci and Galois configurations</a:t>
            </a:r>
            <a:endParaRPr lang="en-US" sz="2200" b="0" dirty="0"/>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otalTime>10598</TotalTime>
  <Words>20652</Words>
  <Application>Microsoft Macintosh PowerPoint</Application>
  <PresentationFormat>On-screen Show (4:3)</PresentationFormat>
  <Paragraphs>1518</Paragraphs>
  <Slides>77</Slides>
  <Notes>77</Notes>
  <HiddenSlides>0</HiddenSlides>
  <MMClips>0</MMClips>
  <ScaleCrop>false</ScaleCrop>
  <HeadingPairs>
    <vt:vector size="4" baseType="variant">
      <vt:variant>
        <vt:lpstr>Theme</vt:lpstr>
      </vt:variant>
      <vt:variant>
        <vt:i4>1</vt:i4>
      </vt:variant>
      <vt:variant>
        <vt:lpstr>Slide Titles</vt:lpstr>
      </vt:variant>
      <vt:variant>
        <vt:i4>77</vt:i4>
      </vt:variant>
    </vt:vector>
  </HeadingPairs>
  <TitlesOfParts>
    <vt:vector size="78" baseType="lpstr">
      <vt:lpstr>Office Theme</vt:lpstr>
      <vt:lpstr>VLSI testing</vt:lpstr>
      <vt:lpstr>External testers</vt:lpstr>
      <vt:lpstr>Expensive testers</vt:lpstr>
      <vt:lpstr>Built-in self-test (BIST)</vt:lpstr>
      <vt:lpstr>BIST and STUMPS</vt:lpstr>
      <vt:lpstr>Pseudorandom testing</vt:lpstr>
      <vt:lpstr>Fault coverage by random patterns</vt:lpstr>
      <vt:lpstr>Test generators</vt:lpstr>
      <vt:lpstr>Linear feedback shift register (LFSR)</vt:lpstr>
      <vt:lpstr>Primitive polynomials</vt:lpstr>
      <vt:lpstr>Properties of m-sequence</vt:lpstr>
      <vt:lpstr>Fast simulation</vt:lpstr>
      <vt:lpstr>O(n2) processing time</vt:lpstr>
      <vt:lpstr>Hybrid LFSR and cellular automaton</vt:lpstr>
      <vt:lpstr>Ring generator</vt:lpstr>
      <vt:lpstr>Ring generator</vt:lpstr>
      <vt:lpstr>Two-dimensional generators</vt:lpstr>
      <vt:lpstr>Two-dimensional generators</vt:lpstr>
      <vt:lpstr>Linear dependencies</vt:lpstr>
      <vt:lpstr>LD probability</vt:lpstr>
      <vt:lpstr>PRPG with phase shifter</vt:lpstr>
      <vt:lpstr>Application of LFSR duality</vt:lpstr>
      <vt:lpstr>Phase shifter synthesis</vt:lpstr>
      <vt:lpstr>Random pattern resistance</vt:lpstr>
      <vt:lpstr>Weighted random patterns</vt:lpstr>
      <vt:lpstr>Low transition PRPG</vt:lpstr>
      <vt:lpstr>PRESTO architecture</vt:lpstr>
      <vt:lpstr>Scan selection</vt:lpstr>
      <vt:lpstr>Slice selection</vt:lpstr>
      <vt:lpstr>Toggling in scan chains</vt:lpstr>
      <vt:lpstr>Selection of controls</vt:lpstr>
      <vt:lpstr>Selection of controls</vt:lpstr>
      <vt:lpstr>Selection of controls</vt:lpstr>
      <vt:lpstr>Validation</vt:lpstr>
      <vt:lpstr>Validation</vt:lpstr>
      <vt:lpstr>Fault coverage</vt:lpstr>
      <vt:lpstr>Fault coverage – BIST ready</vt:lpstr>
      <vt:lpstr>Deterministic control</vt:lpstr>
      <vt:lpstr>Test points</vt:lpstr>
      <vt:lpstr>Test points driven by scan</vt:lpstr>
      <vt:lpstr>Multiphase test point insertion</vt:lpstr>
      <vt:lpstr>MTPI example</vt:lpstr>
      <vt:lpstr>Control and observation points</vt:lpstr>
      <vt:lpstr>Arithmetic BIST</vt:lpstr>
      <vt:lpstr>Pseudo-exhaustive tests</vt:lpstr>
      <vt:lpstr>Compaction of test responses</vt:lpstr>
      <vt:lpstr>Compaction schemes</vt:lpstr>
      <vt:lpstr>Error models and aliasing</vt:lpstr>
      <vt:lpstr>Markov model</vt:lpstr>
      <vt:lpstr>Aliasing probability</vt:lpstr>
      <vt:lpstr>Transient period</vt:lpstr>
      <vt:lpstr>Transient period</vt:lpstr>
      <vt:lpstr>Multiple input signature register (MISR)</vt:lpstr>
      <vt:lpstr>BILBO</vt:lpstr>
      <vt:lpstr>Unknown (X) states</vt:lpstr>
      <vt:lpstr>X states and MISR</vt:lpstr>
      <vt:lpstr>MISR channel masking</vt:lpstr>
      <vt:lpstr>X-masking scheme</vt:lpstr>
      <vt:lpstr>X states clustering</vt:lpstr>
      <vt:lpstr>X-state profiles</vt:lpstr>
      <vt:lpstr>Selection logic</vt:lpstr>
      <vt:lpstr>Spatial compactors</vt:lpstr>
      <vt:lpstr>Spatial compactors</vt:lpstr>
      <vt:lpstr>Convolutional compactors</vt:lpstr>
      <vt:lpstr>Error masking</vt:lpstr>
      <vt:lpstr>Handling of X states</vt:lpstr>
      <vt:lpstr>Arithmetic compaction</vt:lpstr>
      <vt:lpstr>Diagnosis and compaction</vt:lpstr>
      <vt:lpstr>Random partitioning</vt:lpstr>
      <vt:lpstr>Scan partitioning for diagnosis</vt:lpstr>
      <vt:lpstr>Deterministic partitioning</vt:lpstr>
      <vt:lpstr>BIST controller</vt:lpstr>
      <vt:lpstr>BIST session</vt:lpstr>
      <vt:lpstr>Boundary scan and BIST</vt:lpstr>
      <vt:lpstr>BIST-ready designs</vt:lpstr>
      <vt:lpstr>Logic BIST flow</vt:lpstr>
      <vt:lpstr>Logic BIST summary</vt:lpstr>
    </vt:vector>
  </TitlesOfParts>
  <Manager/>
  <Company>Poznan University of Technology</Company>
  <LinksUpToDate>false</LinksUpToDate>
  <SharedDoc>false</SharedDoc>
  <HyperlinkBase/>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VLSI testing</dc:title>
  <dc:subject/>
  <dc:creator>Jerzy Tyszer</dc:creator>
  <cp:keywords/>
  <dc:description/>
  <cp:lastModifiedBy>Jerzy Tyszer</cp:lastModifiedBy>
  <cp:revision>685</cp:revision>
  <cp:lastPrinted>2011-09-29T06:56:40Z</cp:lastPrinted>
  <dcterms:created xsi:type="dcterms:W3CDTF">2010-12-20T14:19:00Z</dcterms:created>
  <dcterms:modified xsi:type="dcterms:W3CDTF">2015-03-08T13:54:35Z</dcterms:modified>
  <cp:category/>
</cp:coreProperties>
</file>